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484" r:id="rId3"/>
    <p:sldId id="1450" r:id="rId4"/>
    <p:sldId id="1393" r:id="rId5"/>
    <p:sldId id="1394" r:id="rId6"/>
    <p:sldId id="1416" r:id="rId7"/>
    <p:sldId id="1427" r:id="rId8"/>
    <p:sldId id="1421" r:id="rId9"/>
    <p:sldId id="504" r:id="rId10"/>
    <p:sldId id="1443" r:id="rId11"/>
    <p:sldId id="1371" r:id="rId12"/>
    <p:sldId id="1340" r:id="rId13"/>
    <p:sldId id="1341"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05F"/>
    <a:srgbClr val="0F657D"/>
    <a:srgbClr val="4C0339"/>
    <a:srgbClr val="01B9B7"/>
    <a:srgbClr val="F7A600"/>
    <a:srgbClr val="00A5CC"/>
    <a:srgbClr val="FFC000"/>
    <a:srgbClr val="FFFFFF"/>
    <a:srgbClr val="EF7D00"/>
    <a:srgbClr val="4545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6591B-FAF3-4BFE-9965-E3BD3AFA91FD}" v="3" dt="2025-06-09T15:11:59.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varScale="1">
        <p:scale>
          <a:sx n="112" d="100"/>
          <a:sy n="112" d="100"/>
        </p:scale>
        <p:origin x="1038" y="10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AEE6591B-FAF3-4BFE-9965-E3BD3AFA91FD}"/>
    <pc:docChg chg="addSld delSld modSld sldOrd">
      <pc:chgData name="Jolie Serrano Delgado" userId="d52b4219-5c60-4a0c-87ad-b1ec335c0c37" providerId="ADAL" clId="{AEE6591B-FAF3-4BFE-9965-E3BD3AFA91FD}" dt="2025-06-09T15:12:01.187" v="9" actId="47"/>
      <pc:docMkLst>
        <pc:docMk/>
      </pc:docMkLst>
      <pc:sldChg chg="del">
        <pc:chgData name="Jolie Serrano Delgado" userId="d52b4219-5c60-4a0c-87ad-b1ec335c0c37" providerId="ADAL" clId="{AEE6591B-FAF3-4BFE-9965-E3BD3AFA91FD}" dt="2025-06-09T15:11:43.337" v="3" actId="47"/>
        <pc:sldMkLst>
          <pc:docMk/>
          <pc:sldMk cId="4040804473" sldId="1449"/>
        </pc:sldMkLst>
      </pc:sldChg>
      <pc:sldChg chg="modSp del mod">
        <pc:chgData name="Jolie Serrano Delgado" userId="d52b4219-5c60-4a0c-87ad-b1ec335c0c37" providerId="ADAL" clId="{AEE6591B-FAF3-4BFE-9965-E3BD3AFA91FD}" dt="2025-06-09T15:12:01.187" v="9" actId="47"/>
        <pc:sldMkLst>
          <pc:docMk/>
          <pc:sldMk cId="0" sldId="1761"/>
        </pc:sldMkLst>
        <pc:spChg chg="mod">
          <ac:chgData name="Jolie Serrano Delgado" userId="d52b4219-5c60-4a0c-87ad-b1ec335c0c37" providerId="ADAL" clId="{AEE6591B-FAF3-4BFE-9965-E3BD3AFA91FD}" dt="2025-06-09T15:11:54.417" v="6" actId="21"/>
          <ac:spMkLst>
            <pc:docMk/>
            <pc:sldMk cId="0" sldId="1761"/>
            <ac:spMk id="5" creationId="{58E10FA7-5A2D-4C09-8B3F-7195A9CE858D}"/>
          </ac:spMkLst>
        </pc:spChg>
      </pc:sldChg>
      <pc:sldChg chg="modSp add mod ord">
        <pc:chgData name="Jolie Serrano Delgado" userId="d52b4219-5c60-4a0c-87ad-b1ec335c0c37" providerId="ADAL" clId="{AEE6591B-FAF3-4BFE-9965-E3BD3AFA91FD}" dt="2025-06-09T15:11:45.124" v="4" actId="207"/>
        <pc:sldMkLst>
          <pc:docMk/>
          <pc:sldMk cId="3573392034" sldId="1791"/>
        </pc:sldMkLst>
        <pc:spChg chg="mod">
          <ac:chgData name="Jolie Serrano Delgado" userId="d52b4219-5c60-4a0c-87ad-b1ec335c0c37" providerId="ADAL" clId="{AEE6591B-FAF3-4BFE-9965-E3BD3AFA91FD}" dt="2025-06-09T15:11:45.124" v="4" actId="207"/>
          <ac:spMkLst>
            <pc:docMk/>
            <pc:sldMk cId="3573392034" sldId="1791"/>
            <ac:spMk id="5" creationId="{7FCA87B9-E211-0E4B-A9F7-DF87D6193A8C}"/>
          </ac:spMkLst>
        </pc:spChg>
      </pc:sldChg>
      <pc:sldChg chg="modSp add mod">
        <pc:chgData name="Jolie Serrano Delgado" userId="d52b4219-5c60-4a0c-87ad-b1ec335c0c37" providerId="ADAL" clId="{AEE6591B-FAF3-4BFE-9965-E3BD3AFA91FD}" dt="2025-06-09T15:11:59.998" v="8" actId="207"/>
        <pc:sldMkLst>
          <pc:docMk/>
          <pc:sldMk cId="0" sldId="4129"/>
        </pc:sldMkLst>
        <pc:spChg chg="mod">
          <ac:chgData name="Jolie Serrano Delgado" userId="d52b4219-5c60-4a0c-87ad-b1ec335c0c37" providerId="ADAL" clId="{AEE6591B-FAF3-4BFE-9965-E3BD3AFA91FD}" dt="2025-06-09T15:11:49.537" v="5" actId="207"/>
          <ac:spMkLst>
            <pc:docMk/>
            <pc:sldMk cId="0" sldId="4129"/>
            <ac:spMk id="18" creationId="{8F5F15BF-00E8-0146-9639-0FB07145B42A}"/>
          </ac:spMkLst>
        </pc:spChg>
        <pc:spChg chg="mod">
          <ac:chgData name="Jolie Serrano Delgado" userId="d52b4219-5c60-4a0c-87ad-b1ec335c0c37" providerId="ADAL" clId="{AEE6591B-FAF3-4BFE-9965-E3BD3AFA91FD}" dt="2025-06-09T15:11:59.998" v="8" actId="207"/>
          <ac:spMkLst>
            <pc:docMk/>
            <pc:sldMk cId="0" sldId="4129"/>
            <ac:spMk id="55309" creationId="{00000000-0000-0000-0000-000000000000}"/>
          </ac:spMkLst>
        </pc:spChg>
      </pc:sldChg>
      <pc:sldMasterChg chg="delSldLayout">
        <pc:chgData name="Jolie Serrano Delgado" userId="d52b4219-5c60-4a0c-87ad-b1ec335c0c37" providerId="ADAL" clId="{AEE6591B-FAF3-4BFE-9965-E3BD3AFA91FD}" dt="2025-06-09T15:12:01.187" v="9" actId="47"/>
        <pc:sldMasterMkLst>
          <pc:docMk/>
          <pc:sldMasterMk cId="2916016287" sldId="2147483648"/>
        </pc:sldMasterMkLst>
        <pc:sldLayoutChg chg="del">
          <pc:chgData name="Jolie Serrano Delgado" userId="d52b4219-5c60-4a0c-87ad-b1ec335c0c37" providerId="ADAL" clId="{AEE6591B-FAF3-4BFE-9965-E3BD3AFA91FD}" dt="2025-06-09T15:12:01.187" v="9" actId="47"/>
          <pc:sldLayoutMkLst>
            <pc:docMk/>
            <pc:sldMasterMk cId="2916016287" sldId="2147483648"/>
            <pc:sldLayoutMk cId="983900071" sldId="214748368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6/9/2025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6690C2B-1196-4520-B983-69074607CE9C}" type="slidenum">
              <a:rPr lang="en-US" altLang="es-MX" sz="1200">
                <a:latin typeface="Calibri Light" panose="020F0302020204030204" pitchFamily="34" charset="0"/>
              </a:rPr>
              <a:pPr/>
              <a:t>5</a:t>
            </a:fld>
            <a:endParaRPr lang="en-US" altLang="es-MX" sz="1200">
              <a:latin typeface="Calibri Light" panose="020F03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9830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67CF3608-958E-4251-8CB1-525A16AFCBF3}" type="slidenum">
              <a:rPr lang="en-US" altLang="es-MX" sz="1200">
                <a:latin typeface="Calibri Light" panose="020F0302020204030204" pitchFamily="34" charset="0"/>
              </a:rPr>
              <a:pPr/>
              <a:t>7</a:t>
            </a:fld>
            <a:endParaRPr lang="en-US" altLang="es-MX" sz="1200">
              <a:latin typeface="Calibri Light" panose="020F0302020204030204" pitchFamily="34" charset="0"/>
            </a:endParaRPr>
          </a:p>
        </p:txBody>
      </p:sp>
      <p:sp>
        <p:nvSpPr>
          <p:cNvPr id="27649" name="Text Box 1"/>
          <p:cNvSpPr txBox="1">
            <a:spLocks noGrp="1" noRot="1" noChangeAspect="1" noChangeArrowheads="1"/>
          </p:cNvSpPr>
          <p:nvPr>
            <p:ph type="sldImg"/>
          </p:nvPr>
        </p:nvSpPr>
        <p:spPr bwMode="auto">
          <a:xfrm>
            <a:off x="382588" y="693738"/>
            <a:ext cx="6086475" cy="34242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p:cNvSpPr txBox="1">
            <a:spLocks noGrp="1" noChangeArrowheads="1"/>
          </p:cNvSpPr>
          <p:nvPr>
            <p:ph type="body" idx="1"/>
          </p:nvPr>
        </p:nvSpPr>
        <p:spPr bwMode="auto">
          <a:xfrm>
            <a:off x="685800" y="4341813"/>
            <a:ext cx="5481638"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10240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513811C-3731-46C7-8F04-E37E71138C3C}" type="slidenum">
              <a:rPr lang="en-US" altLang="es-MX" sz="1200">
                <a:latin typeface="Calibri Light" panose="020F0302020204030204" pitchFamily="34" charset="0"/>
              </a:rPr>
              <a:pPr/>
              <a:t>10</a:t>
            </a:fld>
            <a:endParaRPr lang="en-US" altLang="es-MX" sz="1200">
              <a:latin typeface="Calibri Light" panose="020F0302020204030204" pitchFamily="34" charset="0"/>
            </a:endParaRPr>
          </a:p>
        </p:txBody>
      </p:sp>
      <p:sp>
        <p:nvSpPr>
          <p:cNvPr id="8193" name="Text Box 1"/>
          <p:cNvSpPr txBox="1">
            <a:spLocks noGrp="1" noRot="1" noChangeAspect="1" noChangeArrowheads="1"/>
          </p:cNvSpPr>
          <p:nvPr>
            <p:ph type="sldImg"/>
          </p:nvPr>
        </p:nvSpPr>
        <p:spPr bwMode="auto">
          <a:xfrm>
            <a:off x="382588" y="693738"/>
            <a:ext cx="6086475" cy="34242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194" name="Text Box 2"/>
          <p:cNvSpPr txBox="1">
            <a:spLocks noGrp="1" noChangeArrowheads="1"/>
          </p:cNvSpPr>
          <p:nvPr>
            <p:ph type="body" idx="1"/>
          </p:nvPr>
        </p:nvSpPr>
        <p:spPr bwMode="auto">
          <a:xfrm>
            <a:off x="685800" y="4341813"/>
            <a:ext cx="5481638"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Calibri Light" panose="020F0302020204030204" pitchFamily="34"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2E7AF344-397A-45AB-B2E1-6EB1202EF0B1}" type="slidenum">
              <a:rPr lang="en-US" altLang="es-MX" sz="1200">
                <a:latin typeface="Calibri Light" panose="020F0302020204030204" pitchFamily="34" charset="0"/>
              </a:rPr>
              <a:pPr/>
              <a:t>11</a:t>
            </a:fld>
            <a:endParaRPr lang="en-US" altLang="es-MX" sz="1200">
              <a:latin typeface="Calibri Light" panose="020F03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7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cbook_Air_mockup">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C0F52FDD-6227-4A46-BB53-5614ACB5C3C4}"/>
              </a:ext>
            </a:extLst>
          </p:cNvPr>
          <p:cNvSpPr>
            <a:spLocks noGrp="1"/>
          </p:cNvSpPr>
          <p:nvPr>
            <p:ph type="pic" sz="quarter" idx="10"/>
          </p:nvPr>
        </p:nvSpPr>
        <p:spPr>
          <a:xfrm>
            <a:off x="4122738" y="2220913"/>
            <a:ext cx="3962400" cy="2466975"/>
          </a:xfrm>
          <a:prstGeom prst="rect">
            <a:avLst/>
          </a:prstGeom>
        </p:spPr>
        <p:txBody>
          <a:bodyPr/>
          <a:lstStyle/>
          <a:p>
            <a:endParaRPr lang="en-US"/>
          </a:p>
        </p:txBody>
      </p:sp>
    </p:spTree>
    <p:extLst>
      <p:ext uri="{BB962C8B-B14F-4D97-AF65-F5344CB8AC3E}">
        <p14:creationId xmlns:p14="http://schemas.microsoft.com/office/powerpoint/2010/main" val="2938289720"/>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001"/>
          </a:xfrm>
        </p:spPr>
        <p:txBody>
          <a:bodyPr rtlCol="0">
            <a:normAutofit/>
          </a:bodyPr>
          <a:lstStyle>
            <a:lvl1pPr marL="0" indent="0">
              <a:buNone/>
              <a:defRPr sz="16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5350656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1402735" y="1935281"/>
            <a:ext cx="4031978" cy="2263140"/>
          </a:xfr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
        <p:nvSpPr>
          <p:cNvPr id="9" name="Picture Placeholder 17"/>
          <p:cNvSpPr>
            <a:spLocks noGrp="1"/>
          </p:cNvSpPr>
          <p:nvPr>
            <p:ph type="pic" sz="quarter" idx="16"/>
          </p:nvPr>
        </p:nvSpPr>
        <p:spPr>
          <a:xfrm>
            <a:off x="6731357" y="1935281"/>
            <a:ext cx="4031978" cy="2263140"/>
          </a:xfr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Tree>
    <p:extLst>
      <p:ext uri="{BB962C8B-B14F-4D97-AF65-F5344CB8AC3E}">
        <p14:creationId xmlns:p14="http://schemas.microsoft.com/office/powerpoint/2010/main" val="7934566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2" name="Marcador de posición de imagen 31">
            <a:extLst>
              <a:ext uri="{FF2B5EF4-FFF2-40B4-BE49-F238E27FC236}">
                <a16:creationId xmlns:a16="http://schemas.microsoft.com/office/drawing/2014/main" id="{F408788A-A3AC-402A-ACD2-84C5FDBE60F7}"/>
              </a:ext>
            </a:extLst>
          </p:cNvPr>
          <p:cNvSpPr>
            <a:spLocks noGrp="1"/>
          </p:cNvSpPr>
          <p:nvPr>
            <p:ph type="pic" sz="quarter" idx="10"/>
          </p:nvPr>
        </p:nvSpPr>
        <p:spPr>
          <a:xfrm>
            <a:off x="1419225" y="1938338"/>
            <a:ext cx="3971925" cy="2265362"/>
          </a:xfrm>
          <a:prstGeom prst="rect">
            <a:avLst/>
          </a:prstGeom>
        </p:spPr>
        <p:txBody>
          <a:bodyPr/>
          <a:lstStyle/>
          <a:p>
            <a:endParaRPr lang="en-US"/>
          </a:p>
        </p:txBody>
      </p:sp>
      <p:sp>
        <p:nvSpPr>
          <p:cNvPr id="34" name="Marcador de posición de imagen 33">
            <a:extLst>
              <a:ext uri="{FF2B5EF4-FFF2-40B4-BE49-F238E27FC236}">
                <a16:creationId xmlns:a16="http://schemas.microsoft.com/office/drawing/2014/main" id="{5D7E166F-2788-4830-9973-FC4687554F9C}"/>
              </a:ext>
            </a:extLst>
          </p:cNvPr>
          <p:cNvSpPr>
            <a:spLocks noGrp="1"/>
          </p:cNvSpPr>
          <p:nvPr>
            <p:ph type="pic" sz="quarter" idx="11"/>
          </p:nvPr>
        </p:nvSpPr>
        <p:spPr>
          <a:xfrm>
            <a:off x="6737350" y="1938338"/>
            <a:ext cx="4029075" cy="2260600"/>
          </a:xfrm>
          <a:prstGeom prst="rect">
            <a:avLst/>
          </a:prstGeom>
        </p:spPr>
        <p:txBody>
          <a:bodyPr/>
          <a:lstStyle/>
          <a:p>
            <a:endParaRPr lang="en-US"/>
          </a:p>
        </p:txBody>
      </p:sp>
    </p:spTree>
    <p:extLst>
      <p:ext uri="{BB962C8B-B14F-4D97-AF65-F5344CB8AC3E}">
        <p14:creationId xmlns:p14="http://schemas.microsoft.com/office/powerpoint/2010/main" val="195064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ortfolio Four">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874308" y="2069627"/>
            <a:ext cx="1669728" cy="2974880"/>
          </a:xfrm>
        </p:spPr>
        <p:txBody>
          <a:bodyPr rtlCol="0">
            <a:normAutofit/>
          </a:bodyPr>
          <a:lstStyle>
            <a:lvl1pPr>
              <a:defRPr sz="1600"/>
            </a:lvl1pPr>
          </a:lstStyle>
          <a:p>
            <a:pPr lvl="0"/>
            <a:endParaRPr lang="en-US" noProof="0"/>
          </a:p>
        </p:txBody>
      </p:sp>
      <p:sp>
        <p:nvSpPr>
          <p:cNvPr id="7" name="Picture Placeholder 2"/>
          <p:cNvSpPr>
            <a:spLocks noGrp="1"/>
          </p:cNvSpPr>
          <p:nvPr>
            <p:ph type="pic" sz="quarter" idx="16"/>
          </p:nvPr>
        </p:nvSpPr>
        <p:spPr>
          <a:xfrm>
            <a:off x="5232419" y="2069627"/>
            <a:ext cx="1669728" cy="2974880"/>
          </a:xfrm>
        </p:spPr>
        <p:txBody>
          <a:bodyPr rtlCol="0">
            <a:normAutofit/>
          </a:bodyPr>
          <a:lstStyle>
            <a:lvl1pPr>
              <a:defRPr sz="1600"/>
            </a:lvl1pPr>
          </a:lstStyle>
          <a:p>
            <a:pPr lvl="0"/>
            <a:endParaRPr lang="en-US" noProof="0"/>
          </a:p>
        </p:txBody>
      </p:sp>
      <p:sp>
        <p:nvSpPr>
          <p:cNvPr id="8" name="Picture Placeholder 2"/>
          <p:cNvSpPr>
            <a:spLocks noGrp="1"/>
          </p:cNvSpPr>
          <p:nvPr>
            <p:ph type="pic" sz="quarter" idx="17"/>
          </p:nvPr>
        </p:nvSpPr>
        <p:spPr>
          <a:xfrm>
            <a:off x="8591659" y="2069627"/>
            <a:ext cx="1669728" cy="2974880"/>
          </a:xfrm>
        </p:spPr>
        <p:txBody>
          <a:bodyPr rtlCol="0">
            <a:normAutofit/>
          </a:bodyPr>
          <a:lstStyle>
            <a:lvl1pPr>
              <a:defRPr sz="1600"/>
            </a:lvl1pPr>
          </a:lstStyle>
          <a:p>
            <a:pPr lvl="0"/>
            <a:endParaRPr lang="en-US" noProof="0"/>
          </a:p>
        </p:txBody>
      </p:sp>
    </p:spTree>
    <p:extLst>
      <p:ext uri="{BB962C8B-B14F-4D97-AF65-F5344CB8AC3E}">
        <p14:creationId xmlns:p14="http://schemas.microsoft.com/office/powerpoint/2010/main" val="10805301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4773F88A-C7CF-41AE-B871-D5F29CFBFDBD}"/>
              </a:ext>
            </a:extLst>
          </p:cNvPr>
          <p:cNvSpPr>
            <a:spLocks noGrp="1"/>
          </p:cNvSpPr>
          <p:nvPr>
            <p:ph type="pic" sz="quarter" idx="10"/>
          </p:nvPr>
        </p:nvSpPr>
        <p:spPr>
          <a:xfrm>
            <a:off x="1843088" y="2006600"/>
            <a:ext cx="1692275" cy="3028950"/>
          </a:xfrm>
          <a:prstGeom prst="rect">
            <a:avLst/>
          </a:prstGeom>
        </p:spPr>
        <p:txBody>
          <a:bodyPr/>
          <a:lstStyle/>
          <a:p>
            <a:endParaRPr lang="en-US"/>
          </a:p>
        </p:txBody>
      </p:sp>
      <p:sp>
        <p:nvSpPr>
          <p:cNvPr id="8" name="Marcador de posición de imagen 6">
            <a:extLst>
              <a:ext uri="{FF2B5EF4-FFF2-40B4-BE49-F238E27FC236}">
                <a16:creationId xmlns:a16="http://schemas.microsoft.com/office/drawing/2014/main" id="{FA509FBD-65A5-47ED-BF59-719CF38859D7}"/>
              </a:ext>
            </a:extLst>
          </p:cNvPr>
          <p:cNvSpPr>
            <a:spLocks noGrp="1"/>
          </p:cNvSpPr>
          <p:nvPr>
            <p:ph type="pic" sz="quarter" idx="11"/>
          </p:nvPr>
        </p:nvSpPr>
        <p:spPr>
          <a:xfrm>
            <a:off x="5249862" y="2020887"/>
            <a:ext cx="1692275" cy="3028950"/>
          </a:xfrm>
          <a:prstGeom prst="rect">
            <a:avLst/>
          </a:prstGeom>
        </p:spPr>
        <p:txBody>
          <a:bodyPr/>
          <a:lstStyle/>
          <a:p>
            <a:endParaRPr lang="en-US"/>
          </a:p>
        </p:txBody>
      </p:sp>
      <p:sp>
        <p:nvSpPr>
          <p:cNvPr id="9" name="Marcador de posición de imagen 6">
            <a:extLst>
              <a:ext uri="{FF2B5EF4-FFF2-40B4-BE49-F238E27FC236}">
                <a16:creationId xmlns:a16="http://schemas.microsoft.com/office/drawing/2014/main" id="{F0A7D907-D780-4650-A6A6-EE5D780844F2}"/>
              </a:ext>
            </a:extLst>
          </p:cNvPr>
          <p:cNvSpPr>
            <a:spLocks noGrp="1"/>
          </p:cNvSpPr>
          <p:nvPr>
            <p:ph type="pic" sz="quarter" idx="12"/>
          </p:nvPr>
        </p:nvSpPr>
        <p:spPr>
          <a:xfrm>
            <a:off x="8561631" y="2020887"/>
            <a:ext cx="1692275" cy="3028950"/>
          </a:xfrm>
          <a:prstGeom prst="rect">
            <a:avLst/>
          </a:prstGeom>
        </p:spPr>
        <p:txBody>
          <a:bodyPr/>
          <a:lstStyle/>
          <a:p>
            <a:endParaRPr lang="en-US"/>
          </a:p>
        </p:txBody>
      </p:sp>
    </p:spTree>
    <p:extLst>
      <p:ext uri="{BB962C8B-B14F-4D97-AF65-F5344CB8AC3E}">
        <p14:creationId xmlns:p14="http://schemas.microsoft.com/office/powerpoint/2010/main" val="3154461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7" name="Marcador de posición de imagen 26">
            <a:extLst>
              <a:ext uri="{FF2B5EF4-FFF2-40B4-BE49-F238E27FC236}">
                <a16:creationId xmlns:a16="http://schemas.microsoft.com/office/drawing/2014/main" id="{0571BDCF-8357-4E2A-83C8-249E4A427BC7}"/>
              </a:ext>
            </a:extLst>
          </p:cNvPr>
          <p:cNvSpPr>
            <a:spLocks noGrp="1"/>
          </p:cNvSpPr>
          <p:nvPr>
            <p:ph type="pic" sz="quarter" idx="10"/>
          </p:nvPr>
        </p:nvSpPr>
        <p:spPr>
          <a:xfrm>
            <a:off x="3324225" y="2506663"/>
            <a:ext cx="5541963" cy="3101975"/>
          </a:xfrm>
          <a:prstGeom prst="rect">
            <a:avLst/>
          </a:prstGeom>
        </p:spPr>
        <p:txBody>
          <a:bodyPr/>
          <a:lstStyle/>
          <a:p>
            <a:endParaRPr lang="en-US"/>
          </a:p>
        </p:txBody>
      </p:sp>
    </p:spTree>
    <p:extLst>
      <p:ext uri="{BB962C8B-B14F-4D97-AF65-F5344CB8AC3E}">
        <p14:creationId xmlns:p14="http://schemas.microsoft.com/office/powerpoint/2010/main" val="10807348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411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90328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E2D03B3-6E5F-49B9-9DBC-BD2D59B1FF28}"/>
              </a:ext>
            </a:extLst>
          </p:cNvPr>
          <p:cNvSpPr>
            <a:spLocks noGrp="1"/>
          </p:cNvSpPr>
          <p:nvPr>
            <p:ph type="pic" sz="quarter" idx="10"/>
          </p:nvPr>
        </p:nvSpPr>
        <p:spPr>
          <a:xfrm>
            <a:off x="6096000" y="0"/>
            <a:ext cx="6096000" cy="6858000"/>
          </a:xfrm>
          <a:prstGeom prst="rect">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B3B42D9C-6612-4124-BC4B-51EC5E843741}"/>
              </a:ext>
            </a:extLst>
          </p:cNvPr>
          <p:cNvSpPr>
            <a:spLocks noGrp="1"/>
          </p:cNvSpPr>
          <p:nvPr>
            <p:ph type="pic" sz="quarter" idx="10"/>
          </p:nvPr>
        </p:nvSpPr>
        <p:spPr>
          <a:xfrm>
            <a:off x="1085850" y="2514600"/>
            <a:ext cx="2552700" cy="2552700"/>
          </a:xfrm>
          <a:prstGeom prst="ellipse">
            <a:avLst/>
          </a:prstGeom>
        </p:spPr>
        <p:txBody>
          <a:bodyPr/>
          <a:lstStyle/>
          <a:p>
            <a:endParaRPr lang="en-US" dirty="0"/>
          </a:p>
        </p:txBody>
      </p:sp>
      <p:sp>
        <p:nvSpPr>
          <p:cNvPr id="5" name="Marcador de posición de imagen 2">
            <a:extLst>
              <a:ext uri="{FF2B5EF4-FFF2-40B4-BE49-F238E27FC236}">
                <a16:creationId xmlns:a16="http://schemas.microsoft.com/office/drawing/2014/main" id="{FFA0D629-6DBE-4F0F-96CF-507C478621B6}"/>
              </a:ext>
            </a:extLst>
          </p:cNvPr>
          <p:cNvSpPr>
            <a:spLocks noGrp="1"/>
          </p:cNvSpPr>
          <p:nvPr>
            <p:ph type="pic" sz="quarter" idx="11"/>
          </p:nvPr>
        </p:nvSpPr>
        <p:spPr>
          <a:xfrm>
            <a:off x="4819650" y="2514600"/>
            <a:ext cx="2552700" cy="2552700"/>
          </a:xfrm>
          <a:prstGeom prst="ellipse">
            <a:avLst/>
          </a:prstGeom>
        </p:spPr>
        <p:txBody>
          <a:bodyPr/>
          <a:lstStyle/>
          <a:p>
            <a:endParaRPr lang="en-US"/>
          </a:p>
        </p:txBody>
      </p:sp>
      <p:sp>
        <p:nvSpPr>
          <p:cNvPr id="6" name="Marcador de posición de imagen 2">
            <a:extLst>
              <a:ext uri="{FF2B5EF4-FFF2-40B4-BE49-F238E27FC236}">
                <a16:creationId xmlns:a16="http://schemas.microsoft.com/office/drawing/2014/main" id="{43BA16E7-EE2C-4E05-A43E-1CC4D9143AF3}"/>
              </a:ext>
            </a:extLst>
          </p:cNvPr>
          <p:cNvSpPr>
            <a:spLocks noGrp="1"/>
          </p:cNvSpPr>
          <p:nvPr>
            <p:ph type="pic" sz="quarter" idx="12"/>
          </p:nvPr>
        </p:nvSpPr>
        <p:spPr>
          <a:xfrm>
            <a:off x="8553450" y="2514600"/>
            <a:ext cx="2552700" cy="2552700"/>
          </a:xfrm>
          <a:prstGeom prst="ellipse">
            <a:avLst/>
          </a:prstGeom>
        </p:spPr>
        <p:txBody>
          <a:bodyPr/>
          <a:lstStyle/>
          <a:p>
            <a:endParaRPr lang="en-US"/>
          </a:p>
        </p:txBody>
      </p:sp>
    </p:spTree>
    <p:extLst>
      <p:ext uri="{BB962C8B-B14F-4D97-AF65-F5344CB8AC3E}">
        <p14:creationId xmlns:p14="http://schemas.microsoft.com/office/powerpoint/2010/main" val="32767962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Marcador de posición de imagen 21">
            <a:extLst>
              <a:ext uri="{FF2B5EF4-FFF2-40B4-BE49-F238E27FC236}">
                <a16:creationId xmlns:a16="http://schemas.microsoft.com/office/drawing/2014/main" id="{EA2E0E24-9EF1-4BEB-8C5E-72AE4E64EC5D}"/>
              </a:ext>
            </a:extLst>
          </p:cNvPr>
          <p:cNvSpPr>
            <a:spLocks noGrp="1"/>
          </p:cNvSpPr>
          <p:nvPr>
            <p:ph type="pic" sz="quarter" idx="10"/>
          </p:nvPr>
        </p:nvSpPr>
        <p:spPr>
          <a:xfrm>
            <a:off x="2667000" y="2819400"/>
            <a:ext cx="3067050" cy="4133850"/>
          </a:xfrm>
          <a:prstGeom prst="rect">
            <a:avLst/>
          </a:prstGeom>
        </p:spPr>
        <p:txBody>
          <a:bodyPr/>
          <a:lstStyle>
            <a:lvl1pPr>
              <a:defRPr sz="1200">
                <a:solidFill>
                  <a:schemeClr val="bg1"/>
                </a:solidFill>
              </a:defRPr>
            </a:lvl1pPr>
          </a:lstStyle>
          <a:p>
            <a:endParaRPr lang="en-US"/>
          </a:p>
        </p:txBody>
      </p:sp>
      <p:sp>
        <p:nvSpPr>
          <p:cNvPr id="8" name="Marcador de posición de imagen 21">
            <a:extLst>
              <a:ext uri="{FF2B5EF4-FFF2-40B4-BE49-F238E27FC236}">
                <a16:creationId xmlns:a16="http://schemas.microsoft.com/office/drawing/2014/main" id="{C4F29832-7C85-4BB3-8A22-757DFEF6BC6D}"/>
              </a:ext>
            </a:extLst>
          </p:cNvPr>
          <p:cNvSpPr>
            <a:spLocks noGrp="1"/>
          </p:cNvSpPr>
          <p:nvPr>
            <p:ph type="pic" sz="quarter" idx="11"/>
          </p:nvPr>
        </p:nvSpPr>
        <p:spPr>
          <a:xfrm>
            <a:off x="5734050" y="-114300"/>
            <a:ext cx="3067050" cy="4133850"/>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53998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E588B98C-A631-4077-AD40-B8F2BF6D5379}"/>
              </a:ext>
            </a:extLst>
          </p:cNvPr>
          <p:cNvSpPr>
            <a:spLocks noGrp="1"/>
          </p:cNvSpPr>
          <p:nvPr>
            <p:ph type="pic" sz="quarter" idx="10"/>
          </p:nvPr>
        </p:nvSpPr>
        <p:spPr>
          <a:xfrm>
            <a:off x="0" y="1619250"/>
            <a:ext cx="12192000" cy="2990850"/>
          </a:xfrm>
          <a:prstGeom prst="rect">
            <a:avLst/>
          </a:prstGeom>
        </p:spPr>
        <p:txBody>
          <a:bodyPr/>
          <a:lstStyle/>
          <a:p>
            <a:endParaRPr lang="en-US"/>
          </a:p>
        </p:txBody>
      </p:sp>
    </p:spTree>
    <p:extLst>
      <p:ext uri="{BB962C8B-B14F-4D97-AF65-F5344CB8AC3E}">
        <p14:creationId xmlns:p14="http://schemas.microsoft.com/office/powerpoint/2010/main" val="378589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osición de imagen 17">
            <a:extLst>
              <a:ext uri="{FF2B5EF4-FFF2-40B4-BE49-F238E27FC236}">
                <a16:creationId xmlns:a16="http://schemas.microsoft.com/office/drawing/2014/main" id="{54298802-8784-46AF-9FAB-D3130CB77FC5}"/>
              </a:ext>
            </a:extLst>
          </p:cNvPr>
          <p:cNvSpPr>
            <a:spLocks noGrp="1"/>
          </p:cNvSpPr>
          <p:nvPr>
            <p:ph type="pic" sz="quarter" idx="10"/>
          </p:nvPr>
        </p:nvSpPr>
        <p:spPr>
          <a:xfrm>
            <a:off x="0" y="554038"/>
            <a:ext cx="12192000" cy="5599112"/>
          </a:xfrm>
          <a:prstGeom prst="rect">
            <a:avLst/>
          </a:prstGeom>
        </p:spPr>
        <p:txBody>
          <a:bodyPr/>
          <a:lstStyle/>
          <a:p>
            <a:endParaRPr lang="en-US"/>
          </a:p>
        </p:txBody>
      </p:sp>
    </p:spTree>
    <p:extLst>
      <p:ext uri="{BB962C8B-B14F-4D97-AF65-F5344CB8AC3E}">
        <p14:creationId xmlns:p14="http://schemas.microsoft.com/office/powerpoint/2010/main" val="133303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A1CAAB4F-99BE-45F9-9A57-3E34E7849EE4}"/>
              </a:ext>
            </a:extLst>
          </p:cNvPr>
          <p:cNvSpPr>
            <a:spLocks noGrp="1"/>
          </p:cNvSpPr>
          <p:nvPr>
            <p:ph type="pic" sz="quarter" idx="10"/>
          </p:nvPr>
        </p:nvSpPr>
        <p:spPr>
          <a:xfrm>
            <a:off x="6648450" y="0"/>
            <a:ext cx="5543550" cy="6858000"/>
          </a:xfrm>
          <a:prstGeom prst="rect">
            <a:avLst/>
          </a:prstGeom>
        </p:spPr>
        <p:txBody>
          <a:bodyPr/>
          <a:lstStyle/>
          <a:p>
            <a:endParaRPr lang="en-US"/>
          </a:p>
        </p:txBody>
      </p:sp>
    </p:spTree>
    <p:extLst>
      <p:ext uri="{BB962C8B-B14F-4D97-AF65-F5344CB8AC3E}">
        <p14:creationId xmlns:p14="http://schemas.microsoft.com/office/powerpoint/2010/main" val="178425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03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090440"/>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free-powerpoint-templates-download.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1B40DE2-E565-4F94-9089-1E7DD09E50D5}"/>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84A20288-61F4-497E-868B-175BA8D0A2BA}"/>
              </a:ext>
            </a:extLst>
          </p:cNvPr>
          <p:cNvSpPr txBox="1"/>
          <p:nvPr userDrawn="1"/>
        </p:nvSpPr>
        <p:spPr>
          <a:xfrm>
            <a:off x="1659310" y="-688899"/>
            <a:ext cx="5134739" cy="369332"/>
          </a:xfrm>
          <a:prstGeom prst="rect">
            <a:avLst/>
          </a:prstGeom>
          <a:noFill/>
        </p:spPr>
        <p:txBody>
          <a:bodyPr wrap="none" rtlCol="0">
            <a:spAutoFit/>
          </a:bodyPr>
          <a:lstStyle/>
          <a:p>
            <a:r>
              <a:rPr lang="en-US" dirty="0">
                <a:solidFill>
                  <a:schemeClr val="bg1"/>
                </a:solidFill>
                <a:hlinkClick r:id="rId20">
                  <a:extLst>
                    <a:ext uri="{A12FA001-AC4F-418D-AE19-62706E023703}">
                      <ahyp:hlinkClr xmlns:ahyp="http://schemas.microsoft.com/office/drawing/2018/hyperlinkcolor" val="tx"/>
                    </a:ext>
                  </a:extLst>
                </a:hlinkClick>
              </a:rPr>
              <a:t>http://free-powerpoint-templates-download.com/</a:t>
            </a:r>
            <a:r>
              <a:rPr lang="en-US" dirty="0">
                <a:solidFill>
                  <a:schemeClr val="bg1"/>
                </a:solidFill>
              </a:rPr>
              <a:t> </a:t>
            </a:r>
          </a:p>
        </p:txBody>
      </p:sp>
      <p:pic>
        <p:nvPicPr>
          <p:cNvPr id="7" name="Imagen 6">
            <a:extLst>
              <a:ext uri="{FF2B5EF4-FFF2-40B4-BE49-F238E27FC236}">
                <a16:creationId xmlns:a16="http://schemas.microsoft.com/office/drawing/2014/main" id="{9B58F451-DA91-46A4-A1BF-535A62353D1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8" name="CuadroTexto 7">
            <a:extLst>
              <a:ext uri="{FF2B5EF4-FFF2-40B4-BE49-F238E27FC236}">
                <a16:creationId xmlns:a16="http://schemas.microsoft.com/office/drawing/2014/main" id="{71C4FDE4-7D47-4948-8193-D9B0DD0B6A76}"/>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9" name="Imagen 8">
            <a:extLst>
              <a:ext uri="{FF2B5EF4-FFF2-40B4-BE49-F238E27FC236}">
                <a16:creationId xmlns:a16="http://schemas.microsoft.com/office/drawing/2014/main" id="{5EF4608B-62BE-42A3-8CD7-C486DE335C1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3397" y="-967119"/>
            <a:ext cx="1856346" cy="713826"/>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67" r:id="rId3"/>
    <p:sldLayoutId id="2147483649" r:id="rId4"/>
    <p:sldLayoutId id="2147483661" r:id="rId5"/>
    <p:sldLayoutId id="2147483668" r:id="rId6"/>
    <p:sldLayoutId id="2147483669" r:id="rId7"/>
    <p:sldLayoutId id="2147483672" r:id="rId8"/>
    <p:sldLayoutId id="2147483673" r:id="rId9"/>
    <p:sldLayoutId id="2147483674" r:id="rId10"/>
    <p:sldLayoutId id="2147483675" r:id="rId11"/>
    <p:sldLayoutId id="2147483676" r:id="rId12"/>
    <p:sldLayoutId id="2147483679" r:id="rId13"/>
    <p:sldLayoutId id="2147483677" r:id="rId14"/>
    <p:sldLayoutId id="2147483680" r:id="rId15"/>
    <p:sldLayoutId id="2147483678" r:id="rId16"/>
    <p:sldLayoutId id="2147483682" r:id="rId17"/>
    <p:sldLayoutId id="21474836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8.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free-powerpoint-templates-downloa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8"/>
          <p:cNvGrpSpPr>
            <a:grpSpLocks/>
          </p:cNvGrpSpPr>
          <p:nvPr/>
        </p:nvGrpSpPr>
        <p:grpSpPr bwMode="auto">
          <a:xfrm>
            <a:off x="2489994" y="1772444"/>
            <a:ext cx="7224713" cy="4036219"/>
            <a:chOff x="5805039" y="3868925"/>
            <a:chExt cx="11910453" cy="6654440"/>
          </a:xfrm>
        </p:grpSpPr>
        <p:sp>
          <p:nvSpPr>
            <p:cNvPr id="4216" name="Line 120"/>
            <p:cNvSpPr>
              <a:spLocks noChangeShapeType="1"/>
            </p:cNvSpPr>
            <p:nvPr/>
          </p:nvSpPr>
          <p:spPr bwMode="auto">
            <a:xfrm>
              <a:off x="5805039" y="3868925"/>
              <a:ext cx="31405"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17" name="Line 121"/>
            <p:cNvSpPr>
              <a:spLocks noChangeShapeType="1"/>
            </p:cNvSpPr>
            <p:nvPr/>
          </p:nvSpPr>
          <p:spPr bwMode="auto">
            <a:xfrm>
              <a:off x="5895329"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18" name="Line 122"/>
            <p:cNvSpPr>
              <a:spLocks noChangeShapeType="1"/>
            </p:cNvSpPr>
            <p:nvPr/>
          </p:nvSpPr>
          <p:spPr bwMode="auto">
            <a:xfrm>
              <a:off x="6019642"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19" name="Line 123"/>
            <p:cNvSpPr>
              <a:spLocks noChangeShapeType="1"/>
            </p:cNvSpPr>
            <p:nvPr/>
          </p:nvSpPr>
          <p:spPr bwMode="auto">
            <a:xfrm>
              <a:off x="6141337"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0" name="Line 124"/>
            <p:cNvSpPr>
              <a:spLocks noChangeShapeType="1"/>
            </p:cNvSpPr>
            <p:nvPr/>
          </p:nvSpPr>
          <p:spPr bwMode="auto">
            <a:xfrm>
              <a:off x="6263033"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1" name="Line 125"/>
            <p:cNvSpPr>
              <a:spLocks noChangeShapeType="1"/>
            </p:cNvSpPr>
            <p:nvPr/>
          </p:nvSpPr>
          <p:spPr bwMode="auto">
            <a:xfrm>
              <a:off x="6384728"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2" name="Line 126"/>
            <p:cNvSpPr>
              <a:spLocks noChangeShapeType="1"/>
            </p:cNvSpPr>
            <p:nvPr/>
          </p:nvSpPr>
          <p:spPr bwMode="auto">
            <a:xfrm>
              <a:off x="6506424"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3" name="Line 127"/>
            <p:cNvSpPr>
              <a:spLocks noChangeShapeType="1"/>
            </p:cNvSpPr>
            <p:nvPr/>
          </p:nvSpPr>
          <p:spPr bwMode="auto">
            <a:xfrm>
              <a:off x="6628119"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4" name="Line 128"/>
            <p:cNvSpPr>
              <a:spLocks noChangeShapeType="1"/>
            </p:cNvSpPr>
            <p:nvPr/>
          </p:nvSpPr>
          <p:spPr bwMode="auto">
            <a:xfrm>
              <a:off x="6749815"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5" name="Line 129"/>
            <p:cNvSpPr>
              <a:spLocks noChangeShapeType="1"/>
            </p:cNvSpPr>
            <p:nvPr/>
          </p:nvSpPr>
          <p:spPr bwMode="auto">
            <a:xfrm>
              <a:off x="6875436"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6" name="Line 130"/>
            <p:cNvSpPr>
              <a:spLocks noChangeShapeType="1"/>
            </p:cNvSpPr>
            <p:nvPr/>
          </p:nvSpPr>
          <p:spPr bwMode="auto">
            <a:xfrm>
              <a:off x="6997131"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7" name="Line 131"/>
            <p:cNvSpPr>
              <a:spLocks noChangeShapeType="1"/>
            </p:cNvSpPr>
            <p:nvPr/>
          </p:nvSpPr>
          <p:spPr bwMode="auto">
            <a:xfrm>
              <a:off x="7118827"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8" name="Line 132"/>
            <p:cNvSpPr>
              <a:spLocks noChangeShapeType="1"/>
            </p:cNvSpPr>
            <p:nvPr/>
          </p:nvSpPr>
          <p:spPr bwMode="auto">
            <a:xfrm>
              <a:off x="7240522"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29" name="Line 133"/>
            <p:cNvSpPr>
              <a:spLocks noChangeShapeType="1"/>
            </p:cNvSpPr>
            <p:nvPr/>
          </p:nvSpPr>
          <p:spPr bwMode="auto">
            <a:xfrm>
              <a:off x="7362218"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0" name="Line 134"/>
            <p:cNvSpPr>
              <a:spLocks noChangeShapeType="1"/>
            </p:cNvSpPr>
            <p:nvPr/>
          </p:nvSpPr>
          <p:spPr bwMode="auto">
            <a:xfrm>
              <a:off x="7483913"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1" name="Line 135"/>
            <p:cNvSpPr>
              <a:spLocks noChangeShapeType="1"/>
            </p:cNvSpPr>
            <p:nvPr/>
          </p:nvSpPr>
          <p:spPr bwMode="auto">
            <a:xfrm>
              <a:off x="7605608"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2" name="Line 136"/>
            <p:cNvSpPr>
              <a:spLocks noChangeShapeType="1"/>
            </p:cNvSpPr>
            <p:nvPr/>
          </p:nvSpPr>
          <p:spPr bwMode="auto">
            <a:xfrm>
              <a:off x="7727304"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3" name="Line 137"/>
            <p:cNvSpPr>
              <a:spLocks noChangeShapeType="1"/>
            </p:cNvSpPr>
            <p:nvPr/>
          </p:nvSpPr>
          <p:spPr bwMode="auto">
            <a:xfrm>
              <a:off x="7851617"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4" name="Line 138"/>
            <p:cNvSpPr>
              <a:spLocks noChangeShapeType="1"/>
            </p:cNvSpPr>
            <p:nvPr/>
          </p:nvSpPr>
          <p:spPr bwMode="auto">
            <a:xfrm>
              <a:off x="7973312"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5" name="Line 139"/>
            <p:cNvSpPr>
              <a:spLocks noChangeShapeType="1"/>
            </p:cNvSpPr>
            <p:nvPr/>
          </p:nvSpPr>
          <p:spPr bwMode="auto">
            <a:xfrm>
              <a:off x="8095007"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6" name="Line 140"/>
            <p:cNvSpPr>
              <a:spLocks noChangeShapeType="1"/>
            </p:cNvSpPr>
            <p:nvPr/>
          </p:nvSpPr>
          <p:spPr bwMode="auto">
            <a:xfrm>
              <a:off x="8216702"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7" name="Line 141"/>
            <p:cNvSpPr>
              <a:spLocks noChangeShapeType="1"/>
            </p:cNvSpPr>
            <p:nvPr/>
          </p:nvSpPr>
          <p:spPr bwMode="auto">
            <a:xfrm>
              <a:off x="8338398"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8" name="Line 142"/>
            <p:cNvSpPr>
              <a:spLocks noChangeShapeType="1"/>
            </p:cNvSpPr>
            <p:nvPr/>
          </p:nvSpPr>
          <p:spPr bwMode="auto">
            <a:xfrm>
              <a:off x="8460093"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39" name="Line 143"/>
            <p:cNvSpPr>
              <a:spLocks noChangeShapeType="1"/>
            </p:cNvSpPr>
            <p:nvPr/>
          </p:nvSpPr>
          <p:spPr bwMode="auto">
            <a:xfrm>
              <a:off x="8581789"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0" name="Line 144"/>
            <p:cNvSpPr>
              <a:spLocks noChangeShapeType="1"/>
            </p:cNvSpPr>
            <p:nvPr/>
          </p:nvSpPr>
          <p:spPr bwMode="auto">
            <a:xfrm>
              <a:off x="8703484"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1" name="Line 145"/>
            <p:cNvSpPr>
              <a:spLocks noChangeShapeType="1"/>
            </p:cNvSpPr>
            <p:nvPr/>
          </p:nvSpPr>
          <p:spPr bwMode="auto">
            <a:xfrm>
              <a:off x="8825180"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2" name="Line 146"/>
            <p:cNvSpPr>
              <a:spLocks noChangeShapeType="1"/>
            </p:cNvSpPr>
            <p:nvPr/>
          </p:nvSpPr>
          <p:spPr bwMode="auto">
            <a:xfrm>
              <a:off x="8949492"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3" name="Line 147"/>
            <p:cNvSpPr>
              <a:spLocks noChangeShapeType="1"/>
            </p:cNvSpPr>
            <p:nvPr/>
          </p:nvSpPr>
          <p:spPr bwMode="auto">
            <a:xfrm>
              <a:off x="9071188"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4" name="Line 148"/>
            <p:cNvSpPr>
              <a:spLocks noChangeShapeType="1"/>
            </p:cNvSpPr>
            <p:nvPr/>
          </p:nvSpPr>
          <p:spPr bwMode="auto">
            <a:xfrm>
              <a:off x="9192883"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5" name="Line 149"/>
            <p:cNvSpPr>
              <a:spLocks noChangeShapeType="1"/>
            </p:cNvSpPr>
            <p:nvPr/>
          </p:nvSpPr>
          <p:spPr bwMode="auto">
            <a:xfrm>
              <a:off x="9314579" y="3868925"/>
              <a:ext cx="22245"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6" name="Freeform 150"/>
            <p:cNvSpPr>
              <a:spLocks noChangeArrowheads="1"/>
            </p:cNvSpPr>
            <p:nvPr/>
          </p:nvSpPr>
          <p:spPr bwMode="auto">
            <a:xfrm>
              <a:off x="9367568" y="3868925"/>
              <a:ext cx="31196" cy="31198"/>
            </a:xfrm>
            <a:custGeom>
              <a:avLst/>
              <a:gdLst>
                <a:gd name="T0" fmla="*/ 0 w 44"/>
                <a:gd name="T1" fmla="*/ 0 h 44"/>
                <a:gd name="T2" fmla="*/ 30487 w 44"/>
                <a:gd name="T3" fmla="*/ 0 h 44"/>
                <a:gd name="T4" fmla="*/ 30487 w 44"/>
                <a:gd name="T5" fmla="*/ 30489 h 44"/>
                <a:gd name="T6" fmla="*/ 0 60000 65536"/>
                <a:gd name="T7" fmla="*/ 0 60000 65536"/>
                <a:gd name="T8" fmla="*/ 0 60000 65536"/>
              </a:gdLst>
              <a:ahLst/>
              <a:cxnLst>
                <a:cxn ang="T6">
                  <a:pos x="T0" y="T1"/>
                </a:cxn>
                <a:cxn ang="T7">
                  <a:pos x="T2" y="T3"/>
                </a:cxn>
                <a:cxn ang="T8">
                  <a:pos x="T4" y="T5"/>
                </a:cxn>
              </a:cxnLst>
              <a:rect l="0" t="0" r="r" b="b"/>
              <a:pathLst>
                <a:path w="44" h="44">
                  <a:moveTo>
                    <a:pt x="0" y="0"/>
                  </a:moveTo>
                  <a:lnTo>
                    <a:pt x="43" y="0"/>
                  </a:lnTo>
                  <a:lnTo>
                    <a:pt x="43" y="43"/>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247" name="Line 151"/>
            <p:cNvSpPr>
              <a:spLocks noChangeShapeType="1"/>
            </p:cNvSpPr>
            <p:nvPr/>
          </p:nvSpPr>
          <p:spPr bwMode="auto">
            <a:xfrm>
              <a:off x="9398327" y="3959221"/>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8" name="Line 152"/>
            <p:cNvSpPr>
              <a:spLocks noChangeShapeType="1"/>
            </p:cNvSpPr>
            <p:nvPr/>
          </p:nvSpPr>
          <p:spPr bwMode="auto">
            <a:xfrm>
              <a:off x="9398327" y="4080925"/>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49" name="Line 153"/>
            <p:cNvSpPr>
              <a:spLocks noChangeShapeType="1"/>
            </p:cNvSpPr>
            <p:nvPr/>
          </p:nvSpPr>
          <p:spPr bwMode="auto">
            <a:xfrm>
              <a:off x="9398327" y="4202628"/>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0" name="Line 154"/>
            <p:cNvSpPr>
              <a:spLocks noChangeShapeType="1"/>
            </p:cNvSpPr>
            <p:nvPr/>
          </p:nvSpPr>
          <p:spPr bwMode="auto">
            <a:xfrm>
              <a:off x="9398327" y="4326949"/>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1" name="Line 155"/>
            <p:cNvSpPr>
              <a:spLocks noChangeShapeType="1"/>
            </p:cNvSpPr>
            <p:nvPr/>
          </p:nvSpPr>
          <p:spPr bwMode="auto">
            <a:xfrm>
              <a:off x="9398327" y="4448653"/>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2" name="Line 156"/>
            <p:cNvSpPr>
              <a:spLocks noChangeShapeType="1"/>
            </p:cNvSpPr>
            <p:nvPr/>
          </p:nvSpPr>
          <p:spPr bwMode="auto">
            <a:xfrm>
              <a:off x="9398327" y="4570357"/>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3" name="Line 157"/>
            <p:cNvSpPr>
              <a:spLocks noChangeShapeType="1"/>
            </p:cNvSpPr>
            <p:nvPr/>
          </p:nvSpPr>
          <p:spPr bwMode="auto">
            <a:xfrm>
              <a:off x="9398327" y="4692060"/>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4" name="Line 158"/>
            <p:cNvSpPr>
              <a:spLocks noChangeShapeType="1"/>
            </p:cNvSpPr>
            <p:nvPr/>
          </p:nvSpPr>
          <p:spPr bwMode="auto">
            <a:xfrm>
              <a:off x="9398327" y="4813764"/>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5" name="Line 159"/>
            <p:cNvSpPr>
              <a:spLocks noChangeShapeType="1"/>
            </p:cNvSpPr>
            <p:nvPr/>
          </p:nvSpPr>
          <p:spPr bwMode="auto">
            <a:xfrm>
              <a:off x="9398327" y="4935467"/>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6" name="Line 160"/>
            <p:cNvSpPr>
              <a:spLocks noChangeShapeType="1"/>
            </p:cNvSpPr>
            <p:nvPr/>
          </p:nvSpPr>
          <p:spPr bwMode="auto">
            <a:xfrm>
              <a:off x="9398327" y="5057171"/>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7" name="Line 161"/>
            <p:cNvSpPr>
              <a:spLocks noChangeShapeType="1"/>
            </p:cNvSpPr>
            <p:nvPr/>
          </p:nvSpPr>
          <p:spPr bwMode="auto">
            <a:xfrm>
              <a:off x="9398327" y="5178874"/>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8" name="Line 162"/>
            <p:cNvSpPr>
              <a:spLocks noChangeShapeType="1"/>
            </p:cNvSpPr>
            <p:nvPr/>
          </p:nvSpPr>
          <p:spPr bwMode="auto">
            <a:xfrm>
              <a:off x="9398327" y="5300578"/>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59" name="Line 163"/>
            <p:cNvSpPr>
              <a:spLocks noChangeShapeType="1"/>
            </p:cNvSpPr>
            <p:nvPr/>
          </p:nvSpPr>
          <p:spPr bwMode="auto">
            <a:xfrm>
              <a:off x="9398327" y="5426208"/>
              <a:ext cx="3925" cy="6150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0" name="Line 164"/>
            <p:cNvSpPr>
              <a:spLocks noChangeShapeType="1"/>
            </p:cNvSpPr>
            <p:nvPr/>
          </p:nvSpPr>
          <p:spPr bwMode="auto">
            <a:xfrm>
              <a:off x="9398327" y="5547911"/>
              <a:ext cx="3925" cy="6150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1" name="Line 165"/>
            <p:cNvSpPr>
              <a:spLocks noChangeShapeType="1"/>
            </p:cNvSpPr>
            <p:nvPr/>
          </p:nvSpPr>
          <p:spPr bwMode="auto">
            <a:xfrm>
              <a:off x="9398327" y="5669615"/>
              <a:ext cx="3925" cy="6150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2" name="Line 166"/>
            <p:cNvSpPr>
              <a:spLocks noChangeShapeType="1"/>
            </p:cNvSpPr>
            <p:nvPr/>
          </p:nvSpPr>
          <p:spPr bwMode="auto">
            <a:xfrm>
              <a:off x="9398327" y="5791318"/>
              <a:ext cx="3925" cy="6150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3" name="Line 167"/>
            <p:cNvSpPr>
              <a:spLocks noChangeShapeType="1"/>
            </p:cNvSpPr>
            <p:nvPr/>
          </p:nvSpPr>
          <p:spPr bwMode="auto">
            <a:xfrm>
              <a:off x="9398327" y="5911713"/>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4" name="Line 168"/>
            <p:cNvSpPr>
              <a:spLocks noChangeShapeType="1"/>
            </p:cNvSpPr>
            <p:nvPr/>
          </p:nvSpPr>
          <p:spPr bwMode="auto">
            <a:xfrm>
              <a:off x="9398327" y="6033418"/>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5" name="Line 169"/>
            <p:cNvSpPr>
              <a:spLocks noChangeShapeType="1"/>
            </p:cNvSpPr>
            <p:nvPr/>
          </p:nvSpPr>
          <p:spPr bwMode="auto">
            <a:xfrm>
              <a:off x="9398327" y="6155121"/>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6" name="Line 170"/>
            <p:cNvSpPr>
              <a:spLocks noChangeShapeType="1"/>
            </p:cNvSpPr>
            <p:nvPr/>
          </p:nvSpPr>
          <p:spPr bwMode="auto">
            <a:xfrm>
              <a:off x="9398327" y="6276825"/>
              <a:ext cx="3925"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7" name="Line 171"/>
            <p:cNvSpPr>
              <a:spLocks noChangeShapeType="1"/>
            </p:cNvSpPr>
            <p:nvPr/>
          </p:nvSpPr>
          <p:spPr bwMode="auto">
            <a:xfrm>
              <a:off x="9398327" y="6402454"/>
              <a:ext cx="3925" cy="6150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8" name="Line 172"/>
            <p:cNvSpPr>
              <a:spLocks noChangeShapeType="1"/>
            </p:cNvSpPr>
            <p:nvPr/>
          </p:nvSpPr>
          <p:spPr bwMode="auto">
            <a:xfrm>
              <a:off x="9398327" y="6524158"/>
              <a:ext cx="3925" cy="6150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69" name="Line 173"/>
            <p:cNvSpPr>
              <a:spLocks noChangeShapeType="1"/>
            </p:cNvSpPr>
            <p:nvPr/>
          </p:nvSpPr>
          <p:spPr bwMode="auto">
            <a:xfrm>
              <a:off x="9398327" y="6645862"/>
              <a:ext cx="3925" cy="6150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0" name="Line 174"/>
            <p:cNvSpPr>
              <a:spLocks noChangeShapeType="1"/>
            </p:cNvSpPr>
            <p:nvPr/>
          </p:nvSpPr>
          <p:spPr bwMode="auto">
            <a:xfrm>
              <a:off x="9398327" y="6767565"/>
              <a:ext cx="3925" cy="6150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1" name="Line 175"/>
            <p:cNvSpPr>
              <a:spLocks noChangeShapeType="1"/>
            </p:cNvSpPr>
            <p:nvPr/>
          </p:nvSpPr>
          <p:spPr bwMode="auto">
            <a:xfrm>
              <a:off x="9398327" y="6889269"/>
              <a:ext cx="3925" cy="6150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2" name="Freeform 176"/>
            <p:cNvSpPr>
              <a:spLocks noChangeArrowheads="1"/>
            </p:cNvSpPr>
            <p:nvPr/>
          </p:nvSpPr>
          <p:spPr bwMode="auto">
            <a:xfrm>
              <a:off x="9367568" y="7010519"/>
              <a:ext cx="31196" cy="31198"/>
            </a:xfrm>
            <a:custGeom>
              <a:avLst/>
              <a:gdLst>
                <a:gd name="T0" fmla="*/ 30487 w 44"/>
                <a:gd name="T1" fmla="*/ 0 h 44"/>
                <a:gd name="T2" fmla="*/ 30487 w 44"/>
                <a:gd name="T3" fmla="*/ 30489 h 44"/>
                <a:gd name="T4" fmla="*/ 0 w 44"/>
                <a:gd name="T5" fmla="*/ 30489 h 44"/>
                <a:gd name="T6" fmla="*/ 0 60000 65536"/>
                <a:gd name="T7" fmla="*/ 0 60000 65536"/>
                <a:gd name="T8" fmla="*/ 0 60000 65536"/>
              </a:gdLst>
              <a:ahLst/>
              <a:cxnLst>
                <a:cxn ang="T6">
                  <a:pos x="T0" y="T1"/>
                </a:cxn>
                <a:cxn ang="T7">
                  <a:pos x="T2" y="T3"/>
                </a:cxn>
                <a:cxn ang="T8">
                  <a:pos x="T4" y="T5"/>
                </a:cxn>
              </a:cxnLst>
              <a:rect l="0" t="0" r="r" b="b"/>
              <a:pathLst>
                <a:path w="44" h="44">
                  <a:moveTo>
                    <a:pt x="43" y="0"/>
                  </a:moveTo>
                  <a:lnTo>
                    <a:pt x="43" y="43"/>
                  </a:lnTo>
                  <a:lnTo>
                    <a:pt x="0" y="43"/>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273" name="Line 177"/>
            <p:cNvSpPr>
              <a:spLocks noChangeShapeType="1"/>
            </p:cNvSpPr>
            <p:nvPr/>
          </p:nvSpPr>
          <p:spPr bwMode="auto">
            <a:xfrm flipH="1">
              <a:off x="9242608"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4" name="Line 178"/>
            <p:cNvSpPr>
              <a:spLocks noChangeShapeType="1"/>
            </p:cNvSpPr>
            <p:nvPr/>
          </p:nvSpPr>
          <p:spPr bwMode="auto">
            <a:xfrm flipH="1">
              <a:off x="9118296"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5" name="Line 179"/>
            <p:cNvSpPr>
              <a:spLocks noChangeShapeType="1"/>
            </p:cNvSpPr>
            <p:nvPr/>
          </p:nvSpPr>
          <p:spPr bwMode="auto">
            <a:xfrm flipH="1">
              <a:off x="8996600"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6" name="Line 180"/>
            <p:cNvSpPr>
              <a:spLocks noChangeShapeType="1"/>
            </p:cNvSpPr>
            <p:nvPr/>
          </p:nvSpPr>
          <p:spPr bwMode="auto">
            <a:xfrm flipH="1">
              <a:off x="8874905"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7" name="Line 181"/>
            <p:cNvSpPr>
              <a:spLocks noChangeShapeType="1"/>
            </p:cNvSpPr>
            <p:nvPr/>
          </p:nvSpPr>
          <p:spPr bwMode="auto">
            <a:xfrm flipH="1">
              <a:off x="8753209"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8" name="Line 182"/>
            <p:cNvSpPr>
              <a:spLocks noChangeShapeType="1"/>
            </p:cNvSpPr>
            <p:nvPr/>
          </p:nvSpPr>
          <p:spPr bwMode="auto">
            <a:xfrm flipH="1">
              <a:off x="8631514"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79" name="Line 183"/>
            <p:cNvSpPr>
              <a:spLocks noChangeShapeType="1"/>
            </p:cNvSpPr>
            <p:nvPr/>
          </p:nvSpPr>
          <p:spPr bwMode="auto">
            <a:xfrm flipH="1">
              <a:off x="8509818"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0" name="Line 184"/>
            <p:cNvSpPr>
              <a:spLocks noChangeShapeType="1"/>
            </p:cNvSpPr>
            <p:nvPr/>
          </p:nvSpPr>
          <p:spPr bwMode="auto">
            <a:xfrm flipH="1">
              <a:off x="8388123"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1" name="Line 185"/>
            <p:cNvSpPr>
              <a:spLocks noChangeShapeType="1"/>
            </p:cNvSpPr>
            <p:nvPr/>
          </p:nvSpPr>
          <p:spPr bwMode="auto">
            <a:xfrm flipH="1">
              <a:off x="8263810"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2" name="Line 186"/>
            <p:cNvSpPr>
              <a:spLocks noChangeShapeType="1"/>
            </p:cNvSpPr>
            <p:nvPr/>
          </p:nvSpPr>
          <p:spPr bwMode="auto">
            <a:xfrm flipH="1">
              <a:off x="8142115"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3" name="Line 187"/>
            <p:cNvSpPr>
              <a:spLocks noChangeShapeType="1"/>
            </p:cNvSpPr>
            <p:nvPr/>
          </p:nvSpPr>
          <p:spPr bwMode="auto">
            <a:xfrm flipH="1">
              <a:off x="8020419"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4" name="Line 188"/>
            <p:cNvSpPr>
              <a:spLocks noChangeShapeType="1"/>
            </p:cNvSpPr>
            <p:nvPr/>
          </p:nvSpPr>
          <p:spPr bwMode="auto">
            <a:xfrm flipH="1">
              <a:off x="7898724"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5" name="Line 189"/>
            <p:cNvSpPr>
              <a:spLocks noChangeShapeType="1"/>
            </p:cNvSpPr>
            <p:nvPr/>
          </p:nvSpPr>
          <p:spPr bwMode="auto">
            <a:xfrm flipH="1">
              <a:off x="7777029"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6" name="Line 190"/>
            <p:cNvSpPr>
              <a:spLocks noChangeShapeType="1"/>
            </p:cNvSpPr>
            <p:nvPr/>
          </p:nvSpPr>
          <p:spPr bwMode="auto">
            <a:xfrm flipH="1">
              <a:off x="7655334"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7" name="Line 191"/>
            <p:cNvSpPr>
              <a:spLocks noChangeShapeType="1"/>
            </p:cNvSpPr>
            <p:nvPr/>
          </p:nvSpPr>
          <p:spPr bwMode="auto">
            <a:xfrm flipH="1">
              <a:off x="7533638"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8" name="Line 192"/>
            <p:cNvSpPr>
              <a:spLocks noChangeShapeType="1"/>
            </p:cNvSpPr>
            <p:nvPr/>
          </p:nvSpPr>
          <p:spPr bwMode="auto">
            <a:xfrm flipH="1">
              <a:off x="7411943"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89" name="Line 193"/>
            <p:cNvSpPr>
              <a:spLocks noChangeShapeType="1"/>
            </p:cNvSpPr>
            <p:nvPr/>
          </p:nvSpPr>
          <p:spPr bwMode="auto">
            <a:xfrm flipH="1">
              <a:off x="7290247"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0" name="Line 194"/>
            <p:cNvSpPr>
              <a:spLocks noChangeShapeType="1"/>
            </p:cNvSpPr>
            <p:nvPr/>
          </p:nvSpPr>
          <p:spPr bwMode="auto">
            <a:xfrm flipH="1">
              <a:off x="7164626"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1" name="Line 195"/>
            <p:cNvSpPr>
              <a:spLocks noChangeShapeType="1"/>
            </p:cNvSpPr>
            <p:nvPr/>
          </p:nvSpPr>
          <p:spPr bwMode="auto">
            <a:xfrm flipH="1">
              <a:off x="7042931" y="7041071"/>
              <a:ext cx="6935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2" name="Line 196"/>
            <p:cNvSpPr>
              <a:spLocks noChangeShapeType="1"/>
            </p:cNvSpPr>
            <p:nvPr/>
          </p:nvSpPr>
          <p:spPr bwMode="auto">
            <a:xfrm flipH="1">
              <a:off x="6921235"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3" name="Line 197"/>
            <p:cNvSpPr>
              <a:spLocks noChangeShapeType="1"/>
            </p:cNvSpPr>
            <p:nvPr/>
          </p:nvSpPr>
          <p:spPr bwMode="auto">
            <a:xfrm flipH="1">
              <a:off x="6799540" y="7041071"/>
              <a:ext cx="6935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4" name="Line 198"/>
            <p:cNvSpPr>
              <a:spLocks noChangeShapeType="1"/>
            </p:cNvSpPr>
            <p:nvPr/>
          </p:nvSpPr>
          <p:spPr bwMode="auto">
            <a:xfrm flipH="1">
              <a:off x="6679153"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5" name="Line 199"/>
            <p:cNvSpPr>
              <a:spLocks noChangeShapeType="1"/>
            </p:cNvSpPr>
            <p:nvPr/>
          </p:nvSpPr>
          <p:spPr bwMode="auto">
            <a:xfrm flipH="1">
              <a:off x="6557457"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6" name="Line 200"/>
            <p:cNvSpPr>
              <a:spLocks noChangeShapeType="1"/>
            </p:cNvSpPr>
            <p:nvPr/>
          </p:nvSpPr>
          <p:spPr bwMode="auto">
            <a:xfrm flipH="1">
              <a:off x="6435762"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7" name="Line 201"/>
            <p:cNvSpPr>
              <a:spLocks noChangeShapeType="1"/>
            </p:cNvSpPr>
            <p:nvPr/>
          </p:nvSpPr>
          <p:spPr bwMode="auto">
            <a:xfrm flipH="1">
              <a:off x="6314066"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8" name="Line 202"/>
            <p:cNvSpPr>
              <a:spLocks noChangeShapeType="1"/>
            </p:cNvSpPr>
            <p:nvPr/>
          </p:nvSpPr>
          <p:spPr bwMode="auto">
            <a:xfrm flipH="1">
              <a:off x="6188445"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299" name="Line 203"/>
            <p:cNvSpPr>
              <a:spLocks noChangeShapeType="1"/>
            </p:cNvSpPr>
            <p:nvPr/>
          </p:nvSpPr>
          <p:spPr bwMode="auto">
            <a:xfrm flipH="1">
              <a:off x="6066750" y="7041071"/>
              <a:ext cx="6935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0" name="Line 204"/>
            <p:cNvSpPr>
              <a:spLocks noChangeShapeType="1"/>
            </p:cNvSpPr>
            <p:nvPr/>
          </p:nvSpPr>
          <p:spPr bwMode="auto">
            <a:xfrm flipH="1">
              <a:off x="5945054"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1" name="Line 205"/>
            <p:cNvSpPr>
              <a:spLocks noChangeShapeType="1"/>
            </p:cNvSpPr>
            <p:nvPr/>
          </p:nvSpPr>
          <p:spPr bwMode="auto">
            <a:xfrm flipH="1">
              <a:off x="5863923" y="7041071"/>
              <a:ext cx="28788"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2" name="Freeform 206"/>
            <p:cNvSpPr>
              <a:spLocks noChangeArrowheads="1"/>
            </p:cNvSpPr>
            <p:nvPr/>
          </p:nvSpPr>
          <p:spPr bwMode="auto">
            <a:xfrm>
              <a:off x="5805039" y="7041716"/>
              <a:ext cx="31196" cy="31198"/>
            </a:xfrm>
            <a:custGeom>
              <a:avLst/>
              <a:gdLst>
                <a:gd name="T0" fmla="*/ 30487 w 44"/>
                <a:gd name="T1" fmla="*/ 0 h 44"/>
                <a:gd name="T2" fmla="*/ 0 w 44"/>
                <a:gd name="T3" fmla="*/ 0 h 44"/>
                <a:gd name="T4" fmla="*/ 0 w 44"/>
                <a:gd name="T5" fmla="*/ 30489 h 44"/>
                <a:gd name="T6" fmla="*/ 0 60000 65536"/>
                <a:gd name="T7" fmla="*/ 0 60000 65536"/>
                <a:gd name="T8" fmla="*/ 0 60000 65536"/>
              </a:gdLst>
              <a:ahLst/>
              <a:cxnLst>
                <a:cxn ang="T6">
                  <a:pos x="T0" y="T1"/>
                </a:cxn>
                <a:cxn ang="T7">
                  <a:pos x="T2" y="T3"/>
                </a:cxn>
                <a:cxn ang="T8">
                  <a:pos x="T4" y="T5"/>
                </a:cxn>
              </a:cxnLst>
              <a:rect l="0" t="0" r="r" b="b"/>
              <a:pathLst>
                <a:path w="44" h="44">
                  <a:moveTo>
                    <a:pt x="43" y="0"/>
                  </a:moveTo>
                  <a:lnTo>
                    <a:pt x="0" y="0"/>
                  </a:lnTo>
                  <a:lnTo>
                    <a:pt x="0" y="43"/>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303" name="Line 207"/>
            <p:cNvSpPr>
              <a:spLocks noChangeShapeType="1"/>
            </p:cNvSpPr>
            <p:nvPr/>
          </p:nvSpPr>
          <p:spPr bwMode="auto">
            <a:xfrm>
              <a:off x="5805039" y="7132676"/>
              <a:ext cx="2617" cy="6150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4" name="Line 208"/>
            <p:cNvSpPr>
              <a:spLocks noChangeShapeType="1"/>
            </p:cNvSpPr>
            <p:nvPr/>
          </p:nvSpPr>
          <p:spPr bwMode="auto">
            <a:xfrm>
              <a:off x="5805039" y="7256997"/>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5" name="Line 209"/>
            <p:cNvSpPr>
              <a:spLocks noChangeShapeType="1"/>
            </p:cNvSpPr>
            <p:nvPr/>
          </p:nvSpPr>
          <p:spPr bwMode="auto">
            <a:xfrm>
              <a:off x="5805039" y="7378701"/>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6" name="Line 210"/>
            <p:cNvSpPr>
              <a:spLocks noChangeShapeType="1"/>
            </p:cNvSpPr>
            <p:nvPr/>
          </p:nvSpPr>
          <p:spPr bwMode="auto">
            <a:xfrm>
              <a:off x="5805039" y="7500404"/>
              <a:ext cx="2617" cy="5888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7" name="Line 211"/>
            <p:cNvSpPr>
              <a:spLocks noChangeShapeType="1"/>
            </p:cNvSpPr>
            <p:nvPr/>
          </p:nvSpPr>
          <p:spPr bwMode="auto">
            <a:xfrm>
              <a:off x="5805039" y="7622108"/>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8" name="Line 212"/>
            <p:cNvSpPr>
              <a:spLocks noChangeShapeType="1"/>
            </p:cNvSpPr>
            <p:nvPr/>
          </p:nvSpPr>
          <p:spPr bwMode="auto">
            <a:xfrm>
              <a:off x="5805039" y="7743811"/>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09" name="Line 213"/>
            <p:cNvSpPr>
              <a:spLocks noChangeShapeType="1"/>
            </p:cNvSpPr>
            <p:nvPr/>
          </p:nvSpPr>
          <p:spPr bwMode="auto">
            <a:xfrm>
              <a:off x="5805039" y="7865515"/>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0" name="Line 214"/>
            <p:cNvSpPr>
              <a:spLocks noChangeShapeType="1"/>
            </p:cNvSpPr>
            <p:nvPr/>
          </p:nvSpPr>
          <p:spPr bwMode="auto">
            <a:xfrm>
              <a:off x="5805039" y="7987218"/>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1" name="Line 215"/>
            <p:cNvSpPr>
              <a:spLocks noChangeShapeType="1"/>
            </p:cNvSpPr>
            <p:nvPr/>
          </p:nvSpPr>
          <p:spPr bwMode="auto">
            <a:xfrm>
              <a:off x="5805039" y="8108922"/>
              <a:ext cx="2617" cy="6150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2" name="Line 216"/>
            <p:cNvSpPr>
              <a:spLocks noChangeShapeType="1"/>
            </p:cNvSpPr>
            <p:nvPr/>
          </p:nvSpPr>
          <p:spPr bwMode="auto">
            <a:xfrm>
              <a:off x="5805039" y="8230626"/>
              <a:ext cx="2617" cy="6150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3" name="Line 217"/>
            <p:cNvSpPr>
              <a:spLocks noChangeShapeType="1"/>
            </p:cNvSpPr>
            <p:nvPr/>
          </p:nvSpPr>
          <p:spPr bwMode="auto">
            <a:xfrm>
              <a:off x="5805039" y="8354947"/>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4" name="Line 218"/>
            <p:cNvSpPr>
              <a:spLocks noChangeShapeType="1"/>
            </p:cNvSpPr>
            <p:nvPr/>
          </p:nvSpPr>
          <p:spPr bwMode="auto">
            <a:xfrm>
              <a:off x="5805039" y="8476650"/>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5" name="Line 219"/>
            <p:cNvSpPr>
              <a:spLocks noChangeShapeType="1"/>
            </p:cNvSpPr>
            <p:nvPr/>
          </p:nvSpPr>
          <p:spPr bwMode="auto">
            <a:xfrm>
              <a:off x="5805039" y="8598354"/>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6" name="Line 220"/>
            <p:cNvSpPr>
              <a:spLocks noChangeShapeType="1"/>
            </p:cNvSpPr>
            <p:nvPr/>
          </p:nvSpPr>
          <p:spPr bwMode="auto">
            <a:xfrm>
              <a:off x="5805039" y="8720057"/>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7" name="Line 221"/>
            <p:cNvSpPr>
              <a:spLocks noChangeShapeType="1"/>
            </p:cNvSpPr>
            <p:nvPr/>
          </p:nvSpPr>
          <p:spPr bwMode="auto">
            <a:xfrm>
              <a:off x="5805039" y="8841761"/>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8" name="Line 222"/>
            <p:cNvSpPr>
              <a:spLocks noChangeShapeType="1"/>
            </p:cNvSpPr>
            <p:nvPr/>
          </p:nvSpPr>
          <p:spPr bwMode="auto">
            <a:xfrm>
              <a:off x="5805039" y="8963465"/>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19" name="Line 223"/>
            <p:cNvSpPr>
              <a:spLocks noChangeShapeType="1"/>
            </p:cNvSpPr>
            <p:nvPr/>
          </p:nvSpPr>
          <p:spPr bwMode="auto">
            <a:xfrm>
              <a:off x="5805039" y="9085169"/>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0" name="Line 224"/>
            <p:cNvSpPr>
              <a:spLocks noChangeShapeType="1"/>
            </p:cNvSpPr>
            <p:nvPr/>
          </p:nvSpPr>
          <p:spPr bwMode="auto">
            <a:xfrm>
              <a:off x="5805039" y="9206872"/>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1" name="Line 225"/>
            <p:cNvSpPr>
              <a:spLocks noChangeShapeType="1"/>
            </p:cNvSpPr>
            <p:nvPr/>
          </p:nvSpPr>
          <p:spPr bwMode="auto">
            <a:xfrm>
              <a:off x="5805039" y="9331193"/>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2" name="Line 226"/>
            <p:cNvSpPr>
              <a:spLocks noChangeShapeType="1"/>
            </p:cNvSpPr>
            <p:nvPr/>
          </p:nvSpPr>
          <p:spPr bwMode="auto">
            <a:xfrm>
              <a:off x="5805039" y="9452897"/>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3" name="Line 227"/>
            <p:cNvSpPr>
              <a:spLocks noChangeShapeType="1"/>
            </p:cNvSpPr>
            <p:nvPr/>
          </p:nvSpPr>
          <p:spPr bwMode="auto">
            <a:xfrm>
              <a:off x="5805039" y="9574601"/>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4" name="Line 228"/>
            <p:cNvSpPr>
              <a:spLocks noChangeShapeType="1"/>
            </p:cNvSpPr>
            <p:nvPr/>
          </p:nvSpPr>
          <p:spPr bwMode="auto">
            <a:xfrm>
              <a:off x="5805039" y="9696304"/>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5" name="Line 229"/>
            <p:cNvSpPr>
              <a:spLocks noChangeShapeType="1"/>
            </p:cNvSpPr>
            <p:nvPr/>
          </p:nvSpPr>
          <p:spPr bwMode="auto">
            <a:xfrm>
              <a:off x="5805039" y="9818008"/>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6" name="Line 230"/>
            <p:cNvSpPr>
              <a:spLocks noChangeShapeType="1"/>
            </p:cNvSpPr>
            <p:nvPr/>
          </p:nvSpPr>
          <p:spPr bwMode="auto">
            <a:xfrm>
              <a:off x="5805039" y="9939711"/>
              <a:ext cx="2617" cy="37951"/>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7" name="Freeform 231"/>
            <p:cNvSpPr>
              <a:spLocks noChangeArrowheads="1"/>
            </p:cNvSpPr>
            <p:nvPr/>
          </p:nvSpPr>
          <p:spPr bwMode="auto">
            <a:xfrm>
              <a:off x="5805039" y="10008606"/>
              <a:ext cx="31196" cy="31198"/>
            </a:xfrm>
            <a:custGeom>
              <a:avLst/>
              <a:gdLst>
                <a:gd name="T0" fmla="*/ 0 w 44"/>
                <a:gd name="T1" fmla="*/ 0 h 44"/>
                <a:gd name="T2" fmla="*/ 0 w 44"/>
                <a:gd name="T3" fmla="*/ 30489 h 44"/>
                <a:gd name="T4" fmla="*/ 30487 w 44"/>
                <a:gd name="T5" fmla="*/ 30489 h 44"/>
                <a:gd name="T6" fmla="*/ 0 60000 65536"/>
                <a:gd name="T7" fmla="*/ 0 60000 65536"/>
                <a:gd name="T8" fmla="*/ 0 60000 65536"/>
              </a:gdLst>
              <a:ahLst/>
              <a:cxnLst>
                <a:cxn ang="T6">
                  <a:pos x="T0" y="T1"/>
                </a:cxn>
                <a:cxn ang="T7">
                  <a:pos x="T2" y="T3"/>
                </a:cxn>
                <a:cxn ang="T8">
                  <a:pos x="T4" y="T5"/>
                </a:cxn>
              </a:cxnLst>
              <a:rect l="0" t="0" r="r" b="b"/>
              <a:pathLst>
                <a:path w="44" h="44">
                  <a:moveTo>
                    <a:pt x="0" y="0"/>
                  </a:moveTo>
                  <a:lnTo>
                    <a:pt x="0" y="43"/>
                  </a:lnTo>
                  <a:lnTo>
                    <a:pt x="43" y="43"/>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328" name="Line 232"/>
            <p:cNvSpPr>
              <a:spLocks noChangeShapeType="1"/>
            </p:cNvSpPr>
            <p:nvPr/>
          </p:nvSpPr>
          <p:spPr bwMode="auto">
            <a:xfrm>
              <a:off x="5895329"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29" name="Line 233"/>
            <p:cNvSpPr>
              <a:spLocks noChangeShapeType="1"/>
            </p:cNvSpPr>
            <p:nvPr/>
          </p:nvSpPr>
          <p:spPr bwMode="auto">
            <a:xfrm>
              <a:off x="6019642"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0" name="Line 234"/>
            <p:cNvSpPr>
              <a:spLocks noChangeShapeType="1"/>
            </p:cNvSpPr>
            <p:nvPr/>
          </p:nvSpPr>
          <p:spPr bwMode="auto">
            <a:xfrm>
              <a:off x="6141337"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1" name="Line 235"/>
            <p:cNvSpPr>
              <a:spLocks noChangeShapeType="1"/>
            </p:cNvSpPr>
            <p:nvPr/>
          </p:nvSpPr>
          <p:spPr bwMode="auto">
            <a:xfrm>
              <a:off x="6263033"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2" name="Line 236"/>
            <p:cNvSpPr>
              <a:spLocks noChangeShapeType="1"/>
            </p:cNvSpPr>
            <p:nvPr/>
          </p:nvSpPr>
          <p:spPr bwMode="auto">
            <a:xfrm>
              <a:off x="6384728"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3" name="Line 237"/>
            <p:cNvSpPr>
              <a:spLocks noChangeShapeType="1"/>
            </p:cNvSpPr>
            <p:nvPr/>
          </p:nvSpPr>
          <p:spPr bwMode="auto">
            <a:xfrm>
              <a:off x="6506424"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4" name="Line 238"/>
            <p:cNvSpPr>
              <a:spLocks noChangeShapeType="1"/>
            </p:cNvSpPr>
            <p:nvPr/>
          </p:nvSpPr>
          <p:spPr bwMode="auto">
            <a:xfrm>
              <a:off x="6628119"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5" name="Line 239"/>
            <p:cNvSpPr>
              <a:spLocks noChangeShapeType="1"/>
            </p:cNvSpPr>
            <p:nvPr/>
          </p:nvSpPr>
          <p:spPr bwMode="auto">
            <a:xfrm>
              <a:off x="6749815"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6" name="Line 240"/>
            <p:cNvSpPr>
              <a:spLocks noChangeShapeType="1"/>
            </p:cNvSpPr>
            <p:nvPr/>
          </p:nvSpPr>
          <p:spPr bwMode="auto">
            <a:xfrm>
              <a:off x="6875436"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7" name="Line 241"/>
            <p:cNvSpPr>
              <a:spLocks noChangeShapeType="1"/>
            </p:cNvSpPr>
            <p:nvPr/>
          </p:nvSpPr>
          <p:spPr bwMode="auto">
            <a:xfrm>
              <a:off x="6997131"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8" name="Line 242"/>
            <p:cNvSpPr>
              <a:spLocks noChangeShapeType="1"/>
            </p:cNvSpPr>
            <p:nvPr/>
          </p:nvSpPr>
          <p:spPr bwMode="auto">
            <a:xfrm>
              <a:off x="7118827"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39" name="Line 243"/>
            <p:cNvSpPr>
              <a:spLocks noChangeShapeType="1"/>
            </p:cNvSpPr>
            <p:nvPr/>
          </p:nvSpPr>
          <p:spPr bwMode="auto">
            <a:xfrm>
              <a:off x="7240522"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0" name="Line 244"/>
            <p:cNvSpPr>
              <a:spLocks noChangeShapeType="1"/>
            </p:cNvSpPr>
            <p:nvPr/>
          </p:nvSpPr>
          <p:spPr bwMode="auto">
            <a:xfrm>
              <a:off x="7362218"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1" name="Line 245"/>
            <p:cNvSpPr>
              <a:spLocks noChangeShapeType="1"/>
            </p:cNvSpPr>
            <p:nvPr/>
          </p:nvSpPr>
          <p:spPr bwMode="auto">
            <a:xfrm>
              <a:off x="7483913"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2" name="Line 246"/>
            <p:cNvSpPr>
              <a:spLocks noChangeShapeType="1"/>
            </p:cNvSpPr>
            <p:nvPr/>
          </p:nvSpPr>
          <p:spPr bwMode="auto">
            <a:xfrm>
              <a:off x="7605608"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3" name="Line 247"/>
            <p:cNvSpPr>
              <a:spLocks noChangeShapeType="1"/>
            </p:cNvSpPr>
            <p:nvPr/>
          </p:nvSpPr>
          <p:spPr bwMode="auto">
            <a:xfrm>
              <a:off x="7727304"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4" name="Line 248"/>
            <p:cNvSpPr>
              <a:spLocks noChangeShapeType="1"/>
            </p:cNvSpPr>
            <p:nvPr/>
          </p:nvSpPr>
          <p:spPr bwMode="auto">
            <a:xfrm>
              <a:off x="7851617"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5" name="Line 249"/>
            <p:cNvSpPr>
              <a:spLocks noChangeShapeType="1"/>
            </p:cNvSpPr>
            <p:nvPr/>
          </p:nvSpPr>
          <p:spPr bwMode="auto">
            <a:xfrm>
              <a:off x="7973312"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6" name="Line 250"/>
            <p:cNvSpPr>
              <a:spLocks noChangeShapeType="1"/>
            </p:cNvSpPr>
            <p:nvPr/>
          </p:nvSpPr>
          <p:spPr bwMode="auto">
            <a:xfrm>
              <a:off x="8095007"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7" name="Line 251"/>
            <p:cNvSpPr>
              <a:spLocks noChangeShapeType="1"/>
            </p:cNvSpPr>
            <p:nvPr/>
          </p:nvSpPr>
          <p:spPr bwMode="auto">
            <a:xfrm>
              <a:off x="8216702"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8" name="Line 252"/>
            <p:cNvSpPr>
              <a:spLocks noChangeShapeType="1"/>
            </p:cNvSpPr>
            <p:nvPr/>
          </p:nvSpPr>
          <p:spPr bwMode="auto">
            <a:xfrm>
              <a:off x="8338398"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49" name="Line 253"/>
            <p:cNvSpPr>
              <a:spLocks noChangeShapeType="1"/>
            </p:cNvSpPr>
            <p:nvPr/>
          </p:nvSpPr>
          <p:spPr bwMode="auto">
            <a:xfrm>
              <a:off x="8460093"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0" name="Line 254"/>
            <p:cNvSpPr>
              <a:spLocks noChangeShapeType="1"/>
            </p:cNvSpPr>
            <p:nvPr/>
          </p:nvSpPr>
          <p:spPr bwMode="auto">
            <a:xfrm>
              <a:off x="8581789"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1" name="Line 255"/>
            <p:cNvSpPr>
              <a:spLocks noChangeShapeType="1"/>
            </p:cNvSpPr>
            <p:nvPr/>
          </p:nvSpPr>
          <p:spPr bwMode="auto">
            <a:xfrm>
              <a:off x="8703484"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2" name="Line 256"/>
            <p:cNvSpPr>
              <a:spLocks noChangeShapeType="1"/>
            </p:cNvSpPr>
            <p:nvPr/>
          </p:nvSpPr>
          <p:spPr bwMode="auto">
            <a:xfrm>
              <a:off x="8825180" y="10039168"/>
              <a:ext cx="61502"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3" name="Line 257"/>
            <p:cNvSpPr>
              <a:spLocks noChangeShapeType="1"/>
            </p:cNvSpPr>
            <p:nvPr/>
          </p:nvSpPr>
          <p:spPr bwMode="auto">
            <a:xfrm>
              <a:off x="8949492"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4" name="Line 258"/>
            <p:cNvSpPr>
              <a:spLocks noChangeShapeType="1"/>
            </p:cNvSpPr>
            <p:nvPr/>
          </p:nvSpPr>
          <p:spPr bwMode="auto">
            <a:xfrm>
              <a:off x="9071188"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5" name="Line 259"/>
            <p:cNvSpPr>
              <a:spLocks noChangeShapeType="1"/>
            </p:cNvSpPr>
            <p:nvPr/>
          </p:nvSpPr>
          <p:spPr bwMode="auto">
            <a:xfrm>
              <a:off x="9192883"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6" name="Line 260"/>
            <p:cNvSpPr>
              <a:spLocks noChangeShapeType="1"/>
            </p:cNvSpPr>
            <p:nvPr/>
          </p:nvSpPr>
          <p:spPr bwMode="auto">
            <a:xfrm>
              <a:off x="9314579"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7" name="Line 261"/>
            <p:cNvSpPr>
              <a:spLocks noChangeShapeType="1"/>
            </p:cNvSpPr>
            <p:nvPr/>
          </p:nvSpPr>
          <p:spPr bwMode="auto">
            <a:xfrm>
              <a:off x="9436274"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8" name="Line 262"/>
            <p:cNvSpPr>
              <a:spLocks noChangeShapeType="1"/>
            </p:cNvSpPr>
            <p:nvPr/>
          </p:nvSpPr>
          <p:spPr bwMode="auto">
            <a:xfrm>
              <a:off x="9557970"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59" name="Line 263"/>
            <p:cNvSpPr>
              <a:spLocks noChangeShapeType="1"/>
            </p:cNvSpPr>
            <p:nvPr/>
          </p:nvSpPr>
          <p:spPr bwMode="auto">
            <a:xfrm>
              <a:off x="9679665"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0" name="Line 264"/>
            <p:cNvSpPr>
              <a:spLocks noChangeShapeType="1"/>
            </p:cNvSpPr>
            <p:nvPr/>
          </p:nvSpPr>
          <p:spPr bwMode="auto">
            <a:xfrm>
              <a:off x="9803978"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1" name="Line 265"/>
            <p:cNvSpPr>
              <a:spLocks noChangeShapeType="1"/>
            </p:cNvSpPr>
            <p:nvPr/>
          </p:nvSpPr>
          <p:spPr bwMode="auto">
            <a:xfrm>
              <a:off x="9925673"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2" name="Line 266"/>
            <p:cNvSpPr>
              <a:spLocks noChangeShapeType="1"/>
            </p:cNvSpPr>
            <p:nvPr/>
          </p:nvSpPr>
          <p:spPr bwMode="auto">
            <a:xfrm>
              <a:off x="10047369"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3" name="Line 267"/>
            <p:cNvSpPr>
              <a:spLocks noChangeShapeType="1"/>
            </p:cNvSpPr>
            <p:nvPr/>
          </p:nvSpPr>
          <p:spPr bwMode="auto">
            <a:xfrm>
              <a:off x="10169064"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4" name="Line 268"/>
            <p:cNvSpPr>
              <a:spLocks noChangeShapeType="1"/>
            </p:cNvSpPr>
            <p:nvPr/>
          </p:nvSpPr>
          <p:spPr bwMode="auto">
            <a:xfrm>
              <a:off x="10290760" y="10039168"/>
              <a:ext cx="62811"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5" name="Freeform 269"/>
            <p:cNvSpPr>
              <a:spLocks noChangeArrowheads="1"/>
            </p:cNvSpPr>
            <p:nvPr/>
          </p:nvSpPr>
          <p:spPr bwMode="auto">
            <a:xfrm>
              <a:off x="10387663" y="10039803"/>
              <a:ext cx="31196" cy="31198"/>
            </a:xfrm>
            <a:custGeom>
              <a:avLst/>
              <a:gdLst>
                <a:gd name="T0" fmla="*/ 0 w 44"/>
                <a:gd name="T1" fmla="*/ 0 h 44"/>
                <a:gd name="T2" fmla="*/ 30487 w 44"/>
                <a:gd name="T3" fmla="*/ 0 h 44"/>
                <a:gd name="T4" fmla="*/ 30487 w 44"/>
                <a:gd name="T5" fmla="*/ 30489 h 44"/>
                <a:gd name="T6" fmla="*/ 0 60000 65536"/>
                <a:gd name="T7" fmla="*/ 0 60000 65536"/>
                <a:gd name="T8" fmla="*/ 0 60000 65536"/>
              </a:gdLst>
              <a:ahLst/>
              <a:cxnLst>
                <a:cxn ang="T6">
                  <a:pos x="T0" y="T1"/>
                </a:cxn>
                <a:cxn ang="T7">
                  <a:pos x="T2" y="T3"/>
                </a:cxn>
                <a:cxn ang="T8">
                  <a:pos x="T4" y="T5"/>
                </a:cxn>
              </a:cxnLst>
              <a:rect l="0" t="0" r="r" b="b"/>
              <a:pathLst>
                <a:path w="44" h="44">
                  <a:moveTo>
                    <a:pt x="0" y="0"/>
                  </a:moveTo>
                  <a:lnTo>
                    <a:pt x="43" y="0"/>
                  </a:lnTo>
                  <a:lnTo>
                    <a:pt x="43" y="43"/>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366" name="Line 270"/>
            <p:cNvSpPr>
              <a:spLocks noChangeShapeType="1"/>
            </p:cNvSpPr>
            <p:nvPr/>
          </p:nvSpPr>
          <p:spPr bwMode="auto">
            <a:xfrm>
              <a:off x="10416381" y="10126847"/>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7" name="Line 271"/>
            <p:cNvSpPr>
              <a:spLocks noChangeShapeType="1"/>
            </p:cNvSpPr>
            <p:nvPr/>
          </p:nvSpPr>
          <p:spPr bwMode="auto">
            <a:xfrm>
              <a:off x="10416381" y="10248550"/>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8" name="Line 272"/>
            <p:cNvSpPr>
              <a:spLocks noChangeShapeType="1"/>
            </p:cNvSpPr>
            <p:nvPr/>
          </p:nvSpPr>
          <p:spPr bwMode="auto">
            <a:xfrm>
              <a:off x="10416381" y="10370254"/>
              <a:ext cx="2617" cy="62815"/>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69" name="Freeform 273"/>
            <p:cNvSpPr>
              <a:spLocks noChangeArrowheads="1"/>
            </p:cNvSpPr>
            <p:nvPr/>
          </p:nvSpPr>
          <p:spPr bwMode="auto">
            <a:xfrm>
              <a:off x="10415738" y="10489048"/>
              <a:ext cx="31196" cy="31198"/>
            </a:xfrm>
            <a:custGeom>
              <a:avLst/>
              <a:gdLst>
                <a:gd name="T0" fmla="*/ 0 w 44"/>
                <a:gd name="T1" fmla="*/ 0 h 44"/>
                <a:gd name="T2" fmla="*/ 0 w 44"/>
                <a:gd name="T3" fmla="*/ 30489 h 44"/>
                <a:gd name="T4" fmla="*/ 30487 w 44"/>
                <a:gd name="T5" fmla="*/ 30489 h 44"/>
                <a:gd name="T6" fmla="*/ 0 60000 65536"/>
                <a:gd name="T7" fmla="*/ 0 60000 65536"/>
                <a:gd name="T8" fmla="*/ 0 60000 65536"/>
              </a:gdLst>
              <a:ahLst/>
              <a:cxnLst>
                <a:cxn ang="T6">
                  <a:pos x="T0" y="T1"/>
                </a:cxn>
                <a:cxn ang="T7">
                  <a:pos x="T2" y="T3"/>
                </a:cxn>
                <a:cxn ang="T8">
                  <a:pos x="T4" y="T5"/>
                </a:cxn>
              </a:cxnLst>
              <a:rect l="0" t="0" r="r" b="b"/>
              <a:pathLst>
                <a:path w="44" h="44">
                  <a:moveTo>
                    <a:pt x="0" y="0"/>
                  </a:moveTo>
                  <a:lnTo>
                    <a:pt x="0" y="43"/>
                  </a:lnTo>
                  <a:lnTo>
                    <a:pt x="43" y="43"/>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370" name="Line 274"/>
            <p:cNvSpPr>
              <a:spLocks noChangeShapeType="1"/>
            </p:cNvSpPr>
            <p:nvPr/>
          </p:nvSpPr>
          <p:spPr bwMode="auto">
            <a:xfrm>
              <a:off x="10509288"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1" name="Line 275"/>
            <p:cNvSpPr>
              <a:spLocks noChangeShapeType="1"/>
            </p:cNvSpPr>
            <p:nvPr/>
          </p:nvSpPr>
          <p:spPr bwMode="auto">
            <a:xfrm>
              <a:off x="10630984"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2" name="Line 276"/>
            <p:cNvSpPr>
              <a:spLocks noChangeShapeType="1"/>
            </p:cNvSpPr>
            <p:nvPr/>
          </p:nvSpPr>
          <p:spPr bwMode="auto">
            <a:xfrm>
              <a:off x="10752679"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3" name="Line 277"/>
            <p:cNvSpPr>
              <a:spLocks noChangeShapeType="1"/>
            </p:cNvSpPr>
            <p:nvPr/>
          </p:nvSpPr>
          <p:spPr bwMode="auto">
            <a:xfrm>
              <a:off x="10874375"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4" name="Line 278"/>
            <p:cNvSpPr>
              <a:spLocks noChangeShapeType="1"/>
            </p:cNvSpPr>
            <p:nvPr/>
          </p:nvSpPr>
          <p:spPr bwMode="auto">
            <a:xfrm>
              <a:off x="10996070"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5" name="Line 279"/>
            <p:cNvSpPr>
              <a:spLocks noChangeShapeType="1"/>
            </p:cNvSpPr>
            <p:nvPr/>
          </p:nvSpPr>
          <p:spPr bwMode="auto">
            <a:xfrm>
              <a:off x="11117766"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6" name="Line 280"/>
            <p:cNvSpPr>
              <a:spLocks noChangeShapeType="1"/>
            </p:cNvSpPr>
            <p:nvPr/>
          </p:nvSpPr>
          <p:spPr bwMode="auto">
            <a:xfrm>
              <a:off x="11242078"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7" name="Line 281"/>
            <p:cNvSpPr>
              <a:spLocks noChangeShapeType="1"/>
            </p:cNvSpPr>
            <p:nvPr/>
          </p:nvSpPr>
          <p:spPr bwMode="auto">
            <a:xfrm>
              <a:off x="11363774"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8" name="Line 282"/>
            <p:cNvSpPr>
              <a:spLocks noChangeShapeType="1"/>
            </p:cNvSpPr>
            <p:nvPr/>
          </p:nvSpPr>
          <p:spPr bwMode="auto">
            <a:xfrm>
              <a:off x="11485469"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79" name="Line 283"/>
            <p:cNvSpPr>
              <a:spLocks noChangeShapeType="1"/>
            </p:cNvSpPr>
            <p:nvPr/>
          </p:nvSpPr>
          <p:spPr bwMode="auto">
            <a:xfrm>
              <a:off x="11607165"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0" name="Line 284"/>
            <p:cNvSpPr>
              <a:spLocks noChangeShapeType="1"/>
            </p:cNvSpPr>
            <p:nvPr/>
          </p:nvSpPr>
          <p:spPr bwMode="auto">
            <a:xfrm>
              <a:off x="11728860"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1" name="Line 285"/>
            <p:cNvSpPr>
              <a:spLocks noChangeShapeType="1"/>
            </p:cNvSpPr>
            <p:nvPr/>
          </p:nvSpPr>
          <p:spPr bwMode="auto">
            <a:xfrm>
              <a:off x="11850556"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2" name="Line 286"/>
            <p:cNvSpPr>
              <a:spLocks noChangeShapeType="1"/>
            </p:cNvSpPr>
            <p:nvPr/>
          </p:nvSpPr>
          <p:spPr bwMode="auto">
            <a:xfrm>
              <a:off x="11972251"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3" name="Line 287"/>
            <p:cNvSpPr>
              <a:spLocks noChangeShapeType="1"/>
            </p:cNvSpPr>
            <p:nvPr/>
          </p:nvSpPr>
          <p:spPr bwMode="auto">
            <a:xfrm>
              <a:off x="12093947"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4" name="Line 288"/>
            <p:cNvSpPr>
              <a:spLocks noChangeShapeType="1"/>
            </p:cNvSpPr>
            <p:nvPr/>
          </p:nvSpPr>
          <p:spPr bwMode="auto">
            <a:xfrm>
              <a:off x="12215642"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5" name="Line 289"/>
            <p:cNvSpPr>
              <a:spLocks noChangeShapeType="1"/>
            </p:cNvSpPr>
            <p:nvPr/>
          </p:nvSpPr>
          <p:spPr bwMode="auto">
            <a:xfrm>
              <a:off x="12339955"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6" name="Line 290"/>
            <p:cNvSpPr>
              <a:spLocks noChangeShapeType="1"/>
            </p:cNvSpPr>
            <p:nvPr/>
          </p:nvSpPr>
          <p:spPr bwMode="auto">
            <a:xfrm>
              <a:off x="12461650"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7" name="Line 291"/>
            <p:cNvSpPr>
              <a:spLocks noChangeShapeType="1"/>
            </p:cNvSpPr>
            <p:nvPr/>
          </p:nvSpPr>
          <p:spPr bwMode="auto">
            <a:xfrm>
              <a:off x="12583346"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8" name="Line 292"/>
            <p:cNvSpPr>
              <a:spLocks noChangeShapeType="1"/>
            </p:cNvSpPr>
            <p:nvPr/>
          </p:nvSpPr>
          <p:spPr bwMode="auto">
            <a:xfrm>
              <a:off x="12705041"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89" name="Line 293"/>
            <p:cNvSpPr>
              <a:spLocks noChangeShapeType="1"/>
            </p:cNvSpPr>
            <p:nvPr/>
          </p:nvSpPr>
          <p:spPr bwMode="auto">
            <a:xfrm>
              <a:off x="12826737"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0" name="Line 294"/>
            <p:cNvSpPr>
              <a:spLocks noChangeShapeType="1"/>
            </p:cNvSpPr>
            <p:nvPr/>
          </p:nvSpPr>
          <p:spPr bwMode="auto">
            <a:xfrm>
              <a:off x="12948432"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1" name="Line 295"/>
            <p:cNvSpPr>
              <a:spLocks noChangeShapeType="1"/>
            </p:cNvSpPr>
            <p:nvPr/>
          </p:nvSpPr>
          <p:spPr bwMode="auto">
            <a:xfrm>
              <a:off x="13070127"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2" name="Line 296"/>
            <p:cNvSpPr>
              <a:spLocks noChangeShapeType="1"/>
            </p:cNvSpPr>
            <p:nvPr/>
          </p:nvSpPr>
          <p:spPr bwMode="auto">
            <a:xfrm>
              <a:off x="13191823"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3" name="Line 297"/>
            <p:cNvSpPr>
              <a:spLocks noChangeShapeType="1"/>
            </p:cNvSpPr>
            <p:nvPr/>
          </p:nvSpPr>
          <p:spPr bwMode="auto">
            <a:xfrm>
              <a:off x="13317444"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4" name="Line 298"/>
            <p:cNvSpPr>
              <a:spLocks noChangeShapeType="1"/>
            </p:cNvSpPr>
            <p:nvPr/>
          </p:nvSpPr>
          <p:spPr bwMode="auto">
            <a:xfrm>
              <a:off x="13439140"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5" name="Line 299"/>
            <p:cNvSpPr>
              <a:spLocks noChangeShapeType="1"/>
            </p:cNvSpPr>
            <p:nvPr/>
          </p:nvSpPr>
          <p:spPr bwMode="auto">
            <a:xfrm>
              <a:off x="13560835"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6" name="Line 300"/>
            <p:cNvSpPr>
              <a:spLocks noChangeShapeType="1"/>
            </p:cNvSpPr>
            <p:nvPr/>
          </p:nvSpPr>
          <p:spPr bwMode="auto">
            <a:xfrm>
              <a:off x="13682530"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7" name="Line 301"/>
            <p:cNvSpPr>
              <a:spLocks noChangeShapeType="1"/>
            </p:cNvSpPr>
            <p:nvPr/>
          </p:nvSpPr>
          <p:spPr bwMode="auto">
            <a:xfrm>
              <a:off x="13802917"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8" name="Line 302"/>
            <p:cNvSpPr>
              <a:spLocks noChangeShapeType="1"/>
            </p:cNvSpPr>
            <p:nvPr/>
          </p:nvSpPr>
          <p:spPr bwMode="auto">
            <a:xfrm>
              <a:off x="13924612"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399" name="Line 303"/>
            <p:cNvSpPr>
              <a:spLocks noChangeShapeType="1"/>
            </p:cNvSpPr>
            <p:nvPr/>
          </p:nvSpPr>
          <p:spPr bwMode="auto">
            <a:xfrm>
              <a:off x="14046308"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0" name="Line 304"/>
            <p:cNvSpPr>
              <a:spLocks noChangeShapeType="1"/>
            </p:cNvSpPr>
            <p:nvPr/>
          </p:nvSpPr>
          <p:spPr bwMode="auto">
            <a:xfrm>
              <a:off x="14168003"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1" name="Line 305"/>
            <p:cNvSpPr>
              <a:spLocks noChangeShapeType="1"/>
            </p:cNvSpPr>
            <p:nvPr/>
          </p:nvSpPr>
          <p:spPr bwMode="auto">
            <a:xfrm>
              <a:off x="14293624"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2" name="Line 306"/>
            <p:cNvSpPr>
              <a:spLocks noChangeShapeType="1"/>
            </p:cNvSpPr>
            <p:nvPr/>
          </p:nvSpPr>
          <p:spPr bwMode="auto">
            <a:xfrm>
              <a:off x="14415320"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3" name="Line 307"/>
            <p:cNvSpPr>
              <a:spLocks noChangeShapeType="1"/>
            </p:cNvSpPr>
            <p:nvPr/>
          </p:nvSpPr>
          <p:spPr bwMode="auto">
            <a:xfrm>
              <a:off x="14537015"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4" name="Line 308"/>
            <p:cNvSpPr>
              <a:spLocks noChangeShapeType="1"/>
            </p:cNvSpPr>
            <p:nvPr/>
          </p:nvSpPr>
          <p:spPr bwMode="auto">
            <a:xfrm>
              <a:off x="14658711"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5" name="Line 309"/>
            <p:cNvSpPr>
              <a:spLocks noChangeShapeType="1"/>
            </p:cNvSpPr>
            <p:nvPr/>
          </p:nvSpPr>
          <p:spPr bwMode="auto">
            <a:xfrm>
              <a:off x="14780406"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6" name="Line 310"/>
            <p:cNvSpPr>
              <a:spLocks noChangeShapeType="1"/>
            </p:cNvSpPr>
            <p:nvPr/>
          </p:nvSpPr>
          <p:spPr bwMode="auto">
            <a:xfrm>
              <a:off x="14902102"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7" name="Line 311"/>
            <p:cNvSpPr>
              <a:spLocks noChangeShapeType="1"/>
            </p:cNvSpPr>
            <p:nvPr/>
          </p:nvSpPr>
          <p:spPr bwMode="auto">
            <a:xfrm>
              <a:off x="15023797"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8" name="Line 312"/>
            <p:cNvSpPr>
              <a:spLocks noChangeShapeType="1"/>
            </p:cNvSpPr>
            <p:nvPr/>
          </p:nvSpPr>
          <p:spPr bwMode="auto">
            <a:xfrm>
              <a:off x="15145493"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09" name="Line 313"/>
            <p:cNvSpPr>
              <a:spLocks noChangeShapeType="1"/>
            </p:cNvSpPr>
            <p:nvPr/>
          </p:nvSpPr>
          <p:spPr bwMode="auto">
            <a:xfrm>
              <a:off x="15269805"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0" name="Line 314"/>
            <p:cNvSpPr>
              <a:spLocks noChangeShapeType="1"/>
            </p:cNvSpPr>
            <p:nvPr/>
          </p:nvSpPr>
          <p:spPr bwMode="auto">
            <a:xfrm>
              <a:off x="15391501"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1" name="Line 315"/>
            <p:cNvSpPr>
              <a:spLocks noChangeShapeType="1"/>
            </p:cNvSpPr>
            <p:nvPr/>
          </p:nvSpPr>
          <p:spPr bwMode="auto">
            <a:xfrm>
              <a:off x="15513196"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2" name="Line 316"/>
            <p:cNvSpPr>
              <a:spLocks noChangeShapeType="1"/>
            </p:cNvSpPr>
            <p:nvPr/>
          </p:nvSpPr>
          <p:spPr bwMode="auto">
            <a:xfrm>
              <a:off x="15634892"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3" name="Line 317"/>
            <p:cNvSpPr>
              <a:spLocks noChangeShapeType="1"/>
            </p:cNvSpPr>
            <p:nvPr/>
          </p:nvSpPr>
          <p:spPr bwMode="auto">
            <a:xfrm>
              <a:off x="15756587"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4" name="Line 318"/>
            <p:cNvSpPr>
              <a:spLocks noChangeShapeType="1"/>
            </p:cNvSpPr>
            <p:nvPr/>
          </p:nvSpPr>
          <p:spPr bwMode="auto">
            <a:xfrm>
              <a:off x="15878283"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5" name="Line 319"/>
            <p:cNvSpPr>
              <a:spLocks noChangeShapeType="1"/>
            </p:cNvSpPr>
            <p:nvPr/>
          </p:nvSpPr>
          <p:spPr bwMode="auto">
            <a:xfrm>
              <a:off x="15999978" y="10520748"/>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6" name="Line 320"/>
            <p:cNvSpPr>
              <a:spLocks noChangeShapeType="1"/>
            </p:cNvSpPr>
            <p:nvPr/>
          </p:nvSpPr>
          <p:spPr bwMode="auto">
            <a:xfrm>
              <a:off x="16124291"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7" name="Line 321"/>
            <p:cNvSpPr>
              <a:spLocks noChangeShapeType="1"/>
            </p:cNvSpPr>
            <p:nvPr/>
          </p:nvSpPr>
          <p:spPr bwMode="auto">
            <a:xfrm>
              <a:off x="16245986"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8" name="Line 322"/>
            <p:cNvSpPr>
              <a:spLocks noChangeShapeType="1"/>
            </p:cNvSpPr>
            <p:nvPr/>
          </p:nvSpPr>
          <p:spPr bwMode="auto">
            <a:xfrm>
              <a:off x="16367682"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19" name="Line 323"/>
            <p:cNvSpPr>
              <a:spLocks noChangeShapeType="1"/>
            </p:cNvSpPr>
            <p:nvPr/>
          </p:nvSpPr>
          <p:spPr bwMode="auto">
            <a:xfrm>
              <a:off x="16489377"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0" name="Line 324"/>
            <p:cNvSpPr>
              <a:spLocks noChangeShapeType="1"/>
            </p:cNvSpPr>
            <p:nvPr/>
          </p:nvSpPr>
          <p:spPr bwMode="auto">
            <a:xfrm>
              <a:off x="16611073"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1" name="Line 325"/>
            <p:cNvSpPr>
              <a:spLocks noChangeShapeType="1"/>
            </p:cNvSpPr>
            <p:nvPr/>
          </p:nvSpPr>
          <p:spPr bwMode="auto">
            <a:xfrm>
              <a:off x="16732768"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2" name="Line 326"/>
            <p:cNvSpPr>
              <a:spLocks noChangeShapeType="1"/>
            </p:cNvSpPr>
            <p:nvPr/>
          </p:nvSpPr>
          <p:spPr bwMode="auto">
            <a:xfrm>
              <a:off x="16854464"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3" name="Line 327"/>
            <p:cNvSpPr>
              <a:spLocks noChangeShapeType="1"/>
            </p:cNvSpPr>
            <p:nvPr/>
          </p:nvSpPr>
          <p:spPr bwMode="auto">
            <a:xfrm>
              <a:off x="16976159"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4" name="Line 328"/>
            <p:cNvSpPr>
              <a:spLocks noChangeShapeType="1"/>
            </p:cNvSpPr>
            <p:nvPr/>
          </p:nvSpPr>
          <p:spPr bwMode="auto">
            <a:xfrm>
              <a:off x="17100472"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5" name="Line 329"/>
            <p:cNvSpPr>
              <a:spLocks noChangeShapeType="1"/>
            </p:cNvSpPr>
            <p:nvPr/>
          </p:nvSpPr>
          <p:spPr bwMode="auto">
            <a:xfrm>
              <a:off x="17222167"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6" name="Line 330"/>
            <p:cNvSpPr>
              <a:spLocks noChangeShapeType="1"/>
            </p:cNvSpPr>
            <p:nvPr/>
          </p:nvSpPr>
          <p:spPr bwMode="auto">
            <a:xfrm>
              <a:off x="17343863"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7" name="Line 331"/>
            <p:cNvSpPr>
              <a:spLocks noChangeShapeType="1"/>
            </p:cNvSpPr>
            <p:nvPr/>
          </p:nvSpPr>
          <p:spPr bwMode="auto">
            <a:xfrm>
              <a:off x="17465558"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8" name="Line 332"/>
            <p:cNvSpPr>
              <a:spLocks noChangeShapeType="1"/>
            </p:cNvSpPr>
            <p:nvPr/>
          </p:nvSpPr>
          <p:spPr bwMode="auto">
            <a:xfrm>
              <a:off x="17587254" y="10520748"/>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29" name="Line 333"/>
            <p:cNvSpPr>
              <a:spLocks noChangeShapeType="1"/>
            </p:cNvSpPr>
            <p:nvPr/>
          </p:nvSpPr>
          <p:spPr bwMode="auto">
            <a:xfrm>
              <a:off x="17684087" y="10520748"/>
              <a:ext cx="31405"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0" name="Line 334"/>
            <p:cNvSpPr>
              <a:spLocks noChangeShapeType="1"/>
            </p:cNvSpPr>
            <p:nvPr/>
          </p:nvSpPr>
          <p:spPr bwMode="auto">
            <a:xfrm flipV="1">
              <a:off x="17712875" y="10485415"/>
              <a:ext cx="2617" cy="3795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1" name="Line 335"/>
            <p:cNvSpPr>
              <a:spLocks noChangeShapeType="1"/>
            </p:cNvSpPr>
            <p:nvPr/>
          </p:nvSpPr>
          <p:spPr bwMode="auto">
            <a:xfrm flipV="1">
              <a:off x="17712875" y="10358476"/>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2" name="Line 336"/>
            <p:cNvSpPr>
              <a:spLocks noChangeShapeType="1"/>
            </p:cNvSpPr>
            <p:nvPr/>
          </p:nvSpPr>
          <p:spPr bwMode="auto">
            <a:xfrm flipV="1">
              <a:off x="17712875" y="10236773"/>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3" name="Line 337"/>
            <p:cNvSpPr>
              <a:spLocks noChangeShapeType="1"/>
            </p:cNvSpPr>
            <p:nvPr/>
          </p:nvSpPr>
          <p:spPr bwMode="auto">
            <a:xfrm flipV="1">
              <a:off x="17712875" y="10115069"/>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4" name="Line 338"/>
            <p:cNvSpPr>
              <a:spLocks noChangeShapeType="1"/>
            </p:cNvSpPr>
            <p:nvPr/>
          </p:nvSpPr>
          <p:spPr bwMode="auto">
            <a:xfrm flipV="1">
              <a:off x="17712875" y="9993366"/>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5" name="Line 339"/>
            <p:cNvSpPr>
              <a:spLocks noChangeShapeType="1"/>
            </p:cNvSpPr>
            <p:nvPr/>
          </p:nvSpPr>
          <p:spPr bwMode="auto">
            <a:xfrm flipV="1">
              <a:off x="17712875" y="9871662"/>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6" name="Line 340"/>
            <p:cNvSpPr>
              <a:spLocks noChangeShapeType="1"/>
            </p:cNvSpPr>
            <p:nvPr/>
          </p:nvSpPr>
          <p:spPr bwMode="auto">
            <a:xfrm flipV="1">
              <a:off x="17712875" y="9749958"/>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7" name="Line 341"/>
            <p:cNvSpPr>
              <a:spLocks noChangeShapeType="1"/>
            </p:cNvSpPr>
            <p:nvPr/>
          </p:nvSpPr>
          <p:spPr bwMode="auto">
            <a:xfrm flipV="1">
              <a:off x="17712875" y="9628254"/>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8" name="Line 342"/>
            <p:cNvSpPr>
              <a:spLocks noChangeShapeType="1"/>
            </p:cNvSpPr>
            <p:nvPr/>
          </p:nvSpPr>
          <p:spPr bwMode="auto">
            <a:xfrm flipV="1">
              <a:off x="17712875" y="9506551"/>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39" name="Line 343"/>
            <p:cNvSpPr>
              <a:spLocks noChangeShapeType="1"/>
            </p:cNvSpPr>
            <p:nvPr/>
          </p:nvSpPr>
          <p:spPr bwMode="auto">
            <a:xfrm flipV="1">
              <a:off x="17712875" y="9380922"/>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0" name="Line 344"/>
            <p:cNvSpPr>
              <a:spLocks noChangeShapeType="1"/>
            </p:cNvSpPr>
            <p:nvPr/>
          </p:nvSpPr>
          <p:spPr bwMode="auto">
            <a:xfrm flipV="1">
              <a:off x="17712875" y="9259218"/>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1" name="Line 345"/>
            <p:cNvSpPr>
              <a:spLocks noChangeShapeType="1"/>
            </p:cNvSpPr>
            <p:nvPr/>
          </p:nvSpPr>
          <p:spPr bwMode="auto">
            <a:xfrm flipV="1">
              <a:off x="17712875" y="9138823"/>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2" name="Line 346"/>
            <p:cNvSpPr>
              <a:spLocks noChangeShapeType="1"/>
            </p:cNvSpPr>
            <p:nvPr/>
          </p:nvSpPr>
          <p:spPr bwMode="auto">
            <a:xfrm flipV="1">
              <a:off x="17712875" y="9017119"/>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3" name="Line 347"/>
            <p:cNvSpPr>
              <a:spLocks noChangeShapeType="1"/>
            </p:cNvSpPr>
            <p:nvPr/>
          </p:nvSpPr>
          <p:spPr bwMode="auto">
            <a:xfrm flipV="1">
              <a:off x="17712875" y="8895415"/>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4" name="Line 348"/>
            <p:cNvSpPr>
              <a:spLocks noChangeShapeType="1"/>
            </p:cNvSpPr>
            <p:nvPr/>
          </p:nvSpPr>
          <p:spPr bwMode="auto">
            <a:xfrm flipV="1">
              <a:off x="17712875" y="8773712"/>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5" name="Line 349"/>
            <p:cNvSpPr>
              <a:spLocks noChangeShapeType="1"/>
            </p:cNvSpPr>
            <p:nvPr/>
          </p:nvSpPr>
          <p:spPr bwMode="auto">
            <a:xfrm flipV="1">
              <a:off x="17712875" y="8652008"/>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6" name="Line 350"/>
            <p:cNvSpPr>
              <a:spLocks noChangeShapeType="1"/>
            </p:cNvSpPr>
            <p:nvPr/>
          </p:nvSpPr>
          <p:spPr bwMode="auto">
            <a:xfrm flipV="1">
              <a:off x="17712875" y="8526379"/>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7" name="Line 351"/>
            <p:cNvSpPr>
              <a:spLocks noChangeShapeType="1"/>
            </p:cNvSpPr>
            <p:nvPr/>
          </p:nvSpPr>
          <p:spPr bwMode="auto">
            <a:xfrm flipV="1">
              <a:off x="17712875" y="8404675"/>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8" name="Line 352"/>
            <p:cNvSpPr>
              <a:spLocks noChangeShapeType="1"/>
            </p:cNvSpPr>
            <p:nvPr/>
          </p:nvSpPr>
          <p:spPr bwMode="auto">
            <a:xfrm flipV="1">
              <a:off x="17712875" y="8282971"/>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49" name="Line 353"/>
            <p:cNvSpPr>
              <a:spLocks noChangeShapeType="1"/>
            </p:cNvSpPr>
            <p:nvPr/>
          </p:nvSpPr>
          <p:spPr bwMode="auto">
            <a:xfrm flipV="1">
              <a:off x="17712875" y="8161268"/>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0" name="Line 354"/>
            <p:cNvSpPr>
              <a:spLocks noChangeShapeType="1"/>
            </p:cNvSpPr>
            <p:nvPr/>
          </p:nvSpPr>
          <p:spPr bwMode="auto">
            <a:xfrm flipV="1">
              <a:off x="17712875" y="8039564"/>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1" name="Line 355"/>
            <p:cNvSpPr>
              <a:spLocks noChangeShapeType="1"/>
            </p:cNvSpPr>
            <p:nvPr/>
          </p:nvSpPr>
          <p:spPr bwMode="auto">
            <a:xfrm flipV="1">
              <a:off x="17712875" y="7917861"/>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2" name="Line 356"/>
            <p:cNvSpPr>
              <a:spLocks noChangeShapeType="1"/>
            </p:cNvSpPr>
            <p:nvPr/>
          </p:nvSpPr>
          <p:spPr bwMode="auto">
            <a:xfrm flipV="1">
              <a:off x="17712875" y="7796157"/>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3" name="Line 357"/>
            <p:cNvSpPr>
              <a:spLocks noChangeShapeType="1"/>
            </p:cNvSpPr>
            <p:nvPr/>
          </p:nvSpPr>
          <p:spPr bwMode="auto">
            <a:xfrm flipV="1">
              <a:off x="17712875" y="7674454"/>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4" name="Line 358"/>
            <p:cNvSpPr>
              <a:spLocks noChangeShapeType="1"/>
            </p:cNvSpPr>
            <p:nvPr/>
          </p:nvSpPr>
          <p:spPr bwMode="auto">
            <a:xfrm flipV="1">
              <a:off x="17712875" y="7550132"/>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5" name="Line 359"/>
            <p:cNvSpPr>
              <a:spLocks noChangeShapeType="1"/>
            </p:cNvSpPr>
            <p:nvPr/>
          </p:nvSpPr>
          <p:spPr bwMode="auto">
            <a:xfrm flipV="1">
              <a:off x="17712875" y="7431046"/>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6" name="Line 360"/>
            <p:cNvSpPr>
              <a:spLocks noChangeShapeType="1"/>
            </p:cNvSpPr>
            <p:nvPr/>
          </p:nvSpPr>
          <p:spPr bwMode="auto">
            <a:xfrm flipV="1">
              <a:off x="17712875" y="7306725"/>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7" name="Line 361"/>
            <p:cNvSpPr>
              <a:spLocks noChangeShapeType="1"/>
            </p:cNvSpPr>
            <p:nvPr/>
          </p:nvSpPr>
          <p:spPr bwMode="auto">
            <a:xfrm flipV="1">
              <a:off x="17712875" y="7185022"/>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8" name="Line 362"/>
            <p:cNvSpPr>
              <a:spLocks noChangeShapeType="1"/>
            </p:cNvSpPr>
            <p:nvPr/>
          </p:nvSpPr>
          <p:spPr bwMode="auto">
            <a:xfrm flipV="1">
              <a:off x="17712875" y="7097342"/>
              <a:ext cx="2617" cy="35334"/>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59" name="Freeform 363"/>
            <p:cNvSpPr>
              <a:spLocks noChangeArrowheads="1"/>
            </p:cNvSpPr>
            <p:nvPr/>
          </p:nvSpPr>
          <p:spPr bwMode="auto">
            <a:xfrm>
              <a:off x="17684296" y="7041716"/>
              <a:ext cx="31196" cy="31198"/>
            </a:xfrm>
            <a:custGeom>
              <a:avLst/>
              <a:gdLst>
                <a:gd name="T0" fmla="*/ 30487 w 44"/>
                <a:gd name="T1" fmla="*/ 30489 h 44"/>
                <a:gd name="T2" fmla="*/ 30487 w 44"/>
                <a:gd name="T3" fmla="*/ 0 h 44"/>
                <a:gd name="T4" fmla="*/ 0 w 44"/>
                <a:gd name="T5" fmla="*/ 0 h 44"/>
                <a:gd name="T6" fmla="*/ 0 60000 65536"/>
                <a:gd name="T7" fmla="*/ 0 60000 65536"/>
                <a:gd name="T8" fmla="*/ 0 60000 65536"/>
              </a:gdLst>
              <a:ahLst/>
              <a:cxnLst>
                <a:cxn ang="T6">
                  <a:pos x="T0" y="T1"/>
                </a:cxn>
                <a:cxn ang="T7">
                  <a:pos x="T2" y="T3"/>
                </a:cxn>
                <a:cxn ang="T8">
                  <a:pos x="T4" y="T5"/>
                </a:cxn>
              </a:cxnLst>
              <a:rect l="0" t="0" r="r" b="b"/>
              <a:pathLst>
                <a:path w="44" h="44">
                  <a:moveTo>
                    <a:pt x="43" y="43"/>
                  </a:moveTo>
                  <a:lnTo>
                    <a:pt x="43" y="0"/>
                  </a:lnTo>
                  <a:lnTo>
                    <a:pt x="0" y="0"/>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460" name="Line 364"/>
            <p:cNvSpPr>
              <a:spLocks noChangeShapeType="1"/>
            </p:cNvSpPr>
            <p:nvPr/>
          </p:nvSpPr>
          <p:spPr bwMode="auto">
            <a:xfrm flipH="1">
              <a:off x="17553231"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1" name="Line 365"/>
            <p:cNvSpPr>
              <a:spLocks noChangeShapeType="1"/>
            </p:cNvSpPr>
            <p:nvPr/>
          </p:nvSpPr>
          <p:spPr bwMode="auto">
            <a:xfrm flipH="1">
              <a:off x="17431536"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2" name="Line 366"/>
            <p:cNvSpPr>
              <a:spLocks noChangeShapeType="1"/>
            </p:cNvSpPr>
            <p:nvPr/>
          </p:nvSpPr>
          <p:spPr bwMode="auto">
            <a:xfrm flipH="1">
              <a:off x="17309840" y="7041071"/>
              <a:ext cx="6935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3" name="Line 367"/>
            <p:cNvSpPr>
              <a:spLocks noChangeShapeType="1"/>
            </p:cNvSpPr>
            <p:nvPr/>
          </p:nvSpPr>
          <p:spPr bwMode="auto">
            <a:xfrm flipH="1">
              <a:off x="17188145"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4" name="Line 368"/>
            <p:cNvSpPr>
              <a:spLocks noChangeShapeType="1"/>
            </p:cNvSpPr>
            <p:nvPr/>
          </p:nvSpPr>
          <p:spPr bwMode="auto">
            <a:xfrm flipH="1">
              <a:off x="17063832"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5" name="Line 369"/>
            <p:cNvSpPr>
              <a:spLocks noChangeShapeType="1"/>
            </p:cNvSpPr>
            <p:nvPr/>
          </p:nvSpPr>
          <p:spPr bwMode="auto">
            <a:xfrm flipH="1">
              <a:off x="16942137"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6" name="Line 370"/>
            <p:cNvSpPr>
              <a:spLocks noChangeShapeType="1"/>
            </p:cNvSpPr>
            <p:nvPr/>
          </p:nvSpPr>
          <p:spPr bwMode="auto">
            <a:xfrm flipH="1">
              <a:off x="16820441"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7" name="Line 371"/>
            <p:cNvSpPr>
              <a:spLocks noChangeShapeType="1"/>
            </p:cNvSpPr>
            <p:nvPr/>
          </p:nvSpPr>
          <p:spPr bwMode="auto">
            <a:xfrm flipH="1">
              <a:off x="16698746"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8" name="Line 372"/>
            <p:cNvSpPr>
              <a:spLocks noChangeShapeType="1"/>
            </p:cNvSpPr>
            <p:nvPr/>
          </p:nvSpPr>
          <p:spPr bwMode="auto">
            <a:xfrm flipH="1">
              <a:off x="16577051"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69" name="Line 373"/>
            <p:cNvSpPr>
              <a:spLocks noChangeShapeType="1"/>
            </p:cNvSpPr>
            <p:nvPr/>
          </p:nvSpPr>
          <p:spPr bwMode="auto">
            <a:xfrm flipH="1">
              <a:off x="16455355"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0" name="Line 374"/>
            <p:cNvSpPr>
              <a:spLocks noChangeShapeType="1"/>
            </p:cNvSpPr>
            <p:nvPr/>
          </p:nvSpPr>
          <p:spPr bwMode="auto">
            <a:xfrm flipH="1">
              <a:off x="16333660"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1" name="Line 375"/>
            <p:cNvSpPr>
              <a:spLocks noChangeShapeType="1"/>
            </p:cNvSpPr>
            <p:nvPr/>
          </p:nvSpPr>
          <p:spPr bwMode="auto">
            <a:xfrm flipH="1">
              <a:off x="16209347"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2" name="Line 376"/>
            <p:cNvSpPr>
              <a:spLocks noChangeShapeType="1"/>
            </p:cNvSpPr>
            <p:nvPr/>
          </p:nvSpPr>
          <p:spPr bwMode="auto">
            <a:xfrm flipH="1">
              <a:off x="16087652"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3" name="Line 377"/>
            <p:cNvSpPr>
              <a:spLocks noChangeShapeType="1"/>
            </p:cNvSpPr>
            <p:nvPr/>
          </p:nvSpPr>
          <p:spPr bwMode="auto">
            <a:xfrm flipH="1">
              <a:off x="15965956"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4" name="Line 378"/>
            <p:cNvSpPr>
              <a:spLocks noChangeShapeType="1"/>
            </p:cNvSpPr>
            <p:nvPr/>
          </p:nvSpPr>
          <p:spPr bwMode="auto">
            <a:xfrm flipH="1">
              <a:off x="15844261"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5" name="Line 379"/>
            <p:cNvSpPr>
              <a:spLocks noChangeShapeType="1"/>
            </p:cNvSpPr>
            <p:nvPr/>
          </p:nvSpPr>
          <p:spPr bwMode="auto">
            <a:xfrm flipH="1">
              <a:off x="15722565"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6" name="Line 380"/>
            <p:cNvSpPr>
              <a:spLocks noChangeShapeType="1"/>
            </p:cNvSpPr>
            <p:nvPr/>
          </p:nvSpPr>
          <p:spPr bwMode="auto">
            <a:xfrm flipH="1">
              <a:off x="15600870"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7" name="Line 381"/>
            <p:cNvSpPr>
              <a:spLocks noChangeShapeType="1"/>
            </p:cNvSpPr>
            <p:nvPr/>
          </p:nvSpPr>
          <p:spPr bwMode="auto">
            <a:xfrm flipH="1">
              <a:off x="15479174"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8" name="Line 382"/>
            <p:cNvSpPr>
              <a:spLocks noChangeShapeType="1"/>
            </p:cNvSpPr>
            <p:nvPr/>
          </p:nvSpPr>
          <p:spPr bwMode="auto">
            <a:xfrm flipH="1">
              <a:off x="15353553"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79" name="Line 383"/>
            <p:cNvSpPr>
              <a:spLocks noChangeShapeType="1"/>
            </p:cNvSpPr>
            <p:nvPr/>
          </p:nvSpPr>
          <p:spPr bwMode="auto">
            <a:xfrm flipH="1">
              <a:off x="15231858" y="7041071"/>
              <a:ext cx="6935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0" name="Line 384"/>
            <p:cNvSpPr>
              <a:spLocks noChangeShapeType="1"/>
            </p:cNvSpPr>
            <p:nvPr/>
          </p:nvSpPr>
          <p:spPr bwMode="auto">
            <a:xfrm flipH="1">
              <a:off x="15110162"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1" name="Line 385"/>
            <p:cNvSpPr>
              <a:spLocks noChangeShapeType="1"/>
            </p:cNvSpPr>
            <p:nvPr/>
          </p:nvSpPr>
          <p:spPr bwMode="auto">
            <a:xfrm flipH="1">
              <a:off x="14988467" y="7041071"/>
              <a:ext cx="6935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2" name="Line 386"/>
            <p:cNvSpPr>
              <a:spLocks noChangeShapeType="1"/>
            </p:cNvSpPr>
            <p:nvPr/>
          </p:nvSpPr>
          <p:spPr bwMode="auto">
            <a:xfrm flipH="1">
              <a:off x="14866771"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3" name="Line 387"/>
            <p:cNvSpPr>
              <a:spLocks noChangeShapeType="1"/>
            </p:cNvSpPr>
            <p:nvPr/>
          </p:nvSpPr>
          <p:spPr bwMode="auto">
            <a:xfrm flipH="1">
              <a:off x="14745076" y="7041071"/>
              <a:ext cx="6935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4" name="Line 388"/>
            <p:cNvSpPr>
              <a:spLocks noChangeShapeType="1"/>
            </p:cNvSpPr>
            <p:nvPr/>
          </p:nvSpPr>
          <p:spPr bwMode="auto">
            <a:xfrm flipH="1">
              <a:off x="14623380"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5" name="Line 389"/>
            <p:cNvSpPr>
              <a:spLocks noChangeShapeType="1"/>
            </p:cNvSpPr>
            <p:nvPr/>
          </p:nvSpPr>
          <p:spPr bwMode="auto">
            <a:xfrm flipH="1">
              <a:off x="14502993" y="7041071"/>
              <a:ext cx="68045"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6" name="Line 390"/>
            <p:cNvSpPr>
              <a:spLocks noChangeShapeType="1"/>
            </p:cNvSpPr>
            <p:nvPr/>
          </p:nvSpPr>
          <p:spPr bwMode="auto">
            <a:xfrm flipH="1">
              <a:off x="14377372" y="7041071"/>
              <a:ext cx="69354"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7" name="Line 391"/>
            <p:cNvSpPr>
              <a:spLocks noChangeShapeType="1"/>
            </p:cNvSpPr>
            <p:nvPr/>
          </p:nvSpPr>
          <p:spPr bwMode="auto">
            <a:xfrm flipH="1">
              <a:off x="14255677" y="7041071"/>
              <a:ext cx="6935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8" name="Line 392"/>
            <p:cNvSpPr>
              <a:spLocks noChangeShapeType="1"/>
            </p:cNvSpPr>
            <p:nvPr/>
          </p:nvSpPr>
          <p:spPr bwMode="auto">
            <a:xfrm flipH="1">
              <a:off x="14178472" y="7041071"/>
              <a:ext cx="24863" cy="3926"/>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89" name="Freeform 393"/>
            <p:cNvSpPr>
              <a:spLocks noChangeArrowheads="1"/>
            </p:cNvSpPr>
            <p:nvPr/>
          </p:nvSpPr>
          <p:spPr bwMode="auto">
            <a:xfrm>
              <a:off x="14121766" y="7010519"/>
              <a:ext cx="31196" cy="31198"/>
            </a:xfrm>
            <a:custGeom>
              <a:avLst/>
              <a:gdLst>
                <a:gd name="T0" fmla="*/ 30487 w 44"/>
                <a:gd name="T1" fmla="*/ 30489 h 44"/>
                <a:gd name="T2" fmla="*/ 0 w 44"/>
                <a:gd name="T3" fmla="*/ 30489 h 44"/>
                <a:gd name="T4" fmla="*/ 0 w 44"/>
                <a:gd name="T5" fmla="*/ 0 h 44"/>
                <a:gd name="T6" fmla="*/ 0 60000 65536"/>
                <a:gd name="T7" fmla="*/ 0 60000 65536"/>
                <a:gd name="T8" fmla="*/ 0 60000 65536"/>
              </a:gdLst>
              <a:ahLst/>
              <a:cxnLst>
                <a:cxn ang="T6">
                  <a:pos x="T0" y="T1"/>
                </a:cxn>
                <a:cxn ang="T7">
                  <a:pos x="T2" y="T3"/>
                </a:cxn>
                <a:cxn ang="T8">
                  <a:pos x="T4" y="T5"/>
                </a:cxn>
              </a:cxnLst>
              <a:rect l="0" t="0" r="r" b="b"/>
              <a:pathLst>
                <a:path w="44" h="44">
                  <a:moveTo>
                    <a:pt x="43" y="43"/>
                  </a:moveTo>
                  <a:lnTo>
                    <a:pt x="0" y="43"/>
                  </a:lnTo>
                  <a:lnTo>
                    <a:pt x="0" y="0"/>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490" name="Line 394"/>
            <p:cNvSpPr>
              <a:spLocks noChangeShapeType="1"/>
            </p:cNvSpPr>
            <p:nvPr/>
          </p:nvSpPr>
          <p:spPr bwMode="auto">
            <a:xfrm flipV="1">
              <a:off x="14122204" y="6885343"/>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1" name="Line 395"/>
            <p:cNvSpPr>
              <a:spLocks noChangeShapeType="1"/>
            </p:cNvSpPr>
            <p:nvPr/>
          </p:nvSpPr>
          <p:spPr bwMode="auto">
            <a:xfrm flipV="1">
              <a:off x="14122204" y="6763639"/>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2" name="Line 396"/>
            <p:cNvSpPr>
              <a:spLocks noChangeShapeType="1"/>
            </p:cNvSpPr>
            <p:nvPr/>
          </p:nvSpPr>
          <p:spPr bwMode="auto">
            <a:xfrm flipV="1">
              <a:off x="14122204" y="6639318"/>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3" name="Line 397"/>
            <p:cNvSpPr>
              <a:spLocks noChangeShapeType="1"/>
            </p:cNvSpPr>
            <p:nvPr/>
          </p:nvSpPr>
          <p:spPr bwMode="auto">
            <a:xfrm flipV="1">
              <a:off x="14122204" y="6517615"/>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4" name="Line 398"/>
            <p:cNvSpPr>
              <a:spLocks noChangeShapeType="1"/>
            </p:cNvSpPr>
            <p:nvPr/>
          </p:nvSpPr>
          <p:spPr bwMode="auto">
            <a:xfrm flipV="1">
              <a:off x="14122204" y="6395911"/>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5" name="Line 399"/>
            <p:cNvSpPr>
              <a:spLocks noChangeShapeType="1"/>
            </p:cNvSpPr>
            <p:nvPr/>
          </p:nvSpPr>
          <p:spPr bwMode="auto">
            <a:xfrm flipV="1">
              <a:off x="14122204" y="6274207"/>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6" name="Line 400"/>
            <p:cNvSpPr>
              <a:spLocks noChangeShapeType="1"/>
            </p:cNvSpPr>
            <p:nvPr/>
          </p:nvSpPr>
          <p:spPr bwMode="auto">
            <a:xfrm flipV="1">
              <a:off x="14122204" y="6152503"/>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7" name="Line 401"/>
            <p:cNvSpPr>
              <a:spLocks noChangeShapeType="1"/>
            </p:cNvSpPr>
            <p:nvPr/>
          </p:nvSpPr>
          <p:spPr bwMode="auto">
            <a:xfrm flipV="1">
              <a:off x="14122204" y="6030800"/>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8" name="Line 402"/>
            <p:cNvSpPr>
              <a:spLocks noChangeShapeType="1"/>
            </p:cNvSpPr>
            <p:nvPr/>
          </p:nvSpPr>
          <p:spPr bwMode="auto">
            <a:xfrm flipV="1">
              <a:off x="14122204" y="5909096"/>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499" name="Line 403"/>
            <p:cNvSpPr>
              <a:spLocks noChangeShapeType="1"/>
            </p:cNvSpPr>
            <p:nvPr/>
          </p:nvSpPr>
          <p:spPr bwMode="auto">
            <a:xfrm flipV="1">
              <a:off x="14122204" y="5787393"/>
              <a:ext cx="2617" cy="6935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0" name="Line 404"/>
            <p:cNvSpPr>
              <a:spLocks noChangeShapeType="1"/>
            </p:cNvSpPr>
            <p:nvPr/>
          </p:nvSpPr>
          <p:spPr bwMode="auto">
            <a:xfrm flipV="1">
              <a:off x="14122204" y="5663072"/>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1" name="Line 405"/>
            <p:cNvSpPr>
              <a:spLocks noChangeShapeType="1"/>
            </p:cNvSpPr>
            <p:nvPr/>
          </p:nvSpPr>
          <p:spPr bwMode="auto">
            <a:xfrm flipV="1">
              <a:off x="14122204" y="5541368"/>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2" name="Line 406"/>
            <p:cNvSpPr>
              <a:spLocks noChangeShapeType="1"/>
            </p:cNvSpPr>
            <p:nvPr/>
          </p:nvSpPr>
          <p:spPr bwMode="auto">
            <a:xfrm flipV="1">
              <a:off x="14122204" y="5419664"/>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3" name="Line 407"/>
            <p:cNvSpPr>
              <a:spLocks noChangeShapeType="1"/>
            </p:cNvSpPr>
            <p:nvPr/>
          </p:nvSpPr>
          <p:spPr bwMode="auto">
            <a:xfrm flipV="1">
              <a:off x="14122204" y="5297961"/>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4" name="Line 408"/>
            <p:cNvSpPr>
              <a:spLocks noChangeShapeType="1"/>
            </p:cNvSpPr>
            <p:nvPr/>
          </p:nvSpPr>
          <p:spPr bwMode="auto">
            <a:xfrm flipV="1">
              <a:off x="14122204" y="5176257"/>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5" name="Line 409"/>
            <p:cNvSpPr>
              <a:spLocks noChangeShapeType="1"/>
            </p:cNvSpPr>
            <p:nvPr/>
          </p:nvSpPr>
          <p:spPr bwMode="auto">
            <a:xfrm flipV="1">
              <a:off x="14122204" y="5054554"/>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6" name="Line 410"/>
            <p:cNvSpPr>
              <a:spLocks noChangeShapeType="1"/>
            </p:cNvSpPr>
            <p:nvPr/>
          </p:nvSpPr>
          <p:spPr bwMode="auto">
            <a:xfrm flipV="1">
              <a:off x="14122204" y="4932850"/>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7" name="Line 411"/>
            <p:cNvSpPr>
              <a:spLocks noChangeShapeType="1"/>
            </p:cNvSpPr>
            <p:nvPr/>
          </p:nvSpPr>
          <p:spPr bwMode="auto">
            <a:xfrm flipV="1">
              <a:off x="14122204" y="4811147"/>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8" name="Line 412"/>
            <p:cNvSpPr>
              <a:spLocks noChangeShapeType="1"/>
            </p:cNvSpPr>
            <p:nvPr/>
          </p:nvSpPr>
          <p:spPr bwMode="auto">
            <a:xfrm flipV="1">
              <a:off x="14122204" y="4689443"/>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09" name="Line 413"/>
            <p:cNvSpPr>
              <a:spLocks noChangeShapeType="1"/>
            </p:cNvSpPr>
            <p:nvPr/>
          </p:nvSpPr>
          <p:spPr bwMode="auto">
            <a:xfrm flipV="1">
              <a:off x="14122204" y="4565122"/>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0" name="Line 414"/>
            <p:cNvSpPr>
              <a:spLocks noChangeShapeType="1"/>
            </p:cNvSpPr>
            <p:nvPr/>
          </p:nvSpPr>
          <p:spPr bwMode="auto">
            <a:xfrm flipV="1">
              <a:off x="14122204" y="4443418"/>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1" name="Line 415"/>
            <p:cNvSpPr>
              <a:spLocks noChangeShapeType="1"/>
            </p:cNvSpPr>
            <p:nvPr/>
          </p:nvSpPr>
          <p:spPr bwMode="auto">
            <a:xfrm flipV="1">
              <a:off x="14122204" y="4321715"/>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2" name="Line 416"/>
            <p:cNvSpPr>
              <a:spLocks noChangeShapeType="1"/>
            </p:cNvSpPr>
            <p:nvPr/>
          </p:nvSpPr>
          <p:spPr bwMode="auto">
            <a:xfrm flipV="1">
              <a:off x="14122204" y="4200011"/>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3" name="Line 417"/>
            <p:cNvSpPr>
              <a:spLocks noChangeShapeType="1"/>
            </p:cNvSpPr>
            <p:nvPr/>
          </p:nvSpPr>
          <p:spPr bwMode="auto">
            <a:xfrm flipV="1">
              <a:off x="14122204" y="4078308"/>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4" name="Line 418"/>
            <p:cNvSpPr>
              <a:spLocks noChangeShapeType="1"/>
            </p:cNvSpPr>
            <p:nvPr/>
          </p:nvSpPr>
          <p:spPr bwMode="auto">
            <a:xfrm flipV="1">
              <a:off x="14122204" y="3956604"/>
              <a:ext cx="2617" cy="6804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5" name="Freeform 419"/>
            <p:cNvSpPr>
              <a:spLocks noChangeArrowheads="1"/>
            </p:cNvSpPr>
            <p:nvPr/>
          </p:nvSpPr>
          <p:spPr bwMode="auto">
            <a:xfrm>
              <a:off x="14121766" y="3868925"/>
              <a:ext cx="31196" cy="31198"/>
            </a:xfrm>
            <a:custGeom>
              <a:avLst/>
              <a:gdLst>
                <a:gd name="T0" fmla="*/ 0 w 44"/>
                <a:gd name="T1" fmla="*/ 30489 h 44"/>
                <a:gd name="T2" fmla="*/ 0 w 44"/>
                <a:gd name="T3" fmla="*/ 0 h 44"/>
                <a:gd name="T4" fmla="*/ 30487 w 44"/>
                <a:gd name="T5" fmla="*/ 0 h 44"/>
                <a:gd name="T6" fmla="*/ 0 60000 65536"/>
                <a:gd name="T7" fmla="*/ 0 60000 65536"/>
                <a:gd name="T8" fmla="*/ 0 60000 65536"/>
              </a:gdLst>
              <a:ahLst/>
              <a:cxnLst>
                <a:cxn ang="T6">
                  <a:pos x="T0" y="T1"/>
                </a:cxn>
                <a:cxn ang="T7">
                  <a:pos x="T2" y="T3"/>
                </a:cxn>
                <a:cxn ang="T8">
                  <a:pos x="T4" y="T5"/>
                </a:cxn>
              </a:cxnLst>
              <a:rect l="0" t="0" r="r" b="b"/>
              <a:pathLst>
                <a:path w="44" h="44">
                  <a:moveTo>
                    <a:pt x="0" y="43"/>
                  </a:moveTo>
                  <a:lnTo>
                    <a:pt x="0" y="0"/>
                  </a:lnTo>
                  <a:lnTo>
                    <a:pt x="43" y="0"/>
                  </a:lnTo>
                </a:path>
              </a:pathLst>
            </a:custGeom>
            <a:noFill/>
            <a:ln w="1800" cap="flat">
              <a:solidFill>
                <a:srgbClr val="595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4516" name="Line 420"/>
            <p:cNvSpPr>
              <a:spLocks noChangeShapeType="1"/>
            </p:cNvSpPr>
            <p:nvPr/>
          </p:nvSpPr>
          <p:spPr bwMode="auto">
            <a:xfrm>
              <a:off x="14212494"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7" name="Line 421"/>
            <p:cNvSpPr>
              <a:spLocks noChangeShapeType="1"/>
            </p:cNvSpPr>
            <p:nvPr/>
          </p:nvSpPr>
          <p:spPr bwMode="auto">
            <a:xfrm>
              <a:off x="14334190"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8" name="Line 422"/>
            <p:cNvSpPr>
              <a:spLocks noChangeShapeType="1"/>
            </p:cNvSpPr>
            <p:nvPr/>
          </p:nvSpPr>
          <p:spPr bwMode="auto">
            <a:xfrm>
              <a:off x="14455885"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19" name="Line 423"/>
            <p:cNvSpPr>
              <a:spLocks noChangeShapeType="1"/>
            </p:cNvSpPr>
            <p:nvPr/>
          </p:nvSpPr>
          <p:spPr bwMode="auto">
            <a:xfrm>
              <a:off x="14577581"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0" name="Line 424"/>
            <p:cNvSpPr>
              <a:spLocks noChangeShapeType="1"/>
            </p:cNvSpPr>
            <p:nvPr/>
          </p:nvSpPr>
          <p:spPr bwMode="auto">
            <a:xfrm>
              <a:off x="14699276" y="3868925"/>
              <a:ext cx="61502"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1" name="Line 425"/>
            <p:cNvSpPr>
              <a:spLocks noChangeShapeType="1"/>
            </p:cNvSpPr>
            <p:nvPr/>
          </p:nvSpPr>
          <p:spPr bwMode="auto">
            <a:xfrm>
              <a:off x="14823589"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2" name="Line 426"/>
            <p:cNvSpPr>
              <a:spLocks noChangeShapeType="1"/>
            </p:cNvSpPr>
            <p:nvPr/>
          </p:nvSpPr>
          <p:spPr bwMode="auto">
            <a:xfrm>
              <a:off x="14945284"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3" name="Line 427"/>
            <p:cNvSpPr>
              <a:spLocks noChangeShapeType="1"/>
            </p:cNvSpPr>
            <p:nvPr/>
          </p:nvSpPr>
          <p:spPr bwMode="auto">
            <a:xfrm>
              <a:off x="15066980"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4" name="Line 428"/>
            <p:cNvSpPr>
              <a:spLocks noChangeShapeType="1"/>
            </p:cNvSpPr>
            <p:nvPr/>
          </p:nvSpPr>
          <p:spPr bwMode="auto">
            <a:xfrm>
              <a:off x="15188675"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5" name="Line 429"/>
            <p:cNvSpPr>
              <a:spLocks noChangeShapeType="1"/>
            </p:cNvSpPr>
            <p:nvPr/>
          </p:nvSpPr>
          <p:spPr bwMode="auto">
            <a:xfrm>
              <a:off x="15310371"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6" name="Line 430"/>
            <p:cNvSpPr>
              <a:spLocks noChangeShapeType="1"/>
            </p:cNvSpPr>
            <p:nvPr/>
          </p:nvSpPr>
          <p:spPr bwMode="auto">
            <a:xfrm>
              <a:off x="15432066"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7" name="Line 431"/>
            <p:cNvSpPr>
              <a:spLocks noChangeShapeType="1"/>
            </p:cNvSpPr>
            <p:nvPr/>
          </p:nvSpPr>
          <p:spPr bwMode="auto">
            <a:xfrm>
              <a:off x="15553762"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8" name="Line 432"/>
            <p:cNvSpPr>
              <a:spLocks noChangeShapeType="1"/>
            </p:cNvSpPr>
            <p:nvPr/>
          </p:nvSpPr>
          <p:spPr bwMode="auto">
            <a:xfrm>
              <a:off x="15678074"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29" name="Line 433"/>
            <p:cNvSpPr>
              <a:spLocks noChangeShapeType="1"/>
            </p:cNvSpPr>
            <p:nvPr/>
          </p:nvSpPr>
          <p:spPr bwMode="auto">
            <a:xfrm>
              <a:off x="15799770"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0" name="Line 434"/>
            <p:cNvSpPr>
              <a:spLocks noChangeShapeType="1"/>
            </p:cNvSpPr>
            <p:nvPr/>
          </p:nvSpPr>
          <p:spPr bwMode="auto">
            <a:xfrm>
              <a:off x="15921465"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1" name="Line 435"/>
            <p:cNvSpPr>
              <a:spLocks noChangeShapeType="1"/>
            </p:cNvSpPr>
            <p:nvPr/>
          </p:nvSpPr>
          <p:spPr bwMode="auto">
            <a:xfrm>
              <a:off x="16043161"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2" name="Line 436"/>
            <p:cNvSpPr>
              <a:spLocks noChangeShapeType="1"/>
            </p:cNvSpPr>
            <p:nvPr/>
          </p:nvSpPr>
          <p:spPr bwMode="auto">
            <a:xfrm>
              <a:off x="16164856"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3" name="Line 437"/>
            <p:cNvSpPr>
              <a:spLocks noChangeShapeType="1"/>
            </p:cNvSpPr>
            <p:nvPr/>
          </p:nvSpPr>
          <p:spPr bwMode="auto">
            <a:xfrm>
              <a:off x="16286552"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4" name="Line 438"/>
            <p:cNvSpPr>
              <a:spLocks noChangeShapeType="1"/>
            </p:cNvSpPr>
            <p:nvPr/>
          </p:nvSpPr>
          <p:spPr bwMode="auto">
            <a:xfrm>
              <a:off x="16408247"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5" name="Line 439"/>
            <p:cNvSpPr>
              <a:spLocks noChangeShapeType="1"/>
            </p:cNvSpPr>
            <p:nvPr/>
          </p:nvSpPr>
          <p:spPr bwMode="auto">
            <a:xfrm>
              <a:off x="16529943"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6" name="Line 440"/>
            <p:cNvSpPr>
              <a:spLocks noChangeShapeType="1"/>
            </p:cNvSpPr>
            <p:nvPr/>
          </p:nvSpPr>
          <p:spPr bwMode="auto">
            <a:xfrm>
              <a:off x="16651638"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7" name="Line 441"/>
            <p:cNvSpPr>
              <a:spLocks noChangeShapeType="1"/>
            </p:cNvSpPr>
            <p:nvPr/>
          </p:nvSpPr>
          <p:spPr bwMode="auto">
            <a:xfrm>
              <a:off x="16775951"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8" name="Line 442"/>
            <p:cNvSpPr>
              <a:spLocks noChangeShapeType="1"/>
            </p:cNvSpPr>
            <p:nvPr/>
          </p:nvSpPr>
          <p:spPr bwMode="auto">
            <a:xfrm>
              <a:off x="16897646"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39" name="Line 443"/>
            <p:cNvSpPr>
              <a:spLocks noChangeShapeType="1"/>
            </p:cNvSpPr>
            <p:nvPr/>
          </p:nvSpPr>
          <p:spPr bwMode="auto">
            <a:xfrm>
              <a:off x="17019342"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40" name="Line 444"/>
            <p:cNvSpPr>
              <a:spLocks noChangeShapeType="1"/>
            </p:cNvSpPr>
            <p:nvPr/>
          </p:nvSpPr>
          <p:spPr bwMode="auto">
            <a:xfrm>
              <a:off x="17141037"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41" name="Line 445"/>
            <p:cNvSpPr>
              <a:spLocks noChangeShapeType="1"/>
            </p:cNvSpPr>
            <p:nvPr/>
          </p:nvSpPr>
          <p:spPr bwMode="auto">
            <a:xfrm>
              <a:off x="17262733"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42" name="Line 446"/>
            <p:cNvSpPr>
              <a:spLocks noChangeShapeType="1"/>
            </p:cNvSpPr>
            <p:nvPr/>
          </p:nvSpPr>
          <p:spPr bwMode="auto">
            <a:xfrm>
              <a:off x="17384428"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43" name="Line 447"/>
            <p:cNvSpPr>
              <a:spLocks noChangeShapeType="1"/>
            </p:cNvSpPr>
            <p:nvPr/>
          </p:nvSpPr>
          <p:spPr bwMode="auto">
            <a:xfrm>
              <a:off x="17506123" y="3868925"/>
              <a:ext cx="62811"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44" name="Line 448"/>
            <p:cNvSpPr>
              <a:spLocks noChangeShapeType="1"/>
            </p:cNvSpPr>
            <p:nvPr/>
          </p:nvSpPr>
          <p:spPr bwMode="auto">
            <a:xfrm>
              <a:off x="17631745" y="3868925"/>
              <a:ext cx="20937"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sp>
          <p:nvSpPr>
            <p:cNvPr id="4545" name="Line 449"/>
            <p:cNvSpPr>
              <a:spLocks noChangeShapeType="1"/>
            </p:cNvSpPr>
            <p:nvPr/>
          </p:nvSpPr>
          <p:spPr bwMode="auto">
            <a:xfrm>
              <a:off x="17684087" y="3868925"/>
              <a:ext cx="31405" cy="2617"/>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3000">
                <a:latin typeface="Calibri Light"/>
              </a:endParaRPr>
            </a:p>
          </p:txBody>
        </p:sp>
      </p:grpSp>
      <p:sp>
        <p:nvSpPr>
          <p:cNvPr id="4578" name="Freeform 482"/>
          <p:cNvSpPr>
            <a:spLocks noChangeArrowheads="1"/>
          </p:cNvSpPr>
          <p:nvPr/>
        </p:nvSpPr>
        <p:spPr bwMode="auto">
          <a:xfrm rot="655499">
            <a:off x="5365750" y="1454150"/>
            <a:ext cx="1366838" cy="3667125"/>
          </a:xfrm>
          <a:custGeom>
            <a:avLst/>
            <a:gdLst>
              <a:gd name="T0" fmla="*/ 1206925 w 7079"/>
              <a:gd name="T1" fmla="*/ 6122700 h 18984"/>
              <a:gd name="T2" fmla="*/ 1206925 w 7079"/>
              <a:gd name="T3" fmla="*/ 6122700 h 18984"/>
              <a:gd name="T4" fmla="*/ 236364 w 7079"/>
              <a:gd name="T5" fmla="*/ 7333410 h 18984"/>
              <a:gd name="T6" fmla="*/ 0 w 7079"/>
              <a:gd name="T7" fmla="*/ 5798968 h 18984"/>
              <a:gd name="T8" fmla="*/ 1475732 w 7079"/>
              <a:gd name="T9" fmla="*/ 287032 h 18984"/>
              <a:gd name="T10" fmla="*/ 1894004 w 7079"/>
              <a:gd name="T11" fmla="*/ 47130 h 18984"/>
              <a:gd name="T12" fmla="*/ 2446293 w 7079"/>
              <a:gd name="T13" fmla="*/ 196248 h 18984"/>
              <a:gd name="T14" fmla="*/ 2686133 w 7079"/>
              <a:gd name="T15" fmla="*/ 614626 h 18984"/>
              <a:gd name="T16" fmla="*/ 1206925 w 7079"/>
              <a:gd name="T17" fmla="*/ 6122700 h 189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79" h="18984">
                <a:moveTo>
                  <a:pt x="3125" y="15849"/>
                </a:moveTo>
                <a:lnTo>
                  <a:pt x="3125" y="15849"/>
                </a:lnTo>
                <a:cubicBezTo>
                  <a:pt x="612" y="18983"/>
                  <a:pt x="612" y="18983"/>
                  <a:pt x="612" y="18983"/>
                </a:cubicBezTo>
                <a:cubicBezTo>
                  <a:pt x="0" y="15011"/>
                  <a:pt x="0" y="15011"/>
                  <a:pt x="0" y="15011"/>
                </a:cubicBezTo>
                <a:cubicBezTo>
                  <a:pt x="3821" y="743"/>
                  <a:pt x="3821" y="743"/>
                  <a:pt x="3821" y="743"/>
                </a:cubicBezTo>
                <a:cubicBezTo>
                  <a:pt x="3953" y="282"/>
                  <a:pt x="4433" y="0"/>
                  <a:pt x="4904" y="122"/>
                </a:cubicBezTo>
                <a:cubicBezTo>
                  <a:pt x="6334" y="508"/>
                  <a:pt x="6334" y="508"/>
                  <a:pt x="6334" y="508"/>
                </a:cubicBezTo>
                <a:cubicBezTo>
                  <a:pt x="6796" y="630"/>
                  <a:pt x="7078" y="1120"/>
                  <a:pt x="6955" y="1591"/>
                </a:cubicBezTo>
                <a:lnTo>
                  <a:pt x="3125" y="15849"/>
                </a:lnTo>
              </a:path>
            </a:pathLst>
          </a:custGeom>
          <a:solidFill>
            <a:srgbClr val="F15B6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459" name="Freeform 483"/>
          <p:cNvSpPr>
            <a:spLocks noChangeArrowheads="1"/>
          </p:cNvSpPr>
          <p:nvPr/>
        </p:nvSpPr>
        <p:spPr bwMode="auto">
          <a:xfrm rot="655499">
            <a:off x="6346825" y="1568450"/>
            <a:ext cx="427832" cy="963613"/>
          </a:xfrm>
          <a:custGeom>
            <a:avLst/>
            <a:gdLst>
              <a:gd name="T0" fmla="*/ 0 w 2213"/>
              <a:gd name="T1" fmla="*/ 1817426 h 4989"/>
              <a:gd name="T2" fmla="*/ 0 w 2213"/>
              <a:gd name="T3" fmla="*/ 1817426 h 4989"/>
              <a:gd name="T4" fmla="*/ 403800 w 2213"/>
              <a:gd name="T5" fmla="*/ 316292 h 4989"/>
              <a:gd name="T6" fmla="*/ 603961 w 2213"/>
              <a:gd name="T7" fmla="*/ 18151 h 4989"/>
              <a:gd name="T8" fmla="*/ 785574 w 2213"/>
              <a:gd name="T9" fmla="*/ 65267 h 4989"/>
              <a:gd name="T10" fmla="*/ 807599 w 2213"/>
              <a:gd name="T11" fmla="*/ 425199 h 4989"/>
              <a:gd name="T12" fmla="*/ 403800 w 2213"/>
              <a:gd name="T13" fmla="*/ 1926333 h 4989"/>
              <a:gd name="T14" fmla="*/ 0 w 2213"/>
              <a:gd name="T15" fmla="*/ 1817426 h 49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13" h="4989">
                <a:moveTo>
                  <a:pt x="0" y="4706"/>
                </a:moveTo>
                <a:lnTo>
                  <a:pt x="0" y="4706"/>
                </a:lnTo>
                <a:cubicBezTo>
                  <a:pt x="1045" y="819"/>
                  <a:pt x="1045" y="819"/>
                  <a:pt x="1045" y="819"/>
                </a:cubicBezTo>
                <a:cubicBezTo>
                  <a:pt x="1177" y="348"/>
                  <a:pt x="1403" y="0"/>
                  <a:pt x="1563" y="47"/>
                </a:cubicBezTo>
                <a:cubicBezTo>
                  <a:pt x="2033" y="169"/>
                  <a:pt x="2033" y="169"/>
                  <a:pt x="2033" y="169"/>
                </a:cubicBezTo>
                <a:cubicBezTo>
                  <a:pt x="2193" y="216"/>
                  <a:pt x="2212" y="631"/>
                  <a:pt x="2090" y="1101"/>
                </a:cubicBezTo>
                <a:cubicBezTo>
                  <a:pt x="1045" y="4988"/>
                  <a:pt x="1045" y="4988"/>
                  <a:pt x="1045" y="4988"/>
                </a:cubicBezTo>
                <a:lnTo>
                  <a:pt x="0" y="4706"/>
                </a:lnTo>
              </a:path>
            </a:pathLst>
          </a:custGeom>
          <a:solidFill>
            <a:srgbClr val="4C0339"/>
          </a:solidFill>
          <a:ln>
            <a:noFill/>
          </a:ln>
        </p:spPr>
        <p:txBody>
          <a:bodyPr wrap="none" anchor="ctr"/>
          <a:lstStyle/>
          <a:p>
            <a:endParaRPr lang="es-MX" sz="900"/>
          </a:p>
        </p:txBody>
      </p:sp>
      <p:sp>
        <p:nvSpPr>
          <p:cNvPr id="4580" name="Freeform 484"/>
          <p:cNvSpPr>
            <a:spLocks noChangeArrowheads="1"/>
          </p:cNvSpPr>
          <p:nvPr/>
        </p:nvSpPr>
        <p:spPr bwMode="auto">
          <a:xfrm rot="655499">
            <a:off x="6536532" y="1639094"/>
            <a:ext cx="427831" cy="984250"/>
          </a:xfrm>
          <a:custGeom>
            <a:avLst/>
            <a:gdLst>
              <a:gd name="T0" fmla="*/ 988 w 2213"/>
              <a:gd name="T1" fmla="*/ 0 h 5093"/>
              <a:gd name="T2" fmla="*/ 988 w 2213"/>
              <a:gd name="T3" fmla="*/ 0 h 5093"/>
              <a:gd name="T4" fmla="*/ 1468 w 2213"/>
              <a:gd name="T5" fmla="*/ 132 h 5093"/>
              <a:gd name="T6" fmla="*/ 2089 w 2213"/>
              <a:gd name="T7" fmla="*/ 1215 h 5093"/>
              <a:gd name="T8" fmla="*/ 1045 w 2213"/>
              <a:gd name="T9" fmla="*/ 5092 h 5093"/>
              <a:gd name="T10" fmla="*/ 0 w 2213"/>
              <a:gd name="T11" fmla="*/ 4819 h 5093"/>
              <a:gd name="T12" fmla="*/ 1045 w 2213"/>
              <a:gd name="T13" fmla="*/ 932 h 5093"/>
              <a:gd name="T14" fmla="*/ 988 w 2213"/>
              <a:gd name="T15" fmla="*/ 0 h 50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3" h="5093">
                <a:moveTo>
                  <a:pt x="988" y="0"/>
                </a:moveTo>
                <a:lnTo>
                  <a:pt x="988" y="0"/>
                </a:lnTo>
                <a:cubicBezTo>
                  <a:pt x="1468" y="132"/>
                  <a:pt x="1468" y="132"/>
                  <a:pt x="1468" y="132"/>
                </a:cubicBezTo>
                <a:cubicBezTo>
                  <a:pt x="1930" y="254"/>
                  <a:pt x="2212" y="744"/>
                  <a:pt x="2089" y="1215"/>
                </a:cubicBezTo>
                <a:cubicBezTo>
                  <a:pt x="1045" y="5092"/>
                  <a:pt x="1045" y="5092"/>
                  <a:pt x="1045" y="5092"/>
                </a:cubicBezTo>
                <a:cubicBezTo>
                  <a:pt x="0" y="4819"/>
                  <a:pt x="0" y="4819"/>
                  <a:pt x="0" y="4819"/>
                </a:cubicBezTo>
                <a:cubicBezTo>
                  <a:pt x="1045" y="932"/>
                  <a:pt x="1045" y="932"/>
                  <a:pt x="1045" y="932"/>
                </a:cubicBezTo>
                <a:cubicBezTo>
                  <a:pt x="1167" y="462"/>
                  <a:pt x="1148" y="47"/>
                  <a:pt x="988" y="0"/>
                </a:cubicBezTo>
              </a:path>
            </a:pathLst>
          </a:custGeom>
          <a:solidFill>
            <a:srgbClr val="E7205F"/>
          </a:solidFill>
          <a:ln>
            <a:noFill/>
          </a:ln>
          <a:effectLst/>
        </p:spPr>
        <p:txBody>
          <a:bodyPr wrap="none" anchor="ctr"/>
          <a:lstStyle/>
          <a:p>
            <a:pPr defTabSz="914217">
              <a:defRPr/>
            </a:pPr>
            <a:endParaRPr lang="en-US" sz="900">
              <a:latin typeface="Calibri Light"/>
            </a:endParaRPr>
          </a:p>
        </p:txBody>
      </p:sp>
      <p:sp>
        <p:nvSpPr>
          <p:cNvPr id="19461" name="Freeform 485"/>
          <p:cNvSpPr>
            <a:spLocks noChangeArrowheads="1"/>
          </p:cNvSpPr>
          <p:nvPr/>
        </p:nvSpPr>
        <p:spPr bwMode="auto">
          <a:xfrm rot="655499">
            <a:off x="6159500" y="1498600"/>
            <a:ext cx="501650" cy="949325"/>
          </a:xfrm>
          <a:custGeom>
            <a:avLst/>
            <a:gdLst>
              <a:gd name="T0" fmla="*/ 0 w 2599"/>
              <a:gd name="T1" fmla="*/ 1788079 h 4914"/>
              <a:gd name="T2" fmla="*/ 0 w 2599"/>
              <a:gd name="T3" fmla="*/ 1788079 h 4914"/>
              <a:gd name="T4" fmla="*/ 399555 w 2599"/>
              <a:gd name="T5" fmla="*/ 286942 h 4914"/>
              <a:gd name="T6" fmla="*/ 817640 w 2599"/>
              <a:gd name="T7" fmla="*/ 47116 h 4914"/>
              <a:gd name="T8" fmla="*/ 1002941 w 2599"/>
              <a:gd name="T9" fmla="*/ 98093 h 4914"/>
              <a:gd name="T10" fmla="*/ 802970 w 2599"/>
              <a:gd name="T11" fmla="*/ 396235 h 4914"/>
              <a:gd name="T12" fmla="*/ 399555 w 2599"/>
              <a:gd name="T13" fmla="*/ 1897372 h 4914"/>
              <a:gd name="T14" fmla="*/ 0 w 2599"/>
              <a:gd name="T15" fmla="*/ 1788079 h 49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9" h="4914">
                <a:moveTo>
                  <a:pt x="0" y="4630"/>
                </a:moveTo>
                <a:lnTo>
                  <a:pt x="0" y="4630"/>
                </a:lnTo>
                <a:cubicBezTo>
                  <a:pt x="1035" y="743"/>
                  <a:pt x="1035" y="743"/>
                  <a:pt x="1035" y="743"/>
                </a:cubicBezTo>
                <a:cubicBezTo>
                  <a:pt x="1167" y="282"/>
                  <a:pt x="1647" y="0"/>
                  <a:pt x="2118" y="122"/>
                </a:cubicBezTo>
                <a:cubicBezTo>
                  <a:pt x="2598" y="254"/>
                  <a:pt x="2598" y="254"/>
                  <a:pt x="2598" y="254"/>
                </a:cubicBezTo>
                <a:cubicBezTo>
                  <a:pt x="2438" y="207"/>
                  <a:pt x="2212" y="555"/>
                  <a:pt x="2080" y="1026"/>
                </a:cubicBezTo>
                <a:cubicBezTo>
                  <a:pt x="1035" y="4913"/>
                  <a:pt x="1035" y="4913"/>
                  <a:pt x="1035" y="4913"/>
                </a:cubicBezTo>
                <a:lnTo>
                  <a:pt x="0" y="4630"/>
                </a:lnTo>
              </a:path>
            </a:pathLst>
          </a:custGeom>
          <a:solidFill>
            <a:srgbClr val="F7A600"/>
          </a:solidFill>
          <a:ln>
            <a:noFill/>
          </a:ln>
        </p:spPr>
        <p:txBody>
          <a:bodyPr wrap="none" anchor="ctr"/>
          <a:lstStyle/>
          <a:p>
            <a:endParaRPr lang="es-MX" sz="900"/>
          </a:p>
        </p:txBody>
      </p:sp>
      <p:sp>
        <p:nvSpPr>
          <p:cNvPr id="4582" name="Freeform 486"/>
          <p:cNvSpPr>
            <a:spLocks noChangeArrowheads="1"/>
          </p:cNvSpPr>
          <p:nvPr/>
        </p:nvSpPr>
        <p:spPr bwMode="auto">
          <a:xfrm rot="655499">
            <a:off x="5340350" y="1716882"/>
            <a:ext cx="1308894" cy="3396456"/>
          </a:xfrm>
          <a:custGeom>
            <a:avLst/>
            <a:gdLst>
              <a:gd name="T0" fmla="*/ 1207118 w 6778"/>
              <a:gd name="T1" fmla="*/ 5580991 h 17582"/>
              <a:gd name="T2" fmla="*/ 1207118 w 6778"/>
              <a:gd name="T3" fmla="*/ 5580991 h 17582"/>
              <a:gd name="T4" fmla="*/ 236402 w 6778"/>
              <a:gd name="T5" fmla="*/ 6791680 h 17582"/>
              <a:gd name="T6" fmla="*/ 0 w 6778"/>
              <a:gd name="T7" fmla="*/ 5257265 h 17582"/>
              <a:gd name="T8" fmla="*/ 1410686 w 6778"/>
              <a:gd name="T9" fmla="*/ 0 h 17582"/>
              <a:gd name="T10" fmla="*/ 2617804 w 6778"/>
              <a:gd name="T11" fmla="*/ 323726 h 17582"/>
              <a:gd name="T12" fmla="*/ 1207118 w 6778"/>
              <a:gd name="T13" fmla="*/ 5580991 h 175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8" h="17582">
                <a:moveTo>
                  <a:pt x="3125" y="14447"/>
                </a:moveTo>
                <a:lnTo>
                  <a:pt x="3125" y="14447"/>
                </a:lnTo>
                <a:cubicBezTo>
                  <a:pt x="612" y="17581"/>
                  <a:pt x="612" y="17581"/>
                  <a:pt x="612" y="17581"/>
                </a:cubicBezTo>
                <a:cubicBezTo>
                  <a:pt x="0" y="13609"/>
                  <a:pt x="0" y="13609"/>
                  <a:pt x="0" y="13609"/>
                </a:cubicBezTo>
                <a:cubicBezTo>
                  <a:pt x="3652" y="0"/>
                  <a:pt x="3652" y="0"/>
                  <a:pt x="3652" y="0"/>
                </a:cubicBezTo>
                <a:cubicBezTo>
                  <a:pt x="4800" y="113"/>
                  <a:pt x="5835" y="396"/>
                  <a:pt x="6777" y="838"/>
                </a:cubicBezTo>
                <a:lnTo>
                  <a:pt x="3125" y="1444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583" name="Freeform 487"/>
          <p:cNvSpPr>
            <a:spLocks noChangeArrowheads="1"/>
          </p:cNvSpPr>
          <p:nvPr/>
        </p:nvSpPr>
        <p:spPr bwMode="auto">
          <a:xfrm rot="655499">
            <a:off x="6215857" y="1762919"/>
            <a:ext cx="315119" cy="449263"/>
          </a:xfrm>
          <a:custGeom>
            <a:avLst/>
            <a:gdLst>
              <a:gd name="T0" fmla="*/ 556 w 1630"/>
              <a:gd name="T1" fmla="*/ 0 h 2326"/>
              <a:gd name="T2" fmla="*/ 556 w 1630"/>
              <a:gd name="T3" fmla="*/ 0 h 2326"/>
              <a:gd name="T4" fmla="*/ 0 w 1630"/>
              <a:gd name="T5" fmla="*/ 2043 h 2326"/>
              <a:gd name="T6" fmla="*/ 1045 w 1630"/>
              <a:gd name="T7" fmla="*/ 2325 h 2326"/>
              <a:gd name="T8" fmla="*/ 1629 w 1630"/>
              <a:gd name="T9" fmla="*/ 160 h 2326"/>
              <a:gd name="T10" fmla="*/ 556 w 1630"/>
              <a:gd name="T11" fmla="*/ 0 h 2326"/>
            </a:gdLst>
            <a:ahLst/>
            <a:cxnLst>
              <a:cxn ang="0">
                <a:pos x="T0" y="T1"/>
              </a:cxn>
              <a:cxn ang="0">
                <a:pos x="T2" y="T3"/>
              </a:cxn>
              <a:cxn ang="0">
                <a:pos x="T4" y="T5"/>
              </a:cxn>
              <a:cxn ang="0">
                <a:pos x="T6" y="T7"/>
              </a:cxn>
              <a:cxn ang="0">
                <a:pos x="T8" y="T9"/>
              </a:cxn>
              <a:cxn ang="0">
                <a:pos x="T10" y="T11"/>
              </a:cxn>
            </a:cxnLst>
            <a:rect l="0" t="0" r="r" b="b"/>
            <a:pathLst>
              <a:path w="1630" h="2326">
                <a:moveTo>
                  <a:pt x="556" y="0"/>
                </a:moveTo>
                <a:lnTo>
                  <a:pt x="556" y="0"/>
                </a:lnTo>
                <a:cubicBezTo>
                  <a:pt x="0" y="2043"/>
                  <a:pt x="0" y="2043"/>
                  <a:pt x="0" y="2043"/>
                </a:cubicBezTo>
                <a:cubicBezTo>
                  <a:pt x="1045" y="2325"/>
                  <a:pt x="1045" y="2325"/>
                  <a:pt x="1045" y="2325"/>
                </a:cubicBezTo>
                <a:cubicBezTo>
                  <a:pt x="1629" y="160"/>
                  <a:pt x="1629" y="160"/>
                  <a:pt x="1629" y="160"/>
                </a:cubicBezTo>
                <a:cubicBezTo>
                  <a:pt x="1280" y="85"/>
                  <a:pt x="923" y="38"/>
                  <a:pt x="556" y="0"/>
                </a:cubicBezTo>
              </a:path>
            </a:pathLst>
          </a:custGeom>
          <a:solidFill>
            <a:schemeClr val="bg1">
              <a:lumMod val="95000"/>
            </a:schemeClr>
          </a:solidFill>
          <a:ln>
            <a:noFill/>
          </a:ln>
          <a:effectLst/>
        </p:spPr>
        <p:txBody>
          <a:bodyPr wrap="none" anchor="ctr"/>
          <a:lstStyle/>
          <a:p>
            <a:pPr defTabSz="914217">
              <a:defRPr/>
            </a:pPr>
            <a:endParaRPr lang="en-US" sz="900">
              <a:latin typeface="Calibri Light"/>
            </a:endParaRPr>
          </a:p>
        </p:txBody>
      </p:sp>
      <p:sp>
        <p:nvSpPr>
          <p:cNvPr id="4584" name="Freeform 488"/>
          <p:cNvSpPr>
            <a:spLocks noChangeArrowheads="1"/>
          </p:cNvSpPr>
          <p:nvPr/>
        </p:nvSpPr>
        <p:spPr bwMode="auto">
          <a:xfrm rot="655499">
            <a:off x="6405563" y="1831975"/>
            <a:ext cx="314325" cy="472282"/>
          </a:xfrm>
          <a:custGeom>
            <a:avLst/>
            <a:gdLst>
              <a:gd name="T0" fmla="*/ 1628 w 1629"/>
              <a:gd name="T1" fmla="*/ 282 h 2448"/>
              <a:gd name="T2" fmla="*/ 1628 w 1629"/>
              <a:gd name="T3" fmla="*/ 282 h 2448"/>
              <a:gd name="T4" fmla="*/ 1045 w 1629"/>
              <a:gd name="T5" fmla="*/ 2447 h 2448"/>
              <a:gd name="T6" fmla="*/ 0 w 1629"/>
              <a:gd name="T7" fmla="*/ 2165 h 2448"/>
              <a:gd name="T8" fmla="*/ 584 w 1629"/>
              <a:gd name="T9" fmla="*/ 0 h 2448"/>
              <a:gd name="T10" fmla="*/ 1628 w 1629"/>
              <a:gd name="T11" fmla="*/ 282 h 2448"/>
            </a:gdLst>
            <a:ahLst/>
            <a:cxnLst>
              <a:cxn ang="0">
                <a:pos x="T0" y="T1"/>
              </a:cxn>
              <a:cxn ang="0">
                <a:pos x="T2" y="T3"/>
              </a:cxn>
              <a:cxn ang="0">
                <a:pos x="T4" y="T5"/>
              </a:cxn>
              <a:cxn ang="0">
                <a:pos x="T6" y="T7"/>
              </a:cxn>
              <a:cxn ang="0">
                <a:pos x="T8" y="T9"/>
              </a:cxn>
              <a:cxn ang="0">
                <a:pos x="T10" y="T11"/>
              </a:cxn>
            </a:cxnLst>
            <a:rect l="0" t="0" r="r" b="b"/>
            <a:pathLst>
              <a:path w="1629" h="2448">
                <a:moveTo>
                  <a:pt x="1628" y="282"/>
                </a:moveTo>
                <a:lnTo>
                  <a:pt x="1628" y="282"/>
                </a:lnTo>
                <a:cubicBezTo>
                  <a:pt x="1045" y="2447"/>
                  <a:pt x="1045" y="2447"/>
                  <a:pt x="1045" y="2447"/>
                </a:cubicBezTo>
                <a:cubicBezTo>
                  <a:pt x="0" y="2165"/>
                  <a:pt x="0" y="2165"/>
                  <a:pt x="0" y="2165"/>
                </a:cubicBezTo>
                <a:cubicBezTo>
                  <a:pt x="584" y="0"/>
                  <a:pt x="584" y="0"/>
                  <a:pt x="584" y="0"/>
                </a:cubicBezTo>
                <a:cubicBezTo>
                  <a:pt x="941" y="76"/>
                  <a:pt x="1290" y="170"/>
                  <a:pt x="1628" y="282"/>
                </a:cubicBezTo>
              </a:path>
            </a:pathLst>
          </a:custGeom>
          <a:solidFill>
            <a:schemeClr val="bg1">
              <a:lumMod val="85000"/>
            </a:schemeClr>
          </a:solidFill>
          <a:ln>
            <a:noFill/>
          </a:ln>
          <a:effectLst/>
        </p:spPr>
        <p:txBody>
          <a:bodyPr wrap="none" anchor="ctr"/>
          <a:lstStyle/>
          <a:p>
            <a:pPr defTabSz="914217">
              <a:defRPr/>
            </a:pPr>
            <a:endParaRPr lang="en-US" sz="900">
              <a:latin typeface="Calibri Light"/>
            </a:endParaRPr>
          </a:p>
        </p:txBody>
      </p:sp>
      <p:sp>
        <p:nvSpPr>
          <p:cNvPr id="4585" name="Freeform 489"/>
          <p:cNvSpPr>
            <a:spLocks noChangeArrowheads="1"/>
          </p:cNvSpPr>
          <p:nvPr/>
        </p:nvSpPr>
        <p:spPr bwMode="auto">
          <a:xfrm rot="655499">
            <a:off x="6593682" y="1923257"/>
            <a:ext cx="307975" cy="470694"/>
          </a:xfrm>
          <a:custGeom>
            <a:avLst/>
            <a:gdLst>
              <a:gd name="T0" fmla="*/ 583 w 1592"/>
              <a:gd name="T1" fmla="*/ 0 h 2439"/>
              <a:gd name="T2" fmla="*/ 583 w 1592"/>
              <a:gd name="T3" fmla="*/ 0 h 2439"/>
              <a:gd name="T4" fmla="*/ 0 w 1592"/>
              <a:gd name="T5" fmla="*/ 2165 h 2439"/>
              <a:gd name="T6" fmla="*/ 1045 w 1592"/>
              <a:gd name="T7" fmla="*/ 2438 h 2439"/>
              <a:gd name="T8" fmla="*/ 1591 w 1592"/>
              <a:gd name="T9" fmla="*/ 396 h 2439"/>
              <a:gd name="T10" fmla="*/ 583 w 1592"/>
              <a:gd name="T11" fmla="*/ 0 h 2439"/>
            </a:gdLst>
            <a:ahLst/>
            <a:cxnLst>
              <a:cxn ang="0">
                <a:pos x="T0" y="T1"/>
              </a:cxn>
              <a:cxn ang="0">
                <a:pos x="T2" y="T3"/>
              </a:cxn>
              <a:cxn ang="0">
                <a:pos x="T4" y="T5"/>
              </a:cxn>
              <a:cxn ang="0">
                <a:pos x="T6" y="T7"/>
              </a:cxn>
              <a:cxn ang="0">
                <a:pos x="T8" y="T9"/>
              </a:cxn>
              <a:cxn ang="0">
                <a:pos x="T10" y="T11"/>
              </a:cxn>
            </a:cxnLst>
            <a:rect l="0" t="0" r="r" b="b"/>
            <a:pathLst>
              <a:path w="1592" h="2439">
                <a:moveTo>
                  <a:pt x="583" y="0"/>
                </a:moveTo>
                <a:lnTo>
                  <a:pt x="583" y="0"/>
                </a:lnTo>
                <a:cubicBezTo>
                  <a:pt x="0" y="2165"/>
                  <a:pt x="0" y="2165"/>
                  <a:pt x="0" y="2165"/>
                </a:cubicBezTo>
                <a:cubicBezTo>
                  <a:pt x="1045" y="2438"/>
                  <a:pt x="1045" y="2438"/>
                  <a:pt x="1045" y="2438"/>
                </a:cubicBezTo>
                <a:cubicBezTo>
                  <a:pt x="1591" y="396"/>
                  <a:pt x="1591" y="396"/>
                  <a:pt x="1591" y="396"/>
                </a:cubicBezTo>
                <a:cubicBezTo>
                  <a:pt x="1271" y="245"/>
                  <a:pt x="932" y="113"/>
                  <a:pt x="583" y="0"/>
                </a:cubicBez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4586" name="Freeform 490"/>
          <p:cNvSpPr>
            <a:spLocks noChangeArrowheads="1"/>
          </p:cNvSpPr>
          <p:nvPr/>
        </p:nvSpPr>
        <p:spPr bwMode="auto">
          <a:xfrm rot="655499">
            <a:off x="5322094" y="1904207"/>
            <a:ext cx="1258094" cy="3202781"/>
          </a:xfrm>
          <a:custGeom>
            <a:avLst/>
            <a:gdLst>
              <a:gd name="T0" fmla="*/ 1207008 w 6514"/>
              <a:gd name="T1" fmla="*/ 5195888 h 16584"/>
              <a:gd name="T2" fmla="*/ 1207008 w 6514"/>
              <a:gd name="T3" fmla="*/ 5195888 h 16584"/>
              <a:gd name="T4" fmla="*/ 236380 w 6514"/>
              <a:gd name="T5" fmla="*/ 6406678 h 16584"/>
              <a:gd name="T6" fmla="*/ 0 w 6514"/>
              <a:gd name="T7" fmla="*/ 4872135 h 16584"/>
              <a:gd name="T8" fmla="*/ 1305113 w 6514"/>
              <a:gd name="T9" fmla="*/ 0 h 16584"/>
              <a:gd name="T10" fmla="*/ 2515597 w 6514"/>
              <a:gd name="T11" fmla="*/ 323367 h 16584"/>
              <a:gd name="T12" fmla="*/ 1207008 w 6514"/>
              <a:gd name="T13" fmla="*/ 5195888 h 165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14" h="16584">
                <a:moveTo>
                  <a:pt x="3125" y="13449"/>
                </a:moveTo>
                <a:lnTo>
                  <a:pt x="3125" y="13449"/>
                </a:lnTo>
                <a:cubicBezTo>
                  <a:pt x="612" y="16583"/>
                  <a:pt x="612" y="16583"/>
                  <a:pt x="612" y="16583"/>
                </a:cubicBezTo>
                <a:cubicBezTo>
                  <a:pt x="0" y="12611"/>
                  <a:pt x="0" y="12611"/>
                  <a:pt x="0" y="12611"/>
                </a:cubicBezTo>
                <a:cubicBezTo>
                  <a:pt x="3379" y="0"/>
                  <a:pt x="3379" y="0"/>
                  <a:pt x="3379" y="0"/>
                </a:cubicBezTo>
                <a:cubicBezTo>
                  <a:pt x="4546" y="103"/>
                  <a:pt x="5572" y="386"/>
                  <a:pt x="6513" y="837"/>
                </a:cubicBezTo>
                <a:lnTo>
                  <a:pt x="3125" y="13449"/>
                </a:lnTo>
              </a:path>
            </a:pathLst>
          </a:custGeom>
          <a:solidFill>
            <a:srgbClr val="FED8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467" name="Freeform 491"/>
          <p:cNvSpPr>
            <a:spLocks noChangeArrowheads="1"/>
          </p:cNvSpPr>
          <p:nvPr/>
        </p:nvSpPr>
        <p:spPr bwMode="auto">
          <a:xfrm rot="655499">
            <a:off x="5376863" y="1870869"/>
            <a:ext cx="862013" cy="2663825"/>
          </a:xfrm>
          <a:custGeom>
            <a:avLst/>
            <a:gdLst>
              <a:gd name="T0" fmla="*/ 1305469 w 4462"/>
              <a:gd name="T1" fmla="*/ 0 h 13789"/>
              <a:gd name="T2" fmla="*/ 1305469 w 4462"/>
              <a:gd name="T3" fmla="*/ 0 h 13789"/>
              <a:gd name="T4" fmla="*/ 0 w 4462"/>
              <a:gd name="T5" fmla="*/ 4871922 h 13789"/>
              <a:gd name="T6" fmla="*/ 58338 w 4462"/>
              <a:gd name="T7" fmla="*/ 5257473 h 13789"/>
              <a:gd name="T8" fmla="*/ 309078 w 4462"/>
              <a:gd name="T9" fmla="*/ 5326625 h 13789"/>
              <a:gd name="T10" fmla="*/ 1723497 w 4462"/>
              <a:gd name="T11" fmla="*/ 57948 h 13789"/>
              <a:gd name="T12" fmla="*/ 1305469 w 4462"/>
              <a:gd name="T13" fmla="*/ 0 h 13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62" h="13789">
                <a:moveTo>
                  <a:pt x="3379" y="0"/>
                </a:moveTo>
                <a:lnTo>
                  <a:pt x="3379" y="0"/>
                </a:lnTo>
                <a:cubicBezTo>
                  <a:pt x="0" y="12611"/>
                  <a:pt x="0" y="12611"/>
                  <a:pt x="0" y="12611"/>
                </a:cubicBezTo>
                <a:cubicBezTo>
                  <a:pt x="151" y="13609"/>
                  <a:pt x="151" y="13609"/>
                  <a:pt x="151" y="13609"/>
                </a:cubicBezTo>
                <a:cubicBezTo>
                  <a:pt x="800" y="13788"/>
                  <a:pt x="800" y="13788"/>
                  <a:pt x="800" y="13788"/>
                </a:cubicBezTo>
                <a:cubicBezTo>
                  <a:pt x="4461" y="150"/>
                  <a:pt x="4461" y="150"/>
                  <a:pt x="4461" y="150"/>
                </a:cubicBezTo>
                <a:cubicBezTo>
                  <a:pt x="4113" y="85"/>
                  <a:pt x="3755" y="38"/>
                  <a:pt x="3379" y="0"/>
                </a:cubicBezTo>
              </a:path>
            </a:pathLst>
          </a:custGeom>
          <a:solidFill>
            <a:srgbClr val="F7A600"/>
          </a:solidFill>
          <a:ln>
            <a:noFill/>
          </a:ln>
        </p:spPr>
        <p:txBody>
          <a:bodyPr wrap="none" anchor="ctr"/>
          <a:lstStyle/>
          <a:p>
            <a:endParaRPr lang="es-MX" sz="900"/>
          </a:p>
        </p:txBody>
      </p:sp>
      <p:sp>
        <p:nvSpPr>
          <p:cNvPr id="19468" name="Freeform 492"/>
          <p:cNvSpPr>
            <a:spLocks noChangeArrowheads="1"/>
          </p:cNvSpPr>
          <p:nvPr/>
        </p:nvSpPr>
        <p:spPr bwMode="auto">
          <a:xfrm rot="655499">
            <a:off x="5520532" y="1932782"/>
            <a:ext cx="908844" cy="2689225"/>
          </a:xfrm>
          <a:custGeom>
            <a:avLst/>
            <a:gdLst>
              <a:gd name="T0" fmla="*/ 1817188 w 4707"/>
              <a:gd name="T1" fmla="*/ 109332 h 13921"/>
              <a:gd name="T2" fmla="*/ 1817188 w 4707"/>
              <a:gd name="T3" fmla="*/ 109332 h 13921"/>
              <a:gd name="T4" fmla="*/ 403519 w 4707"/>
              <a:gd name="T5" fmla="*/ 5377732 h 13921"/>
              <a:gd name="T6" fmla="*/ 0 w 4707"/>
              <a:gd name="T7" fmla="*/ 5268786 h 13921"/>
              <a:gd name="T8" fmla="*/ 1413669 w 4707"/>
              <a:gd name="T9" fmla="*/ 0 h 13921"/>
              <a:gd name="T10" fmla="*/ 1817188 w 4707"/>
              <a:gd name="T11" fmla="*/ 109332 h 13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07" h="13921">
                <a:moveTo>
                  <a:pt x="4706" y="283"/>
                </a:moveTo>
                <a:lnTo>
                  <a:pt x="4706" y="283"/>
                </a:lnTo>
                <a:cubicBezTo>
                  <a:pt x="1045" y="13920"/>
                  <a:pt x="1045" y="13920"/>
                  <a:pt x="1045" y="13920"/>
                </a:cubicBezTo>
                <a:cubicBezTo>
                  <a:pt x="0" y="13638"/>
                  <a:pt x="0" y="13638"/>
                  <a:pt x="0" y="13638"/>
                </a:cubicBezTo>
                <a:cubicBezTo>
                  <a:pt x="3661" y="0"/>
                  <a:pt x="3661" y="0"/>
                  <a:pt x="3661" y="0"/>
                </a:cubicBezTo>
                <a:cubicBezTo>
                  <a:pt x="4019" y="76"/>
                  <a:pt x="4367" y="170"/>
                  <a:pt x="4706" y="283"/>
                </a:cubicBezTo>
              </a:path>
            </a:pathLst>
          </a:custGeom>
          <a:solidFill>
            <a:srgbClr val="4C0339"/>
          </a:solidFill>
          <a:ln>
            <a:noFill/>
          </a:ln>
        </p:spPr>
        <p:txBody>
          <a:bodyPr wrap="none" anchor="ctr"/>
          <a:lstStyle/>
          <a:p>
            <a:endParaRPr lang="es-MX" sz="900"/>
          </a:p>
        </p:txBody>
      </p:sp>
      <p:sp>
        <p:nvSpPr>
          <p:cNvPr id="4589" name="Freeform 493"/>
          <p:cNvSpPr>
            <a:spLocks noChangeArrowheads="1"/>
          </p:cNvSpPr>
          <p:nvPr/>
        </p:nvSpPr>
        <p:spPr bwMode="auto">
          <a:xfrm rot="655499">
            <a:off x="5710238" y="2024063"/>
            <a:ext cx="901700" cy="2667000"/>
          </a:xfrm>
          <a:custGeom>
            <a:avLst/>
            <a:gdLst>
              <a:gd name="T0" fmla="*/ 3661 w 4669"/>
              <a:gd name="T1" fmla="*/ 0 h 13807"/>
              <a:gd name="T2" fmla="*/ 3661 w 4669"/>
              <a:gd name="T3" fmla="*/ 0 h 13807"/>
              <a:gd name="T4" fmla="*/ 0 w 4669"/>
              <a:gd name="T5" fmla="*/ 13637 h 13807"/>
              <a:gd name="T6" fmla="*/ 649 w 4669"/>
              <a:gd name="T7" fmla="*/ 13806 h 13807"/>
              <a:gd name="T8" fmla="*/ 1280 w 4669"/>
              <a:gd name="T9" fmla="*/ 13016 h 13807"/>
              <a:gd name="T10" fmla="*/ 4668 w 4669"/>
              <a:gd name="T11" fmla="*/ 404 h 13807"/>
              <a:gd name="T12" fmla="*/ 3661 w 4669"/>
              <a:gd name="T13" fmla="*/ 0 h 13807"/>
            </a:gdLst>
            <a:ahLst/>
            <a:cxnLst>
              <a:cxn ang="0">
                <a:pos x="T0" y="T1"/>
              </a:cxn>
              <a:cxn ang="0">
                <a:pos x="T2" y="T3"/>
              </a:cxn>
              <a:cxn ang="0">
                <a:pos x="T4" y="T5"/>
              </a:cxn>
              <a:cxn ang="0">
                <a:pos x="T6" y="T7"/>
              </a:cxn>
              <a:cxn ang="0">
                <a:pos x="T8" y="T9"/>
              </a:cxn>
              <a:cxn ang="0">
                <a:pos x="T10" y="T11"/>
              </a:cxn>
              <a:cxn ang="0">
                <a:pos x="T12" y="T13"/>
              </a:cxn>
            </a:cxnLst>
            <a:rect l="0" t="0" r="r" b="b"/>
            <a:pathLst>
              <a:path w="4669" h="13807">
                <a:moveTo>
                  <a:pt x="3661" y="0"/>
                </a:moveTo>
                <a:lnTo>
                  <a:pt x="3661" y="0"/>
                </a:lnTo>
                <a:cubicBezTo>
                  <a:pt x="0" y="13637"/>
                  <a:pt x="0" y="13637"/>
                  <a:pt x="0" y="13637"/>
                </a:cubicBezTo>
                <a:cubicBezTo>
                  <a:pt x="649" y="13806"/>
                  <a:pt x="649" y="13806"/>
                  <a:pt x="649" y="13806"/>
                </a:cubicBezTo>
                <a:cubicBezTo>
                  <a:pt x="1280" y="13016"/>
                  <a:pt x="1280" y="13016"/>
                  <a:pt x="1280" y="13016"/>
                </a:cubicBezTo>
                <a:cubicBezTo>
                  <a:pt x="4668" y="404"/>
                  <a:pt x="4668" y="404"/>
                  <a:pt x="4668" y="404"/>
                </a:cubicBezTo>
                <a:cubicBezTo>
                  <a:pt x="4339" y="254"/>
                  <a:pt x="4009" y="113"/>
                  <a:pt x="3661" y="0"/>
                </a:cubicBezTo>
              </a:path>
            </a:pathLst>
          </a:custGeom>
          <a:solidFill>
            <a:srgbClr val="E7205F"/>
          </a:solidFill>
          <a:ln>
            <a:noFill/>
          </a:ln>
          <a:effectLst/>
        </p:spPr>
        <p:txBody>
          <a:bodyPr wrap="none" anchor="ctr"/>
          <a:lstStyle/>
          <a:p>
            <a:pPr defTabSz="914217">
              <a:defRPr/>
            </a:pPr>
            <a:endParaRPr lang="en-US" sz="900">
              <a:latin typeface="Calibri Light"/>
            </a:endParaRPr>
          </a:p>
        </p:txBody>
      </p:sp>
      <p:sp>
        <p:nvSpPr>
          <p:cNvPr id="4590" name="Freeform 494"/>
          <p:cNvSpPr>
            <a:spLocks noChangeArrowheads="1"/>
          </p:cNvSpPr>
          <p:nvPr/>
        </p:nvSpPr>
        <p:spPr bwMode="auto">
          <a:xfrm rot="655499">
            <a:off x="5097463" y="4256088"/>
            <a:ext cx="604044" cy="767557"/>
          </a:xfrm>
          <a:custGeom>
            <a:avLst/>
            <a:gdLst>
              <a:gd name="T0" fmla="*/ 1207354 w 3126"/>
              <a:gd name="T1" fmla="*/ 323747 h 3973"/>
              <a:gd name="T2" fmla="*/ 1207354 w 3126"/>
              <a:gd name="T3" fmla="*/ 323747 h 3973"/>
              <a:gd name="T4" fmla="*/ 236448 w 3126"/>
              <a:gd name="T5" fmla="*/ 1534516 h 3973"/>
              <a:gd name="T6" fmla="*/ 0 w 3126"/>
              <a:gd name="T7" fmla="*/ 0 h 3973"/>
              <a:gd name="T8" fmla="*/ 618165 w 3126"/>
              <a:gd name="T9" fmla="*/ 109332 h 3973"/>
              <a:gd name="T10" fmla="*/ 1207354 w 3126"/>
              <a:gd name="T11" fmla="*/ 323747 h 39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6" h="3973">
                <a:moveTo>
                  <a:pt x="3125" y="838"/>
                </a:moveTo>
                <a:lnTo>
                  <a:pt x="3125" y="838"/>
                </a:lnTo>
                <a:cubicBezTo>
                  <a:pt x="612" y="3972"/>
                  <a:pt x="612" y="3972"/>
                  <a:pt x="612" y="3972"/>
                </a:cubicBezTo>
                <a:cubicBezTo>
                  <a:pt x="0" y="0"/>
                  <a:pt x="0" y="0"/>
                  <a:pt x="0" y="0"/>
                </a:cubicBezTo>
                <a:cubicBezTo>
                  <a:pt x="518" y="38"/>
                  <a:pt x="1054" y="132"/>
                  <a:pt x="1600" y="283"/>
                </a:cubicBezTo>
                <a:cubicBezTo>
                  <a:pt x="2146" y="424"/>
                  <a:pt x="2654" y="612"/>
                  <a:pt x="3125" y="838"/>
                </a:cubicBezTo>
              </a:path>
            </a:pathLst>
          </a:custGeom>
          <a:solidFill>
            <a:srgbClr val="F0B1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591" name="Freeform 495"/>
          <p:cNvSpPr>
            <a:spLocks noChangeArrowheads="1"/>
          </p:cNvSpPr>
          <p:nvPr/>
        </p:nvSpPr>
        <p:spPr bwMode="auto">
          <a:xfrm rot="655499">
            <a:off x="5101432" y="4217988"/>
            <a:ext cx="207169" cy="767557"/>
          </a:xfrm>
          <a:custGeom>
            <a:avLst/>
            <a:gdLst>
              <a:gd name="T0" fmla="*/ 0 w 1074"/>
              <a:gd name="T1" fmla="*/ 0 h 3973"/>
              <a:gd name="T2" fmla="*/ 0 w 1074"/>
              <a:gd name="T3" fmla="*/ 0 h 3973"/>
              <a:gd name="T4" fmla="*/ 612 w 1074"/>
              <a:gd name="T5" fmla="*/ 3972 h 3973"/>
              <a:gd name="T6" fmla="*/ 1073 w 1074"/>
              <a:gd name="T7" fmla="*/ 151 h 3973"/>
              <a:gd name="T8" fmla="*/ 0 w 1074"/>
              <a:gd name="T9" fmla="*/ 0 h 3973"/>
            </a:gdLst>
            <a:ahLst/>
            <a:cxnLst>
              <a:cxn ang="0">
                <a:pos x="T0" y="T1"/>
              </a:cxn>
              <a:cxn ang="0">
                <a:pos x="T2" y="T3"/>
              </a:cxn>
              <a:cxn ang="0">
                <a:pos x="T4" y="T5"/>
              </a:cxn>
              <a:cxn ang="0">
                <a:pos x="T6" y="T7"/>
              </a:cxn>
              <a:cxn ang="0">
                <a:pos x="T8" y="T9"/>
              </a:cxn>
            </a:cxnLst>
            <a:rect l="0" t="0" r="r" b="b"/>
            <a:pathLst>
              <a:path w="1074" h="3973">
                <a:moveTo>
                  <a:pt x="0" y="0"/>
                </a:moveTo>
                <a:lnTo>
                  <a:pt x="0" y="0"/>
                </a:lnTo>
                <a:cubicBezTo>
                  <a:pt x="612" y="3972"/>
                  <a:pt x="612" y="3972"/>
                  <a:pt x="612" y="3972"/>
                </a:cubicBezTo>
                <a:cubicBezTo>
                  <a:pt x="1073" y="151"/>
                  <a:pt x="1073" y="151"/>
                  <a:pt x="1073" y="151"/>
                </a:cubicBezTo>
                <a:cubicBezTo>
                  <a:pt x="706" y="75"/>
                  <a:pt x="348" y="28"/>
                  <a:pt x="0" y="0"/>
                </a:cubicBezTo>
              </a:path>
            </a:pathLst>
          </a:custGeom>
          <a:solidFill>
            <a:schemeClr val="accent6">
              <a:lumMod val="40000"/>
              <a:lumOff val="60000"/>
            </a:schemeClr>
          </a:solidFill>
          <a:ln>
            <a:noFill/>
          </a:ln>
          <a:effectLst/>
        </p:spPr>
        <p:txBody>
          <a:bodyPr wrap="none" anchor="ctr"/>
          <a:lstStyle/>
          <a:p>
            <a:pPr defTabSz="914217">
              <a:defRPr/>
            </a:pPr>
            <a:endParaRPr lang="en-US" sz="900">
              <a:latin typeface="Calibri Light"/>
            </a:endParaRPr>
          </a:p>
        </p:txBody>
      </p:sp>
      <p:sp>
        <p:nvSpPr>
          <p:cNvPr id="4592" name="Freeform 496"/>
          <p:cNvSpPr>
            <a:spLocks noChangeArrowheads="1"/>
          </p:cNvSpPr>
          <p:nvPr/>
        </p:nvSpPr>
        <p:spPr bwMode="auto">
          <a:xfrm rot="655499">
            <a:off x="5214144" y="4277519"/>
            <a:ext cx="291306" cy="738188"/>
          </a:xfrm>
          <a:custGeom>
            <a:avLst/>
            <a:gdLst>
              <a:gd name="T0" fmla="*/ 461 w 1507"/>
              <a:gd name="T1" fmla="*/ 0 h 3822"/>
              <a:gd name="T2" fmla="*/ 461 w 1507"/>
              <a:gd name="T3" fmla="*/ 0 h 3822"/>
              <a:gd name="T4" fmla="*/ 0 w 1507"/>
              <a:gd name="T5" fmla="*/ 3821 h 3822"/>
              <a:gd name="T6" fmla="*/ 1506 w 1507"/>
              <a:gd name="T7" fmla="*/ 282 h 3822"/>
              <a:gd name="T8" fmla="*/ 988 w 1507"/>
              <a:gd name="T9" fmla="*/ 132 h 3822"/>
              <a:gd name="T10" fmla="*/ 461 w 1507"/>
              <a:gd name="T11" fmla="*/ 0 h 3822"/>
            </a:gdLst>
            <a:ahLst/>
            <a:cxnLst>
              <a:cxn ang="0">
                <a:pos x="T0" y="T1"/>
              </a:cxn>
              <a:cxn ang="0">
                <a:pos x="T2" y="T3"/>
              </a:cxn>
              <a:cxn ang="0">
                <a:pos x="T4" y="T5"/>
              </a:cxn>
              <a:cxn ang="0">
                <a:pos x="T6" y="T7"/>
              </a:cxn>
              <a:cxn ang="0">
                <a:pos x="T8" y="T9"/>
              </a:cxn>
              <a:cxn ang="0">
                <a:pos x="T10" y="T11"/>
              </a:cxn>
            </a:cxnLst>
            <a:rect l="0" t="0" r="r" b="b"/>
            <a:pathLst>
              <a:path w="1507" h="3822">
                <a:moveTo>
                  <a:pt x="461" y="0"/>
                </a:moveTo>
                <a:lnTo>
                  <a:pt x="461" y="0"/>
                </a:lnTo>
                <a:cubicBezTo>
                  <a:pt x="0" y="3821"/>
                  <a:pt x="0" y="3821"/>
                  <a:pt x="0" y="3821"/>
                </a:cubicBezTo>
                <a:cubicBezTo>
                  <a:pt x="1506" y="282"/>
                  <a:pt x="1506" y="282"/>
                  <a:pt x="1506" y="282"/>
                </a:cubicBezTo>
                <a:cubicBezTo>
                  <a:pt x="1336" y="226"/>
                  <a:pt x="1167" y="179"/>
                  <a:pt x="988" y="132"/>
                </a:cubicBezTo>
                <a:cubicBezTo>
                  <a:pt x="809" y="84"/>
                  <a:pt x="640" y="37"/>
                  <a:pt x="461" y="0"/>
                </a:cubicBezTo>
              </a:path>
            </a:pathLst>
          </a:custGeom>
          <a:solidFill>
            <a:schemeClr val="accent6">
              <a:lumMod val="60000"/>
              <a:lumOff val="40000"/>
            </a:schemeClr>
          </a:solidFill>
          <a:ln>
            <a:noFill/>
          </a:ln>
          <a:effectLst/>
        </p:spPr>
        <p:txBody>
          <a:bodyPr wrap="none" anchor="ctr"/>
          <a:lstStyle/>
          <a:p>
            <a:pPr defTabSz="914217">
              <a:defRPr/>
            </a:pPr>
            <a:endParaRPr lang="en-US" sz="900">
              <a:latin typeface="Calibri Light"/>
            </a:endParaRPr>
          </a:p>
        </p:txBody>
      </p:sp>
      <p:sp>
        <p:nvSpPr>
          <p:cNvPr id="4593" name="Freeform 497"/>
          <p:cNvSpPr>
            <a:spLocks noChangeArrowheads="1"/>
          </p:cNvSpPr>
          <p:nvPr/>
        </p:nvSpPr>
        <p:spPr bwMode="auto">
          <a:xfrm rot="655499">
            <a:off x="5207000" y="4349750"/>
            <a:ext cx="485775" cy="684213"/>
          </a:xfrm>
          <a:custGeom>
            <a:avLst/>
            <a:gdLst>
              <a:gd name="T0" fmla="*/ 1506 w 2514"/>
              <a:gd name="T1" fmla="*/ 0 h 3540"/>
              <a:gd name="T2" fmla="*/ 1506 w 2514"/>
              <a:gd name="T3" fmla="*/ 0 h 3540"/>
              <a:gd name="T4" fmla="*/ 0 w 2514"/>
              <a:gd name="T5" fmla="*/ 3539 h 3540"/>
              <a:gd name="T6" fmla="*/ 2513 w 2514"/>
              <a:gd name="T7" fmla="*/ 405 h 3540"/>
              <a:gd name="T8" fmla="*/ 1506 w 2514"/>
              <a:gd name="T9" fmla="*/ 0 h 3540"/>
            </a:gdLst>
            <a:ahLst/>
            <a:cxnLst>
              <a:cxn ang="0">
                <a:pos x="T0" y="T1"/>
              </a:cxn>
              <a:cxn ang="0">
                <a:pos x="T2" y="T3"/>
              </a:cxn>
              <a:cxn ang="0">
                <a:pos x="T4" y="T5"/>
              </a:cxn>
              <a:cxn ang="0">
                <a:pos x="T6" y="T7"/>
              </a:cxn>
              <a:cxn ang="0">
                <a:pos x="T8" y="T9"/>
              </a:cxn>
            </a:cxnLst>
            <a:rect l="0" t="0" r="r" b="b"/>
            <a:pathLst>
              <a:path w="2514" h="3540">
                <a:moveTo>
                  <a:pt x="1506" y="0"/>
                </a:moveTo>
                <a:lnTo>
                  <a:pt x="1506" y="0"/>
                </a:lnTo>
                <a:cubicBezTo>
                  <a:pt x="0" y="3539"/>
                  <a:pt x="0" y="3539"/>
                  <a:pt x="0" y="3539"/>
                </a:cubicBezTo>
                <a:cubicBezTo>
                  <a:pt x="2513" y="405"/>
                  <a:pt x="2513" y="405"/>
                  <a:pt x="2513" y="405"/>
                </a:cubicBezTo>
                <a:cubicBezTo>
                  <a:pt x="2193" y="254"/>
                  <a:pt x="1854" y="122"/>
                  <a:pt x="1506" y="0"/>
                </a:cubicBezTo>
              </a:path>
            </a:pathLst>
          </a:custGeom>
          <a:solidFill>
            <a:srgbClr val="E7205F"/>
          </a:solidFill>
          <a:ln>
            <a:noFill/>
          </a:ln>
          <a:effectLst/>
        </p:spPr>
        <p:txBody>
          <a:bodyPr wrap="none" anchor="ctr"/>
          <a:lstStyle/>
          <a:p>
            <a:pPr defTabSz="914217">
              <a:defRPr/>
            </a:pPr>
            <a:endParaRPr lang="en-US" sz="900">
              <a:latin typeface="Calibri Light"/>
            </a:endParaRPr>
          </a:p>
        </p:txBody>
      </p:sp>
      <p:sp>
        <p:nvSpPr>
          <p:cNvPr id="4594" name="Freeform 498"/>
          <p:cNvSpPr>
            <a:spLocks noChangeArrowheads="1"/>
          </p:cNvSpPr>
          <p:nvPr/>
        </p:nvSpPr>
        <p:spPr bwMode="auto">
          <a:xfrm rot="655499">
            <a:off x="5129213" y="4742657"/>
            <a:ext cx="200025" cy="252413"/>
          </a:xfrm>
          <a:custGeom>
            <a:avLst/>
            <a:gdLst>
              <a:gd name="T0" fmla="*/ 1035 w 1036"/>
              <a:gd name="T1" fmla="*/ 273 h 1309"/>
              <a:gd name="T2" fmla="*/ 1035 w 1036"/>
              <a:gd name="T3" fmla="*/ 273 h 1309"/>
              <a:gd name="T4" fmla="*/ 207 w 1036"/>
              <a:gd name="T5" fmla="*/ 1308 h 1309"/>
              <a:gd name="T6" fmla="*/ 0 w 1036"/>
              <a:gd name="T7" fmla="*/ 0 h 1309"/>
              <a:gd name="T8" fmla="*/ 527 w 1036"/>
              <a:gd name="T9" fmla="*/ 84 h 1309"/>
              <a:gd name="T10" fmla="*/ 1035 w 1036"/>
              <a:gd name="T11" fmla="*/ 273 h 1309"/>
            </a:gdLst>
            <a:ahLst/>
            <a:cxnLst>
              <a:cxn ang="0">
                <a:pos x="T0" y="T1"/>
              </a:cxn>
              <a:cxn ang="0">
                <a:pos x="T2" y="T3"/>
              </a:cxn>
              <a:cxn ang="0">
                <a:pos x="T4" y="T5"/>
              </a:cxn>
              <a:cxn ang="0">
                <a:pos x="T6" y="T7"/>
              </a:cxn>
              <a:cxn ang="0">
                <a:pos x="T8" y="T9"/>
              </a:cxn>
              <a:cxn ang="0">
                <a:pos x="T10" y="T11"/>
              </a:cxn>
            </a:cxnLst>
            <a:rect l="0" t="0" r="r" b="b"/>
            <a:pathLst>
              <a:path w="1036" h="1309">
                <a:moveTo>
                  <a:pt x="1035" y="273"/>
                </a:moveTo>
                <a:lnTo>
                  <a:pt x="1035" y="273"/>
                </a:lnTo>
                <a:cubicBezTo>
                  <a:pt x="207" y="1308"/>
                  <a:pt x="207" y="1308"/>
                  <a:pt x="207" y="1308"/>
                </a:cubicBezTo>
                <a:cubicBezTo>
                  <a:pt x="0" y="0"/>
                  <a:pt x="0" y="0"/>
                  <a:pt x="0" y="0"/>
                </a:cubicBezTo>
                <a:cubicBezTo>
                  <a:pt x="179" y="9"/>
                  <a:pt x="348" y="37"/>
                  <a:pt x="527" y="84"/>
                </a:cubicBezTo>
                <a:cubicBezTo>
                  <a:pt x="715" y="141"/>
                  <a:pt x="875" y="197"/>
                  <a:pt x="1035" y="273"/>
                </a:cubicBezTo>
              </a:path>
            </a:pathLst>
          </a:custGeom>
          <a:solidFill>
            <a:schemeClr val="tx1">
              <a:lumMod val="50000"/>
            </a:schemeClr>
          </a:solidFill>
          <a:ln>
            <a:noFill/>
          </a:ln>
          <a:effectLst/>
        </p:spPr>
        <p:txBody>
          <a:bodyPr wrap="none" anchor="ctr"/>
          <a:lstStyle/>
          <a:p>
            <a:pPr defTabSz="914217">
              <a:defRPr/>
            </a:pPr>
            <a:endParaRPr lang="en-US" sz="900">
              <a:latin typeface="Calibri Light"/>
            </a:endParaRPr>
          </a:p>
        </p:txBody>
      </p:sp>
      <p:grpSp>
        <p:nvGrpSpPr>
          <p:cNvPr id="563" name="Group 562"/>
          <p:cNvGrpSpPr/>
          <p:nvPr/>
        </p:nvGrpSpPr>
        <p:grpSpPr>
          <a:xfrm>
            <a:off x="4424208" y="4341985"/>
            <a:ext cx="480411" cy="428967"/>
            <a:chOff x="9264623" y="8202266"/>
            <a:chExt cx="960822" cy="857934"/>
          </a:xfrm>
          <a:solidFill>
            <a:schemeClr val="tx1"/>
          </a:solidFill>
        </p:grpSpPr>
        <p:sp>
          <p:nvSpPr>
            <p:cNvPr id="564" name="Freeform 39"/>
            <p:cNvSpPr>
              <a:spLocks noChangeArrowheads="1"/>
            </p:cNvSpPr>
            <p:nvPr/>
          </p:nvSpPr>
          <p:spPr bwMode="auto">
            <a:xfrm>
              <a:off x="9289579" y="8202266"/>
              <a:ext cx="857877" cy="857934"/>
            </a:xfrm>
            <a:custGeom>
              <a:avLst/>
              <a:gdLst>
                <a:gd name="T0" fmla="*/ 604 w 1214"/>
                <a:gd name="T1" fmla="*/ 0 h 1214"/>
                <a:gd name="T2" fmla="*/ 604 w 1214"/>
                <a:gd name="T3" fmla="*/ 0 h 1214"/>
                <a:gd name="T4" fmla="*/ 0 w 1214"/>
                <a:gd name="T5" fmla="*/ 604 h 1214"/>
                <a:gd name="T6" fmla="*/ 604 w 1214"/>
                <a:gd name="T7" fmla="*/ 1213 h 1214"/>
                <a:gd name="T8" fmla="*/ 1213 w 1214"/>
                <a:gd name="T9" fmla="*/ 604 h 1214"/>
                <a:gd name="T10" fmla="*/ 604 w 1214"/>
                <a:gd name="T11" fmla="*/ 0 h 1214"/>
                <a:gd name="T12" fmla="*/ 604 w 1214"/>
                <a:gd name="T13" fmla="*/ 1181 h 1214"/>
                <a:gd name="T14" fmla="*/ 604 w 1214"/>
                <a:gd name="T15" fmla="*/ 1181 h 1214"/>
                <a:gd name="T16" fmla="*/ 27 w 1214"/>
                <a:gd name="T17" fmla="*/ 604 h 1214"/>
                <a:gd name="T18" fmla="*/ 604 w 1214"/>
                <a:gd name="T19" fmla="*/ 27 h 1214"/>
                <a:gd name="T20" fmla="*/ 1186 w 1214"/>
                <a:gd name="T21" fmla="*/ 604 h 1214"/>
                <a:gd name="T22" fmla="*/ 604 w 1214"/>
                <a:gd name="T23" fmla="*/ 1181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4" h="1214">
                  <a:moveTo>
                    <a:pt x="604" y="0"/>
                  </a:moveTo>
                  <a:lnTo>
                    <a:pt x="604" y="0"/>
                  </a:lnTo>
                  <a:cubicBezTo>
                    <a:pt x="269" y="0"/>
                    <a:pt x="0" y="270"/>
                    <a:pt x="0" y="604"/>
                  </a:cubicBezTo>
                  <a:cubicBezTo>
                    <a:pt x="0" y="938"/>
                    <a:pt x="269" y="1213"/>
                    <a:pt x="604" y="1213"/>
                  </a:cubicBezTo>
                  <a:cubicBezTo>
                    <a:pt x="943" y="1213"/>
                    <a:pt x="1213" y="938"/>
                    <a:pt x="1213" y="604"/>
                  </a:cubicBezTo>
                  <a:cubicBezTo>
                    <a:pt x="1213" y="270"/>
                    <a:pt x="943" y="0"/>
                    <a:pt x="604" y="0"/>
                  </a:cubicBezTo>
                  <a:close/>
                  <a:moveTo>
                    <a:pt x="604" y="1181"/>
                  </a:moveTo>
                  <a:lnTo>
                    <a:pt x="604" y="1181"/>
                  </a:lnTo>
                  <a:cubicBezTo>
                    <a:pt x="286" y="1181"/>
                    <a:pt x="27" y="922"/>
                    <a:pt x="27" y="604"/>
                  </a:cubicBezTo>
                  <a:cubicBezTo>
                    <a:pt x="27" y="286"/>
                    <a:pt x="286" y="27"/>
                    <a:pt x="604" y="27"/>
                  </a:cubicBezTo>
                  <a:cubicBezTo>
                    <a:pt x="927" y="27"/>
                    <a:pt x="1186" y="286"/>
                    <a:pt x="1186" y="604"/>
                  </a:cubicBezTo>
                  <a:cubicBezTo>
                    <a:pt x="1186" y="922"/>
                    <a:pt x="927" y="1181"/>
                    <a:pt x="604" y="1181"/>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65" name="Freeform 40"/>
            <p:cNvSpPr>
              <a:spLocks noChangeArrowheads="1"/>
            </p:cNvSpPr>
            <p:nvPr/>
          </p:nvSpPr>
          <p:spPr bwMode="auto">
            <a:xfrm>
              <a:off x="9264623" y="8217865"/>
              <a:ext cx="960822" cy="842334"/>
            </a:xfrm>
            <a:custGeom>
              <a:avLst/>
              <a:gdLst>
                <a:gd name="T0" fmla="*/ 398 w 1359"/>
                <a:gd name="T1" fmla="*/ 86 h 1192"/>
                <a:gd name="T2" fmla="*/ 372 w 1359"/>
                <a:gd name="T3" fmla="*/ 134 h 1192"/>
                <a:gd name="T4" fmla="*/ 355 w 1359"/>
                <a:gd name="T5" fmla="*/ 178 h 1192"/>
                <a:gd name="T6" fmla="*/ 339 w 1359"/>
                <a:gd name="T7" fmla="*/ 145 h 1192"/>
                <a:gd name="T8" fmla="*/ 318 w 1359"/>
                <a:gd name="T9" fmla="*/ 183 h 1192"/>
                <a:gd name="T10" fmla="*/ 269 w 1359"/>
                <a:gd name="T11" fmla="*/ 194 h 1192"/>
                <a:gd name="T12" fmla="*/ 221 w 1359"/>
                <a:gd name="T13" fmla="*/ 237 h 1192"/>
                <a:gd name="T14" fmla="*/ 167 w 1359"/>
                <a:gd name="T15" fmla="*/ 307 h 1192"/>
                <a:gd name="T16" fmla="*/ 123 w 1359"/>
                <a:gd name="T17" fmla="*/ 361 h 1192"/>
                <a:gd name="T18" fmla="*/ 151 w 1359"/>
                <a:gd name="T19" fmla="*/ 399 h 1192"/>
                <a:gd name="T20" fmla="*/ 167 w 1359"/>
                <a:gd name="T21" fmla="*/ 426 h 1192"/>
                <a:gd name="T22" fmla="*/ 134 w 1359"/>
                <a:gd name="T23" fmla="*/ 404 h 1192"/>
                <a:gd name="T24" fmla="*/ 107 w 1359"/>
                <a:gd name="T25" fmla="*/ 377 h 1192"/>
                <a:gd name="T26" fmla="*/ 97 w 1359"/>
                <a:gd name="T27" fmla="*/ 399 h 1192"/>
                <a:gd name="T28" fmla="*/ 102 w 1359"/>
                <a:gd name="T29" fmla="*/ 490 h 1192"/>
                <a:gd name="T30" fmla="*/ 134 w 1359"/>
                <a:gd name="T31" fmla="*/ 474 h 1192"/>
                <a:gd name="T32" fmla="*/ 188 w 1359"/>
                <a:gd name="T33" fmla="*/ 512 h 1192"/>
                <a:gd name="T34" fmla="*/ 247 w 1359"/>
                <a:gd name="T35" fmla="*/ 571 h 1192"/>
                <a:gd name="T36" fmla="*/ 291 w 1359"/>
                <a:gd name="T37" fmla="*/ 620 h 1192"/>
                <a:gd name="T38" fmla="*/ 377 w 1359"/>
                <a:gd name="T39" fmla="*/ 679 h 1192"/>
                <a:gd name="T40" fmla="*/ 355 w 1359"/>
                <a:gd name="T41" fmla="*/ 787 h 1192"/>
                <a:gd name="T42" fmla="*/ 307 w 1359"/>
                <a:gd name="T43" fmla="*/ 878 h 1192"/>
                <a:gd name="T44" fmla="*/ 301 w 1359"/>
                <a:gd name="T45" fmla="*/ 997 h 1192"/>
                <a:gd name="T46" fmla="*/ 312 w 1359"/>
                <a:gd name="T47" fmla="*/ 1046 h 1192"/>
                <a:gd name="T48" fmla="*/ 210 w 1359"/>
                <a:gd name="T49" fmla="*/ 905 h 1192"/>
                <a:gd name="T50" fmla="*/ 134 w 1359"/>
                <a:gd name="T51" fmla="*/ 754 h 1192"/>
                <a:gd name="T52" fmla="*/ 80 w 1359"/>
                <a:gd name="T53" fmla="*/ 539 h 1192"/>
                <a:gd name="T54" fmla="*/ 436 w 1359"/>
                <a:gd name="T55" fmla="*/ 1121 h 1192"/>
                <a:gd name="T56" fmla="*/ 501 w 1359"/>
                <a:gd name="T57" fmla="*/ 1089 h 1192"/>
                <a:gd name="T58" fmla="*/ 647 w 1359"/>
                <a:gd name="T59" fmla="*/ 1078 h 1192"/>
                <a:gd name="T60" fmla="*/ 625 w 1359"/>
                <a:gd name="T61" fmla="*/ 1116 h 1192"/>
                <a:gd name="T62" fmla="*/ 727 w 1359"/>
                <a:gd name="T63" fmla="*/ 1094 h 1192"/>
                <a:gd name="T64" fmla="*/ 814 w 1359"/>
                <a:gd name="T65" fmla="*/ 1099 h 1192"/>
                <a:gd name="T66" fmla="*/ 1180 w 1359"/>
                <a:gd name="T67" fmla="*/ 878 h 1192"/>
                <a:gd name="T68" fmla="*/ 1186 w 1359"/>
                <a:gd name="T69" fmla="*/ 399 h 1192"/>
                <a:gd name="T70" fmla="*/ 1121 w 1359"/>
                <a:gd name="T71" fmla="*/ 329 h 1192"/>
                <a:gd name="T72" fmla="*/ 1121 w 1359"/>
                <a:gd name="T73" fmla="*/ 436 h 1192"/>
                <a:gd name="T74" fmla="*/ 1024 w 1359"/>
                <a:gd name="T75" fmla="*/ 366 h 1192"/>
                <a:gd name="T76" fmla="*/ 1029 w 1359"/>
                <a:gd name="T77" fmla="*/ 426 h 1192"/>
                <a:gd name="T78" fmla="*/ 1089 w 1359"/>
                <a:gd name="T79" fmla="*/ 474 h 1192"/>
                <a:gd name="T80" fmla="*/ 1100 w 1359"/>
                <a:gd name="T81" fmla="*/ 582 h 1192"/>
                <a:gd name="T82" fmla="*/ 1067 w 1359"/>
                <a:gd name="T83" fmla="*/ 711 h 1192"/>
                <a:gd name="T84" fmla="*/ 1002 w 1359"/>
                <a:gd name="T85" fmla="*/ 798 h 1192"/>
                <a:gd name="T86" fmla="*/ 911 w 1359"/>
                <a:gd name="T87" fmla="*/ 911 h 1192"/>
                <a:gd name="T88" fmla="*/ 851 w 1359"/>
                <a:gd name="T89" fmla="*/ 857 h 1192"/>
                <a:gd name="T90" fmla="*/ 830 w 1359"/>
                <a:gd name="T91" fmla="*/ 744 h 1192"/>
                <a:gd name="T92" fmla="*/ 808 w 1359"/>
                <a:gd name="T93" fmla="*/ 647 h 1192"/>
                <a:gd name="T94" fmla="*/ 760 w 1359"/>
                <a:gd name="T95" fmla="*/ 555 h 1192"/>
                <a:gd name="T96" fmla="*/ 614 w 1359"/>
                <a:gd name="T97" fmla="*/ 550 h 1192"/>
                <a:gd name="T98" fmla="*/ 549 w 1359"/>
                <a:gd name="T99" fmla="*/ 474 h 1192"/>
                <a:gd name="T100" fmla="*/ 582 w 1359"/>
                <a:gd name="T101" fmla="*/ 318 h 1192"/>
                <a:gd name="T102" fmla="*/ 684 w 1359"/>
                <a:gd name="T103" fmla="*/ 253 h 1192"/>
                <a:gd name="T104" fmla="*/ 770 w 1359"/>
                <a:gd name="T105" fmla="*/ 248 h 1192"/>
                <a:gd name="T106" fmla="*/ 857 w 1359"/>
                <a:gd name="T107" fmla="*/ 296 h 1192"/>
                <a:gd name="T108" fmla="*/ 970 w 1359"/>
                <a:gd name="T109" fmla="*/ 280 h 1192"/>
                <a:gd name="T110" fmla="*/ 884 w 1359"/>
                <a:gd name="T111" fmla="*/ 237 h 1192"/>
                <a:gd name="T112" fmla="*/ 916 w 1359"/>
                <a:gd name="T113" fmla="*/ 167 h 1192"/>
                <a:gd name="T114" fmla="*/ 819 w 1359"/>
                <a:gd name="T115" fmla="*/ 199 h 1192"/>
                <a:gd name="T116" fmla="*/ 690 w 1359"/>
                <a:gd name="T117" fmla="*/ 215 h 1192"/>
                <a:gd name="T118" fmla="*/ 684 w 1359"/>
                <a:gd name="T119" fmla="*/ 145 h 1192"/>
                <a:gd name="T120" fmla="*/ 555 w 1359"/>
                <a:gd name="T121" fmla="*/ 97 h 1192"/>
                <a:gd name="T122" fmla="*/ 657 w 1359"/>
                <a:gd name="T123" fmla="*/ 21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9" h="1192">
                  <a:moveTo>
                    <a:pt x="555" y="5"/>
                  </a:moveTo>
                  <a:lnTo>
                    <a:pt x="555" y="5"/>
                  </a:lnTo>
                  <a:cubicBezTo>
                    <a:pt x="555" y="5"/>
                    <a:pt x="350" y="32"/>
                    <a:pt x="210" y="188"/>
                  </a:cubicBezTo>
                  <a:cubicBezTo>
                    <a:pt x="210" y="188"/>
                    <a:pt x="318" y="80"/>
                    <a:pt x="382" y="80"/>
                  </a:cubicBezTo>
                  <a:cubicBezTo>
                    <a:pt x="398" y="86"/>
                    <a:pt x="398" y="86"/>
                    <a:pt x="398" y="86"/>
                  </a:cubicBezTo>
                  <a:lnTo>
                    <a:pt x="393" y="91"/>
                  </a:lnTo>
                  <a:cubicBezTo>
                    <a:pt x="388" y="97"/>
                    <a:pt x="382" y="107"/>
                    <a:pt x="382" y="107"/>
                  </a:cubicBezTo>
                  <a:cubicBezTo>
                    <a:pt x="382" y="113"/>
                    <a:pt x="382" y="124"/>
                    <a:pt x="382" y="124"/>
                  </a:cubicBezTo>
                  <a:cubicBezTo>
                    <a:pt x="377" y="129"/>
                    <a:pt x="377" y="129"/>
                    <a:pt x="377" y="129"/>
                  </a:cubicBezTo>
                  <a:cubicBezTo>
                    <a:pt x="377" y="129"/>
                    <a:pt x="372" y="129"/>
                    <a:pt x="372" y="134"/>
                  </a:cubicBezTo>
                  <a:cubicBezTo>
                    <a:pt x="372" y="134"/>
                    <a:pt x="366" y="134"/>
                    <a:pt x="366" y="140"/>
                  </a:cubicBezTo>
                  <a:cubicBezTo>
                    <a:pt x="366" y="145"/>
                    <a:pt x="366" y="150"/>
                    <a:pt x="366" y="150"/>
                  </a:cubicBezTo>
                  <a:cubicBezTo>
                    <a:pt x="372" y="161"/>
                    <a:pt x="372" y="161"/>
                    <a:pt x="372" y="161"/>
                  </a:cubicBezTo>
                  <a:cubicBezTo>
                    <a:pt x="366" y="172"/>
                    <a:pt x="366" y="172"/>
                    <a:pt x="366" y="172"/>
                  </a:cubicBezTo>
                  <a:cubicBezTo>
                    <a:pt x="355" y="178"/>
                    <a:pt x="355" y="178"/>
                    <a:pt x="355" y="178"/>
                  </a:cubicBezTo>
                  <a:lnTo>
                    <a:pt x="345" y="178"/>
                  </a:lnTo>
                  <a:cubicBezTo>
                    <a:pt x="339" y="172"/>
                    <a:pt x="334" y="167"/>
                    <a:pt x="334" y="167"/>
                  </a:cubicBezTo>
                  <a:cubicBezTo>
                    <a:pt x="350" y="156"/>
                    <a:pt x="350" y="156"/>
                    <a:pt x="350" y="156"/>
                  </a:cubicBezTo>
                  <a:cubicBezTo>
                    <a:pt x="350" y="156"/>
                    <a:pt x="350" y="156"/>
                    <a:pt x="345" y="150"/>
                  </a:cubicBezTo>
                  <a:cubicBezTo>
                    <a:pt x="345" y="150"/>
                    <a:pt x="345" y="145"/>
                    <a:pt x="339" y="145"/>
                  </a:cubicBezTo>
                  <a:cubicBezTo>
                    <a:pt x="328" y="145"/>
                    <a:pt x="323" y="156"/>
                    <a:pt x="323" y="156"/>
                  </a:cubicBezTo>
                  <a:cubicBezTo>
                    <a:pt x="312" y="161"/>
                    <a:pt x="312" y="161"/>
                    <a:pt x="312" y="161"/>
                  </a:cubicBezTo>
                  <a:lnTo>
                    <a:pt x="307" y="172"/>
                  </a:lnTo>
                  <a:cubicBezTo>
                    <a:pt x="312" y="172"/>
                    <a:pt x="318" y="178"/>
                    <a:pt x="318" y="178"/>
                  </a:cubicBezTo>
                  <a:lnTo>
                    <a:pt x="318" y="183"/>
                  </a:lnTo>
                  <a:cubicBezTo>
                    <a:pt x="318" y="188"/>
                    <a:pt x="312" y="194"/>
                    <a:pt x="312" y="194"/>
                  </a:cubicBezTo>
                  <a:cubicBezTo>
                    <a:pt x="312" y="194"/>
                    <a:pt x="312" y="199"/>
                    <a:pt x="307" y="199"/>
                  </a:cubicBezTo>
                  <a:cubicBezTo>
                    <a:pt x="296" y="194"/>
                    <a:pt x="291" y="194"/>
                    <a:pt x="285" y="194"/>
                  </a:cubicBezTo>
                  <a:cubicBezTo>
                    <a:pt x="285" y="194"/>
                    <a:pt x="280" y="188"/>
                    <a:pt x="274" y="194"/>
                  </a:cubicBezTo>
                  <a:cubicBezTo>
                    <a:pt x="269" y="194"/>
                    <a:pt x="269" y="194"/>
                    <a:pt x="269" y="194"/>
                  </a:cubicBezTo>
                  <a:cubicBezTo>
                    <a:pt x="269" y="199"/>
                    <a:pt x="253" y="205"/>
                    <a:pt x="253" y="205"/>
                  </a:cubicBezTo>
                  <a:lnTo>
                    <a:pt x="247" y="210"/>
                  </a:lnTo>
                  <a:cubicBezTo>
                    <a:pt x="247" y="215"/>
                    <a:pt x="242" y="226"/>
                    <a:pt x="242" y="226"/>
                  </a:cubicBezTo>
                  <a:cubicBezTo>
                    <a:pt x="242" y="226"/>
                    <a:pt x="237" y="231"/>
                    <a:pt x="231" y="231"/>
                  </a:cubicBezTo>
                  <a:cubicBezTo>
                    <a:pt x="221" y="231"/>
                    <a:pt x="221" y="237"/>
                    <a:pt x="221" y="237"/>
                  </a:cubicBezTo>
                  <a:cubicBezTo>
                    <a:pt x="215" y="248"/>
                    <a:pt x="215" y="248"/>
                    <a:pt x="215" y="248"/>
                  </a:cubicBezTo>
                  <a:cubicBezTo>
                    <a:pt x="215" y="248"/>
                    <a:pt x="210" y="253"/>
                    <a:pt x="204" y="258"/>
                  </a:cubicBezTo>
                  <a:cubicBezTo>
                    <a:pt x="199" y="264"/>
                    <a:pt x="183" y="275"/>
                    <a:pt x="183" y="275"/>
                  </a:cubicBezTo>
                  <a:cubicBezTo>
                    <a:pt x="177" y="275"/>
                    <a:pt x="172" y="280"/>
                    <a:pt x="172" y="285"/>
                  </a:cubicBezTo>
                  <a:cubicBezTo>
                    <a:pt x="167" y="291"/>
                    <a:pt x="172" y="301"/>
                    <a:pt x="167" y="307"/>
                  </a:cubicBezTo>
                  <a:cubicBezTo>
                    <a:pt x="167" y="307"/>
                    <a:pt x="161" y="312"/>
                    <a:pt x="161" y="323"/>
                  </a:cubicBezTo>
                  <a:cubicBezTo>
                    <a:pt x="161" y="329"/>
                    <a:pt x="156" y="334"/>
                    <a:pt x="156" y="334"/>
                  </a:cubicBezTo>
                  <a:cubicBezTo>
                    <a:pt x="151" y="339"/>
                    <a:pt x="151" y="339"/>
                    <a:pt x="145" y="339"/>
                  </a:cubicBezTo>
                  <a:cubicBezTo>
                    <a:pt x="145" y="345"/>
                    <a:pt x="129" y="345"/>
                    <a:pt x="129" y="350"/>
                  </a:cubicBezTo>
                  <a:cubicBezTo>
                    <a:pt x="123" y="350"/>
                    <a:pt x="123" y="361"/>
                    <a:pt x="123" y="361"/>
                  </a:cubicBezTo>
                  <a:lnTo>
                    <a:pt x="129" y="366"/>
                  </a:lnTo>
                  <a:lnTo>
                    <a:pt x="140" y="372"/>
                  </a:lnTo>
                  <a:lnTo>
                    <a:pt x="140" y="382"/>
                  </a:lnTo>
                  <a:cubicBezTo>
                    <a:pt x="140" y="388"/>
                    <a:pt x="134" y="399"/>
                    <a:pt x="140" y="399"/>
                  </a:cubicBezTo>
                  <a:cubicBezTo>
                    <a:pt x="145" y="399"/>
                    <a:pt x="151" y="399"/>
                    <a:pt x="151" y="399"/>
                  </a:cubicBezTo>
                  <a:cubicBezTo>
                    <a:pt x="161" y="399"/>
                    <a:pt x="161" y="399"/>
                    <a:pt x="161" y="399"/>
                  </a:cubicBezTo>
                  <a:cubicBezTo>
                    <a:pt x="172" y="404"/>
                    <a:pt x="172" y="404"/>
                    <a:pt x="172" y="404"/>
                  </a:cubicBezTo>
                  <a:cubicBezTo>
                    <a:pt x="177" y="409"/>
                    <a:pt x="177" y="409"/>
                    <a:pt x="177" y="409"/>
                  </a:cubicBezTo>
                  <a:cubicBezTo>
                    <a:pt x="177" y="409"/>
                    <a:pt x="172" y="415"/>
                    <a:pt x="172" y="420"/>
                  </a:cubicBezTo>
                  <a:lnTo>
                    <a:pt x="167" y="426"/>
                  </a:lnTo>
                  <a:cubicBezTo>
                    <a:pt x="167" y="426"/>
                    <a:pt x="167" y="426"/>
                    <a:pt x="161" y="420"/>
                  </a:cubicBezTo>
                  <a:cubicBezTo>
                    <a:pt x="161" y="415"/>
                    <a:pt x="161" y="415"/>
                    <a:pt x="156" y="409"/>
                  </a:cubicBezTo>
                  <a:cubicBezTo>
                    <a:pt x="151" y="409"/>
                    <a:pt x="145" y="415"/>
                    <a:pt x="145" y="415"/>
                  </a:cubicBezTo>
                  <a:cubicBezTo>
                    <a:pt x="145" y="415"/>
                    <a:pt x="140" y="415"/>
                    <a:pt x="134" y="409"/>
                  </a:cubicBezTo>
                  <a:cubicBezTo>
                    <a:pt x="134" y="404"/>
                    <a:pt x="129" y="409"/>
                    <a:pt x="134" y="404"/>
                  </a:cubicBezTo>
                  <a:cubicBezTo>
                    <a:pt x="134" y="399"/>
                    <a:pt x="134" y="399"/>
                    <a:pt x="134" y="393"/>
                  </a:cubicBezTo>
                  <a:cubicBezTo>
                    <a:pt x="134" y="393"/>
                    <a:pt x="129" y="382"/>
                    <a:pt x="123" y="382"/>
                  </a:cubicBezTo>
                  <a:cubicBezTo>
                    <a:pt x="123" y="382"/>
                    <a:pt x="129" y="388"/>
                    <a:pt x="123" y="382"/>
                  </a:cubicBezTo>
                  <a:cubicBezTo>
                    <a:pt x="118" y="377"/>
                    <a:pt x="118" y="377"/>
                    <a:pt x="113" y="377"/>
                  </a:cubicBezTo>
                  <a:lnTo>
                    <a:pt x="107" y="377"/>
                  </a:lnTo>
                  <a:cubicBezTo>
                    <a:pt x="107" y="372"/>
                    <a:pt x="113" y="366"/>
                    <a:pt x="113" y="361"/>
                  </a:cubicBezTo>
                  <a:cubicBezTo>
                    <a:pt x="113" y="355"/>
                    <a:pt x="113" y="350"/>
                    <a:pt x="113" y="350"/>
                  </a:cubicBezTo>
                  <a:cubicBezTo>
                    <a:pt x="113" y="345"/>
                    <a:pt x="118" y="329"/>
                    <a:pt x="118" y="329"/>
                  </a:cubicBezTo>
                  <a:cubicBezTo>
                    <a:pt x="118" y="329"/>
                    <a:pt x="97" y="366"/>
                    <a:pt x="91" y="393"/>
                  </a:cubicBezTo>
                  <a:cubicBezTo>
                    <a:pt x="91" y="393"/>
                    <a:pt x="97" y="393"/>
                    <a:pt x="97" y="399"/>
                  </a:cubicBezTo>
                  <a:cubicBezTo>
                    <a:pt x="97" y="404"/>
                    <a:pt x="102" y="409"/>
                    <a:pt x="102" y="409"/>
                  </a:cubicBezTo>
                  <a:cubicBezTo>
                    <a:pt x="97" y="415"/>
                    <a:pt x="97" y="415"/>
                    <a:pt x="97" y="431"/>
                  </a:cubicBezTo>
                  <a:cubicBezTo>
                    <a:pt x="97" y="447"/>
                    <a:pt x="102" y="447"/>
                    <a:pt x="102" y="452"/>
                  </a:cubicBezTo>
                  <a:cubicBezTo>
                    <a:pt x="97" y="458"/>
                    <a:pt x="97" y="463"/>
                    <a:pt x="97" y="469"/>
                  </a:cubicBezTo>
                  <a:cubicBezTo>
                    <a:pt x="97" y="474"/>
                    <a:pt x="97" y="490"/>
                    <a:pt x="102" y="490"/>
                  </a:cubicBezTo>
                  <a:cubicBezTo>
                    <a:pt x="102" y="496"/>
                    <a:pt x="102" y="496"/>
                    <a:pt x="107" y="501"/>
                  </a:cubicBezTo>
                  <a:cubicBezTo>
                    <a:pt x="107" y="501"/>
                    <a:pt x="102" y="512"/>
                    <a:pt x="107" y="501"/>
                  </a:cubicBezTo>
                  <a:cubicBezTo>
                    <a:pt x="113" y="490"/>
                    <a:pt x="118" y="485"/>
                    <a:pt x="118" y="485"/>
                  </a:cubicBezTo>
                  <a:cubicBezTo>
                    <a:pt x="123" y="480"/>
                    <a:pt x="123" y="480"/>
                    <a:pt x="123" y="480"/>
                  </a:cubicBezTo>
                  <a:cubicBezTo>
                    <a:pt x="123" y="480"/>
                    <a:pt x="123" y="474"/>
                    <a:pt x="134" y="474"/>
                  </a:cubicBezTo>
                  <a:cubicBezTo>
                    <a:pt x="140" y="474"/>
                    <a:pt x="140" y="474"/>
                    <a:pt x="145" y="480"/>
                  </a:cubicBezTo>
                  <a:cubicBezTo>
                    <a:pt x="151" y="485"/>
                    <a:pt x="140" y="490"/>
                    <a:pt x="145" y="490"/>
                  </a:cubicBezTo>
                  <a:cubicBezTo>
                    <a:pt x="151" y="496"/>
                    <a:pt x="167" y="485"/>
                    <a:pt x="167" y="490"/>
                  </a:cubicBezTo>
                  <a:cubicBezTo>
                    <a:pt x="172" y="490"/>
                    <a:pt x="177" y="490"/>
                    <a:pt x="177" y="496"/>
                  </a:cubicBezTo>
                  <a:cubicBezTo>
                    <a:pt x="183" y="501"/>
                    <a:pt x="183" y="512"/>
                    <a:pt x="188" y="512"/>
                  </a:cubicBezTo>
                  <a:cubicBezTo>
                    <a:pt x="188" y="517"/>
                    <a:pt x="188" y="523"/>
                    <a:pt x="194" y="528"/>
                  </a:cubicBezTo>
                  <a:cubicBezTo>
                    <a:pt x="194" y="533"/>
                    <a:pt x="204" y="539"/>
                    <a:pt x="210" y="539"/>
                  </a:cubicBezTo>
                  <a:cubicBezTo>
                    <a:pt x="210" y="539"/>
                    <a:pt x="226" y="539"/>
                    <a:pt x="226" y="544"/>
                  </a:cubicBezTo>
                  <a:cubicBezTo>
                    <a:pt x="231" y="544"/>
                    <a:pt x="226" y="550"/>
                    <a:pt x="237" y="555"/>
                  </a:cubicBezTo>
                  <a:cubicBezTo>
                    <a:pt x="242" y="555"/>
                    <a:pt x="247" y="571"/>
                    <a:pt x="247" y="571"/>
                  </a:cubicBezTo>
                  <a:cubicBezTo>
                    <a:pt x="247" y="571"/>
                    <a:pt x="247" y="582"/>
                    <a:pt x="247" y="587"/>
                  </a:cubicBezTo>
                  <a:cubicBezTo>
                    <a:pt x="242" y="587"/>
                    <a:pt x="247" y="598"/>
                    <a:pt x="247" y="598"/>
                  </a:cubicBezTo>
                  <a:cubicBezTo>
                    <a:pt x="253" y="598"/>
                    <a:pt x="264" y="598"/>
                    <a:pt x="264" y="598"/>
                  </a:cubicBezTo>
                  <a:cubicBezTo>
                    <a:pt x="264" y="598"/>
                    <a:pt x="258" y="609"/>
                    <a:pt x="269" y="614"/>
                  </a:cubicBezTo>
                  <a:cubicBezTo>
                    <a:pt x="280" y="614"/>
                    <a:pt x="291" y="620"/>
                    <a:pt x="291" y="620"/>
                  </a:cubicBezTo>
                  <a:cubicBezTo>
                    <a:pt x="296" y="625"/>
                    <a:pt x="285" y="630"/>
                    <a:pt x="296" y="630"/>
                  </a:cubicBezTo>
                  <a:cubicBezTo>
                    <a:pt x="312" y="630"/>
                    <a:pt x="323" y="630"/>
                    <a:pt x="328" y="630"/>
                  </a:cubicBezTo>
                  <a:cubicBezTo>
                    <a:pt x="334" y="636"/>
                    <a:pt x="328" y="647"/>
                    <a:pt x="345" y="652"/>
                  </a:cubicBezTo>
                  <a:cubicBezTo>
                    <a:pt x="355" y="663"/>
                    <a:pt x="361" y="663"/>
                    <a:pt x="366" y="663"/>
                  </a:cubicBezTo>
                  <a:cubicBezTo>
                    <a:pt x="372" y="668"/>
                    <a:pt x="377" y="668"/>
                    <a:pt x="377" y="679"/>
                  </a:cubicBezTo>
                  <a:cubicBezTo>
                    <a:pt x="372" y="690"/>
                    <a:pt x="372" y="695"/>
                    <a:pt x="366" y="701"/>
                  </a:cubicBezTo>
                  <a:cubicBezTo>
                    <a:pt x="361" y="706"/>
                    <a:pt x="355" y="722"/>
                    <a:pt x="350" y="722"/>
                  </a:cubicBezTo>
                  <a:cubicBezTo>
                    <a:pt x="345" y="727"/>
                    <a:pt x="345" y="738"/>
                    <a:pt x="345" y="744"/>
                  </a:cubicBezTo>
                  <a:cubicBezTo>
                    <a:pt x="350" y="754"/>
                    <a:pt x="355" y="760"/>
                    <a:pt x="355" y="765"/>
                  </a:cubicBezTo>
                  <a:cubicBezTo>
                    <a:pt x="355" y="771"/>
                    <a:pt x="355" y="781"/>
                    <a:pt x="355" y="787"/>
                  </a:cubicBezTo>
                  <a:cubicBezTo>
                    <a:pt x="350" y="798"/>
                    <a:pt x="345" y="803"/>
                    <a:pt x="345" y="803"/>
                  </a:cubicBezTo>
                  <a:cubicBezTo>
                    <a:pt x="345" y="803"/>
                    <a:pt x="355" y="814"/>
                    <a:pt x="350" y="819"/>
                  </a:cubicBezTo>
                  <a:cubicBezTo>
                    <a:pt x="339" y="830"/>
                    <a:pt x="328" y="835"/>
                    <a:pt x="323" y="841"/>
                  </a:cubicBezTo>
                  <a:cubicBezTo>
                    <a:pt x="318" y="841"/>
                    <a:pt x="307" y="852"/>
                    <a:pt x="307" y="852"/>
                  </a:cubicBezTo>
                  <a:cubicBezTo>
                    <a:pt x="307" y="852"/>
                    <a:pt x="307" y="873"/>
                    <a:pt x="307" y="878"/>
                  </a:cubicBezTo>
                  <a:cubicBezTo>
                    <a:pt x="307" y="884"/>
                    <a:pt x="285" y="922"/>
                    <a:pt x="291" y="927"/>
                  </a:cubicBezTo>
                  <a:cubicBezTo>
                    <a:pt x="301" y="938"/>
                    <a:pt x="301" y="948"/>
                    <a:pt x="296" y="954"/>
                  </a:cubicBezTo>
                  <a:cubicBezTo>
                    <a:pt x="296" y="959"/>
                    <a:pt x="296" y="954"/>
                    <a:pt x="291" y="959"/>
                  </a:cubicBezTo>
                  <a:cubicBezTo>
                    <a:pt x="291" y="965"/>
                    <a:pt x="274" y="959"/>
                    <a:pt x="285" y="976"/>
                  </a:cubicBezTo>
                  <a:cubicBezTo>
                    <a:pt x="291" y="986"/>
                    <a:pt x="296" y="992"/>
                    <a:pt x="301" y="997"/>
                  </a:cubicBezTo>
                  <a:cubicBezTo>
                    <a:pt x="307" y="1002"/>
                    <a:pt x="307" y="1008"/>
                    <a:pt x="312" y="1013"/>
                  </a:cubicBezTo>
                  <a:cubicBezTo>
                    <a:pt x="318" y="1024"/>
                    <a:pt x="318" y="1029"/>
                    <a:pt x="323" y="1035"/>
                  </a:cubicBezTo>
                  <a:cubicBezTo>
                    <a:pt x="328" y="1040"/>
                    <a:pt x="339" y="1046"/>
                    <a:pt x="339" y="1051"/>
                  </a:cubicBezTo>
                  <a:cubicBezTo>
                    <a:pt x="339" y="1056"/>
                    <a:pt x="350" y="1073"/>
                    <a:pt x="334" y="1062"/>
                  </a:cubicBezTo>
                  <a:cubicBezTo>
                    <a:pt x="318" y="1051"/>
                    <a:pt x="334" y="1062"/>
                    <a:pt x="312" y="1046"/>
                  </a:cubicBezTo>
                  <a:cubicBezTo>
                    <a:pt x="291" y="1024"/>
                    <a:pt x="285" y="1035"/>
                    <a:pt x="274" y="1024"/>
                  </a:cubicBezTo>
                  <a:cubicBezTo>
                    <a:pt x="269" y="1013"/>
                    <a:pt x="280" y="1051"/>
                    <a:pt x="264" y="1002"/>
                  </a:cubicBezTo>
                  <a:cubicBezTo>
                    <a:pt x="247" y="959"/>
                    <a:pt x="242" y="965"/>
                    <a:pt x="237" y="954"/>
                  </a:cubicBezTo>
                  <a:cubicBezTo>
                    <a:pt x="231" y="943"/>
                    <a:pt x="237" y="954"/>
                    <a:pt x="221" y="932"/>
                  </a:cubicBezTo>
                  <a:cubicBezTo>
                    <a:pt x="210" y="905"/>
                    <a:pt x="221" y="922"/>
                    <a:pt x="210" y="905"/>
                  </a:cubicBezTo>
                  <a:cubicBezTo>
                    <a:pt x="199" y="895"/>
                    <a:pt x="199" y="911"/>
                    <a:pt x="194" y="884"/>
                  </a:cubicBezTo>
                  <a:cubicBezTo>
                    <a:pt x="188" y="857"/>
                    <a:pt x="188" y="878"/>
                    <a:pt x="177" y="846"/>
                  </a:cubicBezTo>
                  <a:cubicBezTo>
                    <a:pt x="172" y="814"/>
                    <a:pt x="183" y="814"/>
                    <a:pt x="167" y="798"/>
                  </a:cubicBezTo>
                  <a:cubicBezTo>
                    <a:pt x="151" y="787"/>
                    <a:pt x="151" y="792"/>
                    <a:pt x="145" y="781"/>
                  </a:cubicBezTo>
                  <a:cubicBezTo>
                    <a:pt x="140" y="771"/>
                    <a:pt x="151" y="781"/>
                    <a:pt x="134" y="754"/>
                  </a:cubicBezTo>
                  <a:cubicBezTo>
                    <a:pt x="118" y="727"/>
                    <a:pt x="97" y="717"/>
                    <a:pt x="97" y="674"/>
                  </a:cubicBezTo>
                  <a:cubicBezTo>
                    <a:pt x="102" y="630"/>
                    <a:pt x="102" y="625"/>
                    <a:pt x="102" y="625"/>
                  </a:cubicBezTo>
                  <a:cubicBezTo>
                    <a:pt x="102" y="625"/>
                    <a:pt x="75" y="603"/>
                    <a:pt x="86" y="582"/>
                  </a:cubicBezTo>
                  <a:cubicBezTo>
                    <a:pt x="91" y="555"/>
                    <a:pt x="97" y="560"/>
                    <a:pt x="91" y="555"/>
                  </a:cubicBezTo>
                  <a:cubicBezTo>
                    <a:pt x="91" y="544"/>
                    <a:pt x="86" y="550"/>
                    <a:pt x="80" y="539"/>
                  </a:cubicBezTo>
                  <a:cubicBezTo>
                    <a:pt x="70" y="528"/>
                    <a:pt x="70" y="528"/>
                    <a:pt x="70" y="523"/>
                  </a:cubicBezTo>
                  <a:cubicBezTo>
                    <a:pt x="70" y="517"/>
                    <a:pt x="64" y="501"/>
                    <a:pt x="64" y="501"/>
                  </a:cubicBezTo>
                  <a:cubicBezTo>
                    <a:pt x="59" y="506"/>
                    <a:pt x="59" y="506"/>
                    <a:pt x="59" y="506"/>
                  </a:cubicBezTo>
                  <a:cubicBezTo>
                    <a:pt x="59" y="506"/>
                    <a:pt x="0" y="1089"/>
                    <a:pt x="582" y="1175"/>
                  </a:cubicBezTo>
                  <a:cubicBezTo>
                    <a:pt x="582" y="1175"/>
                    <a:pt x="447" y="1148"/>
                    <a:pt x="436" y="1121"/>
                  </a:cubicBezTo>
                  <a:cubicBezTo>
                    <a:pt x="436" y="1121"/>
                    <a:pt x="436" y="1094"/>
                    <a:pt x="442" y="1094"/>
                  </a:cubicBezTo>
                  <a:cubicBezTo>
                    <a:pt x="447" y="1094"/>
                    <a:pt x="452" y="1099"/>
                    <a:pt x="463" y="1094"/>
                  </a:cubicBezTo>
                  <a:cubicBezTo>
                    <a:pt x="469" y="1089"/>
                    <a:pt x="479" y="1078"/>
                    <a:pt x="479" y="1078"/>
                  </a:cubicBezTo>
                  <a:cubicBezTo>
                    <a:pt x="479" y="1089"/>
                    <a:pt x="479" y="1089"/>
                    <a:pt x="479" y="1089"/>
                  </a:cubicBezTo>
                  <a:cubicBezTo>
                    <a:pt x="479" y="1089"/>
                    <a:pt x="474" y="1089"/>
                    <a:pt x="501" y="1089"/>
                  </a:cubicBezTo>
                  <a:cubicBezTo>
                    <a:pt x="528" y="1083"/>
                    <a:pt x="528" y="1083"/>
                    <a:pt x="533" y="1078"/>
                  </a:cubicBezTo>
                  <a:cubicBezTo>
                    <a:pt x="544" y="1078"/>
                    <a:pt x="555" y="1056"/>
                    <a:pt x="560" y="1067"/>
                  </a:cubicBezTo>
                  <a:cubicBezTo>
                    <a:pt x="566" y="1078"/>
                    <a:pt x="555" y="1073"/>
                    <a:pt x="566" y="1078"/>
                  </a:cubicBezTo>
                  <a:cubicBezTo>
                    <a:pt x="582" y="1089"/>
                    <a:pt x="603" y="1078"/>
                    <a:pt x="603" y="1078"/>
                  </a:cubicBezTo>
                  <a:lnTo>
                    <a:pt x="647" y="1078"/>
                  </a:lnTo>
                  <a:cubicBezTo>
                    <a:pt x="652" y="1073"/>
                    <a:pt x="652" y="1067"/>
                    <a:pt x="657" y="1067"/>
                  </a:cubicBezTo>
                  <a:cubicBezTo>
                    <a:pt x="668" y="1067"/>
                    <a:pt x="668" y="1078"/>
                    <a:pt x="668" y="1078"/>
                  </a:cubicBezTo>
                  <a:cubicBezTo>
                    <a:pt x="647" y="1094"/>
                    <a:pt x="647" y="1094"/>
                    <a:pt x="647" y="1094"/>
                  </a:cubicBezTo>
                  <a:cubicBezTo>
                    <a:pt x="625" y="1105"/>
                    <a:pt x="625" y="1105"/>
                    <a:pt x="625" y="1105"/>
                  </a:cubicBezTo>
                  <a:cubicBezTo>
                    <a:pt x="625" y="1105"/>
                    <a:pt x="620" y="1110"/>
                    <a:pt x="625" y="1116"/>
                  </a:cubicBezTo>
                  <a:cubicBezTo>
                    <a:pt x="636" y="1116"/>
                    <a:pt x="636" y="1116"/>
                    <a:pt x="647" y="1116"/>
                  </a:cubicBezTo>
                  <a:cubicBezTo>
                    <a:pt x="657" y="1121"/>
                    <a:pt x="679" y="1137"/>
                    <a:pt x="684" y="1126"/>
                  </a:cubicBezTo>
                  <a:cubicBezTo>
                    <a:pt x="695" y="1116"/>
                    <a:pt x="695" y="1116"/>
                    <a:pt x="700" y="1105"/>
                  </a:cubicBezTo>
                  <a:cubicBezTo>
                    <a:pt x="700" y="1099"/>
                    <a:pt x="700" y="1094"/>
                    <a:pt x="711" y="1094"/>
                  </a:cubicBezTo>
                  <a:cubicBezTo>
                    <a:pt x="722" y="1094"/>
                    <a:pt x="727" y="1094"/>
                    <a:pt x="727" y="1094"/>
                  </a:cubicBezTo>
                  <a:cubicBezTo>
                    <a:pt x="722" y="1110"/>
                    <a:pt x="722" y="1110"/>
                    <a:pt x="722" y="1110"/>
                  </a:cubicBezTo>
                  <a:cubicBezTo>
                    <a:pt x="722" y="1110"/>
                    <a:pt x="738" y="1110"/>
                    <a:pt x="744" y="1110"/>
                  </a:cubicBezTo>
                  <a:cubicBezTo>
                    <a:pt x="754" y="1110"/>
                    <a:pt x="754" y="1121"/>
                    <a:pt x="765" y="1110"/>
                  </a:cubicBezTo>
                  <a:cubicBezTo>
                    <a:pt x="770" y="1105"/>
                    <a:pt x="776" y="1105"/>
                    <a:pt x="787" y="1099"/>
                  </a:cubicBezTo>
                  <a:cubicBezTo>
                    <a:pt x="792" y="1099"/>
                    <a:pt x="808" y="1094"/>
                    <a:pt x="814" y="1099"/>
                  </a:cubicBezTo>
                  <a:cubicBezTo>
                    <a:pt x="814" y="1099"/>
                    <a:pt x="824" y="1099"/>
                    <a:pt x="830" y="1099"/>
                  </a:cubicBezTo>
                  <a:cubicBezTo>
                    <a:pt x="835" y="1099"/>
                    <a:pt x="851" y="1116"/>
                    <a:pt x="857" y="1110"/>
                  </a:cubicBezTo>
                  <a:cubicBezTo>
                    <a:pt x="862" y="1110"/>
                    <a:pt x="889" y="1110"/>
                    <a:pt x="889" y="1110"/>
                  </a:cubicBezTo>
                  <a:cubicBezTo>
                    <a:pt x="889" y="1110"/>
                    <a:pt x="819" y="1175"/>
                    <a:pt x="674" y="1175"/>
                  </a:cubicBezTo>
                  <a:cubicBezTo>
                    <a:pt x="674" y="1175"/>
                    <a:pt x="997" y="1191"/>
                    <a:pt x="1180" y="878"/>
                  </a:cubicBezTo>
                  <a:cubicBezTo>
                    <a:pt x="1358" y="560"/>
                    <a:pt x="1234" y="156"/>
                    <a:pt x="819" y="16"/>
                  </a:cubicBezTo>
                  <a:cubicBezTo>
                    <a:pt x="819" y="16"/>
                    <a:pt x="1132" y="134"/>
                    <a:pt x="1213" y="431"/>
                  </a:cubicBezTo>
                  <a:cubicBezTo>
                    <a:pt x="1207" y="436"/>
                    <a:pt x="1207" y="436"/>
                    <a:pt x="1207" y="436"/>
                  </a:cubicBezTo>
                  <a:cubicBezTo>
                    <a:pt x="1202" y="426"/>
                    <a:pt x="1202" y="431"/>
                    <a:pt x="1191" y="415"/>
                  </a:cubicBezTo>
                  <a:cubicBezTo>
                    <a:pt x="1186" y="404"/>
                    <a:pt x="1191" y="404"/>
                    <a:pt x="1186" y="399"/>
                  </a:cubicBezTo>
                  <a:cubicBezTo>
                    <a:pt x="1180" y="388"/>
                    <a:pt x="1180" y="393"/>
                    <a:pt x="1175" y="382"/>
                  </a:cubicBezTo>
                  <a:cubicBezTo>
                    <a:pt x="1170" y="372"/>
                    <a:pt x="1170" y="377"/>
                    <a:pt x="1164" y="372"/>
                  </a:cubicBezTo>
                  <a:cubicBezTo>
                    <a:pt x="1159" y="366"/>
                    <a:pt x="1148" y="345"/>
                    <a:pt x="1148" y="339"/>
                  </a:cubicBezTo>
                  <a:cubicBezTo>
                    <a:pt x="1143" y="334"/>
                    <a:pt x="1132" y="334"/>
                    <a:pt x="1126" y="334"/>
                  </a:cubicBezTo>
                  <a:cubicBezTo>
                    <a:pt x="1121" y="329"/>
                    <a:pt x="1121" y="323"/>
                    <a:pt x="1121" y="329"/>
                  </a:cubicBezTo>
                  <a:cubicBezTo>
                    <a:pt x="1116" y="339"/>
                    <a:pt x="1126" y="350"/>
                    <a:pt x="1126" y="350"/>
                  </a:cubicBezTo>
                  <a:cubicBezTo>
                    <a:pt x="1126" y="372"/>
                    <a:pt x="1126" y="372"/>
                    <a:pt x="1126" y="372"/>
                  </a:cubicBezTo>
                  <a:cubicBezTo>
                    <a:pt x="1126" y="372"/>
                    <a:pt x="1137" y="393"/>
                    <a:pt x="1137" y="399"/>
                  </a:cubicBezTo>
                  <a:cubicBezTo>
                    <a:pt x="1137" y="404"/>
                    <a:pt x="1126" y="420"/>
                    <a:pt x="1126" y="420"/>
                  </a:cubicBezTo>
                  <a:cubicBezTo>
                    <a:pt x="1126" y="420"/>
                    <a:pt x="1126" y="436"/>
                    <a:pt x="1121" y="436"/>
                  </a:cubicBezTo>
                  <a:cubicBezTo>
                    <a:pt x="1116" y="442"/>
                    <a:pt x="1083" y="447"/>
                    <a:pt x="1083" y="447"/>
                  </a:cubicBezTo>
                  <a:cubicBezTo>
                    <a:pt x="1083" y="447"/>
                    <a:pt x="1072" y="436"/>
                    <a:pt x="1067" y="426"/>
                  </a:cubicBezTo>
                  <a:cubicBezTo>
                    <a:pt x="1062" y="415"/>
                    <a:pt x="1046" y="415"/>
                    <a:pt x="1040" y="409"/>
                  </a:cubicBezTo>
                  <a:cubicBezTo>
                    <a:pt x="1040" y="404"/>
                    <a:pt x="1046" y="399"/>
                    <a:pt x="1035" y="382"/>
                  </a:cubicBezTo>
                  <a:cubicBezTo>
                    <a:pt x="1029" y="372"/>
                    <a:pt x="1035" y="377"/>
                    <a:pt x="1024" y="366"/>
                  </a:cubicBezTo>
                  <a:cubicBezTo>
                    <a:pt x="1013" y="355"/>
                    <a:pt x="1013" y="355"/>
                    <a:pt x="1013" y="355"/>
                  </a:cubicBezTo>
                  <a:cubicBezTo>
                    <a:pt x="1013" y="355"/>
                    <a:pt x="992" y="350"/>
                    <a:pt x="997" y="361"/>
                  </a:cubicBezTo>
                  <a:cubicBezTo>
                    <a:pt x="1008" y="377"/>
                    <a:pt x="997" y="393"/>
                    <a:pt x="1002" y="393"/>
                  </a:cubicBezTo>
                  <a:cubicBezTo>
                    <a:pt x="1008" y="393"/>
                    <a:pt x="1013" y="388"/>
                    <a:pt x="1019" y="404"/>
                  </a:cubicBezTo>
                  <a:cubicBezTo>
                    <a:pt x="1024" y="415"/>
                    <a:pt x="1029" y="420"/>
                    <a:pt x="1029" y="426"/>
                  </a:cubicBezTo>
                  <a:cubicBezTo>
                    <a:pt x="1035" y="426"/>
                    <a:pt x="1035" y="447"/>
                    <a:pt x="1040" y="447"/>
                  </a:cubicBezTo>
                  <a:cubicBezTo>
                    <a:pt x="1046" y="447"/>
                    <a:pt x="1062" y="447"/>
                    <a:pt x="1062" y="452"/>
                  </a:cubicBezTo>
                  <a:cubicBezTo>
                    <a:pt x="1062" y="463"/>
                    <a:pt x="1051" y="469"/>
                    <a:pt x="1062" y="474"/>
                  </a:cubicBezTo>
                  <a:cubicBezTo>
                    <a:pt x="1072" y="474"/>
                    <a:pt x="1072" y="480"/>
                    <a:pt x="1078" y="480"/>
                  </a:cubicBezTo>
                  <a:cubicBezTo>
                    <a:pt x="1083" y="480"/>
                    <a:pt x="1083" y="480"/>
                    <a:pt x="1089" y="474"/>
                  </a:cubicBezTo>
                  <a:cubicBezTo>
                    <a:pt x="1100" y="474"/>
                    <a:pt x="1110" y="474"/>
                    <a:pt x="1110" y="474"/>
                  </a:cubicBezTo>
                  <a:lnTo>
                    <a:pt x="1126" y="485"/>
                  </a:lnTo>
                  <a:cubicBezTo>
                    <a:pt x="1126" y="490"/>
                    <a:pt x="1121" y="512"/>
                    <a:pt x="1121" y="512"/>
                  </a:cubicBezTo>
                  <a:cubicBezTo>
                    <a:pt x="1110" y="539"/>
                    <a:pt x="1110" y="539"/>
                    <a:pt x="1110" y="539"/>
                  </a:cubicBezTo>
                  <a:cubicBezTo>
                    <a:pt x="1110" y="539"/>
                    <a:pt x="1110" y="582"/>
                    <a:pt x="1100" y="582"/>
                  </a:cubicBezTo>
                  <a:cubicBezTo>
                    <a:pt x="1094" y="582"/>
                    <a:pt x="1089" y="598"/>
                    <a:pt x="1083" y="598"/>
                  </a:cubicBezTo>
                  <a:cubicBezTo>
                    <a:pt x="1078" y="603"/>
                    <a:pt x="1078" y="630"/>
                    <a:pt x="1078" y="630"/>
                  </a:cubicBezTo>
                  <a:cubicBezTo>
                    <a:pt x="1067" y="647"/>
                    <a:pt x="1067" y="647"/>
                    <a:pt x="1067" y="647"/>
                  </a:cubicBezTo>
                  <a:cubicBezTo>
                    <a:pt x="1067" y="647"/>
                    <a:pt x="1062" y="668"/>
                    <a:pt x="1067" y="674"/>
                  </a:cubicBezTo>
                  <a:cubicBezTo>
                    <a:pt x="1067" y="679"/>
                    <a:pt x="1067" y="701"/>
                    <a:pt x="1067" y="711"/>
                  </a:cubicBezTo>
                  <a:cubicBezTo>
                    <a:pt x="1062" y="722"/>
                    <a:pt x="1046" y="733"/>
                    <a:pt x="1046" y="733"/>
                  </a:cubicBezTo>
                  <a:cubicBezTo>
                    <a:pt x="1046" y="733"/>
                    <a:pt x="1067" y="754"/>
                    <a:pt x="1056" y="754"/>
                  </a:cubicBezTo>
                  <a:cubicBezTo>
                    <a:pt x="1046" y="760"/>
                    <a:pt x="1035" y="776"/>
                    <a:pt x="1035" y="781"/>
                  </a:cubicBezTo>
                  <a:cubicBezTo>
                    <a:pt x="1029" y="781"/>
                    <a:pt x="1029" y="792"/>
                    <a:pt x="1024" y="792"/>
                  </a:cubicBezTo>
                  <a:cubicBezTo>
                    <a:pt x="1019" y="792"/>
                    <a:pt x="1002" y="798"/>
                    <a:pt x="1002" y="798"/>
                  </a:cubicBezTo>
                  <a:cubicBezTo>
                    <a:pt x="1002" y="803"/>
                    <a:pt x="1002" y="819"/>
                    <a:pt x="1002" y="819"/>
                  </a:cubicBezTo>
                  <a:cubicBezTo>
                    <a:pt x="981" y="852"/>
                    <a:pt x="981" y="852"/>
                    <a:pt x="981" y="852"/>
                  </a:cubicBezTo>
                  <a:cubicBezTo>
                    <a:pt x="954" y="873"/>
                    <a:pt x="954" y="873"/>
                    <a:pt x="954" y="873"/>
                  </a:cubicBezTo>
                  <a:cubicBezTo>
                    <a:pt x="954" y="873"/>
                    <a:pt x="959" y="889"/>
                    <a:pt x="949" y="889"/>
                  </a:cubicBezTo>
                  <a:cubicBezTo>
                    <a:pt x="943" y="895"/>
                    <a:pt x="916" y="905"/>
                    <a:pt x="911" y="911"/>
                  </a:cubicBezTo>
                  <a:cubicBezTo>
                    <a:pt x="905" y="911"/>
                    <a:pt x="884" y="922"/>
                    <a:pt x="878" y="922"/>
                  </a:cubicBezTo>
                  <a:cubicBezTo>
                    <a:pt x="873" y="922"/>
                    <a:pt x="884" y="943"/>
                    <a:pt x="873" y="922"/>
                  </a:cubicBezTo>
                  <a:cubicBezTo>
                    <a:pt x="862" y="905"/>
                    <a:pt x="868" y="916"/>
                    <a:pt x="857" y="895"/>
                  </a:cubicBezTo>
                  <a:cubicBezTo>
                    <a:pt x="851" y="873"/>
                    <a:pt x="851" y="889"/>
                    <a:pt x="851" y="873"/>
                  </a:cubicBezTo>
                  <a:cubicBezTo>
                    <a:pt x="851" y="857"/>
                    <a:pt x="851" y="868"/>
                    <a:pt x="851" y="857"/>
                  </a:cubicBezTo>
                  <a:cubicBezTo>
                    <a:pt x="846" y="841"/>
                    <a:pt x="851" y="852"/>
                    <a:pt x="846" y="830"/>
                  </a:cubicBezTo>
                  <a:cubicBezTo>
                    <a:pt x="835" y="814"/>
                    <a:pt x="841" y="819"/>
                    <a:pt x="824" y="808"/>
                  </a:cubicBezTo>
                  <a:cubicBezTo>
                    <a:pt x="814" y="798"/>
                    <a:pt x="808" y="808"/>
                    <a:pt x="814" y="792"/>
                  </a:cubicBezTo>
                  <a:cubicBezTo>
                    <a:pt x="819" y="771"/>
                    <a:pt x="819" y="792"/>
                    <a:pt x="819" y="771"/>
                  </a:cubicBezTo>
                  <a:cubicBezTo>
                    <a:pt x="824" y="754"/>
                    <a:pt x="819" y="749"/>
                    <a:pt x="830" y="744"/>
                  </a:cubicBezTo>
                  <a:cubicBezTo>
                    <a:pt x="841" y="733"/>
                    <a:pt x="851" y="733"/>
                    <a:pt x="851" y="722"/>
                  </a:cubicBezTo>
                  <a:cubicBezTo>
                    <a:pt x="851" y="711"/>
                    <a:pt x="851" y="706"/>
                    <a:pt x="846" y="701"/>
                  </a:cubicBezTo>
                  <a:cubicBezTo>
                    <a:pt x="846" y="695"/>
                    <a:pt x="835" y="684"/>
                    <a:pt x="830" y="679"/>
                  </a:cubicBezTo>
                  <a:cubicBezTo>
                    <a:pt x="830" y="674"/>
                    <a:pt x="830" y="679"/>
                    <a:pt x="819" y="663"/>
                  </a:cubicBezTo>
                  <a:cubicBezTo>
                    <a:pt x="814" y="652"/>
                    <a:pt x="808" y="647"/>
                    <a:pt x="808" y="647"/>
                  </a:cubicBezTo>
                  <a:cubicBezTo>
                    <a:pt x="808" y="647"/>
                    <a:pt x="803" y="614"/>
                    <a:pt x="803" y="603"/>
                  </a:cubicBezTo>
                  <a:cubicBezTo>
                    <a:pt x="803" y="593"/>
                    <a:pt x="803" y="609"/>
                    <a:pt x="803" y="593"/>
                  </a:cubicBezTo>
                  <a:cubicBezTo>
                    <a:pt x="808" y="576"/>
                    <a:pt x="808" y="566"/>
                    <a:pt x="808" y="566"/>
                  </a:cubicBezTo>
                  <a:cubicBezTo>
                    <a:pt x="808" y="566"/>
                    <a:pt x="792" y="550"/>
                    <a:pt x="781" y="550"/>
                  </a:cubicBezTo>
                  <a:cubicBezTo>
                    <a:pt x="770" y="555"/>
                    <a:pt x="776" y="566"/>
                    <a:pt x="760" y="555"/>
                  </a:cubicBezTo>
                  <a:cubicBezTo>
                    <a:pt x="749" y="544"/>
                    <a:pt x="754" y="539"/>
                    <a:pt x="749" y="539"/>
                  </a:cubicBezTo>
                  <a:cubicBezTo>
                    <a:pt x="744" y="533"/>
                    <a:pt x="733" y="533"/>
                    <a:pt x="727" y="539"/>
                  </a:cubicBezTo>
                  <a:cubicBezTo>
                    <a:pt x="722" y="544"/>
                    <a:pt x="706" y="544"/>
                    <a:pt x="695" y="550"/>
                  </a:cubicBezTo>
                  <a:cubicBezTo>
                    <a:pt x="679" y="555"/>
                    <a:pt x="679" y="555"/>
                    <a:pt x="663" y="555"/>
                  </a:cubicBezTo>
                  <a:cubicBezTo>
                    <a:pt x="647" y="555"/>
                    <a:pt x="625" y="560"/>
                    <a:pt x="614" y="550"/>
                  </a:cubicBezTo>
                  <a:cubicBezTo>
                    <a:pt x="598" y="544"/>
                    <a:pt x="598" y="555"/>
                    <a:pt x="593" y="539"/>
                  </a:cubicBezTo>
                  <a:cubicBezTo>
                    <a:pt x="587" y="528"/>
                    <a:pt x="593" y="528"/>
                    <a:pt x="582" y="523"/>
                  </a:cubicBezTo>
                  <a:cubicBezTo>
                    <a:pt x="566" y="512"/>
                    <a:pt x="566" y="517"/>
                    <a:pt x="566" y="506"/>
                  </a:cubicBezTo>
                  <a:cubicBezTo>
                    <a:pt x="560" y="496"/>
                    <a:pt x="571" y="496"/>
                    <a:pt x="560" y="485"/>
                  </a:cubicBezTo>
                  <a:cubicBezTo>
                    <a:pt x="549" y="474"/>
                    <a:pt x="566" y="490"/>
                    <a:pt x="549" y="474"/>
                  </a:cubicBezTo>
                  <a:cubicBezTo>
                    <a:pt x="533" y="458"/>
                    <a:pt x="528" y="474"/>
                    <a:pt x="533" y="458"/>
                  </a:cubicBezTo>
                  <a:cubicBezTo>
                    <a:pt x="539" y="447"/>
                    <a:pt x="544" y="452"/>
                    <a:pt x="544" y="436"/>
                  </a:cubicBezTo>
                  <a:cubicBezTo>
                    <a:pt x="544" y="420"/>
                    <a:pt x="571" y="442"/>
                    <a:pt x="555" y="409"/>
                  </a:cubicBezTo>
                  <a:cubicBezTo>
                    <a:pt x="539" y="377"/>
                    <a:pt x="533" y="382"/>
                    <a:pt x="549" y="361"/>
                  </a:cubicBezTo>
                  <a:cubicBezTo>
                    <a:pt x="566" y="334"/>
                    <a:pt x="582" y="323"/>
                    <a:pt x="582" y="318"/>
                  </a:cubicBezTo>
                  <a:cubicBezTo>
                    <a:pt x="587" y="312"/>
                    <a:pt x="593" y="301"/>
                    <a:pt x="598" y="296"/>
                  </a:cubicBezTo>
                  <a:cubicBezTo>
                    <a:pt x="603" y="291"/>
                    <a:pt x="598" y="285"/>
                    <a:pt x="614" y="291"/>
                  </a:cubicBezTo>
                  <a:cubicBezTo>
                    <a:pt x="625" y="291"/>
                    <a:pt x="636" y="285"/>
                    <a:pt x="647" y="275"/>
                  </a:cubicBezTo>
                  <a:cubicBezTo>
                    <a:pt x="657" y="269"/>
                    <a:pt x="668" y="258"/>
                    <a:pt x="674" y="253"/>
                  </a:cubicBezTo>
                  <a:cubicBezTo>
                    <a:pt x="679" y="253"/>
                    <a:pt x="674" y="258"/>
                    <a:pt x="684" y="253"/>
                  </a:cubicBezTo>
                  <a:cubicBezTo>
                    <a:pt x="700" y="248"/>
                    <a:pt x="700" y="248"/>
                    <a:pt x="711" y="248"/>
                  </a:cubicBezTo>
                  <a:cubicBezTo>
                    <a:pt x="717" y="248"/>
                    <a:pt x="700" y="253"/>
                    <a:pt x="727" y="248"/>
                  </a:cubicBezTo>
                  <a:cubicBezTo>
                    <a:pt x="749" y="242"/>
                    <a:pt x="744" y="242"/>
                    <a:pt x="749" y="242"/>
                  </a:cubicBezTo>
                  <a:cubicBezTo>
                    <a:pt x="754" y="242"/>
                    <a:pt x="754" y="242"/>
                    <a:pt x="760" y="248"/>
                  </a:cubicBezTo>
                  <a:cubicBezTo>
                    <a:pt x="770" y="248"/>
                    <a:pt x="770" y="226"/>
                    <a:pt x="770" y="248"/>
                  </a:cubicBezTo>
                  <a:cubicBezTo>
                    <a:pt x="770" y="269"/>
                    <a:pt x="765" y="280"/>
                    <a:pt x="781" y="280"/>
                  </a:cubicBezTo>
                  <a:cubicBezTo>
                    <a:pt x="798" y="280"/>
                    <a:pt x="781" y="280"/>
                    <a:pt x="798" y="280"/>
                  </a:cubicBezTo>
                  <a:cubicBezTo>
                    <a:pt x="814" y="280"/>
                    <a:pt x="808" y="285"/>
                    <a:pt x="819" y="285"/>
                  </a:cubicBezTo>
                  <a:cubicBezTo>
                    <a:pt x="824" y="291"/>
                    <a:pt x="830" y="296"/>
                    <a:pt x="841" y="296"/>
                  </a:cubicBezTo>
                  <a:cubicBezTo>
                    <a:pt x="857" y="296"/>
                    <a:pt x="835" y="318"/>
                    <a:pt x="857" y="296"/>
                  </a:cubicBezTo>
                  <a:cubicBezTo>
                    <a:pt x="873" y="280"/>
                    <a:pt x="841" y="275"/>
                    <a:pt x="873" y="280"/>
                  </a:cubicBezTo>
                  <a:cubicBezTo>
                    <a:pt x="905" y="280"/>
                    <a:pt x="911" y="291"/>
                    <a:pt x="916" y="285"/>
                  </a:cubicBezTo>
                  <a:cubicBezTo>
                    <a:pt x="921" y="285"/>
                    <a:pt x="921" y="291"/>
                    <a:pt x="938" y="280"/>
                  </a:cubicBezTo>
                  <a:cubicBezTo>
                    <a:pt x="949" y="275"/>
                    <a:pt x="949" y="275"/>
                    <a:pt x="954" y="280"/>
                  </a:cubicBezTo>
                  <a:cubicBezTo>
                    <a:pt x="959" y="280"/>
                    <a:pt x="959" y="291"/>
                    <a:pt x="970" y="280"/>
                  </a:cubicBezTo>
                  <a:cubicBezTo>
                    <a:pt x="975" y="269"/>
                    <a:pt x="986" y="275"/>
                    <a:pt x="970" y="264"/>
                  </a:cubicBezTo>
                  <a:cubicBezTo>
                    <a:pt x="949" y="258"/>
                    <a:pt x="943" y="264"/>
                    <a:pt x="943" y="253"/>
                  </a:cubicBezTo>
                  <a:cubicBezTo>
                    <a:pt x="938" y="242"/>
                    <a:pt x="954" y="248"/>
                    <a:pt x="938" y="242"/>
                  </a:cubicBezTo>
                  <a:cubicBezTo>
                    <a:pt x="921" y="242"/>
                    <a:pt x="927" y="242"/>
                    <a:pt x="911" y="237"/>
                  </a:cubicBezTo>
                  <a:cubicBezTo>
                    <a:pt x="900" y="231"/>
                    <a:pt x="889" y="248"/>
                    <a:pt x="884" y="237"/>
                  </a:cubicBezTo>
                  <a:cubicBezTo>
                    <a:pt x="878" y="226"/>
                    <a:pt x="857" y="242"/>
                    <a:pt x="878" y="226"/>
                  </a:cubicBezTo>
                  <a:cubicBezTo>
                    <a:pt x="905" y="205"/>
                    <a:pt x="895" y="194"/>
                    <a:pt x="911" y="199"/>
                  </a:cubicBezTo>
                  <a:cubicBezTo>
                    <a:pt x="927" y="205"/>
                    <a:pt x="921" y="215"/>
                    <a:pt x="932" y="210"/>
                  </a:cubicBezTo>
                  <a:cubicBezTo>
                    <a:pt x="938" y="199"/>
                    <a:pt x="959" y="194"/>
                    <a:pt x="938" y="183"/>
                  </a:cubicBezTo>
                  <a:cubicBezTo>
                    <a:pt x="921" y="172"/>
                    <a:pt x="932" y="178"/>
                    <a:pt x="916" y="167"/>
                  </a:cubicBezTo>
                  <a:cubicBezTo>
                    <a:pt x="900" y="156"/>
                    <a:pt x="884" y="199"/>
                    <a:pt x="873" y="194"/>
                  </a:cubicBezTo>
                  <a:cubicBezTo>
                    <a:pt x="862" y="188"/>
                    <a:pt x="862" y="183"/>
                    <a:pt x="857" y="188"/>
                  </a:cubicBezTo>
                  <a:cubicBezTo>
                    <a:pt x="851" y="188"/>
                    <a:pt x="851" y="205"/>
                    <a:pt x="846" y="215"/>
                  </a:cubicBezTo>
                  <a:cubicBezTo>
                    <a:pt x="846" y="226"/>
                    <a:pt x="857" y="231"/>
                    <a:pt x="841" y="221"/>
                  </a:cubicBezTo>
                  <a:cubicBezTo>
                    <a:pt x="819" y="215"/>
                    <a:pt x="857" y="215"/>
                    <a:pt x="819" y="199"/>
                  </a:cubicBezTo>
                  <a:cubicBezTo>
                    <a:pt x="776" y="188"/>
                    <a:pt x="765" y="188"/>
                    <a:pt x="760" y="194"/>
                  </a:cubicBezTo>
                  <a:cubicBezTo>
                    <a:pt x="754" y="199"/>
                    <a:pt x="744" y="199"/>
                    <a:pt x="744" y="205"/>
                  </a:cubicBezTo>
                  <a:cubicBezTo>
                    <a:pt x="738" y="210"/>
                    <a:pt x="754" y="221"/>
                    <a:pt x="738" y="210"/>
                  </a:cubicBezTo>
                  <a:cubicBezTo>
                    <a:pt x="722" y="199"/>
                    <a:pt x="706" y="215"/>
                    <a:pt x="706" y="215"/>
                  </a:cubicBezTo>
                  <a:cubicBezTo>
                    <a:pt x="706" y="215"/>
                    <a:pt x="700" y="210"/>
                    <a:pt x="690" y="215"/>
                  </a:cubicBezTo>
                  <a:cubicBezTo>
                    <a:pt x="684" y="221"/>
                    <a:pt x="668" y="226"/>
                    <a:pt x="663" y="226"/>
                  </a:cubicBezTo>
                  <a:cubicBezTo>
                    <a:pt x="652" y="221"/>
                    <a:pt x="636" y="226"/>
                    <a:pt x="652" y="210"/>
                  </a:cubicBezTo>
                  <a:cubicBezTo>
                    <a:pt x="668" y="188"/>
                    <a:pt x="657" y="199"/>
                    <a:pt x="679" y="188"/>
                  </a:cubicBezTo>
                  <a:cubicBezTo>
                    <a:pt x="700" y="178"/>
                    <a:pt x="738" y="178"/>
                    <a:pt x="706" y="172"/>
                  </a:cubicBezTo>
                  <a:cubicBezTo>
                    <a:pt x="674" y="167"/>
                    <a:pt x="722" y="167"/>
                    <a:pt x="684" y="145"/>
                  </a:cubicBezTo>
                  <a:cubicBezTo>
                    <a:pt x="641" y="124"/>
                    <a:pt x="641" y="150"/>
                    <a:pt x="641" y="124"/>
                  </a:cubicBezTo>
                  <a:cubicBezTo>
                    <a:pt x="647" y="97"/>
                    <a:pt x="641" y="97"/>
                    <a:pt x="630" y="97"/>
                  </a:cubicBezTo>
                  <a:cubicBezTo>
                    <a:pt x="625" y="102"/>
                    <a:pt x="598" y="107"/>
                    <a:pt x="587" y="107"/>
                  </a:cubicBezTo>
                  <a:cubicBezTo>
                    <a:pt x="576" y="107"/>
                    <a:pt x="587" y="118"/>
                    <a:pt x="571" y="107"/>
                  </a:cubicBezTo>
                  <a:cubicBezTo>
                    <a:pt x="555" y="97"/>
                    <a:pt x="544" y="113"/>
                    <a:pt x="555" y="97"/>
                  </a:cubicBezTo>
                  <a:cubicBezTo>
                    <a:pt x="560" y="80"/>
                    <a:pt x="560" y="75"/>
                    <a:pt x="571" y="64"/>
                  </a:cubicBezTo>
                  <a:cubicBezTo>
                    <a:pt x="582" y="54"/>
                    <a:pt x="582" y="21"/>
                    <a:pt x="609" y="32"/>
                  </a:cubicBezTo>
                  <a:cubicBezTo>
                    <a:pt x="636" y="48"/>
                    <a:pt x="625" y="43"/>
                    <a:pt x="647" y="43"/>
                  </a:cubicBezTo>
                  <a:cubicBezTo>
                    <a:pt x="668" y="48"/>
                    <a:pt x="679" y="43"/>
                    <a:pt x="679" y="37"/>
                  </a:cubicBezTo>
                  <a:cubicBezTo>
                    <a:pt x="679" y="32"/>
                    <a:pt x="657" y="21"/>
                    <a:pt x="657" y="21"/>
                  </a:cubicBezTo>
                  <a:cubicBezTo>
                    <a:pt x="657" y="21"/>
                    <a:pt x="647" y="27"/>
                    <a:pt x="652" y="21"/>
                  </a:cubicBezTo>
                  <a:cubicBezTo>
                    <a:pt x="652" y="16"/>
                    <a:pt x="657" y="5"/>
                    <a:pt x="657" y="5"/>
                  </a:cubicBezTo>
                  <a:cubicBezTo>
                    <a:pt x="652" y="0"/>
                    <a:pt x="652" y="0"/>
                    <a:pt x="652" y="0"/>
                  </a:cubicBezTo>
                  <a:cubicBezTo>
                    <a:pt x="652" y="0"/>
                    <a:pt x="571" y="0"/>
                    <a:pt x="555" y="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grpSp>
      <p:sp>
        <p:nvSpPr>
          <p:cNvPr id="19476" name="Freeform 60"/>
          <p:cNvSpPr>
            <a:spLocks noChangeArrowheads="1"/>
          </p:cNvSpPr>
          <p:nvPr/>
        </p:nvSpPr>
        <p:spPr bwMode="auto">
          <a:xfrm>
            <a:off x="7731919" y="2420938"/>
            <a:ext cx="406400" cy="462757"/>
          </a:xfrm>
          <a:custGeom>
            <a:avLst/>
            <a:gdLst>
              <a:gd name="T0" fmla="*/ 695154 w 1149"/>
              <a:gd name="T1" fmla="*/ 868612 h 1311"/>
              <a:gd name="T2" fmla="*/ 695154 w 1149"/>
              <a:gd name="T3" fmla="*/ 868612 h 1311"/>
              <a:gd name="T4" fmla="*/ 656889 w 1149"/>
              <a:gd name="T5" fmla="*/ 868612 h 1311"/>
              <a:gd name="T6" fmla="*/ 813493 w 1149"/>
              <a:gd name="T7" fmla="*/ 578839 h 1311"/>
              <a:gd name="T8" fmla="*/ 549888 w 1149"/>
              <a:gd name="T9" fmla="*/ 243833 h 1311"/>
              <a:gd name="T10" fmla="*/ 615080 w 1149"/>
              <a:gd name="T11" fmla="*/ 121563 h 1311"/>
              <a:gd name="T12" fmla="*/ 603742 w 1149"/>
              <a:gd name="T13" fmla="*/ 79864 h 1311"/>
              <a:gd name="T14" fmla="*/ 447138 w 1149"/>
              <a:gd name="T15" fmla="*/ 3534 h 1311"/>
              <a:gd name="T16" fmla="*/ 423754 w 1149"/>
              <a:gd name="T17" fmla="*/ 3534 h 1311"/>
              <a:gd name="T18" fmla="*/ 408873 w 1149"/>
              <a:gd name="T19" fmla="*/ 19083 h 1311"/>
              <a:gd name="T20" fmla="*/ 221089 w 1149"/>
              <a:gd name="T21" fmla="*/ 369637 h 1311"/>
              <a:gd name="T22" fmla="*/ 248016 w 1149"/>
              <a:gd name="T23" fmla="*/ 449502 h 1311"/>
              <a:gd name="T24" fmla="*/ 221089 w 1149"/>
              <a:gd name="T25" fmla="*/ 502509 h 1311"/>
              <a:gd name="T26" fmla="*/ 324547 w 1149"/>
              <a:gd name="T27" fmla="*/ 552689 h 1311"/>
              <a:gd name="T28" fmla="*/ 351474 w 1149"/>
              <a:gd name="T29" fmla="*/ 498975 h 1311"/>
              <a:gd name="T30" fmla="*/ 351474 w 1149"/>
              <a:gd name="T31" fmla="*/ 498975 h 1311"/>
              <a:gd name="T32" fmla="*/ 431548 w 1149"/>
              <a:gd name="T33" fmla="*/ 468584 h 1311"/>
              <a:gd name="T34" fmla="*/ 492489 w 1149"/>
              <a:gd name="T35" fmla="*/ 350555 h 1311"/>
              <a:gd name="T36" fmla="*/ 695154 w 1149"/>
              <a:gd name="T37" fmla="*/ 578839 h 1311"/>
              <a:gd name="T38" fmla="*/ 466271 w 1149"/>
              <a:gd name="T39" fmla="*/ 811365 h 1311"/>
              <a:gd name="T40" fmla="*/ 290533 w 1149"/>
              <a:gd name="T41" fmla="*/ 754117 h 1311"/>
              <a:gd name="T42" fmla="*/ 290533 w 1149"/>
              <a:gd name="T43" fmla="*/ 723726 h 1311"/>
              <a:gd name="T44" fmla="*/ 321004 w 1149"/>
              <a:gd name="T45" fmla="*/ 693335 h 1311"/>
              <a:gd name="T46" fmla="*/ 466271 w 1149"/>
              <a:gd name="T47" fmla="*/ 693335 h 1311"/>
              <a:gd name="T48" fmla="*/ 466271 w 1149"/>
              <a:gd name="T49" fmla="*/ 636087 h 1311"/>
              <a:gd name="T50" fmla="*/ 240221 w 1149"/>
              <a:gd name="T51" fmla="*/ 636087 h 1311"/>
              <a:gd name="T52" fmla="*/ 121882 w 1149"/>
              <a:gd name="T53" fmla="*/ 636087 h 1311"/>
              <a:gd name="T54" fmla="*/ 0 w 1149"/>
              <a:gd name="T55" fmla="*/ 636087 h 1311"/>
              <a:gd name="T56" fmla="*/ 0 w 1149"/>
              <a:gd name="T57" fmla="*/ 693335 h 1311"/>
              <a:gd name="T58" fmla="*/ 137472 w 1149"/>
              <a:gd name="T59" fmla="*/ 693335 h 1311"/>
              <a:gd name="T60" fmla="*/ 145267 w 1149"/>
              <a:gd name="T61" fmla="*/ 693335 h 1311"/>
              <a:gd name="T62" fmla="*/ 175737 w 1149"/>
              <a:gd name="T63" fmla="*/ 723726 h 1311"/>
              <a:gd name="T64" fmla="*/ 175737 w 1149"/>
              <a:gd name="T65" fmla="*/ 754117 h 1311"/>
              <a:gd name="T66" fmla="*/ 175737 w 1149"/>
              <a:gd name="T67" fmla="*/ 868612 h 1311"/>
              <a:gd name="T68" fmla="*/ 60941 w 1149"/>
              <a:gd name="T69" fmla="*/ 925860 h 1311"/>
              <a:gd name="T70" fmla="*/ 813493 w 1149"/>
              <a:gd name="T71" fmla="*/ 925860 h 1311"/>
              <a:gd name="T72" fmla="*/ 695154 w 1149"/>
              <a:gd name="T73" fmla="*/ 868612 h 1311"/>
              <a:gd name="T74" fmla="*/ 492489 w 1149"/>
              <a:gd name="T75" fmla="*/ 79864 h 1311"/>
              <a:gd name="T76" fmla="*/ 492489 w 1149"/>
              <a:gd name="T77" fmla="*/ 79864 h 1311"/>
              <a:gd name="T78" fmla="*/ 473357 w 1149"/>
              <a:gd name="T79" fmla="*/ 98947 h 1311"/>
              <a:gd name="T80" fmla="*/ 340137 w 1149"/>
              <a:gd name="T81" fmla="*/ 346314 h 1311"/>
              <a:gd name="T82" fmla="*/ 290533 w 1149"/>
              <a:gd name="T83" fmla="*/ 323698 h 1311"/>
              <a:gd name="T84" fmla="*/ 294076 w 1149"/>
              <a:gd name="T85" fmla="*/ 312389 h 1311"/>
              <a:gd name="T86" fmla="*/ 420210 w 1149"/>
              <a:gd name="T87" fmla="*/ 76330 h 1311"/>
              <a:gd name="T88" fmla="*/ 439343 w 1149"/>
              <a:gd name="T89" fmla="*/ 60782 h 1311"/>
              <a:gd name="T90" fmla="*/ 462019 w 1149"/>
              <a:gd name="T91" fmla="*/ 60782 h 1311"/>
              <a:gd name="T92" fmla="*/ 492489 w 1149"/>
              <a:gd name="T93" fmla="*/ 79864 h 13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49" h="1311">
                <a:moveTo>
                  <a:pt x="981" y="1229"/>
                </a:moveTo>
                <a:lnTo>
                  <a:pt x="981" y="1229"/>
                </a:lnTo>
                <a:cubicBezTo>
                  <a:pt x="927" y="1229"/>
                  <a:pt x="927" y="1229"/>
                  <a:pt x="927" y="1229"/>
                </a:cubicBezTo>
                <a:cubicBezTo>
                  <a:pt x="1057" y="1143"/>
                  <a:pt x="1148" y="992"/>
                  <a:pt x="1148" y="819"/>
                </a:cubicBezTo>
                <a:cubicBezTo>
                  <a:pt x="1148" y="593"/>
                  <a:pt x="986" y="399"/>
                  <a:pt x="776" y="345"/>
                </a:cubicBezTo>
                <a:cubicBezTo>
                  <a:pt x="868" y="172"/>
                  <a:pt x="868" y="172"/>
                  <a:pt x="868" y="172"/>
                </a:cubicBezTo>
                <a:cubicBezTo>
                  <a:pt x="879" y="151"/>
                  <a:pt x="873" y="124"/>
                  <a:pt x="852" y="113"/>
                </a:cubicBezTo>
                <a:cubicBezTo>
                  <a:pt x="631" y="5"/>
                  <a:pt x="631" y="5"/>
                  <a:pt x="631" y="5"/>
                </a:cubicBezTo>
                <a:cubicBezTo>
                  <a:pt x="620" y="0"/>
                  <a:pt x="609" y="0"/>
                  <a:pt x="598" y="5"/>
                </a:cubicBezTo>
                <a:cubicBezTo>
                  <a:pt x="587" y="11"/>
                  <a:pt x="577" y="16"/>
                  <a:pt x="577" y="27"/>
                </a:cubicBezTo>
                <a:cubicBezTo>
                  <a:pt x="312" y="523"/>
                  <a:pt x="312" y="523"/>
                  <a:pt x="312" y="523"/>
                </a:cubicBezTo>
                <a:cubicBezTo>
                  <a:pt x="291" y="566"/>
                  <a:pt x="307" y="614"/>
                  <a:pt x="350" y="636"/>
                </a:cubicBezTo>
                <a:cubicBezTo>
                  <a:pt x="312" y="711"/>
                  <a:pt x="312" y="711"/>
                  <a:pt x="312" y="711"/>
                </a:cubicBezTo>
                <a:cubicBezTo>
                  <a:pt x="458" y="782"/>
                  <a:pt x="458" y="782"/>
                  <a:pt x="458" y="782"/>
                </a:cubicBezTo>
                <a:cubicBezTo>
                  <a:pt x="496" y="706"/>
                  <a:pt x="496" y="706"/>
                  <a:pt x="496" y="706"/>
                </a:cubicBezTo>
                <a:cubicBezTo>
                  <a:pt x="539" y="728"/>
                  <a:pt x="587" y="706"/>
                  <a:pt x="609" y="663"/>
                </a:cubicBezTo>
                <a:cubicBezTo>
                  <a:pt x="695" y="496"/>
                  <a:pt x="695" y="496"/>
                  <a:pt x="695" y="496"/>
                </a:cubicBezTo>
                <a:cubicBezTo>
                  <a:pt x="857" y="517"/>
                  <a:pt x="981" y="652"/>
                  <a:pt x="981" y="819"/>
                </a:cubicBezTo>
                <a:cubicBezTo>
                  <a:pt x="981" y="997"/>
                  <a:pt x="835" y="1148"/>
                  <a:pt x="658" y="1148"/>
                </a:cubicBezTo>
                <a:cubicBezTo>
                  <a:pt x="571" y="1148"/>
                  <a:pt x="469" y="1116"/>
                  <a:pt x="410" y="1067"/>
                </a:cubicBezTo>
                <a:cubicBezTo>
                  <a:pt x="410" y="1024"/>
                  <a:pt x="410" y="1024"/>
                  <a:pt x="410" y="1024"/>
                </a:cubicBezTo>
                <a:cubicBezTo>
                  <a:pt x="410" y="1003"/>
                  <a:pt x="431" y="981"/>
                  <a:pt x="453" y="981"/>
                </a:cubicBezTo>
                <a:cubicBezTo>
                  <a:pt x="658" y="981"/>
                  <a:pt x="658" y="981"/>
                  <a:pt x="658" y="981"/>
                </a:cubicBezTo>
                <a:cubicBezTo>
                  <a:pt x="658" y="900"/>
                  <a:pt x="658" y="900"/>
                  <a:pt x="658" y="900"/>
                </a:cubicBezTo>
                <a:cubicBezTo>
                  <a:pt x="339" y="900"/>
                  <a:pt x="339" y="900"/>
                  <a:pt x="339" y="900"/>
                </a:cubicBezTo>
                <a:cubicBezTo>
                  <a:pt x="172" y="900"/>
                  <a:pt x="172" y="900"/>
                  <a:pt x="172" y="900"/>
                </a:cubicBezTo>
                <a:cubicBezTo>
                  <a:pt x="0" y="900"/>
                  <a:pt x="0" y="900"/>
                  <a:pt x="0" y="900"/>
                </a:cubicBezTo>
                <a:cubicBezTo>
                  <a:pt x="0" y="981"/>
                  <a:pt x="0" y="981"/>
                  <a:pt x="0" y="981"/>
                </a:cubicBezTo>
                <a:cubicBezTo>
                  <a:pt x="194" y="981"/>
                  <a:pt x="194" y="981"/>
                  <a:pt x="194" y="981"/>
                </a:cubicBezTo>
                <a:cubicBezTo>
                  <a:pt x="205" y="981"/>
                  <a:pt x="205" y="981"/>
                  <a:pt x="205" y="981"/>
                </a:cubicBezTo>
                <a:cubicBezTo>
                  <a:pt x="226" y="981"/>
                  <a:pt x="248" y="1003"/>
                  <a:pt x="248" y="1024"/>
                </a:cubicBezTo>
                <a:cubicBezTo>
                  <a:pt x="248" y="1067"/>
                  <a:pt x="248" y="1067"/>
                  <a:pt x="248" y="1067"/>
                </a:cubicBezTo>
                <a:cubicBezTo>
                  <a:pt x="248" y="1229"/>
                  <a:pt x="248" y="1229"/>
                  <a:pt x="248" y="1229"/>
                </a:cubicBezTo>
                <a:cubicBezTo>
                  <a:pt x="156" y="1229"/>
                  <a:pt x="86" y="1218"/>
                  <a:pt x="86" y="1310"/>
                </a:cubicBezTo>
                <a:cubicBezTo>
                  <a:pt x="1148" y="1310"/>
                  <a:pt x="1148" y="1310"/>
                  <a:pt x="1148" y="1310"/>
                </a:cubicBezTo>
                <a:cubicBezTo>
                  <a:pt x="1148" y="1218"/>
                  <a:pt x="1073" y="1229"/>
                  <a:pt x="981" y="1229"/>
                </a:cubicBezTo>
                <a:close/>
                <a:moveTo>
                  <a:pt x="695" y="113"/>
                </a:moveTo>
                <a:lnTo>
                  <a:pt x="695" y="113"/>
                </a:lnTo>
                <a:cubicBezTo>
                  <a:pt x="684" y="118"/>
                  <a:pt x="674" y="124"/>
                  <a:pt x="668" y="140"/>
                </a:cubicBezTo>
                <a:cubicBezTo>
                  <a:pt x="480" y="490"/>
                  <a:pt x="480" y="490"/>
                  <a:pt x="480" y="490"/>
                </a:cubicBezTo>
                <a:cubicBezTo>
                  <a:pt x="410" y="458"/>
                  <a:pt x="410" y="458"/>
                  <a:pt x="410" y="458"/>
                </a:cubicBezTo>
                <a:cubicBezTo>
                  <a:pt x="410" y="453"/>
                  <a:pt x="415" y="447"/>
                  <a:pt x="415" y="442"/>
                </a:cubicBezTo>
                <a:cubicBezTo>
                  <a:pt x="593" y="108"/>
                  <a:pt x="593" y="108"/>
                  <a:pt x="593" y="108"/>
                </a:cubicBezTo>
                <a:cubicBezTo>
                  <a:pt x="598" y="97"/>
                  <a:pt x="609" y="92"/>
                  <a:pt x="620" y="86"/>
                </a:cubicBezTo>
                <a:cubicBezTo>
                  <a:pt x="631" y="81"/>
                  <a:pt x="641" y="81"/>
                  <a:pt x="652" y="86"/>
                </a:cubicBezTo>
                <a:cubicBezTo>
                  <a:pt x="695" y="113"/>
                  <a:pt x="695" y="113"/>
                  <a:pt x="695" y="113"/>
                </a:cubicBezTo>
                <a:close/>
              </a:path>
            </a:pathLst>
          </a:custGeom>
          <a:solidFill>
            <a:srgbClr val="4C0339"/>
          </a:solidFill>
          <a:ln>
            <a:noFill/>
          </a:ln>
        </p:spPr>
        <p:txBody>
          <a:bodyPr wrap="none" anchor="ctr"/>
          <a:lstStyle/>
          <a:p>
            <a:endParaRPr lang="es-MX" sz="900"/>
          </a:p>
        </p:txBody>
      </p:sp>
      <p:grpSp>
        <p:nvGrpSpPr>
          <p:cNvPr id="567" name="Group 566"/>
          <p:cNvGrpSpPr/>
          <p:nvPr/>
        </p:nvGrpSpPr>
        <p:grpSpPr>
          <a:xfrm>
            <a:off x="1749483" y="2338236"/>
            <a:ext cx="527205" cy="530359"/>
            <a:chOff x="4788063" y="4542791"/>
            <a:chExt cx="1054410" cy="1060717"/>
          </a:xfrm>
          <a:solidFill>
            <a:srgbClr val="E7205F"/>
          </a:solidFill>
        </p:grpSpPr>
        <p:sp>
          <p:nvSpPr>
            <p:cNvPr id="568" name="Freeform 80"/>
            <p:cNvSpPr>
              <a:spLocks noChangeArrowheads="1"/>
            </p:cNvSpPr>
            <p:nvPr/>
          </p:nvSpPr>
          <p:spPr bwMode="auto">
            <a:xfrm>
              <a:off x="5299672" y="4861006"/>
              <a:ext cx="209011" cy="209023"/>
            </a:xfrm>
            <a:custGeom>
              <a:avLst/>
              <a:gdLst>
                <a:gd name="T0" fmla="*/ 275 w 297"/>
                <a:gd name="T1" fmla="*/ 296 h 297"/>
                <a:gd name="T2" fmla="*/ 275 w 297"/>
                <a:gd name="T3" fmla="*/ 296 h 297"/>
                <a:gd name="T4" fmla="*/ 253 w 297"/>
                <a:gd name="T5" fmla="*/ 280 h 297"/>
                <a:gd name="T6" fmla="*/ 21 w 297"/>
                <a:gd name="T7" fmla="*/ 43 h 297"/>
                <a:gd name="T8" fmla="*/ 0 w 297"/>
                <a:gd name="T9" fmla="*/ 21 h 297"/>
                <a:gd name="T10" fmla="*/ 21 w 297"/>
                <a:gd name="T11" fmla="*/ 0 h 297"/>
                <a:gd name="T12" fmla="*/ 296 w 297"/>
                <a:gd name="T13" fmla="*/ 280 h 297"/>
                <a:gd name="T14" fmla="*/ 275 w 297"/>
                <a:gd name="T15" fmla="*/ 296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297">
                  <a:moveTo>
                    <a:pt x="275" y="296"/>
                  </a:moveTo>
                  <a:lnTo>
                    <a:pt x="275" y="296"/>
                  </a:lnTo>
                  <a:cubicBezTo>
                    <a:pt x="264" y="296"/>
                    <a:pt x="253" y="291"/>
                    <a:pt x="253" y="280"/>
                  </a:cubicBezTo>
                  <a:cubicBezTo>
                    <a:pt x="253" y="151"/>
                    <a:pt x="151" y="43"/>
                    <a:pt x="21" y="43"/>
                  </a:cubicBezTo>
                  <a:cubicBezTo>
                    <a:pt x="10" y="43"/>
                    <a:pt x="0" y="32"/>
                    <a:pt x="0" y="21"/>
                  </a:cubicBezTo>
                  <a:cubicBezTo>
                    <a:pt x="0" y="11"/>
                    <a:pt x="10" y="0"/>
                    <a:pt x="21" y="0"/>
                  </a:cubicBezTo>
                  <a:cubicBezTo>
                    <a:pt x="172" y="0"/>
                    <a:pt x="296" y="124"/>
                    <a:pt x="296" y="280"/>
                  </a:cubicBezTo>
                  <a:cubicBezTo>
                    <a:pt x="296" y="291"/>
                    <a:pt x="285" y="296"/>
                    <a:pt x="275" y="29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69" name="Freeform 81"/>
            <p:cNvSpPr>
              <a:spLocks noChangeArrowheads="1"/>
            </p:cNvSpPr>
            <p:nvPr/>
          </p:nvSpPr>
          <p:spPr bwMode="auto">
            <a:xfrm>
              <a:off x="5346465" y="5172981"/>
              <a:ext cx="65510" cy="271418"/>
            </a:xfrm>
            <a:custGeom>
              <a:avLst/>
              <a:gdLst>
                <a:gd name="T0" fmla="*/ 32 w 92"/>
                <a:gd name="T1" fmla="*/ 383 h 384"/>
                <a:gd name="T2" fmla="*/ 0 w 92"/>
                <a:gd name="T3" fmla="*/ 377 h 384"/>
                <a:gd name="T4" fmla="*/ 59 w 92"/>
                <a:gd name="T5" fmla="*/ 0 h 384"/>
                <a:gd name="T6" fmla="*/ 91 w 92"/>
                <a:gd name="T7" fmla="*/ 5 h 384"/>
                <a:gd name="T8" fmla="*/ 32 w 92"/>
                <a:gd name="T9" fmla="*/ 383 h 384"/>
              </a:gdLst>
              <a:ahLst/>
              <a:cxnLst>
                <a:cxn ang="0">
                  <a:pos x="T0" y="T1"/>
                </a:cxn>
                <a:cxn ang="0">
                  <a:pos x="T2" y="T3"/>
                </a:cxn>
                <a:cxn ang="0">
                  <a:pos x="T4" y="T5"/>
                </a:cxn>
                <a:cxn ang="0">
                  <a:pos x="T6" y="T7"/>
                </a:cxn>
                <a:cxn ang="0">
                  <a:pos x="T8" y="T9"/>
                </a:cxn>
              </a:cxnLst>
              <a:rect l="0" t="0" r="r" b="b"/>
              <a:pathLst>
                <a:path w="92" h="384">
                  <a:moveTo>
                    <a:pt x="32" y="383"/>
                  </a:moveTo>
                  <a:lnTo>
                    <a:pt x="0" y="377"/>
                  </a:lnTo>
                  <a:lnTo>
                    <a:pt x="59" y="0"/>
                  </a:lnTo>
                  <a:lnTo>
                    <a:pt x="91" y="5"/>
                  </a:lnTo>
                  <a:lnTo>
                    <a:pt x="32" y="38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0" name="Freeform 82"/>
            <p:cNvSpPr>
              <a:spLocks noChangeArrowheads="1"/>
            </p:cNvSpPr>
            <p:nvPr/>
          </p:nvSpPr>
          <p:spPr bwMode="auto">
            <a:xfrm>
              <a:off x="5209206" y="5172981"/>
              <a:ext cx="68631" cy="271418"/>
            </a:xfrm>
            <a:custGeom>
              <a:avLst/>
              <a:gdLst>
                <a:gd name="T0" fmla="*/ 64 w 98"/>
                <a:gd name="T1" fmla="*/ 383 h 384"/>
                <a:gd name="T2" fmla="*/ 0 w 98"/>
                <a:gd name="T3" fmla="*/ 5 h 384"/>
                <a:gd name="T4" fmla="*/ 32 w 98"/>
                <a:gd name="T5" fmla="*/ 0 h 384"/>
                <a:gd name="T6" fmla="*/ 97 w 98"/>
                <a:gd name="T7" fmla="*/ 377 h 384"/>
                <a:gd name="T8" fmla="*/ 64 w 98"/>
                <a:gd name="T9" fmla="*/ 383 h 384"/>
              </a:gdLst>
              <a:ahLst/>
              <a:cxnLst>
                <a:cxn ang="0">
                  <a:pos x="T0" y="T1"/>
                </a:cxn>
                <a:cxn ang="0">
                  <a:pos x="T2" y="T3"/>
                </a:cxn>
                <a:cxn ang="0">
                  <a:pos x="T4" y="T5"/>
                </a:cxn>
                <a:cxn ang="0">
                  <a:pos x="T6" y="T7"/>
                </a:cxn>
                <a:cxn ang="0">
                  <a:pos x="T8" y="T9"/>
                </a:cxn>
              </a:cxnLst>
              <a:rect l="0" t="0" r="r" b="b"/>
              <a:pathLst>
                <a:path w="98" h="384">
                  <a:moveTo>
                    <a:pt x="64" y="383"/>
                  </a:moveTo>
                  <a:lnTo>
                    <a:pt x="0" y="5"/>
                  </a:lnTo>
                  <a:lnTo>
                    <a:pt x="32" y="0"/>
                  </a:lnTo>
                  <a:lnTo>
                    <a:pt x="97" y="377"/>
                  </a:lnTo>
                  <a:lnTo>
                    <a:pt x="64" y="38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1" name="Freeform 83"/>
            <p:cNvSpPr>
              <a:spLocks noChangeArrowheads="1"/>
            </p:cNvSpPr>
            <p:nvPr/>
          </p:nvSpPr>
          <p:spPr bwMode="auto">
            <a:xfrm>
              <a:off x="5227922" y="5172981"/>
              <a:ext cx="171574" cy="37437"/>
            </a:xfrm>
            <a:custGeom>
              <a:avLst/>
              <a:gdLst>
                <a:gd name="T0" fmla="*/ 243 w 244"/>
                <a:gd name="T1" fmla="*/ 54 h 55"/>
                <a:gd name="T2" fmla="*/ 243 w 244"/>
                <a:gd name="T3" fmla="*/ 54 h 55"/>
                <a:gd name="T4" fmla="*/ 222 w 244"/>
                <a:gd name="T5" fmla="*/ 32 h 55"/>
                <a:gd name="T6" fmla="*/ 211 w 244"/>
                <a:gd name="T7" fmla="*/ 22 h 55"/>
                <a:gd name="T8" fmla="*/ 205 w 244"/>
                <a:gd name="T9" fmla="*/ 32 h 55"/>
                <a:gd name="T10" fmla="*/ 184 w 244"/>
                <a:gd name="T11" fmla="*/ 54 h 55"/>
                <a:gd name="T12" fmla="*/ 157 w 244"/>
                <a:gd name="T13" fmla="*/ 32 h 55"/>
                <a:gd name="T14" fmla="*/ 151 w 244"/>
                <a:gd name="T15" fmla="*/ 22 h 55"/>
                <a:gd name="T16" fmla="*/ 146 w 244"/>
                <a:gd name="T17" fmla="*/ 32 h 55"/>
                <a:gd name="T18" fmla="*/ 119 w 244"/>
                <a:gd name="T19" fmla="*/ 54 h 55"/>
                <a:gd name="T20" fmla="*/ 98 w 244"/>
                <a:gd name="T21" fmla="*/ 32 h 55"/>
                <a:gd name="T22" fmla="*/ 92 w 244"/>
                <a:gd name="T23" fmla="*/ 22 h 55"/>
                <a:gd name="T24" fmla="*/ 81 w 244"/>
                <a:gd name="T25" fmla="*/ 32 h 55"/>
                <a:gd name="T26" fmla="*/ 60 w 244"/>
                <a:gd name="T27" fmla="*/ 54 h 55"/>
                <a:gd name="T28" fmla="*/ 38 w 244"/>
                <a:gd name="T29" fmla="*/ 32 h 55"/>
                <a:gd name="T30" fmla="*/ 33 w 244"/>
                <a:gd name="T31" fmla="*/ 22 h 55"/>
                <a:gd name="T32" fmla="*/ 22 w 244"/>
                <a:gd name="T33" fmla="*/ 32 h 55"/>
                <a:gd name="T34" fmla="*/ 0 w 244"/>
                <a:gd name="T35" fmla="*/ 54 h 55"/>
                <a:gd name="T36" fmla="*/ 0 w 244"/>
                <a:gd name="T37" fmla="*/ 38 h 55"/>
                <a:gd name="T38" fmla="*/ 6 w 244"/>
                <a:gd name="T39" fmla="*/ 22 h 55"/>
                <a:gd name="T40" fmla="*/ 33 w 244"/>
                <a:gd name="T41" fmla="*/ 0 h 55"/>
                <a:gd name="T42" fmla="*/ 55 w 244"/>
                <a:gd name="T43" fmla="*/ 22 h 55"/>
                <a:gd name="T44" fmla="*/ 60 w 244"/>
                <a:gd name="T45" fmla="*/ 38 h 55"/>
                <a:gd name="T46" fmla="*/ 71 w 244"/>
                <a:gd name="T47" fmla="*/ 22 h 55"/>
                <a:gd name="T48" fmla="*/ 92 w 244"/>
                <a:gd name="T49" fmla="*/ 0 h 55"/>
                <a:gd name="T50" fmla="*/ 114 w 244"/>
                <a:gd name="T51" fmla="*/ 22 h 55"/>
                <a:gd name="T52" fmla="*/ 119 w 244"/>
                <a:gd name="T53" fmla="*/ 38 h 55"/>
                <a:gd name="T54" fmla="*/ 130 w 244"/>
                <a:gd name="T55" fmla="*/ 22 h 55"/>
                <a:gd name="T56" fmla="*/ 151 w 244"/>
                <a:gd name="T57" fmla="*/ 0 h 55"/>
                <a:gd name="T58" fmla="*/ 173 w 244"/>
                <a:gd name="T59" fmla="*/ 22 h 55"/>
                <a:gd name="T60" fmla="*/ 184 w 244"/>
                <a:gd name="T61" fmla="*/ 38 h 55"/>
                <a:gd name="T62" fmla="*/ 189 w 244"/>
                <a:gd name="T63" fmla="*/ 22 h 55"/>
                <a:gd name="T64" fmla="*/ 211 w 244"/>
                <a:gd name="T65" fmla="*/ 0 h 55"/>
                <a:gd name="T66" fmla="*/ 232 w 244"/>
                <a:gd name="T67" fmla="*/ 22 h 55"/>
                <a:gd name="T68" fmla="*/ 243 w 244"/>
                <a:gd name="T69" fmla="*/ 38 h 55"/>
                <a:gd name="T70" fmla="*/ 243 w 244"/>
                <a:gd name="T7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55">
                  <a:moveTo>
                    <a:pt x="243" y="54"/>
                  </a:moveTo>
                  <a:lnTo>
                    <a:pt x="243" y="54"/>
                  </a:lnTo>
                  <a:cubicBezTo>
                    <a:pt x="227" y="54"/>
                    <a:pt x="222" y="43"/>
                    <a:pt x="222" y="32"/>
                  </a:cubicBezTo>
                  <a:cubicBezTo>
                    <a:pt x="216" y="27"/>
                    <a:pt x="216" y="22"/>
                    <a:pt x="211" y="22"/>
                  </a:cubicBezTo>
                  <a:cubicBezTo>
                    <a:pt x="211" y="22"/>
                    <a:pt x="205" y="27"/>
                    <a:pt x="205" y="32"/>
                  </a:cubicBezTo>
                  <a:cubicBezTo>
                    <a:pt x="200" y="43"/>
                    <a:pt x="195" y="54"/>
                    <a:pt x="184" y="54"/>
                  </a:cubicBezTo>
                  <a:cubicBezTo>
                    <a:pt x="168" y="54"/>
                    <a:pt x="162" y="43"/>
                    <a:pt x="157" y="32"/>
                  </a:cubicBezTo>
                  <a:cubicBezTo>
                    <a:pt x="157" y="27"/>
                    <a:pt x="151" y="22"/>
                    <a:pt x="151" y="22"/>
                  </a:cubicBezTo>
                  <a:cubicBezTo>
                    <a:pt x="151" y="22"/>
                    <a:pt x="146" y="27"/>
                    <a:pt x="146" y="32"/>
                  </a:cubicBezTo>
                  <a:cubicBezTo>
                    <a:pt x="141" y="43"/>
                    <a:pt x="135" y="54"/>
                    <a:pt x="119" y="54"/>
                  </a:cubicBezTo>
                  <a:cubicBezTo>
                    <a:pt x="108" y="54"/>
                    <a:pt x="103" y="43"/>
                    <a:pt x="98" y="32"/>
                  </a:cubicBezTo>
                  <a:cubicBezTo>
                    <a:pt x="98" y="27"/>
                    <a:pt x="92" y="22"/>
                    <a:pt x="92" y="22"/>
                  </a:cubicBezTo>
                  <a:cubicBezTo>
                    <a:pt x="87" y="22"/>
                    <a:pt x="87" y="27"/>
                    <a:pt x="81" y="32"/>
                  </a:cubicBezTo>
                  <a:cubicBezTo>
                    <a:pt x="81" y="43"/>
                    <a:pt x="76" y="54"/>
                    <a:pt x="60" y="54"/>
                  </a:cubicBezTo>
                  <a:cubicBezTo>
                    <a:pt x="49" y="54"/>
                    <a:pt x="44" y="43"/>
                    <a:pt x="38" y="32"/>
                  </a:cubicBezTo>
                  <a:cubicBezTo>
                    <a:pt x="38" y="27"/>
                    <a:pt x="33" y="22"/>
                    <a:pt x="33" y="22"/>
                  </a:cubicBezTo>
                  <a:cubicBezTo>
                    <a:pt x="27" y="22"/>
                    <a:pt x="22" y="27"/>
                    <a:pt x="22" y="32"/>
                  </a:cubicBezTo>
                  <a:cubicBezTo>
                    <a:pt x="17" y="43"/>
                    <a:pt x="11" y="54"/>
                    <a:pt x="0" y="54"/>
                  </a:cubicBezTo>
                  <a:cubicBezTo>
                    <a:pt x="0" y="38"/>
                    <a:pt x="0" y="38"/>
                    <a:pt x="0" y="38"/>
                  </a:cubicBezTo>
                  <a:cubicBezTo>
                    <a:pt x="0" y="38"/>
                    <a:pt x="6" y="27"/>
                    <a:pt x="6" y="22"/>
                  </a:cubicBezTo>
                  <a:cubicBezTo>
                    <a:pt x="11" y="16"/>
                    <a:pt x="17" y="0"/>
                    <a:pt x="33" y="0"/>
                  </a:cubicBezTo>
                  <a:cubicBezTo>
                    <a:pt x="44" y="0"/>
                    <a:pt x="49" y="16"/>
                    <a:pt x="55" y="22"/>
                  </a:cubicBezTo>
                  <a:cubicBezTo>
                    <a:pt x="55" y="27"/>
                    <a:pt x="60" y="38"/>
                    <a:pt x="60" y="38"/>
                  </a:cubicBezTo>
                  <a:cubicBezTo>
                    <a:pt x="65" y="38"/>
                    <a:pt x="65" y="27"/>
                    <a:pt x="71" y="22"/>
                  </a:cubicBezTo>
                  <a:cubicBezTo>
                    <a:pt x="71" y="16"/>
                    <a:pt x="76" y="0"/>
                    <a:pt x="92" y="0"/>
                  </a:cubicBezTo>
                  <a:cubicBezTo>
                    <a:pt x="103" y="0"/>
                    <a:pt x="108" y="16"/>
                    <a:pt x="114" y="22"/>
                  </a:cubicBezTo>
                  <a:cubicBezTo>
                    <a:pt x="114" y="27"/>
                    <a:pt x="119" y="38"/>
                    <a:pt x="119" y="38"/>
                  </a:cubicBezTo>
                  <a:cubicBezTo>
                    <a:pt x="125" y="38"/>
                    <a:pt x="125" y="27"/>
                    <a:pt x="130" y="22"/>
                  </a:cubicBezTo>
                  <a:cubicBezTo>
                    <a:pt x="135" y="16"/>
                    <a:pt x="141" y="0"/>
                    <a:pt x="151" y="0"/>
                  </a:cubicBezTo>
                  <a:cubicBezTo>
                    <a:pt x="162" y="0"/>
                    <a:pt x="168" y="16"/>
                    <a:pt x="173" y="22"/>
                  </a:cubicBezTo>
                  <a:cubicBezTo>
                    <a:pt x="178" y="27"/>
                    <a:pt x="178" y="38"/>
                    <a:pt x="184" y="38"/>
                  </a:cubicBezTo>
                  <a:cubicBezTo>
                    <a:pt x="184" y="38"/>
                    <a:pt x="189" y="27"/>
                    <a:pt x="189" y="22"/>
                  </a:cubicBezTo>
                  <a:cubicBezTo>
                    <a:pt x="195" y="16"/>
                    <a:pt x="200" y="0"/>
                    <a:pt x="211" y="0"/>
                  </a:cubicBezTo>
                  <a:cubicBezTo>
                    <a:pt x="227" y="0"/>
                    <a:pt x="232" y="16"/>
                    <a:pt x="232" y="22"/>
                  </a:cubicBezTo>
                  <a:cubicBezTo>
                    <a:pt x="238" y="27"/>
                    <a:pt x="238" y="38"/>
                    <a:pt x="243" y="38"/>
                  </a:cubicBezTo>
                  <a:cubicBezTo>
                    <a:pt x="243" y="54"/>
                    <a:pt x="243" y="54"/>
                    <a:pt x="243" y="5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2" name="Freeform 84"/>
            <p:cNvSpPr>
              <a:spLocks noChangeArrowheads="1"/>
            </p:cNvSpPr>
            <p:nvPr/>
          </p:nvSpPr>
          <p:spPr bwMode="auto">
            <a:xfrm>
              <a:off x="5299672" y="4542791"/>
              <a:ext cx="31196" cy="187185"/>
            </a:xfrm>
            <a:custGeom>
              <a:avLst/>
              <a:gdLst>
                <a:gd name="T0" fmla="*/ 21 w 44"/>
                <a:gd name="T1" fmla="*/ 265 h 266"/>
                <a:gd name="T2" fmla="*/ 21 w 44"/>
                <a:gd name="T3" fmla="*/ 265 h 266"/>
                <a:gd name="T4" fmla="*/ 0 w 44"/>
                <a:gd name="T5" fmla="*/ 243 h 266"/>
                <a:gd name="T6" fmla="*/ 0 w 44"/>
                <a:gd name="T7" fmla="*/ 22 h 266"/>
                <a:gd name="T8" fmla="*/ 21 w 44"/>
                <a:gd name="T9" fmla="*/ 0 h 266"/>
                <a:gd name="T10" fmla="*/ 43 w 44"/>
                <a:gd name="T11" fmla="*/ 22 h 266"/>
                <a:gd name="T12" fmla="*/ 43 w 44"/>
                <a:gd name="T13" fmla="*/ 243 h 266"/>
                <a:gd name="T14" fmla="*/ 21 w 44"/>
                <a:gd name="T15" fmla="*/ 265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66">
                  <a:moveTo>
                    <a:pt x="21" y="265"/>
                  </a:moveTo>
                  <a:lnTo>
                    <a:pt x="21" y="265"/>
                  </a:lnTo>
                  <a:cubicBezTo>
                    <a:pt x="10" y="265"/>
                    <a:pt x="0" y="254"/>
                    <a:pt x="0" y="243"/>
                  </a:cubicBezTo>
                  <a:cubicBezTo>
                    <a:pt x="0" y="22"/>
                    <a:pt x="0" y="22"/>
                    <a:pt x="0" y="22"/>
                  </a:cubicBezTo>
                  <a:cubicBezTo>
                    <a:pt x="0" y="11"/>
                    <a:pt x="10" y="0"/>
                    <a:pt x="21" y="0"/>
                  </a:cubicBezTo>
                  <a:cubicBezTo>
                    <a:pt x="32" y="0"/>
                    <a:pt x="43" y="11"/>
                    <a:pt x="43" y="22"/>
                  </a:cubicBezTo>
                  <a:cubicBezTo>
                    <a:pt x="43" y="243"/>
                    <a:pt x="43" y="243"/>
                    <a:pt x="43" y="243"/>
                  </a:cubicBezTo>
                  <a:cubicBezTo>
                    <a:pt x="43" y="254"/>
                    <a:pt x="32" y="265"/>
                    <a:pt x="21" y="26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3" name="Freeform 85"/>
            <p:cNvSpPr>
              <a:spLocks noChangeArrowheads="1"/>
            </p:cNvSpPr>
            <p:nvPr/>
          </p:nvSpPr>
          <p:spPr bwMode="auto">
            <a:xfrm>
              <a:off x="5474366" y="4611427"/>
              <a:ext cx="112303" cy="165346"/>
            </a:xfrm>
            <a:custGeom>
              <a:avLst/>
              <a:gdLst>
                <a:gd name="T0" fmla="*/ 21 w 157"/>
                <a:gd name="T1" fmla="*/ 232 h 233"/>
                <a:gd name="T2" fmla="*/ 21 w 157"/>
                <a:gd name="T3" fmla="*/ 232 h 233"/>
                <a:gd name="T4" fmla="*/ 10 w 157"/>
                <a:gd name="T5" fmla="*/ 232 h 233"/>
                <a:gd name="T6" fmla="*/ 5 w 157"/>
                <a:gd name="T7" fmla="*/ 200 h 233"/>
                <a:gd name="T8" fmla="*/ 113 w 157"/>
                <a:gd name="T9" fmla="*/ 11 h 233"/>
                <a:gd name="T10" fmla="*/ 145 w 157"/>
                <a:gd name="T11" fmla="*/ 6 h 233"/>
                <a:gd name="T12" fmla="*/ 151 w 157"/>
                <a:gd name="T13" fmla="*/ 33 h 233"/>
                <a:gd name="T14" fmla="*/ 43 w 157"/>
                <a:gd name="T15" fmla="*/ 221 h 233"/>
                <a:gd name="T16" fmla="*/ 21 w 157"/>
                <a:gd name="T17"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33">
                  <a:moveTo>
                    <a:pt x="21" y="232"/>
                  </a:moveTo>
                  <a:lnTo>
                    <a:pt x="21" y="232"/>
                  </a:lnTo>
                  <a:cubicBezTo>
                    <a:pt x="21" y="232"/>
                    <a:pt x="16" y="232"/>
                    <a:pt x="10" y="232"/>
                  </a:cubicBezTo>
                  <a:cubicBezTo>
                    <a:pt x="5" y="227"/>
                    <a:pt x="0" y="211"/>
                    <a:pt x="5" y="200"/>
                  </a:cubicBezTo>
                  <a:cubicBezTo>
                    <a:pt x="113" y="11"/>
                    <a:pt x="113" y="11"/>
                    <a:pt x="113" y="11"/>
                  </a:cubicBezTo>
                  <a:cubicBezTo>
                    <a:pt x="118" y="0"/>
                    <a:pt x="134" y="0"/>
                    <a:pt x="145" y="6"/>
                  </a:cubicBezTo>
                  <a:cubicBezTo>
                    <a:pt x="151" y="11"/>
                    <a:pt x="156" y="22"/>
                    <a:pt x="151" y="33"/>
                  </a:cubicBezTo>
                  <a:cubicBezTo>
                    <a:pt x="43" y="221"/>
                    <a:pt x="43" y="221"/>
                    <a:pt x="43" y="221"/>
                  </a:cubicBezTo>
                  <a:cubicBezTo>
                    <a:pt x="37" y="227"/>
                    <a:pt x="32" y="232"/>
                    <a:pt x="21" y="23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4" name="Freeform 86"/>
            <p:cNvSpPr>
              <a:spLocks noChangeArrowheads="1"/>
            </p:cNvSpPr>
            <p:nvPr/>
          </p:nvSpPr>
          <p:spPr bwMode="auto">
            <a:xfrm>
              <a:off x="5602269" y="4795490"/>
              <a:ext cx="168455" cy="112311"/>
            </a:xfrm>
            <a:custGeom>
              <a:avLst/>
              <a:gdLst>
                <a:gd name="T0" fmla="*/ 22 w 238"/>
                <a:gd name="T1" fmla="*/ 156 h 157"/>
                <a:gd name="T2" fmla="*/ 22 w 238"/>
                <a:gd name="T3" fmla="*/ 156 h 157"/>
                <a:gd name="T4" fmla="*/ 5 w 238"/>
                <a:gd name="T5" fmla="*/ 146 h 157"/>
                <a:gd name="T6" fmla="*/ 11 w 238"/>
                <a:gd name="T7" fmla="*/ 119 h 157"/>
                <a:gd name="T8" fmla="*/ 205 w 238"/>
                <a:gd name="T9" fmla="*/ 11 h 157"/>
                <a:gd name="T10" fmla="*/ 232 w 238"/>
                <a:gd name="T11" fmla="*/ 16 h 157"/>
                <a:gd name="T12" fmla="*/ 226 w 238"/>
                <a:gd name="T13" fmla="*/ 43 h 157"/>
                <a:gd name="T14" fmla="*/ 32 w 238"/>
                <a:gd name="T15" fmla="*/ 156 h 157"/>
                <a:gd name="T16" fmla="*/ 22 w 238"/>
                <a:gd name="T17"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57">
                  <a:moveTo>
                    <a:pt x="22" y="156"/>
                  </a:moveTo>
                  <a:lnTo>
                    <a:pt x="22" y="156"/>
                  </a:lnTo>
                  <a:cubicBezTo>
                    <a:pt x="16" y="156"/>
                    <a:pt x="11" y="151"/>
                    <a:pt x="5" y="146"/>
                  </a:cubicBezTo>
                  <a:cubicBezTo>
                    <a:pt x="0" y="135"/>
                    <a:pt x="5" y="124"/>
                    <a:pt x="11" y="119"/>
                  </a:cubicBezTo>
                  <a:cubicBezTo>
                    <a:pt x="205" y="11"/>
                    <a:pt x="205" y="11"/>
                    <a:pt x="205" y="11"/>
                  </a:cubicBezTo>
                  <a:cubicBezTo>
                    <a:pt x="216" y="0"/>
                    <a:pt x="226" y="5"/>
                    <a:pt x="232" y="16"/>
                  </a:cubicBezTo>
                  <a:cubicBezTo>
                    <a:pt x="237" y="27"/>
                    <a:pt x="232" y="38"/>
                    <a:pt x="226" y="43"/>
                  </a:cubicBezTo>
                  <a:cubicBezTo>
                    <a:pt x="32" y="156"/>
                    <a:pt x="32" y="156"/>
                    <a:pt x="32" y="156"/>
                  </a:cubicBezTo>
                  <a:cubicBezTo>
                    <a:pt x="32" y="156"/>
                    <a:pt x="27" y="156"/>
                    <a:pt x="22"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5" name="Freeform 87"/>
            <p:cNvSpPr>
              <a:spLocks noChangeArrowheads="1"/>
            </p:cNvSpPr>
            <p:nvPr/>
          </p:nvSpPr>
          <p:spPr bwMode="auto">
            <a:xfrm>
              <a:off x="5652181" y="5054433"/>
              <a:ext cx="190292" cy="31198"/>
            </a:xfrm>
            <a:custGeom>
              <a:avLst/>
              <a:gdLst>
                <a:gd name="T0" fmla="*/ 248 w 271"/>
                <a:gd name="T1" fmla="*/ 43 h 44"/>
                <a:gd name="T2" fmla="*/ 248 w 271"/>
                <a:gd name="T3" fmla="*/ 43 h 44"/>
                <a:gd name="T4" fmla="*/ 22 w 271"/>
                <a:gd name="T5" fmla="*/ 43 h 44"/>
                <a:gd name="T6" fmla="*/ 0 w 271"/>
                <a:gd name="T7" fmla="*/ 21 h 44"/>
                <a:gd name="T8" fmla="*/ 22 w 271"/>
                <a:gd name="T9" fmla="*/ 0 h 44"/>
                <a:gd name="T10" fmla="*/ 248 w 271"/>
                <a:gd name="T11" fmla="*/ 0 h 44"/>
                <a:gd name="T12" fmla="*/ 270 w 271"/>
                <a:gd name="T13" fmla="*/ 21 h 44"/>
                <a:gd name="T14" fmla="*/ 248 w 271"/>
                <a:gd name="T15" fmla="*/ 4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44">
                  <a:moveTo>
                    <a:pt x="248" y="43"/>
                  </a:moveTo>
                  <a:lnTo>
                    <a:pt x="248" y="43"/>
                  </a:lnTo>
                  <a:cubicBezTo>
                    <a:pt x="22" y="43"/>
                    <a:pt x="22" y="43"/>
                    <a:pt x="22" y="43"/>
                  </a:cubicBezTo>
                  <a:cubicBezTo>
                    <a:pt x="11" y="43"/>
                    <a:pt x="0" y="32"/>
                    <a:pt x="0" y="21"/>
                  </a:cubicBezTo>
                  <a:cubicBezTo>
                    <a:pt x="0" y="11"/>
                    <a:pt x="11" y="0"/>
                    <a:pt x="22" y="0"/>
                  </a:cubicBezTo>
                  <a:cubicBezTo>
                    <a:pt x="248" y="0"/>
                    <a:pt x="248" y="0"/>
                    <a:pt x="248" y="0"/>
                  </a:cubicBezTo>
                  <a:cubicBezTo>
                    <a:pt x="259" y="0"/>
                    <a:pt x="270" y="11"/>
                    <a:pt x="270" y="21"/>
                  </a:cubicBezTo>
                  <a:cubicBezTo>
                    <a:pt x="270" y="32"/>
                    <a:pt x="259" y="43"/>
                    <a:pt x="248" y="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6" name="Freeform 88"/>
            <p:cNvSpPr>
              <a:spLocks noChangeArrowheads="1"/>
            </p:cNvSpPr>
            <p:nvPr/>
          </p:nvSpPr>
          <p:spPr bwMode="auto">
            <a:xfrm>
              <a:off x="5602269" y="5229137"/>
              <a:ext cx="168455" cy="112311"/>
            </a:xfrm>
            <a:custGeom>
              <a:avLst/>
              <a:gdLst>
                <a:gd name="T0" fmla="*/ 216 w 238"/>
                <a:gd name="T1" fmla="*/ 156 h 157"/>
                <a:gd name="T2" fmla="*/ 216 w 238"/>
                <a:gd name="T3" fmla="*/ 156 h 157"/>
                <a:gd name="T4" fmla="*/ 205 w 238"/>
                <a:gd name="T5" fmla="*/ 151 h 157"/>
                <a:gd name="T6" fmla="*/ 11 w 238"/>
                <a:gd name="T7" fmla="*/ 43 h 157"/>
                <a:gd name="T8" fmla="*/ 5 w 238"/>
                <a:gd name="T9" fmla="*/ 11 h 157"/>
                <a:gd name="T10" fmla="*/ 32 w 238"/>
                <a:gd name="T11" fmla="*/ 5 h 157"/>
                <a:gd name="T12" fmla="*/ 226 w 238"/>
                <a:gd name="T13" fmla="*/ 113 h 157"/>
                <a:gd name="T14" fmla="*/ 232 w 238"/>
                <a:gd name="T15" fmla="*/ 145 h 157"/>
                <a:gd name="T16" fmla="*/ 216 w 238"/>
                <a:gd name="T17"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57">
                  <a:moveTo>
                    <a:pt x="216" y="156"/>
                  </a:moveTo>
                  <a:lnTo>
                    <a:pt x="216" y="156"/>
                  </a:lnTo>
                  <a:cubicBezTo>
                    <a:pt x="210" y="156"/>
                    <a:pt x="205" y="151"/>
                    <a:pt x="205" y="151"/>
                  </a:cubicBezTo>
                  <a:cubicBezTo>
                    <a:pt x="11" y="43"/>
                    <a:pt x="11" y="43"/>
                    <a:pt x="11" y="43"/>
                  </a:cubicBezTo>
                  <a:cubicBezTo>
                    <a:pt x="5" y="37"/>
                    <a:pt x="0" y="21"/>
                    <a:pt x="5" y="11"/>
                  </a:cubicBezTo>
                  <a:cubicBezTo>
                    <a:pt x="11" y="0"/>
                    <a:pt x="22" y="0"/>
                    <a:pt x="32" y="5"/>
                  </a:cubicBezTo>
                  <a:cubicBezTo>
                    <a:pt x="226" y="113"/>
                    <a:pt x="226" y="113"/>
                    <a:pt x="226" y="113"/>
                  </a:cubicBezTo>
                  <a:cubicBezTo>
                    <a:pt x="232" y="118"/>
                    <a:pt x="237" y="135"/>
                    <a:pt x="232" y="145"/>
                  </a:cubicBezTo>
                  <a:cubicBezTo>
                    <a:pt x="226" y="151"/>
                    <a:pt x="221" y="156"/>
                    <a:pt x="216"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7" name="Freeform 89"/>
            <p:cNvSpPr>
              <a:spLocks noChangeArrowheads="1"/>
            </p:cNvSpPr>
            <p:nvPr/>
          </p:nvSpPr>
          <p:spPr bwMode="auto">
            <a:xfrm>
              <a:off x="5040749" y="4611427"/>
              <a:ext cx="112303" cy="165346"/>
            </a:xfrm>
            <a:custGeom>
              <a:avLst/>
              <a:gdLst>
                <a:gd name="T0" fmla="*/ 130 w 158"/>
                <a:gd name="T1" fmla="*/ 232 h 233"/>
                <a:gd name="T2" fmla="*/ 130 w 158"/>
                <a:gd name="T3" fmla="*/ 232 h 233"/>
                <a:gd name="T4" fmla="*/ 114 w 158"/>
                <a:gd name="T5" fmla="*/ 221 h 233"/>
                <a:gd name="T6" fmla="*/ 6 w 158"/>
                <a:gd name="T7" fmla="*/ 33 h 233"/>
                <a:gd name="T8" fmla="*/ 11 w 158"/>
                <a:gd name="T9" fmla="*/ 6 h 233"/>
                <a:gd name="T10" fmla="*/ 38 w 158"/>
                <a:gd name="T11" fmla="*/ 11 h 233"/>
                <a:gd name="T12" fmla="*/ 151 w 158"/>
                <a:gd name="T13" fmla="*/ 200 h 233"/>
                <a:gd name="T14" fmla="*/ 140 w 158"/>
                <a:gd name="T15" fmla="*/ 232 h 233"/>
                <a:gd name="T16" fmla="*/ 130 w 158"/>
                <a:gd name="T17"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3">
                  <a:moveTo>
                    <a:pt x="130" y="232"/>
                  </a:moveTo>
                  <a:lnTo>
                    <a:pt x="130" y="232"/>
                  </a:lnTo>
                  <a:cubicBezTo>
                    <a:pt x="124" y="232"/>
                    <a:pt x="119" y="227"/>
                    <a:pt x="114" y="221"/>
                  </a:cubicBezTo>
                  <a:cubicBezTo>
                    <a:pt x="6" y="33"/>
                    <a:pt x="6" y="33"/>
                    <a:pt x="6" y="33"/>
                  </a:cubicBezTo>
                  <a:cubicBezTo>
                    <a:pt x="0" y="22"/>
                    <a:pt x="0" y="11"/>
                    <a:pt x="11" y="6"/>
                  </a:cubicBezTo>
                  <a:cubicBezTo>
                    <a:pt x="22" y="0"/>
                    <a:pt x="33" y="0"/>
                    <a:pt x="38" y="11"/>
                  </a:cubicBezTo>
                  <a:cubicBezTo>
                    <a:pt x="151" y="200"/>
                    <a:pt x="151" y="200"/>
                    <a:pt x="151" y="200"/>
                  </a:cubicBezTo>
                  <a:cubicBezTo>
                    <a:pt x="157" y="211"/>
                    <a:pt x="151" y="227"/>
                    <a:pt x="140" y="232"/>
                  </a:cubicBezTo>
                  <a:cubicBezTo>
                    <a:pt x="140" y="232"/>
                    <a:pt x="135" y="232"/>
                    <a:pt x="130" y="23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8" name="Freeform 90"/>
            <p:cNvSpPr>
              <a:spLocks noChangeArrowheads="1"/>
            </p:cNvSpPr>
            <p:nvPr/>
          </p:nvSpPr>
          <p:spPr bwMode="auto">
            <a:xfrm>
              <a:off x="4856696" y="4798611"/>
              <a:ext cx="168455" cy="106072"/>
            </a:xfrm>
            <a:custGeom>
              <a:avLst/>
              <a:gdLst>
                <a:gd name="T0" fmla="*/ 210 w 238"/>
                <a:gd name="T1" fmla="*/ 151 h 152"/>
                <a:gd name="T2" fmla="*/ 210 w 238"/>
                <a:gd name="T3" fmla="*/ 151 h 152"/>
                <a:gd name="T4" fmla="*/ 200 w 238"/>
                <a:gd name="T5" fmla="*/ 151 h 152"/>
                <a:gd name="T6" fmla="*/ 11 w 238"/>
                <a:gd name="T7" fmla="*/ 38 h 152"/>
                <a:gd name="T8" fmla="*/ 5 w 238"/>
                <a:gd name="T9" fmla="*/ 11 h 152"/>
                <a:gd name="T10" fmla="*/ 32 w 238"/>
                <a:gd name="T11" fmla="*/ 6 h 152"/>
                <a:gd name="T12" fmla="*/ 221 w 238"/>
                <a:gd name="T13" fmla="*/ 114 h 152"/>
                <a:gd name="T14" fmla="*/ 232 w 238"/>
                <a:gd name="T15" fmla="*/ 141 h 152"/>
                <a:gd name="T16" fmla="*/ 210 w 238"/>
                <a:gd name="T17"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52">
                  <a:moveTo>
                    <a:pt x="210" y="151"/>
                  </a:moveTo>
                  <a:lnTo>
                    <a:pt x="210" y="151"/>
                  </a:lnTo>
                  <a:cubicBezTo>
                    <a:pt x="210" y="151"/>
                    <a:pt x="205" y="151"/>
                    <a:pt x="200" y="151"/>
                  </a:cubicBezTo>
                  <a:cubicBezTo>
                    <a:pt x="11" y="38"/>
                    <a:pt x="11" y="38"/>
                    <a:pt x="11" y="38"/>
                  </a:cubicBezTo>
                  <a:cubicBezTo>
                    <a:pt x="0" y="33"/>
                    <a:pt x="0" y="22"/>
                    <a:pt x="5" y="11"/>
                  </a:cubicBezTo>
                  <a:cubicBezTo>
                    <a:pt x="11" y="0"/>
                    <a:pt x="22" y="0"/>
                    <a:pt x="32" y="6"/>
                  </a:cubicBezTo>
                  <a:cubicBezTo>
                    <a:pt x="221" y="114"/>
                    <a:pt x="221" y="114"/>
                    <a:pt x="221" y="114"/>
                  </a:cubicBezTo>
                  <a:cubicBezTo>
                    <a:pt x="232" y="119"/>
                    <a:pt x="237" y="130"/>
                    <a:pt x="232" y="141"/>
                  </a:cubicBezTo>
                  <a:cubicBezTo>
                    <a:pt x="227" y="151"/>
                    <a:pt x="221" y="151"/>
                    <a:pt x="210" y="15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79" name="Freeform 91"/>
            <p:cNvSpPr>
              <a:spLocks noChangeArrowheads="1"/>
            </p:cNvSpPr>
            <p:nvPr/>
          </p:nvSpPr>
          <p:spPr bwMode="auto">
            <a:xfrm>
              <a:off x="4788063" y="5054433"/>
              <a:ext cx="187174" cy="31198"/>
            </a:xfrm>
            <a:custGeom>
              <a:avLst/>
              <a:gdLst>
                <a:gd name="T0" fmla="*/ 243 w 265"/>
                <a:gd name="T1" fmla="*/ 43 h 44"/>
                <a:gd name="T2" fmla="*/ 243 w 265"/>
                <a:gd name="T3" fmla="*/ 43 h 44"/>
                <a:gd name="T4" fmla="*/ 22 w 265"/>
                <a:gd name="T5" fmla="*/ 43 h 44"/>
                <a:gd name="T6" fmla="*/ 0 w 265"/>
                <a:gd name="T7" fmla="*/ 21 h 44"/>
                <a:gd name="T8" fmla="*/ 22 w 265"/>
                <a:gd name="T9" fmla="*/ 0 h 44"/>
                <a:gd name="T10" fmla="*/ 243 w 265"/>
                <a:gd name="T11" fmla="*/ 0 h 44"/>
                <a:gd name="T12" fmla="*/ 264 w 265"/>
                <a:gd name="T13" fmla="*/ 21 h 44"/>
                <a:gd name="T14" fmla="*/ 243 w 265"/>
                <a:gd name="T15" fmla="*/ 4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44">
                  <a:moveTo>
                    <a:pt x="243" y="43"/>
                  </a:moveTo>
                  <a:lnTo>
                    <a:pt x="243" y="43"/>
                  </a:lnTo>
                  <a:cubicBezTo>
                    <a:pt x="22" y="43"/>
                    <a:pt x="22" y="43"/>
                    <a:pt x="22" y="43"/>
                  </a:cubicBezTo>
                  <a:cubicBezTo>
                    <a:pt x="11" y="43"/>
                    <a:pt x="0" y="32"/>
                    <a:pt x="0" y="21"/>
                  </a:cubicBezTo>
                  <a:cubicBezTo>
                    <a:pt x="0" y="11"/>
                    <a:pt x="11" y="0"/>
                    <a:pt x="22" y="0"/>
                  </a:cubicBezTo>
                  <a:cubicBezTo>
                    <a:pt x="243" y="0"/>
                    <a:pt x="243" y="0"/>
                    <a:pt x="243" y="0"/>
                  </a:cubicBezTo>
                  <a:cubicBezTo>
                    <a:pt x="253" y="0"/>
                    <a:pt x="264" y="11"/>
                    <a:pt x="264" y="21"/>
                  </a:cubicBezTo>
                  <a:cubicBezTo>
                    <a:pt x="264" y="32"/>
                    <a:pt x="253" y="43"/>
                    <a:pt x="243" y="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80" name="Freeform 92"/>
            <p:cNvSpPr>
              <a:spLocks noChangeArrowheads="1"/>
            </p:cNvSpPr>
            <p:nvPr/>
          </p:nvSpPr>
          <p:spPr bwMode="auto">
            <a:xfrm>
              <a:off x="4856696" y="5229137"/>
              <a:ext cx="168455" cy="112311"/>
            </a:xfrm>
            <a:custGeom>
              <a:avLst/>
              <a:gdLst>
                <a:gd name="T0" fmla="*/ 22 w 238"/>
                <a:gd name="T1" fmla="*/ 156 h 157"/>
                <a:gd name="T2" fmla="*/ 22 w 238"/>
                <a:gd name="T3" fmla="*/ 156 h 157"/>
                <a:gd name="T4" fmla="*/ 5 w 238"/>
                <a:gd name="T5" fmla="*/ 145 h 157"/>
                <a:gd name="T6" fmla="*/ 11 w 238"/>
                <a:gd name="T7" fmla="*/ 113 h 157"/>
                <a:gd name="T8" fmla="*/ 200 w 238"/>
                <a:gd name="T9" fmla="*/ 5 h 157"/>
                <a:gd name="T10" fmla="*/ 232 w 238"/>
                <a:gd name="T11" fmla="*/ 11 h 157"/>
                <a:gd name="T12" fmla="*/ 221 w 238"/>
                <a:gd name="T13" fmla="*/ 43 h 157"/>
                <a:gd name="T14" fmla="*/ 32 w 238"/>
                <a:gd name="T15" fmla="*/ 151 h 157"/>
                <a:gd name="T16" fmla="*/ 22 w 238"/>
                <a:gd name="T17"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57">
                  <a:moveTo>
                    <a:pt x="22" y="156"/>
                  </a:moveTo>
                  <a:lnTo>
                    <a:pt x="22" y="156"/>
                  </a:lnTo>
                  <a:cubicBezTo>
                    <a:pt x="16" y="156"/>
                    <a:pt x="5" y="151"/>
                    <a:pt x="5" y="145"/>
                  </a:cubicBezTo>
                  <a:cubicBezTo>
                    <a:pt x="0" y="135"/>
                    <a:pt x="0" y="118"/>
                    <a:pt x="11" y="113"/>
                  </a:cubicBezTo>
                  <a:cubicBezTo>
                    <a:pt x="200" y="5"/>
                    <a:pt x="200" y="5"/>
                    <a:pt x="200" y="5"/>
                  </a:cubicBezTo>
                  <a:cubicBezTo>
                    <a:pt x="210" y="0"/>
                    <a:pt x="227" y="5"/>
                    <a:pt x="232" y="11"/>
                  </a:cubicBezTo>
                  <a:cubicBezTo>
                    <a:pt x="237" y="21"/>
                    <a:pt x="232" y="37"/>
                    <a:pt x="221" y="43"/>
                  </a:cubicBezTo>
                  <a:cubicBezTo>
                    <a:pt x="32" y="151"/>
                    <a:pt x="32" y="151"/>
                    <a:pt x="32" y="151"/>
                  </a:cubicBezTo>
                  <a:cubicBezTo>
                    <a:pt x="27" y="151"/>
                    <a:pt x="27" y="156"/>
                    <a:pt x="22"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81" name="Freeform 93"/>
            <p:cNvSpPr>
              <a:spLocks noChangeArrowheads="1"/>
            </p:cNvSpPr>
            <p:nvPr/>
          </p:nvSpPr>
          <p:spPr bwMode="auto">
            <a:xfrm>
              <a:off x="5031388" y="4773654"/>
              <a:ext cx="564640" cy="676986"/>
            </a:xfrm>
            <a:custGeom>
              <a:avLst/>
              <a:gdLst>
                <a:gd name="T0" fmla="*/ 582 w 799"/>
                <a:gd name="T1" fmla="*/ 954 h 955"/>
                <a:gd name="T2" fmla="*/ 582 w 799"/>
                <a:gd name="T3" fmla="*/ 954 h 955"/>
                <a:gd name="T4" fmla="*/ 582 w 799"/>
                <a:gd name="T5" fmla="*/ 954 h 955"/>
                <a:gd name="T6" fmla="*/ 210 w 799"/>
                <a:gd name="T7" fmla="*/ 954 h 955"/>
                <a:gd name="T8" fmla="*/ 178 w 799"/>
                <a:gd name="T9" fmla="*/ 922 h 955"/>
                <a:gd name="T10" fmla="*/ 178 w 799"/>
                <a:gd name="T11" fmla="*/ 916 h 955"/>
                <a:gd name="T12" fmla="*/ 151 w 799"/>
                <a:gd name="T13" fmla="*/ 782 h 955"/>
                <a:gd name="T14" fmla="*/ 0 w 799"/>
                <a:gd name="T15" fmla="*/ 404 h 955"/>
                <a:gd name="T16" fmla="*/ 399 w 799"/>
                <a:gd name="T17" fmla="*/ 0 h 955"/>
                <a:gd name="T18" fmla="*/ 798 w 799"/>
                <a:gd name="T19" fmla="*/ 404 h 955"/>
                <a:gd name="T20" fmla="*/ 647 w 799"/>
                <a:gd name="T21" fmla="*/ 782 h 955"/>
                <a:gd name="T22" fmla="*/ 620 w 799"/>
                <a:gd name="T23" fmla="*/ 916 h 955"/>
                <a:gd name="T24" fmla="*/ 620 w 799"/>
                <a:gd name="T25" fmla="*/ 922 h 955"/>
                <a:gd name="T26" fmla="*/ 582 w 799"/>
                <a:gd name="T27" fmla="*/ 954 h 955"/>
                <a:gd name="T28" fmla="*/ 210 w 799"/>
                <a:gd name="T29" fmla="*/ 884 h 955"/>
                <a:gd name="T30" fmla="*/ 210 w 799"/>
                <a:gd name="T31" fmla="*/ 884 h 955"/>
                <a:gd name="T32" fmla="*/ 178 w 799"/>
                <a:gd name="T33" fmla="*/ 916 h 955"/>
                <a:gd name="T34" fmla="*/ 210 w 799"/>
                <a:gd name="T35" fmla="*/ 884 h 955"/>
                <a:gd name="T36" fmla="*/ 588 w 799"/>
                <a:gd name="T37" fmla="*/ 884 h 955"/>
                <a:gd name="T38" fmla="*/ 588 w 799"/>
                <a:gd name="T39" fmla="*/ 884 h 955"/>
                <a:gd name="T40" fmla="*/ 604 w 799"/>
                <a:gd name="T41" fmla="*/ 889 h 955"/>
                <a:gd name="T42" fmla="*/ 588 w 799"/>
                <a:gd name="T43" fmla="*/ 884 h 955"/>
                <a:gd name="T44" fmla="*/ 248 w 799"/>
                <a:gd name="T45" fmla="*/ 884 h 955"/>
                <a:gd name="T46" fmla="*/ 248 w 799"/>
                <a:gd name="T47" fmla="*/ 884 h 955"/>
                <a:gd name="T48" fmla="*/ 550 w 799"/>
                <a:gd name="T49" fmla="*/ 884 h 955"/>
                <a:gd name="T50" fmla="*/ 550 w 799"/>
                <a:gd name="T51" fmla="*/ 857 h 955"/>
                <a:gd name="T52" fmla="*/ 588 w 799"/>
                <a:gd name="T53" fmla="*/ 738 h 955"/>
                <a:gd name="T54" fmla="*/ 728 w 799"/>
                <a:gd name="T55" fmla="*/ 404 h 955"/>
                <a:gd name="T56" fmla="*/ 399 w 799"/>
                <a:gd name="T57" fmla="*/ 70 h 955"/>
                <a:gd name="T58" fmla="*/ 70 w 799"/>
                <a:gd name="T59" fmla="*/ 404 h 955"/>
                <a:gd name="T60" fmla="*/ 205 w 799"/>
                <a:gd name="T61" fmla="*/ 738 h 955"/>
                <a:gd name="T62" fmla="*/ 248 w 799"/>
                <a:gd name="T63" fmla="*/ 857 h 955"/>
                <a:gd name="T64" fmla="*/ 248 w 799"/>
                <a:gd name="T65" fmla="*/ 88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9" h="955">
                  <a:moveTo>
                    <a:pt x="582" y="954"/>
                  </a:moveTo>
                  <a:lnTo>
                    <a:pt x="582" y="954"/>
                  </a:lnTo>
                  <a:lnTo>
                    <a:pt x="582" y="954"/>
                  </a:lnTo>
                  <a:cubicBezTo>
                    <a:pt x="210" y="954"/>
                    <a:pt x="210" y="954"/>
                    <a:pt x="210" y="954"/>
                  </a:cubicBezTo>
                  <a:cubicBezTo>
                    <a:pt x="194" y="954"/>
                    <a:pt x="178" y="938"/>
                    <a:pt x="178" y="922"/>
                  </a:cubicBezTo>
                  <a:cubicBezTo>
                    <a:pt x="178" y="916"/>
                    <a:pt x="178" y="916"/>
                    <a:pt x="178" y="916"/>
                  </a:cubicBezTo>
                  <a:cubicBezTo>
                    <a:pt x="178" y="889"/>
                    <a:pt x="178" y="814"/>
                    <a:pt x="151" y="782"/>
                  </a:cubicBezTo>
                  <a:cubicBezTo>
                    <a:pt x="0" y="588"/>
                    <a:pt x="0" y="404"/>
                    <a:pt x="0" y="404"/>
                  </a:cubicBezTo>
                  <a:cubicBezTo>
                    <a:pt x="0" y="183"/>
                    <a:pt x="178" y="0"/>
                    <a:pt x="399" y="0"/>
                  </a:cubicBezTo>
                  <a:cubicBezTo>
                    <a:pt x="620" y="0"/>
                    <a:pt x="798" y="183"/>
                    <a:pt x="798" y="404"/>
                  </a:cubicBezTo>
                  <a:cubicBezTo>
                    <a:pt x="798" y="404"/>
                    <a:pt x="793" y="588"/>
                    <a:pt x="647" y="782"/>
                  </a:cubicBezTo>
                  <a:cubicBezTo>
                    <a:pt x="620" y="814"/>
                    <a:pt x="615" y="889"/>
                    <a:pt x="620" y="916"/>
                  </a:cubicBezTo>
                  <a:cubicBezTo>
                    <a:pt x="620" y="916"/>
                    <a:pt x="620" y="916"/>
                    <a:pt x="620" y="922"/>
                  </a:cubicBezTo>
                  <a:cubicBezTo>
                    <a:pt x="620" y="938"/>
                    <a:pt x="604" y="954"/>
                    <a:pt x="582" y="954"/>
                  </a:cubicBezTo>
                  <a:close/>
                  <a:moveTo>
                    <a:pt x="210" y="884"/>
                  </a:moveTo>
                  <a:lnTo>
                    <a:pt x="210" y="884"/>
                  </a:lnTo>
                  <a:cubicBezTo>
                    <a:pt x="194" y="884"/>
                    <a:pt x="178" y="900"/>
                    <a:pt x="178" y="916"/>
                  </a:cubicBezTo>
                  <a:cubicBezTo>
                    <a:pt x="178" y="900"/>
                    <a:pt x="194" y="884"/>
                    <a:pt x="210" y="884"/>
                  </a:cubicBezTo>
                  <a:close/>
                  <a:moveTo>
                    <a:pt x="588" y="884"/>
                  </a:moveTo>
                  <a:lnTo>
                    <a:pt x="588" y="884"/>
                  </a:lnTo>
                  <a:cubicBezTo>
                    <a:pt x="593" y="884"/>
                    <a:pt x="599" y="889"/>
                    <a:pt x="604" y="889"/>
                  </a:cubicBezTo>
                  <a:cubicBezTo>
                    <a:pt x="599" y="889"/>
                    <a:pt x="593" y="884"/>
                    <a:pt x="588" y="884"/>
                  </a:cubicBezTo>
                  <a:close/>
                  <a:moveTo>
                    <a:pt x="248" y="884"/>
                  </a:moveTo>
                  <a:lnTo>
                    <a:pt x="248" y="884"/>
                  </a:lnTo>
                  <a:cubicBezTo>
                    <a:pt x="550" y="884"/>
                    <a:pt x="550" y="884"/>
                    <a:pt x="550" y="884"/>
                  </a:cubicBezTo>
                  <a:cubicBezTo>
                    <a:pt x="550" y="868"/>
                    <a:pt x="550" y="857"/>
                    <a:pt x="550" y="857"/>
                  </a:cubicBezTo>
                  <a:cubicBezTo>
                    <a:pt x="556" y="803"/>
                    <a:pt x="566" y="765"/>
                    <a:pt x="588" y="738"/>
                  </a:cubicBezTo>
                  <a:cubicBezTo>
                    <a:pt x="723" y="566"/>
                    <a:pt x="728" y="404"/>
                    <a:pt x="728" y="404"/>
                  </a:cubicBezTo>
                  <a:cubicBezTo>
                    <a:pt x="728" y="221"/>
                    <a:pt x="582" y="70"/>
                    <a:pt x="399" y="70"/>
                  </a:cubicBezTo>
                  <a:cubicBezTo>
                    <a:pt x="216" y="70"/>
                    <a:pt x="70" y="221"/>
                    <a:pt x="70" y="404"/>
                  </a:cubicBezTo>
                  <a:cubicBezTo>
                    <a:pt x="70" y="404"/>
                    <a:pt x="76" y="566"/>
                    <a:pt x="205" y="738"/>
                  </a:cubicBezTo>
                  <a:cubicBezTo>
                    <a:pt x="227" y="765"/>
                    <a:pt x="243" y="803"/>
                    <a:pt x="248" y="857"/>
                  </a:cubicBezTo>
                  <a:cubicBezTo>
                    <a:pt x="248" y="857"/>
                    <a:pt x="248" y="868"/>
                    <a:pt x="248" y="88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82" name="Freeform 94"/>
            <p:cNvSpPr>
              <a:spLocks noChangeArrowheads="1"/>
            </p:cNvSpPr>
            <p:nvPr/>
          </p:nvSpPr>
          <p:spPr bwMode="auto">
            <a:xfrm>
              <a:off x="5165531" y="5450639"/>
              <a:ext cx="293237" cy="49916"/>
            </a:xfrm>
            <a:custGeom>
              <a:avLst/>
              <a:gdLst>
                <a:gd name="T0" fmla="*/ 383 w 416"/>
                <a:gd name="T1" fmla="*/ 70 h 71"/>
                <a:gd name="T2" fmla="*/ 383 w 416"/>
                <a:gd name="T3" fmla="*/ 70 h 71"/>
                <a:gd name="T4" fmla="*/ 38 w 416"/>
                <a:gd name="T5" fmla="*/ 70 h 71"/>
                <a:gd name="T6" fmla="*/ 0 w 416"/>
                <a:gd name="T7" fmla="*/ 32 h 71"/>
                <a:gd name="T8" fmla="*/ 38 w 416"/>
                <a:gd name="T9" fmla="*/ 0 h 71"/>
                <a:gd name="T10" fmla="*/ 383 w 416"/>
                <a:gd name="T11" fmla="*/ 0 h 71"/>
                <a:gd name="T12" fmla="*/ 415 w 416"/>
                <a:gd name="T13" fmla="*/ 32 h 71"/>
                <a:gd name="T14" fmla="*/ 383 w 416"/>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1">
                  <a:moveTo>
                    <a:pt x="383" y="70"/>
                  </a:moveTo>
                  <a:lnTo>
                    <a:pt x="383" y="70"/>
                  </a:lnTo>
                  <a:cubicBezTo>
                    <a:pt x="38" y="70"/>
                    <a:pt x="38" y="70"/>
                    <a:pt x="38" y="70"/>
                  </a:cubicBezTo>
                  <a:cubicBezTo>
                    <a:pt x="16" y="70"/>
                    <a:pt x="0" y="54"/>
                    <a:pt x="0" y="32"/>
                  </a:cubicBezTo>
                  <a:cubicBezTo>
                    <a:pt x="0" y="16"/>
                    <a:pt x="16" y="0"/>
                    <a:pt x="38" y="0"/>
                  </a:cubicBezTo>
                  <a:cubicBezTo>
                    <a:pt x="383" y="0"/>
                    <a:pt x="383" y="0"/>
                    <a:pt x="383" y="0"/>
                  </a:cubicBezTo>
                  <a:cubicBezTo>
                    <a:pt x="404" y="0"/>
                    <a:pt x="415" y="16"/>
                    <a:pt x="415" y="32"/>
                  </a:cubicBezTo>
                  <a:cubicBezTo>
                    <a:pt x="415" y="54"/>
                    <a:pt x="404" y="70"/>
                    <a:pt x="383" y="7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83" name="Freeform 95"/>
            <p:cNvSpPr>
              <a:spLocks noChangeArrowheads="1"/>
            </p:cNvSpPr>
            <p:nvPr/>
          </p:nvSpPr>
          <p:spPr bwMode="auto">
            <a:xfrm>
              <a:off x="5184247" y="5503675"/>
              <a:ext cx="258921" cy="49916"/>
            </a:xfrm>
            <a:custGeom>
              <a:avLst/>
              <a:gdLst>
                <a:gd name="T0" fmla="*/ 329 w 367"/>
                <a:gd name="T1" fmla="*/ 70 h 71"/>
                <a:gd name="T2" fmla="*/ 329 w 367"/>
                <a:gd name="T3" fmla="*/ 70 h 71"/>
                <a:gd name="T4" fmla="*/ 32 w 367"/>
                <a:gd name="T5" fmla="*/ 70 h 71"/>
                <a:gd name="T6" fmla="*/ 0 w 367"/>
                <a:gd name="T7" fmla="*/ 32 h 71"/>
                <a:gd name="T8" fmla="*/ 32 w 367"/>
                <a:gd name="T9" fmla="*/ 0 h 71"/>
                <a:gd name="T10" fmla="*/ 329 w 367"/>
                <a:gd name="T11" fmla="*/ 0 h 71"/>
                <a:gd name="T12" fmla="*/ 366 w 367"/>
                <a:gd name="T13" fmla="*/ 32 h 71"/>
                <a:gd name="T14" fmla="*/ 329 w 367"/>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71">
                  <a:moveTo>
                    <a:pt x="329" y="70"/>
                  </a:moveTo>
                  <a:lnTo>
                    <a:pt x="329" y="70"/>
                  </a:lnTo>
                  <a:cubicBezTo>
                    <a:pt x="32" y="70"/>
                    <a:pt x="32" y="70"/>
                    <a:pt x="32" y="70"/>
                  </a:cubicBezTo>
                  <a:cubicBezTo>
                    <a:pt x="16" y="70"/>
                    <a:pt x="0" y="54"/>
                    <a:pt x="0" y="32"/>
                  </a:cubicBezTo>
                  <a:cubicBezTo>
                    <a:pt x="0" y="16"/>
                    <a:pt x="16" y="0"/>
                    <a:pt x="32" y="0"/>
                  </a:cubicBezTo>
                  <a:cubicBezTo>
                    <a:pt x="329" y="0"/>
                    <a:pt x="329" y="0"/>
                    <a:pt x="329" y="0"/>
                  </a:cubicBezTo>
                  <a:cubicBezTo>
                    <a:pt x="350" y="0"/>
                    <a:pt x="366" y="16"/>
                    <a:pt x="366" y="32"/>
                  </a:cubicBezTo>
                  <a:cubicBezTo>
                    <a:pt x="366" y="54"/>
                    <a:pt x="350" y="70"/>
                    <a:pt x="329" y="7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84" name="Freeform 96"/>
            <p:cNvSpPr>
              <a:spLocks noChangeArrowheads="1"/>
            </p:cNvSpPr>
            <p:nvPr/>
          </p:nvSpPr>
          <p:spPr bwMode="auto">
            <a:xfrm>
              <a:off x="5215443" y="5553592"/>
              <a:ext cx="199651" cy="49916"/>
            </a:xfrm>
            <a:custGeom>
              <a:avLst/>
              <a:gdLst>
                <a:gd name="T0" fmla="*/ 243 w 281"/>
                <a:gd name="T1" fmla="*/ 70 h 71"/>
                <a:gd name="T2" fmla="*/ 243 w 281"/>
                <a:gd name="T3" fmla="*/ 70 h 71"/>
                <a:gd name="T4" fmla="*/ 32 w 281"/>
                <a:gd name="T5" fmla="*/ 70 h 71"/>
                <a:gd name="T6" fmla="*/ 0 w 281"/>
                <a:gd name="T7" fmla="*/ 38 h 71"/>
                <a:gd name="T8" fmla="*/ 32 w 281"/>
                <a:gd name="T9" fmla="*/ 0 h 71"/>
                <a:gd name="T10" fmla="*/ 243 w 281"/>
                <a:gd name="T11" fmla="*/ 0 h 71"/>
                <a:gd name="T12" fmla="*/ 280 w 281"/>
                <a:gd name="T13" fmla="*/ 38 h 71"/>
                <a:gd name="T14" fmla="*/ 243 w 28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1">
                  <a:moveTo>
                    <a:pt x="243" y="70"/>
                  </a:moveTo>
                  <a:lnTo>
                    <a:pt x="243" y="70"/>
                  </a:lnTo>
                  <a:cubicBezTo>
                    <a:pt x="32" y="70"/>
                    <a:pt x="32" y="70"/>
                    <a:pt x="32" y="70"/>
                  </a:cubicBezTo>
                  <a:cubicBezTo>
                    <a:pt x="16" y="70"/>
                    <a:pt x="0" y="54"/>
                    <a:pt x="0" y="38"/>
                  </a:cubicBezTo>
                  <a:cubicBezTo>
                    <a:pt x="0" y="16"/>
                    <a:pt x="16" y="0"/>
                    <a:pt x="32" y="0"/>
                  </a:cubicBezTo>
                  <a:cubicBezTo>
                    <a:pt x="243" y="0"/>
                    <a:pt x="243" y="0"/>
                    <a:pt x="243" y="0"/>
                  </a:cubicBezTo>
                  <a:cubicBezTo>
                    <a:pt x="264" y="0"/>
                    <a:pt x="280" y="16"/>
                    <a:pt x="280" y="38"/>
                  </a:cubicBezTo>
                  <a:cubicBezTo>
                    <a:pt x="280" y="54"/>
                    <a:pt x="264" y="70"/>
                    <a:pt x="243" y="7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grpSp>
      <p:grpSp>
        <p:nvGrpSpPr>
          <p:cNvPr id="585" name="Group 584"/>
          <p:cNvGrpSpPr/>
          <p:nvPr/>
        </p:nvGrpSpPr>
        <p:grpSpPr>
          <a:xfrm>
            <a:off x="8997955" y="4373933"/>
            <a:ext cx="374346" cy="570916"/>
            <a:chOff x="16573736" y="8058757"/>
            <a:chExt cx="748692" cy="1141831"/>
          </a:xfrm>
          <a:solidFill>
            <a:srgbClr val="0F657D"/>
          </a:solidFill>
        </p:grpSpPr>
        <p:sp>
          <p:nvSpPr>
            <p:cNvPr id="586" name="Freeform 116"/>
            <p:cNvSpPr>
              <a:spLocks noChangeArrowheads="1"/>
            </p:cNvSpPr>
            <p:nvPr/>
          </p:nvSpPr>
          <p:spPr bwMode="auto">
            <a:xfrm>
              <a:off x="16904408" y="8539199"/>
              <a:ext cx="134143" cy="134151"/>
            </a:xfrm>
            <a:custGeom>
              <a:avLst/>
              <a:gdLst>
                <a:gd name="T0" fmla="*/ 189 w 190"/>
                <a:gd name="T1" fmla="*/ 92 h 190"/>
                <a:gd name="T2" fmla="*/ 189 w 190"/>
                <a:gd name="T3" fmla="*/ 92 h 190"/>
                <a:gd name="T4" fmla="*/ 97 w 190"/>
                <a:gd name="T5" fmla="*/ 189 h 190"/>
                <a:gd name="T6" fmla="*/ 0 w 190"/>
                <a:gd name="T7" fmla="*/ 92 h 190"/>
                <a:gd name="T8" fmla="*/ 97 w 190"/>
                <a:gd name="T9" fmla="*/ 0 h 190"/>
                <a:gd name="T10" fmla="*/ 189 w 190"/>
                <a:gd name="T11" fmla="*/ 92 h 190"/>
              </a:gdLst>
              <a:ahLst/>
              <a:cxnLst>
                <a:cxn ang="0">
                  <a:pos x="T0" y="T1"/>
                </a:cxn>
                <a:cxn ang="0">
                  <a:pos x="T2" y="T3"/>
                </a:cxn>
                <a:cxn ang="0">
                  <a:pos x="T4" y="T5"/>
                </a:cxn>
                <a:cxn ang="0">
                  <a:pos x="T6" y="T7"/>
                </a:cxn>
                <a:cxn ang="0">
                  <a:pos x="T8" y="T9"/>
                </a:cxn>
                <a:cxn ang="0">
                  <a:pos x="T10" y="T11"/>
                </a:cxn>
              </a:cxnLst>
              <a:rect l="0" t="0" r="r" b="b"/>
              <a:pathLst>
                <a:path w="190" h="190">
                  <a:moveTo>
                    <a:pt x="189" y="92"/>
                  </a:moveTo>
                  <a:lnTo>
                    <a:pt x="189" y="92"/>
                  </a:lnTo>
                  <a:cubicBezTo>
                    <a:pt x="189" y="145"/>
                    <a:pt x="146" y="189"/>
                    <a:pt x="97" y="189"/>
                  </a:cubicBezTo>
                  <a:cubicBezTo>
                    <a:pt x="43" y="189"/>
                    <a:pt x="0" y="145"/>
                    <a:pt x="0" y="92"/>
                  </a:cubicBezTo>
                  <a:cubicBezTo>
                    <a:pt x="0" y="43"/>
                    <a:pt x="43" y="0"/>
                    <a:pt x="97" y="0"/>
                  </a:cubicBezTo>
                  <a:cubicBezTo>
                    <a:pt x="146" y="0"/>
                    <a:pt x="189" y="43"/>
                    <a:pt x="189" y="9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87" name="Freeform 117"/>
            <p:cNvSpPr>
              <a:spLocks noChangeArrowheads="1"/>
            </p:cNvSpPr>
            <p:nvPr/>
          </p:nvSpPr>
          <p:spPr bwMode="auto">
            <a:xfrm>
              <a:off x="16882571" y="8274019"/>
              <a:ext cx="96706" cy="96711"/>
            </a:xfrm>
            <a:custGeom>
              <a:avLst/>
              <a:gdLst>
                <a:gd name="T0" fmla="*/ 134 w 135"/>
                <a:gd name="T1" fmla="*/ 70 h 136"/>
                <a:gd name="T2" fmla="*/ 134 w 135"/>
                <a:gd name="T3" fmla="*/ 70 h 136"/>
                <a:gd name="T4" fmla="*/ 64 w 135"/>
                <a:gd name="T5" fmla="*/ 135 h 136"/>
                <a:gd name="T6" fmla="*/ 0 w 135"/>
                <a:gd name="T7" fmla="*/ 70 h 136"/>
                <a:gd name="T8" fmla="*/ 64 w 135"/>
                <a:gd name="T9" fmla="*/ 0 h 136"/>
                <a:gd name="T10" fmla="*/ 134 w 135"/>
                <a:gd name="T11" fmla="*/ 70 h 136"/>
              </a:gdLst>
              <a:ahLst/>
              <a:cxnLst>
                <a:cxn ang="0">
                  <a:pos x="T0" y="T1"/>
                </a:cxn>
                <a:cxn ang="0">
                  <a:pos x="T2" y="T3"/>
                </a:cxn>
                <a:cxn ang="0">
                  <a:pos x="T4" y="T5"/>
                </a:cxn>
                <a:cxn ang="0">
                  <a:pos x="T6" y="T7"/>
                </a:cxn>
                <a:cxn ang="0">
                  <a:pos x="T8" y="T9"/>
                </a:cxn>
                <a:cxn ang="0">
                  <a:pos x="T10" y="T11"/>
                </a:cxn>
              </a:cxnLst>
              <a:rect l="0" t="0" r="r" b="b"/>
              <a:pathLst>
                <a:path w="135" h="136">
                  <a:moveTo>
                    <a:pt x="134" y="70"/>
                  </a:moveTo>
                  <a:lnTo>
                    <a:pt x="134" y="70"/>
                  </a:lnTo>
                  <a:cubicBezTo>
                    <a:pt x="134" y="108"/>
                    <a:pt x="102" y="135"/>
                    <a:pt x="64" y="135"/>
                  </a:cubicBezTo>
                  <a:cubicBezTo>
                    <a:pt x="27" y="135"/>
                    <a:pt x="0" y="108"/>
                    <a:pt x="0" y="70"/>
                  </a:cubicBezTo>
                  <a:cubicBezTo>
                    <a:pt x="0" y="33"/>
                    <a:pt x="27" y="0"/>
                    <a:pt x="64" y="0"/>
                  </a:cubicBezTo>
                  <a:cubicBezTo>
                    <a:pt x="102" y="0"/>
                    <a:pt x="134" y="33"/>
                    <a:pt x="134" y="7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88" name="Freeform 118"/>
            <p:cNvSpPr>
              <a:spLocks noChangeArrowheads="1"/>
            </p:cNvSpPr>
            <p:nvPr/>
          </p:nvSpPr>
          <p:spPr bwMode="auto">
            <a:xfrm>
              <a:off x="16926245" y="8089952"/>
              <a:ext cx="59270" cy="53037"/>
            </a:xfrm>
            <a:custGeom>
              <a:avLst/>
              <a:gdLst>
                <a:gd name="T0" fmla="*/ 81 w 82"/>
                <a:gd name="T1" fmla="*/ 37 h 76"/>
                <a:gd name="T2" fmla="*/ 81 w 82"/>
                <a:gd name="T3" fmla="*/ 37 h 76"/>
                <a:gd name="T4" fmla="*/ 44 w 82"/>
                <a:gd name="T5" fmla="*/ 75 h 76"/>
                <a:gd name="T6" fmla="*/ 0 w 82"/>
                <a:gd name="T7" fmla="*/ 37 h 76"/>
                <a:gd name="T8" fmla="*/ 44 w 82"/>
                <a:gd name="T9" fmla="*/ 0 h 76"/>
                <a:gd name="T10" fmla="*/ 81 w 82"/>
                <a:gd name="T11" fmla="*/ 37 h 76"/>
              </a:gdLst>
              <a:ahLst/>
              <a:cxnLst>
                <a:cxn ang="0">
                  <a:pos x="T0" y="T1"/>
                </a:cxn>
                <a:cxn ang="0">
                  <a:pos x="T2" y="T3"/>
                </a:cxn>
                <a:cxn ang="0">
                  <a:pos x="T4" y="T5"/>
                </a:cxn>
                <a:cxn ang="0">
                  <a:pos x="T6" y="T7"/>
                </a:cxn>
                <a:cxn ang="0">
                  <a:pos x="T8" y="T9"/>
                </a:cxn>
                <a:cxn ang="0">
                  <a:pos x="T10" y="T11"/>
                </a:cxn>
              </a:cxnLst>
              <a:rect l="0" t="0" r="r" b="b"/>
              <a:pathLst>
                <a:path w="82" h="76">
                  <a:moveTo>
                    <a:pt x="81" y="37"/>
                  </a:moveTo>
                  <a:lnTo>
                    <a:pt x="81" y="37"/>
                  </a:lnTo>
                  <a:cubicBezTo>
                    <a:pt x="81" y="59"/>
                    <a:pt x="65" y="75"/>
                    <a:pt x="44" y="75"/>
                  </a:cubicBezTo>
                  <a:cubicBezTo>
                    <a:pt x="22" y="75"/>
                    <a:pt x="0" y="59"/>
                    <a:pt x="0" y="37"/>
                  </a:cubicBezTo>
                  <a:cubicBezTo>
                    <a:pt x="0" y="16"/>
                    <a:pt x="22" y="0"/>
                    <a:pt x="44" y="0"/>
                  </a:cubicBezTo>
                  <a:cubicBezTo>
                    <a:pt x="65" y="0"/>
                    <a:pt x="81" y="16"/>
                    <a:pt x="81" y="3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89" name="Freeform 119"/>
            <p:cNvSpPr>
              <a:spLocks noChangeArrowheads="1"/>
            </p:cNvSpPr>
            <p:nvPr/>
          </p:nvSpPr>
          <p:spPr bwMode="auto">
            <a:xfrm>
              <a:off x="16573736" y="8058757"/>
              <a:ext cx="748692" cy="1141831"/>
            </a:xfrm>
            <a:custGeom>
              <a:avLst/>
              <a:gdLst>
                <a:gd name="T0" fmla="*/ 722 w 1058"/>
                <a:gd name="T1" fmla="*/ 593 h 1613"/>
                <a:gd name="T2" fmla="*/ 722 w 1058"/>
                <a:gd name="T3" fmla="*/ 593 h 1613"/>
                <a:gd name="T4" fmla="*/ 722 w 1058"/>
                <a:gd name="T5" fmla="*/ 97 h 1613"/>
                <a:gd name="T6" fmla="*/ 728 w 1058"/>
                <a:gd name="T7" fmla="*/ 97 h 1613"/>
                <a:gd name="T8" fmla="*/ 739 w 1058"/>
                <a:gd name="T9" fmla="*/ 91 h 1613"/>
                <a:gd name="T10" fmla="*/ 739 w 1058"/>
                <a:gd name="T11" fmla="*/ 5 h 1613"/>
                <a:gd name="T12" fmla="*/ 728 w 1058"/>
                <a:gd name="T13" fmla="*/ 0 h 1613"/>
                <a:gd name="T14" fmla="*/ 717 w 1058"/>
                <a:gd name="T15" fmla="*/ 0 h 1613"/>
                <a:gd name="T16" fmla="*/ 345 w 1058"/>
                <a:gd name="T17" fmla="*/ 0 h 1613"/>
                <a:gd name="T18" fmla="*/ 329 w 1058"/>
                <a:gd name="T19" fmla="*/ 0 h 1613"/>
                <a:gd name="T20" fmla="*/ 324 w 1058"/>
                <a:gd name="T21" fmla="*/ 5 h 1613"/>
                <a:gd name="T22" fmla="*/ 324 w 1058"/>
                <a:gd name="T23" fmla="*/ 91 h 1613"/>
                <a:gd name="T24" fmla="*/ 329 w 1058"/>
                <a:gd name="T25" fmla="*/ 97 h 1613"/>
                <a:gd name="T26" fmla="*/ 334 w 1058"/>
                <a:gd name="T27" fmla="*/ 97 h 1613"/>
                <a:gd name="T28" fmla="*/ 334 w 1058"/>
                <a:gd name="T29" fmla="*/ 593 h 1613"/>
                <a:gd name="T30" fmla="*/ 0 w 1058"/>
                <a:gd name="T31" fmla="*/ 1083 h 1613"/>
                <a:gd name="T32" fmla="*/ 528 w 1058"/>
                <a:gd name="T33" fmla="*/ 1612 h 1613"/>
                <a:gd name="T34" fmla="*/ 1057 w 1058"/>
                <a:gd name="T35" fmla="*/ 1083 h 1613"/>
                <a:gd name="T36" fmla="*/ 722 w 1058"/>
                <a:gd name="T37" fmla="*/ 593 h 1613"/>
                <a:gd name="T38" fmla="*/ 410 w 1058"/>
                <a:gd name="T39" fmla="*/ 1331 h 1613"/>
                <a:gd name="T40" fmla="*/ 410 w 1058"/>
                <a:gd name="T41" fmla="*/ 1331 h 1613"/>
                <a:gd name="T42" fmla="*/ 340 w 1058"/>
                <a:gd name="T43" fmla="*/ 1267 h 1613"/>
                <a:gd name="T44" fmla="*/ 410 w 1058"/>
                <a:gd name="T45" fmla="*/ 1197 h 1613"/>
                <a:gd name="T46" fmla="*/ 475 w 1058"/>
                <a:gd name="T47" fmla="*/ 1267 h 1613"/>
                <a:gd name="T48" fmla="*/ 410 w 1058"/>
                <a:gd name="T49" fmla="*/ 1331 h 1613"/>
                <a:gd name="T50" fmla="*/ 453 w 1058"/>
                <a:gd name="T51" fmla="*/ 1046 h 1613"/>
                <a:gd name="T52" fmla="*/ 453 w 1058"/>
                <a:gd name="T53" fmla="*/ 1046 h 1613"/>
                <a:gd name="T54" fmla="*/ 491 w 1058"/>
                <a:gd name="T55" fmla="*/ 1008 h 1613"/>
                <a:gd name="T56" fmla="*/ 528 w 1058"/>
                <a:gd name="T57" fmla="*/ 1046 h 1613"/>
                <a:gd name="T58" fmla="*/ 491 w 1058"/>
                <a:gd name="T59" fmla="*/ 1083 h 1613"/>
                <a:gd name="T60" fmla="*/ 453 w 1058"/>
                <a:gd name="T61" fmla="*/ 1046 h 1613"/>
                <a:gd name="T62" fmla="*/ 571 w 1058"/>
                <a:gd name="T63" fmla="*/ 1493 h 1613"/>
                <a:gd name="T64" fmla="*/ 571 w 1058"/>
                <a:gd name="T65" fmla="*/ 1493 h 1613"/>
                <a:gd name="T66" fmla="*/ 501 w 1058"/>
                <a:gd name="T67" fmla="*/ 1428 h 1613"/>
                <a:gd name="T68" fmla="*/ 571 w 1058"/>
                <a:gd name="T69" fmla="*/ 1358 h 1613"/>
                <a:gd name="T70" fmla="*/ 636 w 1058"/>
                <a:gd name="T71" fmla="*/ 1428 h 1613"/>
                <a:gd name="T72" fmla="*/ 571 w 1058"/>
                <a:gd name="T73" fmla="*/ 1493 h 1613"/>
                <a:gd name="T74" fmla="*/ 674 w 1058"/>
                <a:gd name="T75" fmla="*/ 1062 h 1613"/>
                <a:gd name="T76" fmla="*/ 674 w 1058"/>
                <a:gd name="T77" fmla="*/ 1062 h 1613"/>
                <a:gd name="T78" fmla="*/ 636 w 1058"/>
                <a:gd name="T79" fmla="*/ 1024 h 1613"/>
                <a:gd name="T80" fmla="*/ 674 w 1058"/>
                <a:gd name="T81" fmla="*/ 986 h 1613"/>
                <a:gd name="T82" fmla="*/ 717 w 1058"/>
                <a:gd name="T83" fmla="*/ 1024 h 1613"/>
                <a:gd name="T84" fmla="*/ 674 w 1058"/>
                <a:gd name="T85" fmla="*/ 1062 h 1613"/>
                <a:gd name="T86" fmla="*/ 86 w 1058"/>
                <a:gd name="T87" fmla="*/ 932 h 1613"/>
                <a:gd name="T88" fmla="*/ 86 w 1058"/>
                <a:gd name="T89" fmla="*/ 932 h 1613"/>
                <a:gd name="T90" fmla="*/ 399 w 1058"/>
                <a:gd name="T91" fmla="*/ 636 h 1613"/>
                <a:gd name="T92" fmla="*/ 399 w 1058"/>
                <a:gd name="T93" fmla="*/ 48 h 1613"/>
                <a:gd name="T94" fmla="*/ 404 w 1058"/>
                <a:gd name="T95" fmla="*/ 43 h 1613"/>
                <a:gd name="T96" fmla="*/ 658 w 1058"/>
                <a:gd name="T97" fmla="*/ 43 h 1613"/>
                <a:gd name="T98" fmla="*/ 663 w 1058"/>
                <a:gd name="T99" fmla="*/ 48 h 1613"/>
                <a:gd name="T100" fmla="*/ 663 w 1058"/>
                <a:gd name="T101" fmla="*/ 636 h 1613"/>
                <a:gd name="T102" fmla="*/ 971 w 1058"/>
                <a:gd name="T103" fmla="*/ 932 h 1613"/>
                <a:gd name="T104" fmla="*/ 86 w 1058"/>
                <a:gd name="T105" fmla="*/ 932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8" h="1613">
                  <a:moveTo>
                    <a:pt x="722" y="593"/>
                  </a:moveTo>
                  <a:lnTo>
                    <a:pt x="722" y="593"/>
                  </a:lnTo>
                  <a:cubicBezTo>
                    <a:pt x="722" y="97"/>
                    <a:pt x="722" y="97"/>
                    <a:pt x="722" y="97"/>
                  </a:cubicBezTo>
                  <a:cubicBezTo>
                    <a:pt x="728" y="97"/>
                    <a:pt x="728" y="97"/>
                    <a:pt x="728" y="97"/>
                  </a:cubicBezTo>
                  <a:cubicBezTo>
                    <a:pt x="733" y="97"/>
                    <a:pt x="739" y="97"/>
                    <a:pt x="739" y="91"/>
                  </a:cubicBezTo>
                  <a:cubicBezTo>
                    <a:pt x="739" y="5"/>
                    <a:pt x="739" y="5"/>
                    <a:pt x="739" y="5"/>
                  </a:cubicBezTo>
                  <a:cubicBezTo>
                    <a:pt x="739" y="0"/>
                    <a:pt x="733" y="0"/>
                    <a:pt x="728" y="0"/>
                  </a:cubicBezTo>
                  <a:cubicBezTo>
                    <a:pt x="717" y="0"/>
                    <a:pt x="717" y="0"/>
                    <a:pt x="717" y="0"/>
                  </a:cubicBezTo>
                  <a:cubicBezTo>
                    <a:pt x="345" y="0"/>
                    <a:pt x="345" y="0"/>
                    <a:pt x="345" y="0"/>
                  </a:cubicBezTo>
                  <a:cubicBezTo>
                    <a:pt x="329" y="0"/>
                    <a:pt x="329" y="0"/>
                    <a:pt x="329" y="0"/>
                  </a:cubicBezTo>
                  <a:cubicBezTo>
                    <a:pt x="324" y="0"/>
                    <a:pt x="324" y="0"/>
                    <a:pt x="324" y="5"/>
                  </a:cubicBezTo>
                  <a:cubicBezTo>
                    <a:pt x="324" y="91"/>
                    <a:pt x="324" y="91"/>
                    <a:pt x="324" y="91"/>
                  </a:cubicBezTo>
                  <a:cubicBezTo>
                    <a:pt x="324" y="97"/>
                    <a:pt x="324" y="97"/>
                    <a:pt x="329" y="97"/>
                  </a:cubicBezTo>
                  <a:cubicBezTo>
                    <a:pt x="334" y="97"/>
                    <a:pt x="334" y="97"/>
                    <a:pt x="334" y="97"/>
                  </a:cubicBezTo>
                  <a:cubicBezTo>
                    <a:pt x="334" y="593"/>
                    <a:pt x="334" y="593"/>
                    <a:pt x="334" y="593"/>
                  </a:cubicBezTo>
                  <a:cubicBezTo>
                    <a:pt x="140" y="668"/>
                    <a:pt x="0" y="862"/>
                    <a:pt x="0" y="1083"/>
                  </a:cubicBezTo>
                  <a:cubicBezTo>
                    <a:pt x="0" y="1374"/>
                    <a:pt x="237" y="1612"/>
                    <a:pt x="528" y="1612"/>
                  </a:cubicBezTo>
                  <a:cubicBezTo>
                    <a:pt x="820" y="1612"/>
                    <a:pt x="1057" y="1374"/>
                    <a:pt x="1057" y="1083"/>
                  </a:cubicBezTo>
                  <a:cubicBezTo>
                    <a:pt x="1057" y="862"/>
                    <a:pt x="917" y="668"/>
                    <a:pt x="722" y="593"/>
                  </a:cubicBezTo>
                  <a:close/>
                  <a:moveTo>
                    <a:pt x="410" y="1331"/>
                  </a:moveTo>
                  <a:lnTo>
                    <a:pt x="410" y="1331"/>
                  </a:lnTo>
                  <a:cubicBezTo>
                    <a:pt x="372" y="1331"/>
                    <a:pt x="340" y="1304"/>
                    <a:pt x="340" y="1267"/>
                  </a:cubicBezTo>
                  <a:cubicBezTo>
                    <a:pt x="340" y="1229"/>
                    <a:pt x="372" y="1197"/>
                    <a:pt x="410" y="1197"/>
                  </a:cubicBezTo>
                  <a:cubicBezTo>
                    <a:pt x="447" y="1197"/>
                    <a:pt x="475" y="1229"/>
                    <a:pt x="475" y="1267"/>
                  </a:cubicBezTo>
                  <a:cubicBezTo>
                    <a:pt x="475" y="1304"/>
                    <a:pt x="447" y="1331"/>
                    <a:pt x="410" y="1331"/>
                  </a:cubicBezTo>
                  <a:close/>
                  <a:moveTo>
                    <a:pt x="453" y="1046"/>
                  </a:moveTo>
                  <a:lnTo>
                    <a:pt x="453" y="1046"/>
                  </a:lnTo>
                  <a:cubicBezTo>
                    <a:pt x="453" y="1024"/>
                    <a:pt x="469" y="1008"/>
                    <a:pt x="491" y="1008"/>
                  </a:cubicBezTo>
                  <a:cubicBezTo>
                    <a:pt x="512" y="1008"/>
                    <a:pt x="528" y="1024"/>
                    <a:pt x="528" y="1046"/>
                  </a:cubicBezTo>
                  <a:cubicBezTo>
                    <a:pt x="528" y="1067"/>
                    <a:pt x="512" y="1083"/>
                    <a:pt x="491" y="1083"/>
                  </a:cubicBezTo>
                  <a:cubicBezTo>
                    <a:pt x="469" y="1083"/>
                    <a:pt x="453" y="1067"/>
                    <a:pt x="453" y="1046"/>
                  </a:cubicBezTo>
                  <a:close/>
                  <a:moveTo>
                    <a:pt x="571" y="1493"/>
                  </a:moveTo>
                  <a:lnTo>
                    <a:pt x="571" y="1493"/>
                  </a:lnTo>
                  <a:cubicBezTo>
                    <a:pt x="534" y="1493"/>
                    <a:pt x="501" y="1466"/>
                    <a:pt x="501" y="1428"/>
                  </a:cubicBezTo>
                  <a:cubicBezTo>
                    <a:pt x="501" y="1391"/>
                    <a:pt x="534" y="1358"/>
                    <a:pt x="571" y="1358"/>
                  </a:cubicBezTo>
                  <a:cubicBezTo>
                    <a:pt x="609" y="1358"/>
                    <a:pt x="636" y="1391"/>
                    <a:pt x="636" y="1428"/>
                  </a:cubicBezTo>
                  <a:cubicBezTo>
                    <a:pt x="636" y="1466"/>
                    <a:pt x="609" y="1493"/>
                    <a:pt x="571" y="1493"/>
                  </a:cubicBezTo>
                  <a:close/>
                  <a:moveTo>
                    <a:pt x="674" y="1062"/>
                  </a:moveTo>
                  <a:lnTo>
                    <a:pt x="674" y="1062"/>
                  </a:lnTo>
                  <a:cubicBezTo>
                    <a:pt x="652" y="1062"/>
                    <a:pt x="636" y="1046"/>
                    <a:pt x="636" y="1024"/>
                  </a:cubicBezTo>
                  <a:cubicBezTo>
                    <a:pt x="636" y="1002"/>
                    <a:pt x="652" y="986"/>
                    <a:pt x="674" y="986"/>
                  </a:cubicBezTo>
                  <a:cubicBezTo>
                    <a:pt x="696" y="986"/>
                    <a:pt x="717" y="1002"/>
                    <a:pt x="717" y="1024"/>
                  </a:cubicBezTo>
                  <a:cubicBezTo>
                    <a:pt x="717" y="1046"/>
                    <a:pt x="696" y="1062"/>
                    <a:pt x="674" y="1062"/>
                  </a:cubicBezTo>
                  <a:close/>
                  <a:moveTo>
                    <a:pt x="86" y="932"/>
                  </a:moveTo>
                  <a:lnTo>
                    <a:pt x="86" y="932"/>
                  </a:lnTo>
                  <a:cubicBezTo>
                    <a:pt x="135" y="792"/>
                    <a:pt x="253" y="679"/>
                    <a:pt x="399" y="636"/>
                  </a:cubicBezTo>
                  <a:cubicBezTo>
                    <a:pt x="399" y="48"/>
                    <a:pt x="399" y="48"/>
                    <a:pt x="399" y="48"/>
                  </a:cubicBezTo>
                  <a:cubicBezTo>
                    <a:pt x="399" y="43"/>
                    <a:pt x="399" y="43"/>
                    <a:pt x="404" y="43"/>
                  </a:cubicBezTo>
                  <a:cubicBezTo>
                    <a:pt x="658" y="43"/>
                    <a:pt x="658" y="43"/>
                    <a:pt x="658" y="43"/>
                  </a:cubicBezTo>
                  <a:cubicBezTo>
                    <a:pt x="658" y="43"/>
                    <a:pt x="663" y="43"/>
                    <a:pt x="663" y="48"/>
                  </a:cubicBezTo>
                  <a:cubicBezTo>
                    <a:pt x="663" y="636"/>
                    <a:pt x="663" y="636"/>
                    <a:pt x="663" y="636"/>
                  </a:cubicBezTo>
                  <a:cubicBezTo>
                    <a:pt x="809" y="679"/>
                    <a:pt x="922" y="792"/>
                    <a:pt x="971" y="932"/>
                  </a:cubicBezTo>
                  <a:lnTo>
                    <a:pt x="86" y="932"/>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grpSp>
      <p:sp>
        <p:nvSpPr>
          <p:cNvPr id="19479" name="Freeform 450"/>
          <p:cNvSpPr>
            <a:spLocks noChangeArrowheads="1"/>
          </p:cNvSpPr>
          <p:nvPr/>
        </p:nvSpPr>
        <p:spPr bwMode="auto">
          <a:xfrm>
            <a:off x="4310857" y="1445419"/>
            <a:ext cx="691356" cy="691356"/>
          </a:xfrm>
          <a:custGeom>
            <a:avLst/>
            <a:gdLst>
              <a:gd name="T0" fmla="*/ 1381253 w 1953"/>
              <a:gd name="T1" fmla="*/ 690673 h 1953"/>
              <a:gd name="T2" fmla="*/ 1381253 w 1953"/>
              <a:gd name="T3" fmla="*/ 690673 h 1953"/>
              <a:gd name="T4" fmla="*/ 690627 w 1953"/>
              <a:gd name="T5" fmla="*/ 0 h 1953"/>
              <a:gd name="T6" fmla="*/ 0 w 1953"/>
              <a:gd name="T7" fmla="*/ 690673 h 1953"/>
              <a:gd name="T8" fmla="*/ 690627 w 1953"/>
              <a:gd name="T9" fmla="*/ 1381345 h 1953"/>
              <a:gd name="T10" fmla="*/ 1381253 w 1953"/>
              <a:gd name="T11" fmla="*/ 690673 h 1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53" h="1953">
                <a:moveTo>
                  <a:pt x="1952" y="976"/>
                </a:moveTo>
                <a:lnTo>
                  <a:pt x="1952" y="976"/>
                </a:lnTo>
                <a:cubicBezTo>
                  <a:pt x="1952" y="437"/>
                  <a:pt x="1515" y="0"/>
                  <a:pt x="976" y="0"/>
                </a:cubicBezTo>
                <a:cubicBezTo>
                  <a:pt x="437" y="0"/>
                  <a:pt x="0" y="437"/>
                  <a:pt x="0" y="976"/>
                </a:cubicBezTo>
                <a:cubicBezTo>
                  <a:pt x="0" y="1515"/>
                  <a:pt x="437" y="1952"/>
                  <a:pt x="976" y="1952"/>
                </a:cubicBezTo>
                <a:cubicBezTo>
                  <a:pt x="1515" y="1952"/>
                  <a:pt x="1952" y="1515"/>
                  <a:pt x="1952" y="976"/>
                </a:cubicBezTo>
              </a:path>
            </a:pathLst>
          </a:custGeom>
          <a:solidFill>
            <a:srgbClr val="F7A600"/>
          </a:solidFill>
          <a:ln>
            <a:noFill/>
          </a:ln>
        </p:spPr>
        <p:txBody>
          <a:bodyPr wrap="none" anchor="ctr"/>
          <a:lstStyle/>
          <a:p>
            <a:endParaRPr lang="es-MX" sz="900"/>
          </a:p>
        </p:txBody>
      </p:sp>
      <p:sp>
        <p:nvSpPr>
          <p:cNvPr id="591" name="Freeform 452"/>
          <p:cNvSpPr>
            <a:spLocks noChangeArrowheads="1"/>
          </p:cNvSpPr>
          <p:nvPr/>
        </p:nvSpPr>
        <p:spPr bwMode="auto">
          <a:xfrm>
            <a:off x="7211219" y="1422400"/>
            <a:ext cx="690563" cy="691357"/>
          </a:xfrm>
          <a:custGeom>
            <a:avLst/>
            <a:gdLst>
              <a:gd name="T0" fmla="*/ 1952 w 1953"/>
              <a:gd name="T1" fmla="*/ 976 h 1953"/>
              <a:gd name="T2" fmla="*/ 1952 w 1953"/>
              <a:gd name="T3" fmla="*/ 976 h 1953"/>
              <a:gd name="T4" fmla="*/ 976 w 1953"/>
              <a:gd name="T5" fmla="*/ 0 h 1953"/>
              <a:gd name="T6" fmla="*/ 0 w 1953"/>
              <a:gd name="T7" fmla="*/ 976 h 1953"/>
              <a:gd name="T8" fmla="*/ 976 w 1953"/>
              <a:gd name="T9" fmla="*/ 1952 h 1953"/>
              <a:gd name="T10" fmla="*/ 1952 w 1953"/>
              <a:gd name="T11" fmla="*/ 976 h 1953"/>
            </a:gdLst>
            <a:ahLst/>
            <a:cxnLst>
              <a:cxn ang="0">
                <a:pos x="T0" y="T1"/>
              </a:cxn>
              <a:cxn ang="0">
                <a:pos x="T2" y="T3"/>
              </a:cxn>
              <a:cxn ang="0">
                <a:pos x="T4" y="T5"/>
              </a:cxn>
              <a:cxn ang="0">
                <a:pos x="T6" y="T7"/>
              </a:cxn>
              <a:cxn ang="0">
                <a:pos x="T8" y="T9"/>
              </a:cxn>
              <a:cxn ang="0">
                <a:pos x="T10" y="T11"/>
              </a:cxn>
            </a:cxnLst>
            <a:rect l="0" t="0" r="r" b="b"/>
            <a:pathLst>
              <a:path w="1953" h="1953">
                <a:moveTo>
                  <a:pt x="1952" y="976"/>
                </a:moveTo>
                <a:lnTo>
                  <a:pt x="1952" y="976"/>
                </a:lnTo>
                <a:cubicBezTo>
                  <a:pt x="1952" y="437"/>
                  <a:pt x="1515" y="0"/>
                  <a:pt x="976" y="0"/>
                </a:cubicBezTo>
                <a:cubicBezTo>
                  <a:pt x="437" y="0"/>
                  <a:pt x="0" y="437"/>
                  <a:pt x="0" y="976"/>
                </a:cubicBezTo>
                <a:cubicBezTo>
                  <a:pt x="0" y="1515"/>
                  <a:pt x="437" y="1952"/>
                  <a:pt x="976" y="1952"/>
                </a:cubicBezTo>
                <a:cubicBezTo>
                  <a:pt x="1515" y="1952"/>
                  <a:pt x="1952" y="1515"/>
                  <a:pt x="1952" y="976"/>
                </a:cubicBezTo>
              </a:path>
            </a:pathLst>
          </a:custGeom>
          <a:solidFill>
            <a:srgbClr val="4C0339"/>
          </a:solidFill>
          <a:ln>
            <a:noFill/>
          </a:ln>
          <a:effectLst/>
        </p:spPr>
        <p:txBody>
          <a:bodyPr wrap="none" anchor="ctr"/>
          <a:lstStyle/>
          <a:p>
            <a:pPr defTabSz="914217">
              <a:defRPr/>
            </a:pPr>
            <a:endParaRPr lang="en-US" sz="3000">
              <a:latin typeface="Calibri Light"/>
            </a:endParaRPr>
          </a:p>
        </p:txBody>
      </p:sp>
      <p:sp>
        <p:nvSpPr>
          <p:cNvPr id="19481" name="Freeform 454"/>
          <p:cNvSpPr>
            <a:spLocks noChangeArrowheads="1"/>
          </p:cNvSpPr>
          <p:nvPr/>
        </p:nvSpPr>
        <p:spPr bwMode="auto">
          <a:xfrm>
            <a:off x="2146300" y="3353594"/>
            <a:ext cx="691357" cy="690563"/>
          </a:xfrm>
          <a:custGeom>
            <a:avLst/>
            <a:gdLst>
              <a:gd name="T0" fmla="*/ 1381253 w 1953"/>
              <a:gd name="T1" fmla="*/ 691026 h 1952"/>
              <a:gd name="T2" fmla="*/ 1381253 w 1953"/>
              <a:gd name="T3" fmla="*/ 691026 h 1952"/>
              <a:gd name="T4" fmla="*/ 690627 w 1953"/>
              <a:gd name="T5" fmla="*/ 0 h 1952"/>
              <a:gd name="T6" fmla="*/ 0 w 1953"/>
              <a:gd name="T7" fmla="*/ 691026 h 1952"/>
              <a:gd name="T8" fmla="*/ 690627 w 1953"/>
              <a:gd name="T9" fmla="*/ 1381343 h 1952"/>
              <a:gd name="T10" fmla="*/ 1381253 w 1953"/>
              <a:gd name="T11" fmla="*/ 691026 h 19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53" h="1952">
                <a:moveTo>
                  <a:pt x="1952" y="976"/>
                </a:moveTo>
                <a:lnTo>
                  <a:pt x="1952" y="976"/>
                </a:lnTo>
                <a:cubicBezTo>
                  <a:pt x="1952" y="437"/>
                  <a:pt x="1515" y="0"/>
                  <a:pt x="976" y="0"/>
                </a:cubicBezTo>
                <a:cubicBezTo>
                  <a:pt x="437" y="0"/>
                  <a:pt x="0" y="437"/>
                  <a:pt x="0" y="976"/>
                </a:cubicBezTo>
                <a:cubicBezTo>
                  <a:pt x="0" y="1515"/>
                  <a:pt x="437" y="1951"/>
                  <a:pt x="976" y="1951"/>
                </a:cubicBezTo>
                <a:cubicBezTo>
                  <a:pt x="1515" y="1951"/>
                  <a:pt x="1952" y="1515"/>
                  <a:pt x="1952" y="976"/>
                </a:cubicBezTo>
              </a:path>
            </a:pathLst>
          </a:custGeom>
          <a:solidFill>
            <a:srgbClr val="E7205F"/>
          </a:solidFill>
          <a:ln>
            <a:noFill/>
          </a:ln>
        </p:spPr>
        <p:txBody>
          <a:bodyPr wrap="none" anchor="ctr"/>
          <a:lstStyle/>
          <a:p>
            <a:endParaRPr lang="es-MX" sz="900"/>
          </a:p>
        </p:txBody>
      </p:sp>
      <p:sp>
        <p:nvSpPr>
          <p:cNvPr id="593" name="Freeform 456"/>
          <p:cNvSpPr>
            <a:spLocks noChangeArrowheads="1"/>
          </p:cNvSpPr>
          <p:nvPr/>
        </p:nvSpPr>
        <p:spPr bwMode="auto">
          <a:xfrm>
            <a:off x="2135982" y="5178425"/>
            <a:ext cx="690563" cy="688975"/>
          </a:xfrm>
          <a:custGeom>
            <a:avLst/>
            <a:gdLst>
              <a:gd name="T0" fmla="*/ 1952 w 1953"/>
              <a:gd name="T1" fmla="*/ 970 h 1947"/>
              <a:gd name="T2" fmla="*/ 1952 w 1953"/>
              <a:gd name="T3" fmla="*/ 970 h 1947"/>
              <a:gd name="T4" fmla="*/ 976 w 1953"/>
              <a:gd name="T5" fmla="*/ 0 h 1947"/>
              <a:gd name="T6" fmla="*/ 0 w 1953"/>
              <a:gd name="T7" fmla="*/ 970 h 1947"/>
              <a:gd name="T8" fmla="*/ 976 w 1953"/>
              <a:gd name="T9" fmla="*/ 1946 h 1947"/>
              <a:gd name="T10" fmla="*/ 1952 w 1953"/>
              <a:gd name="T11" fmla="*/ 970 h 1947"/>
            </a:gdLst>
            <a:ahLst/>
            <a:cxnLst>
              <a:cxn ang="0">
                <a:pos x="T0" y="T1"/>
              </a:cxn>
              <a:cxn ang="0">
                <a:pos x="T2" y="T3"/>
              </a:cxn>
              <a:cxn ang="0">
                <a:pos x="T4" y="T5"/>
              </a:cxn>
              <a:cxn ang="0">
                <a:pos x="T6" y="T7"/>
              </a:cxn>
              <a:cxn ang="0">
                <a:pos x="T8" y="T9"/>
              </a:cxn>
              <a:cxn ang="0">
                <a:pos x="T10" y="T11"/>
              </a:cxn>
            </a:cxnLst>
            <a:rect l="0" t="0" r="r" b="b"/>
            <a:pathLst>
              <a:path w="1953" h="1947">
                <a:moveTo>
                  <a:pt x="1952" y="970"/>
                </a:moveTo>
                <a:lnTo>
                  <a:pt x="1952" y="970"/>
                </a:lnTo>
                <a:cubicBezTo>
                  <a:pt x="1952" y="436"/>
                  <a:pt x="1515" y="0"/>
                  <a:pt x="976" y="0"/>
                </a:cubicBezTo>
                <a:cubicBezTo>
                  <a:pt x="437" y="0"/>
                  <a:pt x="0" y="436"/>
                  <a:pt x="0" y="970"/>
                </a:cubicBezTo>
                <a:cubicBezTo>
                  <a:pt x="0" y="1509"/>
                  <a:pt x="437" y="1946"/>
                  <a:pt x="976" y="1946"/>
                </a:cubicBezTo>
                <a:cubicBezTo>
                  <a:pt x="1515" y="1946"/>
                  <a:pt x="1952" y="1509"/>
                  <a:pt x="1952" y="970"/>
                </a:cubicBezTo>
              </a:path>
            </a:pathLst>
          </a:custGeom>
          <a:solidFill>
            <a:srgbClr val="01B9B7"/>
          </a:solidFill>
          <a:ln>
            <a:noFill/>
          </a:ln>
          <a:effectLst/>
        </p:spPr>
        <p:txBody>
          <a:bodyPr wrap="none" anchor="ctr"/>
          <a:lstStyle/>
          <a:p>
            <a:pPr defTabSz="914217">
              <a:defRPr/>
            </a:pPr>
            <a:endParaRPr lang="en-US" sz="3000">
              <a:latin typeface="Calibri Light"/>
            </a:endParaRPr>
          </a:p>
        </p:txBody>
      </p:sp>
      <p:sp>
        <p:nvSpPr>
          <p:cNvPr id="594" name="Freeform 458"/>
          <p:cNvSpPr>
            <a:spLocks noChangeArrowheads="1"/>
          </p:cNvSpPr>
          <p:nvPr/>
        </p:nvSpPr>
        <p:spPr bwMode="auto">
          <a:xfrm>
            <a:off x="9359900" y="3346450"/>
            <a:ext cx="689769" cy="688182"/>
          </a:xfrm>
          <a:custGeom>
            <a:avLst/>
            <a:gdLst>
              <a:gd name="T0" fmla="*/ 1947 w 1948"/>
              <a:gd name="T1" fmla="*/ 976 h 1946"/>
              <a:gd name="T2" fmla="*/ 1947 w 1948"/>
              <a:gd name="T3" fmla="*/ 976 h 1946"/>
              <a:gd name="T4" fmla="*/ 976 w 1948"/>
              <a:gd name="T5" fmla="*/ 0 h 1946"/>
              <a:gd name="T6" fmla="*/ 0 w 1948"/>
              <a:gd name="T7" fmla="*/ 976 h 1946"/>
              <a:gd name="T8" fmla="*/ 976 w 1948"/>
              <a:gd name="T9" fmla="*/ 1945 h 1946"/>
              <a:gd name="T10" fmla="*/ 1947 w 1948"/>
              <a:gd name="T11" fmla="*/ 976 h 1946"/>
            </a:gdLst>
            <a:ahLst/>
            <a:cxnLst>
              <a:cxn ang="0">
                <a:pos x="T0" y="T1"/>
              </a:cxn>
              <a:cxn ang="0">
                <a:pos x="T2" y="T3"/>
              </a:cxn>
              <a:cxn ang="0">
                <a:pos x="T4" y="T5"/>
              </a:cxn>
              <a:cxn ang="0">
                <a:pos x="T6" y="T7"/>
              </a:cxn>
              <a:cxn ang="0">
                <a:pos x="T8" y="T9"/>
              </a:cxn>
              <a:cxn ang="0">
                <a:pos x="T10" y="T11"/>
              </a:cxn>
            </a:cxnLst>
            <a:rect l="0" t="0" r="r" b="b"/>
            <a:pathLst>
              <a:path w="1948" h="1946">
                <a:moveTo>
                  <a:pt x="1947" y="976"/>
                </a:moveTo>
                <a:lnTo>
                  <a:pt x="1947" y="976"/>
                </a:lnTo>
                <a:cubicBezTo>
                  <a:pt x="1947" y="437"/>
                  <a:pt x="1510" y="0"/>
                  <a:pt x="976" y="0"/>
                </a:cubicBezTo>
                <a:cubicBezTo>
                  <a:pt x="437" y="0"/>
                  <a:pt x="0" y="437"/>
                  <a:pt x="0" y="976"/>
                </a:cubicBezTo>
                <a:cubicBezTo>
                  <a:pt x="0" y="1510"/>
                  <a:pt x="437" y="1945"/>
                  <a:pt x="976" y="1945"/>
                </a:cubicBezTo>
                <a:cubicBezTo>
                  <a:pt x="1510" y="1945"/>
                  <a:pt x="1947" y="1510"/>
                  <a:pt x="1947" y="976"/>
                </a:cubicBezTo>
              </a:path>
            </a:pathLst>
          </a:custGeom>
          <a:solidFill>
            <a:srgbClr val="0F657D"/>
          </a:solidFill>
          <a:ln>
            <a:noFill/>
          </a:ln>
          <a:effectLst/>
        </p:spPr>
        <p:txBody>
          <a:bodyPr wrap="none" anchor="ctr"/>
          <a:lstStyle/>
          <a:p>
            <a:pPr defTabSz="914217">
              <a:defRPr/>
            </a:pPr>
            <a:endParaRPr lang="en-US" sz="3000">
              <a:latin typeface="Calibri Light"/>
            </a:endParaRPr>
          </a:p>
        </p:txBody>
      </p:sp>
      <p:grpSp>
        <p:nvGrpSpPr>
          <p:cNvPr id="595" name="Group 594"/>
          <p:cNvGrpSpPr/>
          <p:nvPr/>
        </p:nvGrpSpPr>
        <p:grpSpPr>
          <a:xfrm>
            <a:off x="2879724" y="5564833"/>
            <a:ext cx="555281" cy="553757"/>
            <a:chOff x="6357199" y="10632555"/>
            <a:chExt cx="1110561" cy="1107513"/>
          </a:xfrm>
          <a:solidFill>
            <a:srgbClr val="01B9B7"/>
          </a:solidFill>
        </p:grpSpPr>
        <p:sp>
          <p:nvSpPr>
            <p:cNvPr id="596" name="Freeform 479"/>
            <p:cNvSpPr>
              <a:spLocks noChangeArrowheads="1"/>
            </p:cNvSpPr>
            <p:nvPr/>
          </p:nvSpPr>
          <p:spPr bwMode="auto">
            <a:xfrm>
              <a:off x="6709709" y="10632555"/>
              <a:ext cx="408662" cy="1107513"/>
            </a:xfrm>
            <a:custGeom>
              <a:avLst/>
              <a:gdLst>
                <a:gd name="T0" fmla="*/ 291 w 578"/>
                <a:gd name="T1" fmla="*/ 0 h 1564"/>
                <a:gd name="T2" fmla="*/ 291 w 578"/>
                <a:gd name="T3" fmla="*/ 0 h 1564"/>
                <a:gd name="T4" fmla="*/ 0 w 578"/>
                <a:gd name="T5" fmla="*/ 781 h 1564"/>
                <a:gd name="T6" fmla="*/ 291 w 578"/>
                <a:gd name="T7" fmla="*/ 1563 h 1564"/>
                <a:gd name="T8" fmla="*/ 577 w 578"/>
                <a:gd name="T9" fmla="*/ 781 h 1564"/>
                <a:gd name="T10" fmla="*/ 291 w 578"/>
                <a:gd name="T11" fmla="*/ 0 h 1564"/>
                <a:gd name="T12" fmla="*/ 291 w 578"/>
                <a:gd name="T13" fmla="*/ 1434 h 1564"/>
                <a:gd name="T14" fmla="*/ 291 w 578"/>
                <a:gd name="T15" fmla="*/ 1434 h 1564"/>
                <a:gd name="T16" fmla="*/ 48 w 578"/>
                <a:gd name="T17" fmla="*/ 781 h 1564"/>
                <a:gd name="T18" fmla="*/ 291 w 578"/>
                <a:gd name="T19" fmla="*/ 124 h 1564"/>
                <a:gd name="T20" fmla="*/ 528 w 578"/>
                <a:gd name="T21" fmla="*/ 781 h 1564"/>
                <a:gd name="T22" fmla="*/ 291 w 578"/>
                <a:gd name="T23" fmla="*/ 1434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1564">
                  <a:moveTo>
                    <a:pt x="291" y="0"/>
                  </a:moveTo>
                  <a:lnTo>
                    <a:pt x="291" y="0"/>
                  </a:lnTo>
                  <a:cubicBezTo>
                    <a:pt x="129" y="0"/>
                    <a:pt x="0" y="350"/>
                    <a:pt x="0" y="781"/>
                  </a:cubicBezTo>
                  <a:cubicBezTo>
                    <a:pt x="0" y="1213"/>
                    <a:pt x="129" y="1563"/>
                    <a:pt x="291" y="1563"/>
                  </a:cubicBezTo>
                  <a:cubicBezTo>
                    <a:pt x="447" y="1563"/>
                    <a:pt x="577" y="1213"/>
                    <a:pt x="577" y="781"/>
                  </a:cubicBezTo>
                  <a:cubicBezTo>
                    <a:pt x="577" y="350"/>
                    <a:pt x="447" y="0"/>
                    <a:pt x="291" y="0"/>
                  </a:cubicBezTo>
                  <a:close/>
                  <a:moveTo>
                    <a:pt x="291" y="1434"/>
                  </a:moveTo>
                  <a:lnTo>
                    <a:pt x="291" y="1434"/>
                  </a:lnTo>
                  <a:cubicBezTo>
                    <a:pt x="156" y="1434"/>
                    <a:pt x="48" y="1143"/>
                    <a:pt x="48" y="781"/>
                  </a:cubicBezTo>
                  <a:cubicBezTo>
                    <a:pt x="48" y="420"/>
                    <a:pt x="156" y="124"/>
                    <a:pt x="291" y="124"/>
                  </a:cubicBezTo>
                  <a:cubicBezTo>
                    <a:pt x="420" y="124"/>
                    <a:pt x="528" y="420"/>
                    <a:pt x="528" y="781"/>
                  </a:cubicBezTo>
                  <a:cubicBezTo>
                    <a:pt x="528" y="1143"/>
                    <a:pt x="420" y="1434"/>
                    <a:pt x="291" y="1434"/>
                  </a:cubicBezTo>
                  <a:close/>
                </a:path>
              </a:pathLst>
            </a:custGeom>
            <a:grpFill/>
            <a:ln>
              <a:noFill/>
            </a:ln>
            <a:effectLst/>
            <a:extLst>
              <a:ext uri="{91240B29-F687-4f45-9708-019B960494DF}">
                <a14:hiddenLine xmlns:a14="http://schemas.microsoft.com/office/drawing/2010/main" xmlns="" w="9525" cap="flat">
                  <a:solidFill>
                    <a:srgbClr val="595A5C"/>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97" name="Freeform 480"/>
            <p:cNvSpPr>
              <a:spLocks noChangeArrowheads="1"/>
            </p:cNvSpPr>
            <p:nvPr/>
          </p:nvSpPr>
          <p:spPr bwMode="auto">
            <a:xfrm>
              <a:off x="6357199" y="10978849"/>
              <a:ext cx="1110561" cy="408689"/>
            </a:xfrm>
            <a:custGeom>
              <a:avLst/>
              <a:gdLst>
                <a:gd name="T0" fmla="*/ 1569 w 1570"/>
                <a:gd name="T1" fmla="*/ 291 h 578"/>
                <a:gd name="T2" fmla="*/ 1569 w 1570"/>
                <a:gd name="T3" fmla="*/ 291 h 578"/>
                <a:gd name="T4" fmla="*/ 787 w 1570"/>
                <a:gd name="T5" fmla="*/ 0 h 578"/>
                <a:gd name="T6" fmla="*/ 0 w 1570"/>
                <a:gd name="T7" fmla="*/ 291 h 578"/>
                <a:gd name="T8" fmla="*/ 787 w 1570"/>
                <a:gd name="T9" fmla="*/ 577 h 578"/>
                <a:gd name="T10" fmla="*/ 1569 w 1570"/>
                <a:gd name="T11" fmla="*/ 291 h 578"/>
                <a:gd name="T12" fmla="*/ 129 w 1570"/>
                <a:gd name="T13" fmla="*/ 291 h 578"/>
                <a:gd name="T14" fmla="*/ 129 w 1570"/>
                <a:gd name="T15" fmla="*/ 291 h 578"/>
                <a:gd name="T16" fmla="*/ 787 w 1570"/>
                <a:gd name="T17" fmla="*/ 49 h 578"/>
                <a:gd name="T18" fmla="*/ 1439 w 1570"/>
                <a:gd name="T19" fmla="*/ 291 h 578"/>
                <a:gd name="T20" fmla="*/ 787 w 1570"/>
                <a:gd name="T21" fmla="*/ 534 h 578"/>
                <a:gd name="T22" fmla="*/ 129 w 1570"/>
                <a:gd name="T23" fmla="*/ 29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0" h="578">
                  <a:moveTo>
                    <a:pt x="1569" y="291"/>
                  </a:moveTo>
                  <a:lnTo>
                    <a:pt x="1569" y="291"/>
                  </a:lnTo>
                  <a:cubicBezTo>
                    <a:pt x="1569" y="130"/>
                    <a:pt x="1218" y="0"/>
                    <a:pt x="787" y="0"/>
                  </a:cubicBezTo>
                  <a:cubicBezTo>
                    <a:pt x="350" y="0"/>
                    <a:pt x="0" y="130"/>
                    <a:pt x="0" y="291"/>
                  </a:cubicBezTo>
                  <a:cubicBezTo>
                    <a:pt x="0" y="448"/>
                    <a:pt x="350" y="577"/>
                    <a:pt x="787" y="577"/>
                  </a:cubicBezTo>
                  <a:cubicBezTo>
                    <a:pt x="1218" y="577"/>
                    <a:pt x="1569" y="448"/>
                    <a:pt x="1569" y="291"/>
                  </a:cubicBezTo>
                  <a:close/>
                  <a:moveTo>
                    <a:pt x="129" y="291"/>
                  </a:moveTo>
                  <a:lnTo>
                    <a:pt x="129" y="291"/>
                  </a:lnTo>
                  <a:cubicBezTo>
                    <a:pt x="129" y="157"/>
                    <a:pt x="420" y="49"/>
                    <a:pt x="787" y="49"/>
                  </a:cubicBezTo>
                  <a:cubicBezTo>
                    <a:pt x="1148" y="49"/>
                    <a:pt x="1439" y="157"/>
                    <a:pt x="1439" y="291"/>
                  </a:cubicBezTo>
                  <a:cubicBezTo>
                    <a:pt x="1439" y="421"/>
                    <a:pt x="1148" y="534"/>
                    <a:pt x="787" y="534"/>
                  </a:cubicBezTo>
                  <a:cubicBezTo>
                    <a:pt x="420" y="534"/>
                    <a:pt x="129" y="421"/>
                    <a:pt x="129" y="291"/>
                  </a:cubicBezTo>
                  <a:close/>
                </a:path>
              </a:pathLst>
            </a:custGeom>
            <a:grpFill/>
            <a:ln>
              <a:noFill/>
            </a:ln>
            <a:effectLst/>
            <a:extLst>
              <a:ext uri="{91240B29-F687-4f45-9708-019B960494DF}">
                <a14:hiddenLine xmlns:a14="http://schemas.microsoft.com/office/drawing/2010/main" xmlns="" w="9525" cap="flat">
                  <a:solidFill>
                    <a:srgbClr val="595A5C"/>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sp>
          <p:nvSpPr>
            <p:cNvPr id="598" name="Freeform 481"/>
            <p:cNvSpPr>
              <a:spLocks noChangeArrowheads="1"/>
            </p:cNvSpPr>
            <p:nvPr/>
          </p:nvSpPr>
          <p:spPr bwMode="auto">
            <a:xfrm>
              <a:off x="6441428" y="10710550"/>
              <a:ext cx="942105" cy="942166"/>
            </a:xfrm>
            <a:custGeom>
              <a:avLst/>
              <a:gdLst>
                <a:gd name="T0" fmla="*/ 1219 w 1333"/>
                <a:gd name="T1" fmla="*/ 113 h 1333"/>
                <a:gd name="T2" fmla="*/ 1219 w 1333"/>
                <a:gd name="T3" fmla="*/ 113 h 1333"/>
                <a:gd name="T4" fmla="*/ 464 w 1333"/>
                <a:gd name="T5" fmla="*/ 463 h 1333"/>
                <a:gd name="T6" fmla="*/ 113 w 1333"/>
                <a:gd name="T7" fmla="*/ 1218 h 1333"/>
                <a:gd name="T8" fmla="*/ 868 w 1333"/>
                <a:gd name="T9" fmla="*/ 873 h 1333"/>
                <a:gd name="T10" fmla="*/ 1219 w 1333"/>
                <a:gd name="T11" fmla="*/ 113 h 1333"/>
                <a:gd name="T12" fmla="*/ 205 w 1333"/>
                <a:gd name="T13" fmla="*/ 1132 h 1333"/>
                <a:gd name="T14" fmla="*/ 205 w 1333"/>
                <a:gd name="T15" fmla="*/ 1132 h 1333"/>
                <a:gd name="T16" fmla="*/ 496 w 1333"/>
                <a:gd name="T17" fmla="*/ 496 h 1333"/>
                <a:gd name="T18" fmla="*/ 1133 w 1333"/>
                <a:gd name="T19" fmla="*/ 205 h 1333"/>
                <a:gd name="T20" fmla="*/ 836 w 1333"/>
                <a:gd name="T21" fmla="*/ 836 h 1333"/>
                <a:gd name="T22" fmla="*/ 205 w 1333"/>
                <a:gd name="T23" fmla="*/ 1132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3" h="1333">
                  <a:moveTo>
                    <a:pt x="1219" y="113"/>
                  </a:moveTo>
                  <a:lnTo>
                    <a:pt x="1219" y="113"/>
                  </a:lnTo>
                  <a:cubicBezTo>
                    <a:pt x="1106" y="0"/>
                    <a:pt x="771" y="156"/>
                    <a:pt x="464" y="463"/>
                  </a:cubicBezTo>
                  <a:cubicBezTo>
                    <a:pt x="157" y="771"/>
                    <a:pt x="0" y="1110"/>
                    <a:pt x="113" y="1218"/>
                  </a:cubicBezTo>
                  <a:cubicBezTo>
                    <a:pt x="227" y="1332"/>
                    <a:pt x="566" y="1175"/>
                    <a:pt x="868" y="873"/>
                  </a:cubicBezTo>
                  <a:cubicBezTo>
                    <a:pt x="1176" y="566"/>
                    <a:pt x="1332" y="226"/>
                    <a:pt x="1219" y="113"/>
                  </a:cubicBezTo>
                  <a:close/>
                  <a:moveTo>
                    <a:pt x="205" y="1132"/>
                  </a:moveTo>
                  <a:lnTo>
                    <a:pt x="205" y="1132"/>
                  </a:lnTo>
                  <a:cubicBezTo>
                    <a:pt x="108" y="1035"/>
                    <a:pt x="238" y="755"/>
                    <a:pt x="496" y="496"/>
                  </a:cubicBezTo>
                  <a:cubicBezTo>
                    <a:pt x="750" y="242"/>
                    <a:pt x="1036" y="108"/>
                    <a:pt x="1133" y="205"/>
                  </a:cubicBezTo>
                  <a:cubicBezTo>
                    <a:pt x="1224" y="296"/>
                    <a:pt x="1095" y="582"/>
                    <a:pt x="836" y="836"/>
                  </a:cubicBezTo>
                  <a:cubicBezTo>
                    <a:pt x="583" y="1094"/>
                    <a:pt x="297" y="1224"/>
                    <a:pt x="205" y="1132"/>
                  </a:cubicBezTo>
                  <a:close/>
                </a:path>
              </a:pathLst>
            </a:custGeom>
            <a:grpFill/>
            <a:ln>
              <a:noFill/>
            </a:ln>
            <a:effectLst/>
            <a:extLst>
              <a:ext uri="{91240B29-F687-4f45-9708-019B960494DF}">
                <a14:hiddenLine xmlns:a14="http://schemas.microsoft.com/office/drawing/2010/main" xmlns="" w="9525" cap="flat">
                  <a:solidFill>
                    <a:srgbClr val="595A5C"/>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3000">
                <a:latin typeface="Calibri Light"/>
              </a:endParaRPr>
            </a:p>
          </p:txBody>
        </p:sp>
      </p:grpSp>
      <p:sp>
        <p:nvSpPr>
          <p:cNvPr id="19485" name="TextBox 598"/>
          <p:cNvSpPr txBox="1">
            <a:spLocks noChangeArrowheads="1"/>
          </p:cNvSpPr>
          <p:nvPr/>
        </p:nvSpPr>
        <p:spPr bwMode="auto">
          <a:xfrm>
            <a:off x="8186739" y="2505869"/>
            <a:ext cx="2441650" cy="5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a:solidFill>
                  <a:schemeClr val="tx2"/>
                </a:solidFill>
                <a:latin typeface="Calibri Light" panose="020F0302020204030204" pitchFamily="34" charset="0"/>
                <a:cs typeface="Calibri Light" panose="020F0302020204030204" pitchFamily="34" charset="0"/>
              </a:rPr>
              <a:t>Creativity is the key </a:t>
            </a:r>
            <a:r>
              <a:rPr lang="en-US" altLang="es-MX" sz="1400">
                <a:latin typeface="Calibri Light" panose="020F0302020204030204" pitchFamily="34" charset="0"/>
                <a:cs typeface="Calibri Light" panose="020F0302020204030204" pitchFamily="34" charset="0"/>
              </a:rPr>
              <a:t>to success in the future and primary</a:t>
            </a:r>
          </a:p>
        </p:txBody>
      </p:sp>
      <p:sp>
        <p:nvSpPr>
          <p:cNvPr id="19486" name="TextBox 599"/>
          <p:cNvSpPr txBox="1">
            <a:spLocks noChangeArrowheads="1"/>
          </p:cNvSpPr>
          <p:nvPr/>
        </p:nvSpPr>
        <p:spPr bwMode="auto">
          <a:xfrm>
            <a:off x="8193088" y="2078104"/>
            <a:ext cx="1202216"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a:latin typeface="Lato Black" panose="020F0A02020204030203" pitchFamily="34" charset="0"/>
              </a:rPr>
              <a:t>Learning</a:t>
            </a:r>
            <a:endParaRPr lang="id-ID" altLang="es-MX" sz="2000" b="1">
              <a:latin typeface="Lato Black" panose="020F0A02020204030203" pitchFamily="34" charset="0"/>
            </a:endParaRPr>
          </a:p>
        </p:txBody>
      </p:sp>
      <p:sp>
        <p:nvSpPr>
          <p:cNvPr id="19487" name="TextBox 600"/>
          <p:cNvSpPr txBox="1">
            <a:spLocks noChangeArrowheads="1"/>
          </p:cNvSpPr>
          <p:nvPr/>
        </p:nvSpPr>
        <p:spPr bwMode="auto">
          <a:xfrm>
            <a:off x="2248695" y="2582069"/>
            <a:ext cx="2440804" cy="5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solidFill>
                  <a:schemeClr val="tx2"/>
                </a:solidFill>
                <a:latin typeface="Calibri Light" panose="020F0302020204030204" pitchFamily="34" charset="0"/>
                <a:cs typeface="Calibri Light" panose="020F0302020204030204" pitchFamily="34" charset="0"/>
              </a:rPr>
              <a:t>Creativity is the key </a:t>
            </a:r>
            <a:r>
              <a:rPr lang="en-US" altLang="es-MX" sz="1400" dirty="0">
                <a:latin typeface="Calibri Light" panose="020F0302020204030204" pitchFamily="34" charset="0"/>
                <a:cs typeface="Calibri Light" panose="020F0302020204030204" pitchFamily="34" charset="0"/>
              </a:rPr>
              <a:t>to success in the future and primary</a:t>
            </a:r>
          </a:p>
        </p:txBody>
      </p:sp>
      <p:sp>
        <p:nvSpPr>
          <p:cNvPr id="19488" name="TextBox 601"/>
          <p:cNvSpPr txBox="1">
            <a:spLocks noChangeArrowheads="1"/>
          </p:cNvSpPr>
          <p:nvPr/>
        </p:nvSpPr>
        <p:spPr bwMode="auto">
          <a:xfrm>
            <a:off x="2255044" y="2154304"/>
            <a:ext cx="1202216"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latin typeface="Lato Black" panose="020F0A02020204030203" pitchFamily="34" charset="0"/>
              </a:rPr>
              <a:t>Learning</a:t>
            </a:r>
            <a:endParaRPr lang="id-ID" altLang="es-MX" sz="2000" b="1" dirty="0">
              <a:latin typeface="Lato Black" panose="020F0A02020204030203" pitchFamily="34" charset="0"/>
            </a:endParaRPr>
          </a:p>
        </p:txBody>
      </p:sp>
      <p:sp>
        <p:nvSpPr>
          <p:cNvPr id="19489" name="TextBox 602"/>
          <p:cNvSpPr txBox="1">
            <a:spLocks noChangeArrowheads="1"/>
          </p:cNvSpPr>
          <p:nvPr/>
        </p:nvSpPr>
        <p:spPr bwMode="auto">
          <a:xfrm>
            <a:off x="6674645" y="4623594"/>
            <a:ext cx="2440804" cy="5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400" b="1">
                <a:solidFill>
                  <a:schemeClr val="tx2"/>
                </a:solidFill>
                <a:latin typeface="Calibri Light" panose="020F0302020204030204" pitchFamily="34" charset="0"/>
                <a:cs typeface="Calibri Light" panose="020F0302020204030204" pitchFamily="34" charset="0"/>
              </a:rPr>
              <a:t>Creativity is the key </a:t>
            </a:r>
            <a:r>
              <a:rPr lang="en-US" altLang="es-MX" sz="1400">
                <a:latin typeface="Calibri Light" panose="020F0302020204030204" pitchFamily="34" charset="0"/>
                <a:cs typeface="Calibri Light" panose="020F0302020204030204" pitchFamily="34" charset="0"/>
              </a:rPr>
              <a:t>to success in the future and primary</a:t>
            </a:r>
          </a:p>
        </p:txBody>
      </p:sp>
      <p:sp>
        <p:nvSpPr>
          <p:cNvPr id="19490" name="TextBox 603"/>
          <p:cNvSpPr txBox="1">
            <a:spLocks noChangeArrowheads="1"/>
          </p:cNvSpPr>
          <p:nvPr/>
        </p:nvSpPr>
        <p:spPr bwMode="auto">
          <a:xfrm>
            <a:off x="7733821" y="4195035"/>
            <a:ext cx="120221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2000" b="1">
                <a:latin typeface="Lato Black" panose="020F0A02020204030203" pitchFamily="34" charset="0"/>
              </a:rPr>
              <a:t>Learning</a:t>
            </a:r>
            <a:endParaRPr lang="id-ID" altLang="es-MX" sz="2000" b="1">
              <a:latin typeface="Lato Black" panose="020F0A02020204030203" pitchFamily="34" charset="0"/>
            </a:endParaRPr>
          </a:p>
        </p:txBody>
      </p:sp>
      <p:sp>
        <p:nvSpPr>
          <p:cNvPr id="19491" name="TextBox 604"/>
          <p:cNvSpPr txBox="1">
            <a:spLocks noChangeArrowheads="1"/>
          </p:cNvSpPr>
          <p:nvPr/>
        </p:nvSpPr>
        <p:spPr bwMode="auto">
          <a:xfrm>
            <a:off x="3474245" y="5861844"/>
            <a:ext cx="2440804" cy="5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a:solidFill>
                  <a:schemeClr val="tx2"/>
                </a:solidFill>
                <a:latin typeface="Calibri Light" panose="020F0302020204030204" pitchFamily="34" charset="0"/>
                <a:cs typeface="Calibri Light" panose="020F0302020204030204" pitchFamily="34" charset="0"/>
              </a:rPr>
              <a:t>Creativity is the key </a:t>
            </a:r>
            <a:r>
              <a:rPr lang="en-US" altLang="es-MX" sz="1400">
                <a:latin typeface="Calibri Light" panose="020F0302020204030204" pitchFamily="34" charset="0"/>
                <a:cs typeface="Calibri Light" panose="020F0302020204030204" pitchFamily="34" charset="0"/>
              </a:rPr>
              <a:t>to success in the future and primary</a:t>
            </a:r>
          </a:p>
        </p:txBody>
      </p:sp>
      <p:sp>
        <p:nvSpPr>
          <p:cNvPr id="19492" name="TextBox 605"/>
          <p:cNvSpPr txBox="1">
            <a:spLocks noChangeArrowheads="1"/>
          </p:cNvSpPr>
          <p:nvPr/>
        </p:nvSpPr>
        <p:spPr bwMode="auto">
          <a:xfrm>
            <a:off x="3480594" y="5434079"/>
            <a:ext cx="1202216"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a:latin typeface="Lato Black" panose="020F0A02020204030203" pitchFamily="34" charset="0"/>
              </a:rPr>
              <a:t>Learning</a:t>
            </a:r>
            <a:endParaRPr lang="id-ID" altLang="es-MX" sz="2000" b="1">
              <a:latin typeface="Lato Black" panose="020F0A02020204030203" pitchFamily="34" charset="0"/>
            </a:endParaRPr>
          </a:p>
        </p:txBody>
      </p:sp>
      <p:sp>
        <p:nvSpPr>
          <p:cNvPr id="19493" name="TextBox 610"/>
          <p:cNvSpPr txBox="1">
            <a:spLocks noChangeArrowheads="1"/>
          </p:cNvSpPr>
          <p:nvPr/>
        </p:nvSpPr>
        <p:spPr bwMode="auto">
          <a:xfrm>
            <a:off x="4399920" y="1586707"/>
            <a:ext cx="511642"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200">
                <a:solidFill>
                  <a:schemeClr val="bg1"/>
                </a:solidFill>
                <a:latin typeface="Lato Black" panose="020F0A02020204030203" pitchFamily="34" charset="0"/>
              </a:rPr>
              <a:t>01</a:t>
            </a:r>
            <a:endParaRPr lang="id-ID" altLang="es-MX" sz="2200">
              <a:solidFill>
                <a:schemeClr val="bg1"/>
              </a:solidFill>
              <a:latin typeface="Lato Black" panose="020F0A02020204030203" pitchFamily="34" charset="0"/>
            </a:endParaRPr>
          </a:p>
        </p:txBody>
      </p:sp>
      <p:sp>
        <p:nvSpPr>
          <p:cNvPr id="19494" name="TextBox 611"/>
          <p:cNvSpPr txBox="1">
            <a:spLocks noChangeArrowheads="1"/>
          </p:cNvSpPr>
          <p:nvPr/>
        </p:nvSpPr>
        <p:spPr bwMode="auto">
          <a:xfrm>
            <a:off x="2227427" y="3470275"/>
            <a:ext cx="511642"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200">
                <a:solidFill>
                  <a:schemeClr val="bg1"/>
                </a:solidFill>
                <a:latin typeface="Lato Black" panose="020F0A02020204030203" pitchFamily="34" charset="0"/>
              </a:rPr>
              <a:t>02</a:t>
            </a:r>
            <a:endParaRPr lang="id-ID" altLang="es-MX" sz="2200">
              <a:solidFill>
                <a:schemeClr val="bg1"/>
              </a:solidFill>
              <a:latin typeface="Lato Black" panose="020F0A02020204030203" pitchFamily="34" charset="0"/>
            </a:endParaRPr>
          </a:p>
        </p:txBody>
      </p:sp>
      <p:sp>
        <p:nvSpPr>
          <p:cNvPr id="19495" name="TextBox 612"/>
          <p:cNvSpPr txBox="1">
            <a:spLocks noChangeArrowheads="1"/>
          </p:cNvSpPr>
          <p:nvPr/>
        </p:nvSpPr>
        <p:spPr bwMode="auto">
          <a:xfrm>
            <a:off x="2220283" y="5298282"/>
            <a:ext cx="511642"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200">
                <a:solidFill>
                  <a:schemeClr val="bg1"/>
                </a:solidFill>
                <a:latin typeface="Lato Black" panose="020F0A02020204030203" pitchFamily="34" charset="0"/>
              </a:rPr>
              <a:t>03</a:t>
            </a:r>
            <a:endParaRPr lang="id-ID" altLang="es-MX" sz="2200">
              <a:solidFill>
                <a:schemeClr val="bg1"/>
              </a:solidFill>
              <a:latin typeface="Lato Black" panose="020F0A02020204030203" pitchFamily="34" charset="0"/>
            </a:endParaRPr>
          </a:p>
        </p:txBody>
      </p:sp>
      <p:sp>
        <p:nvSpPr>
          <p:cNvPr id="19496" name="TextBox 613"/>
          <p:cNvSpPr txBox="1">
            <a:spLocks noChangeArrowheads="1"/>
          </p:cNvSpPr>
          <p:nvPr/>
        </p:nvSpPr>
        <p:spPr bwMode="auto">
          <a:xfrm>
            <a:off x="7287583" y="1531144"/>
            <a:ext cx="511642"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200">
                <a:solidFill>
                  <a:schemeClr val="bg1"/>
                </a:solidFill>
                <a:latin typeface="Lato Black" panose="020F0A02020204030203" pitchFamily="34" charset="0"/>
              </a:rPr>
              <a:t>04</a:t>
            </a:r>
            <a:endParaRPr lang="id-ID" altLang="es-MX" sz="2200">
              <a:solidFill>
                <a:schemeClr val="bg1"/>
              </a:solidFill>
              <a:latin typeface="Lato Black" panose="020F0A02020204030203" pitchFamily="34" charset="0"/>
            </a:endParaRPr>
          </a:p>
        </p:txBody>
      </p:sp>
      <p:sp>
        <p:nvSpPr>
          <p:cNvPr id="19497" name="TextBox 614"/>
          <p:cNvSpPr txBox="1">
            <a:spLocks noChangeArrowheads="1"/>
          </p:cNvSpPr>
          <p:nvPr/>
        </p:nvSpPr>
        <p:spPr bwMode="auto">
          <a:xfrm>
            <a:off x="9447377" y="3459163"/>
            <a:ext cx="511642"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200">
                <a:solidFill>
                  <a:schemeClr val="bg1"/>
                </a:solidFill>
                <a:latin typeface="Lato Black" panose="020F0A02020204030203" pitchFamily="34" charset="0"/>
              </a:rPr>
              <a:t>05</a:t>
            </a:r>
            <a:endParaRPr lang="id-ID" altLang="es-MX" sz="2200">
              <a:solidFill>
                <a:schemeClr val="bg1"/>
              </a:solidFill>
              <a:latin typeface="Lato Black" panose="020F0A02020204030203" pitchFamily="34" charset="0"/>
            </a:endParaRPr>
          </a:p>
        </p:txBody>
      </p:sp>
      <p:sp>
        <p:nvSpPr>
          <p:cNvPr id="412" name="TextBox 80">
            <a:extLst>
              <a:ext uri="{FF2B5EF4-FFF2-40B4-BE49-F238E27FC236}">
                <a16:creationId xmlns:a16="http://schemas.microsoft.com/office/drawing/2014/main" id="{09AD8B67-E88E-43F3-B5D7-240259C18DDA}"/>
              </a:ext>
            </a:extLst>
          </p:cNvPr>
          <p:cNvSpPr txBox="1">
            <a:spLocks noChangeArrowheads="1"/>
          </p:cNvSpPr>
          <p:nvPr/>
        </p:nvSpPr>
        <p:spPr bwMode="auto">
          <a:xfrm>
            <a:off x="808832" y="448260"/>
            <a:ext cx="2677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Lesson</a:t>
            </a:r>
            <a:r>
              <a:rPr lang="es-CO" altLang="es-MX" sz="4800" b="1" dirty="0">
                <a:solidFill>
                  <a:srgbClr val="4C0339"/>
                </a:solidFill>
                <a:latin typeface="Lato Black" panose="020F0A02020204030203" pitchFamily="34" charset="0"/>
              </a:rPr>
              <a:t> 5 </a:t>
            </a:r>
            <a:endParaRPr lang="id-ID" altLang="es-MX" sz="4800" b="1" dirty="0">
              <a:solidFill>
                <a:srgbClr val="4C0339"/>
              </a:solidFill>
              <a:latin typeface="Lato Black" panose="020F0A02020204030203" pitchFamily="34" charset="0"/>
            </a:endParaRPr>
          </a:p>
        </p:txBody>
      </p:sp>
      <p:grpSp>
        <p:nvGrpSpPr>
          <p:cNvPr id="413" name="Group 81">
            <a:extLst>
              <a:ext uri="{FF2B5EF4-FFF2-40B4-BE49-F238E27FC236}">
                <a16:creationId xmlns:a16="http://schemas.microsoft.com/office/drawing/2014/main" id="{0F2FC62E-8C79-4C06-9CEC-086DF67CC2F3}"/>
              </a:ext>
            </a:extLst>
          </p:cNvPr>
          <p:cNvGrpSpPr>
            <a:grpSpLocks/>
          </p:cNvGrpSpPr>
          <p:nvPr/>
        </p:nvGrpSpPr>
        <p:grpSpPr bwMode="auto">
          <a:xfrm>
            <a:off x="889000" y="1285766"/>
            <a:ext cx="1139825" cy="45720"/>
            <a:chOff x="1775295" y="2028842"/>
            <a:chExt cx="3021910" cy="45719"/>
          </a:xfrm>
        </p:grpSpPr>
        <p:sp>
          <p:nvSpPr>
            <p:cNvPr id="414" name="Rectangle 82">
              <a:extLst>
                <a:ext uri="{FF2B5EF4-FFF2-40B4-BE49-F238E27FC236}">
                  <a16:creationId xmlns:a16="http://schemas.microsoft.com/office/drawing/2014/main" id="{96BD288A-E550-4387-8DDA-5E4F233A9894}"/>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415" name="Rectangle 83">
              <a:extLst>
                <a:ext uri="{FF2B5EF4-FFF2-40B4-BE49-F238E27FC236}">
                  <a16:creationId xmlns:a16="http://schemas.microsoft.com/office/drawing/2014/main" id="{C724E949-8DF8-419B-BFB3-0BD1506A0C76}"/>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416" name="Rectangle 92">
              <a:extLst>
                <a:ext uri="{FF2B5EF4-FFF2-40B4-BE49-F238E27FC236}">
                  <a16:creationId xmlns:a16="http://schemas.microsoft.com/office/drawing/2014/main" id="{4EA50D81-39C7-47AA-BD09-FA1B0AE546BA}"/>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417" name="Rectangle 93">
              <a:extLst>
                <a:ext uri="{FF2B5EF4-FFF2-40B4-BE49-F238E27FC236}">
                  <a16:creationId xmlns:a16="http://schemas.microsoft.com/office/drawing/2014/main" id="{B3A1AE59-1E97-42DB-A765-4AF2EBE08A05}"/>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418" name="Rectangle 94">
              <a:extLst>
                <a:ext uri="{FF2B5EF4-FFF2-40B4-BE49-F238E27FC236}">
                  <a16:creationId xmlns:a16="http://schemas.microsoft.com/office/drawing/2014/main" id="{7D7EB94D-C7F7-457F-9520-E778EF644E09}"/>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419" name="TextBox 95">
            <a:extLst>
              <a:ext uri="{FF2B5EF4-FFF2-40B4-BE49-F238E27FC236}">
                <a16:creationId xmlns:a16="http://schemas.microsoft.com/office/drawing/2014/main" id="{BAA4E95A-B3E8-4065-97B8-0EBCD6ED9B62}"/>
              </a:ext>
            </a:extLst>
          </p:cNvPr>
          <p:cNvSpPr txBox="1">
            <a:spLocks noChangeArrowheads="1"/>
          </p:cNvSpPr>
          <p:nvPr/>
        </p:nvSpPr>
        <p:spPr bwMode="auto">
          <a:xfrm>
            <a:off x="834232" y="1337994"/>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148"/>
          <p:cNvGrpSpPr>
            <a:grpSpLocks noChangeAspect="1"/>
          </p:cNvGrpSpPr>
          <p:nvPr/>
        </p:nvGrpSpPr>
        <p:grpSpPr bwMode="auto">
          <a:xfrm>
            <a:off x="6546057" y="1734344"/>
            <a:ext cx="4410869" cy="3553619"/>
            <a:chOff x="4300539" y="1984376"/>
            <a:chExt cx="3589338" cy="2890838"/>
          </a:xfrm>
        </p:grpSpPr>
        <p:sp>
          <p:nvSpPr>
            <p:cNvPr id="61463" name="Freeform 5"/>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64" name="Freeform 6"/>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65" name="Freeform 7"/>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66"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67" name="Freeform 9"/>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68" name="Freeform 10"/>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69"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70"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71"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72"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73"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74" name="Freeform 16"/>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75" name="Freeform 17"/>
            <p:cNvSpPr>
              <a:spLocks/>
            </p:cNvSpPr>
            <p:nvPr/>
          </p:nvSpPr>
          <p:spPr bwMode="auto">
            <a:xfrm>
              <a:off x="4300539" y="4154489"/>
              <a:ext cx="3589338" cy="341313"/>
            </a:xfrm>
            <a:custGeom>
              <a:avLst/>
              <a:gdLst>
                <a:gd name="T0" fmla="*/ 0 w 2537"/>
                <a:gd name="T1" fmla="*/ 0 h 241"/>
                <a:gd name="T2" fmla="*/ 0 w 2537"/>
                <a:gd name="T3" fmla="*/ 240760 h 241"/>
                <a:gd name="T4" fmla="*/ 100451 w 2537"/>
                <a:gd name="T5" fmla="*/ 341313 h 241"/>
                <a:gd name="T6" fmla="*/ 3490302 w 2537"/>
                <a:gd name="T7" fmla="*/ 341313 h 241"/>
                <a:gd name="T8" fmla="*/ 3589338 w 2537"/>
                <a:gd name="T9" fmla="*/ 240760 h 241"/>
                <a:gd name="T10" fmla="*/ 3589338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grpSp>
      <p:grpSp>
        <p:nvGrpSpPr>
          <p:cNvPr id="61442" name="Group 87"/>
          <p:cNvGrpSpPr>
            <a:grpSpLocks/>
          </p:cNvGrpSpPr>
          <p:nvPr/>
        </p:nvGrpSpPr>
        <p:grpSpPr bwMode="auto">
          <a:xfrm>
            <a:off x="1219200" y="1734344"/>
            <a:ext cx="4360863" cy="3553619"/>
            <a:chOff x="4300539" y="1984376"/>
            <a:chExt cx="3589338" cy="2890838"/>
          </a:xfrm>
        </p:grpSpPr>
        <p:sp>
          <p:nvSpPr>
            <p:cNvPr id="61450" name="Freeform 5"/>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51" name="Freeform 6"/>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52" name="Freeform 7"/>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53"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54" name="Freeform 9"/>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55" name="Freeform 10"/>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56"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57"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58"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59"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60"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latin typeface="Calibri Light" panose="020F0302020204030204" pitchFamily="34" charset="0"/>
              </a:endParaRPr>
            </a:p>
          </p:txBody>
        </p:sp>
        <p:sp>
          <p:nvSpPr>
            <p:cNvPr id="61461" name="Freeform 16"/>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61462" name="Freeform 17"/>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grpSp>
      <p:sp>
        <p:nvSpPr>
          <p:cNvPr id="61443" name="TextBox 127"/>
          <p:cNvSpPr txBox="1">
            <a:spLocks noChangeArrowheads="1"/>
          </p:cNvSpPr>
          <p:nvPr/>
        </p:nvSpPr>
        <p:spPr bwMode="auto">
          <a:xfrm>
            <a:off x="1208088" y="5421313"/>
            <a:ext cx="4421982" cy="116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600" dirty="0">
                <a:latin typeface="Calibri Light" panose="020F0302020204030204" pitchFamily="34" charset="0"/>
                <a:cs typeface="Calibri Light" panose="020F0302020204030204" pitchFamily="34" charset="0"/>
              </a:rPr>
              <a:t>Creativity is the key to success in the future, and primary education where teachers can bring creativity in children at that level keep growing. </a:t>
            </a:r>
            <a:r>
              <a:rPr lang="pt-BR" altLang="es-MX" sz="1600" dirty="0">
                <a:latin typeface="Calibri Light" panose="020F0302020204030204" pitchFamily="34" charset="0"/>
                <a:cs typeface="Calibri Light" panose="020F0302020204030204" pitchFamily="34" charset="0"/>
              </a:rPr>
              <a:t>Lorem ipsum dolor sit</a:t>
            </a:r>
            <a:endParaRPr lang="en-US" altLang="es-MX" sz="1600" dirty="0">
              <a:latin typeface="Calibri Light" panose="020F0302020204030204" pitchFamily="34" charset="0"/>
              <a:cs typeface="Calibri Light" panose="020F0302020204030204" pitchFamily="34" charset="0"/>
            </a:endParaRPr>
          </a:p>
        </p:txBody>
      </p:sp>
      <p:sp>
        <p:nvSpPr>
          <p:cNvPr id="61444" name="TextBox 128"/>
          <p:cNvSpPr txBox="1">
            <a:spLocks noChangeArrowheads="1"/>
          </p:cNvSpPr>
          <p:nvPr/>
        </p:nvSpPr>
        <p:spPr bwMode="auto">
          <a:xfrm>
            <a:off x="6570663" y="5421313"/>
            <a:ext cx="4422775" cy="116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600" dirty="0">
                <a:latin typeface="Calibri Light" panose="020F0302020204030204" pitchFamily="34" charset="0"/>
                <a:cs typeface="Calibri Light" panose="020F0302020204030204" pitchFamily="34" charset="0"/>
              </a:rPr>
              <a:t>Creativity is the key to success in the future, and primary education where teachers can bring creativity in children at that level keep growing. </a:t>
            </a:r>
            <a:r>
              <a:rPr lang="pt-BR" altLang="es-MX" sz="1600" dirty="0">
                <a:latin typeface="Calibri Light" panose="020F0302020204030204" pitchFamily="34" charset="0"/>
                <a:cs typeface="Calibri Light" panose="020F0302020204030204" pitchFamily="34" charset="0"/>
              </a:rPr>
              <a:t>Lorem ipsum dolor sit</a:t>
            </a:r>
            <a:endParaRPr lang="en-US" altLang="es-MX" sz="1600" dirty="0">
              <a:latin typeface="Calibri Light" panose="020F0302020204030204" pitchFamily="34" charset="0"/>
              <a:cs typeface="Calibri Light" panose="020F0302020204030204" pitchFamily="34" charset="0"/>
            </a:endParaRPr>
          </a:p>
        </p:txBody>
      </p:sp>
      <p:sp>
        <p:nvSpPr>
          <p:cNvPr id="39" name="TextBox 80">
            <a:extLst>
              <a:ext uri="{FF2B5EF4-FFF2-40B4-BE49-F238E27FC236}">
                <a16:creationId xmlns:a16="http://schemas.microsoft.com/office/drawing/2014/main" id="{517A8F7C-941E-4811-AC70-118D01BFAA89}"/>
              </a:ext>
            </a:extLst>
          </p:cNvPr>
          <p:cNvSpPr txBox="1">
            <a:spLocks noChangeArrowheads="1"/>
          </p:cNvSpPr>
          <p:nvPr/>
        </p:nvSpPr>
        <p:spPr bwMode="auto">
          <a:xfrm>
            <a:off x="808832" y="279456"/>
            <a:ext cx="35798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Comparison</a:t>
            </a:r>
          </a:p>
        </p:txBody>
      </p:sp>
      <p:grpSp>
        <p:nvGrpSpPr>
          <p:cNvPr id="40" name="Group 81">
            <a:extLst>
              <a:ext uri="{FF2B5EF4-FFF2-40B4-BE49-F238E27FC236}">
                <a16:creationId xmlns:a16="http://schemas.microsoft.com/office/drawing/2014/main" id="{1BC02678-BFF4-44DC-A359-C15BE223525A}"/>
              </a:ext>
            </a:extLst>
          </p:cNvPr>
          <p:cNvGrpSpPr>
            <a:grpSpLocks/>
          </p:cNvGrpSpPr>
          <p:nvPr/>
        </p:nvGrpSpPr>
        <p:grpSpPr bwMode="auto">
          <a:xfrm>
            <a:off x="889000" y="1116962"/>
            <a:ext cx="1139825" cy="45720"/>
            <a:chOff x="1775295" y="2028842"/>
            <a:chExt cx="3021910" cy="45719"/>
          </a:xfrm>
        </p:grpSpPr>
        <p:sp>
          <p:nvSpPr>
            <p:cNvPr id="42" name="Rectangle 82">
              <a:extLst>
                <a:ext uri="{FF2B5EF4-FFF2-40B4-BE49-F238E27FC236}">
                  <a16:creationId xmlns:a16="http://schemas.microsoft.com/office/drawing/2014/main" id="{3089D5B1-EE67-4B34-97CE-BEF4D8E6BF7D}"/>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43" name="Rectangle 83">
              <a:extLst>
                <a:ext uri="{FF2B5EF4-FFF2-40B4-BE49-F238E27FC236}">
                  <a16:creationId xmlns:a16="http://schemas.microsoft.com/office/drawing/2014/main" id="{3FADFBA7-EAAA-49A9-9BFA-9C9403B99AC8}"/>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44" name="Rectangle 92">
              <a:extLst>
                <a:ext uri="{FF2B5EF4-FFF2-40B4-BE49-F238E27FC236}">
                  <a16:creationId xmlns:a16="http://schemas.microsoft.com/office/drawing/2014/main" id="{BBEE135A-9D74-4E1B-A80A-D19FFE2E3675}"/>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45" name="Rectangle 93">
              <a:extLst>
                <a:ext uri="{FF2B5EF4-FFF2-40B4-BE49-F238E27FC236}">
                  <a16:creationId xmlns:a16="http://schemas.microsoft.com/office/drawing/2014/main" id="{7AB6C698-1F0B-414B-A1A6-AAFDE49845E6}"/>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46" name="Rectangle 94">
              <a:extLst>
                <a:ext uri="{FF2B5EF4-FFF2-40B4-BE49-F238E27FC236}">
                  <a16:creationId xmlns:a16="http://schemas.microsoft.com/office/drawing/2014/main" id="{8422B5C1-33EA-47D9-A09B-3CFD21FCA4F5}"/>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47" name="TextBox 95">
            <a:extLst>
              <a:ext uri="{FF2B5EF4-FFF2-40B4-BE49-F238E27FC236}">
                <a16:creationId xmlns:a16="http://schemas.microsoft.com/office/drawing/2014/main" id="{38148819-838D-4E0B-A5FF-9D2C1E625ECA}"/>
              </a:ext>
            </a:extLst>
          </p:cNvPr>
          <p:cNvSpPr txBox="1">
            <a:spLocks noChangeArrowheads="1"/>
          </p:cNvSpPr>
          <p:nvPr/>
        </p:nvSpPr>
        <p:spPr bwMode="auto">
          <a:xfrm>
            <a:off x="834232" y="1169190"/>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
        <p:nvSpPr>
          <p:cNvPr id="9" name="Marcador de posición de imagen 8">
            <a:extLst>
              <a:ext uri="{FF2B5EF4-FFF2-40B4-BE49-F238E27FC236}">
                <a16:creationId xmlns:a16="http://schemas.microsoft.com/office/drawing/2014/main" id="{ADCC6FB7-BB57-425F-9F88-9F179B4B55AB}"/>
              </a:ext>
            </a:extLst>
          </p:cNvPr>
          <p:cNvSpPr>
            <a:spLocks noGrp="1"/>
          </p:cNvSpPr>
          <p:nvPr>
            <p:ph type="pic" sz="quarter" idx="10"/>
          </p:nvPr>
        </p:nvSpPr>
        <p:spPr/>
        <p:txBody>
          <a:bodyPr/>
          <a:lstStyle/>
          <a:p>
            <a:endParaRPr lang="es-CO"/>
          </a:p>
        </p:txBody>
      </p:sp>
      <p:sp>
        <p:nvSpPr>
          <p:cNvPr id="11" name="Marcador de posición de imagen 10">
            <a:extLst>
              <a:ext uri="{FF2B5EF4-FFF2-40B4-BE49-F238E27FC236}">
                <a16:creationId xmlns:a16="http://schemas.microsoft.com/office/drawing/2014/main" id="{88F26CB1-8B9F-4921-8C3D-65F92A2F1953}"/>
              </a:ext>
            </a:extLst>
          </p:cNvPr>
          <p:cNvSpPr>
            <a:spLocks noGrp="1"/>
          </p:cNvSpPr>
          <p:nvPr>
            <p:ph type="pic" sz="quarter" idx="11"/>
          </p:nvPr>
        </p:nvSpPr>
        <p:spPr/>
        <p:txBody>
          <a:bodyPr/>
          <a:lstStyle/>
          <a:p>
            <a:endParaRPr lang="es-C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66" descr="iPhone6_mockup_front_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6832" y="1323182"/>
            <a:ext cx="28098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97" descr="iPhone6_mockup_front_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7569" y="1337469"/>
            <a:ext cx="28098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98" descr="iPhone6_mockup_front_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7513" y="1336675"/>
            <a:ext cx="2810669"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Freeform 27"/>
          <p:cNvSpPr>
            <a:spLocks noChangeArrowheads="1"/>
          </p:cNvSpPr>
          <p:nvPr/>
        </p:nvSpPr>
        <p:spPr bwMode="auto">
          <a:xfrm>
            <a:off x="4003675" y="3043238"/>
            <a:ext cx="769938" cy="771525"/>
          </a:xfrm>
          <a:custGeom>
            <a:avLst/>
            <a:gdLst>
              <a:gd name="T0" fmla="*/ 1071947 w 634"/>
              <a:gd name="T1" fmla="*/ 714913 h 634"/>
              <a:gd name="T2" fmla="*/ 1071947 w 634"/>
              <a:gd name="T3" fmla="*/ 714913 h 634"/>
              <a:gd name="T4" fmla="*/ 821583 w 634"/>
              <a:gd name="T5" fmla="*/ 464451 h 634"/>
              <a:gd name="T6" fmla="*/ 751092 w 634"/>
              <a:gd name="T7" fmla="*/ 464451 h 634"/>
              <a:gd name="T8" fmla="*/ 751092 w 634"/>
              <a:gd name="T9" fmla="*/ 537401 h 634"/>
              <a:gd name="T10" fmla="*/ 930965 w 634"/>
              <a:gd name="T11" fmla="*/ 714913 h 634"/>
              <a:gd name="T12" fmla="*/ 427807 w 634"/>
              <a:gd name="T13" fmla="*/ 714913 h 634"/>
              <a:gd name="T14" fmla="*/ 393777 w 634"/>
              <a:gd name="T15" fmla="*/ 751389 h 634"/>
              <a:gd name="T16" fmla="*/ 427807 w 634"/>
              <a:gd name="T17" fmla="*/ 821907 h 634"/>
              <a:gd name="T18" fmla="*/ 930965 w 634"/>
              <a:gd name="T19" fmla="*/ 821907 h 634"/>
              <a:gd name="T20" fmla="*/ 751092 w 634"/>
              <a:gd name="T21" fmla="*/ 1001851 h 634"/>
              <a:gd name="T22" fmla="*/ 751092 w 634"/>
              <a:gd name="T23" fmla="*/ 1074802 h 634"/>
              <a:gd name="T24" fmla="*/ 821583 w 634"/>
              <a:gd name="T25" fmla="*/ 1074802 h 634"/>
              <a:gd name="T26" fmla="*/ 1071947 w 634"/>
              <a:gd name="T27" fmla="*/ 821907 h 634"/>
              <a:gd name="T28" fmla="*/ 1071947 w 634"/>
              <a:gd name="T29" fmla="*/ 751389 h 634"/>
              <a:gd name="T30" fmla="*/ 1071947 w 634"/>
              <a:gd name="T31" fmla="*/ 714913 h 634"/>
              <a:gd name="T32" fmla="*/ 751092 w 634"/>
              <a:gd name="T33" fmla="*/ 0 h 634"/>
              <a:gd name="T34" fmla="*/ 751092 w 634"/>
              <a:gd name="T35" fmla="*/ 0 h 634"/>
              <a:gd name="T36" fmla="*/ 0 w 634"/>
              <a:gd name="T37" fmla="*/ 751389 h 634"/>
              <a:gd name="T38" fmla="*/ 751092 w 634"/>
              <a:gd name="T39" fmla="*/ 1539252 h 634"/>
              <a:gd name="T40" fmla="*/ 1538645 w 634"/>
              <a:gd name="T41" fmla="*/ 751389 h 634"/>
              <a:gd name="T42" fmla="*/ 751092 w 634"/>
              <a:gd name="T43" fmla="*/ 0 h 634"/>
              <a:gd name="T44" fmla="*/ 751092 w 634"/>
              <a:gd name="T45" fmla="*/ 1432258 h 634"/>
              <a:gd name="T46" fmla="*/ 751092 w 634"/>
              <a:gd name="T47" fmla="*/ 1432258 h 634"/>
              <a:gd name="T48" fmla="*/ 106952 w 634"/>
              <a:gd name="T49" fmla="*/ 751389 h 634"/>
              <a:gd name="T50" fmla="*/ 751092 w 634"/>
              <a:gd name="T51" fmla="*/ 106994 h 634"/>
              <a:gd name="T52" fmla="*/ 1429263 w 634"/>
              <a:gd name="T53" fmla="*/ 751389 h 634"/>
              <a:gd name="T54" fmla="*/ 751092 w 634"/>
              <a:gd name="T55" fmla="*/ 1432258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E7205F"/>
          </a:solidFill>
          <a:ln>
            <a:noFill/>
          </a:ln>
        </p:spPr>
        <p:txBody>
          <a:bodyPr wrap="none" anchor="ctr"/>
          <a:lstStyle/>
          <a:p>
            <a:endParaRPr lang="es-MX" sz="900"/>
          </a:p>
        </p:txBody>
      </p:sp>
      <p:sp>
        <p:nvSpPr>
          <p:cNvPr id="62469" name="Freeform 27"/>
          <p:cNvSpPr>
            <a:spLocks noChangeArrowheads="1"/>
          </p:cNvSpPr>
          <p:nvPr/>
        </p:nvSpPr>
        <p:spPr bwMode="auto">
          <a:xfrm>
            <a:off x="7349332" y="3043238"/>
            <a:ext cx="770731" cy="771525"/>
          </a:xfrm>
          <a:custGeom>
            <a:avLst/>
            <a:gdLst>
              <a:gd name="T0" fmla="*/ 1071947 w 634"/>
              <a:gd name="T1" fmla="*/ 714913 h 634"/>
              <a:gd name="T2" fmla="*/ 1071947 w 634"/>
              <a:gd name="T3" fmla="*/ 714913 h 634"/>
              <a:gd name="T4" fmla="*/ 821583 w 634"/>
              <a:gd name="T5" fmla="*/ 464451 h 634"/>
              <a:gd name="T6" fmla="*/ 751092 w 634"/>
              <a:gd name="T7" fmla="*/ 464451 h 634"/>
              <a:gd name="T8" fmla="*/ 751092 w 634"/>
              <a:gd name="T9" fmla="*/ 537401 h 634"/>
              <a:gd name="T10" fmla="*/ 930965 w 634"/>
              <a:gd name="T11" fmla="*/ 714913 h 634"/>
              <a:gd name="T12" fmla="*/ 427807 w 634"/>
              <a:gd name="T13" fmla="*/ 714913 h 634"/>
              <a:gd name="T14" fmla="*/ 393777 w 634"/>
              <a:gd name="T15" fmla="*/ 751389 h 634"/>
              <a:gd name="T16" fmla="*/ 427807 w 634"/>
              <a:gd name="T17" fmla="*/ 821907 h 634"/>
              <a:gd name="T18" fmla="*/ 930965 w 634"/>
              <a:gd name="T19" fmla="*/ 821907 h 634"/>
              <a:gd name="T20" fmla="*/ 751092 w 634"/>
              <a:gd name="T21" fmla="*/ 1001851 h 634"/>
              <a:gd name="T22" fmla="*/ 751092 w 634"/>
              <a:gd name="T23" fmla="*/ 1074802 h 634"/>
              <a:gd name="T24" fmla="*/ 821583 w 634"/>
              <a:gd name="T25" fmla="*/ 1074802 h 634"/>
              <a:gd name="T26" fmla="*/ 1071947 w 634"/>
              <a:gd name="T27" fmla="*/ 821907 h 634"/>
              <a:gd name="T28" fmla="*/ 1071947 w 634"/>
              <a:gd name="T29" fmla="*/ 751389 h 634"/>
              <a:gd name="T30" fmla="*/ 1071947 w 634"/>
              <a:gd name="T31" fmla="*/ 714913 h 634"/>
              <a:gd name="T32" fmla="*/ 751092 w 634"/>
              <a:gd name="T33" fmla="*/ 0 h 634"/>
              <a:gd name="T34" fmla="*/ 751092 w 634"/>
              <a:gd name="T35" fmla="*/ 0 h 634"/>
              <a:gd name="T36" fmla="*/ 0 w 634"/>
              <a:gd name="T37" fmla="*/ 751389 h 634"/>
              <a:gd name="T38" fmla="*/ 751092 w 634"/>
              <a:gd name="T39" fmla="*/ 1539252 h 634"/>
              <a:gd name="T40" fmla="*/ 1538645 w 634"/>
              <a:gd name="T41" fmla="*/ 751389 h 634"/>
              <a:gd name="T42" fmla="*/ 751092 w 634"/>
              <a:gd name="T43" fmla="*/ 0 h 634"/>
              <a:gd name="T44" fmla="*/ 751092 w 634"/>
              <a:gd name="T45" fmla="*/ 1432258 h 634"/>
              <a:gd name="T46" fmla="*/ 751092 w 634"/>
              <a:gd name="T47" fmla="*/ 1432258 h 634"/>
              <a:gd name="T48" fmla="*/ 106952 w 634"/>
              <a:gd name="T49" fmla="*/ 751389 h 634"/>
              <a:gd name="T50" fmla="*/ 751092 w 634"/>
              <a:gd name="T51" fmla="*/ 106994 h 634"/>
              <a:gd name="T52" fmla="*/ 1429263 w 634"/>
              <a:gd name="T53" fmla="*/ 751389 h 634"/>
              <a:gd name="T54" fmla="*/ 751092 w 634"/>
              <a:gd name="T55" fmla="*/ 1432258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00A5CC"/>
          </a:solidFill>
          <a:ln>
            <a:noFill/>
          </a:ln>
        </p:spPr>
        <p:txBody>
          <a:bodyPr wrap="none" anchor="ctr"/>
          <a:lstStyle/>
          <a:p>
            <a:endParaRPr lang="es-MX" sz="900"/>
          </a:p>
        </p:txBody>
      </p:sp>
      <p:sp>
        <p:nvSpPr>
          <p:cNvPr id="62470" name="TextBox 102"/>
          <p:cNvSpPr txBox="1">
            <a:spLocks noChangeArrowheads="1"/>
          </p:cNvSpPr>
          <p:nvPr/>
        </p:nvSpPr>
        <p:spPr bwMode="auto">
          <a:xfrm>
            <a:off x="1243013" y="5670550"/>
            <a:ext cx="2961482" cy="90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pt-BR" altLang="es-MX" sz="1400" b="1" dirty="0">
                <a:solidFill>
                  <a:srgbClr val="E7205F"/>
                </a:solidFill>
                <a:latin typeface="Calibri Light" panose="020F0302020204030204" pitchFamily="34" charset="0"/>
                <a:cs typeface="Calibri Light" panose="020F0302020204030204" pitchFamily="34" charset="0"/>
              </a:rPr>
              <a:t>Lorem ipsum dolor</a:t>
            </a:r>
            <a:r>
              <a:rPr lang="pt-BR" altLang="es-MX" sz="1400" dirty="0">
                <a:latin typeface="Calibri Light" panose="020F0302020204030204" pitchFamily="34" charset="0"/>
                <a:cs typeface="Calibri Light" panose="020F0302020204030204" pitchFamily="34" charset="0"/>
              </a:rPr>
              <a:t> sit amet ignota  </a:t>
            </a:r>
            <a:r>
              <a:rPr lang="pt-BR" altLang="es-MX" sz="1400" dirty="0" err="1">
                <a:latin typeface="Calibri Light" panose="020F0302020204030204" pitchFamily="34" charset="0"/>
                <a:cs typeface="Calibri Light" panose="020F0302020204030204" pitchFamily="34" charset="0"/>
              </a:rPr>
              <a:t>dem</a:t>
            </a:r>
            <a:r>
              <a:rPr lang="pt-BR" altLang="es-MX" sz="1400" dirty="0">
                <a:latin typeface="Calibri Light" panose="020F0302020204030204" pitchFamily="34" charset="0"/>
                <a:cs typeface="Calibri Light" panose="020F0302020204030204" pitchFamily="34" charset="0"/>
              </a:rPr>
              <a:t> consectetur adipiscing </a:t>
            </a:r>
            <a:r>
              <a:rPr lang="pt-BR" altLang="es-MX" sz="1400" dirty="0" err="1">
                <a:latin typeface="Calibri Light" panose="020F0302020204030204" pitchFamily="34" charset="0"/>
                <a:cs typeface="Calibri Light" panose="020F0302020204030204" pitchFamily="34" charset="0"/>
              </a:rPr>
              <a:t>elitara</a:t>
            </a:r>
            <a:r>
              <a:rPr lang="pt-BR" altLang="es-MX" sz="1400" dirty="0">
                <a:latin typeface="Calibri Light" panose="020F0302020204030204" pitchFamily="34" charset="0"/>
                <a:cs typeface="Calibri Light" panose="020F0302020204030204" pitchFamily="34" charset="0"/>
              </a:rPr>
              <a:t> </a:t>
            </a:r>
            <a:r>
              <a:rPr lang="pt-BR" altLang="es-MX" sz="1400" dirty="0" err="1">
                <a:latin typeface="Calibri Light" panose="020F0302020204030204" pitchFamily="34" charset="0"/>
                <a:cs typeface="Calibri Light" panose="020F0302020204030204" pitchFamily="34" charset="0"/>
              </a:rPr>
              <a:t>creativity</a:t>
            </a:r>
            <a:r>
              <a:rPr lang="pt-BR" altLang="es-MX" sz="1400" dirty="0">
                <a:latin typeface="Calibri Light" panose="020F0302020204030204" pitchFamily="34" charset="0"/>
                <a:cs typeface="Calibri Light" panose="020F0302020204030204" pitchFamily="34" charset="0"/>
              </a:rPr>
              <a:t> tincidunt</a:t>
            </a:r>
            <a:endParaRPr lang="en-US" altLang="es-MX" sz="1400" dirty="0">
              <a:latin typeface="Calibri Light" panose="020F0302020204030204" pitchFamily="34" charset="0"/>
              <a:cs typeface="Calibri Light" panose="020F0302020204030204" pitchFamily="34" charset="0"/>
            </a:endParaRPr>
          </a:p>
        </p:txBody>
      </p:sp>
      <p:sp>
        <p:nvSpPr>
          <p:cNvPr id="62471" name="TextBox 106"/>
          <p:cNvSpPr txBox="1">
            <a:spLocks noChangeArrowheads="1"/>
          </p:cNvSpPr>
          <p:nvPr/>
        </p:nvSpPr>
        <p:spPr bwMode="auto">
          <a:xfrm>
            <a:off x="4612482" y="5670550"/>
            <a:ext cx="2961481" cy="90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pt-BR" altLang="es-MX" sz="1400" b="1" dirty="0">
                <a:solidFill>
                  <a:srgbClr val="E7205F"/>
                </a:solidFill>
                <a:latin typeface="Calibri Light" panose="020F0302020204030204" pitchFamily="34" charset="0"/>
                <a:cs typeface="Calibri Light" panose="020F0302020204030204" pitchFamily="34" charset="0"/>
              </a:rPr>
              <a:t>Lorem ipsum dolor </a:t>
            </a:r>
            <a:r>
              <a:rPr lang="pt-BR" altLang="es-MX" sz="1400" dirty="0">
                <a:latin typeface="Calibri Light" panose="020F0302020204030204" pitchFamily="34" charset="0"/>
                <a:cs typeface="Calibri Light" panose="020F0302020204030204" pitchFamily="34" charset="0"/>
              </a:rPr>
              <a:t>sit amet ignota  </a:t>
            </a:r>
            <a:r>
              <a:rPr lang="pt-BR" altLang="es-MX" sz="1400" dirty="0" err="1">
                <a:latin typeface="Calibri Light" panose="020F0302020204030204" pitchFamily="34" charset="0"/>
                <a:cs typeface="Calibri Light" panose="020F0302020204030204" pitchFamily="34" charset="0"/>
              </a:rPr>
              <a:t>dem</a:t>
            </a:r>
            <a:r>
              <a:rPr lang="pt-BR" altLang="es-MX" sz="1400" dirty="0">
                <a:latin typeface="Calibri Light" panose="020F0302020204030204" pitchFamily="34" charset="0"/>
                <a:cs typeface="Calibri Light" panose="020F0302020204030204" pitchFamily="34" charset="0"/>
              </a:rPr>
              <a:t> consectetur adipiscing </a:t>
            </a:r>
            <a:r>
              <a:rPr lang="pt-BR" altLang="es-MX" sz="1400" dirty="0" err="1">
                <a:latin typeface="Calibri Light" panose="020F0302020204030204" pitchFamily="34" charset="0"/>
                <a:cs typeface="Calibri Light" panose="020F0302020204030204" pitchFamily="34" charset="0"/>
              </a:rPr>
              <a:t>elitara</a:t>
            </a:r>
            <a:r>
              <a:rPr lang="pt-BR" altLang="es-MX" sz="1400" dirty="0">
                <a:latin typeface="Calibri Light" panose="020F0302020204030204" pitchFamily="34" charset="0"/>
                <a:cs typeface="Calibri Light" panose="020F0302020204030204" pitchFamily="34" charset="0"/>
              </a:rPr>
              <a:t> </a:t>
            </a:r>
            <a:r>
              <a:rPr lang="pt-BR" altLang="es-MX" sz="1400" dirty="0" err="1">
                <a:latin typeface="Calibri Light" panose="020F0302020204030204" pitchFamily="34" charset="0"/>
                <a:cs typeface="Calibri Light" panose="020F0302020204030204" pitchFamily="34" charset="0"/>
              </a:rPr>
              <a:t>creativity</a:t>
            </a:r>
            <a:r>
              <a:rPr lang="pt-BR" altLang="es-MX" sz="1400" dirty="0">
                <a:latin typeface="Calibri Light" panose="020F0302020204030204" pitchFamily="34" charset="0"/>
                <a:cs typeface="Calibri Light" panose="020F0302020204030204" pitchFamily="34" charset="0"/>
              </a:rPr>
              <a:t> tincidunt</a:t>
            </a:r>
            <a:endParaRPr lang="en-US" altLang="es-MX" sz="1400" dirty="0">
              <a:latin typeface="Calibri Light" panose="020F0302020204030204" pitchFamily="34" charset="0"/>
              <a:cs typeface="Calibri Light" panose="020F0302020204030204" pitchFamily="34" charset="0"/>
            </a:endParaRPr>
          </a:p>
        </p:txBody>
      </p:sp>
      <p:sp>
        <p:nvSpPr>
          <p:cNvPr id="62472" name="TextBox 107"/>
          <p:cNvSpPr txBox="1">
            <a:spLocks noChangeArrowheads="1"/>
          </p:cNvSpPr>
          <p:nvPr/>
        </p:nvSpPr>
        <p:spPr bwMode="auto">
          <a:xfrm>
            <a:off x="7948613" y="5670550"/>
            <a:ext cx="2961482" cy="90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pt-BR" altLang="es-MX" sz="1400" b="1" dirty="0">
                <a:solidFill>
                  <a:srgbClr val="E7205F"/>
                </a:solidFill>
                <a:latin typeface="Calibri Light" panose="020F0302020204030204" pitchFamily="34" charset="0"/>
                <a:cs typeface="Calibri Light" panose="020F0302020204030204" pitchFamily="34" charset="0"/>
              </a:rPr>
              <a:t>Lorem ipsum dolor </a:t>
            </a:r>
            <a:r>
              <a:rPr lang="pt-BR" altLang="es-MX" sz="1400" dirty="0">
                <a:latin typeface="Calibri Light" panose="020F0302020204030204" pitchFamily="34" charset="0"/>
                <a:cs typeface="Calibri Light" panose="020F0302020204030204" pitchFamily="34" charset="0"/>
              </a:rPr>
              <a:t>sit amet ignota  </a:t>
            </a:r>
            <a:r>
              <a:rPr lang="pt-BR" altLang="es-MX" sz="1400" dirty="0" err="1">
                <a:latin typeface="Calibri Light" panose="020F0302020204030204" pitchFamily="34" charset="0"/>
                <a:cs typeface="Calibri Light" panose="020F0302020204030204" pitchFamily="34" charset="0"/>
              </a:rPr>
              <a:t>dem</a:t>
            </a:r>
            <a:r>
              <a:rPr lang="pt-BR" altLang="es-MX" sz="1400" dirty="0">
                <a:latin typeface="Calibri Light" panose="020F0302020204030204" pitchFamily="34" charset="0"/>
                <a:cs typeface="Calibri Light" panose="020F0302020204030204" pitchFamily="34" charset="0"/>
              </a:rPr>
              <a:t> consectetur adipiscing </a:t>
            </a:r>
            <a:r>
              <a:rPr lang="pt-BR" altLang="es-MX" sz="1400" dirty="0" err="1">
                <a:latin typeface="Calibri Light" panose="020F0302020204030204" pitchFamily="34" charset="0"/>
                <a:cs typeface="Calibri Light" panose="020F0302020204030204" pitchFamily="34" charset="0"/>
              </a:rPr>
              <a:t>elitara</a:t>
            </a:r>
            <a:r>
              <a:rPr lang="pt-BR" altLang="es-MX" sz="1400" dirty="0">
                <a:latin typeface="Calibri Light" panose="020F0302020204030204" pitchFamily="34" charset="0"/>
                <a:cs typeface="Calibri Light" panose="020F0302020204030204" pitchFamily="34" charset="0"/>
              </a:rPr>
              <a:t> </a:t>
            </a:r>
            <a:r>
              <a:rPr lang="pt-BR" altLang="es-MX" sz="1400" dirty="0" err="1">
                <a:latin typeface="Calibri Light" panose="020F0302020204030204" pitchFamily="34" charset="0"/>
                <a:cs typeface="Calibri Light" panose="020F0302020204030204" pitchFamily="34" charset="0"/>
              </a:rPr>
              <a:t>creativity</a:t>
            </a:r>
            <a:r>
              <a:rPr lang="pt-BR" altLang="es-MX" sz="1400" dirty="0">
                <a:latin typeface="Calibri Light" panose="020F0302020204030204" pitchFamily="34" charset="0"/>
                <a:cs typeface="Calibri Light" panose="020F0302020204030204" pitchFamily="34" charset="0"/>
              </a:rPr>
              <a:t> tincidunt</a:t>
            </a:r>
            <a:endParaRPr lang="en-US" altLang="es-MX" sz="1400" dirty="0">
              <a:latin typeface="Calibri Light" panose="020F0302020204030204" pitchFamily="34" charset="0"/>
              <a:cs typeface="Calibri Light" panose="020F0302020204030204" pitchFamily="34" charset="0"/>
            </a:endParaRPr>
          </a:p>
        </p:txBody>
      </p:sp>
      <p:sp>
        <p:nvSpPr>
          <p:cNvPr id="19" name="TextBox 80">
            <a:extLst>
              <a:ext uri="{FF2B5EF4-FFF2-40B4-BE49-F238E27FC236}">
                <a16:creationId xmlns:a16="http://schemas.microsoft.com/office/drawing/2014/main" id="{C6FE1CA8-4194-478F-BC20-97F95ACC14D9}"/>
              </a:ext>
            </a:extLst>
          </p:cNvPr>
          <p:cNvSpPr txBox="1">
            <a:spLocks noChangeArrowheads="1"/>
          </p:cNvSpPr>
          <p:nvPr/>
        </p:nvSpPr>
        <p:spPr bwMode="auto">
          <a:xfrm>
            <a:off x="808832" y="279456"/>
            <a:ext cx="4954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Process Learning</a:t>
            </a:r>
          </a:p>
        </p:txBody>
      </p:sp>
      <p:grpSp>
        <p:nvGrpSpPr>
          <p:cNvPr id="20" name="Group 81">
            <a:extLst>
              <a:ext uri="{FF2B5EF4-FFF2-40B4-BE49-F238E27FC236}">
                <a16:creationId xmlns:a16="http://schemas.microsoft.com/office/drawing/2014/main" id="{2A6F965E-13A6-47BC-B141-AD860F538D4D}"/>
              </a:ext>
            </a:extLst>
          </p:cNvPr>
          <p:cNvGrpSpPr>
            <a:grpSpLocks/>
          </p:cNvGrpSpPr>
          <p:nvPr/>
        </p:nvGrpSpPr>
        <p:grpSpPr bwMode="auto">
          <a:xfrm>
            <a:off x="889000" y="1116962"/>
            <a:ext cx="1139825" cy="45720"/>
            <a:chOff x="1775295" y="2028842"/>
            <a:chExt cx="3021910" cy="45719"/>
          </a:xfrm>
        </p:grpSpPr>
        <p:sp>
          <p:nvSpPr>
            <p:cNvPr id="21" name="Rectangle 82">
              <a:extLst>
                <a:ext uri="{FF2B5EF4-FFF2-40B4-BE49-F238E27FC236}">
                  <a16:creationId xmlns:a16="http://schemas.microsoft.com/office/drawing/2014/main" id="{29285706-6568-46B1-ACEF-983BAF608178}"/>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22" name="Rectangle 83">
              <a:extLst>
                <a:ext uri="{FF2B5EF4-FFF2-40B4-BE49-F238E27FC236}">
                  <a16:creationId xmlns:a16="http://schemas.microsoft.com/office/drawing/2014/main" id="{BC41F5FE-B64E-4E69-B7C5-C3341D7AC745}"/>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23" name="Rectangle 92">
              <a:extLst>
                <a:ext uri="{FF2B5EF4-FFF2-40B4-BE49-F238E27FC236}">
                  <a16:creationId xmlns:a16="http://schemas.microsoft.com/office/drawing/2014/main" id="{80C413CE-EB23-4745-A06A-1CF1E7A78611}"/>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24" name="Rectangle 93">
              <a:extLst>
                <a:ext uri="{FF2B5EF4-FFF2-40B4-BE49-F238E27FC236}">
                  <a16:creationId xmlns:a16="http://schemas.microsoft.com/office/drawing/2014/main" id="{AF5ECCE0-4521-4F15-B0AF-30F19C719321}"/>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25" name="Rectangle 94">
              <a:extLst>
                <a:ext uri="{FF2B5EF4-FFF2-40B4-BE49-F238E27FC236}">
                  <a16:creationId xmlns:a16="http://schemas.microsoft.com/office/drawing/2014/main" id="{D6047CF5-5D4B-4C08-A9AB-681687FF70A4}"/>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26" name="TextBox 95">
            <a:extLst>
              <a:ext uri="{FF2B5EF4-FFF2-40B4-BE49-F238E27FC236}">
                <a16:creationId xmlns:a16="http://schemas.microsoft.com/office/drawing/2014/main" id="{C1ABD9B9-02F3-4DC4-8422-8CED60FB69DE}"/>
              </a:ext>
            </a:extLst>
          </p:cNvPr>
          <p:cNvSpPr txBox="1">
            <a:spLocks noChangeArrowheads="1"/>
          </p:cNvSpPr>
          <p:nvPr/>
        </p:nvSpPr>
        <p:spPr bwMode="auto">
          <a:xfrm>
            <a:off x="834232" y="1169190"/>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
        <p:nvSpPr>
          <p:cNvPr id="16" name="Marcador de posición de imagen 15">
            <a:extLst>
              <a:ext uri="{FF2B5EF4-FFF2-40B4-BE49-F238E27FC236}">
                <a16:creationId xmlns:a16="http://schemas.microsoft.com/office/drawing/2014/main" id="{2CD2F213-4711-4C5F-9015-1D66C6593DA1}"/>
              </a:ext>
            </a:extLst>
          </p:cNvPr>
          <p:cNvSpPr>
            <a:spLocks noGrp="1"/>
          </p:cNvSpPr>
          <p:nvPr>
            <p:ph type="pic" sz="quarter" idx="10"/>
          </p:nvPr>
        </p:nvSpPr>
        <p:spPr/>
        <p:txBody>
          <a:bodyPr/>
          <a:lstStyle/>
          <a:p>
            <a:endParaRPr lang="es-CO"/>
          </a:p>
        </p:txBody>
      </p:sp>
      <p:sp>
        <p:nvSpPr>
          <p:cNvPr id="18" name="Marcador de posición de imagen 17">
            <a:extLst>
              <a:ext uri="{FF2B5EF4-FFF2-40B4-BE49-F238E27FC236}">
                <a16:creationId xmlns:a16="http://schemas.microsoft.com/office/drawing/2014/main" id="{DE04CED7-D53F-4139-B0E0-13611C1A6896}"/>
              </a:ext>
            </a:extLst>
          </p:cNvPr>
          <p:cNvSpPr>
            <a:spLocks noGrp="1"/>
          </p:cNvSpPr>
          <p:nvPr>
            <p:ph type="pic" sz="quarter" idx="11"/>
          </p:nvPr>
        </p:nvSpPr>
        <p:spPr/>
        <p:txBody>
          <a:bodyPr/>
          <a:lstStyle/>
          <a:p>
            <a:endParaRPr lang="es-CO"/>
          </a:p>
        </p:txBody>
      </p:sp>
      <p:sp>
        <p:nvSpPr>
          <p:cNvPr id="29" name="Marcador de posición de imagen 28">
            <a:extLst>
              <a:ext uri="{FF2B5EF4-FFF2-40B4-BE49-F238E27FC236}">
                <a16:creationId xmlns:a16="http://schemas.microsoft.com/office/drawing/2014/main" id="{E222BCEE-5E0C-407E-8FCB-C61A5AE8CC9A}"/>
              </a:ext>
            </a:extLst>
          </p:cNvPr>
          <p:cNvSpPr>
            <a:spLocks noGrp="1"/>
          </p:cNvSpPr>
          <p:nvPr>
            <p:ph type="pic" sz="quarter" idx="12"/>
          </p:nvPr>
        </p:nvSpPr>
        <p:spPr/>
        <p:txBody>
          <a:bodyPr/>
          <a:lstStyle/>
          <a:p>
            <a:endParaRPr lang="es-C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53"/>
          <p:cNvGrpSpPr>
            <a:grpSpLocks/>
          </p:cNvGrpSpPr>
          <p:nvPr/>
        </p:nvGrpSpPr>
        <p:grpSpPr bwMode="auto">
          <a:xfrm>
            <a:off x="3323432" y="1981200"/>
            <a:ext cx="5542756" cy="3626644"/>
            <a:chOff x="1017405" y="2693983"/>
            <a:chExt cx="6794663" cy="4462905"/>
          </a:xfrm>
        </p:grpSpPr>
        <p:grpSp>
          <p:nvGrpSpPr>
            <p:cNvPr id="63518" name="Group 54"/>
            <p:cNvGrpSpPr>
              <a:grpSpLocks/>
            </p:cNvGrpSpPr>
            <p:nvPr/>
          </p:nvGrpSpPr>
          <p:grpSpPr bwMode="auto">
            <a:xfrm>
              <a:off x="1017405" y="2693983"/>
              <a:ext cx="6794663" cy="4462905"/>
              <a:chOff x="1017405" y="2693983"/>
              <a:chExt cx="6794663" cy="4462905"/>
            </a:xfrm>
          </p:grpSpPr>
          <p:sp>
            <p:nvSpPr>
              <p:cNvPr id="67" name="AutoShape 1"/>
              <p:cNvSpPr>
                <a:spLocks/>
              </p:cNvSpPr>
              <p:nvPr/>
            </p:nvSpPr>
            <p:spPr bwMode="auto">
              <a:xfrm>
                <a:off x="1017405" y="2693983"/>
                <a:ext cx="6794663" cy="4462905"/>
              </a:xfrm>
              <a:prstGeom prst="roundRect">
                <a:avLst>
                  <a:gd name="adj" fmla="val 1292"/>
                </a:avLst>
              </a:prstGeom>
              <a:solidFill>
                <a:srgbClr val="343434"/>
              </a:solidFill>
              <a:ln>
                <a:noFill/>
              </a:ln>
              <a:effectLst>
                <a:outerShdw blurRad="254000" dist="114299" dir="5340024" algn="ctr" rotWithShape="0">
                  <a:schemeClr val="bg2">
                    <a:alpha val="39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defTabSz="914217">
                  <a:defRPr/>
                </a:pPr>
                <a:endParaRPr lang="id-ID" sz="900" dirty="0">
                  <a:latin typeface="Lato Light"/>
                  <a:cs typeface="Lato Light"/>
                </a:endParaRPr>
              </a:p>
            </p:txBody>
          </p:sp>
          <p:sp>
            <p:nvSpPr>
              <p:cNvPr id="63522" name="Rectangle 2"/>
              <p:cNvSpPr>
                <a:spLocks/>
              </p:cNvSpPr>
              <p:nvPr/>
            </p:nvSpPr>
            <p:spPr bwMode="auto">
              <a:xfrm>
                <a:off x="1017405" y="3024940"/>
                <a:ext cx="6794663" cy="315914"/>
              </a:xfrm>
              <a:prstGeom prst="rect">
                <a:avLst/>
              </a:prstGeom>
              <a:solidFill>
                <a:srgbClr val="CDCDCD"/>
              </a:solidFill>
              <a:ln w="25400">
                <a:solidFill>
                  <a:srgbClr val="CDCDCD"/>
                </a:solidFill>
                <a:miter lim="800000"/>
                <a:headEnd/>
                <a:tailEnd/>
              </a:ln>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p>
            </p:txBody>
          </p:sp>
          <p:sp>
            <p:nvSpPr>
              <p:cNvPr id="63523" name="AutoShape 3"/>
              <p:cNvSpPr>
                <a:spLocks/>
              </p:cNvSpPr>
              <p:nvPr/>
            </p:nvSpPr>
            <p:spPr bwMode="auto">
              <a:xfrm>
                <a:off x="2035351" y="2779230"/>
                <a:ext cx="2717865" cy="561624"/>
              </a:xfrm>
              <a:prstGeom prst="roundRect">
                <a:avLst>
                  <a:gd name="adj" fmla="val 11986"/>
                </a:avLst>
              </a:prstGeom>
              <a:solidFill>
                <a:srgbClr val="CDCDCD"/>
              </a:solidFill>
              <a:ln w="25400">
                <a:solidFill>
                  <a:srgbClr val="CDCDCD"/>
                </a:solidFill>
                <a:miter lim="800000"/>
                <a:headEnd/>
                <a:tailEnd/>
              </a:ln>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p>
            </p:txBody>
          </p:sp>
          <p:sp>
            <p:nvSpPr>
              <p:cNvPr id="63524" name="Oval 4"/>
              <p:cNvSpPr>
                <a:spLocks/>
              </p:cNvSpPr>
              <p:nvPr/>
            </p:nvSpPr>
            <p:spPr bwMode="auto">
              <a:xfrm>
                <a:off x="1137753" y="2814331"/>
                <a:ext cx="95903" cy="95276"/>
              </a:xfrm>
              <a:prstGeom prst="ellipse">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p>
            </p:txBody>
          </p:sp>
          <p:sp>
            <p:nvSpPr>
              <p:cNvPr id="71" name="Oval 5"/>
              <p:cNvSpPr>
                <a:spLocks/>
              </p:cNvSpPr>
              <p:nvPr/>
            </p:nvSpPr>
            <p:spPr bwMode="auto">
              <a:xfrm>
                <a:off x="1307368" y="2814127"/>
                <a:ext cx="96330" cy="95724"/>
              </a:xfrm>
              <a:prstGeom prst="ellipse">
                <a:avLst/>
              </a:prstGeom>
              <a:solidFill>
                <a:schemeClr val="accent3"/>
              </a:solidFill>
              <a:ln w="25400" cap="flat">
                <a:noFill/>
                <a:prstDash val="solid"/>
                <a:miter lim="800000"/>
                <a:headEnd type="none" w="med" len="med"/>
                <a:tailEnd type="none" w="med" len="med"/>
              </a:ln>
            </p:spPr>
            <p:txBody>
              <a:bodyPr lIns="0" tIns="0" rIns="0" bIns="0"/>
              <a:lstStyle/>
              <a:p>
                <a:pPr defTabSz="914217">
                  <a:defRPr/>
                </a:pPr>
                <a:endParaRPr lang="id-ID" sz="900" dirty="0">
                  <a:latin typeface="Lato Light"/>
                  <a:cs typeface="Lato Light"/>
                </a:endParaRPr>
              </a:p>
            </p:txBody>
          </p:sp>
          <p:sp>
            <p:nvSpPr>
              <p:cNvPr id="78" name="Oval 6"/>
              <p:cNvSpPr>
                <a:spLocks/>
              </p:cNvSpPr>
              <p:nvPr/>
            </p:nvSpPr>
            <p:spPr bwMode="auto">
              <a:xfrm>
                <a:off x="1477648" y="2814127"/>
                <a:ext cx="95357" cy="95724"/>
              </a:xfrm>
              <a:prstGeom prst="ellipse">
                <a:avLst/>
              </a:prstGeom>
              <a:solidFill>
                <a:schemeClr val="accent4"/>
              </a:solidFill>
              <a:ln w="25400" cap="flat">
                <a:noFill/>
                <a:prstDash val="solid"/>
                <a:miter lim="800000"/>
                <a:headEnd type="none" w="med" len="med"/>
                <a:tailEnd type="none" w="med" len="med"/>
              </a:ln>
            </p:spPr>
            <p:txBody>
              <a:bodyPr lIns="0" tIns="0" rIns="0" bIns="0"/>
              <a:lstStyle/>
              <a:p>
                <a:pPr defTabSz="914217">
                  <a:defRPr/>
                </a:pPr>
                <a:endParaRPr lang="id-ID" sz="900" dirty="0">
                  <a:latin typeface="Lato Light"/>
                  <a:cs typeface="Lato Light"/>
                </a:endParaRPr>
              </a:p>
            </p:txBody>
          </p:sp>
          <p:sp>
            <p:nvSpPr>
              <p:cNvPr id="63527" name="Rectangle 11"/>
              <p:cNvSpPr>
                <a:spLocks/>
              </p:cNvSpPr>
              <p:nvPr/>
            </p:nvSpPr>
            <p:spPr bwMode="auto">
              <a:xfrm>
                <a:off x="2205844" y="3085114"/>
                <a:ext cx="5104773" cy="200580"/>
              </a:xfrm>
              <a:prstGeom prst="rect">
                <a:avLst/>
              </a:prstGeom>
              <a:solidFill>
                <a:srgbClr val="FFFFFF"/>
              </a:solidFill>
              <a:ln w="25400">
                <a:solidFill>
                  <a:srgbClr val="B3B3B3"/>
                </a:solidFill>
                <a:miter lim="800000"/>
                <a:headEnd/>
                <a:tailEnd/>
              </a:ln>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sz="1800"/>
              </a:p>
            </p:txBody>
          </p:sp>
          <p:sp>
            <p:nvSpPr>
              <p:cNvPr id="81" name="Freeform 9"/>
              <p:cNvSpPr>
                <a:spLocks/>
              </p:cNvSpPr>
              <p:nvPr/>
            </p:nvSpPr>
            <p:spPr bwMode="auto">
              <a:xfrm rot="18900000">
                <a:off x="4580638" y="2849291"/>
                <a:ext cx="99249" cy="99631"/>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a:lstStyle/>
              <a:p>
                <a:pPr defTabSz="914217">
                  <a:defRPr/>
                </a:pPr>
                <a:endParaRPr lang="id-ID" sz="900" dirty="0">
                  <a:latin typeface="Lato Light"/>
                  <a:cs typeface="Lato Light"/>
                </a:endParaRPr>
              </a:p>
            </p:txBody>
          </p:sp>
          <p:grpSp>
            <p:nvGrpSpPr>
              <p:cNvPr id="82" name="Group 81"/>
              <p:cNvGrpSpPr/>
              <p:nvPr/>
            </p:nvGrpSpPr>
            <p:grpSpPr>
              <a:xfrm>
                <a:off x="7494380" y="2779230"/>
                <a:ext cx="155357" cy="155272"/>
                <a:chOff x="4763" y="0"/>
                <a:chExt cx="2900362" cy="2898775"/>
              </a:xfrm>
              <a:solidFill>
                <a:schemeClr val="bg1">
                  <a:lumMod val="50000"/>
                </a:schemeClr>
              </a:solidFill>
            </p:grpSpPr>
            <p:sp>
              <p:nvSpPr>
                <p:cNvPr id="84" name="Freeform 13"/>
                <p:cNvSpPr>
                  <a:spLocks/>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sp>
              <p:nvSpPr>
                <p:cNvPr id="85" name="Freeform 14"/>
                <p:cNvSpPr>
                  <a:spLocks/>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sp>
              <p:nvSpPr>
                <p:cNvPr id="86" name="Freeform 15"/>
                <p:cNvSpPr>
                  <a:spLocks/>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sp>
              <p:nvSpPr>
                <p:cNvPr id="87" name="Freeform 16"/>
                <p:cNvSpPr>
                  <a:spLocks/>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sp>
              <p:nvSpPr>
                <p:cNvPr id="88" name="Freeform 17"/>
                <p:cNvSpPr>
                  <a:spLocks/>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sp>
              <p:nvSpPr>
                <p:cNvPr id="89" name="Freeform 18"/>
                <p:cNvSpPr>
                  <a:spLocks/>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sp>
              <p:nvSpPr>
                <p:cNvPr id="90" name="Freeform 19"/>
                <p:cNvSpPr>
                  <a:spLocks/>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sp>
              <p:nvSpPr>
                <p:cNvPr id="91" name="Freeform 20"/>
                <p:cNvSpPr>
                  <a:spLocks/>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sp>
              <p:nvSpPr>
                <p:cNvPr id="92" name="Freeform 21"/>
                <p:cNvSpPr>
                  <a:spLocks/>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Lato Light"/>
                    <a:cs typeface="Lato Light"/>
                  </a:endParaRPr>
                </a:p>
              </p:txBody>
            </p:sp>
          </p:grpSp>
          <p:sp>
            <p:nvSpPr>
              <p:cNvPr id="83" name="Freeform 25"/>
              <p:cNvSpPr>
                <a:spLocks/>
              </p:cNvSpPr>
              <p:nvPr/>
            </p:nvSpPr>
            <p:spPr bwMode="auto">
              <a:xfrm rot="5400000">
                <a:off x="7497498" y="3116200"/>
                <a:ext cx="146517" cy="128440"/>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a:lstStyle/>
              <a:p>
                <a:pPr defTabSz="914217">
                  <a:defRPr/>
                </a:pPr>
                <a:endParaRPr lang="id-ID" sz="900" dirty="0">
                  <a:latin typeface="Lato Light"/>
                  <a:cs typeface="Lato Light"/>
                </a:endParaRPr>
              </a:p>
            </p:txBody>
          </p:sp>
        </p:grpSp>
        <p:sp>
          <p:nvSpPr>
            <p:cNvPr id="56" name="TextBox 55"/>
            <p:cNvSpPr txBox="1"/>
            <p:nvPr/>
          </p:nvSpPr>
          <p:spPr>
            <a:xfrm>
              <a:off x="2353374" y="3063206"/>
              <a:ext cx="1531177" cy="284059"/>
            </a:xfrm>
            <a:prstGeom prst="rect">
              <a:avLst/>
            </a:prstGeom>
            <a:noFill/>
          </p:spPr>
          <p:txBody>
            <a:bodyPr wrap="none">
              <a:spAutoFit/>
            </a:bodyPr>
            <a:lstStyle/>
            <a:p>
              <a:pPr defTabSz="914217">
                <a:defRPr/>
              </a:pPr>
              <a:r>
                <a:rPr lang="id-ID" sz="900" dirty="0">
                  <a:solidFill>
                    <a:schemeClr val="bg1">
                      <a:lumMod val="65000"/>
                    </a:schemeClr>
                  </a:solidFill>
                  <a:latin typeface="Lato Light"/>
                  <a:cs typeface="Lato Light"/>
                </a:rPr>
                <a:t>www.louistwelve.com</a:t>
              </a:r>
            </a:p>
          </p:txBody>
        </p:sp>
        <p:sp>
          <p:nvSpPr>
            <p:cNvPr id="66" name="Freeform 29"/>
            <p:cNvSpPr>
              <a:spLocks noEditPoints="1"/>
            </p:cNvSpPr>
            <p:nvPr/>
          </p:nvSpPr>
          <p:spPr bwMode="auto">
            <a:xfrm>
              <a:off x="2269693" y="3129627"/>
              <a:ext cx="115791" cy="116237"/>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a:lstStyle/>
            <a:p>
              <a:pPr defTabSz="914217">
                <a:defRPr/>
              </a:pPr>
              <a:endParaRPr lang="id-ID" sz="900" dirty="0">
                <a:latin typeface="Lato Light"/>
                <a:cs typeface="Lato Light"/>
              </a:endParaRPr>
            </a:p>
          </p:txBody>
        </p:sp>
      </p:grpSp>
      <p:sp>
        <p:nvSpPr>
          <p:cNvPr id="43" name="Oval 42"/>
          <p:cNvSpPr/>
          <p:nvPr/>
        </p:nvSpPr>
        <p:spPr>
          <a:xfrm>
            <a:off x="2376488" y="2078832"/>
            <a:ext cx="693738" cy="694531"/>
          </a:xfrm>
          <a:prstGeom prst="ellipse">
            <a:avLst/>
          </a:prstGeom>
          <a:solidFill>
            <a:srgbClr val="00A5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217">
              <a:defRPr/>
            </a:pPr>
            <a:endParaRPr lang="id-ID" sz="900" dirty="0">
              <a:cs typeface="Lato Light"/>
            </a:endParaRPr>
          </a:p>
        </p:txBody>
      </p:sp>
      <p:sp>
        <p:nvSpPr>
          <p:cNvPr id="46" name="Oval 45"/>
          <p:cNvSpPr/>
          <p:nvPr/>
        </p:nvSpPr>
        <p:spPr>
          <a:xfrm>
            <a:off x="2393157" y="3386138"/>
            <a:ext cx="693738" cy="694532"/>
          </a:xfrm>
          <a:prstGeom prst="ellipse">
            <a:avLst/>
          </a:prstGeom>
          <a:solidFill>
            <a:srgbClr val="E7205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217">
              <a:defRPr/>
            </a:pPr>
            <a:endParaRPr lang="id-ID" sz="900" dirty="0">
              <a:cs typeface="Lato Light"/>
            </a:endParaRPr>
          </a:p>
        </p:txBody>
      </p:sp>
      <p:sp>
        <p:nvSpPr>
          <p:cNvPr id="49" name="Oval 48"/>
          <p:cNvSpPr/>
          <p:nvPr/>
        </p:nvSpPr>
        <p:spPr>
          <a:xfrm>
            <a:off x="2393157" y="4692650"/>
            <a:ext cx="693738" cy="694532"/>
          </a:xfrm>
          <a:prstGeom prst="ellipse">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217">
              <a:defRPr/>
            </a:pPr>
            <a:endParaRPr lang="id-ID" sz="900" dirty="0">
              <a:cs typeface="Lato Light"/>
            </a:endParaRPr>
          </a:p>
        </p:txBody>
      </p:sp>
      <p:sp>
        <p:nvSpPr>
          <p:cNvPr id="58" name="Oval 57"/>
          <p:cNvSpPr/>
          <p:nvPr/>
        </p:nvSpPr>
        <p:spPr>
          <a:xfrm>
            <a:off x="9105107" y="2101850"/>
            <a:ext cx="693738" cy="693738"/>
          </a:xfrm>
          <a:prstGeom prst="ellipse">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217">
              <a:defRPr/>
            </a:pPr>
            <a:endParaRPr lang="id-ID" sz="900" dirty="0">
              <a:cs typeface="Lato Light"/>
            </a:endParaRPr>
          </a:p>
        </p:txBody>
      </p:sp>
      <p:sp>
        <p:nvSpPr>
          <p:cNvPr id="63494" name="Freeform 6"/>
          <p:cNvSpPr>
            <a:spLocks noChangeArrowheads="1"/>
          </p:cNvSpPr>
          <p:nvPr/>
        </p:nvSpPr>
        <p:spPr bwMode="auto">
          <a:xfrm>
            <a:off x="2545557" y="4879975"/>
            <a:ext cx="354013" cy="347663"/>
          </a:xfrm>
          <a:custGeom>
            <a:avLst/>
            <a:gdLst>
              <a:gd name="T0" fmla="*/ 678459 w 444"/>
              <a:gd name="T1" fmla="*/ 27162 h 435"/>
              <a:gd name="T2" fmla="*/ 678459 w 444"/>
              <a:gd name="T3" fmla="*/ 27162 h 435"/>
              <a:gd name="T4" fmla="*/ 550749 w 444"/>
              <a:gd name="T5" fmla="*/ 55922 h 435"/>
              <a:gd name="T6" fmla="*/ 0 w 444"/>
              <a:gd name="T7" fmla="*/ 354702 h 435"/>
              <a:gd name="T8" fmla="*/ 311293 w 444"/>
              <a:gd name="T9" fmla="*/ 396244 h 435"/>
              <a:gd name="T10" fmla="*/ 352799 w 444"/>
              <a:gd name="T11" fmla="*/ 693427 h 435"/>
              <a:gd name="T12" fmla="*/ 636953 w 444"/>
              <a:gd name="T13" fmla="*/ 142201 h 435"/>
              <a:gd name="T14" fmla="*/ 678459 w 444"/>
              <a:gd name="T15" fmla="*/ 27162 h 435"/>
              <a:gd name="T16" fmla="*/ 608218 w 444"/>
              <a:gd name="T17" fmla="*/ 99061 h 435"/>
              <a:gd name="T18" fmla="*/ 608218 w 444"/>
              <a:gd name="T19" fmla="*/ 99061 h 435"/>
              <a:gd name="T20" fmla="*/ 381533 w 444"/>
              <a:gd name="T21" fmla="*/ 509685 h 435"/>
              <a:gd name="T22" fmla="*/ 367166 w 444"/>
              <a:gd name="T23" fmla="*/ 325943 h 435"/>
              <a:gd name="T24" fmla="*/ 608218 w 444"/>
              <a:gd name="T25" fmla="*/ 99061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1" name="Oval 60"/>
          <p:cNvSpPr/>
          <p:nvPr/>
        </p:nvSpPr>
        <p:spPr>
          <a:xfrm>
            <a:off x="9121775" y="3409157"/>
            <a:ext cx="693738" cy="693738"/>
          </a:xfrm>
          <a:prstGeom prst="ellipse">
            <a:avLst/>
          </a:prstGeom>
          <a:solidFill>
            <a:srgbClr val="0F65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217">
              <a:defRPr/>
            </a:pPr>
            <a:endParaRPr lang="id-ID" sz="900" dirty="0">
              <a:cs typeface="Lato Light"/>
            </a:endParaRPr>
          </a:p>
        </p:txBody>
      </p:sp>
      <p:sp>
        <p:nvSpPr>
          <p:cNvPr id="64" name="Oval 63"/>
          <p:cNvSpPr/>
          <p:nvPr/>
        </p:nvSpPr>
        <p:spPr>
          <a:xfrm>
            <a:off x="9121775" y="4715669"/>
            <a:ext cx="693738" cy="69373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217">
              <a:defRPr/>
            </a:pPr>
            <a:endParaRPr lang="id-ID" sz="900" dirty="0">
              <a:cs typeface="Lato Light"/>
            </a:endParaRPr>
          </a:p>
        </p:txBody>
      </p:sp>
      <p:sp>
        <p:nvSpPr>
          <p:cNvPr id="63497" name="Freeform 104"/>
          <p:cNvSpPr>
            <a:spLocks noChangeArrowheads="1"/>
          </p:cNvSpPr>
          <p:nvPr/>
        </p:nvSpPr>
        <p:spPr bwMode="auto">
          <a:xfrm>
            <a:off x="2574132" y="2250282"/>
            <a:ext cx="297656" cy="200025"/>
          </a:xfrm>
          <a:custGeom>
            <a:avLst/>
            <a:gdLst>
              <a:gd name="T0" fmla="*/ 243354 w 497"/>
              <a:gd name="T1" fmla="*/ 305707 h 337"/>
              <a:gd name="T2" fmla="*/ 243354 w 497"/>
              <a:gd name="T3" fmla="*/ 305707 h 337"/>
              <a:gd name="T4" fmla="*/ 264932 w 497"/>
              <a:gd name="T5" fmla="*/ 388974 h 337"/>
              <a:gd name="T6" fmla="*/ 339257 w 497"/>
              <a:gd name="T7" fmla="*/ 368752 h 337"/>
              <a:gd name="T8" fmla="*/ 477118 w 497"/>
              <a:gd name="T9" fmla="*/ 10706 h 337"/>
              <a:gd name="T10" fmla="*/ 243354 w 497"/>
              <a:gd name="T11" fmla="*/ 305707 h 337"/>
              <a:gd name="T12" fmla="*/ 297300 w 497"/>
              <a:gd name="T13" fmla="*/ 84456 h 337"/>
              <a:gd name="T14" fmla="*/ 297300 w 497"/>
              <a:gd name="T15" fmla="*/ 84456 h 337"/>
              <a:gd name="T16" fmla="*/ 328468 w 497"/>
              <a:gd name="T17" fmla="*/ 84456 h 337"/>
              <a:gd name="T18" fmla="*/ 371625 w 497"/>
              <a:gd name="T19" fmla="*/ 30928 h 337"/>
              <a:gd name="T20" fmla="*/ 297300 w 497"/>
              <a:gd name="T21" fmla="*/ 20222 h 337"/>
              <a:gd name="T22" fmla="*/ 0 w 497"/>
              <a:gd name="T23" fmla="*/ 336635 h 337"/>
              <a:gd name="T24" fmla="*/ 0 w 497"/>
              <a:gd name="T25" fmla="*/ 368752 h 337"/>
              <a:gd name="T26" fmla="*/ 31169 w 497"/>
              <a:gd name="T27" fmla="*/ 399679 h 337"/>
              <a:gd name="T28" fmla="*/ 63536 w 497"/>
              <a:gd name="T29" fmla="*/ 368752 h 337"/>
              <a:gd name="T30" fmla="*/ 63536 w 497"/>
              <a:gd name="T31" fmla="*/ 336635 h 337"/>
              <a:gd name="T32" fmla="*/ 297300 w 497"/>
              <a:gd name="T33" fmla="*/ 84456 h 337"/>
              <a:gd name="T34" fmla="*/ 509485 w 497"/>
              <a:gd name="T35" fmla="*/ 116573 h 337"/>
              <a:gd name="T36" fmla="*/ 509485 w 497"/>
              <a:gd name="T37" fmla="*/ 116573 h 337"/>
              <a:gd name="T38" fmla="*/ 487907 w 497"/>
              <a:gd name="T39" fmla="*/ 179618 h 337"/>
              <a:gd name="T40" fmla="*/ 529865 w 497"/>
              <a:gd name="T41" fmla="*/ 336635 h 337"/>
              <a:gd name="T42" fmla="*/ 529865 w 497"/>
              <a:gd name="T43" fmla="*/ 368752 h 337"/>
              <a:gd name="T44" fmla="*/ 562232 w 497"/>
              <a:gd name="T45" fmla="*/ 399679 h 337"/>
              <a:gd name="T46" fmla="*/ 562232 w 497"/>
              <a:gd name="T47" fmla="*/ 399679 h 337"/>
              <a:gd name="T48" fmla="*/ 594599 w 497"/>
              <a:gd name="T49" fmla="*/ 368752 h 337"/>
              <a:gd name="T50" fmla="*/ 594599 w 497"/>
              <a:gd name="T51" fmla="*/ 336635 h 337"/>
              <a:gd name="T52" fmla="*/ 509485 w 497"/>
              <a:gd name="T53" fmla="*/ 116573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3498" name="TextBox 72"/>
          <p:cNvSpPr txBox="1">
            <a:spLocks noChangeArrowheads="1"/>
          </p:cNvSpPr>
          <p:nvPr/>
        </p:nvSpPr>
        <p:spPr bwMode="auto">
          <a:xfrm>
            <a:off x="9815513" y="1981200"/>
            <a:ext cx="1393020" cy="3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400">
                <a:latin typeface="Lato Bold" panose="020F0802020204030203" pitchFamily="34" charset="0"/>
              </a:rPr>
              <a:t>Fourth Feature</a:t>
            </a:r>
          </a:p>
        </p:txBody>
      </p:sp>
      <p:sp>
        <p:nvSpPr>
          <p:cNvPr id="63499" name="Rectangle 73"/>
          <p:cNvSpPr>
            <a:spLocks noChangeArrowheads="1"/>
          </p:cNvSpPr>
          <p:nvPr/>
        </p:nvSpPr>
        <p:spPr bwMode="auto">
          <a:xfrm>
            <a:off x="9815513" y="2293144"/>
            <a:ext cx="1736725" cy="6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fr-FR" altLang="es-MX" sz="1200"/>
              <a:t>Lorem ipsum dolor sit amet, consectetur adipiscing elit.</a:t>
            </a:r>
            <a:endParaRPr lang="en-US" altLang="es-MX" sz="1200"/>
          </a:p>
        </p:txBody>
      </p:sp>
      <p:sp>
        <p:nvSpPr>
          <p:cNvPr id="63500" name="TextBox 75"/>
          <p:cNvSpPr txBox="1">
            <a:spLocks noChangeArrowheads="1"/>
          </p:cNvSpPr>
          <p:nvPr/>
        </p:nvSpPr>
        <p:spPr bwMode="auto">
          <a:xfrm>
            <a:off x="9815513" y="3282157"/>
            <a:ext cx="1230475" cy="3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400">
                <a:latin typeface="Lato Bold" panose="020F0802020204030203" pitchFamily="34" charset="0"/>
              </a:rPr>
              <a:t>Fifth Feature</a:t>
            </a:r>
          </a:p>
        </p:txBody>
      </p:sp>
      <p:sp>
        <p:nvSpPr>
          <p:cNvPr id="63501" name="Rectangle 76"/>
          <p:cNvSpPr>
            <a:spLocks noChangeArrowheads="1"/>
          </p:cNvSpPr>
          <p:nvPr/>
        </p:nvSpPr>
        <p:spPr bwMode="auto">
          <a:xfrm>
            <a:off x="9815513" y="3594100"/>
            <a:ext cx="1736725" cy="6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fr-FR" altLang="es-MX" sz="1200"/>
              <a:t>Lorem ipsum dolor sit amet, consectetur adipiscing elit.</a:t>
            </a:r>
            <a:endParaRPr lang="en-US" altLang="es-MX" sz="1200"/>
          </a:p>
        </p:txBody>
      </p:sp>
      <p:sp>
        <p:nvSpPr>
          <p:cNvPr id="63502" name="TextBox 96"/>
          <p:cNvSpPr txBox="1">
            <a:spLocks noChangeArrowheads="1"/>
          </p:cNvSpPr>
          <p:nvPr/>
        </p:nvSpPr>
        <p:spPr bwMode="auto">
          <a:xfrm>
            <a:off x="9815513" y="4572000"/>
            <a:ext cx="1259329" cy="3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400">
                <a:latin typeface="Lato Bold" panose="020F0802020204030203" pitchFamily="34" charset="0"/>
              </a:rPr>
              <a:t>Sixth Feature</a:t>
            </a:r>
          </a:p>
        </p:txBody>
      </p:sp>
      <p:sp>
        <p:nvSpPr>
          <p:cNvPr id="63503" name="Rectangle 97"/>
          <p:cNvSpPr>
            <a:spLocks noChangeArrowheads="1"/>
          </p:cNvSpPr>
          <p:nvPr/>
        </p:nvSpPr>
        <p:spPr bwMode="auto">
          <a:xfrm>
            <a:off x="9815513" y="4883944"/>
            <a:ext cx="1736725" cy="6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fr-FR" altLang="es-MX" sz="1200"/>
              <a:t>Lorem ipsum dolor sit amet, consectetur adipiscing elit.</a:t>
            </a:r>
            <a:endParaRPr lang="en-US" altLang="es-MX" sz="1200"/>
          </a:p>
        </p:txBody>
      </p:sp>
      <p:sp>
        <p:nvSpPr>
          <p:cNvPr id="63504" name="TextBox 100"/>
          <p:cNvSpPr txBox="1">
            <a:spLocks noChangeArrowheads="1"/>
          </p:cNvSpPr>
          <p:nvPr/>
        </p:nvSpPr>
        <p:spPr bwMode="auto">
          <a:xfrm>
            <a:off x="1238212" y="1981200"/>
            <a:ext cx="1217651" cy="3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1400">
                <a:latin typeface="Lato Bold" panose="020F0802020204030203" pitchFamily="34" charset="0"/>
              </a:rPr>
              <a:t>First Feature</a:t>
            </a:r>
          </a:p>
        </p:txBody>
      </p:sp>
      <p:sp>
        <p:nvSpPr>
          <p:cNvPr id="63505" name="Rectangle 101"/>
          <p:cNvSpPr>
            <a:spLocks noChangeArrowheads="1"/>
          </p:cNvSpPr>
          <p:nvPr/>
        </p:nvSpPr>
        <p:spPr bwMode="auto">
          <a:xfrm>
            <a:off x="711200" y="2293144"/>
            <a:ext cx="1736725" cy="6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fr-FR" altLang="es-MX" sz="1200"/>
              <a:t>Lorem ipsum dolor sit amet, consectetur adipiscing elit.</a:t>
            </a:r>
            <a:endParaRPr lang="en-US" altLang="es-MX" sz="1200"/>
          </a:p>
        </p:txBody>
      </p:sp>
      <p:sp>
        <p:nvSpPr>
          <p:cNvPr id="63506" name="TextBox 103"/>
          <p:cNvSpPr txBox="1">
            <a:spLocks noChangeArrowheads="1"/>
          </p:cNvSpPr>
          <p:nvPr/>
        </p:nvSpPr>
        <p:spPr bwMode="auto">
          <a:xfrm>
            <a:off x="928953" y="3276600"/>
            <a:ext cx="1432454" cy="3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1400">
                <a:latin typeface="Lato Bold" panose="020F0802020204030203" pitchFamily="34" charset="0"/>
              </a:rPr>
              <a:t>Second Feature</a:t>
            </a:r>
          </a:p>
        </p:txBody>
      </p:sp>
      <p:sp>
        <p:nvSpPr>
          <p:cNvPr id="63507" name="Rectangle 104"/>
          <p:cNvSpPr>
            <a:spLocks noChangeArrowheads="1"/>
          </p:cNvSpPr>
          <p:nvPr/>
        </p:nvSpPr>
        <p:spPr bwMode="auto">
          <a:xfrm>
            <a:off x="632619" y="3588544"/>
            <a:ext cx="1736725" cy="6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fr-FR" altLang="es-MX" sz="1200"/>
              <a:t>Lorem ipsum dolor sit amet, consectetur adipiscing elit.</a:t>
            </a:r>
            <a:endParaRPr lang="en-US" altLang="es-MX" sz="1200"/>
          </a:p>
        </p:txBody>
      </p:sp>
      <p:sp>
        <p:nvSpPr>
          <p:cNvPr id="63508" name="TextBox 106"/>
          <p:cNvSpPr txBox="1">
            <a:spLocks noChangeArrowheads="1"/>
          </p:cNvSpPr>
          <p:nvPr/>
        </p:nvSpPr>
        <p:spPr bwMode="auto">
          <a:xfrm>
            <a:off x="1087574" y="4572000"/>
            <a:ext cx="1281771" cy="3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1400">
                <a:latin typeface="Lato Bold" panose="020F0802020204030203" pitchFamily="34" charset="0"/>
              </a:rPr>
              <a:t>Third Feature</a:t>
            </a:r>
          </a:p>
        </p:txBody>
      </p:sp>
      <p:sp>
        <p:nvSpPr>
          <p:cNvPr id="63509" name="Rectangle 107"/>
          <p:cNvSpPr>
            <a:spLocks noChangeArrowheads="1"/>
          </p:cNvSpPr>
          <p:nvPr/>
        </p:nvSpPr>
        <p:spPr bwMode="auto">
          <a:xfrm>
            <a:off x="625475" y="4883944"/>
            <a:ext cx="1735932" cy="6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fr-FR" altLang="es-MX" sz="1200"/>
              <a:t>Lorem ipsum dolor sit amet, consectetur adipiscing elit.</a:t>
            </a:r>
            <a:endParaRPr lang="en-US" altLang="es-MX" sz="1200"/>
          </a:p>
        </p:txBody>
      </p:sp>
      <p:sp>
        <p:nvSpPr>
          <p:cNvPr id="110" name="Freeform 25"/>
          <p:cNvSpPr>
            <a:spLocks noChangeArrowheads="1"/>
          </p:cNvSpPr>
          <p:nvPr/>
        </p:nvSpPr>
        <p:spPr bwMode="auto">
          <a:xfrm>
            <a:off x="2568575" y="3540919"/>
            <a:ext cx="366713" cy="310356"/>
          </a:xfrm>
          <a:custGeom>
            <a:avLst/>
            <a:gdLst>
              <a:gd name="T0" fmla="*/ 25592 w 602"/>
              <a:gd name="T1" fmla="*/ 619957 h 510"/>
              <a:gd name="T2" fmla="*/ 25592 w 602"/>
              <a:gd name="T3" fmla="*/ 619957 h 510"/>
              <a:gd name="T4" fmla="*/ 706816 w 602"/>
              <a:gd name="T5" fmla="*/ 619957 h 510"/>
              <a:gd name="T6" fmla="*/ 732407 w 602"/>
              <a:gd name="T7" fmla="*/ 594379 h 510"/>
              <a:gd name="T8" fmla="*/ 732407 w 602"/>
              <a:gd name="T9" fmla="*/ 585853 h 510"/>
              <a:gd name="T10" fmla="*/ 706816 w 602"/>
              <a:gd name="T11" fmla="*/ 550532 h 510"/>
              <a:gd name="T12" fmla="*/ 25592 w 602"/>
              <a:gd name="T13" fmla="*/ 550532 h 510"/>
              <a:gd name="T14" fmla="*/ 0 w 602"/>
              <a:gd name="T15" fmla="*/ 585853 h 510"/>
              <a:gd name="T16" fmla="*/ 0 w 602"/>
              <a:gd name="T17" fmla="*/ 594379 h 510"/>
              <a:gd name="T18" fmla="*/ 25592 w 602"/>
              <a:gd name="T19" fmla="*/ 619957 h 510"/>
              <a:gd name="T20" fmla="*/ 137707 w 602"/>
              <a:gd name="T21" fmla="*/ 516428 h 510"/>
              <a:gd name="T22" fmla="*/ 137707 w 602"/>
              <a:gd name="T23" fmla="*/ 516428 h 510"/>
              <a:gd name="T24" fmla="*/ 207170 w 602"/>
              <a:gd name="T25" fmla="*/ 516428 h 510"/>
              <a:gd name="T26" fmla="*/ 241292 w 602"/>
              <a:gd name="T27" fmla="*/ 482324 h 510"/>
              <a:gd name="T28" fmla="*/ 241292 w 602"/>
              <a:gd name="T29" fmla="*/ 34104 h 510"/>
              <a:gd name="T30" fmla="*/ 207170 w 602"/>
              <a:gd name="T31" fmla="*/ 0 h 510"/>
              <a:gd name="T32" fmla="*/ 137707 w 602"/>
              <a:gd name="T33" fmla="*/ 0 h 510"/>
              <a:gd name="T34" fmla="*/ 103585 w 602"/>
              <a:gd name="T35" fmla="*/ 34104 h 510"/>
              <a:gd name="T36" fmla="*/ 103585 w 602"/>
              <a:gd name="T37" fmla="*/ 482324 h 510"/>
              <a:gd name="T38" fmla="*/ 137707 w 602"/>
              <a:gd name="T39" fmla="*/ 516428 h 510"/>
              <a:gd name="T40" fmla="*/ 327816 w 602"/>
              <a:gd name="T41" fmla="*/ 516428 h 510"/>
              <a:gd name="T42" fmla="*/ 327816 w 602"/>
              <a:gd name="T43" fmla="*/ 516428 h 510"/>
              <a:gd name="T44" fmla="*/ 396061 w 602"/>
              <a:gd name="T45" fmla="*/ 516428 h 510"/>
              <a:gd name="T46" fmla="*/ 430183 w 602"/>
              <a:gd name="T47" fmla="*/ 482324 h 510"/>
              <a:gd name="T48" fmla="*/ 430183 w 602"/>
              <a:gd name="T49" fmla="*/ 198532 h 510"/>
              <a:gd name="T50" fmla="*/ 396061 w 602"/>
              <a:gd name="T51" fmla="*/ 163211 h 510"/>
              <a:gd name="T52" fmla="*/ 327816 w 602"/>
              <a:gd name="T53" fmla="*/ 163211 h 510"/>
              <a:gd name="T54" fmla="*/ 292475 w 602"/>
              <a:gd name="T55" fmla="*/ 198532 h 510"/>
              <a:gd name="T56" fmla="*/ 292475 w 602"/>
              <a:gd name="T57" fmla="*/ 482324 h 510"/>
              <a:gd name="T58" fmla="*/ 327816 w 602"/>
              <a:gd name="T59" fmla="*/ 516428 h 510"/>
              <a:gd name="T60" fmla="*/ 525237 w 602"/>
              <a:gd name="T61" fmla="*/ 516428 h 510"/>
              <a:gd name="T62" fmla="*/ 525237 w 602"/>
              <a:gd name="T63" fmla="*/ 516428 h 510"/>
              <a:gd name="T64" fmla="*/ 594700 w 602"/>
              <a:gd name="T65" fmla="*/ 516428 h 510"/>
              <a:gd name="T66" fmla="*/ 628822 w 602"/>
              <a:gd name="T67" fmla="*/ 482324 h 510"/>
              <a:gd name="T68" fmla="*/ 628822 w 602"/>
              <a:gd name="T69" fmla="*/ 361743 h 510"/>
              <a:gd name="T70" fmla="*/ 594700 w 602"/>
              <a:gd name="T71" fmla="*/ 327639 h 510"/>
              <a:gd name="T72" fmla="*/ 525237 w 602"/>
              <a:gd name="T73" fmla="*/ 327639 h 510"/>
              <a:gd name="T74" fmla="*/ 491115 w 602"/>
              <a:gd name="T75" fmla="*/ 361743 h 510"/>
              <a:gd name="T76" fmla="*/ 491115 w 602"/>
              <a:gd name="T77" fmla="*/ 482324 h 510"/>
              <a:gd name="T78" fmla="*/ 525237 w 602"/>
              <a:gd name="T79" fmla="*/ 516428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21" y="509"/>
                </a:moveTo>
                <a:lnTo>
                  <a:pt x="21" y="509"/>
                </a:lnTo>
                <a:cubicBezTo>
                  <a:pt x="580" y="509"/>
                  <a:pt x="580" y="509"/>
                  <a:pt x="580" y="509"/>
                </a:cubicBezTo>
                <a:cubicBezTo>
                  <a:pt x="594" y="509"/>
                  <a:pt x="601" y="502"/>
                  <a:pt x="601" y="488"/>
                </a:cubicBezTo>
                <a:cubicBezTo>
                  <a:pt x="601" y="481"/>
                  <a:pt x="601" y="481"/>
                  <a:pt x="601" y="481"/>
                </a:cubicBezTo>
                <a:cubicBezTo>
                  <a:pt x="601" y="467"/>
                  <a:pt x="594" y="452"/>
                  <a:pt x="580" y="452"/>
                </a:cubicBezTo>
                <a:cubicBezTo>
                  <a:pt x="21" y="452"/>
                  <a:pt x="21" y="452"/>
                  <a:pt x="21" y="452"/>
                </a:cubicBezTo>
                <a:cubicBezTo>
                  <a:pt x="7" y="452"/>
                  <a:pt x="0" y="467"/>
                  <a:pt x="0" y="481"/>
                </a:cubicBezTo>
                <a:cubicBezTo>
                  <a:pt x="0" y="488"/>
                  <a:pt x="0" y="488"/>
                  <a:pt x="0" y="488"/>
                </a:cubicBezTo>
                <a:cubicBezTo>
                  <a:pt x="0" y="502"/>
                  <a:pt x="7" y="509"/>
                  <a:pt x="21" y="509"/>
                </a:cubicBezTo>
                <a:close/>
                <a:moveTo>
                  <a:pt x="113" y="424"/>
                </a:moveTo>
                <a:lnTo>
                  <a:pt x="113" y="424"/>
                </a:lnTo>
                <a:cubicBezTo>
                  <a:pt x="170" y="424"/>
                  <a:pt x="170" y="424"/>
                  <a:pt x="170" y="424"/>
                </a:cubicBezTo>
                <a:cubicBezTo>
                  <a:pt x="184" y="424"/>
                  <a:pt x="198" y="417"/>
                  <a:pt x="198" y="396"/>
                </a:cubicBezTo>
                <a:cubicBezTo>
                  <a:pt x="198" y="28"/>
                  <a:pt x="198" y="28"/>
                  <a:pt x="198" y="28"/>
                </a:cubicBezTo>
                <a:cubicBezTo>
                  <a:pt x="198" y="14"/>
                  <a:pt x="184" y="0"/>
                  <a:pt x="170" y="0"/>
                </a:cubicBezTo>
                <a:cubicBezTo>
                  <a:pt x="113" y="0"/>
                  <a:pt x="113" y="0"/>
                  <a:pt x="113" y="0"/>
                </a:cubicBezTo>
                <a:cubicBezTo>
                  <a:pt x="92" y="0"/>
                  <a:pt x="85" y="14"/>
                  <a:pt x="85" y="28"/>
                </a:cubicBezTo>
                <a:cubicBezTo>
                  <a:pt x="85" y="396"/>
                  <a:pt x="85" y="396"/>
                  <a:pt x="85" y="396"/>
                </a:cubicBezTo>
                <a:cubicBezTo>
                  <a:pt x="85" y="417"/>
                  <a:pt x="92" y="424"/>
                  <a:pt x="113" y="424"/>
                </a:cubicBezTo>
                <a:close/>
                <a:moveTo>
                  <a:pt x="269" y="424"/>
                </a:moveTo>
                <a:lnTo>
                  <a:pt x="269" y="424"/>
                </a:lnTo>
                <a:cubicBezTo>
                  <a:pt x="325" y="424"/>
                  <a:pt x="325" y="424"/>
                  <a:pt x="325" y="424"/>
                </a:cubicBezTo>
                <a:cubicBezTo>
                  <a:pt x="346" y="424"/>
                  <a:pt x="353" y="417"/>
                  <a:pt x="353" y="396"/>
                </a:cubicBezTo>
                <a:cubicBezTo>
                  <a:pt x="353" y="163"/>
                  <a:pt x="353" y="163"/>
                  <a:pt x="353" y="163"/>
                </a:cubicBezTo>
                <a:cubicBezTo>
                  <a:pt x="353" y="149"/>
                  <a:pt x="346" y="134"/>
                  <a:pt x="325" y="134"/>
                </a:cubicBezTo>
                <a:cubicBezTo>
                  <a:pt x="269" y="134"/>
                  <a:pt x="269" y="134"/>
                  <a:pt x="269" y="134"/>
                </a:cubicBezTo>
                <a:cubicBezTo>
                  <a:pt x="255" y="134"/>
                  <a:pt x="240" y="149"/>
                  <a:pt x="240" y="163"/>
                </a:cubicBezTo>
                <a:cubicBezTo>
                  <a:pt x="240" y="396"/>
                  <a:pt x="240" y="396"/>
                  <a:pt x="240" y="396"/>
                </a:cubicBezTo>
                <a:cubicBezTo>
                  <a:pt x="240" y="417"/>
                  <a:pt x="255" y="424"/>
                  <a:pt x="269" y="424"/>
                </a:cubicBezTo>
                <a:close/>
                <a:moveTo>
                  <a:pt x="431" y="424"/>
                </a:moveTo>
                <a:lnTo>
                  <a:pt x="431" y="424"/>
                </a:lnTo>
                <a:cubicBezTo>
                  <a:pt x="488" y="424"/>
                  <a:pt x="488" y="424"/>
                  <a:pt x="488" y="424"/>
                </a:cubicBezTo>
                <a:cubicBezTo>
                  <a:pt x="502" y="424"/>
                  <a:pt x="516" y="417"/>
                  <a:pt x="516" y="396"/>
                </a:cubicBezTo>
                <a:cubicBezTo>
                  <a:pt x="516" y="297"/>
                  <a:pt x="516" y="297"/>
                  <a:pt x="516" y="297"/>
                </a:cubicBezTo>
                <a:cubicBezTo>
                  <a:pt x="516" y="276"/>
                  <a:pt x="502" y="269"/>
                  <a:pt x="488" y="269"/>
                </a:cubicBezTo>
                <a:cubicBezTo>
                  <a:pt x="431" y="269"/>
                  <a:pt x="431" y="269"/>
                  <a:pt x="431" y="269"/>
                </a:cubicBezTo>
                <a:cubicBezTo>
                  <a:pt x="417" y="269"/>
                  <a:pt x="403" y="276"/>
                  <a:pt x="403" y="297"/>
                </a:cubicBezTo>
                <a:cubicBezTo>
                  <a:pt x="403" y="396"/>
                  <a:pt x="403" y="396"/>
                  <a:pt x="403" y="396"/>
                </a:cubicBezTo>
                <a:cubicBezTo>
                  <a:pt x="403" y="417"/>
                  <a:pt x="417" y="424"/>
                  <a:pt x="431" y="42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1" name="Freeform 139"/>
          <p:cNvSpPr>
            <a:spLocks noChangeArrowheads="1"/>
          </p:cNvSpPr>
          <p:nvPr/>
        </p:nvSpPr>
        <p:spPr bwMode="auto">
          <a:xfrm>
            <a:off x="9305925" y="2281238"/>
            <a:ext cx="319882" cy="291307"/>
          </a:xfrm>
          <a:custGeom>
            <a:avLst/>
            <a:gdLst>
              <a:gd name="T0" fmla="*/ 608491 w 601"/>
              <a:gd name="T1" fmla="*/ 491112 h 546"/>
              <a:gd name="T2" fmla="*/ 608491 w 601"/>
              <a:gd name="T3" fmla="*/ 491112 h 546"/>
              <a:gd name="T4" fmla="*/ 465942 w 601"/>
              <a:gd name="T5" fmla="*/ 491112 h 546"/>
              <a:gd name="T6" fmla="*/ 465942 w 601"/>
              <a:gd name="T7" fmla="*/ 491112 h 546"/>
              <a:gd name="T8" fmla="*/ 240418 w 601"/>
              <a:gd name="T9" fmla="*/ 491112 h 546"/>
              <a:gd name="T10" fmla="*/ 240418 w 601"/>
              <a:gd name="T11" fmla="*/ 491112 h 546"/>
              <a:gd name="T12" fmla="*/ 209568 w 601"/>
              <a:gd name="T13" fmla="*/ 491112 h 546"/>
              <a:gd name="T14" fmla="*/ 209568 w 601"/>
              <a:gd name="T15" fmla="*/ 491112 h 546"/>
              <a:gd name="T16" fmla="*/ 202121 w 601"/>
              <a:gd name="T17" fmla="*/ 491112 h 546"/>
              <a:gd name="T18" fmla="*/ 120209 w 601"/>
              <a:gd name="T19" fmla="*/ 574388 h 546"/>
              <a:gd name="T20" fmla="*/ 96805 w 601"/>
              <a:gd name="T21" fmla="*/ 581861 h 546"/>
              <a:gd name="T22" fmla="*/ 96805 w 601"/>
              <a:gd name="T23" fmla="*/ 581861 h 546"/>
              <a:gd name="T24" fmla="*/ 96805 w 601"/>
              <a:gd name="T25" fmla="*/ 581861 h 546"/>
              <a:gd name="T26" fmla="*/ 96805 w 601"/>
              <a:gd name="T27" fmla="*/ 581861 h 546"/>
              <a:gd name="T28" fmla="*/ 74466 w 601"/>
              <a:gd name="T29" fmla="*/ 574388 h 546"/>
              <a:gd name="T30" fmla="*/ 74466 w 601"/>
              <a:gd name="T31" fmla="*/ 574388 h 546"/>
              <a:gd name="T32" fmla="*/ 74466 w 601"/>
              <a:gd name="T33" fmla="*/ 566914 h 546"/>
              <a:gd name="T34" fmla="*/ 74466 w 601"/>
              <a:gd name="T35" fmla="*/ 566914 h 546"/>
              <a:gd name="T36" fmla="*/ 67019 w 601"/>
              <a:gd name="T37" fmla="*/ 566914 h 546"/>
              <a:gd name="T38" fmla="*/ 67019 w 601"/>
              <a:gd name="T39" fmla="*/ 558373 h 546"/>
              <a:gd name="T40" fmla="*/ 67019 w 601"/>
              <a:gd name="T41" fmla="*/ 558373 h 546"/>
              <a:gd name="T42" fmla="*/ 67019 w 601"/>
              <a:gd name="T43" fmla="*/ 550900 h 546"/>
              <a:gd name="T44" fmla="*/ 67019 w 601"/>
              <a:gd name="T45" fmla="*/ 550900 h 546"/>
              <a:gd name="T46" fmla="*/ 67019 w 601"/>
              <a:gd name="T47" fmla="*/ 491112 h 546"/>
              <a:gd name="T48" fmla="*/ 59573 w 601"/>
              <a:gd name="T49" fmla="*/ 491112 h 546"/>
              <a:gd name="T50" fmla="*/ 59573 w 601"/>
              <a:gd name="T51" fmla="*/ 491112 h 546"/>
              <a:gd name="T52" fmla="*/ 29786 w 601"/>
              <a:gd name="T53" fmla="*/ 491112 h 546"/>
              <a:gd name="T54" fmla="*/ 0 w 601"/>
              <a:gd name="T55" fmla="*/ 461219 h 546"/>
              <a:gd name="T56" fmla="*/ 0 w 601"/>
              <a:gd name="T57" fmla="*/ 30961 h 546"/>
              <a:gd name="T58" fmla="*/ 29786 w 601"/>
              <a:gd name="T59" fmla="*/ 0 h 546"/>
              <a:gd name="T60" fmla="*/ 608491 w 601"/>
              <a:gd name="T61" fmla="*/ 0 h 546"/>
              <a:gd name="T62" fmla="*/ 638277 w 601"/>
              <a:gd name="T63" fmla="*/ 30961 h 546"/>
              <a:gd name="T64" fmla="*/ 638277 w 601"/>
              <a:gd name="T65" fmla="*/ 461219 h 546"/>
              <a:gd name="T66" fmla="*/ 608491 w 601"/>
              <a:gd name="T67" fmla="*/ 491112 h 546"/>
              <a:gd name="T68" fmla="*/ 164888 w 601"/>
              <a:gd name="T69" fmla="*/ 188971 h 546"/>
              <a:gd name="T70" fmla="*/ 164888 w 601"/>
              <a:gd name="T71" fmla="*/ 188971 h 546"/>
              <a:gd name="T72" fmla="*/ 104252 w 601"/>
              <a:gd name="T73" fmla="*/ 249827 h 546"/>
              <a:gd name="T74" fmla="*/ 164888 w 601"/>
              <a:gd name="T75" fmla="*/ 309614 h 546"/>
              <a:gd name="T76" fmla="*/ 224461 w 601"/>
              <a:gd name="T77" fmla="*/ 249827 h 546"/>
              <a:gd name="T78" fmla="*/ 164888 w 601"/>
              <a:gd name="T79" fmla="*/ 188971 h 546"/>
              <a:gd name="T80" fmla="*/ 314883 w 601"/>
              <a:gd name="T81" fmla="*/ 188971 h 546"/>
              <a:gd name="T82" fmla="*/ 314883 w 601"/>
              <a:gd name="T83" fmla="*/ 188971 h 546"/>
              <a:gd name="T84" fmla="*/ 255311 w 601"/>
              <a:gd name="T85" fmla="*/ 249827 h 546"/>
              <a:gd name="T86" fmla="*/ 314883 w 601"/>
              <a:gd name="T87" fmla="*/ 309614 h 546"/>
              <a:gd name="T88" fmla="*/ 375520 w 601"/>
              <a:gd name="T89" fmla="*/ 249827 h 546"/>
              <a:gd name="T90" fmla="*/ 314883 w 601"/>
              <a:gd name="T91" fmla="*/ 188971 h 546"/>
              <a:gd name="T92" fmla="*/ 465942 w 601"/>
              <a:gd name="T93" fmla="*/ 188971 h 546"/>
              <a:gd name="T94" fmla="*/ 465942 w 601"/>
              <a:gd name="T95" fmla="*/ 188971 h 546"/>
              <a:gd name="T96" fmla="*/ 405306 w 601"/>
              <a:gd name="T97" fmla="*/ 249827 h 546"/>
              <a:gd name="T98" fmla="*/ 465942 w 601"/>
              <a:gd name="T99" fmla="*/ 309614 h 546"/>
              <a:gd name="T100" fmla="*/ 525515 w 601"/>
              <a:gd name="T101" fmla="*/ 249827 h 546"/>
              <a:gd name="T102" fmla="*/ 465942 w 601"/>
              <a:gd name="T103" fmla="*/ 188971 h 5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1" h="546">
                <a:moveTo>
                  <a:pt x="572" y="460"/>
                </a:moveTo>
                <a:lnTo>
                  <a:pt x="572" y="460"/>
                </a:lnTo>
                <a:cubicBezTo>
                  <a:pt x="438" y="460"/>
                  <a:pt x="438" y="460"/>
                  <a:pt x="438" y="460"/>
                </a:cubicBezTo>
                <a:cubicBezTo>
                  <a:pt x="226" y="460"/>
                  <a:pt x="226" y="460"/>
                  <a:pt x="226" y="460"/>
                </a:cubicBezTo>
                <a:cubicBezTo>
                  <a:pt x="197" y="460"/>
                  <a:pt x="197" y="460"/>
                  <a:pt x="197" y="460"/>
                </a:cubicBezTo>
                <a:cubicBezTo>
                  <a:pt x="190" y="460"/>
                  <a:pt x="190" y="460"/>
                  <a:pt x="190" y="460"/>
                </a:cubicBezTo>
                <a:cubicBezTo>
                  <a:pt x="113" y="538"/>
                  <a:pt x="113" y="538"/>
                  <a:pt x="113" y="538"/>
                </a:cubicBezTo>
                <a:cubicBezTo>
                  <a:pt x="106" y="545"/>
                  <a:pt x="98" y="545"/>
                  <a:pt x="91" y="545"/>
                </a:cubicBezTo>
                <a:cubicBezTo>
                  <a:pt x="84" y="545"/>
                  <a:pt x="77" y="545"/>
                  <a:pt x="70" y="538"/>
                </a:cubicBezTo>
                <a:lnTo>
                  <a:pt x="70" y="531"/>
                </a:lnTo>
                <a:cubicBezTo>
                  <a:pt x="63" y="531"/>
                  <a:pt x="63" y="531"/>
                  <a:pt x="63" y="531"/>
                </a:cubicBezTo>
                <a:cubicBezTo>
                  <a:pt x="63" y="523"/>
                  <a:pt x="63" y="523"/>
                  <a:pt x="63" y="523"/>
                </a:cubicBezTo>
                <a:lnTo>
                  <a:pt x="63" y="516"/>
                </a:lnTo>
                <a:cubicBezTo>
                  <a:pt x="63" y="460"/>
                  <a:pt x="63" y="460"/>
                  <a:pt x="63" y="460"/>
                </a:cubicBezTo>
                <a:cubicBezTo>
                  <a:pt x="56" y="460"/>
                  <a:pt x="56" y="460"/>
                  <a:pt x="56" y="460"/>
                </a:cubicBezTo>
                <a:cubicBezTo>
                  <a:pt x="28" y="460"/>
                  <a:pt x="28" y="460"/>
                  <a:pt x="28" y="460"/>
                </a:cubicBezTo>
                <a:cubicBezTo>
                  <a:pt x="7" y="460"/>
                  <a:pt x="0" y="446"/>
                  <a:pt x="0" y="432"/>
                </a:cubicBezTo>
                <a:cubicBezTo>
                  <a:pt x="0" y="29"/>
                  <a:pt x="0" y="29"/>
                  <a:pt x="0" y="29"/>
                </a:cubicBezTo>
                <a:cubicBezTo>
                  <a:pt x="0" y="8"/>
                  <a:pt x="7" y="0"/>
                  <a:pt x="28" y="0"/>
                </a:cubicBezTo>
                <a:cubicBezTo>
                  <a:pt x="572" y="0"/>
                  <a:pt x="572" y="0"/>
                  <a:pt x="572" y="0"/>
                </a:cubicBezTo>
                <a:cubicBezTo>
                  <a:pt x="586" y="0"/>
                  <a:pt x="600" y="8"/>
                  <a:pt x="600" y="29"/>
                </a:cubicBezTo>
                <a:cubicBezTo>
                  <a:pt x="600" y="432"/>
                  <a:pt x="600" y="432"/>
                  <a:pt x="600" y="432"/>
                </a:cubicBezTo>
                <a:cubicBezTo>
                  <a:pt x="600" y="446"/>
                  <a:pt x="586" y="460"/>
                  <a:pt x="572" y="460"/>
                </a:cubicBezTo>
                <a:close/>
                <a:moveTo>
                  <a:pt x="155" y="177"/>
                </a:moveTo>
                <a:lnTo>
                  <a:pt x="155" y="177"/>
                </a:lnTo>
                <a:cubicBezTo>
                  <a:pt x="127" y="177"/>
                  <a:pt x="98" y="205"/>
                  <a:pt x="98" y="234"/>
                </a:cubicBezTo>
                <a:cubicBezTo>
                  <a:pt x="98" y="262"/>
                  <a:pt x="127" y="290"/>
                  <a:pt x="155" y="290"/>
                </a:cubicBezTo>
                <a:cubicBezTo>
                  <a:pt x="190" y="290"/>
                  <a:pt x="211" y="262"/>
                  <a:pt x="211" y="234"/>
                </a:cubicBezTo>
                <a:cubicBezTo>
                  <a:pt x="211" y="205"/>
                  <a:pt x="190" y="177"/>
                  <a:pt x="155" y="177"/>
                </a:cubicBezTo>
                <a:close/>
                <a:moveTo>
                  <a:pt x="296" y="177"/>
                </a:moveTo>
                <a:lnTo>
                  <a:pt x="296" y="177"/>
                </a:lnTo>
                <a:cubicBezTo>
                  <a:pt x="268" y="177"/>
                  <a:pt x="240" y="205"/>
                  <a:pt x="240" y="234"/>
                </a:cubicBezTo>
                <a:cubicBezTo>
                  <a:pt x="240" y="262"/>
                  <a:pt x="268" y="290"/>
                  <a:pt x="296" y="290"/>
                </a:cubicBezTo>
                <a:cubicBezTo>
                  <a:pt x="332" y="290"/>
                  <a:pt x="353" y="262"/>
                  <a:pt x="353" y="234"/>
                </a:cubicBezTo>
                <a:cubicBezTo>
                  <a:pt x="353" y="205"/>
                  <a:pt x="332" y="177"/>
                  <a:pt x="296" y="177"/>
                </a:cubicBezTo>
                <a:close/>
                <a:moveTo>
                  <a:pt x="438" y="177"/>
                </a:moveTo>
                <a:lnTo>
                  <a:pt x="438" y="177"/>
                </a:lnTo>
                <a:cubicBezTo>
                  <a:pt x="409" y="177"/>
                  <a:pt x="381" y="205"/>
                  <a:pt x="381" y="234"/>
                </a:cubicBezTo>
                <a:cubicBezTo>
                  <a:pt x="381" y="262"/>
                  <a:pt x="409" y="290"/>
                  <a:pt x="438" y="290"/>
                </a:cubicBezTo>
                <a:cubicBezTo>
                  <a:pt x="473" y="290"/>
                  <a:pt x="494" y="262"/>
                  <a:pt x="494" y="234"/>
                </a:cubicBezTo>
                <a:cubicBezTo>
                  <a:pt x="494" y="205"/>
                  <a:pt x="473" y="177"/>
                  <a:pt x="438" y="17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2" name="Freeform 100"/>
          <p:cNvSpPr>
            <a:spLocks noChangeArrowheads="1"/>
          </p:cNvSpPr>
          <p:nvPr/>
        </p:nvSpPr>
        <p:spPr bwMode="auto">
          <a:xfrm>
            <a:off x="9294019" y="3556000"/>
            <a:ext cx="359569" cy="308769"/>
          </a:xfrm>
          <a:custGeom>
            <a:avLst/>
            <a:gdLst>
              <a:gd name="T0" fmla="*/ 684053 w 601"/>
              <a:gd name="T1" fmla="*/ 617128 h 517"/>
              <a:gd name="T2" fmla="*/ 0 w 601"/>
              <a:gd name="T3" fmla="*/ 582444 h 517"/>
              <a:gd name="T4" fmla="*/ 0 w 601"/>
              <a:gd name="T5" fmla="*/ 371951 h 517"/>
              <a:gd name="T6" fmla="*/ 93280 w 601"/>
              <a:gd name="T7" fmla="*/ 118402 h 517"/>
              <a:gd name="T8" fmla="*/ 118394 w 601"/>
              <a:gd name="T9" fmla="*/ 101659 h 517"/>
              <a:gd name="T10" fmla="*/ 176993 w 601"/>
              <a:gd name="T11" fmla="*/ 101659 h 517"/>
              <a:gd name="T12" fmla="*/ 287015 w 601"/>
              <a:gd name="T13" fmla="*/ 118402 h 517"/>
              <a:gd name="T14" fmla="*/ 176993 w 601"/>
              <a:gd name="T15" fmla="*/ 168634 h 517"/>
              <a:gd name="T16" fmla="*/ 143508 w 601"/>
              <a:gd name="T17" fmla="*/ 168634 h 517"/>
              <a:gd name="T18" fmla="*/ 151879 w 601"/>
              <a:gd name="T19" fmla="*/ 337268 h 517"/>
              <a:gd name="T20" fmla="*/ 185364 w 601"/>
              <a:gd name="T21" fmla="*/ 337268 h 517"/>
              <a:gd name="T22" fmla="*/ 218849 w 601"/>
              <a:gd name="T23" fmla="*/ 405439 h 517"/>
              <a:gd name="T24" fmla="*/ 490318 w 601"/>
              <a:gd name="T25" fmla="*/ 371951 h 517"/>
              <a:gd name="T26" fmla="*/ 557288 w 601"/>
              <a:gd name="T27" fmla="*/ 337268 h 517"/>
              <a:gd name="T28" fmla="*/ 633825 w 601"/>
              <a:gd name="T29" fmla="*/ 337268 h 517"/>
              <a:gd name="T30" fmla="*/ 540545 w 601"/>
              <a:gd name="T31" fmla="*/ 168634 h 517"/>
              <a:gd name="T32" fmla="*/ 422152 w 601"/>
              <a:gd name="T33" fmla="*/ 168634 h 517"/>
              <a:gd name="T34" fmla="*/ 422152 w 601"/>
              <a:gd name="T35" fmla="*/ 101659 h 517"/>
              <a:gd name="T36" fmla="*/ 540545 w 601"/>
              <a:gd name="T37" fmla="*/ 101659 h 517"/>
              <a:gd name="T38" fmla="*/ 590773 w 601"/>
              <a:gd name="T39" fmla="*/ 101659 h 517"/>
              <a:gd name="T40" fmla="*/ 717538 w 601"/>
              <a:gd name="T41" fmla="*/ 354011 h 517"/>
              <a:gd name="T42" fmla="*/ 717538 w 601"/>
              <a:gd name="T43" fmla="*/ 371951 h 517"/>
              <a:gd name="T44" fmla="*/ 717538 w 601"/>
              <a:gd name="T45" fmla="*/ 582444 h 517"/>
              <a:gd name="T46" fmla="*/ 473575 w 601"/>
              <a:gd name="T47" fmla="*/ 245177 h 517"/>
              <a:gd name="T48" fmla="*/ 455637 w 601"/>
              <a:gd name="T49" fmla="*/ 270293 h 517"/>
              <a:gd name="T50" fmla="*/ 355181 w 601"/>
              <a:gd name="T51" fmla="*/ 354011 h 517"/>
              <a:gd name="T52" fmla="*/ 253530 w 601"/>
              <a:gd name="T53" fmla="*/ 270293 h 517"/>
              <a:gd name="T54" fmla="*/ 278644 w 601"/>
              <a:gd name="T55" fmla="*/ 210493 h 517"/>
              <a:gd name="T56" fmla="*/ 320500 w 601"/>
              <a:gd name="T57" fmla="*/ 245177 h 517"/>
              <a:gd name="T58" fmla="*/ 320500 w 601"/>
              <a:gd name="T59" fmla="*/ 83719 h 517"/>
              <a:gd name="T60" fmla="*/ 355181 w 601"/>
              <a:gd name="T61" fmla="*/ 0 h 517"/>
              <a:gd name="T62" fmla="*/ 388666 w 601"/>
              <a:gd name="T63" fmla="*/ 101659 h 517"/>
              <a:gd name="T64" fmla="*/ 388666 w 601"/>
              <a:gd name="T65" fmla="*/ 245177 h 517"/>
              <a:gd name="T66" fmla="*/ 438894 w 601"/>
              <a:gd name="T67" fmla="*/ 210493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3" name="Freeform 98"/>
          <p:cNvSpPr>
            <a:spLocks noChangeArrowheads="1"/>
          </p:cNvSpPr>
          <p:nvPr/>
        </p:nvSpPr>
        <p:spPr bwMode="auto">
          <a:xfrm>
            <a:off x="9338469" y="4865688"/>
            <a:ext cx="276225" cy="338932"/>
          </a:xfrm>
          <a:custGeom>
            <a:avLst/>
            <a:gdLst>
              <a:gd name="T0" fmla="*/ 520166 w 488"/>
              <a:gd name="T1" fmla="*/ 676460 h 601"/>
              <a:gd name="T2" fmla="*/ 520166 w 488"/>
              <a:gd name="T3" fmla="*/ 676460 h 601"/>
              <a:gd name="T4" fmla="*/ 31731 w 488"/>
              <a:gd name="T5" fmla="*/ 676460 h 601"/>
              <a:gd name="T6" fmla="*/ 0 w 488"/>
              <a:gd name="T7" fmla="*/ 644891 h 601"/>
              <a:gd name="T8" fmla="*/ 0 w 488"/>
              <a:gd name="T9" fmla="*/ 366416 h 601"/>
              <a:gd name="T10" fmla="*/ 31731 w 488"/>
              <a:gd name="T11" fmla="*/ 333720 h 601"/>
              <a:gd name="T12" fmla="*/ 79328 w 488"/>
              <a:gd name="T13" fmla="*/ 333720 h 601"/>
              <a:gd name="T14" fmla="*/ 79328 w 488"/>
              <a:gd name="T15" fmla="*/ 190536 h 601"/>
              <a:gd name="T16" fmla="*/ 271982 w 488"/>
              <a:gd name="T17" fmla="*/ 0 h 601"/>
              <a:gd name="T18" fmla="*/ 463503 w 488"/>
              <a:gd name="T19" fmla="*/ 190536 h 601"/>
              <a:gd name="T20" fmla="*/ 463503 w 488"/>
              <a:gd name="T21" fmla="*/ 333720 h 601"/>
              <a:gd name="T22" fmla="*/ 520166 w 488"/>
              <a:gd name="T23" fmla="*/ 333720 h 601"/>
              <a:gd name="T24" fmla="*/ 551898 w 488"/>
              <a:gd name="T25" fmla="*/ 366416 h 601"/>
              <a:gd name="T26" fmla="*/ 551898 w 488"/>
              <a:gd name="T27" fmla="*/ 644891 h 601"/>
              <a:gd name="T28" fmla="*/ 520166 w 488"/>
              <a:gd name="T29" fmla="*/ 676460 h 601"/>
              <a:gd name="T30" fmla="*/ 240251 w 488"/>
              <a:gd name="T31" fmla="*/ 517492 h 601"/>
              <a:gd name="T32" fmla="*/ 240251 w 488"/>
              <a:gd name="T33" fmla="*/ 517492 h 601"/>
              <a:gd name="T34" fmla="*/ 240251 w 488"/>
              <a:gd name="T35" fmla="*/ 581755 h 601"/>
              <a:gd name="T36" fmla="*/ 271982 w 488"/>
              <a:gd name="T37" fmla="*/ 613323 h 601"/>
              <a:gd name="T38" fmla="*/ 303714 w 488"/>
              <a:gd name="T39" fmla="*/ 581755 h 601"/>
              <a:gd name="T40" fmla="*/ 303714 w 488"/>
              <a:gd name="T41" fmla="*/ 517492 h 601"/>
              <a:gd name="T42" fmla="*/ 335445 w 488"/>
              <a:gd name="T43" fmla="*/ 462247 h 601"/>
              <a:gd name="T44" fmla="*/ 271982 w 488"/>
              <a:gd name="T45" fmla="*/ 397984 h 601"/>
              <a:gd name="T46" fmla="*/ 207387 w 488"/>
              <a:gd name="T47" fmla="*/ 462247 h 601"/>
              <a:gd name="T48" fmla="*/ 240251 w 488"/>
              <a:gd name="T49" fmla="*/ 517492 h 601"/>
              <a:gd name="T50" fmla="*/ 400041 w 488"/>
              <a:gd name="T51" fmla="*/ 190536 h 601"/>
              <a:gd name="T52" fmla="*/ 400041 w 488"/>
              <a:gd name="T53" fmla="*/ 190536 h 601"/>
              <a:gd name="T54" fmla="*/ 271982 w 488"/>
              <a:gd name="T55" fmla="*/ 63136 h 601"/>
              <a:gd name="T56" fmla="*/ 143924 w 488"/>
              <a:gd name="T57" fmla="*/ 190536 h 601"/>
              <a:gd name="T58" fmla="*/ 143924 w 488"/>
              <a:gd name="T59" fmla="*/ 333720 h 601"/>
              <a:gd name="T60" fmla="*/ 400041 w 488"/>
              <a:gd name="T61" fmla="*/ 333720 h 601"/>
              <a:gd name="T62" fmla="*/ 400041 w 488"/>
              <a:gd name="T63" fmla="*/ 190536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3" name="TextBox 80">
            <a:extLst>
              <a:ext uri="{FF2B5EF4-FFF2-40B4-BE49-F238E27FC236}">
                <a16:creationId xmlns:a16="http://schemas.microsoft.com/office/drawing/2014/main" id="{CC3C4618-5396-4B68-BCE8-30A77CC75B4B}"/>
              </a:ext>
            </a:extLst>
          </p:cNvPr>
          <p:cNvSpPr txBox="1">
            <a:spLocks noChangeArrowheads="1"/>
          </p:cNvSpPr>
          <p:nvPr/>
        </p:nvSpPr>
        <p:spPr bwMode="auto">
          <a:xfrm>
            <a:off x="808832" y="279456"/>
            <a:ext cx="4954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Process Learning</a:t>
            </a:r>
          </a:p>
        </p:txBody>
      </p:sp>
      <p:grpSp>
        <p:nvGrpSpPr>
          <p:cNvPr id="54" name="Group 81">
            <a:extLst>
              <a:ext uri="{FF2B5EF4-FFF2-40B4-BE49-F238E27FC236}">
                <a16:creationId xmlns:a16="http://schemas.microsoft.com/office/drawing/2014/main" id="{F3870B13-FFCE-419F-B776-84C1F77E7F3A}"/>
              </a:ext>
            </a:extLst>
          </p:cNvPr>
          <p:cNvGrpSpPr>
            <a:grpSpLocks/>
          </p:cNvGrpSpPr>
          <p:nvPr/>
        </p:nvGrpSpPr>
        <p:grpSpPr bwMode="auto">
          <a:xfrm>
            <a:off x="889000" y="1116962"/>
            <a:ext cx="1139825" cy="45720"/>
            <a:chOff x="1775295" y="2028842"/>
            <a:chExt cx="3021910" cy="45719"/>
          </a:xfrm>
        </p:grpSpPr>
        <p:sp>
          <p:nvSpPr>
            <p:cNvPr id="55" name="Rectangle 82">
              <a:extLst>
                <a:ext uri="{FF2B5EF4-FFF2-40B4-BE49-F238E27FC236}">
                  <a16:creationId xmlns:a16="http://schemas.microsoft.com/office/drawing/2014/main" id="{B1135946-EF3A-4B25-B593-F6F070B379EA}"/>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57" name="Rectangle 83">
              <a:extLst>
                <a:ext uri="{FF2B5EF4-FFF2-40B4-BE49-F238E27FC236}">
                  <a16:creationId xmlns:a16="http://schemas.microsoft.com/office/drawing/2014/main" id="{78F67709-806D-4026-A09A-6671CE0DF8D8}"/>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59" name="Rectangle 92">
              <a:extLst>
                <a:ext uri="{FF2B5EF4-FFF2-40B4-BE49-F238E27FC236}">
                  <a16:creationId xmlns:a16="http://schemas.microsoft.com/office/drawing/2014/main" id="{A5344118-BA20-4145-A88C-C7AF5E1B4723}"/>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60" name="Rectangle 93">
              <a:extLst>
                <a:ext uri="{FF2B5EF4-FFF2-40B4-BE49-F238E27FC236}">
                  <a16:creationId xmlns:a16="http://schemas.microsoft.com/office/drawing/2014/main" id="{1C2ADFDB-D345-490F-B61A-ACB35D22A3E9}"/>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62" name="Rectangle 94">
              <a:extLst>
                <a:ext uri="{FF2B5EF4-FFF2-40B4-BE49-F238E27FC236}">
                  <a16:creationId xmlns:a16="http://schemas.microsoft.com/office/drawing/2014/main" id="{379EF80F-3ADD-444D-A21A-6E43251EC1EE}"/>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63" name="TextBox 95">
            <a:extLst>
              <a:ext uri="{FF2B5EF4-FFF2-40B4-BE49-F238E27FC236}">
                <a16:creationId xmlns:a16="http://schemas.microsoft.com/office/drawing/2014/main" id="{6F200DF4-DBDF-432D-83EB-911AAA153F80}"/>
              </a:ext>
            </a:extLst>
          </p:cNvPr>
          <p:cNvSpPr txBox="1">
            <a:spLocks noChangeArrowheads="1"/>
          </p:cNvSpPr>
          <p:nvPr/>
        </p:nvSpPr>
        <p:spPr bwMode="auto">
          <a:xfrm>
            <a:off x="834232" y="1169190"/>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ángulo 282">
            <a:extLst>
              <a:ext uri="{FF2B5EF4-FFF2-40B4-BE49-F238E27FC236}">
                <a16:creationId xmlns:a16="http://schemas.microsoft.com/office/drawing/2014/main" id="{2E8E5DA1-A820-4C09-8574-6F89C7D5ABDC}"/>
              </a:ext>
            </a:extLst>
          </p:cNvPr>
          <p:cNvSpPr/>
          <p:nvPr/>
        </p:nvSpPr>
        <p:spPr>
          <a:xfrm>
            <a:off x="0" y="-56095"/>
            <a:ext cx="12192000" cy="6858000"/>
          </a:xfrm>
          <a:prstGeom prst="rect">
            <a:avLst/>
          </a:prstGeom>
          <a:gradFill>
            <a:gsLst>
              <a:gs pos="100000">
                <a:srgbClr val="4C0339"/>
              </a:gs>
              <a:gs pos="0">
                <a:srgbClr val="E7205F"/>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8" name="TextBox 143">
            <a:extLst>
              <a:ext uri="{FF2B5EF4-FFF2-40B4-BE49-F238E27FC236}">
                <a16:creationId xmlns:a16="http://schemas.microsoft.com/office/drawing/2014/main" id="{40A7CEAD-F713-463F-88F4-EA68E9B37F67}"/>
              </a:ext>
            </a:extLst>
          </p:cNvPr>
          <p:cNvSpPr txBox="1"/>
          <p:nvPr/>
        </p:nvSpPr>
        <p:spPr>
          <a:xfrm>
            <a:off x="-450670" y="2105561"/>
            <a:ext cx="13093340" cy="2400657"/>
          </a:xfrm>
          <a:prstGeom prst="rect">
            <a:avLst/>
          </a:prstGeom>
          <a:noFill/>
        </p:spPr>
        <p:txBody>
          <a:bodyPr wrap="square" rtlCol="0">
            <a:spAutoFit/>
          </a:bodyPr>
          <a:lstStyle/>
          <a:p>
            <a:pPr algn="ctr"/>
            <a:r>
              <a:rPr lang="es-CO" sz="15000" dirty="0">
                <a:solidFill>
                  <a:schemeClr val="bg1">
                    <a:lumMod val="85000"/>
                  </a:schemeClr>
                </a:solidFill>
                <a:latin typeface="Lato Black" panose="020F0A02020204030203" pitchFamily="34" charset="0"/>
              </a:rPr>
              <a:t>EDUCATION</a:t>
            </a:r>
            <a:endParaRPr lang="en-US" sz="15000" b="1" dirty="0">
              <a:solidFill>
                <a:schemeClr val="bg1">
                  <a:lumMod val="85000"/>
                </a:schemeClr>
              </a:solidFill>
              <a:latin typeface="Lato Black" panose="020F0A02020204030203" pitchFamily="34" charset="0"/>
            </a:endParaRPr>
          </a:p>
        </p:txBody>
      </p:sp>
      <p:sp>
        <p:nvSpPr>
          <p:cNvPr id="47" name="CuadroTexto 46">
            <a:extLst>
              <a:ext uri="{FF2B5EF4-FFF2-40B4-BE49-F238E27FC236}">
                <a16:creationId xmlns:a16="http://schemas.microsoft.com/office/drawing/2014/main" id="{6A9E15CC-5629-4ECB-95F2-861B4111381D}"/>
              </a:ext>
            </a:extLst>
          </p:cNvPr>
          <p:cNvSpPr txBox="1"/>
          <p:nvPr/>
        </p:nvSpPr>
        <p:spPr>
          <a:xfrm>
            <a:off x="3654265" y="5517452"/>
            <a:ext cx="5134739" cy="369332"/>
          </a:xfrm>
          <a:prstGeom prst="rect">
            <a:avLst/>
          </a:prstGeom>
          <a:noFill/>
        </p:spPr>
        <p:txBody>
          <a:bodyPr wrap="none" rtlCol="0">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http://free-powerpoint-templates-download.com/</a:t>
            </a:r>
            <a:r>
              <a:rPr lang="en-US" dirty="0">
                <a:solidFill>
                  <a:schemeClr val="bg1"/>
                </a:solidFill>
              </a:rPr>
              <a:t> </a:t>
            </a:r>
          </a:p>
        </p:txBody>
      </p:sp>
      <p:grpSp>
        <p:nvGrpSpPr>
          <p:cNvPr id="5" name="Group 4">
            <a:extLst>
              <a:ext uri="{FF2B5EF4-FFF2-40B4-BE49-F238E27FC236}">
                <a16:creationId xmlns:a16="http://schemas.microsoft.com/office/drawing/2014/main" id="{49B93BBD-2CD9-47AA-8182-BA003797B077}"/>
              </a:ext>
            </a:extLst>
          </p:cNvPr>
          <p:cNvGrpSpPr>
            <a:grpSpLocks noChangeAspect="1"/>
          </p:cNvGrpSpPr>
          <p:nvPr/>
        </p:nvGrpSpPr>
        <p:grpSpPr bwMode="auto">
          <a:xfrm>
            <a:off x="3443207" y="2844692"/>
            <a:ext cx="1257300" cy="1641475"/>
            <a:chOff x="2192" y="1790"/>
            <a:chExt cx="792" cy="1034"/>
          </a:xfrm>
        </p:grpSpPr>
        <p:sp>
          <p:nvSpPr>
            <p:cNvPr id="9" name="Freeform 5">
              <a:extLst>
                <a:ext uri="{FF2B5EF4-FFF2-40B4-BE49-F238E27FC236}">
                  <a16:creationId xmlns:a16="http://schemas.microsoft.com/office/drawing/2014/main" id="{ED9EB3E3-33FF-47BD-8BF9-7A431DF7ABD4}"/>
                </a:ext>
              </a:extLst>
            </p:cNvPr>
            <p:cNvSpPr>
              <a:spLocks/>
            </p:cNvSpPr>
            <p:nvPr/>
          </p:nvSpPr>
          <p:spPr bwMode="auto">
            <a:xfrm>
              <a:off x="2226" y="1805"/>
              <a:ext cx="303" cy="384"/>
            </a:xfrm>
            <a:custGeom>
              <a:avLst/>
              <a:gdLst>
                <a:gd name="T0" fmla="*/ 81 w 127"/>
                <a:gd name="T1" fmla="*/ 51 h 161"/>
                <a:gd name="T2" fmla="*/ 96 w 127"/>
                <a:gd name="T3" fmla="*/ 91 h 161"/>
                <a:gd name="T4" fmla="*/ 47 w 127"/>
                <a:gd name="T5" fmla="*/ 148 h 161"/>
                <a:gd name="T6" fmla="*/ 1 w 127"/>
                <a:gd name="T7" fmla="*/ 119 h 161"/>
                <a:gd name="T8" fmla="*/ 12 w 127"/>
                <a:gd name="T9" fmla="*/ 101 h 161"/>
                <a:gd name="T10" fmla="*/ 12 w 127"/>
                <a:gd name="T11" fmla="*/ 81 h 161"/>
                <a:gd name="T12" fmla="*/ 35 w 127"/>
                <a:gd name="T13" fmla="*/ 66 h 161"/>
                <a:gd name="T14" fmla="*/ 41 w 127"/>
                <a:gd name="T15" fmla="*/ 41 h 161"/>
                <a:gd name="T16" fmla="*/ 46 w 127"/>
                <a:gd name="T17" fmla="*/ 9 h 161"/>
                <a:gd name="T18" fmla="*/ 70 w 127"/>
                <a:gd name="T19" fmla="*/ 4 h 161"/>
                <a:gd name="T20" fmla="*/ 81 w 127"/>
                <a:gd name="T21" fmla="*/ 5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61">
                  <a:moveTo>
                    <a:pt x="81" y="51"/>
                  </a:moveTo>
                  <a:cubicBezTo>
                    <a:pt x="81" y="51"/>
                    <a:pt x="90" y="79"/>
                    <a:pt x="96" y="91"/>
                  </a:cubicBezTo>
                  <a:cubicBezTo>
                    <a:pt x="127" y="161"/>
                    <a:pt x="69" y="152"/>
                    <a:pt x="47" y="148"/>
                  </a:cubicBezTo>
                  <a:cubicBezTo>
                    <a:pt x="25" y="145"/>
                    <a:pt x="0" y="137"/>
                    <a:pt x="1" y="119"/>
                  </a:cubicBezTo>
                  <a:cubicBezTo>
                    <a:pt x="2" y="107"/>
                    <a:pt x="9" y="105"/>
                    <a:pt x="12" y="101"/>
                  </a:cubicBezTo>
                  <a:cubicBezTo>
                    <a:pt x="15" y="97"/>
                    <a:pt x="10" y="91"/>
                    <a:pt x="12" y="81"/>
                  </a:cubicBezTo>
                  <a:cubicBezTo>
                    <a:pt x="15" y="71"/>
                    <a:pt x="31" y="69"/>
                    <a:pt x="35" y="66"/>
                  </a:cubicBezTo>
                  <a:cubicBezTo>
                    <a:pt x="38" y="63"/>
                    <a:pt x="45" y="56"/>
                    <a:pt x="41" y="41"/>
                  </a:cubicBezTo>
                  <a:cubicBezTo>
                    <a:pt x="38" y="27"/>
                    <a:pt x="37" y="19"/>
                    <a:pt x="46" y="9"/>
                  </a:cubicBezTo>
                  <a:cubicBezTo>
                    <a:pt x="55" y="0"/>
                    <a:pt x="70" y="4"/>
                    <a:pt x="70" y="4"/>
                  </a:cubicBezTo>
                  <a:lnTo>
                    <a:pt x="81" y="51"/>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B0AB7E09-EE05-4A71-94B0-70CEC4BB9523}"/>
                </a:ext>
              </a:extLst>
            </p:cNvPr>
            <p:cNvSpPr>
              <a:spLocks/>
            </p:cNvSpPr>
            <p:nvPr/>
          </p:nvSpPr>
          <p:spPr bwMode="auto">
            <a:xfrm>
              <a:off x="2603" y="2179"/>
              <a:ext cx="114" cy="51"/>
            </a:xfrm>
            <a:custGeom>
              <a:avLst/>
              <a:gdLst>
                <a:gd name="T0" fmla="*/ 31 w 48"/>
                <a:gd name="T1" fmla="*/ 1 h 21"/>
                <a:gd name="T2" fmla="*/ 16 w 48"/>
                <a:gd name="T3" fmla="*/ 6 h 21"/>
                <a:gd name="T4" fmla="*/ 1 w 48"/>
                <a:gd name="T5" fmla="*/ 7 h 21"/>
                <a:gd name="T6" fmla="*/ 0 w 48"/>
                <a:gd name="T7" fmla="*/ 15 h 21"/>
                <a:gd name="T8" fmla="*/ 9 w 48"/>
                <a:gd name="T9" fmla="*/ 16 h 21"/>
                <a:gd name="T10" fmla="*/ 19 w 48"/>
                <a:gd name="T11" fmla="*/ 15 h 21"/>
                <a:gd name="T12" fmla="*/ 25 w 48"/>
                <a:gd name="T13" fmla="*/ 16 h 21"/>
                <a:gd name="T14" fmla="*/ 35 w 48"/>
                <a:gd name="T15" fmla="*/ 19 h 21"/>
                <a:gd name="T16" fmla="*/ 29 w 48"/>
                <a:gd name="T17" fmla="*/ 13 h 21"/>
                <a:gd name="T18" fmla="*/ 40 w 48"/>
                <a:gd name="T19" fmla="*/ 19 h 21"/>
                <a:gd name="T20" fmla="*/ 32 w 48"/>
                <a:gd name="T21" fmla="*/ 9 h 21"/>
                <a:gd name="T22" fmla="*/ 44 w 48"/>
                <a:gd name="T23" fmla="*/ 17 h 21"/>
                <a:gd name="T24" fmla="*/ 31 w 48"/>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1">
                  <a:moveTo>
                    <a:pt x="31" y="1"/>
                  </a:moveTo>
                  <a:cubicBezTo>
                    <a:pt x="29" y="0"/>
                    <a:pt x="21" y="4"/>
                    <a:pt x="16" y="6"/>
                  </a:cubicBezTo>
                  <a:cubicBezTo>
                    <a:pt x="12" y="7"/>
                    <a:pt x="6" y="7"/>
                    <a:pt x="1" y="7"/>
                  </a:cubicBezTo>
                  <a:cubicBezTo>
                    <a:pt x="1" y="10"/>
                    <a:pt x="0" y="13"/>
                    <a:pt x="0" y="15"/>
                  </a:cubicBezTo>
                  <a:cubicBezTo>
                    <a:pt x="3" y="16"/>
                    <a:pt x="6" y="16"/>
                    <a:pt x="9" y="16"/>
                  </a:cubicBezTo>
                  <a:cubicBezTo>
                    <a:pt x="12" y="16"/>
                    <a:pt x="17" y="15"/>
                    <a:pt x="19" y="15"/>
                  </a:cubicBezTo>
                  <a:cubicBezTo>
                    <a:pt x="20" y="14"/>
                    <a:pt x="24" y="14"/>
                    <a:pt x="25" y="16"/>
                  </a:cubicBezTo>
                  <a:cubicBezTo>
                    <a:pt x="31" y="21"/>
                    <a:pt x="35" y="21"/>
                    <a:pt x="35" y="19"/>
                  </a:cubicBezTo>
                  <a:cubicBezTo>
                    <a:pt x="36" y="19"/>
                    <a:pt x="31" y="15"/>
                    <a:pt x="29" y="13"/>
                  </a:cubicBezTo>
                  <a:cubicBezTo>
                    <a:pt x="32" y="15"/>
                    <a:pt x="38" y="20"/>
                    <a:pt x="40" y="19"/>
                  </a:cubicBezTo>
                  <a:cubicBezTo>
                    <a:pt x="41" y="17"/>
                    <a:pt x="35" y="12"/>
                    <a:pt x="32" y="9"/>
                  </a:cubicBezTo>
                  <a:cubicBezTo>
                    <a:pt x="35" y="12"/>
                    <a:pt x="42" y="18"/>
                    <a:pt x="44" y="17"/>
                  </a:cubicBezTo>
                  <a:cubicBezTo>
                    <a:pt x="48" y="16"/>
                    <a:pt x="33" y="3"/>
                    <a:pt x="31" y="1"/>
                  </a:cubicBezTo>
                  <a:close/>
                </a:path>
              </a:pathLst>
            </a:custGeom>
            <a:solidFill>
              <a:srgbClr val="F9A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DAFBB8CC-72BB-462F-A5DB-0DACA12D6554}"/>
                </a:ext>
              </a:extLst>
            </p:cNvPr>
            <p:cNvSpPr>
              <a:spLocks noChangeArrowheads="1"/>
            </p:cNvSpPr>
            <p:nvPr/>
          </p:nvSpPr>
          <p:spPr bwMode="auto">
            <a:xfrm>
              <a:off x="2555" y="2218"/>
              <a:ext cx="186" cy="23"/>
            </a:xfrm>
            <a:prstGeom prst="rect">
              <a:avLst/>
            </a:prstGeom>
            <a:solidFill>
              <a:srgbClr val="292C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9DFCB934-4A40-4F6C-A7A7-B76BDDB3F20C}"/>
                </a:ext>
              </a:extLst>
            </p:cNvPr>
            <p:cNvSpPr>
              <a:spLocks/>
            </p:cNvSpPr>
            <p:nvPr/>
          </p:nvSpPr>
          <p:spPr bwMode="auto">
            <a:xfrm>
              <a:off x="2440" y="2027"/>
              <a:ext cx="179" cy="193"/>
            </a:xfrm>
            <a:custGeom>
              <a:avLst/>
              <a:gdLst>
                <a:gd name="T0" fmla="*/ 75 w 75"/>
                <a:gd name="T1" fmla="*/ 70 h 81"/>
                <a:gd name="T2" fmla="*/ 72 w 75"/>
                <a:gd name="T3" fmla="*/ 81 h 81"/>
                <a:gd name="T4" fmla="*/ 24 w 75"/>
                <a:gd name="T5" fmla="*/ 72 h 81"/>
                <a:gd name="T6" fmla="*/ 0 w 75"/>
                <a:gd name="T7" fmla="*/ 37 h 81"/>
                <a:gd name="T8" fmla="*/ 9 w 75"/>
                <a:gd name="T9" fmla="*/ 0 h 81"/>
                <a:gd name="T10" fmla="*/ 33 w 75"/>
                <a:gd name="T11" fmla="*/ 54 h 81"/>
                <a:gd name="T12" fmla="*/ 75 w 75"/>
                <a:gd name="T13" fmla="*/ 70 h 81"/>
              </a:gdLst>
              <a:ahLst/>
              <a:cxnLst>
                <a:cxn ang="0">
                  <a:pos x="T0" y="T1"/>
                </a:cxn>
                <a:cxn ang="0">
                  <a:pos x="T2" y="T3"/>
                </a:cxn>
                <a:cxn ang="0">
                  <a:pos x="T4" y="T5"/>
                </a:cxn>
                <a:cxn ang="0">
                  <a:pos x="T6" y="T7"/>
                </a:cxn>
                <a:cxn ang="0">
                  <a:pos x="T8" y="T9"/>
                </a:cxn>
                <a:cxn ang="0">
                  <a:pos x="T10" y="T11"/>
                </a:cxn>
                <a:cxn ang="0">
                  <a:pos x="T12" y="T13"/>
                </a:cxn>
              </a:cxnLst>
              <a:rect l="0" t="0" r="r" b="b"/>
              <a:pathLst>
                <a:path w="75" h="81">
                  <a:moveTo>
                    <a:pt x="75" y="70"/>
                  </a:moveTo>
                  <a:cubicBezTo>
                    <a:pt x="72" y="81"/>
                    <a:pt x="72" y="81"/>
                    <a:pt x="72" y="81"/>
                  </a:cubicBezTo>
                  <a:cubicBezTo>
                    <a:pt x="72" y="81"/>
                    <a:pt x="36" y="77"/>
                    <a:pt x="24" y="72"/>
                  </a:cubicBezTo>
                  <a:cubicBezTo>
                    <a:pt x="12" y="66"/>
                    <a:pt x="0" y="37"/>
                    <a:pt x="0" y="37"/>
                  </a:cubicBezTo>
                  <a:cubicBezTo>
                    <a:pt x="9" y="0"/>
                    <a:pt x="9" y="0"/>
                    <a:pt x="9" y="0"/>
                  </a:cubicBezTo>
                  <a:cubicBezTo>
                    <a:pt x="9" y="0"/>
                    <a:pt x="27" y="48"/>
                    <a:pt x="33" y="54"/>
                  </a:cubicBezTo>
                  <a:cubicBezTo>
                    <a:pt x="40" y="60"/>
                    <a:pt x="75" y="70"/>
                    <a:pt x="75" y="70"/>
                  </a:cubicBezTo>
                  <a:close/>
                </a:path>
              </a:pathLst>
            </a:custGeom>
            <a:solidFill>
              <a:srgbClr val="FF4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7B60C088-AA83-4902-A45E-7EC4DAD5D1F4}"/>
                </a:ext>
              </a:extLst>
            </p:cNvPr>
            <p:cNvSpPr>
              <a:spLocks/>
            </p:cNvSpPr>
            <p:nvPr/>
          </p:nvSpPr>
          <p:spPr bwMode="auto">
            <a:xfrm>
              <a:off x="2586" y="1893"/>
              <a:ext cx="398" cy="253"/>
            </a:xfrm>
            <a:custGeom>
              <a:avLst/>
              <a:gdLst>
                <a:gd name="T0" fmla="*/ 160 w 167"/>
                <a:gd name="T1" fmla="*/ 106 h 106"/>
                <a:gd name="T2" fmla="*/ 7 w 167"/>
                <a:gd name="T3" fmla="*/ 106 h 106"/>
                <a:gd name="T4" fmla="*/ 0 w 167"/>
                <a:gd name="T5" fmla="*/ 99 h 106"/>
                <a:gd name="T6" fmla="*/ 0 w 167"/>
                <a:gd name="T7" fmla="*/ 7 h 106"/>
                <a:gd name="T8" fmla="*/ 7 w 167"/>
                <a:gd name="T9" fmla="*/ 0 h 106"/>
                <a:gd name="T10" fmla="*/ 160 w 167"/>
                <a:gd name="T11" fmla="*/ 0 h 106"/>
                <a:gd name="T12" fmla="*/ 167 w 167"/>
                <a:gd name="T13" fmla="*/ 7 h 106"/>
                <a:gd name="T14" fmla="*/ 167 w 167"/>
                <a:gd name="T15" fmla="*/ 99 h 106"/>
                <a:gd name="T16" fmla="*/ 160 w 167"/>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06">
                  <a:moveTo>
                    <a:pt x="160" y="106"/>
                  </a:moveTo>
                  <a:cubicBezTo>
                    <a:pt x="7" y="106"/>
                    <a:pt x="7" y="106"/>
                    <a:pt x="7" y="106"/>
                  </a:cubicBezTo>
                  <a:cubicBezTo>
                    <a:pt x="3" y="106"/>
                    <a:pt x="0" y="103"/>
                    <a:pt x="0" y="99"/>
                  </a:cubicBezTo>
                  <a:cubicBezTo>
                    <a:pt x="0" y="7"/>
                    <a:pt x="0" y="7"/>
                    <a:pt x="0" y="7"/>
                  </a:cubicBezTo>
                  <a:cubicBezTo>
                    <a:pt x="0" y="3"/>
                    <a:pt x="3" y="0"/>
                    <a:pt x="7" y="0"/>
                  </a:cubicBezTo>
                  <a:cubicBezTo>
                    <a:pt x="160" y="0"/>
                    <a:pt x="160" y="0"/>
                    <a:pt x="160" y="0"/>
                  </a:cubicBezTo>
                  <a:cubicBezTo>
                    <a:pt x="164" y="0"/>
                    <a:pt x="167" y="3"/>
                    <a:pt x="167" y="7"/>
                  </a:cubicBezTo>
                  <a:cubicBezTo>
                    <a:pt x="167" y="99"/>
                    <a:pt x="167" y="99"/>
                    <a:pt x="167" y="99"/>
                  </a:cubicBezTo>
                  <a:cubicBezTo>
                    <a:pt x="167" y="103"/>
                    <a:pt x="164" y="106"/>
                    <a:pt x="160" y="106"/>
                  </a:cubicBezTo>
                  <a:close/>
                </a:path>
              </a:pathLst>
            </a:custGeom>
            <a:solidFill>
              <a:srgbClr val="AFEA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64FF2192-A706-424D-AF3C-F0ECBB4D304C}"/>
                </a:ext>
              </a:extLst>
            </p:cNvPr>
            <p:cNvSpPr>
              <a:spLocks/>
            </p:cNvSpPr>
            <p:nvPr/>
          </p:nvSpPr>
          <p:spPr bwMode="auto">
            <a:xfrm>
              <a:off x="2586" y="1893"/>
              <a:ext cx="38" cy="253"/>
            </a:xfrm>
            <a:custGeom>
              <a:avLst/>
              <a:gdLst>
                <a:gd name="T0" fmla="*/ 9 w 16"/>
                <a:gd name="T1" fmla="*/ 99 h 106"/>
                <a:gd name="T2" fmla="*/ 9 w 16"/>
                <a:gd name="T3" fmla="*/ 7 h 106"/>
                <a:gd name="T4" fmla="*/ 16 w 16"/>
                <a:gd name="T5" fmla="*/ 0 h 106"/>
                <a:gd name="T6" fmla="*/ 7 w 16"/>
                <a:gd name="T7" fmla="*/ 0 h 106"/>
                <a:gd name="T8" fmla="*/ 0 w 16"/>
                <a:gd name="T9" fmla="*/ 7 h 106"/>
                <a:gd name="T10" fmla="*/ 0 w 16"/>
                <a:gd name="T11" fmla="*/ 99 h 106"/>
                <a:gd name="T12" fmla="*/ 7 w 16"/>
                <a:gd name="T13" fmla="*/ 106 h 106"/>
                <a:gd name="T14" fmla="*/ 16 w 16"/>
                <a:gd name="T15" fmla="*/ 106 h 106"/>
                <a:gd name="T16" fmla="*/ 9 w 16"/>
                <a:gd name="T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6">
                  <a:moveTo>
                    <a:pt x="9" y="99"/>
                  </a:moveTo>
                  <a:cubicBezTo>
                    <a:pt x="9" y="7"/>
                    <a:pt x="9" y="7"/>
                    <a:pt x="9" y="7"/>
                  </a:cubicBezTo>
                  <a:cubicBezTo>
                    <a:pt x="9" y="3"/>
                    <a:pt x="12" y="0"/>
                    <a:pt x="16" y="0"/>
                  </a:cubicBezTo>
                  <a:cubicBezTo>
                    <a:pt x="7" y="0"/>
                    <a:pt x="7" y="0"/>
                    <a:pt x="7" y="0"/>
                  </a:cubicBezTo>
                  <a:cubicBezTo>
                    <a:pt x="3" y="0"/>
                    <a:pt x="0" y="3"/>
                    <a:pt x="0" y="7"/>
                  </a:cubicBezTo>
                  <a:cubicBezTo>
                    <a:pt x="0" y="99"/>
                    <a:pt x="0" y="99"/>
                    <a:pt x="0" y="99"/>
                  </a:cubicBezTo>
                  <a:cubicBezTo>
                    <a:pt x="0" y="103"/>
                    <a:pt x="3" y="106"/>
                    <a:pt x="7" y="106"/>
                  </a:cubicBezTo>
                  <a:cubicBezTo>
                    <a:pt x="16" y="106"/>
                    <a:pt x="16" y="106"/>
                    <a:pt x="16" y="106"/>
                  </a:cubicBezTo>
                  <a:cubicBezTo>
                    <a:pt x="12" y="106"/>
                    <a:pt x="9" y="103"/>
                    <a:pt x="9" y="99"/>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2B7829FF-4590-491C-8596-1303D95D707D}"/>
                </a:ext>
              </a:extLst>
            </p:cNvPr>
            <p:cNvSpPr>
              <a:spLocks/>
            </p:cNvSpPr>
            <p:nvPr/>
          </p:nvSpPr>
          <p:spPr bwMode="auto">
            <a:xfrm>
              <a:off x="2751" y="2074"/>
              <a:ext cx="97" cy="134"/>
            </a:xfrm>
            <a:custGeom>
              <a:avLst/>
              <a:gdLst>
                <a:gd name="T0" fmla="*/ 15 w 41"/>
                <a:gd name="T1" fmla="*/ 56 h 56"/>
                <a:gd name="T2" fmla="*/ 4 w 41"/>
                <a:gd name="T3" fmla="*/ 13 h 56"/>
                <a:gd name="T4" fmla="*/ 6 w 41"/>
                <a:gd name="T5" fmla="*/ 7 h 56"/>
                <a:gd name="T6" fmla="*/ 32 w 41"/>
                <a:gd name="T7" fmla="*/ 10 h 56"/>
                <a:gd name="T8" fmla="*/ 38 w 41"/>
                <a:gd name="T9" fmla="*/ 56 h 56"/>
                <a:gd name="T10" fmla="*/ 15 w 41"/>
                <a:gd name="T11" fmla="*/ 56 h 56"/>
              </a:gdLst>
              <a:ahLst/>
              <a:cxnLst>
                <a:cxn ang="0">
                  <a:pos x="T0" y="T1"/>
                </a:cxn>
                <a:cxn ang="0">
                  <a:pos x="T2" y="T3"/>
                </a:cxn>
                <a:cxn ang="0">
                  <a:pos x="T4" y="T5"/>
                </a:cxn>
                <a:cxn ang="0">
                  <a:pos x="T6" y="T7"/>
                </a:cxn>
                <a:cxn ang="0">
                  <a:pos x="T8" y="T9"/>
                </a:cxn>
                <a:cxn ang="0">
                  <a:pos x="T10" y="T11"/>
                </a:cxn>
              </a:cxnLst>
              <a:rect l="0" t="0" r="r" b="b"/>
              <a:pathLst>
                <a:path w="41" h="56">
                  <a:moveTo>
                    <a:pt x="15" y="56"/>
                  </a:moveTo>
                  <a:cubicBezTo>
                    <a:pt x="15" y="56"/>
                    <a:pt x="18" y="24"/>
                    <a:pt x="4" y="13"/>
                  </a:cubicBezTo>
                  <a:cubicBezTo>
                    <a:pt x="4" y="13"/>
                    <a:pt x="0" y="10"/>
                    <a:pt x="6" y="7"/>
                  </a:cubicBezTo>
                  <a:cubicBezTo>
                    <a:pt x="11" y="4"/>
                    <a:pt x="27" y="0"/>
                    <a:pt x="32" y="10"/>
                  </a:cubicBezTo>
                  <a:cubicBezTo>
                    <a:pt x="37" y="19"/>
                    <a:pt x="41" y="36"/>
                    <a:pt x="38" y="56"/>
                  </a:cubicBezTo>
                  <a:lnTo>
                    <a:pt x="15" y="56"/>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6A44B3AE-5791-4305-BC6A-89BE83396E15}"/>
                </a:ext>
              </a:extLst>
            </p:cNvPr>
            <p:cNvSpPr>
              <a:spLocks/>
            </p:cNvSpPr>
            <p:nvPr/>
          </p:nvSpPr>
          <p:spPr bwMode="auto">
            <a:xfrm>
              <a:off x="2416" y="2633"/>
              <a:ext cx="101" cy="169"/>
            </a:xfrm>
            <a:custGeom>
              <a:avLst/>
              <a:gdLst>
                <a:gd name="T0" fmla="*/ 18 w 42"/>
                <a:gd name="T1" fmla="*/ 0 h 71"/>
                <a:gd name="T2" fmla="*/ 0 w 42"/>
                <a:gd name="T3" fmla="*/ 18 h 71"/>
                <a:gd name="T4" fmla="*/ 36 w 42"/>
                <a:gd name="T5" fmla="*/ 71 h 71"/>
                <a:gd name="T6" fmla="*/ 41 w 42"/>
                <a:gd name="T7" fmla="*/ 59 h 71"/>
                <a:gd name="T8" fmla="*/ 31 w 42"/>
                <a:gd name="T9" fmla="*/ 7 h 71"/>
                <a:gd name="T10" fmla="*/ 18 w 42"/>
                <a:gd name="T11" fmla="*/ 0 h 71"/>
              </a:gdLst>
              <a:ahLst/>
              <a:cxnLst>
                <a:cxn ang="0">
                  <a:pos x="T0" y="T1"/>
                </a:cxn>
                <a:cxn ang="0">
                  <a:pos x="T2" y="T3"/>
                </a:cxn>
                <a:cxn ang="0">
                  <a:pos x="T4" y="T5"/>
                </a:cxn>
                <a:cxn ang="0">
                  <a:pos x="T6" y="T7"/>
                </a:cxn>
                <a:cxn ang="0">
                  <a:pos x="T8" y="T9"/>
                </a:cxn>
                <a:cxn ang="0">
                  <a:pos x="T10" y="T11"/>
                </a:cxn>
              </a:cxnLst>
              <a:rect l="0" t="0" r="r" b="b"/>
              <a:pathLst>
                <a:path w="42" h="71">
                  <a:moveTo>
                    <a:pt x="18" y="0"/>
                  </a:moveTo>
                  <a:cubicBezTo>
                    <a:pt x="18" y="0"/>
                    <a:pt x="0" y="16"/>
                    <a:pt x="0" y="18"/>
                  </a:cubicBezTo>
                  <a:cubicBezTo>
                    <a:pt x="1" y="20"/>
                    <a:pt x="31" y="71"/>
                    <a:pt x="36" y="71"/>
                  </a:cubicBezTo>
                  <a:cubicBezTo>
                    <a:pt x="41" y="71"/>
                    <a:pt x="42" y="62"/>
                    <a:pt x="41" y="59"/>
                  </a:cubicBezTo>
                  <a:cubicBezTo>
                    <a:pt x="40" y="56"/>
                    <a:pt x="31" y="7"/>
                    <a:pt x="31" y="7"/>
                  </a:cubicBezTo>
                  <a:lnTo>
                    <a:pt x="18" y="0"/>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573B646F-5314-45F8-AFAD-9778660D814F}"/>
                </a:ext>
              </a:extLst>
            </p:cNvPr>
            <p:cNvSpPr>
              <a:spLocks/>
            </p:cNvSpPr>
            <p:nvPr/>
          </p:nvSpPr>
          <p:spPr bwMode="auto">
            <a:xfrm>
              <a:off x="2357" y="2657"/>
              <a:ext cx="105" cy="167"/>
            </a:xfrm>
            <a:custGeom>
              <a:avLst/>
              <a:gdLst>
                <a:gd name="T0" fmla="*/ 17 w 44"/>
                <a:gd name="T1" fmla="*/ 0 h 70"/>
                <a:gd name="T2" fmla="*/ 1 w 44"/>
                <a:gd name="T3" fmla="*/ 18 h 70"/>
                <a:gd name="T4" fmla="*/ 37 w 44"/>
                <a:gd name="T5" fmla="*/ 70 h 70"/>
                <a:gd name="T6" fmla="*/ 43 w 44"/>
                <a:gd name="T7" fmla="*/ 58 h 70"/>
                <a:gd name="T8" fmla="*/ 31 w 44"/>
                <a:gd name="T9" fmla="*/ 6 h 70"/>
                <a:gd name="T10" fmla="*/ 17 w 44"/>
                <a:gd name="T11" fmla="*/ 0 h 70"/>
              </a:gdLst>
              <a:ahLst/>
              <a:cxnLst>
                <a:cxn ang="0">
                  <a:pos x="T0" y="T1"/>
                </a:cxn>
                <a:cxn ang="0">
                  <a:pos x="T2" y="T3"/>
                </a:cxn>
                <a:cxn ang="0">
                  <a:pos x="T4" y="T5"/>
                </a:cxn>
                <a:cxn ang="0">
                  <a:pos x="T6" y="T7"/>
                </a:cxn>
                <a:cxn ang="0">
                  <a:pos x="T8" y="T9"/>
                </a:cxn>
                <a:cxn ang="0">
                  <a:pos x="T10" y="T11"/>
                </a:cxn>
              </a:cxnLst>
              <a:rect l="0" t="0" r="r" b="b"/>
              <a:pathLst>
                <a:path w="44" h="70">
                  <a:moveTo>
                    <a:pt x="17" y="0"/>
                  </a:moveTo>
                  <a:cubicBezTo>
                    <a:pt x="17" y="0"/>
                    <a:pt x="0" y="16"/>
                    <a:pt x="1" y="18"/>
                  </a:cubicBezTo>
                  <a:cubicBezTo>
                    <a:pt x="1" y="20"/>
                    <a:pt x="32" y="70"/>
                    <a:pt x="37" y="70"/>
                  </a:cubicBezTo>
                  <a:cubicBezTo>
                    <a:pt x="43" y="70"/>
                    <a:pt x="44" y="61"/>
                    <a:pt x="43" y="58"/>
                  </a:cubicBezTo>
                  <a:cubicBezTo>
                    <a:pt x="42" y="55"/>
                    <a:pt x="31" y="6"/>
                    <a:pt x="31" y="6"/>
                  </a:cubicBezTo>
                  <a:lnTo>
                    <a:pt x="17" y="0"/>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B3FDB5F4-3A90-42E4-AEF1-AD2BB22BCA7C}"/>
                </a:ext>
              </a:extLst>
            </p:cNvPr>
            <p:cNvSpPr>
              <a:spLocks/>
            </p:cNvSpPr>
            <p:nvPr/>
          </p:nvSpPr>
          <p:spPr bwMode="auto">
            <a:xfrm>
              <a:off x="2307" y="2163"/>
              <a:ext cx="324" cy="522"/>
            </a:xfrm>
            <a:custGeom>
              <a:avLst/>
              <a:gdLst>
                <a:gd name="T0" fmla="*/ 49 w 136"/>
                <a:gd name="T1" fmla="*/ 32 h 219"/>
                <a:gd name="T2" fmla="*/ 97 w 136"/>
                <a:gd name="T3" fmla="*/ 53 h 219"/>
                <a:gd name="T4" fmla="*/ 135 w 136"/>
                <a:gd name="T5" fmla="*/ 85 h 219"/>
                <a:gd name="T6" fmla="*/ 84 w 136"/>
                <a:gd name="T7" fmla="*/ 219 h 219"/>
                <a:gd name="T8" fmla="*/ 61 w 136"/>
                <a:gd name="T9" fmla="*/ 208 h 219"/>
                <a:gd name="T10" fmla="*/ 102 w 136"/>
                <a:gd name="T11" fmla="*/ 98 h 219"/>
                <a:gd name="T12" fmla="*/ 55 w 136"/>
                <a:gd name="T13" fmla="*/ 93 h 219"/>
                <a:gd name="T14" fmla="*/ 0 w 136"/>
                <a:gd name="T15" fmla="*/ 62 h 219"/>
                <a:gd name="T16" fmla="*/ 28 w 136"/>
                <a:gd name="T17" fmla="*/ 7 h 219"/>
                <a:gd name="T18" fmla="*/ 49 w 136"/>
                <a:gd name="T19" fmla="*/ 3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219">
                  <a:moveTo>
                    <a:pt x="49" y="32"/>
                  </a:moveTo>
                  <a:cubicBezTo>
                    <a:pt x="49" y="32"/>
                    <a:pt x="72" y="43"/>
                    <a:pt x="97" y="53"/>
                  </a:cubicBezTo>
                  <a:cubicBezTo>
                    <a:pt x="113" y="59"/>
                    <a:pt x="136" y="67"/>
                    <a:pt x="135" y="85"/>
                  </a:cubicBezTo>
                  <a:cubicBezTo>
                    <a:pt x="135" y="97"/>
                    <a:pt x="84" y="219"/>
                    <a:pt x="84" y="219"/>
                  </a:cubicBezTo>
                  <a:cubicBezTo>
                    <a:pt x="61" y="208"/>
                    <a:pt x="61" y="208"/>
                    <a:pt x="61" y="208"/>
                  </a:cubicBezTo>
                  <a:cubicBezTo>
                    <a:pt x="61" y="208"/>
                    <a:pt x="103" y="105"/>
                    <a:pt x="102" y="98"/>
                  </a:cubicBezTo>
                  <a:cubicBezTo>
                    <a:pt x="102" y="91"/>
                    <a:pt x="97" y="97"/>
                    <a:pt x="55" y="93"/>
                  </a:cubicBezTo>
                  <a:cubicBezTo>
                    <a:pt x="13" y="90"/>
                    <a:pt x="0" y="82"/>
                    <a:pt x="0" y="62"/>
                  </a:cubicBezTo>
                  <a:cubicBezTo>
                    <a:pt x="0" y="42"/>
                    <a:pt x="11" y="14"/>
                    <a:pt x="28" y="7"/>
                  </a:cubicBezTo>
                  <a:cubicBezTo>
                    <a:pt x="45" y="0"/>
                    <a:pt x="49" y="32"/>
                    <a:pt x="49" y="32"/>
                  </a:cubicBezTo>
                  <a:close/>
                </a:path>
              </a:pathLst>
            </a:custGeom>
            <a:solidFill>
              <a:srgbClr val="4D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E4CE2A49-0D3A-4FB4-822F-50B36253F785}"/>
                </a:ext>
              </a:extLst>
            </p:cNvPr>
            <p:cNvSpPr>
              <a:spLocks/>
            </p:cNvSpPr>
            <p:nvPr/>
          </p:nvSpPr>
          <p:spPr bwMode="auto">
            <a:xfrm>
              <a:off x="2307" y="2163"/>
              <a:ext cx="286" cy="511"/>
            </a:xfrm>
            <a:custGeom>
              <a:avLst/>
              <a:gdLst>
                <a:gd name="T0" fmla="*/ 49 w 120"/>
                <a:gd name="T1" fmla="*/ 32 h 214"/>
                <a:gd name="T2" fmla="*/ 83 w 120"/>
                <a:gd name="T3" fmla="*/ 53 h 214"/>
                <a:gd name="T4" fmla="*/ 120 w 120"/>
                <a:gd name="T5" fmla="*/ 82 h 214"/>
                <a:gd name="T6" fmla="*/ 72 w 120"/>
                <a:gd name="T7" fmla="*/ 214 h 214"/>
                <a:gd name="T8" fmla="*/ 61 w 120"/>
                <a:gd name="T9" fmla="*/ 208 h 214"/>
                <a:gd name="T10" fmla="*/ 102 w 120"/>
                <a:gd name="T11" fmla="*/ 98 h 214"/>
                <a:gd name="T12" fmla="*/ 55 w 120"/>
                <a:gd name="T13" fmla="*/ 93 h 214"/>
                <a:gd name="T14" fmla="*/ 0 w 120"/>
                <a:gd name="T15" fmla="*/ 62 h 214"/>
                <a:gd name="T16" fmla="*/ 28 w 120"/>
                <a:gd name="T17" fmla="*/ 7 h 214"/>
                <a:gd name="T18" fmla="*/ 49 w 120"/>
                <a:gd name="T19" fmla="*/ 3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14">
                  <a:moveTo>
                    <a:pt x="49" y="32"/>
                  </a:moveTo>
                  <a:cubicBezTo>
                    <a:pt x="49" y="32"/>
                    <a:pt x="58" y="43"/>
                    <a:pt x="83" y="53"/>
                  </a:cubicBezTo>
                  <a:cubicBezTo>
                    <a:pt x="100" y="59"/>
                    <a:pt x="120" y="71"/>
                    <a:pt x="120" y="82"/>
                  </a:cubicBezTo>
                  <a:cubicBezTo>
                    <a:pt x="120" y="95"/>
                    <a:pt x="72" y="214"/>
                    <a:pt x="72" y="214"/>
                  </a:cubicBezTo>
                  <a:cubicBezTo>
                    <a:pt x="61" y="208"/>
                    <a:pt x="61" y="208"/>
                    <a:pt x="61" y="208"/>
                  </a:cubicBezTo>
                  <a:cubicBezTo>
                    <a:pt x="61" y="208"/>
                    <a:pt x="103" y="105"/>
                    <a:pt x="102" y="98"/>
                  </a:cubicBezTo>
                  <a:cubicBezTo>
                    <a:pt x="102" y="91"/>
                    <a:pt x="97" y="97"/>
                    <a:pt x="55" y="93"/>
                  </a:cubicBezTo>
                  <a:cubicBezTo>
                    <a:pt x="13" y="90"/>
                    <a:pt x="0" y="82"/>
                    <a:pt x="0" y="62"/>
                  </a:cubicBezTo>
                  <a:cubicBezTo>
                    <a:pt x="0" y="42"/>
                    <a:pt x="11" y="14"/>
                    <a:pt x="28" y="7"/>
                  </a:cubicBezTo>
                  <a:cubicBezTo>
                    <a:pt x="45" y="0"/>
                    <a:pt x="49" y="32"/>
                    <a:pt x="49" y="32"/>
                  </a:cubicBezTo>
                  <a:close/>
                </a:path>
              </a:pathLst>
            </a:custGeom>
            <a:solidFill>
              <a:srgbClr val="3D3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5EC164-F1D2-4813-91EB-ADCAA85F3458}"/>
                </a:ext>
              </a:extLst>
            </p:cNvPr>
            <p:cNvSpPr>
              <a:spLocks/>
            </p:cNvSpPr>
            <p:nvPr/>
          </p:nvSpPr>
          <p:spPr bwMode="auto">
            <a:xfrm>
              <a:off x="2257" y="2184"/>
              <a:ext cx="322" cy="509"/>
            </a:xfrm>
            <a:custGeom>
              <a:avLst/>
              <a:gdLst>
                <a:gd name="T0" fmla="*/ 59 w 135"/>
                <a:gd name="T1" fmla="*/ 8 h 213"/>
                <a:gd name="T2" fmla="*/ 82 w 135"/>
                <a:gd name="T3" fmla="*/ 43 h 213"/>
                <a:gd name="T4" fmla="*/ 135 w 135"/>
                <a:gd name="T5" fmla="*/ 75 h 213"/>
                <a:gd name="T6" fmla="*/ 80 w 135"/>
                <a:gd name="T7" fmla="*/ 213 h 213"/>
                <a:gd name="T8" fmla="*/ 51 w 135"/>
                <a:gd name="T9" fmla="*/ 200 h 213"/>
                <a:gd name="T10" fmla="*/ 88 w 135"/>
                <a:gd name="T11" fmla="*/ 91 h 213"/>
                <a:gd name="T12" fmla="*/ 48 w 135"/>
                <a:gd name="T13" fmla="*/ 85 h 213"/>
                <a:gd name="T14" fmla="*/ 0 w 135"/>
                <a:gd name="T15" fmla="*/ 55 h 213"/>
                <a:gd name="T16" fmla="*/ 26 w 135"/>
                <a:gd name="T17" fmla="*/ 8 h 213"/>
                <a:gd name="T18" fmla="*/ 59 w 135"/>
                <a:gd name="T19" fmla="*/ 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213">
                  <a:moveTo>
                    <a:pt x="59" y="8"/>
                  </a:moveTo>
                  <a:cubicBezTo>
                    <a:pt x="59" y="8"/>
                    <a:pt x="66" y="36"/>
                    <a:pt x="82" y="43"/>
                  </a:cubicBezTo>
                  <a:cubicBezTo>
                    <a:pt x="98" y="50"/>
                    <a:pt x="135" y="57"/>
                    <a:pt x="135" y="75"/>
                  </a:cubicBezTo>
                  <a:cubicBezTo>
                    <a:pt x="135" y="88"/>
                    <a:pt x="80" y="213"/>
                    <a:pt x="80" y="213"/>
                  </a:cubicBezTo>
                  <a:cubicBezTo>
                    <a:pt x="51" y="200"/>
                    <a:pt x="51" y="200"/>
                    <a:pt x="51" y="200"/>
                  </a:cubicBezTo>
                  <a:cubicBezTo>
                    <a:pt x="51" y="200"/>
                    <a:pt x="89" y="98"/>
                    <a:pt x="88" y="91"/>
                  </a:cubicBezTo>
                  <a:cubicBezTo>
                    <a:pt x="87" y="84"/>
                    <a:pt x="90" y="88"/>
                    <a:pt x="48" y="85"/>
                  </a:cubicBezTo>
                  <a:cubicBezTo>
                    <a:pt x="6" y="83"/>
                    <a:pt x="1" y="75"/>
                    <a:pt x="0" y="55"/>
                  </a:cubicBezTo>
                  <a:cubicBezTo>
                    <a:pt x="0" y="35"/>
                    <a:pt x="26" y="8"/>
                    <a:pt x="26" y="8"/>
                  </a:cubicBezTo>
                  <a:cubicBezTo>
                    <a:pt x="43" y="0"/>
                    <a:pt x="59" y="8"/>
                    <a:pt x="59" y="8"/>
                  </a:cubicBezTo>
                  <a:close/>
                </a:path>
              </a:pathLst>
            </a:custGeom>
            <a:solidFill>
              <a:srgbClr val="4D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CE61766A-82D0-448B-97A1-C916260E02D5}"/>
                </a:ext>
              </a:extLst>
            </p:cNvPr>
            <p:cNvSpPr>
              <a:spLocks/>
            </p:cNvSpPr>
            <p:nvPr/>
          </p:nvSpPr>
          <p:spPr bwMode="auto">
            <a:xfrm>
              <a:off x="2352" y="1874"/>
              <a:ext cx="124" cy="210"/>
            </a:xfrm>
            <a:custGeom>
              <a:avLst/>
              <a:gdLst>
                <a:gd name="T0" fmla="*/ 30 w 52"/>
                <a:gd name="T1" fmla="*/ 17 h 88"/>
                <a:gd name="T2" fmla="*/ 36 w 52"/>
                <a:gd name="T3" fmla="*/ 58 h 88"/>
                <a:gd name="T4" fmla="*/ 26 w 52"/>
                <a:gd name="T5" fmla="*/ 84 h 88"/>
                <a:gd name="T6" fmla="*/ 4 w 52"/>
                <a:gd name="T7" fmla="*/ 54 h 88"/>
                <a:gd name="T8" fmla="*/ 1 w 52"/>
                <a:gd name="T9" fmla="*/ 0 h 88"/>
                <a:gd name="T10" fmla="*/ 30 w 52"/>
                <a:gd name="T11" fmla="*/ 17 h 88"/>
              </a:gdLst>
              <a:ahLst/>
              <a:cxnLst>
                <a:cxn ang="0">
                  <a:pos x="T0" y="T1"/>
                </a:cxn>
                <a:cxn ang="0">
                  <a:pos x="T2" y="T3"/>
                </a:cxn>
                <a:cxn ang="0">
                  <a:pos x="T4" y="T5"/>
                </a:cxn>
                <a:cxn ang="0">
                  <a:pos x="T6" y="T7"/>
                </a:cxn>
                <a:cxn ang="0">
                  <a:pos x="T8" y="T9"/>
                </a:cxn>
                <a:cxn ang="0">
                  <a:pos x="T10" y="T11"/>
                </a:cxn>
              </a:cxnLst>
              <a:rect l="0" t="0" r="r" b="b"/>
              <a:pathLst>
                <a:path w="52" h="88">
                  <a:moveTo>
                    <a:pt x="30" y="17"/>
                  </a:moveTo>
                  <a:cubicBezTo>
                    <a:pt x="30" y="17"/>
                    <a:pt x="23" y="44"/>
                    <a:pt x="36" y="58"/>
                  </a:cubicBezTo>
                  <a:cubicBezTo>
                    <a:pt x="36" y="58"/>
                    <a:pt x="52" y="80"/>
                    <a:pt x="26" y="84"/>
                  </a:cubicBezTo>
                  <a:cubicBezTo>
                    <a:pt x="0" y="88"/>
                    <a:pt x="4" y="54"/>
                    <a:pt x="4" y="54"/>
                  </a:cubicBezTo>
                  <a:cubicBezTo>
                    <a:pt x="4" y="54"/>
                    <a:pt x="8" y="16"/>
                    <a:pt x="1" y="0"/>
                  </a:cubicBezTo>
                  <a:cubicBezTo>
                    <a:pt x="1" y="0"/>
                    <a:pt x="18" y="9"/>
                    <a:pt x="30" y="17"/>
                  </a:cubicBezTo>
                  <a:close/>
                </a:path>
              </a:pathLst>
            </a:custGeom>
            <a:solidFill>
              <a:srgbClr val="E76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D428EDE-6EF5-49FE-BA69-F72F01B6254E}"/>
                </a:ext>
              </a:extLst>
            </p:cNvPr>
            <p:cNvSpPr>
              <a:spLocks/>
            </p:cNvSpPr>
            <p:nvPr/>
          </p:nvSpPr>
          <p:spPr bwMode="auto">
            <a:xfrm>
              <a:off x="2350" y="1809"/>
              <a:ext cx="119" cy="179"/>
            </a:xfrm>
            <a:custGeom>
              <a:avLst/>
              <a:gdLst>
                <a:gd name="T0" fmla="*/ 14 w 50"/>
                <a:gd name="T1" fmla="*/ 5 h 75"/>
                <a:gd name="T2" fmla="*/ 49 w 50"/>
                <a:gd name="T3" fmla="*/ 16 h 75"/>
                <a:gd name="T4" fmla="*/ 47 w 50"/>
                <a:gd name="T5" fmla="*/ 38 h 75"/>
                <a:gd name="T6" fmla="*/ 36 w 50"/>
                <a:gd name="T7" fmla="*/ 74 h 75"/>
                <a:gd name="T8" fmla="*/ 4 w 50"/>
                <a:gd name="T9" fmla="*/ 52 h 75"/>
                <a:gd name="T10" fmla="*/ 14 w 50"/>
                <a:gd name="T11" fmla="*/ 5 h 75"/>
              </a:gdLst>
              <a:ahLst/>
              <a:cxnLst>
                <a:cxn ang="0">
                  <a:pos x="T0" y="T1"/>
                </a:cxn>
                <a:cxn ang="0">
                  <a:pos x="T2" y="T3"/>
                </a:cxn>
                <a:cxn ang="0">
                  <a:pos x="T4" y="T5"/>
                </a:cxn>
                <a:cxn ang="0">
                  <a:pos x="T6" y="T7"/>
                </a:cxn>
                <a:cxn ang="0">
                  <a:pos x="T8" y="T9"/>
                </a:cxn>
                <a:cxn ang="0">
                  <a:pos x="T10" y="T11"/>
                </a:cxn>
              </a:cxnLst>
              <a:rect l="0" t="0" r="r" b="b"/>
              <a:pathLst>
                <a:path w="50" h="75">
                  <a:moveTo>
                    <a:pt x="14" y="5"/>
                  </a:moveTo>
                  <a:cubicBezTo>
                    <a:pt x="14" y="5"/>
                    <a:pt x="49" y="7"/>
                    <a:pt x="49" y="16"/>
                  </a:cubicBezTo>
                  <a:cubicBezTo>
                    <a:pt x="50" y="25"/>
                    <a:pt x="46" y="31"/>
                    <a:pt x="47" y="38"/>
                  </a:cubicBezTo>
                  <a:cubicBezTo>
                    <a:pt x="50" y="55"/>
                    <a:pt x="40" y="73"/>
                    <a:pt x="36" y="74"/>
                  </a:cubicBezTo>
                  <a:cubicBezTo>
                    <a:pt x="30" y="75"/>
                    <a:pt x="8" y="65"/>
                    <a:pt x="4" y="52"/>
                  </a:cubicBezTo>
                  <a:cubicBezTo>
                    <a:pt x="1" y="38"/>
                    <a:pt x="0" y="0"/>
                    <a:pt x="14" y="5"/>
                  </a:cubicBezTo>
                  <a:close/>
                </a:path>
              </a:pathLst>
            </a:custGeom>
            <a:solidFill>
              <a:srgbClr val="F9A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567F486E-5D34-4CA2-AD9F-4A84F8B805C3}"/>
                </a:ext>
              </a:extLst>
            </p:cNvPr>
            <p:cNvSpPr>
              <a:spLocks/>
            </p:cNvSpPr>
            <p:nvPr/>
          </p:nvSpPr>
          <p:spPr bwMode="auto">
            <a:xfrm>
              <a:off x="2452" y="2172"/>
              <a:ext cx="146" cy="74"/>
            </a:xfrm>
            <a:custGeom>
              <a:avLst/>
              <a:gdLst>
                <a:gd name="T0" fmla="*/ 4 w 61"/>
                <a:gd name="T1" fmla="*/ 11 h 31"/>
                <a:gd name="T2" fmla="*/ 13 w 61"/>
                <a:gd name="T3" fmla="*/ 12 h 31"/>
                <a:gd name="T4" fmla="*/ 38 w 61"/>
                <a:gd name="T5" fmla="*/ 2 h 31"/>
                <a:gd name="T6" fmla="*/ 60 w 61"/>
                <a:gd name="T7" fmla="*/ 21 h 31"/>
                <a:gd name="T8" fmla="*/ 43 w 61"/>
                <a:gd name="T9" fmla="*/ 12 h 31"/>
                <a:gd name="T10" fmla="*/ 55 w 61"/>
                <a:gd name="T11" fmla="*/ 25 h 31"/>
                <a:gd name="T12" fmla="*/ 39 w 61"/>
                <a:gd name="T13" fmla="*/ 16 h 31"/>
                <a:gd name="T14" fmla="*/ 49 w 61"/>
                <a:gd name="T15" fmla="*/ 28 h 31"/>
                <a:gd name="T16" fmla="*/ 34 w 61"/>
                <a:gd name="T17" fmla="*/ 19 h 31"/>
                <a:gd name="T18" fmla="*/ 42 w 61"/>
                <a:gd name="T19" fmla="*/ 29 h 31"/>
                <a:gd name="T20" fmla="*/ 29 w 61"/>
                <a:gd name="T21" fmla="*/ 22 h 31"/>
                <a:gd name="T22" fmla="*/ 24 w 61"/>
                <a:gd name="T23" fmla="*/ 23 h 31"/>
                <a:gd name="T24" fmla="*/ 0 w 61"/>
                <a:gd name="T25" fmla="*/ 22 h 31"/>
                <a:gd name="T26" fmla="*/ 4 w 61"/>
                <a:gd name="T2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1">
                  <a:moveTo>
                    <a:pt x="4" y="11"/>
                  </a:moveTo>
                  <a:cubicBezTo>
                    <a:pt x="4" y="11"/>
                    <a:pt x="12" y="12"/>
                    <a:pt x="13" y="12"/>
                  </a:cubicBezTo>
                  <a:cubicBezTo>
                    <a:pt x="15" y="12"/>
                    <a:pt x="36" y="0"/>
                    <a:pt x="38" y="2"/>
                  </a:cubicBezTo>
                  <a:cubicBezTo>
                    <a:pt x="40" y="3"/>
                    <a:pt x="61" y="18"/>
                    <a:pt x="60" y="21"/>
                  </a:cubicBezTo>
                  <a:cubicBezTo>
                    <a:pt x="60" y="23"/>
                    <a:pt x="54" y="22"/>
                    <a:pt x="43" y="12"/>
                  </a:cubicBezTo>
                  <a:cubicBezTo>
                    <a:pt x="43" y="12"/>
                    <a:pt x="57" y="23"/>
                    <a:pt x="55" y="25"/>
                  </a:cubicBezTo>
                  <a:cubicBezTo>
                    <a:pt x="52" y="28"/>
                    <a:pt x="39" y="16"/>
                    <a:pt x="39" y="16"/>
                  </a:cubicBezTo>
                  <a:cubicBezTo>
                    <a:pt x="39" y="16"/>
                    <a:pt x="52" y="26"/>
                    <a:pt x="49" y="28"/>
                  </a:cubicBezTo>
                  <a:cubicBezTo>
                    <a:pt x="46" y="31"/>
                    <a:pt x="34" y="19"/>
                    <a:pt x="34" y="19"/>
                  </a:cubicBezTo>
                  <a:cubicBezTo>
                    <a:pt x="34" y="19"/>
                    <a:pt x="43" y="28"/>
                    <a:pt x="42" y="29"/>
                  </a:cubicBezTo>
                  <a:cubicBezTo>
                    <a:pt x="41" y="31"/>
                    <a:pt x="35" y="28"/>
                    <a:pt x="29" y="22"/>
                  </a:cubicBezTo>
                  <a:cubicBezTo>
                    <a:pt x="29" y="22"/>
                    <a:pt x="27" y="21"/>
                    <a:pt x="24" y="23"/>
                  </a:cubicBezTo>
                  <a:cubicBezTo>
                    <a:pt x="21" y="25"/>
                    <a:pt x="0" y="22"/>
                    <a:pt x="0" y="22"/>
                  </a:cubicBezTo>
                  <a:lnTo>
                    <a:pt x="4" y="11"/>
                  </a:lnTo>
                  <a:close/>
                </a:path>
              </a:pathLst>
            </a:custGeom>
            <a:solidFill>
              <a:srgbClr val="F9A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40D0C938-65C7-43E7-AC58-43FF5229839B}"/>
                </a:ext>
              </a:extLst>
            </p:cNvPr>
            <p:cNvSpPr>
              <a:spLocks/>
            </p:cNvSpPr>
            <p:nvPr/>
          </p:nvSpPr>
          <p:spPr bwMode="auto">
            <a:xfrm>
              <a:off x="2381" y="1790"/>
              <a:ext cx="102" cy="110"/>
            </a:xfrm>
            <a:custGeom>
              <a:avLst/>
              <a:gdLst>
                <a:gd name="T0" fmla="*/ 39 w 43"/>
                <a:gd name="T1" fmla="*/ 41 h 46"/>
                <a:gd name="T2" fmla="*/ 6 w 43"/>
                <a:gd name="T3" fmla="*/ 27 h 46"/>
                <a:gd name="T4" fmla="*/ 2 w 43"/>
                <a:gd name="T5" fmla="*/ 11 h 46"/>
                <a:gd name="T6" fmla="*/ 32 w 43"/>
                <a:gd name="T7" fmla="*/ 14 h 46"/>
                <a:gd name="T8" fmla="*/ 39 w 43"/>
                <a:gd name="T9" fmla="*/ 41 h 46"/>
              </a:gdLst>
              <a:ahLst/>
              <a:cxnLst>
                <a:cxn ang="0">
                  <a:pos x="T0" y="T1"/>
                </a:cxn>
                <a:cxn ang="0">
                  <a:pos x="T2" y="T3"/>
                </a:cxn>
                <a:cxn ang="0">
                  <a:pos x="T4" y="T5"/>
                </a:cxn>
                <a:cxn ang="0">
                  <a:pos x="T6" y="T7"/>
                </a:cxn>
                <a:cxn ang="0">
                  <a:pos x="T8" y="T9"/>
                </a:cxn>
              </a:cxnLst>
              <a:rect l="0" t="0" r="r" b="b"/>
              <a:pathLst>
                <a:path w="43" h="46">
                  <a:moveTo>
                    <a:pt x="39" y="41"/>
                  </a:moveTo>
                  <a:cubicBezTo>
                    <a:pt x="39" y="41"/>
                    <a:pt x="15" y="46"/>
                    <a:pt x="6" y="27"/>
                  </a:cubicBezTo>
                  <a:cubicBezTo>
                    <a:pt x="0" y="12"/>
                    <a:pt x="2" y="11"/>
                    <a:pt x="2" y="11"/>
                  </a:cubicBezTo>
                  <a:cubicBezTo>
                    <a:pt x="2" y="11"/>
                    <a:pt x="16" y="0"/>
                    <a:pt x="32" y="14"/>
                  </a:cubicBezTo>
                  <a:cubicBezTo>
                    <a:pt x="43" y="24"/>
                    <a:pt x="39" y="41"/>
                    <a:pt x="39" y="41"/>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43D14C05-E88C-41B5-ABF6-6CCD5D44E67C}"/>
                </a:ext>
              </a:extLst>
            </p:cNvPr>
            <p:cNvSpPr>
              <a:spLocks/>
            </p:cNvSpPr>
            <p:nvPr/>
          </p:nvSpPr>
          <p:spPr bwMode="auto">
            <a:xfrm>
              <a:off x="2319" y="1814"/>
              <a:ext cx="105" cy="141"/>
            </a:xfrm>
            <a:custGeom>
              <a:avLst/>
              <a:gdLst>
                <a:gd name="T0" fmla="*/ 30 w 44"/>
                <a:gd name="T1" fmla="*/ 0 h 59"/>
                <a:gd name="T2" fmla="*/ 36 w 44"/>
                <a:gd name="T3" fmla="*/ 23 h 59"/>
                <a:gd name="T4" fmla="*/ 33 w 44"/>
                <a:gd name="T5" fmla="*/ 45 h 59"/>
                <a:gd name="T6" fmla="*/ 29 w 44"/>
                <a:gd name="T7" fmla="*/ 40 h 59"/>
                <a:gd name="T8" fmla="*/ 23 w 44"/>
                <a:gd name="T9" fmla="*/ 30 h 59"/>
                <a:gd name="T10" fmla="*/ 23 w 44"/>
                <a:gd name="T11" fmla="*/ 43 h 59"/>
                <a:gd name="T12" fmla="*/ 22 w 44"/>
                <a:gd name="T13" fmla="*/ 59 h 59"/>
                <a:gd name="T14" fmla="*/ 7 w 44"/>
                <a:gd name="T15" fmla="*/ 20 h 59"/>
                <a:gd name="T16" fmla="*/ 30 w 44"/>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9">
                  <a:moveTo>
                    <a:pt x="30" y="0"/>
                  </a:moveTo>
                  <a:cubicBezTo>
                    <a:pt x="30" y="0"/>
                    <a:pt x="44" y="12"/>
                    <a:pt x="36" y="23"/>
                  </a:cubicBezTo>
                  <a:cubicBezTo>
                    <a:pt x="30" y="33"/>
                    <a:pt x="34" y="38"/>
                    <a:pt x="33" y="45"/>
                  </a:cubicBezTo>
                  <a:cubicBezTo>
                    <a:pt x="33" y="45"/>
                    <a:pt x="29" y="43"/>
                    <a:pt x="29" y="40"/>
                  </a:cubicBezTo>
                  <a:cubicBezTo>
                    <a:pt x="28" y="37"/>
                    <a:pt x="27" y="29"/>
                    <a:pt x="23" y="30"/>
                  </a:cubicBezTo>
                  <a:cubicBezTo>
                    <a:pt x="19" y="31"/>
                    <a:pt x="15" y="36"/>
                    <a:pt x="23" y="43"/>
                  </a:cubicBezTo>
                  <a:cubicBezTo>
                    <a:pt x="23" y="43"/>
                    <a:pt x="27" y="52"/>
                    <a:pt x="22" y="59"/>
                  </a:cubicBezTo>
                  <a:cubicBezTo>
                    <a:pt x="22" y="59"/>
                    <a:pt x="0" y="41"/>
                    <a:pt x="7" y="20"/>
                  </a:cubicBezTo>
                  <a:cubicBezTo>
                    <a:pt x="13" y="0"/>
                    <a:pt x="30" y="0"/>
                    <a:pt x="30" y="0"/>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680369F7-CD43-4B00-90CF-5F0BB2597656}"/>
                </a:ext>
              </a:extLst>
            </p:cNvPr>
            <p:cNvSpPr>
              <a:spLocks/>
            </p:cNvSpPr>
            <p:nvPr/>
          </p:nvSpPr>
          <p:spPr bwMode="auto">
            <a:xfrm>
              <a:off x="2276" y="1988"/>
              <a:ext cx="207" cy="296"/>
            </a:xfrm>
            <a:custGeom>
              <a:avLst/>
              <a:gdLst>
                <a:gd name="T0" fmla="*/ 65 w 87"/>
                <a:gd name="T1" fmla="*/ 6 h 124"/>
                <a:gd name="T2" fmla="*/ 62 w 87"/>
                <a:gd name="T3" fmla="*/ 21 h 124"/>
                <a:gd name="T4" fmla="*/ 41 w 87"/>
                <a:gd name="T5" fmla="*/ 0 h 124"/>
                <a:gd name="T6" fmla="*/ 13 w 87"/>
                <a:gd name="T7" fmla="*/ 13 h 124"/>
                <a:gd name="T8" fmla="*/ 16 w 87"/>
                <a:gd name="T9" fmla="*/ 57 h 124"/>
                <a:gd name="T10" fmla="*/ 2 w 87"/>
                <a:gd name="T11" fmla="*/ 114 h 124"/>
                <a:gd name="T12" fmla="*/ 72 w 87"/>
                <a:gd name="T13" fmla="*/ 112 h 124"/>
                <a:gd name="T14" fmla="*/ 81 w 87"/>
                <a:gd name="T15" fmla="*/ 57 h 124"/>
                <a:gd name="T16" fmla="*/ 84 w 87"/>
                <a:gd name="T17" fmla="*/ 35 h 124"/>
                <a:gd name="T18" fmla="*/ 78 w 87"/>
                <a:gd name="T19" fmla="*/ 16 h 124"/>
                <a:gd name="T20" fmla="*/ 65 w 87"/>
                <a:gd name="T21"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24">
                  <a:moveTo>
                    <a:pt x="65" y="6"/>
                  </a:moveTo>
                  <a:cubicBezTo>
                    <a:pt x="65" y="6"/>
                    <a:pt x="67" y="19"/>
                    <a:pt x="62" y="21"/>
                  </a:cubicBezTo>
                  <a:cubicBezTo>
                    <a:pt x="57" y="24"/>
                    <a:pt x="41" y="0"/>
                    <a:pt x="41" y="0"/>
                  </a:cubicBezTo>
                  <a:cubicBezTo>
                    <a:pt x="41" y="0"/>
                    <a:pt x="18" y="9"/>
                    <a:pt x="13" y="13"/>
                  </a:cubicBezTo>
                  <a:cubicBezTo>
                    <a:pt x="8" y="17"/>
                    <a:pt x="16" y="57"/>
                    <a:pt x="16" y="57"/>
                  </a:cubicBezTo>
                  <a:cubicBezTo>
                    <a:pt x="16" y="57"/>
                    <a:pt x="0" y="104"/>
                    <a:pt x="2" y="114"/>
                  </a:cubicBezTo>
                  <a:cubicBezTo>
                    <a:pt x="4" y="124"/>
                    <a:pt x="72" y="112"/>
                    <a:pt x="72" y="112"/>
                  </a:cubicBezTo>
                  <a:cubicBezTo>
                    <a:pt x="72" y="112"/>
                    <a:pt x="79" y="64"/>
                    <a:pt x="81" y="57"/>
                  </a:cubicBezTo>
                  <a:cubicBezTo>
                    <a:pt x="84" y="50"/>
                    <a:pt x="87" y="45"/>
                    <a:pt x="84" y="35"/>
                  </a:cubicBezTo>
                  <a:cubicBezTo>
                    <a:pt x="79" y="20"/>
                    <a:pt x="78" y="16"/>
                    <a:pt x="78" y="16"/>
                  </a:cubicBezTo>
                  <a:cubicBezTo>
                    <a:pt x="78" y="16"/>
                    <a:pt x="70" y="9"/>
                    <a:pt x="65" y="6"/>
                  </a:cubicBezTo>
                  <a:close/>
                </a:path>
              </a:pathLst>
            </a:custGeom>
            <a:solidFill>
              <a:srgbClr val="FF4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6">
              <a:extLst>
                <a:ext uri="{FF2B5EF4-FFF2-40B4-BE49-F238E27FC236}">
                  <a16:creationId xmlns:a16="http://schemas.microsoft.com/office/drawing/2014/main" id="{0B8899EB-1A63-45A6-8B1F-48D417F8886D}"/>
                </a:ext>
              </a:extLst>
            </p:cNvPr>
            <p:cNvSpPr>
              <a:spLocks/>
            </p:cNvSpPr>
            <p:nvPr/>
          </p:nvSpPr>
          <p:spPr bwMode="auto">
            <a:xfrm>
              <a:off x="2276" y="2031"/>
              <a:ext cx="193" cy="253"/>
            </a:xfrm>
            <a:custGeom>
              <a:avLst/>
              <a:gdLst>
                <a:gd name="T0" fmla="*/ 24 w 81"/>
                <a:gd name="T1" fmla="*/ 31 h 106"/>
                <a:gd name="T2" fmla="*/ 17 w 81"/>
                <a:gd name="T3" fmla="*/ 6 h 106"/>
                <a:gd name="T4" fmla="*/ 12 w 81"/>
                <a:gd name="T5" fmla="*/ 0 h 106"/>
                <a:gd name="T6" fmla="*/ 16 w 81"/>
                <a:gd name="T7" fmla="*/ 39 h 106"/>
                <a:gd name="T8" fmla="*/ 2 w 81"/>
                <a:gd name="T9" fmla="*/ 96 h 106"/>
                <a:gd name="T10" fmla="*/ 72 w 81"/>
                <a:gd name="T11" fmla="*/ 94 h 106"/>
                <a:gd name="T12" fmla="*/ 81 w 81"/>
                <a:gd name="T13" fmla="*/ 40 h 106"/>
                <a:gd name="T14" fmla="*/ 50 w 81"/>
                <a:gd name="T15" fmla="*/ 58 h 106"/>
                <a:gd name="T16" fmla="*/ 24 w 81"/>
                <a:gd name="T17" fmla="*/ 3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06">
                  <a:moveTo>
                    <a:pt x="24" y="31"/>
                  </a:moveTo>
                  <a:cubicBezTo>
                    <a:pt x="19" y="24"/>
                    <a:pt x="22" y="13"/>
                    <a:pt x="17" y="6"/>
                  </a:cubicBezTo>
                  <a:cubicBezTo>
                    <a:pt x="15" y="4"/>
                    <a:pt x="14" y="2"/>
                    <a:pt x="12" y="0"/>
                  </a:cubicBezTo>
                  <a:cubicBezTo>
                    <a:pt x="11" y="11"/>
                    <a:pt x="16" y="39"/>
                    <a:pt x="16" y="39"/>
                  </a:cubicBezTo>
                  <a:cubicBezTo>
                    <a:pt x="16" y="39"/>
                    <a:pt x="0" y="86"/>
                    <a:pt x="2" y="96"/>
                  </a:cubicBezTo>
                  <a:cubicBezTo>
                    <a:pt x="4" y="106"/>
                    <a:pt x="72" y="94"/>
                    <a:pt x="72" y="94"/>
                  </a:cubicBezTo>
                  <a:cubicBezTo>
                    <a:pt x="72" y="94"/>
                    <a:pt x="78" y="52"/>
                    <a:pt x="81" y="40"/>
                  </a:cubicBezTo>
                  <a:cubicBezTo>
                    <a:pt x="79" y="43"/>
                    <a:pt x="65" y="60"/>
                    <a:pt x="50" y="58"/>
                  </a:cubicBezTo>
                  <a:cubicBezTo>
                    <a:pt x="42" y="56"/>
                    <a:pt x="35" y="45"/>
                    <a:pt x="24" y="31"/>
                  </a:cubicBezTo>
                  <a:close/>
                </a:path>
              </a:pathLst>
            </a:custGeom>
            <a:solidFill>
              <a:srgbClr val="DA3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a:extLst>
                <a:ext uri="{FF2B5EF4-FFF2-40B4-BE49-F238E27FC236}">
                  <a16:creationId xmlns:a16="http://schemas.microsoft.com/office/drawing/2014/main" id="{FBAC905A-8832-4B28-9C73-9BB30F9E182E}"/>
                </a:ext>
              </a:extLst>
            </p:cNvPr>
            <p:cNvSpPr>
              <a:spLocks/>
            </p:cNvSpPr>
            <p:nvPr/>
          </p:nvSpPr>
          <p:spPr bwMode="auto">
            <a:xfrm>
              <a:off x="2283" y="1898"/>
              <a:ext cx="102" cy="138"/>
            </a:xfrm>
            <a:custGeom>
              <a:avLst/>
              <a:gdLst>
                <a:gd name="T0" fmla="*/ 33 w 43"/>
                <a:gd name="T1" fmla="*/ 0 h 58"/>
                <a:gd name="T2" fmla="*/ 37 w 43"/>
                <a:gd name="T3" fmla="*/ 7 h 58"/>
                <a:gd name="T4" fmla="*/ 41 w 43"/>
                <a:gd name="T5" fmla="*/ 19 h 58"/>
                <a:gd name="T6" fmla="*/ 33 w 43"/>
                <a:gd name="T7" fmla="*/ 40 h 58"/>
                <a:gd name="T8" fmla="*/ 10 w 43"/>
                <a:gd name="T9" fmla="*/ 51 h 58"/>
                <a:gd name="T10" fmla="*/ 18 w 43"/>
                <a:gd name="T11" fmla="*/ 23 h 58"/>
                <a:gd name="T12" fmla="*/ 33 w 43"/>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43" h="58">
                  <a:moveTo>
                    <a:pt x="33" y="0"/>
                  </a:moveTo>
                  <a:cubicBezTo>
                    <a:pt x="33" y="0"/>
                    <a:pt x="33" y="5"/>
                    <a:pt x="37" y="7"/>
                  </a:cubicBezTo>
                  <a:cubicBezTo>
                    <a:pt x="39" y="7"/>
                    <a:pt x="39" y="13"/>
                    <a:pt x="41" y="19"/>
                  </a:cubicBezTo>
                  <a:cubicBezTo>
                    <a:pt x="43" y="30"/>
                    <a:pt x="42" y="37"/>
                    <a:pt x="33" y="40"/>
                  </a:cubicBezTo>
                  <a:cubicBezTo>
                    <a:pt x="27" y="43"/>
                    <a:pt x="19" y="45"/>
                    <a:pt x="10" y="51"/>
                  </a:cubicBezTo>
                  <a:cubicBezTo>
                    <a:pt x="0" y="58"/>
                    <a:pt x="6" y="30"/>
                    <a:pt x="18" y="23"/>
                  </a:cubicBezTo>
                  <a:cubicBezTo>
                    <a:pt x="30" y="16"/>
                    <a:pt x="33" y="0"/>
                    <a:pt x="33" y="0"/>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8">
              <a:extLst>
                <a:ext uri="{FF2B5EF4-FFF2-40B4-BE49-F238E27FC236}">
                  <a16:creationId xmlns:a16="http://schemas.microsoft.com/office/drawing/2014/main" id="{0D38FB16-1760-4398-B098-095B7F904E27}"/>
                </a:ext>
              </a:extLst>
            </p:cNvPr>
            <p:cNvSpPr>
              <a:spLocks/>
            </p:cNvSpPr>
            <p:nvPr/>
          </p:nvSpPr>
          <p:spPr bwMode="auto">
            <a:xfrm>
              <a:off x="2743" y="2210"/>
              <a:ext cx="144" cy="31"/>
            </a:xfrm>
            <a:custGeom>
              <a:avLst/>
              <a:gdLst>
                <a:gd name="T0" fmla="*/ 55 w 60"/>
                <a:gd name="T1" fmla="*/ 13 h 13"/>
                <a:gd name="T2" fmla="*/ 5 w 60"/>
                <a:gd name="T3" fmla="*/ 13 h 13"/>
                <a:gd name="T4" fmla="*/ 2 w 60"/>
                <a:gd name="T5" fmla="*/ 8 h 13"/>
                <a:gd name="T6" fmla="*/ 5 w 60"/>
                <a:gd name="T7" fmla="*/ 2 h 13"/>
                <a:gd name="T8" fmla="*/ 8 w 60"/>
                <a:gd name="T9" fmla="*/ 0 h 13"/>
                <a:gd name="T10" fmla="*/ 52 w 60"/>
                <a:gd name="T11" fmla="*/ 0 h 13"/>
                <a:gd name="T12" fmla="*/ 56 w 60"/>
                <a:gd name="T13" fmla="*/ 2 h 13"/>
                <a:gd name="T14" fmla="*/ 59 w 60"/>
                <a:gd name="T15" fmla="*/ 8 h 13"/>
                <a:gd name="T16" fmla="*/ 55 w 6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3">
                  <a:moveTo>
                    <a:pt x="55" y="13"/>
                  </a:moveTo>
                  <a:cubicBezTo>
                    <a:pt x="5" y="13"/>
                    <a:pt x="5" y="13"/>
                    <a:pt x="5" y="13"/>
                  </a:cubicBezTo>
                  <a:cubicBezTo>
                    <a:pt x="2" y="13"/>
                    <a:pt x="0" y="10"/>
                    <a:pt x="2" y="8"/>
                  </a:cubicBezTo>
                  <a:cubicBezTo>
                    <a:pt x="5" y="2"/>
                    <a:pt x="5" y="2"/>
                    <a:pt x="5" y="2"/>
                  </a:cubicBezTo>
                  <a:cubicBezTo>
                    <a:pt x="5" y="0"/>
                    <a:pt x="7" y="0"/>
                    <a:pt x="8" y="0"/>
                  </a:cubicBezTo>
                  <a:cubicBezTo>
                    <a:pt x="52" y="0"/>
                    <a:pt x="52" y="0"/>
                    <a:pt x="52" y="0"/>
                  </a:cubicBezTo>
                  <a:cubicBezTo>
                    <a:pt x="54" y="0"/>
                    <a:pt x="55" y="0"/>
                    <a:pt x="56" y="2"/>
                  </a:cubicBezTo>
                  <a:cubicBezTo>
                    <a:pt x="59" y="8"/>
                    <a:pt x="59" y="8"/>
                    <a:pt x="59" y="8"/>
                  </a:cubicBezTo>
                  <a:cubicBezTo>
                    <a:pt x="60" y="10"/>
                    <a:pt x="58" y="13"/>
                    <a:pt x="55" y="13"/>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02228CC2-1972-46CA-B460-3C63447FCC2C}"/>
                </a:ext>
              </a:extLst>
            </p:cNvPr>
            <p:cNvSpPr>
              <a:spLocks/>
            </p:cNvSpPr>
            <p:nvPr/>
          </p:nvSpPr>
          <p:spPr bwMode="auto">
            <a:xfrm>
              <a:off x="2192" y="2015"/>
              <a:ext cx="286" cy="219"/>
            </a:xfrm>
            <a:custGeom>
              <a:avLst/>
              <a:gdLst>
                <a:gd name="T0" fmla="*/ 120 w 120"/>
                <a:gd name="T1" fmla="*/ 76 h 92"/>
                <a:gd name="T2" fmla="*/ 118 w 120"/>
                <a:gd name="T3" fmla="*/ 91 h 92"/>
                <a:gd name="T4" fmla="*/ 19 w 120"/>
                <a:gd name="T5" fmla="*/ 90 h 92"/>
                <a:gd name="T6" fmla="*/ 8 w 120"/>
                <a:gd name="T7" fmla="*/ 56 h 92"/>
                <a:gd name="T8" fmla="*/ 53 w 120"/>
                <a:gd name="T9" fmla="*/ 0 h 92"/>
                <a:gd name="T10" fmla="*/ 61 w 120"/>
                <a:gd name="T11" fmla="*/ 31 h 92"/>
                <a:gd name="T12" fmla="*/ 39 w 120"/>
                <a:gd name="T13" fmla="*/ 65 h 92"/>
                <a:gd name="T14" fmla="*/ 120 w 120"/>
                <a:gd name="T15" fmla="*/ 76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20" y="76"/>
                  </a:moveTo>
                  <a:cubicBezTo>
                    <a:pt x="118" y="91"/>
                    <a:pt x="118" y="91"/>
                    <a:pt x="118" y="91"/>
                  </a:cubicBezTo>
                  <a:cubicBezTo>
                    <a:pt x="118" y="91"/>
                    <a:pt x="32" y="92"/>
                    <a:pt x="19" y="90"/>
                  </a:cubicBezTo>
                  <a:cubicBezTo>
                    <a:pt x="6" y="88"/>
                    <a:pt x="0" y="71"/>
                    <a:pt x="8" y="56"/>
                  </a:cubicBezTo>
                  <a:cubicBezTo>
                    <a:pt x="17" y="41"/>
                    <a:pt x="42" y="1"/>
                    <a:pt x="53" y="0"/>
                  </a:cubicBezTo>
                  <a:cubicBezTo>
                    <a:pt x="64" y="0"/>
                    <a:pt x="70" y="14"/>
                    <a:pt x="61" y="31"/>
                  </a:cubicBezTo>
                  <a:cubicBezTo>
                    <a:pt x="52" y="47"/>
                    <a:pt x="35" y="63"/>
                    <a:pt x="39" y="65"/>
                  </a:cubicBezTo>
                  <a:cubicBezTo>
                    <a:pt x="43" y="68"/>
                    <a:pt x="120" y="76"/>
                    <a:pt x="120" y="76"/>
                  </a:cubicBezTo>
                  <a:close/>
                </a:path>
              </a:pathLst>
            </a:custGeom>
            <a:solidFill>
              <a:srgbClr val="FF4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0" name="Imagen 49">
            <a:extLst>
              <a:ext uri="{FF2B5EF4-FFF2-40B4-BE49-F238E27FC236}">
                <a16:creationId xmlns:a16="http://schemas.microsoft.com/office/drawing/2014/main" id="{4CB8BAF4-A95E-443A-A885-E6C190CECF7C}"/>
              </a:ext>
            </a:extLst>
          </p:cNvPr>
          <p:cNvPicPr>
            <a:picLocks noChangeAspect="1"/>
          </p:cNvPicPr>
          <p:nvPr/>
        </p:nvPicPr>
        <p:blipFill>
          <a:blip r:embed="rId3"/>
          <a:stretch>
            <a:fillRect/>
          </a:stretch>
        </p:blipFill>
        <p:spPr>
          <a:xfrm>
            <a:off x="7413054" y="1844949"/>
            <a:ext cx="1072444" cy="1320800"/>
          </a:xfrm>
          <a:prstGeom prst="rect">
            <a:avLst/>
          </a:prstGeom>
        </p:spPr>
      </p:pic>
      <p:grpSp>
        <p:nvGrpSpPr>
          <p:cNvPr id="52" name="Group 35">
            <a:extLst>
              <a:ext uri="{FF2B5EF4-FFF2-40B4-BE49-F238E27FC236}">
                <a16:creationId xmlns:a16="http://schemas.microsoft.com/office/drawing/2014/main" id="{2D05A27D-BAE6-44A6-9614-9D542B87F563}"/>
              </a:ext>
            </a:extLst>
          </p:cNvPr>
          <p:cNvGrpSpPr>
            <a:grpSpLocks noChangeAspect="1"/>
          </p:cNvGrpSpPr>
          <p:nvPr/>
        </p:nvGrpSpPr>
        <p:grpSpPr bwMode="auto">
          <a:xfrm>
            <a:off x="9774238" y="1679576"/>
            <a:ext cx="790575" cy="1592262"/>
            <a:chOff x="6157" y="1058"/>
            <a:chExt cx="498" cy="1003"/>
          </a:xfrm>
        </p:grpSpPr>
        <p:sp>
          <p:nvSpPr>
            <p:cNvPr id="54" name="Freeform 36">
              <a:extLst>
                <a:ext uri="{FF2B5EF4-FFF2-40B4-BE49-F238E27FC236}">
                  <a16:creationId xmlns:a16="http://schemas.microsoft.com/office/drawing/2014/main" id="{AAF38952-6614-492E-953E-5807F8F1AA6E}"/>
                </a:ext>
              </a:extLst>
            </p:cNvPr>
            <p:cNvSpPr>
              <a:spLocks/>
            </p:cNvSpPr>
            <p:nvPr/>
          </p:nvSpPr>
          <p:spPr bwMode="auto">
            <a:xfrm>
              <a:off x="6349" y="1151"/>
              <a:ext cx="142" cy="162"/>
            </a:xfrm>
            <a:custGeom>
              <a:avLst/>
              <a:gdLst>
                <a:gd name="T0" fmla="*/ 38 w 59"/>
                <a:gd name="T1" fmla="*/ 0 h 68"/>
                <a:gd name="T2" fmla="*/ 27 w 59"/>
                <a:gd name="T3" fmla="*/ 0 h 68"/>
                <a:gd name="T4" fmla="*/ 16 w 59"/>
                <a:gd name="T5" fmla="*/ 0 h 68"/>
                <a:gd name="T6" fmla="*/ 7 w 59"/>
                <a:gd name="T7" fmla="*/ 33 h 68"/>
                <a:gd name="T8" fmla="*/ 27 w 59"/>
                <a:gd name="T9" fmla="*/ 68 h 68"/>
                <a:gd name="T10" fmla="*/ 47 w 59"/>
                <a:gd name="T11" fmla="*/ 33 h 68"/>
                <a:gd name="T12" fmla="*/ 38 w 59"/>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59" h="68">
                  <a:moveTo>
                    <a:pt x="38" y="0"/>
                  </a:moveTo>
                  <a:cubicBezTo>
                    <a:pt x="27" y="0"/>
                    <a:pt x="27" y="0"/>
                    <a:pt x="27" y="0"/>
                  </a:cubicBezTo>
                  <a:cubicBezTo>
                    <a:pt x="16" y="0"/>
                    <a:pt x="16" y="0"/>
                    <a:pt x="16" y="0"/>
                  </a:cubicBezTo>
                  <a:cubicBezTo>
                    <a:pt x="16" y="0"/>
                    <a:pt x="13" y="29"/>
                    <a:pt x="7" y="33"/>
                  </a:cubicBezTo>
                  <a:cubicBezTo>
                    <a:pt x="7" y="33"/>
                    <a:pt x="0" y="68"/>
                    <a:pt x="27" y="68"/>
                  </a:cubicBezTo>
                  <a:cubicBezTo>
                    <a:pt x="59" y="68"/>
                    <a:pt x="47" y="33"/>
                    <a:pt x="47" y="33"/>
                  </a:cubicBezTo>
                  <a:cubicBezTo>
                    <a:pt x="41" y="29"/>
                    <a:pt x="38" y="0"/>
                    <a:pt x="38" y="0"/>
                  </a:cubicBezTo>
                  <a:close/>
                </a:path>
              </a:pathLst>
            </a:custGeom>
            <a:solidFill>
              <a:srgbClr val="E76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7">
              <a:extLst>
                <a:ext uri="{FF2B5EF4-FFF2-40B4-BE49-F238E27FC236}">
                  <a16:creationId xmlns:a16="http://schemas.microsoft.com/office/drawing/2014/main" id="{E8D4F03F-8888-4FF7-92AD-C423862D22D4}"/>
                </a:ext>
              </a:extLst>
            </p:cNvPr>
            <p:cNvSpPr>
              <a:spLocks/>
            </p:cNvSpPr>
            <p:nvPr/>
          </p:nvSpPr>
          <p:spPr bwMode="auto">
            <a:xfrm>
              <a:off x="6342" y="1079"/>
              <a:ext cx="147" cy="168"/>
            </a:xfrm>
            <a:custGeom>
              <a:avLst/>
              <a:gdLst>
                <a:gd name="T0" fmla="*/ 58 w 61"/>
                <a:gd name="T1" fmla="*/ 35 h 70"/>
                <a:gd name="T2" fmla="*/ 52 w 61"/>
                <a:gd name="T3" fmla="*/ 37 h 70"/>
                <a:gd name="T4" fmla="*/ 52 w 61"/>
                <a:gd name="T5" fmla="*/ 9 h 70"/>
                <a:gd name="T6" fmla="*/ 31 w 61"/>
                <a:gd name="T7" fmla="*/ 5 h 70"/>
                <a:gd name="T8" fmla="*/ 10 w 61"/>
                <a:gd name="T9" fmla="*/ 9 h 70"/>
                <a:gd name="T10" fmla="*/ 10 w 61"/>
                <a:gd name="T11" fmla="*/ 37 h 70"/>
                <a:gd name="T12" fmla="*/ 3 w 61"/>
                <a:gd name="T13" fmla="*/ 35 h 70"/>
                <a:gd name="T14" fmla="*/ 10 w 61"/>
                <a:gd name="T15" fmla="*/ 49 h 70"/>
                <a:gd name="T16" fmla="*/ 31 w 61"/>
                <a:gd name="T17" fmla="*/ 70 h 70"/>
                <a:gd name="T18" fmla="*/ 52 w 61"/>
                <a:gd name="T19" fmla="*/ 49 h 70"/>
                <a:gd name="T20" fmla="*/ 58 w 61"/>
                <a:gd name="T2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0">
                  <a:moveTo>
                    <a:pt x="58" y="35"/>
                  </a:moveTo>
                  <a:cubicBezTo>
                    <a:pt x="55" y="32"/>
                    <a:pt x="52" y="37"/>
                    <a:pt x="52" y="37"/>
                  </a:cubicBezTo>
                  <a:cubicBezTo>
                    <a:pt x="52" y="37"/>
                    <a:pt x="57" y="18"/>
                    <a:pt x="52" y="9"/>
                  </a:cubicBezTo>
                  <a:cubicBezTo>
                    <a:pt x="47" y="0"/>
                    <a:pt x="31" y="5"/>
                    <a:pt x="31" y="5"/>
                  </a:cubicBezTo>
                  <a:cubicBezTo>
                    <a:pt x="31" y="5"/>
                    <a:pt x="14" y="0"/>
                    <a:pt x="10" y="9"/>
                  </a:cubicBezTo>
                  <a:cubicBezTo>
                    <a:pt x="5" y="18"/>
                    <a:pt x="10" y="37"/>
                    <a:pt x="10" y="37"/>
                  </a:cubicBezTo>
                  <a:cubicBezTo>
                    <a:pt x="10" y="37"/>
                    <a:pt x="6" y="32"/>
                    <a:pt x="3" y="35"/>
                  </a:cubicBezTo>
                  <a:cubicBezTo>
                    <a:pt x="0" y="39"/>
                    <a:pt x="8" y="48"/>
                    <a:pt x="10" y="49"/>
                  </a:cubicBezTo>
                  <a:cubicBezTo>
                    <a:pt x="10" y="49"/>
                    <a:pt x="21" y="70"/>
                    <a:pt x="31" y="70"/>
                  </a:cubicBezTo>
                  <a:cubicBezTo>
                    <a:pt x="40" y="70"/>
                    <a:pt x="52" y="49"/>
                    <a:pt x="52" y="49"/>
                  </a:cubicBezTo>
                  <a:cubicBezTo>
                    <a:pt x="53" y="48"/>
                    <a:pt x="61" y="39"/>
                    <a:pt x="58" y="35"/>
                  </a:cubicBezTo>
                  <a:close/>
                </a:path>
              </a:pathLst>
            </a:custGeom>
            <a:solidFill>
              <a:srgbClr val="F9A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8">
              <a:extLst>
                <a:ext uri="{FF2B5EF4-FFF2-40B4-BE49-F238E27FC236}">
                  <a16:creationId xmlns:a16="http://schemas.microsoft.com/office/drawing/2014/main" id="{73E7553C-6576-4115-8CFC-7D496D4A4DD9}"/>
                </a:ext>
              </a:extLst>
            </p:cNvPr>
            <p:cNvSpPr>
              <a:spLocks/>
            </p:cNvSpPr>
            <p:nvPr/>
          </p:nvSpPr>
          <p:spPr bwMode="auto">
            <a:xfrm>
              <a:off x="6342" y="1084"/>
              <a:ext cx="65" cy="96"/>
            </a:xfrm>
            <a:custGeom>
              <a:avLst/>
              <a:gdLst>
                <a:gd name="T0" fmla="*/ 27 w 27"/>
                <a:gd name="T1" fmla="*/ 11 h 40"/>
                <a:gd name="T2" fmla="*/ 13 w 27"/>
                <a:gd name="T3" fmla="*/ 19 h 40"/>
                <a:gd name="T4" fmla="*/ 14 w 27"/>
                <a:gd name="T5" fmla="*/ 29 h 40"/>
                <a:gd name="T6" fmla="*/ 15 w 27"/>
                <a:gd name="T7" fmla="*/ 40 h 40"/>
                <a:gd name="T8" fmla="*/ 13 w 27"/>
                <a:gd name="T9" fmla="*/ 40 h 40"/>
                <a:gd name="T10" fmla="*/ 9 w 27"/>
                <a:gd name="T11" fmla="*/ 35 h 40"/>
                <a:gd name="T12" fmla="*/ 2 w 27"/>
                <a:gd name="T13" fmla="*/ 34 h 40"/>
                <a:gd name="T14" fmla="*/ 13 w 27"/>
                <a:gd name="T15" fmla="*/ 1 h 40"/>
                <a:gd name="T16" fmla="*/ 27 w 27"/>
                <a:gd name="T1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0">
                  <a:moveTo>
                    <a:pt x="27" y="11"/>
                  </a:moveTo>
                  <a:cubicBezTo>
                    <a:pt x="27" y="11"/>
                    <a:pt x="14" y="13"/>
                    <a:pt x="13" y="19"/>
                  </a:cubicBezTo>
                  <a:cubicBezTo>
                    <a:pt x="12" y="23"/>
                    <a:pt x="13" y="26"/>
                    <a:pt x="14" y="29"/>
                  </a:cubicBezTo>
                  <a:cubicBezTo>
                    <a:pt x="14" y="31"/>
                    <a:pt x="15" y="40"/>
                    <a:pt x="15" y="40"/>
                  </a:cubicBezTo>
                  <a:cubicBezTo>
                    <a:pt x="14" y="40"/>
                    <a:pt x="13" y="40"/>
                    <a:pt x="13" y="40"/>
                  </a:cubicBezTo>
                  <a:cubicBezTo>
                    <a:pt x="11" y="38"/>
                    <a:pt x="10" y="36"/>
                    <a:pt x="9" y="35"/>
                  </a:cubicBezTo>
                  <a:cubicBezTo>
                    <a:pt x="7" y="31"/>
                    <a:pt x="3" y="32"/>
                    <a:pt x="2" y="34"/>
                  </a:cubicBezTo>
                  <a:cubicBezTo>
                    <a:pt x="2" y="34"/>
                    <a:pt x="0" y="2"/>
                    <a:pt x="13" y="1"/>
                  </a:cubicBezTo>
                  <a:cubicBezTo>
                    <a:pt x="27" y="0"/>
                    <a:pt x="27" y="11"/>
                    <a:pt x="27" y="11"/>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9">
              <a:extLst>
                <a:ext uri="{FF2B5EF4-FFF2-40B4-BE49-F238E27FC236}">
                  <a16:creationId xmlns:a16="http://schemas.microsoft.com/office/drawing/2014/main" id="{DDC8FA94-13E7-463B-9E60-3F121BC1431A}"/>
                </a:ext>
              </a:extLst>
            </p:cNvPr>
            <p:cNvSpPr>
              <a:spLocks/>
            </p:cNvSpPr>
            <p:nvPr/>
          </p:nvSpPr>
          <p:spPr bwMode="auto">
            <a:xfrm>
              <a:off x="6424" y="1084"/>
              <a:ext cx="65" cy="96"/>
            </a:xfrm>
            <a:custGeom>
              <a:avLst/>
              <a:gdLst>
                <a:gd name="T0" fmla="*/ 0 w 27"/>
                <a:gd name="T1" fmla="*/ 11 h 40"/>
                <a:gd name="T2" fmla="*/ 14 w 27"/>
                <a:gd name="T3" fmla="*/ 19 h 40"/>
                <a:gd name="T4" fmla="*/ 13 w 27"/>
                <a:gd name="T5" fmla="*/ 29 h 40"/>
                <a:gd name="T6" fmla="*/ 12 w 27"/>
                <a:gd name="T7" fmla="*/ 40 h 40"/>
                <a:gd name="T8" fmla="*/ 14 w 27"/>
                <a:gd name="T9" fmla="*/ 40 h 40"/>
                <a:gd name="T10" fmla="*/ 18 w 27"/>
                <a:gd name="T11" fmla="*/ 35 h 40"/>
                <a:gd name="T12" fmla="*/ 25 w 27"/>
                <a:gd name="T13" fmla="*/ 34 h 40"/>
                <a:gd name="T14" fmla="*/ 14 w 27"/>
                <a:gd name="T15" fmla="*/ 1 h 40"/>
                <a:gd name="T16" fmla="*/ 0 w 27"/>
                <a:gd name="T1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0">
                  <a:moveTo>
                    <a:pt x="0" y="11"/>
                  </a:moveTo>
                  <a:cubicBezTo>
                    <a:pt x="0" y="11"/>
                    <a:pt x="13" y="13"/>
                    <a:pt x="14" y="19"/>
                  </a:cubicBezTo>
                  <a:cubicBezTo>
                    <a:pt x="15" y="23"/>
                    <a:pt x="14" y="26"/>
                    <a:pt x="13" y="29"/>
                  </a:cubicBezTo>
                  <a:cubicBezTo>
                    <a:pt x="13" y="31"/>
                    <a:pt x="12" y="40"/>
                    <a:pt x="12" y="40"/>
                  </a:cubicBezTo>
                  <a:cubicBezTo>
                    <a:pt x="13" y="40"/>
                    <a:pt x="14" y="40"/>
                    <a:pt x="14" y="40"/>
                  </a:cubicBezTo>
                  <a:cubicBezTo>
                    <a:pt x="16" y="38"/>
                    <a:pt x="17" y="36"/>
                    <a:pt x="18" y="35"/>
                  </a:cubicBezTo>
                  <a:cubicBezTo>
                    <a:pt x="20" y="31"/>
                    <a:pt x="24" y="32"/>
                    <a:pt x="25" y="34"/>
                  </a:cubicBezTo>
                  <a:cubicBezTo>
                    <a:pt x="25" y="34"/>
                    <a:pt x="27" y="2"/>
                    <a:pt x="14" y="1"/>
                  </a:cubicBezTo>
                  <a:cubicBezTo>
                    <a:pt x="0" y="0"/>
                    <a:pt x="0" y="11"/>
                    <a:pt x="0" y="11"/>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0">
              <a:extLst>
                <a:ext uri="{FF2B5EF4-FFF2-40B4-BE49-F238E27FC236}">
                  <a16:creationId xmlns:a16="http://schemas.microsoft.com/office/drawing/2014/main" id="{B9ABA740-9F85-4426-9BCE-E5F0E021E9E9}"/>
                </a:ext>
              </a:extLst>
            </p:cNvPr>
            <p:cNvSpPr>
              <a:spLocks/>
            </p:cNvSpPr>
            <p:nvPr/>
          </p:nvSpPr>
          <p:spPr bwMode="auto">
            <a:xfrm>
              <a:off x="6335" y="1058"/>
              <a:ext cx="142" cy="88"/>
            </a:xfrm>
            <a:custGeom>
              <a:avLst/>
              <a:gdLst>
                <a:gd name="T0" fmla="*/ 55 w 59"/>
                <a:gd name="T1" fmla="*/ 14 h 37"/>
                <a:gd name="T2" fmla="*/ 50 w 59"/>
                <a:gd name="T3" fmla="*/ 5 h 37"/>
                <a:gd name="T4" fmla="*/ 22 w 59"/>
                <a:gd name="T5" fmla="*/ 5 h 37"/>
                <a:gd name="T6" fmla="*/ 7 w 59"/>
                <a:gd name="T7" fmla="*/ 9 h 37"/>
                <a:gd name="T8" fmla="*/ 6 w 59"/>
                <a:gd name="T9" fmla="*/ 6 h 37"/>
                <a:gd name="T10" fmla="*/ 0 w 59"/>
                <a:gd name="T11" fmla="*/ 16 h 37"/>
                <a:gd name="T12" fmla="*/ 28 w 59"/>
                <a:gd name="T13" fmla="*/ 37 h 37"/>
                <a:gd name="T14" fmla="*/ 55 w 59"/>
                <a:gd name="T15" fmla="*/ 1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7">
                  <a:moveTo>
                    <a:pt x="55" y="14"/>
                  </a:moveTo>
                  <a:cubicBezTo>
                    <a:pt x="55" y="14"/>
                    <a:pt x="56" y="8"/>
                    <a:pt x="50" y="5"/>
                  </a:cubicBezTo>
                  <a:cubicBezTo>
                    <a:pt x="44" y="2"/>
                    <a:pt x="32" y="0"/>
                    <a:pt x="22" y="5"/>
                  </a:cubicBezTo>
                  <a:cubicBezTo>
                    <a:pt x="13" y="10"/>
                    <a:pt x="10" y="11"/>
                    <a:pt x="7" y="9"/>
                  </a:cubicBezTo>
                  <a:cubicBezTo>
                    <a:pt x="4" y="8"/>
                    <a:pt x="6" y="6"/>
                    <a:pt x="6" y="6"/>
                  </a:cubicBezTo>
                  <a:cubicBezTo>
                    <a:pt x="6" y="6"/>
                    <a:pt x="0" y="6"/>
                    <a:pt x="0" y="16"/>
                  </a:cubicBezTo>
                  <a:cubicBezTo>
                    <a:pt x="0" y="25"/>
                    <a:pt x="12" y="37"/>
                    <a:pt x="28" y="37"/>
                  </a:cubicBezTo>
                  <a:cubicBezTo>
                    <a:pt x="51" y="37"/>
                    <a:pt x="59" y="21"/>
                    <a:pt x="55" y="14"/>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BCC311E5-C6F1-4B0C-8207-000497E65010}"/>
                </a:ext>
              </a:extLst>
            </p:cNvPr>
            <p:cNvSpPr>
              <a:spLocks/>
            </p:cNvSpPr>
            <p:nvPr/>
          </p:nvSpPr>
          <p:spPr bwMode="auto">
            <a:xfrm>
              <a:off x="6260" y="1230"/>
              <a:ext cx="308" cy="334"/>
            </a:xfrm>
            <a:custGeom>
              <a:avLst/>
              <a:gdLst>
                <a:gd name="T0" fmla="*/ 84 w 128"/>
                <a:gd name="T1" fmla="*/ 0 h 140"/>
                <a:gd name="T2" fmla="*/ 64 w 128"/>
                <a:gd name="T3" fmla="*/ 26 h 140"/>
                <a:gd name="T4" fmla="*/ 44 w 128"/>
                <a:gd name="T5" fmla="*/ 0 h 140"/>
                <a:gd name="T6" fmla="*/ 0 w 128"/>
                <a:gd name="T7" fmla="*/ 18 h 140"/>
                <a:gd name="T8" fmla="*/ 7 w 128"/>
                <a:gd name="T9" fmla="*/ 72 h 140"/>
                <a:gd name="T10" fmla="*/ 24 w 128"/>
                <a:gd name="T11" fmla="*/ 138 h 140"/>
                <a:gd name="T12" fmla="*/ 64 w 128"/>
                <a:gd name="T13" fmla="*/ 140 h 140"/>
                <a:gd name="T14" fmla="*/ 104 w 128"/>
                <a:gd name="T15" fmla="*/ 138 h 140"/>
                <a:gd name="T16" fmla="*/ 121 w 128"/>
                <a:gd name="T17" fmla="*/ 72 h 140"/>
                <a:gd name="T18" fmla="*/ 128 w 128"/>
                <a:gd name="T19" fmla="*/ 18 h 140"/>
                <a:gd name="T20" fmla="*/ 84 w 128"/>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0">
                  <a:moveTo>
                    <a:pt x="84" y="0"/>
                  </a:moveTo>
                  <a:cubicBezTo>
                    <a:pt x="83" y="30"/>
                    <a:pt x="64" y="26"/>
                    <a:pt x="64" y="26"/>
                  </a:cubicBezTo>
                  <a:cubicBezTo>
                    <a:pt x="64" y="26"/>
                    <a:pt x="46" y="30"/>
                    <a:pt x="44" y="0"/>
                  </a:cubicBezTo>
                  <a:cubicBezTo>
                    <a:pt x="44" y="0"/>
                    <a:pt x="15" y="8"/>
                    <a:pt x="0" y="18"/>
                  </a:cubicBezTo>
                  <a:cubicBezTo>
                    <a:pt x="0" y="18"/>
                    <a:pt x="6" y="44"/>
                    <a:pt x="7" y="72"/>
                  </a:cubicBezTo>
                  <a:cubicBezTo>
                    <a:pt x="24" y="138"/>
                    <a:pt x="24" y="138"/>
                    <a:pt x="24" y="138"/>
                  </a:cubicBezTo>
                  <a:cubicBezTo>
                    <a:pt x="64" y="140"/>
                    <a:pt x="64" y="140"/>
                    <a:pt x="64" y="140"/>
                  </a:cubicBezTo>
                  <a:cubicBezTo>
                    <a:pt x="104" y="138"/>
                    <a:pt x="104" y="138"/>
                    <a:pt x="104" y="138"/>
                  </a:cubicBezTo>
                  <a:cubicBezTo>
                    <a:pt x="121" y="72"/>
                    <a:pt x="121" y="72"/>
                    <a:pt x="121" y="72"/>
                  </a:cubicBezTo>
                  <a:cubicBezTo>
                    <a:pt x="122" y="44"/>
                    <a:pt x="128" y="18"/>
                    <a:pt x="128" y="18"/>
                  </a:cubicBezTo>
                  <a:cubicBezTo>
                    <a:pt x="113" y="8"/>
                    <a:pt x="84" y="0"/>
                    <a:pt x="84" y="0"/>
                  </a:cubicBezTo>
                </a:path>
              </a:pathLst>
            </a:custGeom>
            <a:solidFill>
              <a:srgbClr val="AFEA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2">
              <a:extLst>
                <a:ext uri="{FF2B5EF4-FFF2-40B4-BE49-F238E27FC236}">
                  <a16:creationId xmlns:a16="http://schemas.microsoft.com/office/drawing/2014/main" id="{625028C8-B3CB-48AF-8B34-F977D1CEDC2C}"/>
                </a:ext>
              </a:extLst>
            </p:cNvPr>
            <p:cNvSpPr>
              <a:spLocks/>
            </p:cNvSpPr>
            <p:nvPr/>
          </p:nvSpPr>
          <p:spPr bwMode="auto">
            <a:xfrm>
              <a:off x="6268" y="1304"/>
              <a:ext cx="293" cy="260"/>
            </a:xfrm>
            <a:custGeom>
              <a:avLst/>
              <a:gdLst>
                <a:gd name="T0" fmla="*/ 115 w 122"/>
                <a:gd name="T1" fmla="*/ 4 h 109"/>
                <a:gd name="T2" fmla="*/ 70 w 122"/>
                <a:gd name="T3" fmla="*/ 47 h 109"/>
                <a:gd name="T4" fmla="*/ 30 w 122"/>
                <a:gd name="T5" fmla="*/ 24 h 109"/>
                <a:gd name="T6" fmla="*/ 0 w 122"/>
                <a:gd name="T7" fmla="*/ 0 h 109"/>
                <a:gd name="T8" fmla="*/ 4 w 122"/>
                <a:gd name="T9" fmla="*/ 41 h 109"/>
                <a:gd name="T10" fmla="*/ 21 w 122"/>
                <a:gd name="T11" fmla="*/ 107 h 109"/>
                <a:gd name="T12" fmla="*/ 61 w 122"/>
                <a:gd name="T13" fmla="*/ 109 h 109"/>
                <a:gd name="T14" fmla="*/ 101 w 122"/>
                <a:gd name="T15" fmla="*/ 107 h 109"/>
                <a:gd name="T16" fmla="*/ 118 w 122"/>
                <a:gd name="T17" fmla="*/ 41 h 109"/>
                <a:gd name="T18" fmla="*/ 122 w 122"/>
                <a:gd name="T19" fmla="*/ 1 h 109"/>
                <a:gd name="T20" fmla="*/ 115 w 122"/>
                <a:gd name="T21"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09">
                  <a:moveTo>
                    <a:pt x="115" y="4"/>
                  </a:moveTo>
                  <a:cubicBezTo>
                    <a:pt x="97" y="14"/>
                    <a:pt x="88" y="36"/>
                    <a:pt x="70" y="47"/>
                  </a:cubicBezTo>
                  <a:cubicBezTo>
                    <a:pt x="52" y="59"/>
                    <a:pt x="39" y="36"/>
                    <a:pt x="30" y="24"/>
                  </a:cubicBezTo>
                  <a:cubicBezTo>
                    <a:pt x="22" y="13"/>
                    <a:pt x="12" y="5"/>
                    <a:pt x="0" y="0"/>
                  </a:cubicBezTo>
                  <a:cubicBezTo>
                    <a:pt x="2" y="10"/>
                    <a:pt x="4" y="25"/>
                    <a:pt x="4" y="41"/>
                  </a:cubicBezTo>
                  <a:cubicBezTo>
                    <a:pt x="21" y="107"/>
                    <a:pt x="21" y="107"/>
                    <a:pt x="21" y="107"/>
                  </a:cubicBezTo>
                  <a:cubicBezTo>
                    <a:pt x="61" y="109"/>
                    <a:pt x="61" y="109"/>
                    <a:pt x="61" y="109"/>
                  </a:cubicBezTo>
                  <a:cubicBezTo>
                    <a:pt x="101" y="107"/>
                    <a:pt x="101" y="107"/>
                    <a:pt x="101" y="107"/>
                  </a:cubicBezTo>
                  <a:cubicBezTo>
                    <a:pt x="118" y="41"/>
                    <a:pt x="118" y="41"/>
                    <a:pt x="118" y="41"/>
                  </a:cubicBezTo>
                  <a:cubicBezTo>
                    <a:pt x="118" y="26"/>
                    <a:pt x="120" y="11"/>
                    <a:pt x="122" y="1"/>
                  </a:cubicBezTo>
                  <a:cubicBezTo>
                    <a:pt x="120" y="2"/>
                    <a:pt x="117" y="3"/>
                    <a:pt x="115" y="4"/>
                  </a:cubicBezTo>
                </a:path>
              </a:pathLst>
            </a:custGeom>
            <a:solidFill>
              <a:srgbClr val="5AC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a:extLst>
                <a:ext uri="{FF2B5EF4-FFF2-40B4-BE49-F238E27FC236}">
                  <a16:creationId xmlns:a16="http://schemas.microsoft.com/office/drawing/2014/main" id="{D6EB1D4B-A72C-4A42-9014-1A0F5FEBCC0B}"/>
                </a:ext>
              </a:extLst>
            </p:cNvPr>
            <p:cNvSpPr>
              <a:spLocks/>
            </p:cNvSpPr>
            <p:nvPr/>
          </p:nvSpPr>
          <p:spPr bwMode="auto">
            <a:xfrm>
              <a:off x="6227" y="1531"/>
              <a:ext cx="368" cy="155"/>
            </a:xfrm>
            <a:custGeom>
              <a:avLst/>
              <a:gdLst>
                <a:gd name="T0" fmla="*/ 153 w 153"/>
                <a:gd name="T1" fmla="*/ 39 h 65"/>
                <a:gd name="T2" fmla="*/ 124 w 153"/>
                <a:gd name="T3" fmla="*/ 0 h 65"/>
                <a:gd name="T4" fmla="*/ 28 w 153"/>
                <a:gd name="T5" fmla="*/ 0 h 65"/>
                <a:gd name="T6" fmla="*/ 0 w 153"/>
                <a:gd name="T7" fmla="*/ 39 h 65"/>
                <a:gd name="T8" fmla="*/ 2 w 153"/>
                <a:gd name="T9" fmla="*/ 56 h 65"/>
                <a:gd name="T10" fmla="*/ 34 w 153"/>
                <a:gd name="T11" fmla="*/ 56 h 65"/>
                <a:gd name="T12" fmla="*/ 31 w 153"/>
                <a:gd name="T13" fmla="*/ 63 h 65"/>
                <a:gd name="T14" fmla="*/ 30 w 153"/>
                <a:gd name="T15" fmla="*/ 64 h 65"/>
                <a:gd name="T16" fmla="*/ 44 w 153"/>
                <a:gd name="T17" fmla="*/ 64 h 65"/>
                <a:gd name="T18" fmla="*/ 53 w 153"/>
                <a:gd name="T19" fmla="*/ 64 h 65"/>
                <a:gd name="T20" fmla="*/ 57 w 153"/>
                <a:gd name="T21" fmla="*/ 62 h 65"/>
                <a:gd name="T22" fmla="*/ 57 w 153"/>
                <a:gd name="T23" fmla="*/ 53 h 65"/>
                <a:gd name="T24" fmla="*/ 66 w 153"/>
                <a:gd name="T25" fmla="*/ 47 h 65"/>
                <a:gd name="T26" fmla="*/ 69 w 153"/>
                <a:gd name="T27" fmla="*/ 47 h 65"/>
                <a:gd name="T28" fmla="*/ 84 w 153"/>
                <a:gd name="T29" fmla="*/ 47 h 65"/>
                <a:gd name="T30" fmla="*/ 89 w 153"/>
                <a:gd name="T31" fmla="*/ 48 h 65"/>
                <a:gd name="T32" fmla="*/ 94 w 153"/>
                <a:gd name="T33" fmla="*/ 50 h 65"/>
                <a:gd name="T34" fmla="*/ 96 w 153"/>
                <a:gd name="T35" fmla="*/ 57 h 65"/>
                <a:gd name="T36" fmla="*/ 95 w 153"/>
                <a:gd name="T37" fmla="*/ 64 h 65"/>
                <a:gd name="T38" fmla="*/ 128 w 153"/>
                <a:gd name="T39" fmla="*/ 64 h 65"/>
                <a:gd name="T40" fmla="*/ 122 w 153"/>
                <a:gd name="T41" fmla="*/ 56 h 65"/>
                <a:gd name="T42" fmla="*/ 150 w 153"/>
                <a:gd name="T43" fmla="*/ 56 h 65"/>
                <a:gd name="T44" fmla="*/ 153 w 153"/>
                <a:gd name="T4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65">
                  <a:moveTo>
                    <a:pt x="153" y="39"/>
                  </a:moveTo>
                  <a:cubicBezTo>
                    <a:pt x="153" y="16"/>
                    <a:pt x="124" y="0"/>
                    <a:pt x="124" y="0"/>
                  </a:cubicBezTo>
                  <a:cubicBezTo>
                    <a:pt x="28" y="0"/>
                    <a:pt x="28" y="0"/>
                    <a:pt x="28" y="0"/>
                  </a:cubicBezTo>
                  <a:cubicBezTo>
                    <a:pt x="28" y="0"/>
                    <a:pt x="0" y="16"/>
                    <a:pt x="0" y="39"/>
                  </a:cubicBezTo>
                  <a:cubicBezTo>
                    <a:pt x="0" y="42"/>
                    <a:pt x="1" y="49"/>
                    <a:pt x="2" y="56"/>
                  </a:cubicBezTo>
                  <a:cubicBezTo>
                    <a:pt x="34" y="56"/>
                    <a:pt x="34" y="56"/>
                    <a:pt x="34" y="56"/>
                  </a:cubicBezTo>
                  <a:cubicBezTo>
                    <a:pt x="33" y="59"/>
                    <a:pt x="31" y="61"/>
                    <a:pt x="31" y="63"/>
                  </a:cubicBezTo>
                  <a:cubicBezTo>
                    <a:pt x="30" y="63"/>
                    <a:pt x="30" y="64"/>
                    <a:pt x="30" y="64"/>
                  </a:cubicBezTo>
                  <a:cubicBezTo>
                    <a:pt x="34" y="64"/>
                    <a:pt x="39" y="64"/>
                    <a:pt x="44" y="64"/>
                  </a:cubicBezTo>
                  <a:cubicBezTo>
                    <a:pt x="47" y="64"/>
                    <a:pt x="50" y="64"/>
                    <a:pt x="53" y="64"/>
                  </a:cubicBezTo>
                  <a:cubicBezTo>
                    <a:pt x="55" y="64"/>
                    <a:pt x="58" y="65"/>
                    <a:pt x="57" y="62"/>
                  </a:cubicBezTo>
                  <a:cubicBezTo>
                    <a:pt x="57" y="59"/>
                    <a:pt x="54" y="57"/>
                    <a:pt x="57" y="53"/>
                  </a:cubicBezTo>
                  <a:cubicBezTo>
                    <a:pt x="58" y="50"/>
                    <a:pt x="63" y="47"/>
                    <a:pt x="66" y="47"/>
                  </a:cubicBezTo>
                  <a:cubicBezTo>
                    <a:pt x="67" y="47"/>
                    <a:pt x="68" y="47"/>
                    <a:pt x="69" y="47"/>
                  </a:cubicBezTo>
                  <a:cubicBezTo>
                    <a:pt x="74" y="47"/>
                    <a:pt x="79" y="47"/>
                    <a:pt x="84" y="47"/>
                  </a:cubicBezTo>
                  <a:cubicBezTo>
                    <a:pt x="86" y="47"/>
                    <a:pt x="87" y="48"/>
                    <a:pt x="89" y="48"/>
                  </a:cubicBezTo>
                  <a:cubicBezTo>
                    <a:pt x="91" y="48"/>
                    <a:pt x="93" y="48"/>
                    <a:pt x="94" y="50"/>
                  </a:cubicBezTo>
                  <a:cubicBezTo>
                    <a:pt x="95" y="52"/>
                    <a:pt x="95" y="55"/>
                    <a:pt x="96" y="57"/>
                  </a:cubicBezTo>
                  <a:cubicBezTo>
                    <a:pt x="96" y="58"/>
                    <a:pt x="95" y="64"/>
                    <a:pt x="95" y="64"/>
                  </a:cubicBezTo>
                  <a:cubicBezTo>
                    <a:pt x="128" y="64"/>
                    <a:pt x="128" y="64"/>
                    <a:pt x="128" y="64"/>
                  </a:cubicBezTo>
                  <a:cubicBezTo>
                    <a:pt x="125" y="61"/>
                    <a:pt x="124" y="59"/>
                    <a:pt x="122" y="56"/>
                  </a:cubicBezTo>
                  <a:cubicBezTo>
                    <a:pt x="150" y="56"/>
                    <a:pt x="150" y="56"/>
                    <a:pt x="150" y="56"/>
                  </a:cubicBezTo>
                  <a:cubicBezTo>
                    <a:pt x="152" y="49"/>
                    <a:pt x="153" y="42"/>
                    <a:pt x="153" y="39"/>
                  </a:cubicBezTo>
                </a:path>
              </a:pathLst>
            </a:custGeom>
            <a:solidFill>
              <a:srgbClr val="025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
              <a:extLst>
                <a:ext uri="{FF2B5EF4-FFF2-40B4-BE49-F238E27FC236}">
                  <a16:creationId xmlns:a16="http://schemas.microsoft.com/office/drawing/2014/main" id="{75BFBDD8-8AD2-4C0E-849E-494027E8E708}"/>
                </a:ext>
              </a:extLst>
            </p:cNvPr>
            <p:cNvSpPr>
              <a:spLocks noEditPoints="1"/>
            </p:cNvSpPr>
            <p:nvPr/>
          </p:nvSpPr>
          <p:spPr bwMode="auto">
            <a:xfrm>
              <a:off x="6361" y="1643"/>
              <a:ext cx="94" cy="41"/>
            </a:xfrm>
            <a:custGeom>
              <a:avLst/>
              <a:gdLst>
                <a:gd name="T0" fmla="*/ 1 w 39"/>
                <a:gd name="T1" fmla="*/ 16 h 17"/>
                <a:gd name="T2" fmla="*/ 0 w 39"/>
                <a:gd name="T3" fmla="*/ 17 h 17"/>
                <a:gd name="T4" fmla="*/ 1 w 39"/>
                <a:gd name="T5" fmla="*/ 17 h 17"/>
                <a:gd name="T6" fmla="*/ 1 w 39"/>
                <a:gd name="T7" fmla="*/ 16 h 17"/>
                <a:gd name="T8" fmla="*/ 39 w 39"/>
                <a:gd name="T9" fmla="*/ 15 h 17"/>
                <a:gd name="T10" fmla="*/ 39 w 39"/>
                <a:gd name="T11" fmla="*/ 17 h 17"/>
                <a:gd name="T12" fmla="*/ 39 w 39"/>
                <a:gd name="T13" fmla="*/ 17 h 17"/>
                <a:gd name="T14" fmla="*/ 39 w 39"/>
                <a:gd name="T15" fmla="*/ 15 h 17"/>
                <a:gd name="T16" fmla="*/ 29 w 39"/>
                <a:gd name="T17" fmla="*/ 0 h 17"/>
                <a:gd name="T18" fmla="*/ 36 w 39"/>
                <a:gd name="T19" fmla="*/ 3 h 17"/>
                <a:gd name="T20" fmla="*/ 38 w 39"/>
                <a:gd name="T21" fmla="*/ 5 h 17"/>
                <a:gd name="T22" fmla="*/ 39 w 39"/>
                <a:gd name="T23" fmla="*/ 6 h 17"/>
                <a:gd name="T24" fmla="*/ 38 w 39"/>
                <a:gd name="T25" fmla="*/ 3 h 17"/>
                <a:gd name="T26" fmla="*/ 33 w 39"/>
                <a:gd name="T27" fmla="*/ 1 h 17"/>
                <a:gd name="T28" fmla="*/ 29 w 39"/>
                <a:gd name="T29" fmla="*/ 0 h 17"/>
                <a:gd name="T30" fmla="*/ 11 w 39"/>
                <a:gd name="T31" fmla="*/ 0 h 17"/>
                <a:gd name="T32" fmla="*/ 10 w 39"/>
                <a:gd name="T33" fmla="*/ 0 h 17"/>
                <a:gd name="T34" fmla="*/ 1 w 39"/>
                <a:gd name="T35" fmla="*/ 6 h 17"/>
                <a:gd name="T36" fmla="*/ 0 w 39"/>
                <a:gd name="T37" fmla="*/ 7 h 17"/>
                <a:gd name="T38" fmla="*/ 3 w 39"/>
                <a:gd name="T39" fmla="*/ 4 h 17"/>
                <a:gd name="T40" fmla="*/ 12 w 39"/>
                <a:gd name="T41" fmla="*/ 0 h 17"/>
                <a:gd name="T42" fmla="*/ 11 w 39"/>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7">
                  <a:moveTo>
                    <a:pt x="1" y="16"/>
                  </a:moveTo>
                  <a:cubicBezTo>
                    <a:pt x="1" y="17"/>
                    <a:pt x="1" y="17"/>
                    <a:pt x="0" y="17"/>
                  </a:cubicBezTo>
                  <a:cubicBezTo>
                    <a:pt x="1" y="17"/>
                    <a:pt x="1" y="17"/>
                    <a:pt x="1" y="17"/>
                  </a:cubicBezTo>
                  <a:cubicBezTo>
                    <a:pt x="2" y="17"/>
                    <a:pt x="2" y="17"/>
                    <a:pt x="1" y="16"/>
                  </a:cubicBezTo>
                  <a:moveTo>
                    <a:pt x="39" y="15"/>
                  </a:moveTo>
                  <a:cubicBezTo>
                    <a:pt x="39" y="16"/>
                    <a:pt x="39" y="16"/>
                    <a:pt x="39" y="17"/>
                  </a:cubicBezTo>
                  <a:cubicBezTo>
                    <a:pt x="39" y="17"/>
                    <a:pt x="39" y="17"/>
                    <a:pt x="39" y="17"/>
                  </a:cubicBezTo>
                  <a:cubicBezTo>
                    <a:pt x="39" y="17"/>
                    <a:pt x="39" y="16"/>
                    <a:pt x="39" y="15"/>
                  </a:cubicBezTo>
                  <a:moveTo>
                    <a:pt x="29" y="0"/>
                  </a:moveTo>
                  <a:cubicBezTo>
                    <a:pt x="31" y="1"/>
                    <a:pt x="33" y="1"/>
                    <a:pt x="36" y="3"/>
                  </a:cubicBezTo>
                  <a:cubicBezTo>
                    <a:pt x="37" y="3"/>
                    <a:pt x="37" y="4"/>
                    <a:pt x="38" y="5"/>
                  </a:cubicBezTo>
                  <a:cubicBezTo>
                    <a:pt x="38" y="5"/>
                    <a:pt x="39" y="6"/>
                    <a:pt x="39" y="6"/>
                  </a:cubicBezTo>
                  <a:cubicBezTo>
                    <a:pt x="39" y="5"/>
                    <a:pt x="38" y="4"/>
                    <a:pt x="38" y="3"/>
                  </a:cubicBezTo>
                  <a:cubicBezTo>
                    <a:pt x="37" y="1"/>
                    <a:pt x="35" y="1"/>
                    <a:pt x="33" y="1"/>
                  </a:cubicBezTo>
                  <a:cubicBezTo>
                    <a:pt x="32" y="1"/>
                    <a:pt x="30" y="0"/>
                    <a:pt x="29" y="0"/>
                  </a:cubicBezTo>
                  <a:moveTo>
                    <a:pt x="11" y="0"/>
                  </a:moveTo>
                  <a:cubicBezTo>
                    <a:pt x="11" y="0"/>
                    <a:pt x="11" y="0"/>
                    <a:pt x="10" y="0"/>
                  </a:cubicBezTo>
                  <a:cubicBezTo>
                    <a:pt x="7" y="0"/>
                    <a:pt x="2" y="3"/>
                    <a:pt x="1" y="6"/>
                  </a:cubicBezTo>
                  <a:cubicBezTo>
                    <a:pt x="0" y="6"/>
                    <a:pt x="0" y="6"/>
                    <a:pt x="0" y="7"/>
                  </a:cubicBezTo>
                  <a:cubicBezTo>
                    <a:pt x="1" y="6"/>
                    <a:pt x="2" y="5"/>
                    <a:pt x="3" y="4"/>
                  </a:cubicBezTo>
                  <a:cubicBezTo>
                    <a:pt x="5" y="2"/>
                    <a:pt x="9" y="1"/>
                    <a:pt x="12" y="0"/>
                  </a:cubicBezTo>
                  <a:cubicBezTo>
                    <a:pt x="12" y="0"/>
                    <a:pt x="12" y="0"/>
                    <a:pt x="11" y="0"/>
                  </a:cubicBezTo>
                </a:path>
              </a:pathLst>
            </a:custGeom>
            <a:solidFill>
              <a:srgbClr val="59C2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a:extLst>
                <a:ext uri="{FF2B5EF4-FFF2-40B4-BE49-F238E27FC236}">
                  <a16:creationId xmlns:a16="http://schemas.microsoft.com/office/drawing/2014/main" id="{64FB0D84-2CA5-402E-A732-59774EBD3150}"/>
                </a:ext>
              </a:extLst>
            </p:cNvPr>
            <p:cNvSpPr>
              <a:spLocks/>
            </p:cNvSpPr>
            <p:nvPr/>
          </p:nvSpPr>
          <p:spPr bwMode="auto">
            <a:xfrm>
              <a:off x="6227" y="1531"/>
              <a:ext cx="368" cy="153"/>
            </a:xfrm>
            <a:custGeom>
              <a:avLst/>
              <a:gdLst>
                <a:gd name="T0" fmla="*/ 124 w 153"/>
                <a:gd name="T1" fmla="*/ 0 h 64"/>
                <a:gd name="T2" fmla="*/ 121 w 153"/>
                <a:gd name="T3" fmla="*/ 0 h 64"/>
                <a:gd name="T4" fmla="*/ 35 w 153"/>
                <a:gd name="T5" fmla="*/ 0 h 64"/>
                <a:gd name="T6" fmla="*/ 28 w 153"/>
                <a:gd name="T7" fmla="*/ 0 h 64"/>
                <a:gd name="T8" fmla="*/ 0 w 153"/>
                <a:gd name="T9" fmla="*/ 39 h 64"/>
                <a:gd name="T10" fmla="*/ 2 w 153"/>
                <a:gd name="T11" fmla="*/ 56 h 64"/>
                <a:gd name="T12" fmla="*/ 34 w 153"/>
                <a:gd name="T13" fmla="*/ 56 h 64"/>
                <a:gd name="T14" fmla="*/ 34 w 153"/>
                <a:gd name="T15" fmla="*/ 56 h 64"/>
                <a:gd name="T16" fmla="*/ 31 w 153"/>
                <a:gd name="T17" fmla="*/ 63 h 64"/>
                <a:gd name="T18" fmla="*/ 30 w 153"/>
                <a:gd name="T19" fmla="*/ 64 h 64"/>
                <a:gd name="T20" fmla="*/ 56 w 153"/>
                <a:gd name="T21" fmla="*/ 64 h 64"/>
                <a:gd name="T22" fmla="*/ 57 w 153"/>
                <a:gd name="T23" fmla="*/ 63 h 64"/>
                <a:gd name="T24" fmla="*/ 56 w 153"/>
                <a:gd name="T25" fmla="*/ 60 h 64"/>
                <a:gd name="T26" fmla="*/ 56 w 153"/>
                <a:gd name="T27" fmla="*/ 55 h 64"/>
                <a:gd name="T28" fmla="*/ 56 w 153"/>
                <a:gd name="T29" fmla="*/ 54 h 64"/>
                <a:gd name="T30" fmla="*/ 57 w 153"/>
                <a:gd name="T31" fmla="*/ 53 h 64"/>
                <a:gd name="T32" fmla="*/ 66 w 153"/>
                <a:gd name="T33" fmla="*/ 47 h 64"/>
                <a:gd name="T34" fmla="*/ 67 w 153"/>
                <a:gd name="T35" fmla="*/ 47 h 64"/>
                <a:gd name="T36" fmla="*/ 68 w 153"/>
                <a:gd name="T37" fmla="*/ 47 h 64"/>
                <a:gd name="T38" fmla="*/ 73 w 153"/>
                <a:gd name="T39" fmla="*/ 47 h 64"/>
                <a:gd name="T40" fmla="*/ 75 w 153"/>
                <a:gd name="T41" fmla="*/ 47 h 64"/>
                <a:gd name="T42" fmla="*/ 77 w 153"/>
                <a:gd name="T43" fmla="*/ 47 h 64"/>
                <a:gd name="T44" fmla="*/ 78 w 153"/>
                <a:gd name="T45" fmla="*/ 47 h 64"/>
                <a:gd name="T46" fmla="*/ 79 w 153"/>
                <a:gd name="T47" fmla="*/ 47 h 64"/>
                <a:gd name="T48" fmla="*/ 85 w 153"/>
                <a:gd name="T49" fmla="*/ 47 h 64"/>
                <a:gd name="T50" fmla="*/ 89 w 153"/>
                <a:gd name="T51" fmla="*/ 48 h 64"/>
                <a:gd name="T52" fmla="*/ 94 w 153"/>
                <a:gd name="T53" fmla="*/ 50 h 64"/>
                <a:gd name="T54" fmla="*/ 95 w 153"/>
                <a:gd name="T55" fmla="*/ 53 h 64"/>
                <a:gd name="T56" fmla="*/ 95 w 153"/>
                <a:gd name="T57" fmla="*/ 62 h 64"/>
                <a:gd name="T58" fmla="*/ 95 w 153"/>
                <a:gd name="T59" fmla="*/ 64 h 64"/>
                <a:gd name="T60" fmla="*/ 128 w 153"/>
                <a:gd name="T61" fmla="*/ 64 h 64"/>
                <a:gd name="T62" fmla="*/ 122 w 153"/>
                <a:gd name="T63" fmla="*/ 56 h 64"/>
                <a:gd name="T64" fmla="*/ 122 w 153"/>
                <a:gd name="T65" fmla="*/ 56 h 64"/>
                <a:gd name="T66" fmla="*/ 122 w 153"/>
                <a:gd name="T67" fmla="*/ 56 h 64"/>
                <a:gd name="T68" fmla="*/ 150 w 153"/>
                <a:gd name="T69" fmla="*/ 56 h 64"/>
                <a:gd name="T70" fmla="*/ 153 w 153"/>
                <a:gd name="T71" fmla="*/ 39 h 64"/>
                <a:gd name="T72" fmla="*/ 124 w 153"/>
                <a:gd name="T7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64">
                  <a:moveTo>
                    <a:pt x="124" y="0"/>
                  </a:moveTo>
                  <a:cubicBezTo>
                    <a:pt x="121" y="0"/>
                    <a:pt x="121" y="0"/>
                    <a:pt x="121" y="0"/>
                  </a:cubicBezTo>
                  <a:cubicBezTo>
                    <a:pt x="35" y="0"/>
                    <a:pt x="35" y="0"/>
                    <a:pt x="35" y="0"/>
                  </a:cubicBezTo>
                  <a:cubicBezTo>
                    <a:pt x="28" y="0"/>
                    <a:pt x="28" y="0"/>
                    <a:pt x="28" y="0"/>
                  </a:cubicBezTo>
                  <a:cubicBezTo>
                    <a:pt x="28" y="0"/>
                    <a:pt x="0" y="16"/>
                    <a:pt x="0" y="39"/>
                  </a:cubicBezTo>
                  <a:cubicBezTo>
                    <a:pt x="0" y="42"/>
                    <a:pt x="1" y="49"/>
                    <a:pt x="2" y="56"/>
                  </a:cubicBezTo>
                  <a:cubicBezTo>
                    <a:pt x="34" y="56"/>
                    <a:pt x="34" y="56"/>
                    <a:pt x="34" y="56"/>
                  </a:cubicBezTo>
                  <a:cubicBezTo>
                    <a:pt x="34" y="56"/>
                    <a:pt x="34" y="56"/>
                    <a:pt x="34" y="56"/>
                  </a:cubicBezTo>
                  <a:cubicBezTo>
                    <a:pt x="33" y="59"/>
                    <a:pt x="31" y="61"/>
                    <a:pt x="31" y="63"/>
                  </a:cubicBezTo>
                  <a:cubicBezTo>
                    <a:pt x="30" y="63"/>
                    <a:pt x="30" y="64"/>
                    <a:pt x="30" y="64"/>
                  </a:cubicBezTo>
                  <a:cubicBezTo>
                    <a:pt x="56" y="64"/>
                    <a:pt x="56" y="64"/>
                    <a:pt x="56" y="64"/>
                  </a:cubicBezTo>
                  <a:cubicBezTo>
                    <a:pt x="57" y="64"/>
                    <a:pt x="57" y="64"/>
                    <a:pt x="57" y="63"/>
                  </a:cubicBezTo>
                  <a:cubicBezTo>
                    <a:pt x="57" y="62"/>
                    <a:pt x="56" y="60"/>
                    <a:pt x="56" y="60"/>
                  </a:cubicBezTo>
                  <a:cubicBezTo>
                    <a:pt x="55" y="58"/>
                    <a:pt x="55" y="57"/>
                    <a:pt x="56" y="55"/>
                  </a:cubicBezTo>
                  <a:cubicBezTo>
                    <a:pt x="56" y="55"/>
                    <a:pt x="56" y="54"/>
                    <a:pt x="56" y="54"/>
                  </a:cubicBezTo>
                  <a:cubicBezTo>
                    <a:pt x="56" y="53"/>
                    <a:pt x="56" y="53"/>
                    <a:pt x="57" y="53"/>
                  </a:cubicBezTo>
                  <a:cubicBezTo>
                    <a:pt x="58" y="50"/>
                    <a:pt x="63" y="47"/>
                    <a:pt x="66" y="47"/>
                  </a:cubicBezTo>
                  <a:cubicBezTo>
                    <a:pt x="67" y="47"/>
                    <a:pt x="67" y="47"/>
                    <a:pt x="67" y="47"/>
                  </a:cubicBezTo>
                  <a:cubicBezTo>
                    <a:pt x="68" y="47"/>
                    <a:pt x="68" y="47"/>
                    <a:pt x="68" y="47"/>
                  </a:cubicBezTo>
                  <a:cubicBezTo>
                    <a:pt x="69" y="47"/>
                    <a:pt x="71" y="47"/>
                    <a:pt x="73" y="47"/>
                  </a:cubicBezTo>
                  <a:cubicBezTo>
                    <a:pt x="74" y="47"/>
                    <a:pt x="74" y="47"/>
                    <a:pt x="75" y="47"/>
                  </a:cubicBezTo>
                  <a:cubicBezTo>
                    <a:pt x="76" y="47"/>
                    <a:pt x="77" y="47"/>
                    <a:pt x="77" y="47"/>
                  </a:cubicBezTo>
                  <a:cubicBezTo>
                    <a:pt x="78" y="47"/>
                    <a:pt x="78" y="47"/>
                    <a:pt x="78" y="47"/>
                  </a:cubicBezTo>
                  <a:cubicBezTo>
                    <a:pt x="79" y="47"/>
                    <a:pt x="79" y="47"/>
                    <a:pt x="79" y="47"/>
                  </a:cubicBezTo>
                  <a:cubicBezTo>
                    <a:pt x="81" y="47"/>
                    <a:pt x="83" y="47"/>
                    <a:pt x="85" y="47"/>
                  </a:cubicBezTo>
                  <a:cubicBezTo>
                    <a:pt x="86" y="47"/>
                    <a:pt x="88" y="48"/>
                    <a:pt x="89" y="48"/>
                  </a:cubicBezTo>
                  <a:cubicBezTo>
                    <a:pt x="91" y="48"/>
                    <a:pt x="93" y="48"/>
                    <a:pt x="94" y="50"/>
                  </a:cubicBezTo>
                  <a:cubicBezTo>
                    <a:pt x="94" y="51"/>
                    <a:pt x="95" y="52"/>
                    <a:pt x="95" y="53"/>
                  </a:cubicBezTo>
                  <a:cubicBezTo>
                    <a:pt x="97" y="56"/>
                    <a:pt x="96" y="59"/>
                    <a:pt x="95" y="62"/>
                  </a:cubicBezTo>
                  <a:cubicBezTo>
                    <a:pt x="95" y="63"/>
                    <a:pt x="95" y="64"/>
                    <a:pt x="95" y="64"/>
                  </a:cubicBezTo>
                  <a:cubicBezTo>
                    <a:pt x="128" y="64"/>
                    <a:pt x="128" y="64"/>
                    <a:pt x="128" y="64"/>
                  </a:cubicBezTo>
                  <a:cubicBezTo>
                    <a:pt x="125" y="61"/>
                    <a:pt x="124" y="59"/>
                    <a:pt x="122" y="56"/>
                  </a:cubicBezTo>
                  <a:cubicBezTo>
                    <a:pt x="122" y="56"/>
                    <a:pt x="122" y="56"/>
                    <a:pt x="122" y="56"/>
                  </a:cubicBezTo>
                  <a:cubicBezTo>
                    <a:pt x="122" y="56"/>
                    <a:pt x="122" y="56"/>
                    <a:pt x="122" y="56"/>
                  </a:cubicBezTo>
                  <a:cubicBezTo>
                    <a:pt x="150" y="56"/>
                    <a:pt x="150" y="56"/>
                    <a:pt x="150" y="56"/>
                  </a:cubicBezTo>
                  <a:cubicBezTo>
                    <a:pt x="152" y="49"/>
                    <a:pt x="153" y="42"/>
                    <a:pt x="153" y="39"/>
                  </a:cubicBezTo>
                  <a:cubicBezTo>
                    <a:pt x="153" y="16"/>
                    <a:pt x="124" y="0"/>
                    <a:pt x="124" y="0"/>
                  </a:cubicBezTo>
                </a:path>
              </a:pathLst>
            </a:custGeom>
            <a:solidFill>
              <a:srgbClr val="014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8" name="Freeform 46">
              <a:extLst>
                <a:ext uri="{FF2B5EF4-FFF2-40B4-BE49-F238E27FC236}">
                  <a16:creationId xmlns:a16="http://schemas.microsoft.com/office/drawing/2014/main" id="{034E85EB-127B-4D14-B06E-E407ECE2BC75}"/>
                </a:ext>
              </a:extLst>
            </p:cNvPr>
            <p:cNvSpPr>
              <a:spLocks/>
            </p:cNvSpPr>
            <p:nvPr/>
          </p:nvSpPr>
          <p:spPr bwMode="auto">
            <a:xfrm>
              <a:off x="6174" y="1270"/>
              <a:ext cx="185" cy="287"/>
            </a:xfrm>
            <a:custGeom>
              <a:avLst/>
              <a:gdLst>
                <a:gd name="T0" fmla="*/ 36 w 77"/>
                <a:gd name="T1" fmla="*/ 1 h 120"/>
                <a:gd name="T2" fmla="*/ 2 w 77"/>
                <a:gd name="T3" fmla="*/ 90 h 120"/>
                <a:gd name="T4" fmla="*/ 69 w 77"/>
                <a:gd name="T5" fmla="*/ 116 h 120"/>
                <a:gd name="T6" fmla="*/ 77 w 77"/>
                <a:gd name="T7" fmla="*/ 114 h 120"/>
                <a:gd name="T8" fmla="*/ 36 w 77"/>
                <a:gd name="T9" fmla="*/ 1 h 120"/>
              </a:gdLst>
              <a:ahLst/>
              <a:cxnLst>
                <a:cxn ang="0">
                  <a:pos x="T0" y="T1"/>
                </a:cxn>
                <a:cxn ang="0">
                  <a:pos x="T2" y="T3"/>
                </a:cxn>
                <a:cxn ang="0">
                  <a:pos x="T4" y="T5"/>
                </a:cxn>
                <a:cxn ang="0">
                  <a:pos x="T6" y="T7"/>
                </a:cxn>
                <a:cxn ang="0">
                  <a:pos x="T8" y="T9"/>
                </a:cxn>
              </a:cxnLst>
              <a:rect l="0" t="0" r="r" b="b"/>
              <a:pathLst>
                <a:path w="77" h="120">
                  <a:moveTo>
                    <a:pt x="36" y="1"/>
                  </a:moveTo>
                  <a:cubicBezTo>
                    <a:pt x="36" y="1"/>
                    <a:pt x="0" y="80"/>
                    <a:pt x="2" y="90"/>
                  </a:cubicBezTo>
                  <a:cubicBezTo>
                    <a:pt x="3" y="93"/>
                    <a:pt x="48" y="120"/>
                    <a:pt x="69" y="116"/>
                  </a:cubicBezTo>
                  <a:cubicBezTo>
                    <a:pt x="77" y="114"/>
                    <a:pt x="77" y="114"/>
                    <a:pt x="77" y="114"/>
                  </a:cubicBezTo>
                  <a:cubicBezTo>
                    <a:pt x="77" y="114"/>
                    <a:pt x="46" y="0"/>
                    <a:pt x="36" y="1"/>
                  </a:cubicBezTo>
                  <a:close/>
                </a:path>
              </a:pathLst>
            </a:custGeom>
            <a:solidFill>
              <a:srgbClr val="AFEA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1" name="Freeform 47">
              <a:extLst>
                <a:ext uri="{FF2B5EF4-FFF2-40B4-BE49-F238E27FC236}">
                  <a16:creationId xmlns:a16="http://schemas.microsoft.com/office/drawing/2014/main" id="{1793C91E-466D-4017-A222-EE23C7CB4F34}"/>
                </a:ext>
              </a:extLst>
            </p:cNvPr>
            <p:cNvSpPr>
              <a:spLocks/>
            </p:cNvSpPr>
            <p:nvPr/>
          </p:nvSpPr>
          <p:spPr bwMode="auto">
            <a:xfrm>
              <a:off x="6470" y="1270"/>
              <a:ext cx="185" cy="287"/>
            </a:xfrm>
            <a:custGeom>
              <a:avLst/>
              <a:gdLst>
                <a:gd name="T0" fmla="*/ 41 w 77"/>
                <a:gd name="T1" fmla="*/ 1 h 120"/>
                <a:gd name="T2" fmla="*/ 75 w 77"/>
                <a:gd name="T3" fmla="*/ 90 h 120"/>
                <a:gd name="T4" fmla="*/ 8 w 77"/>
                <a:gd name="T5" fmla="*/ 116 h 120"/>
                <a:gd name="T6" fmla="*/ 0 w 77"/>
                <a:gd name="T7" fmla="*/ 114 h 120"/>
                <a:gd name="T8" fmla="*/ 41 w 77"/>
                <a:gd name="T9" fmla="*/ 1 h 120"/>
              </a:gdLst>
              <a:ahLst/>
              <a:cxnLst>
                <a:cxn ang="0">
                  <a:pos x="T0" y="T1"/>
                </a:cxn>
                <a:cxn ang="0">
                  <a:pos x="T2" y="T3"/>
                </a:cxn>
                <a:cxn ang="0">
                  <a:pos x="T4" y="T5"/>
                </a:cxn>
                <a:cxn ang="0">
                  <a:pos x="T6" y="T7"/>
                </a:cxn>
                <a:cxn ang="0">
                  <a:pos x="T8" y="T9"/>
                </a:cxn>
              </a:cxnLst>
              <a:rect l="0" t="0" r="r" b="b"/>
              <a:pathLst>
                <a:path w="77" h="120">
                  <a:moveTo>
                    <a:pt x="41" y="1"/>
                  </a:moveTo>
                  <a:cubicBezTo>
                    <a:pt x="41" y="1"/>
                    <a:pt x="77" y="80"/>
                    <a:pt x="75" y="90"/>
                  </a:cubicBezTo>
                  <a:cubicBezTo>
                    <a:pt x="74" y="93"/>
                    <a:pt x="29" y="120"/>
                    <a:pt x="8" y="116"/>
                  </a:cubicBezTo>
                  <a:cubicBezTo>
                    <a:pt x="0" y="114"/>
                    <a:pt x="0" y="114"/>
                    <a:pt x="0" y="114"/>
                  </a:cubicBezTo>
                  <a:cubicBezTo>
                    <a:pt x="0" y="114"/>
                    <a:pt x="31" y="0"/>
                    <a:pt x="41" y="1"/>
                  </a:cubicBezTo>
                  <a:close/>
                </a:path>
              </a:pathLst>
            </a:custGeom>
            <a:solidFill>
              <a:srgbClr val="AFEA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2" name="Freeform 48">
              <a:extLst>
                <a:ext uri="{FF2B5EF4-FFF2-40B4-BE49-F238E27FC236}">
                  <a16:creationId xmlns:a16="http://schemas.microsoft.com/office/drawing/2014/main" id="{BA2A065D-6391-4FE2-B653-86DEE979D542}"/>
                </a:ext>
              </a:extLst>
            </p:cNvPr>
            <p:cNvSpPr>
              <a:spLocks/>
            </p:cNvSpPr>
            <p:nvPr/>
          </p:nvSpPr>
          <p:spPr bwMode="auto">
            <a:xfrm>
              <a:off x="6272" y="1337"/>
              <a:ext cx="87" cy="211"/>
            </a:xfrm>
            <a:custGeom>
              <a:avLst/>
              <a:gdLst>
                <a:gd name="T0" fmla="*/ 10 w 36"/>
                <a:gd name="T1" fmla="*/ 0 h 88"/>
                <a:gd name="T2" fmla="*/ 8 w 36"/>
                <a:gd name="T3" fmla="*/ 12 h 88"/>
                <a:gd name="T4" fmla="*/ 5 w 36"/>
                <a:gd name="T5" fmla="*/ 56 h 88"/>
                <a:gd name="T6" fmla="*/ 22 w 36"/>
                <a:gd name="T7" fmla="*/ 88 h 88"/>
                <a:gd name="T8" fmla="*/ 28 w 36"/>
                <a:gd name="T9" fmla="*/ 88 h 88"/>
                <a:gd name="T10" fmla="*/ 36 w 36"/>
                <a:gd name="T11" fmla="*/ 86 h 88"/>
                <a:gd name="T12" fmla="*/ 10 w 36"/>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36" h="88">
                  <a:moveTo>
                    <a:pt x="10" y="0"/>
                  </a:moveTo>
                  <a:cubicBezTo>
                    <a:pt x="10" y="4"/>
                    <a:pt x="9" y="8"/>
                    <a:pt x="8" y="12"/>
                  </a:cubicBezTo>
                  <a:cubicBezTo>
                    <a:pt x="5" y="26"/>
                    <a:pt x="0" y="41"/>
                    <a:pt x="5" y="56"/>
                  </a:cubicBezTo>
                  <a:cubicBezTo>
                    <a:pt x="9" y="67"/>
                    <a:pt x="16" y="78"/>
                    <a:pt x="22" y="88"/>
                  </a:cubicBezTo>
                  <a:cubicBezTo>
                    <a:pt x="24" y="88"/>
                    <a:pt x="26" y="88"/>
                    <a:pt x="28" y="88"/>
                  </a:cubicBezTo>
                  <a:cubicBezTo>
                    <a:pt x="36" y="86"/>
                    <a:pt x="36" y="86"/>
                    <a:pt x="36" y="86"/>
                  </a:cubicBezTo>
                  <a:cubicBezTo>
                    <a:pt x="36" y="86"/>
                    <a:pt x="22" y="34"/>
                    <a:pt x="10" y="0"/>
                  </a:cubicBezTo>
                  <a:close/>
                </a:path>
              </a:pathLst>
            </a:custGeom>
            <a:solidFill>
              <a:srgbClr val="5AC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3" name="Freeform 49">
              <a:extLst>
                <a:ext uri="{FF2B5EF4-FFF2-40B4-BE49-F238E27FC236}">
                  <a16:creationId xmlns:a16="http://schemas.microsoft.com/office/drawing/2014/main" id="{820F1DBB-56A2-4895-A536-CB5E04B42A14}"/>
                </a:ext>
              </a:extLst>
            </p:cNvPr>
            <p:cNvSpPr>
              <a:spLocks/>
            </p:cNvSpPr>
            <p:nvPr/>
          </p:nvSpPr>
          <p:spPr bwMode="auto">
            <a:xfrm>
              <a:off x="6470" y="1347"/>
              <a:ext cx="60" cy="203"/>
            </a:xfrm>
            <a:custGeom>
              <a:avLst/>
              <a:gdLst>
                <a:gd name="T0" fmla="*/ 21 w 25"/>
                <a:gd name="T1" fmla="*/ 84 h 85"/>
                <a:gd name="T2" fmla="*/ 25 w 25"/>
                <a:gd name="T3" fmla="*/ 62 h 85"/>
                <a:gd name="T4" fmla="*/ 24 w 25"/>
                <a:gd name="T5" fmla="*/ 19 h 85"/>
                <a:gd name="T6" fmla="*/ 25 w 25"/>
                <a:gd name="T7" fmla="*/ 0 h 85"/>
                <a:gd name="T8" fmla="*/ 0 w 25"/>
                <a:gd name="T9" fmla="*/ 82 h 85"/>
                <a:gd name="T10" fmla="*/ 8 w 25"/>
                <a:gd name="T11" fmla="*/ 84 h 85"/>
                <a:gd name="T12" fmla="*/ 21 w 25"/>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25" h="85">
                  <a:moveTo>
                    <a:pt x="21" y="84"/>
                  </a:moveTo>
                  <a:cubicBezTo>
                    <a:pt x="23" y="77"/>
                    <a:pt x="25" y="70"/>
                    <a:pt x="25" y="62"/>
                  </a:cubicBezTo>
                  <a:cubicBezTo>
                    <a:pt x="24" y="48"/>
                    <a:pt x="24" y="33"/>
                    <a:pt x="24" y="19"/>
                  </a:cubicBezTo>
                  <a:cubicBezTo>
                    <a:pt x="24" y="12"/>
                    <a:pt x="25" y="6"/>
                    <a:pt x="25" y="0"/>
                  </a:cubicBezTo>
                  <a:cubicBezTo>
                    <a:pt x="13" y="34"/>
                    <a:pt x="0" y="82"/>
                    <a:pt x="0" y="82"/>
                  </a:cubicBezTo>
                  <a:cubicBezTo>
                    <a:pt x="8" y="84"/>
                    <a:pt x="8" y="84"/>
                    <a:pt x="8" y="84"/>
                  </a:cubicBezTo>
                  <a:cubicBezTo>
                    <a:pt x="12" y="85"/>
                    <a:pt x="16" y="84"/>
                    <a:pt x="21" y="84"/>
                  </a:cubicBezTo>
                  <a:close/>
                </a:path>
              </a:pathLst>
            </a:custGeom>
            <a:solidFill>
              <a:srgbClr val="5AC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4" name="Freeform 50">
              <a:extLst>
                <a:ext uri="{FF2B5EF4-FFF2-40B4-BE49-F238E27FC236}">
                  <a16:creationId xmlns:a16="http://schemas.microsoft.com/office/drawing/2014/main" id="{4B43DA38-030B-46E3-8D86-551C13B35195}"/>
                </a:ext>
              </a:extLst>
            </p:cNvPr>
            <p:cNvSpPr>
              <a:spLocks/>
            </p:cNvSpPr>
            <p:nvPr/>
          </p:nvSpPr>
          <p:spPr bwMode="auto">
            <a:xfrm>
              <a:off x="6258" y="1946"/>
              <a:ext cx="123" cy="115"/>
            </a:xfrm>
            <a:custGeom>
              <a:avLst/>
              <a:gdLst>
                <a:gd name="T0" fmla="*/ 29 w 51"/>
                <a:gd name="T1" fmla="*/ 1 h 48"/>
                <a:gd name="T2" fmla="*/ 3 w 51"/>
                <a:gd name="T3" fmla="*/ 35 h 48"/>
                <a:gd name="T4" fmla="*/ 16 w 51"/>
                <a:gd name="T5" fmla="*/ 45 h 48"/>
                <a:gd name="T6" fmla="*/ 30 w 51"/>
                <a:gd name="T7" fmla="*/ 32 h 48"/>
                <a:gd name="T8" fmla="*/ 37 w 51"/>
                <a:gd name="T9" fmla="*/ 26 h 48"/>
                <a:gd name="T10" fmla="*/ 50 w 51"/>
                <a:gd name="T11" fmla="*/ 8 h 48"/>
                <a:gd name="T12" fmla="*/ 43 w 51"/>
                <a:gd name="T13" fmla="*/ 0 h 48"/>
                <a:gd name="T14" fmla="*/ 29 w 51"/>
                <a:gd name="T15" fmla="*/ 1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8">
                  <a:moveTo>
                    <a:pt x="29" y="1"/>
                  </a:moveTo>
                  <a:cubicBezTo>
                    <a:pt x="29" y="1"/>
                    <a:pt x="5" y="29"/>
                    <a:pt x="3" y="35"/>
                  </a:cubicBezTo>
                  <a:cubicBezTo>
                    <a:pt x="0" y="41"/>
                    <a:pt x="6" y="48"/>
                    <a:pt x="16" y="45"/>
                  </a:cubicBezTo>
                  <a:cubicBezTo>
                    <a:pt x="25" y="42"/>
                    <a:pt x="30" y="36"/>
                    <a:pt x="30" y="32"/>
                  </a:cubicBezTo>
                  <a:cubicBezTo>
                    <a:pt x="30" y="28"/>
                    <a:pt x="35" y="26"/>
                    <a:pt x="37" y="26"/>
                  </a:cubicBezTo>
                  <a:cubicBezTo>
                    <a:pt x="39" y="25"/>
                    <a:pt x="51" y="12"/>
                    <a:pt x="50" y="8"/>
                  </a:cubicBezTo>
                  <a:cubicBezTo>
                    <a:pt x="49" y="4"/>
                    <a:pt x="43" y="0"/>
                    <a:pt x="43" y="0"/>
                  </a:cubicBezTo>
                  <a:lnTo>
                    <a:pt x="29" y="1"/>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5" name="Freeform 51">
              <a:extLst>
                <a:ext uri="{FF2B5EF4-FFF2-40B4-BE49-F238E27FC236}">
                  <a16:creationId xmlns:a16="http://schemas.microsoft.com/office/drawing/2014/main" id="{0D1C638A-8E07-47BF-ABC0-D07D9C8345E9}"/>
                </a:ext>
              </a:extLst>
            </p:cNvPr>
            <p:cNvSpPr>
              <a:spLocks/>
            </p:cNvSpPr>
            <p:nvPr/>
          </p:nvSpPr>
          <p:spPr bwMode="auto">
            <a:xfrm>
              <a:off x="6438" y="1946"/>
              <a:ext cx="126" cy="115"/>
            </a:xfrm>
            <a:custGeom>
              <a:avLst/>
              <a:gdLst>
                <a:gd name="T0" fmla="*/ 23 w 52"/>
                <a:gd name="T1" fmla="*/ 1 h 48"/>
                <a:gd name="T2" fmla="*/ 49 w 52"/>
                <a:gd name="T3" fmla="*/ 35 h 48"/>
                <a:gd name="T4" fmla="*/ 36 w 52"/>
                <a:gd name="T5" fmla="*/ 45 h 48"/>
                <a:gd name="T6" fmla="*/ 21 w 52"/>
                <a:gd name="T7" fmla="*/ 32 h 48"/>
                <a:gd name="T8" fmla="*/ 14 w 52"/>
                <a:gd name="T9" fmla="*/ 26 h 48"/>
                <a:gd name="T10" fmla="*/ 1 w 52"/>
                <a:gd name="T11" fmla="*/ 8 h 48"/>
                <a:gd name="T12" fmla="*/ 9 w 52"/>
                <a:gd name="T13" fmla="*/ 0 h 48"/>
                <a:gd name="T14" fmla="*/ 23 w 52"/>
                <a:gd name="T15" fmla="*/ 1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8">
                  <a:moveTo>
                    <a:pt x="23" y="1"/>
                  </a:moveTo>
                  <a:cubicBezTo>
                    <a:pt x="23" y="1"/>
                    <a:pt x="46" y="29"/>
                    <a:pt x="49" y="35"/>
                  </a:cubicBezTo>
                  <a:cubicBezTo>
                    <a:pt x="52" y="41"/>
                    <a:pt x="45" y="48"/>
                    <a:pt x="36" y="45"/>
                  </a:cubicBezTo>
                  <a:cubicBezTo>
                    <a:pt x="27" y="42"/>
                    <a:pt x="22" y="36"/>
                    <a:pt x="21" y="32"/>
                  </a:cubicBezTo>
                  <a:cubicBezTo>
                    <a:pt x="21" y="28"/>
                    <a:pt x="16" y="26"/>
                    <a:pt x="14" y="26"/>
                  </a:cubicBezTo>
                  <a:cubicBezTo>
                    <a:pt x="12" y="25"/>
                    <a:pt x="0" y="12"/>
                    <a:pt x="1" y="8"/>
                  </a:cubicBezTo>
                  <a:cubicBezTo>
                    <a:pt x="3" y="4"/>
                    <a:pt x="9" y="0"/>
                    <a:pt x="9" y="0"/>
                  </a:cubicBezTo>
                  <a:lnTo>
                    <a:pt x="23" y="1"/>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6" name="Rectangle 52">
              <a:extLst>
                <a:ext uri="{FF2B5EF4-FFF2-40B4-BE49-F238E27FC236}">
                  <a16:creationId xmlns:a16="http://schemas.microsoft.com/office/drawing/2014/main" id="{A5188C72-6A7A-4855-A5AA-1E9DC801927D}"/>
                </a:ext>
              </a:extLst>
            </p:cNvPr>
            <p:cNvSpPr>
              <a:spLocks noChangeArrowheads="1"/>
            </p:cNvSpPr>
            <p:nvPr/>
          </p:nvSpPr>
          <p:spPr bwMode="auto">
            <a:xfrm>
              <a:off x="6193" y="1674"/>
              <a:ext cx="17" cy="382"/>
            </a:xfrm>
            <a:prstGeom prst="rect">
              <a:avLst/>
            </a:prstGeom>
            <a:solidFill>
              <a:srgbClr val="AFE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7" name="Rectangle 53">
              <a:extLst>
                <a:ext uri="{FF2B5EF4-FFF2-40B4-BE49-F238E27FC236}">
                  <a16:creationId xmlns:a16="http://schemas.microsoft.com/office/drawing/2014/main" id="{FF75170B-6D0D-4132-86F8-15330A32A731}"/>
                </a:ext>
              </a:extLst>
            </p:cNvPr>
            <p:cNvSpPr>
              <a:spLocks noChangeArrowheads="1"/>
            </p:cNvSpPr>
            <p:nvPr/>
          </p:nvSpPr>
          <p:spPr bwMode="auto">
            <a:xfrm>
              <a:off x="6614" y="1674"/>
              <a:ext cx="17" cy="382"/>
            </a:xfrm>
            <a:prstGeom prst="rect">
              <a:avLst/>
            </a:prstGeom>
            <a:solidFill>
              <a:srgbClr val="AFE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8" name="Rectangle 54">
              <a:extLst>
                <a:ext uri="{FF2B5EF4-FFF2-40B4-BE49-F238E27FC236}">
                  <a16:creationId xmlns:a16="http://schemas.microsoft.com/office/drawing/2014/main" id="{4609F8B8-FFC5-4949-83FC-D2D189573495}"/>
                </a:ext>
              </a:extLst>
            </p:cNvPr>
            <p:cNvSpPr>
              <a:spLocks noChangeArrowheads="1"/>
            </p:cNvSpPr>
            <p:nvPr/>
          </p:nvSpPr>
          <p:spPr bwMode="auto">
            <a:xfrm>
              <a:off x="6157" y="1643"/>
              <a:ext cx="498" cy="50"/>
            </a:xfrm>
            <a:prstGeom prst="rect">
              <a:avLst/>
            </a:prstGeom>
            <a:solidFill>
              <a:srgbClr val="292C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9" name="Freeform 55">
              <a:extLst>
                <a:ext uri="{FF2B5EF4-FFF2-40B4-BE49-F238E27FC236}">
                  <a16:creationId xmlns:a16="http://schemas.microsoft.com/office/drawing/2014/main" id="{4D49E01E-33F1-4AD1-B407-C7292A011B38}"/>
                </a:ext>
              </a:extLst>
            </p:cNvPr>
            <p:cNvSpPr>
              <a:spLocks/>
            </p:cNvSpPr>
            <p:nvPr/>
          </p:nvSpPr>
          <p:spPr bwMode="auto">
            <a:xfrm>
              <a:off x="6207" y="1571"/>
              <a:ext cx="183" cy="385"/>
            </a:xfrm>
            <a:custGeom>
              <a:avLst/>
              <a:gdLst>
                <a:gd name="T0" fmla="*/ 58 w 76"/>
                <a:gd name="T1" fmla="*/ 20 h 161"/>
                <a:gd name="T2" fmla="*/ 36 w 76"/>
                <a:gd name="T3" fmla="*/ 0 h 161"/>
                <a:gd name="T4" fmla="*/ 9 w 76"/>
                <a:gd name="T5" fmla="*/ 33 h 161"/>
                <a:gd name="T6" fmla="*/ 40 w 76"/>
                <a:gd name="T7" fmla="*/ 161 h 161"/>
                <a:gd name="T8" fmla="*/ 76 w 76"/>
                <a:gd name="T9" fmla="*/ 161 h 161"/>
                <a:gd name="T10" fmla="*/ 61 w 76"/>
                <a:gd name="T11" fmla="*/ 40 h 161"/>
                <a:gd name="T12" fmla="*/ 58 w 76"/>
                <a:gd name="T13" fmla="*/ 20 h 161"/>
              </a:gdLst>
              <a:ahLst/>
              <a:cxnLst>
                <a:cxn ang="0">
                  <a:pos x="T0" y="T1"/>
                </a:cxn>
                <a:cxn ang="0">
                  <a:pos x="T2" y="T3"/>
                </a:cxn>
                <a:cxn ang="0">
                  <a:pos x="T4" y="T5"/>
                </a:cxn>
                <a:cxn ang="0">
                  <a:pos x="T6" y="T7"/>
                </a:cxn>
                <a:cxn ang="0">
                  <a:pos x="T8" y="T9"/>
                </a:cxn>
                <a:cxn ang="0">
                  <a:pos x="T10" y="T11"/>
                </a:cxn>
                <a:cxn ang="0">
                  <a:pos x="T12" y="T13"/>
                </a:cxn>
              </a:cxnLst>
              <a:rect l="0" t="0" r="r" b="b"/>
              <a:pathLst>
                <a:path w="76" h="161">
                  <a:moveTo>
                    <a:pt x="58" y="20"/>
                  </a:moveTo>
                  <a:cubicBezTo>
                    <a:pt x="55" y="14"/>
                    <a:pt x="54" y="0"/>
                    <a:pt x="36" y="0"/>
                  </a:cubicBezTo>
                  <a:cubicBezTo>
                    <a:pt x="0" y="0"/>
                    <a:pt x="8" y="29"/>
                    <a:pt x="9" y="33"/>
                  </a:cubicBezTo>
                  <a:cubicBezTo>
                    <a:pt x="14" y="76"/>
                    <a:pt x="40" y="161"/>
                    <a:pt x="40" y="161"/>
                  </a:cubicBezTo>
                  <a:cubicBezTo>
                    <a:pt x="76" y="161"/>
                    <a:pt x="76" y="161"/>
                    <a:pt x="76" y="161"/>
                  </a:cubicBezTo>
                  <a:cubicBezTo>
                    <a:pt x="76" y="161"/>
                    <a:pt x="63" y="56"/>
                    <a:pt x="61" y="40"/>
                  </a:cubicBezTo>
                  <a:cubicBezTo>
                    <a:pt x="61" y="38"/>
                    <a:pt x="60" y="25"/>
                    <a:pt x="58" y="20"/>
                  </a:cubicBezTo>
                  <a:close/>
                </a:path>
              </a:pathLst>
            </a:custGeom>
            <a:solidFill>
              <a:srgbClr val="025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0" name="Freeform 56">
              <a:extLst>
                <a:ext uri="{FF2B5EF4-FFF2-40B4-BE49-F238E27FC236}">
                  <a16:creationId xmlns:a16="http://schemas.microsoft.com/office/drawing/2014/main" id="{02EF4B35-4FDB-4FB7-B0EA-85C5972FA9D9}"/>
                </a:ext>
              </a:extLst>
            </p:cNvPr>
            <p:cNvSpPr>
              <a:spLocks/>
            </p:cNvSpPr>
            <p:nvPr/>
          </p:nvSpPr>
          <p:spPr bwMode="auto">
            <a:xfrm>
              <a:off x="6429" y="1571"/>
              <a:ext cx="185" cy="385"/>
            </a:xfrm>
            <a:custGeom>
              <a:avLst/>
              <a:gdLst>
                <a:gd name="T0" fmla="*/ 19 w 77"/>
                <a:gd name="T1" fmla="*/ 20 h 161"/>
                <a:gd name="T2" fmla="*/ 41 w 77"/>
                <a:gd name="T3" fmla="*/ 0 h 161"/>
                <a:gd name="T4" fmla="*/ 68 w 77"/>
                <a:gd name="T5" fmla="*/ 33 h 161"/>
                <a:gd name="T6" fmla="*/ 36 w 77"/>
                <a:gd name="T7" fmla="*/ 161 h 161"/>
                <a:gd name="T8" fmla="*/ 0 w 77"/>
                <a:gd name="T9" fmla="*/ 161 h 161"/>
                <a:gd name="T10" fmla="*/ 15 w 77"/>
                <a:gd name="T11" fmla="*/ 40 h 161"/>
                <a:gd name="T12" fmla="*/ 19 w 77"/>
                <a:gd name="T13" fmla="*/ 20 h 161"/>
              </a:gdLst>
              <a:ahLst/>
              <a:cxnLst>
                <a:cxn ang="0">
                  <a:pos x="T0" y="T1"/>
                </a:cxn>
                <a:cxn ang="0">
                  <a:pos x="T2" y="T3"/>
                </a:cxn>
                <a:cxn ang="0">
                  <a:pos x="T4" y="T5"/>
                </a:cxn>
                <a:cxn ang="0">
                  <a:pos x="T6" y="T7"/>
                </a:cxn>
                <a:cxn ang="0">
                  <a:pos x="T8" y="T9"/>
                </a:cxn>
                <a:cxn ang="0">
                  <a:pos x="T10" y="T11"/>
                </a:cxn>
                <a:cxn ang="0">
                  <a:pos x="T12" y="T13"/>
                </a:cxn>
              </a:cxnLst>
              <a:rect l="0" t="0" r="r" b="b"/>
              <a:pathLst>
                <a:path w="77" h="161">
                  <a:moveTo>
                    <a:pt x="19" y="20"/>
                  </a:moveTo>
                  <a:cubicBezTo>
                    <a:pt x="22" y="14"/>
                    <a:pt x="22" y="0"/>
                    <a:pt x="41" y="0"/>
                  </a:cubicBezTo>
                  <a:cubicBezTo>
                    <a:pt x="77" y="0"/>
                    <a:pt x="68" y="29"/>
                    <a:pt x="68" y="33"/>
                  </a:cubicBezTo>
                  <a:cubicBezTo>
                    <a:pt x="62" y="76"/>
                    <a:pt x="36" y="161"/>
                    <a:pt x="36" y="161"/>
                  </a:cubicBezTo>
                  <a:cubicBezTo>
                    <a:pt x="0" y="161"/>
                    <a:pt x="0" y="161"/>
                    <a:pt x="0" y="161"/>
                  </a:cubicBezTo>
                  <a:cubicBezTo>
                    <a:pt x="0" y="161"/>
                    <a:pt x="13" y="56"/>
                    <a:pt x="15" y="40"/>
                  </a:cubicBezTo>
                  <a:cubicBezTo>
                    <a:pt x="16" y="38"/>
                    <a:pt x="17" y="25"/>
                    <a:pt x="19" y="20"/>
                  </a:cubicBezTo>
                  <a:close/>
                </a:path>
              </a:pathLst>
            </a:custGeom>
            <a:solidFill>
              <a:srgbClr val="025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1" name="Rectangle 57">
              <a:extLst>
                <a:ext uri="{FF2B5EF4-FFF2-40B4-BE49-F238E27FC236}">
                  <a16:creationId xmlns:a16="http://schemas.microsoft.com/office/drawing/2014/main" id="{68E87753-3585-42A5-92B3-B0219F36E58C}"/>
                </a:ext>
              </a:extLst>
            </p:cNvPr>
            <p:cNvSpPr>
              <a:spLocks noChangeArrowheads="1"/>
            </p:cNvSpPr>
            <p:nvPr/>
          </p:nvSpPr>
          <p:spPr bwMode="auto">
            <a:xfrm>
              <a:off x="6287" y="1545"/>
              <a:ext cx="255" cy="17"/>
            </a:xfrm>
            <a:prstGeom prst="rect">
              <a:avLst/>
            </a:prstGeom>
            <a:solidFill>
              <a:srgbClr val="292C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2" name="Freeform 58">
              <a:extLst>
                <a:ext uri="{FF2B5EF4-FFF2-40B4-BE49-F238E27FC236}">
                  <a16:creationId xmlns:a16="http://schemas.microsoft.com/office/drawing/2014/main" id="{E1247DC6-3B1C-4928-B61C-679CC4286006}"/>
                </a:ext>
              </a:extLst>
            </p:cNvPr>
            <p:cNvSpPr>
              <a:spLocks/>
            </p:cNvSpPr>
            <p:nvPr/>
          </p:nvSpPr>
          <p:spPr bwMode="auto">
            <a:xfrm>
              <a:off x="6231" y="1371"/>
              <a:ext cx="366" cy="177"/>
            </a:xfrm>
            <a:custGeom>
              <a:avLst/>
              <a:gdLst>
                <a:gd name="T0" fmla="*/ 144 w 152"/>
                <a:gd name="T1" fmla="*/ 0 h 74"/>
                <a:gd name="T2" fmla="*/ 8 w 152"/>
                <a:gd name="T3" fmla="*/ 0 h 74"/>
                <a:gd name="T4" fmla="*/ 2 w 152"/>
                <a:gd name="T5" fmla="*/ 8 h 74"/>
                <a:gd name="T6" fmla="*/ 24 w 152"/>
                <a:gd name="T7" fmla="*/ 74 h 74"/>
                <a:gd name="T8" fmla="*/ 76 w 152"/>
                <a:gd name="T9" fmla="*/ 74 h 74"/>
                <a:gd name="T10" fmla="*/ 128 w 152"/>
                <a:gd name="T11" fmla="*/ 74 h 74"/>
                <a:gd name="T12" fmla="*/ 150 w 152"/>
                <a:gd name="T13" fmla="*/ 8 h 74"/>
                <a:gd name="T14" fmla="*/ 144 w 152"/>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74">
                  <a:moveTo>
                    <a:pt x="144" y="0"/>
                  </a:moveTo>
                  <a:cubicBezTo>
                    <a:pt x="8" y="0"/>
                    <a:pt x="8" y="0"/>
                    <a:pt x="8" y="0"/>
                  </a:cubicBezTo>
                  <a:cubicBezTo>
                    <a:pt x="8" y="0"/>
                    <a:pt x="0" y="0"/>
                    <a:pt x="2" y="8"/>
                  </a:cubicBezTo>
                  <a:cubicBezTo>
                    <a:pt x="3" y="17"/>
                    <a:pt x="20" y="74"/>
                    <a:pt x="24" y="74"/>
                  </a:cubicBezTo>
                  <a:cubicBezTo>
                    <a:pt x="30" y="74"/>
                    <a:pt x="76" y="74"/>
                    <a:pt x="76" y="74"/>
                  </a:cubicBezTo>
                  <a:cubicBezTo>
                    <a:pt x="76" y="74"/>
                    <a:pt x="122" y="74"/>
                    <a:pt x="128" y="74"/>
                  </a:cubicBezTo>
                  <a:cubicBezTo>
                    <a:pt x="132" y="74"/>
                    <a:pt x="149" y="17"/>
                    <a:pt x="150" y="8"/>
                  </a:cubicBezTo>
                  <a:cubicBezTo>
                    <a:pt x="152" y="0"/>
                    <a:pt x="144" y="0"/>
                    <a:pt x="144" y="0"/>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3" name="Oval 59">
              <a:extLst>
                <a:ext uri="{FF2B5EF4-FFF2-40B4-BE49-F238E27FC236}">
                  <a16:creationId xmlns:a16="http://schemas.microsoft.com/office/drawing/2014/main" id="{3DF31142-AF5C-4036-A337-709FA56C2601}"/>
                </a:ext>
              </a:extLst>
            </p:cNvPr>
            <p:cNvSpPr>
              <a:spLocks noChangeArrowheads="1"/>
            </p:cNvSpPr>
            <p:nvPr/>
          </p:nvSpPr>
          <p:spPr bwMode="auto">
            <a:xfrm>
              <a:off x="6400" y="145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84" name="Group 62">
            <a:extLst>
              <a:ext uri="{FF2B5EF4-FFF2-40B4-BE49-F238E27FC236}">
                <a16:creationId xmlns:a16="http://schemas.microsoft.com/office/drawing/2014/main" id="{7C23E03B-B21E-4750-A49D-088054A924B0}"/>
              </a:ext>
            </a:extLst>
          </p:cNvPr>
          <p:cNvGrpSpPr>
            <a:grpSpLocks noChangeAspect="1"/>
          </p:cNvGrpSpPr>
          <p:nvPr/>
        </p:nvGrpSpPr>
        <p:grpSpPr bwMode="auto">
          <a:xfrm>
            <a:off x="1328739" y="1809750"/>
            <a:ext cx="922338" cy="1311275"/>
            <a:chOff x="837" y="1140"/>
            <a:chExt cx="581" cy="826"/>
          </a:xfrm>
        </p:grpSpPr>
        <p:sp>
          <p:nvSpPr>
            <p:cNvPr id="7186" name="Freeform 63">
              <a:extLst>
                <a:ext uri="{FF2B5EF4-FFF2-40B4-BE49-F238E27FC236}">
                  <a16:creationId xmlns:a16="http://schemas.microsoft.com/office/drawing/2014/main" id="{4E9E3850-D472-42A4-AA22-C236E158E3C0}"/>
                </a:ext>
              </a:extLst>
            </p:cNvPr>
            <p:cNvSpPr>
              <a:spLocks/>
            </p:cNvSpPr>
            <p:nvPr/>
          </p:nvSpPr>
          <p:spPr bwMode="auto">
            <a:xfrm>
              <a:off x="950" y="1441"/>
              <a:ext cx="67" cy="60"/>
            </a:xfrm>
            <a:custGeom>
              <a:avLst/>
              <a:gdLst>
                <a:gd name="T0" fmla="*/ 28 w 28"/>
                <a:gd name="T1" fmla="*/ 15 h 25"/>
                <a:gd name="T2" fmla="*/ 23 w 28"/>
                <a:gd name="T3" fmla="*/ 10 h 25"/>
                <a:gd name="T4" fmla="*/ 21 w 28"/>
                <a:gd name="T5" fmla="*/ 8 h 25"/>
                <a:gd name="T6" fmla="*/ 18 w 28"/>
                <a:gd name="T7" fmla="*/ 5 h 25"/>
                <a:gd name="T8" fmla="*/ 15 w 28"/>
                <a:gd name="T9" fmla="*/ 3 h 25"/>
                <a:gd name="T10" fmla="*/ 15 w 28"/>
                <a:gd name="T11" fmla="*/ 5 h 25"/>
                <a:gd name="T12" fmla="*/ 19 w 28"/>
                <a:gd name="T13" fmla="*/ 11 h 25"/>
                <a:gd name="T14" fmla="*/ 13 w 28"/>
                <a:gd name="T15" fmla="*/ 8 h 25"/>
                <a:gd name="T16" fmla="*/ 10 w 28"/>
                <a:gd name="T17" fmla="*/ 3 h 25"/>
                <a:gd name="T18" fmla="*/ 8 w 28"/>
                <a:gd name="T19" fmla="*/ 2 h 25"/>
                <a:gd name="T20" fmla="*/ 8 w 28"/>
                <a:gd name="T21" fmla="*/ 6 h 25"/>
                <a:gd name="T22" fmla="*/ 12 w 28"/>
                <a:gd name="T23" fmla="*/ 11 h 25"/>
                <a:gd name="T24" fmla="*/ 8 w 28"/>
                <a:gd name="T25" fmla="*/ 6 h 25"/>
                <a:gd name="T26" fmla="*/ 4 w 28"/>
                <a:gd name="T27" fmla="*/ 1 h 25"/>
                <a:gd name="T28" fmla="*/ 9 w 28"/>
                <a:gd name="T29" fmla="*/ 13 h 25"/>
                <a:gd name="T30" fmla="*/ 5 w 28"/>
                <a:gd name="T31" fmla="*/ 8 h 25"/>
                <a:gd name="T32" fmla="*/ 2 w 28"/>
                <a:gd name="T33" fmla="*/ 7 h 25"/>
                <a:gd name="T34" fmla="*/ 9 w 28"/>
                <a:gd name="T35" fmla="*/ 16 h 25"/>
                <a:gd name="T36" fmla="*/ 4 w 28"/>
                <a:gd name="T37" fmla="*/ 13 h 25"/>
                <a:gd name="T38" fmla="*/ 3 w 28"/>
                <a:gd name="T39" fmla="*/ 15 h 25"/>
                <a:gd name="T40" fmla="*/ 6 w 28"/>
                <a:gd name="T41" fmla="*/ 18 h 25"/>
                <a:gd name="T42" fmla="*/ 19 w 28"/>
                <a:gd name="T43" fmla="*/ 22 h 25"/>
                <a:gd name="T44" fmla="*/ 25 w 28"/>
                <a:gd name="T45" fmla="*/ 24 h 25"/>
                <a:gd name="T46" fmla="*/ 28 w 28"/>
                <a:gd name="T4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5">
                  <a:moveTo>
                    <a:pt x="28" y="15"/>
                  </a:moveTo>
                  <a:cubicBezTo>
                    <a:pt x="26" y="14"/>
                    <a:pt x="24" y="12"/>
                    <a:pt x="23" y="10"/>
                  </a:cubicBezTo>
                  <a:cubicBezTo>
                    <a:pt x="22" y="9"/>
                    <a:pt x="22" y="9"/>
                    <a:pt x="21" y="8"/>
                  </a:cubicBezTo>
                  <a:cubicBezTo>
                    <a:pt x="20" y="7"/>
                    <a:pt x="19" y="6"/>
                    <a:pt x="18" y="5"/>
                  </a:cubicBezTo>
                  <a:cubicBezTo>
                    <a:pt x="17" y="4"/>
                    <a:pt x="17" y="3"/>
                    <a:pt x="15" y="3"/>
                  </a:cubicBezTo>
                  <a:cubicBezTo>
                    <a:pt x="14" y="2"/>
                    <a:pt x="14" y="4"/>
                    <a:pt x="15" y="5"/>
                  </a:cubicBezTo>
                  <a:cubicBezTo>
                    <a:pt x="15" y="7"/>
                    <a:pt x="19" y="9"/>
                    <a:pt x="19" y="11"/>
                  </a:cubicBezTo>
                  <a:cubicBezTo>
                    <a:pt x="18" y="12"/>
                    <a:pt x="14" y="9"/>
                    <a:pt x="13" y="8"/>
                  </a:cubicBezTo>
                  <a:cubicBezTo>
                    <a:pt x="11" y="7"/>
                    <a:pt x="11" y="5"/>
                    <a:pt x="10" y="3"/>
                  </a:cubicBezTo>
                  <a:cubicBezTo>
                    <a:pt x="9" y="1"/>
                    <a:pt x="9" y="1"/>
                    <a:pt x="8" y="2"/>
                  </a:cubicBezTo>
                  <a:cubicBezTo>
                    <a:pt x="7" y="3"/>
                    <a:pt x="8" y="5"/>
                    <a:pt x="8" y="6"/>
                  </a:cubicBezTo>
                  <a:cubicBezTo>
                    <a:pt x="9" y="8"/>
                    <a:pt x="10" y="10"/>
                    <a:pt x="12" y="11"/>
                  </a:cubicBezTo>
                  <a:cubicBezTo>
                    <a:pt x="11" y="10"/>
                    <a:pt x="9" y="8"/>
                    <a:pt x="8" y="6"/>
                  </a:cubicBezTo>
                  <a:cubicBezTo>
                    <a:pt x="7" y="5"/>
                    <a:pt x="6" y="0"/>
                    <a:pt x="4" y="1"/>
                  </a:cubicBezTo>
                  <a:cubicBezTo>
                    <a:pt x="0" y="3"/>
                    <a:pt x="7" y="12"/>
                    <a:pt x="9" y="13"/>
                  </a:cubicBezTo>
                  <a:cubicBezTo>
                    <a:pt x="7" y="12"/>
                    <a:pt x="6" y="10"/>
                    <a:pt x="5" y="8"/>
                  </a:cubicBezTo>
                  <a:cubicBezTo>
                    <a:pt x="4" y="7"/>
                    <a:pt x="3" y="5"/>
                    <a:pt x="2" y="7"/>
                  </a:cubicBezTo>
                  <a:cubicBezTo>
                    <a:pt x="0" y="10"/>
                    <a:pt x="6" y="14"/>
                    <a:pt x="9" y="16"/>
                  </a:cubicBezTo>
                  <a:cubicBezTo>
                    <a:pt x="7" y="15"/>
                    <a:pt x="6" y="14"/>
                    <a:pt x="4" y="13"/>
                  </a:cubicBezTo>
                  <a:cubicBezTo>
                    <a:pt x="2" y="11"/>
                    <a:pt x="1" y="13"/>
                    <a:pt x="3" y="15"/>
                  </a:cubicBezTo>
                  <a:cubicBezTo>
                    <a:pt x="4" y="16"/>
                    <a:pt x="6" y="17"/>
                    <a:pt x="6" y="18"/>
                  </a:cubicBezTo>
                  <a:cubicBezTo>
                    <a:pt x="10" y="21"/>
                    <a:pt x="13" y="22"/>
                    <a:pt x="19" y="22"/>
                  </a:cubicBezTo>
                  <a:cubicBezTo>
                    <a:pt x="21" y="22"/>
                    <a:pt x="24" y="25"/>
                    <a:pt x="25" y="24"/>
                  </a:cubicBezTo>
                  <a:cubicBezTo>
                    <a:pt x="28" y="22"/>
                    <a:pt x="28" y="17"/>
                    <a:pt x="28" y="15"/>
                  </a:cubicBezTo>
                  <a:close/>
                </a:path>
              </a:pathLst>
            </a:custGeom>
            <a:solidFill>
              <a:srgbClr val="E8A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7" name="Freeform 64">
              <a:extLst>
                <a:ext uri="{FF2B5EF4-FFF2-40B4-BE49-F238E27FC236}">
                  <a16:creationId xmlns:a16="http://schemas.microsoft.com/office/drawing/2014/main" id="{C4654ADC-52F4-4D16-AFD9-4B0DA92DFDCF}"/>
                </a:ext>
              </a:extLst>
            </p:cNvPr>
            <p:cNvSpPr>
              <a:spLocks/>
            </p:cNvSpPr>
            <p:nvPr/>
          </p:nvSpPr>
          <p:spPr bwMode="auto">
            <a:xfrm>
              <a:off x="998" y="1341"/>
              <a:ext cx="235" cy="193"/>
            </a:xfrm>
            <a:custGeom>
              <a:avLst/>
              <a:gdLst>
                <a:gd name="T0" fmla="*/ 5 w 98"/>
                <a:gd name="T1" fmla="*/ 51 h 81"/>
                <a:gd name="T2" fmla="*/ 50 w 98"/>
                <a:gd name="T3" fmla="*/ 62 h 81"/>
                <a:gd name="T4" fmla="*/ 67 w 98"/>
                <a:gd name="T5" fmla="*/ 9 h 81"/>
                <a:gd name="T6" fmla="*/ 79 w 98"/>
                <a:gd name="T7" fmla="*/ 2 h 81"/>
                <a:gd name="T8" fmla="*/ 92 w 98"/>
                <a:gd name="T9" fmla="*/ 2 h 81"/>
                <a:gd name="T10" fmla="*/ 95 w 98"/>
                <a:gd name="T11" fmla="*/ 21 h 81"/>
                <a:gd name="T12" fmla="*/ 57 w 98"/>
                <a:gd name="T13" fmla="*/ 81 h 81"/>
                <a:gd name="T14" fmla="*/ 0 w 98"/>
                <a:gd name="T15" fmla="*/ 67 h 81"/>
                <a:gd name="T16" fmla="*/ 5 w 98"/>
                <a:gd name="T17" fmla="*/ 5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1">
                  <a:moveTo>
                    <a:pt x="5" y="51"/>
                  </a:moveTo>
                  <a:cubicBezTo>
                    <a:pt x="5" y="51"/>
                    <a:pt x="46" y="63"/>
                    <a:pt x="50" y="62"/>
                  </a:cubicBezTo>
                  <a:cubicBezTo>
                    <a:pt x="54" y="62"/>
                    <a:pt x="64" y="27"/>
                    <a:pt x="67" y="9"/>
                  </a:cubicBezTo>
                  <a:cubicBezTo>
                    <a:pt x="68" y="7"/>
                    <a:pt x="73" y="7"/>
                    <a:pt x="79" y="2"/>
                  </a:cubicBezTo>
                  <a:cubicBezTo>
                    <a:pt x="82" y="0"/>
                    <a:pt x="89" y="4"/>
                    <a:pt x="92" y="2"/>
                  </a:cubicBezTo>
                  <a:cubicBezTo>
                    <a:pt x="97" y="7"/>
                    <a:pt x="98" y="14"/>
                    <a:pt x="95" y="21"/>
                  </a:cubicBezTo>
                  <a:cubicBezTo>
                    <a:pt x="86" y="41"/>
                    <a:pt x="78" y="80"/>
                    <a:pt x="57" y="81"/>
                  </a:cubicBezTo>
                  <a:cubicBezTo>
                    <a:pt x="28" y="81"/>
                    <a:pt x="0" y="67"/>
                    <a:pt x="0" y="67"/>
                  </a:cubicBezTo>
                  <a:lnTo>
                    <a:pt x="5" y="51"/>
                  </a:lnTo>
                  <a:close/>
                </a:path>
              </a:pathLst>
            </a:custGeom>
            <a:solidFill>
              <a:srgbClr val="DA3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8" name="Freeform 65">
              <a:extLst>
                <a:ext uri="{FF2B5EF4-FFF2-40B4-BE49-F238E27FC236}">
                  <a16:creationId xmlns:a16="http://schemas.microsoft.com/office/drawing/2014/main" id="{129895E7-33ED-4758-8033-47464FD14E86}"/>
                </a:ext>
              </a:extLst>
            </p:cNvPr>
            <p:cNvSpPr>
              <a:spLocks/>
            </p:cNvSpPr>
            <p:nvPr/>
          </p:nvSpPr>
          <p:spPr bwMode="auto">
            <a:xfrm>
              <a:off x="984" y="1446"/>
              <a:ext cx="24" cy="28"/>
            </a:xfrm>
            <a:custGeom>
              <a:avLst/>
              <a:gdLst>
                <a:gd name="T0" fmla="*/ 3 w 10"/>
                <a:gd name="T1" fmla="*/ 12 h 12"/>
                <a:gd name="T2" fmla="*/ 5 w 10"/>
                <a:gd name="T3" fmla="*/ 9 h 12"/>
                <a:gd name="T4" fmla="*/ 1 w 10"/>
                <a:gd name="T5" fmla="*/ 3 h 12"/>
                <a:gd name="T6" fmla="*/ 1 w 10"/>
                <a:gd name="T7" fmla="*/ 1 h 12"/>
                <a:gd name="T8" fmla="*/ 4 w 10"/>
                <a:gd name="T9" fmla="*/ 3 h 12"/>
                <a:gd name="T10" fmla="*/ 7 w 10"/>
                <a:gd name="T11" fmla="*/ 6 h 12"/>
                <a:gd name="T12" fmla="*/ 9 w 10"/>
                <a:gd name="T13" fmla="*/ 8 h 12"/>
                <a:gd name="T14" fmla="*/ 10 w 10"/>
                <a:gd name="T15" fmla="*/ 10 h 12"/>
                <a:gd name="T16" fmla="*/ 3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3" y="12"/>
                  </a:moveTo>
                  <a:cubicBezTo>
                    <a:pt x="3" y="12"/>
                    <a:pt x="4" y="10"/>
                    <a:pt x="5" y="9"/>
                  </a:cubicBezTo>
                  <a:cubicBezTo>
                    <a:pt x="5" y="7"/>
                    <a:pt x="1" y="5"/>
                    <a:pt x="1" y="3"/>
                  </a:cubicBezTo>
                  <a:cubicBezTo>
                    <a:pt x="0" y="2"/>
                    <a:pt x="0" y="0"/>
                    <a:pt x="1" y="1"/>
                  </a:cubicBezTo>
                  <a:cubicBezTo>
                    <a:pt x="3" y="1"/>
                    <a:pt x="3" y="2"/>
                    <a:pt x="4" y="3"/>
                  </a:cubicBezTo>
                  <a:cubicBezTo>
                    <a:pt x="5" y="4"/>
                    <a:pt x="6" y="5"/>
                    <a:pt x="7" y="6"/>
                  </a:cubicBezTo>
                  <a:cubicBezTo>
                    <a:pt x="8" y="7"/>
                    <a:pt x="8" y="7"/>
                    <a:pt x="9" y="8"/>
                  </a:cubicBezTo>
                  <a:cubicBezTo>
                    <a:pt x="9" y="9"/>
                    <a:pt x="10" y="10"/>
                    <a:pt x="10" y="10"/>
                  </a:cubicBezTo>
                  <a:cubicBezTo>
                    <a:pt x="9" y="12"/>
                    <a:pt x="3" y="12"/>
                    <a:pt x="3" y="12"/>
                  </a:cubicBezTo>
                  <a:close/>
                </a:path>
              </a:pathLst>
            </a:custGeom>
            <a:solidFill>
              <a:srgbClr val="E8A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9" name="Freeform 66">
              <a:extLst>
                <a:ext uri="{FF2B5EF4-FFF2-40B4-BE49-F238E27FC236}">
                  <a16:creationId xmlns:a16="http://schemas.microsoft.com/office/drawing/2014/main" id="{BAE8B947-01F7-4A91-901E-6BB150708ECB}"/>
                </a:ext>
              </a:extLst>
            </p:cNvPr>
            <p:cNvSpPr>
              <a:spLocks/>
            </p:cNvSpPr>
            <p:nvPr/>
          </p:nvSpPr>
          <p:spPr bwMode="auto">
            <a:xfrm>
              <a:off x="842" y="1751"/>
              <a:ext cx="122" cy="70"/>
            </a:xfrm>
            <a:custGeom>
              <a:avLst/>
              <a:gdLst>
                <a:gd name="T0" fmla="*/ 51 w 51"/>
                <a:gd name="T1" fmla="*/ 9 h 29"/>
                <a:gd name="T2" fmla="*/ 44 w 51"/>
                <a:gd name="T3" fmla="*/ 28 h 29"/>
                <a:gd name="T4" fmla="*/ 2 w 51"/>
                <a:gd name="T5" fmla="*/ 16 h 29"/>
                <a:gd name="T6" fmla="*/ 10 w 51"/>
                <a:gd name="T7" fmla="*/ 8 h 29"/>
                <a:gd name="T8" fmla="*/ 28 w 51"/>
                <a:gd name="T9" fmla="*/ 10 h 29"/>
                <a:gd name="T10" fmla="*/ 38 w 51"/>
                <a:gd name="T11" fmla="*/ 0 h 29"/>
                <a:gd name="T12" fmla="*/ 51 w 51"/>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51" h="29">
                  <a:moveTo>
                    <a:pt x="51" y="9"/>
                  </a:moveTo>
                  <a:cubicBezTo>
                    <a:pt x="51" y="9"/>
                    <a:pt x="47" y="26"/>
                    <a:pt x="44" y="28"/>
                  </a:cubicBezTo>
                  <a:cubicBezTo>
                    <a:pt x="40" y="29"/>
                    <a:pt x="4" y="20"/>
                    <a:pt x="2" y="16"/>
                  </a:cubicBezTo>
                  <a:cubicBezTo>
                    <a:pt x="0" y="12"/>
                    <a:pt x="3" y="8"/>
                    <a:pt x="10" y="8"/>
                  </a:cubicBezTo>
                  <a:cubicBezTo>
                    <a:pt x="17" y="8"/>
                    <a:pt x="22" y="11"/>
                    <a:pt x="28" y="10"/>
                  </a:cubicBezTo>
                  <a:cubicBezTo>
                    <a:pt x="33" y="9"/>
                    <a:pt x="38" y="0"/>
                    <a:pt x="38" y="0"/>
                  </a:cubicBezTo>
                  <a:lnTo>
                    <a:pt x="51" y="9"/>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0" name="Freeform 67">
              <a:extLst>
                <a:ext uri="{FF2B5EF4-FFF2-40B4-BE49-F238E27FC236}">
                  <a16:creationId xmlns:a16="http://schemas.microsoft.com/office/drawing/2014/main" id="{3AFCB598-6D43-4A0C-BDD8-FEEC32CCEF9E}"/>
                </a:ext>
              </a:extLst>
            </p:cNvPr>
            <p:cNvSpPr>
              <a:spLocks/>
            </p:cNvSpPr>
            <p:nvPr/>
          </p:nvSpPr>
          <p:spPr bwMode="auto">
            <a:xfrm>
              <a:off x="1029" y="1866"/>
              <a:ext cx="108" cy="100"/>
            </a:xfrm>
            <a:custGeom>
              <a:avLst/>
              <a:gdLst>
                <a:gd name="T0" fmla="*/ 36 w 45"/>
                <a:gd name="T1" fmla="*/ 0 h 42"/>
                <a:gd name="T2" fmla="*/ 44 w 45"/>
                <a:gd name="T3" fmla="*/ 19 h 42"/>
                <a:gd name="T4" fmla="*/ 5 w 45"/>
                <a:gd name="T5" fmla="*/ 40 h 42"/>
                <a:gd name="T6" fmla="*/ 6 w 45"/>
                <a:gd name="T7" fmla="*/ 28 h 42"/>
                <a:gd name="T8" fmla="*/ 20 w 45"/>
                <a:gd name="T9" fmla="*/ 18 h 42"/>
                <a:gd name="T10" fmla="*/ 20 w 45"/>
                <a:gd name="T11" fmla="*/ 3 h 42"/>
                <a:gd name="T12" fmla="*/ 36 w 4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5" h="42">
                  <a:moveTo>
                    <a:pt x="36" y="0"/>
                  </a:moveTo>
                  <a:cubicBezTo>
                    <a:pt x="36" y="0"/>
                    <a:pt x="45" y="15"/>
                    <a:pt x="44" y="19"/>
                  </a:cubicBezTo>
                  <a:cubicBezTo>
                    <a:pt x="42" y="23"/>
                    <a:pt x="10" y="42"/>
                    <a:pt x="5" y="40"/>
                  </a:cubicBezTo>
                  <a:cubicBezTo>
                    <a:pt x="1" y="39"/>
                    <a:pt x="0" y="33"/>
                    <a:pt x="6" y="28"/>
                  </a:cubicBezTo>
                  <a:cubicBezTo>
                    <a:pt x="11" y="23"/>
                    <a:pt x="16" y="22"/>
                    <a:pt x="20" y="18"/>
                  </a:cubicBezTo>
                  <a:cubicBezTo>
                    <a:pt x="23" y="14"/>
                    <a:pt x="20" y="3"/>
                    <a:pt x="20" y="3"/>
                  </a:cubicBezTo>
                  <a:lnTo>
                    <a:pt x="36" y="0"/>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1" name="Freeform 68">
              <a:extLst>
                <a:ext uri="{FF2B5EF4-FFF2-40B4-BE49-F238E27FC236}">
                  <a16:creationId xmlns:a16="http://schemas.microsoft.com/office/drawing/2014/main" id="{76BB21E0-24EF-442D-A3C6-DBAE050AB047}"/>
                </a:ext>
              </a:extLst>
            </p:cNvPr>
            <p:cNvSpPr>
              <a:spLocks/>
            </p:cNvSpPr>
            <p:nvPr/>
          </p:nvSpPr>
          <p:spPr bwMode="auto">
            <a:xfrm>
              <a:off x="1003" y="1546"/>
              <a:ext cx="415" cy="337"/>
            </a:xfrm>
            <a:custGeom>
              <a:avLst/>
              <a:gdLst>
                <a:gd name="T0" fmla="*/ 102 w 173"/>
                <a:gd name="T1" fmla="*/ 5 h 141"/>
                <a:gd name="T2" fmla="*/ 80 w 173"/>
                <a:gd name="T3" fmla="*/ 12 h 141"/>
                <a:gd name="T4" fmla="*/ 7 w 173"/>
                <a:gd name="T5" fmla="*/ 22 h 141"/>
                <a:gd name="T6" fmla="*/ 28 w 173"/>
                <a:gd name="T7" fmla="*/ 141 h 141"/>
                <a:gd name="T8" fmla="*/ 52 w 173"/>
                <a:gd name="T9" fmla="*/ 137 h 141"/>
                <a:gd name="T10" fmla="*/ 45 w 173"/>
                <a:gd name="T11" fmla="*/ 53 h 141"/>
                <a:gd name="T12" fmla="*/ 142 w 173"/>
                <a:gd name="T13" fmla="*/ 53 h 141"/>
                <a:gd name="T14" fmla="*/ 154 w 173"/>
                <a:gd name="T15" fmla="*/ 0 h 141"/>
                <a:gd name="T16" fmla="*/ 102 w 173"/>
                <a:gd name="T17"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41">
                  <a:moveTo>
                    <a:pt x="102" y="5"/>
                  </a:moveTo>
                  <a:cubicBezTo>
                    <a:pt x="102" y="5"/>
                    <a:pt x="87" y="13"/>
                    <a:pt x="80" y="12"/>
                  </a:cubicBezTo>
                  <a:cubicBezTo>
                    <a:pt x="73" y="11"/>
                    <a:pt x="14" y="16"/>
                    <a:pt x="7" y="22"/>
                  </a:cubicBezTo>
                  <a:cubicBezTo>
                    <a:pt x="0" y="27"/>
                    <a:pt x="28" y="141"/>
                    <a:pt x="28" y="141"/>
                  </a:cubicBezTo>
                  <a:cubicBezTo>
                    <a:pt x="52" y="137"/>
                    <a:pt x="52" y="137"/>
                    <a:pt x="52" y="137"/>
                  </a:cubicBezTo>
                  <a:cubicBezTo>
                    <a:pt x="52" y="137"/>
                    <a:pt x="43" y="54"/>
                    <a:pt x="45" y="53"/>
                  </a:cubicBezTo>
                  <a:cubicBezTo>
                    <a:pt x="46" y="53"/>
                    <a:pt x="81" y="53"/>
                    <a:pt x="142" y="53"/>
                  </a:cubicBezTo>
                  <a:cubicBezTo>
                    <a:pt x="156" y="53"/>
                    <a:pt x="173" y="22"/>
                    <a:pt x="154" y="0"/>
                  </a:cubicBezTo>
                  <a:cubicBezTo>
                    <a:pt x="102" y="5"/>
                    <a:pt x="102" y="5"/>
                    <a:pt x="102" y="5"/>
                  </a:cubicBezTo>
                </a:path>
              </a:pathLst>
            </a:custGeom>
            <a:solidFill>
              <a:srgbClr val="025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2" name="Freeform 69">
              <a:extLst>
                <a:ext uri="{FF2B5EF4-FFF2-40B4-BE49-F238E27FC236}">
                  <a16:creationId xmlns:a16="http://schemas.microsoft.com/office/drawing/2014/main" id="{9E72C0A9-B3F2-4D8D-906E-EDF09F0549A9}"/>
                </a:ext>
              </a:extLst>
            </p:cNvPr>
            <p:cNvSpPr>
              <a:spLocks noEditPoints="1"/>
            </p:cNvSpPr>
            <p:nvPr/>
          </p:nvSpPr>
          <p:spPr bwMode="auto">
            <a:xfrm>
              <a:off x="1020" y="1558"/>
              <a:ext cx="230" cy="210"/>
            </a:xfrm>
            <a:custGeom>
              <a:avLst/>
              <a:gdLst>
                <a:gd name="T0" fmla="*/ 0 w 96"/>
                <a:gd name="T1" fmla="*/ 38 h 88"/>
                <a:gd name="T2" fmla="*/ 0 w 96"/>
                <a:gd name="T3" fmla="*/ 38 h 88"/>
                <a:gd name="T4" fmla="*/ 10 w 96"/>
                <a:gd name="T5" fmla="*/ 88 h 88"/>
                <a:gd name="T6" fmla="*/ 10 w 96"/>
                <a:gd name="T7" fmla="*/ 88 h 88"/>
                <a:gd name="T8" fmla="*/ 0 w 96"/>
                <a:gd name="T9" fmla="*/ 38 h 88"/>
                <a:gd name="T10" fmla="*/ 73 w 96"/>
                <a:gd name="T11" fmla="*/ 7 h 88"/>
                <a:gd name="T12" fmla="*/ 74 w 96"/>
                <a:gd name="T13" fmla="*/ 7 h 88"/>
                <a:gd name="T14" fmla="*/ 73 w 96"/>
                <a:gd name="T15" fmla="*/ 7 h 88"/>
                <a:gd name="T16" fmla="*/ 67 w 96"/>
                <a:gd name="T17" fmla="*/ 7 h 88"/>
                <a:gd name="T18" fmla="*/ 17 w 96"/>
                <a:gd name="T19" fmla="*/ 10 h 88"/>
                <a:gd name="T20" fmla="*/ 16 w 96"/>
                <a:gd name="T21" fmla="*/ 12 h 88"/>
                <a:gd name="T22" fmla="*/ 70 w 96"/>
                <a:gd name="T23" fmla="*/ 7 h 88"/>
                <a:gd name="T24" fmla="*/ 73 w 96"/>
                <a:gd name="T25" fmla="*/ 7 h 88"/>
                <a:gd name="T26" fmla="*/ 73 w 96"/>
                <a:gd name="T27" fmla="*/ 7 h 88"/>
                <a:gd name="T28" fmla="*/ 73 w 96"/>
                <a:gd name="T29" fmla="*/ 7 h 88"/>
                <a:gd name="T30" fmla="*/ 67 w 96"/>
                <a:gd name="T31" fmla="*/ 7 h 88"/>
                <a:gd name="T32" fmla="*/ 96 w 96"/>
                <a:gd name="T33" fmla="*/ 0 h 88"/>
                <a:gd name="T34" fmla="*/ 95 w 96"/>
                <a:gd name="T35" fmla="*/ 0 h 88"/>
                <a:gd name="T36" fmla="*/ 74 w 96"/>
                <a:gd name="T37" fmla="*/ 7 h 88"/>
                <a:gd name="T38" fmla="*/ 74 w 96"/>
                <a:gd name="T39" fmla="*/ 7 h 88"/>
                <a:gd name="T40" fmla="*/ 95 w 96"/>
                <a:gd name="T41" fmla="*/ 0 h 88"/>
                <a:gd name="T42" fmla="*/ 96 w 96"/>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88">
                  <a:moveTo>
                    <a:pt x="0" y="38"/>
                  </a:moveTo>
                  <a:cubicBezTo>
                    <a:pt x="0" y="38"/>
                    <a:pt x="0" y="38"/>
                    <a:pt x="0" y="38"/>
                  </a:cubicBezTo>
                  <a:cubicBezTo>
                    <a:pt x="2" y="52"/>
                    <a:pt x="6" y="71"/>
                    <a:pt x="10" y="88"/>
                  </a:cubicBezTo>
                  <a:cubicBezTo>
                    <a:pt x="10" y="88"/>
                    <a:pt x="10" y="88"/>
                    <a:pt x="10" y="88"/>
                  </a:cubicBezTo>
                  <a:cubicBezTo>
                    <a:pt x="6" y="70"/>
                    <a:pt x="2" y="52"/>
                    <a:pt x="0" y="38"/>
                  </a:cubicBezTo>
                  <a:moveTo>
                    <a:pt x="73" y="7"/>
                  </a:moveTo>
                  <a:cubicBezTo>
                    <a:pt x="73" y="7"/>
                    <a:pt x="74" y="7"/>
                    <a:pt x="74" y="7"/>
                  </a:cubicBezTo>
                  <a:cubicBezTo>
                    <a:pt x="74" y="7"/>
                    <a:pt x="73" y="7"/>
                    <a:pt x="73" y="7"/>
                  </a:cubicBezTo>
                  <a:moveTo>
                    <a:pt x="67" y="7"/>
                  </a:moveTo>
                  <a:cubicBezTo>
                    <a:pt x="55" y="7"/>
                    <a:pt x="33" y="8"/>
                    <a:pt x="17" y="10"/>
                  </a:cubicBezTo>
                  <a:cubicBezTo>
                    <a:pt x="16" y="11"/>
                    <a:pt x="16" y="11"/>
                    <a:pt x="16" y="12"/>
                  </a:cubicBezTo>
                  <a:cubicBezTo>
                    <a:pt x="34" y="9"/>
                    <a:pt x="61" y="7"/>
                    <a:pt x="70" y="7"/>
                  </a:cubicBezTo>
                  <a:cubicBezTo>
                    <a:pt x="71" y="7"/>
                    <a:pt x="72" y="7"/>
                    <a:pt x="73" y="7"/>
                  </a:cubicBezTo>
                  <a:cubicBezTo>
                    <a:pt x="73" y="7"/>
                    <a:pt x="73" y="7"/>
                    <a:pt x="73" y="7"/>
                  </a:cubicBezTo>
                  <a:cubicBezTo>
                    <a:pt x="73" y="7"/>
                    <a:pt x="73" y="7"/>
                    <a:pt x="73" y="7"/>
                  </a:cubicBezTo>
                  <a:cubicBezTo>
                    <a:pt x="72" y="7"/>
                    <a:pt x="70" y="7"/>
                    <a:pt x="67" y="7"/>
                  </a:cubicBezTo>
                  <a:moveTo>
                    <a:pt x="96" y="0"/>
                  </a:moveTo>
                  <a:cubicBezTo>
                    <a:pt x="95" y="0"/>
                    <a:pt x="95" y="0"/>
                    <a:pt x="95" y="0"/>
                  </a:cubicBezTo>
                  <a:cubicBezTo>
                    <a:pt x="95" y="0"/>
                    <a:pt x="81" y="7"/>
                    <a:pt x="74" y="7"/>
                  </a:cubicBezTo>
                  <a:cubicBezTo>
                    <a:pt x="74" y="7"/>
                    <a:pt x="74" y="7"/>
                    <a:pt x="74" y="7"/>
                  </a:cubicBezTo>
                  <a:cubicBezTo>
                    <a:pt x="81" y="7"/>
                    <a:pt x="95" y="0"/>
                    <a:pt x="95" y="0"/>
                  </a:cubicBezTo>
                  <a:cubicBezTo>
                    <a:pt x="96" y="0"/>
                    <a:pt x="96" y="0"/>
                    <a:pt x="96" y="0"/>
                  </a:cubicBezTo>
                </a:path>
              </a:pathLst>
            </a:custGeom>
            <a:solidFill>
              <a:srgbClr val="59C2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3" name="Freeform 70">
              <a:extLst>
                <a:ext uri="{FF2B5EF4-FFF2-40B4-BE49-F238E27FC236}">
                  <a16:creationId xmlns:a16="http://schemas.microsoft.com/office/drawing/2014/main" id="{8553CFA5-49A0-4080-9F34-8907FBE4C2BC}"/>
                </a:ext>
              </a:extLst>
            </p:cNvPr>
            <p:cNvSpPr>
              <a:spLocks/>
            </p:cNvSpPr>
            <p:nvPr/>
          </p:nvSpPr>
          <p:spPr bwMode="auto">
            <a:xfrm>
              <a:off x="1020" y="1558"/>
              <a:ext cx="235" cy="210"/>
            </a:xfrm>
            <a:custGeom>
              <a:avLst/>
              <a:gdLst>
                <a:gd name="T0" fmla="*/ 98 w 98"/>
                <a:gd name="T1" fmla="*/ 0 h 88"/>
                <a:gd name="T2" fmla="*/ 96 w 98"/>
                <a:gd name="T3" fmla="*/ 0 h 88"/>
                <a:gd name="T4" fmla="*/ 95 w 98"/>
                <a:gd name="T5" fmla="*/ 0 h 88"/>
                <a:gd name="T6" fmla="*/ 74 w 98"/>
                <a:gd name="T7" fmla="*/ 7 h 88"/>
                <a:gd name="T8" fmla="*/ 74 w 98"/>
                <a:gd name="T9" fmla="*/ 7 h 88"/>
                <a:gd name="T10" fmla="*/ 74 w 98"/>
                <a:gd name="T11" fmla="*/ 7 h 88"/>
                <a:gd name="T12" fmla="*/ 74 w 98"/>
                <a:gd name="T13" fmla="*/ 7 h 88"/>
                <a:gd name="T14" fmla="*/ 73 w 98"/>
                <a:gd name="T15" fmla="*/ 7 h 88"/>
                <a:gd name="T16" fmla="*/ 73 w 98"/>
                <a:gd name="T17" fmla="*/ 7 h 88"/>
                <a:gd name="T18" fmla="*/ 73 w 98"/>
                <a:gd name="T19" fmla="*/ 7 h 88"/>
                <a:gd name="T20" fmla="*/ 70 w 98"/>
                <a:gd name="T21" fmla="*/ 7 h 88"/>
                <a:gd name="T22" fmla="*/ 16 w 98"/>
                <a:gd name="T23" fmla="*/ 12 h 88"/>
                <a:gd name="T24" fmla="*/ 10 w 98"/>
                <a:gd name="T25" fmla="*/ 26 h 88"/>
                <a:gd name="T26" fmla="*/ 0 w 98"/>
                <a:gd name="T27" fmla="*/ 38 h 88"/>
                <a:gd name="T28" fmla="*/ 10 w 98"/>
                <a:gd name="T29" fmla="*/ 88 h 88"/>
                <a:gd name="T30" fmla="*/ 29 w 98"/>
                <a:gd name="T31" fmla="*/ 40 h 88"/>
                <a:gd name="T32" fmla="*/ 60 w 98"/>
                <a:gd name="T33" fmla="*/ 17 h 88"/>
                <a:gd name="T34" fmla="*/ 82 w 98"/>
                <a:gd name="T35" fmla="*/ 13 h 88"/>
                <a:gd name="T36" fmla="*/ 98 w 98"/>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88">
                  <a:moveTo>
                    <a:pt x="98" y="0"/>
                  </a:moveTo>
                  <a:cubicBezTo>
                    <a:pt x="96" y="0"/>
                    <a:pt x="96" y="0"/>
                    <a:pt x="96" y="0"/>
                  </a:cubicBezTo>
                  <a:cubicBezTo>
                    <a:pt x="95" y="0"/>
                    <a:pt x="95" y="0"/>
                    <a:pt x="95" y="0"/>
                  </a:cubicBezTo>
                  <a:cubicBezTo>
                    <a:pt x="95" y="0"/>
                    <a:pt x="81" y="7"/>
                    <a:pt x="74" y="7"/>
                  </a:cubicBezTo>
                  <a:cubicBezTo>
                    <a:pt x="74" y="7"/>
                    <a:pt x="74" y="7"/>
                    <a:pt x="74" y="7"/>
                  </a:cubicBezTo>
                  <a:cubicBezTo>
                    <a:pt x="74" y="7"/>
                    <a:pt x="74" y="7"/>
                    <a:pt x="74" y="7"/>
                  </a:cubicBezTo>
                  <a:cubicBezTo>
                    <a:pt x="74" y="7"/>
                    <a:pt x="74" y="7"/>
                    <a:pt x="74" y="7"/>
                  </a:cubicBezTo>
                  <a:cubicBezTo>
                    <a:pt x="74" y="7"/>
                    <a:pt x="73" y="7"/>
                    <a:pt x="73" y="7"/>
                  </a:cubicBezTo>
                  <a:cubicBezTo>
                    <a:pt x="73" y="7"/>
                    <a:pt x="73" y="7"/>
                    <a:pt x="73" y="7"/>
                  </a:cubicBezTo>
                  <a:cubicBezTo>
                    <a:pt x="73" y="7"/>
                    <a:pt x="73" y="7"/>
                    <a:pt x="73" y="7"/>
                  </a:cubicBezTo>
                  <a:cubicBezTo>
                    <a:pt x="72" y="7"/>
                    <a:pt x="71" y="7"/>
                    <a:pt x="70" y="7"/>
                  </a:cubicBezTo>
                  <a:cubicBezTo>
                    <a:pt x="61" y="7"/>
                    <a:pt x="34" y="9"/>
                    <a:pt x="16" y="12"/>
                  </a:cubicBezTo>
                  <a:cubicBezTo>
                    <a:pt x="15" y="17"/>
                    <a:pt x="13" y="22"/>
                    <a:pt x="10" y="26"/>
                  </a:cubicBezTo>
                  <a:cubicBezTo>
                    <a:pt x="8" y="30"/>
                    <a:pt x="5" y="35"/>
                    <a:pt x="0" y="38"/>
                  </a:cubicBezTo>
                  <a:cubicBezTo>
                    <a:pt x="2" y="52"/>
                    <a:pt x="6" y="70"/>
                    <a:pt x="10" y="88"/>
                  </a:cubicBezTo>
                  <a:cubicBezTo>
                    <a:pt x="15" y="71"/>
                    <a:pt x="22" y="55"/>
                    <a:pt x="29" y="40"/>
                  </a:cubicBezTo>
                  <a:cubicBezTo>
                    <a:pt x="35" y="27"/>
                    <a:pt x="47" y="20"/>
                    <a:pt x="60" y="17"/>
                  </a:cubicBezTo>
                  <a:cubicBezTo>
                    <a:pt x="67" y="15"/>
                    <a:pt x="75" y="14"/>
                    <a:pt x="82" y="13"/>
                  </a:cubicBezTo>
                  <a:cubicBezTo>
                    <a:pt x="89" y="11"/>
                    <a:pt x="94" y="6"/>
                    <a:pt x="98" y="0"/>
                  </a:cubicBezTo>
                </a:path>
              </a:pathLst>
            </a:custGeom>
            <a:solidFill>
              <a:srgbClr val="014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4" name="Freeform 71">
              <a:extLst>
                <a:ext uri="{FF2B5EF4-FFF2-40B4-BE49-F238E27FC236}">
                  <a16:creationId xmlns:a16="http://schemas.microsoft.com/office/drawing/2014/main" id="{5987D19E-4C8F-462A-A195-327091909B46}"/>
                </a:ext>
              </a:extLst>
            </p:cNvPr>
            <p:cNvSpPr>
              <a:spLocks/>
            </p:cNvSpPr>
            <p:nvPr/>
          </p:nvSpPr>
          <p:spPr bwMode="auto">
            <a:xfrm>
              <a:off x="921" y="1529"/>
              <a:ext cx="329" cy="258"/>
            </a:xfrm>
            <a:custGeom>
              <a:avLst/>
              <a:gdLst>
                <a:gd name="T0" fmla="*/ 129 w 137"/>
                <a:gd name="T1" fmla="*/ 0 h 108"/>
                <a:gd name="T2" fmla="*/ 52 w 137"/>
                <a:gd name="T3" fmla="*/ 10 h 108"/>
                <a:gd name="T4" fmla="*/ 0 w 137"/>
                <a:gd name="T5" fmla="*/ 95 h 108"/>
                <a:gd name="T6" fmla="*/ 19 w 137"/>
                <a:gd name="T7" fmla="*/ 108 h 108"/>
                <a:gd name="T8" fmla="*/ 74 w 137"/>
                <a:gd name="T9" fmla="*/ 32 h 108"/>
                <a:gd name="T10" fmla="*/ 90 w 137"/>
                <a:gd name="T11" fmla="*/ 23 h 108"/>
                <a:gd name="T12" fmla="*/ 117 w 137"/>
                <a:gd name="T13" fmla="*/ 20 h 108"/>
                <a:gd name="T14" fmla="*/ 137 w 137"/>
                <a:gd name="T15" fmla="*/ 12 h 108"/>
                <a:gd name="T16" fmla="*/ 129 w 137"/>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8">
                  <a:moveTo>
                    <a:pt x="129" y="0"/>
                  </a:moveTo>
                  <a:cubicBezTo>
                    <a:pt x="129" y="0"/>
                    <a:pt x="59" y="4"/>
                    <a:pt x="52" y="10"/>
                  </a:cubicBezTo>
                  <a:cubicBezTo>
                    <a:pt x="46" y="17"/>
                    <a:pt x="0" y="95"/>
                    <a:pt x="0" y="95"/>
                  </a:cubicBezTo>
                  <a:cubicBezTo>
                    <a:pt x="19" y="108"/>
                    <a:pt x="19" y="108"/>
                    <a:pt x="19" y="108"/>
                  </a:cubicBezTo>
                  <a:cubicBezTo>
                    <a:pt x="19" y="108"/>
                    <a:pt x="56" y="54"/>
                    <a:pt x="74" y="32"/>
                  </a:cubicBezTo>
                  <a:cubicBezTo>
                    <a:pt x="78" y="28"/>
                    <a:pt x="84" y="24"/>
                    <a:pt x="90" y="23"/>
                  </a:cubicBezTo>
                  <a:cubicBezTo>
                    <a:pt x="98" y="22"/>
                    <a:pt x="109" y="20"/>
                    <a:pt x="117" y="20"/>
                  </a:cubicBezTo>
                  <a:cubicBezTo>
                    <a:pt x="131" y="19"/>
                    <a:pt x="137" y="12"/>
                    <a:pt x="137" y="12"/>
                  </a:cubicBezTo>
                  <a:lnTo>
                    <a:pt x="129" y="0"/>
                  </a:lnTo>
                  <a:close/>
                </a:path>
              </a:pathLst>
            </a:custGeom>
            <a:solidFill>
              <a:srgbClr val="025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5" name="Freeform 72">
              <a:extLst>
                <a:ext uri="{FF2B5EF4-FFF2-40B4-BE49-F238E27FC236}">
                  <a16:creationId xmlns:a16="http://schemas.microsoft.com/office/drawing/2014/main" id="{BB80588E-D52C-4E4E-904A-57F63F773B7D}"/>
                </a:ext>
              </a:extLst>
            </p:cNvPr>
            <p:cNvSpPr>
              <a:spLocks/>
            </p:cNvSpPr>
            <p:nvPr/>
          </p:nvSpPr>
          <p:spPr bwMode="auto">
            <a:xfrm>
              <a:off x="1164" y="1257"/>
              <a:ext cx="72" cy="79"/>
            </a:xfrm>
            <a:custGeom>
              <a:avLst/>
              <a:gdLst>
                <a:gd name="T0" fmla="*/ 10 w 30"/>
                <a:gd name="T1" fmla="*/ 5 h 33"/>
                <a:gd name="T2" fmla="*/ 16 w 30"/>
                <a:gd name="T3" fmla="*/ 0 h 33"/>
                <a:gd name="T4" fmla="*/ 30 w 30"/>
                <a:gd name="T5" fmla="*/ 25 h 33"/>
                <a:gd name="T6" fmla="*/ 4 w 30"/>
                <a:gd name="T7" fmla="*/ 32 h 33"/>
                <a:gd name="T8" fmla="*/ 0 w 30"/>
                <a:gd name="T9" fmla="*/ 8 h 33"/>
                <a:gd name="T10" fmla="*/ 10 w 30"/>
                <a:gd name="T11" fmla="*/ 5 h 33"/>
              </a:gdLst>
              <a:ahLst/>
              <a:cxnLst>
                <a:cxn ang="0">
                  <a:pos x="T0" y="T1"/>
                </a:cxn>
                <a:cxn ang="0">
                  <a:pos x="T2" y="T3"/>
                </a:cxn>
                <a:cxn ang="0">
                  <a:pos x="T4" y="T5"/>
                </a:cxn>
                <a:cxn ang="0">
                  <a:pos x="T6" y="T7"/>
                </a:cxn>
                <a:cxn ang="0">
                  <a:pos x="T8" y="T9"/>
                </a:cxn>
                <a:cxn ang="0">
                  <a:pos x="T10" y="T11"/>
                </a:cxn>
              </a:cxnLst>
              <a:rect l="0" t="0" r="r" b="b"/>
              <a:pathLst>
                <a:path w="30" h="33">
                  <a:moveTo>
                    <a:pt x="10" y="5"/>
                  </a:moveTo>
                  <a:cubicBezTo>
                    <a:pt x="13" y="4"/>
                    <a:pt x="14" y="2"/>
                    <a:pt x="16" y="0"/>
                  </a:cubicBezTo>
                  <a:cubicBezTo>
                    <a:pt x="18" y="7"/>
                    <a:pt x="22" y="20"/>
                    <a:pt x="30" y="25"/>
                  </a:cubicBezTo>
                  <a:cubicBezTo>
                    <a:pt x="30" y="25"/>
                    <a:pt x="16" y="33"/>
                    <a:pt x="4" y="32"/>
                  </a:cubicBezTo>
                  <a:cubicBezTo>
                    <a:pt x="4" y="32"/>
                    <a:pt x="3" y="15"/>
                    <a:pt x="0" y="8"/>
                  </a:cubicBezTo>
                  <a:cubicBezTo>
                    <a:pt x="4" y="8"/>
                    <a:pt x="7" y="7"/>
                    <a:pt x="10" y="5"/>
                  </a:cubicBezTo>
                  <a:close/>
                </a:path>
              </a:pathLst>
            </a:custGeom>
            <a:solidFill>
              <a:srgbClr val="F9A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6" name="Freeform 73">
              <a:extLst>
                <a:ext uri="{FF2B5EF4-FFF2-40B4-BE49-F238E27FC236}">
                  <a16:creationId xmlns:a16="http://schemas.microsoft.com/office/drawing/2014/main" id="{DCDB49F3-8931-495A-834E-4BAC2FD1C7F2}"/>
                </a:ext>
              </a:extLst>
            </p:cNvPr>
            <p:cNvSpPr>
              <a:spLocks/>
            </p:cNvSpPr>
            <p:nvPr/>
          </p:nvSpPr>
          <p:spPr bwMode="auto">
            <a:xfrm>
              <a:off x="1164" y="1257"/>
              <a:ext cx="72" cy="79"/>
            </a:xfrm>
            <a:custGeom>
              <a:avLst/>
              <a:gdLst>
                <a:gd name="T0" fmla="*/ 10 w 30"/>
                <a:gd name="T1" fmla="*/ 5 h 33"/>
                <a:gd name="T2" fmla="*/ 16 w 30"/>
                <a:gd name="T3" fmla="*/ 0 h 33"/>
                <a:gd name="T4" fmla="*/ 30 w 30"/>
                <a:gd name="T5" fmla="*/ 25 h 33"/>
                <a:gd name="T6" fmla="*/ 4 w 30"/>
                <a:gd name="T7" fmla="*/ 32 h 33"/>
                <a:gd name="T8" fmla="*/ 0 w 30"/>
                <a:gd name="T9" fmla="*/ 8 h 33"/>
                <a:gd name="T10" fmla="*/ 10 w 30"/>
                <a:gd name="T11" fmla="*/ 5 h 33"/>
              </a:gdLst>
              <a:ahLst/>
              <a:cxnLst>
                <a:cxn ang="0">
                  <a:pos x="T0" y="T1"/>
                </a:cxn>
                <a:cxn ang="0">
                  <a:pos x="T2" y="T3"/>
                </a:cxn>
                <a:cxn ang="0">
                  <a:pos x="T4" y="T5"/>
                </a:cxn>
                <a:cxn ang="0">
                  <a:pos x="T6" y="T7"/>
                </a:cxn>
                <a:cxn ang="0">
                  <a:pos x="T8" y="T9"/>
                </a:cxn>
                <a:cxn ang="0">
                  <a:pos x="T10" y="T11"/>
                </a:cxn>
              </a:cxnLst>
              <a:rect l="0" t="0" r="r" b="b"/>
              <a:pathLst>
                <a:path w="30" h="33">
                  <a:moveTo>
                    <a:pt x="10" y="5"/>
                  </a:moveTo>
                  <a:cubicBezTo>
                    <a:pt x="13" y="4"/>
                    <a:pt x="14" y="2"/>
                    <a:pt x="16" y="0"/>
                  </a:cubicBezTo>
                  <a:cubicBezTo>
                    <a:pt x="18" y="7"/>
                    <a:pt x="22" y="20"/>
                    <a:pt x="30" y="25"/>
                  </a:cubicBezTo>
                  <a:cubicBezTo>
                    <a:pt x="30" y="25"/>
                    <a:pt x="16" y="33"/>
                    <a:pt x="4" y="32"/>
                  </a:cubicBezTo>
                  <a:cubicBezTo>
                    <a:pt x="4" y="32"/>
                    <a:pt x="3" y="15"/>
                    <a:pt x="0" y="8"/>
                  </a:cubicBezTo>
                  <a:cubicBezTo>
                    <a:pt x="4" y="8"/>
                    <a:pt x="7" y="7"/>
                    <a:pt x="10" y="5"/>
                  </a:cubicBezTo>
                  <a:close/>
                </a:path>
              </a:pathLst>
            </a:custGeom>
            <a:solidFill>
              <a:srgbClr val="E76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7" name="Freeform 74">
              <a:extLst>
                <a:ext uri="{FF2B5EF4-FFF2-40B4-BE49-F238E27FC236}">
                  <a16:creationId xmlns:a16="http://schemas.microsoft.com/office/drawing/2014/main" id="{CE112E63-B2AF-4F41-A8F6-2354011E11D7}"/>
                </a:ext>
              </a:extLst>
            </p:cNvPr>
            <p:cNvSpPr>
              <a:spLocks/>
            </p:cNvSpPr>
            <p:nvPr/>
          </p:nvSpPr>
          <p:spPr bwMode="auto">
            <a:xfrm>
              <a:off x="1099" y="1164"/>
              <a:ext cx="113" cy="143"/>
            </a:xfrm>
            <a:custGeom>
              <a:avLst/>
              <a:gdLst>
                <a:gd name="T0" fmla="*/ 26 w 47"/>
                <a:gd name="T1" fmla="*/ 2 h 60"/>
                <a:gd name="T2" fmla="*/ 4 w 47"/>
                <a:gd name="T3" fmla="*/ 8 h 60"/>
                <a:gd name="T4" fmla="*/ 3 w 47"/>
                <a:gd name="T5" fmla="*/ 30 h 60"/>
                <a:gd name="T6" fmla="*/ 2 w 47"/>
                <a:gd name="T7" fmla="*/ 48 h 60"/>
                <a:gd name="T8" fmla="*/ 9 w 47"/>
                <a:gd name="T9" fmla="*/ 49 h 60"/>
                <a:gd name="T10" fmla="*/ 22 w 47"/>
                <a:gd name="T11" fmla="*/ 59 h 60"/>
                <a:gd name="T12" fmla="*/ 45 w 47"/>
                <a:gd name="T13" fmla="*/ 37 h 60"/>
                <a:gd name="T14" fmla="*/ 26 w 47"/>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0">
                  <a:moveTo>
                    <a:pt x="26" y="2"/>
                  </a:moveTo>
                  <a:cubicBezTo>
                    <a:pt x="26" y="2"/>
                    <a:pt x="7" y="3"/>
                    <a:pt x="4" y="8"/>
                  </a:cubicBezTo>
                  <a:cubicBezTo>
                    <a:pt x="0" y="13"/>
                    <a:pt x="0" y="25"/>
                    <a:pt x="3" y="30"/>
                  </a:cubicBezTo>
                  <a:cubicBezTo>
                    <a:pt x="6" y="36"/>
                    <a:pt x="2" y="45"/>
                    <a:pt x="2" y="48"/>
                  </a:cubicBezTo>
                  <a:cubicBezTo>
                    <a:pt x="3" y="49"/>
                    <a:pt x="9" y="48"/>
                    <a:pt x="9" y="49"/>
                  </a:cubicBezTo>
                  <a:cubicBezTo>
                    <a:pt x="9" y="50"/>
                    <a:pt x="14" y="60"/>
                    <a:pt x="22" y="59"/>
                  </a:cubicBezTo>
                  <a:cubicBezTo>
                    <a:pt x="33" y="58"/>
                    <a:pt x="43" y="45"/>
                    <a:pt x="45" y="37"/>
                  </a:cubicBezTo>
                  <a:cubicBezTo>
                    <a:pt x="47" y="29"/>
                    <a:pt x="42" y="0"/>
                    <a:pt x="26" y="2"/>
                  </a:cubicBezTo>
                  <a:close/>
                </a:path>
              </a:pathLst>
            </a:custGeom>
            <a:solidFill>
              <a:srgbClr val="F9A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8" name="Freeform 75">
              <a:extLst>
                <a:ext uri="{FF2B5EF4-FFF2-40B4-BE49-F238E27FC236}">
                  <a16:creationId xmlns:a16="http://schemas.microsoft.com/office/drawing/2014/main" id="{75423E50-635A-4F3D-828A-28D8B9B60DB8}"/>
                </a:ext>
              </a:extLst>
            </p:cNvPr>
            <p:cNvSpPr>
              <a:spLocks/>
            </p:cNvSpPr>
            <p:nvPr/>
          </p:nvSpPr>
          <p:spPr bwMode="auto">
            <a:xfrm>
              <a:off x="1084" y="1140"/>
              <a:ext cx="101" cy="96"/>
            </a:xfrm>
            <a:custGeom>
              <a:avLst/>
              <a:gdLst>
                <a:gd name="T0" fmla="*/ 2 w 42"/>
                <a:gd name="T1" fmla="*/ 24 h 40"/>
                <a:gd name="T2" fmla="*/ 4 w 42"/>
                <a:gd name="T3" fmla="*/ 20 h 40"/>
                <a:gd name="T4" fmla="*/ 4 w 42"/>
                <a:gd name="T5" fmla="*/ 16 h 40"/>
                <a:gd name="T6" fmla="*/ 11 w 42"/>
                <a:gd name="T7" fmla="*/ 6 h 40"/>
                <a:gd name="T8" fmla="*/ 32 w 42"/>
                <a:gd name="T9" fmla="*/ 3 h 40"/>
                <a:gd name="T10" fmla="*/ 39 w 42"/>
                <a:gd name="T11" fmla="*/ 6 h 40"/>
                <a:gd name="T12" fmla="*/ 42 w 42"/>
                <a:gd name="T13" fmla="*/ 9 h 40"/>
                <a:gd name="T14" fmla="*/ 39 w 42"/>
                <a:gd name="T15" fmla="*/ 12 h 40"/>
                <a:gd name="T16" fmla="*/ 36 w 42"/>
                <a:gd name="T17" fmla="*/ 16 h 40"/>
                <a:gd name="T18" fmla="*/ 11 w 42"/>
                <a:gd name="T19" fmla="*/ 31 h 40"/>
                <a:gd name="T20" fmla="*/ 7 w 42"/>
                <a:gd name="T21" fmla="*/ 28 h 40"/>
                <a:gd name="T22" fmla="*/ 8 w 42"/>
                <a:gd name="T23" fmla="*/ 40 h 40"/>
                <a:gd name="T24" fmla="*/ 3 w 42"/>
                <a:gd name="T25" fmla="*/ 36 h 40"/>
                <a:gd name="T26" fmla="*/ 2 w 42"/>
                <a:gd name="T2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0">
                  <a:moveTo>
                    <a:pt x="2" y="24"/>
                  </a:moveTo>
                  <a:cubicBezTo>
                    <a:pt x="2" y="23"/>
                    <a:pt x="4" y="21"/>
                    <a:pt x="4" y="20"/>
                  </a:cubicBezTo>
                  <a:cubicBezTo>
                    <a:pt x="4" y="18"/>
                    <a:pt x="4" y="17"/>
                    <a:pt x="4" y="16"/>
                  </a:cubicBezTo>
                  <a:cubicBezTo>
                    <a:pt x="5" y="13"/>
                    <a:pt x="5" y="11"/>
                    <a:pt x="11" y="6"/>
                  </a:cubicBezTo>
                  <a:cubicBezTo>
                    <a:pt x="17" y="1"/>
                    <a:pt x="26" y="0"/>
                    <a:pt x="32" y="3"/>
                  </a:cubicBezTo>
                  <a:cubicBezTo>
                    <a:pt x="35" y="3"/>
                    <a:pt x="37" y="5"/>
                    <a:pt x="39" y="6"/>
                  </a:cubicBezTo>
                  <a:cubicBezTo>
                    <a:pt x="40" y="7"/>
                    <a:pt x="42" y="8"/>
                    <a:pt x="42" y="9"/>
                  </a:cubicBezTo>
                  <a:cubicBezTo>
                    <a:pt x="42" y="10"/>
                    <a:pt x="39" y="11"/>
                    <a:pt x="39" y="12"/>
                  </a:cubicBezTo>
                  <a:cubicBezTo>
                    <a:pt x="38" y="13"/>
                    <a:pt x="37" y="15"/>
                    <a:pt x="36" y="16"/>
                  </a:cubicBezTo>
                  <a:cubicBezTo>
                    <a:pt x="31" y="25"/>
                    <a:pt x="22" y="36"/>
                    <a:pt x="11" y="31"/>
                  </a:cubicBezTo>
                  <a:cubicBezTo>
                    <a:pt x="9" y="30"/>
                    <a:pt x="8" y="29"/>
                    <a:pt x="7" y="28"/>
                  </a:cubicBezTo>
                  <a:cubicBezTo>
                    <a:pt x="6" y="32"/>
                    <a:pt x="7" y="36"/>
                    <a:pt x="8" y="40"/>
                  </a:cubicBezTo>
                  <a:cubicBezTo>
                    <a:pt x="8" y="40"/>
                    <a:pt x="5" y="39"/>
                    <a:pt x="3" y="36"/>
                  </a:cubicBezTo>
                  <a:cubicBezTo>
                    <a:pt x="0" y="31"/>
                    <a:pt x="1" y="27"/>
                    <a:pt x="2" y="24"/>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9" name="Freeform 76">
              <a:extLst>
                <a:ext uri="{FF2B5EF4-FFF2-40B4-BE49-F238E27FC236}">
                  <a16:creationId xmlns:a16="http://schemas.microsoft.com/office/drawing/2014/main" id="{EC212A1F-590D-4F79-9D0B-A2277755A20F}"/>
                </a:ext>
              </a:extLst>
            </p:cNvPr>
            <p:cNvSpPr>
              <a:spLocks/>
            </p:cNvSpPr>
            <p:nvPr/>
          </p:nvSpPr>
          <p:spPr bwMode="auto">
            <a:xfrm>
              <a:off x="1135" y="1157"/>
              <a:ext cx="94" cy="112"/>
            </a:xfrm>
            <a:custGeom>
              <a:avLst/>
              <a:gdLst>
                <a:gd name="T0" fmla="*/ 15 w 39"/>
                <a:gd name="T1" fmla="*/ 4 h 47"/>
                <a:gd name="T2" fmla="*/ 22 w 39"/>
                <a:gd name="T3" fmla="*/ 0 h 47"/>
                <a:gd name="T4" fmla="*/ 33 w 39"/>
                <a:gd name="T5" fmla="*/ 6 h 47"/>
                <a:gd name="T6" fmla="*/ 36 w 39"/>
                <a:gd name="T7" fmla="*/ 13 h 47"/>
                <a:gd name="T8" fmla="*/ 39 w 39"/>
                <a:gd name="T9" fmla="*/ 25 h 47"/>
                <a:gd name="T10" fmla="*/ 36 w 39"/>
                <a:gd name="T11" fmla="*/ 39 h 47"/>
                <a:gd name="T12" fmla="*/ 27 w 39"/>
                <a:gd name="T13" fmla="*/ 47 h 47"/>
                <a:gd name="T14" fmla="*/ 20 w 39"/>
                <a:gd name="T15" fmla="*/ 38 h 47"/>
                <a:gd name="T16" fmla="*/ 22 w 39"/>
                <a:gd name="T17" fmla="*/ 34 h 47"/>
                <a:gd name="T18" fmla="*/ 23 w 39"/>
                <a:gd name="T19" fmla="*/ 25 h 47"/>
                <a:gd name="T20" fmla="*/ 15 w 39"/>
                <a:gd name="T21" fmla="*/ 33 h 47"/>
                <a:gd name="T22" fmla="*/ 13 w 39"/>
                <a:gd name="T23" fmla="*/ 37 h 47"/>
                <a:gd name="T24" fmla="*/ 15 w 3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7">
                  <a:moveTo>
                    <a:pt x="15" y="4"/>
                  </a:moveTo>
                  <a:cubicBezTo>
                    <a:pt x="16" y="2"/>
                    <a:pt x="20" y="1"/>
                    <a:pt x="22" y="0"/>
                  </a:cubicBezTo>
                  <a:cubicBezTo>
                    <a:pt x="27" y="0"/>
                    <a:pt x="30" y="2"/>
                    <a:pt x="33" y="6"/>
                  </a:cubicBezTo>
                  <a:cubicBezTo>
                    <a:pt x="34" y="8"/>
                    <a:pt x="35" y="11"/>
                    <a:pt x="36" y="13"/>
                  </a:cubicBezTo>
                  <a:cubicBezTo>
                    <a:pt x="38" y="18"/>
                    <a:pt x="39" y="20"/>
                    <a:pt x="39" y="25"/>
                  </a:cubicBezTo>
                  <a:cubicBezTo>
                    <a:pt x="39" y="30"/>
                    <a:pt x="38" y="34"/>
                    <a:pt x="36" y="39"/>
                  </a:cubicBezTo>
                  <a:cubicBezTo>
                    <a:pt x="34" y="42"/>
                    <a:pt x="30" y="47"/>
                    <a:pt x="27" y="47"/>
                  </a:cubicBezTo>
                  <a:cubicBezTo>
                    <a:pt x="25" y="47"/>
                    <a:pt x="21" y="40"/>
                    <a:pt x="20" y="38"/>
                  </a:cubicBezTo>
                  <a:cubicBezTo>
                    <a:pt x="20" y="36"/>
                    <a:pt x="21" y="35"/>
                    <a:pt x="22" y="34"/>
                  </a:cubicBezTo>
                  <a:cubicBezTo>
                    <a:pt x="24" y="32"/>
                    <a:pt x="26" y="28"/>
                    <a:pt x="23" y="25"/>
                  </a:cubicBezTo>
                  <a:cubicBezTo>
                    <a:pt x="18" y="22"/>
                    <a:pt x="14" y="26"/>
                    <a:pt x="15" y="33"/>
                  </a:cubicBezTo>
                  <a:cubicBezTo>
                    <a:pt x="15" y="33"/>
                    <a:pt x="14" y="37"/>
                    <a:pt x="13" y="37"/>
                  </a:cubicBezTo>
                  <a:cubicBezTo>
                    <a:pt x="11" y="37"/>
                    <a:pt x="0" y="21"/>
                    <a:pt x="15" y="4"/>
                  </a:cubicBez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0" name="Freeform 77">
              <a:extLst>
                <a:ext uri="{FF2B5EF4-FFF2-40B4-BE49-F238E27FC236}">
                  <a16:creationId xmlns:a16="http://schemas.microsoft.com/office/drawing/2014/main" id="{1E1C35CA-1F95-4CB1-A75C-10F6697F9708}"/>
                </a:ext>
              </a:extLst>
            </p:cNvPr>
            <p:cNvSpPr>
              <a:spLocks/>
            </p:cNvSpPr>
            <p:nvPr/>
          </p:nvSpPr>
          <p:spPr bwMode="auto">
            <a:xfrm>
              <a:off x="1152" y="1312"/>
              <a:ext cx="249" cy="306"/>
            </a:xfrm>
            <a:custGeom>
              <a:avLst/>
              <a:gdLst>
                <a:gd name="T0" fmla="*/ 104 w 104"/>
                <a:gd name="T1" fmla="*/ 105 h 128"/>
                <a:gd name="T2" fmla="*/ 28 w 104"/>
                <a:gd name="T3" fmla="*/ 112 h 128"/>
                <a:gd name="T4" fmla="*/ 20 w 104"/>
                <a:gd name="T5" fmla="*/ 85 h 128"/>
                <a:gd name="T6" fmla="*/ 3 w 104"/>
                <a:gd name="T7" fmla="*/ 30 h 128"/>
                <a:gd name="T8" fmla="*/ 9 w 104"/>
                <a:gd name="T9" fmla="*/ 5 h 128"/>
                <a:gd name="T10" fmla="*/ 32 w 104"/>
                <a:gd name="T11" fmla="*/ 0 h 128"/>
                <a:gd name="T12" fmla="*/ 75 w 104"/>
                <a:gd name="T13" fmla="*/ 32 h 128"/>
                <a:gd name="T14" fmla="*/ 104 w 104"/>
                <a:gd name="T15" fmla="*/ 105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28">
                  <a:moveTo>
                    <a:pt x="104" y="105"/>
                  </a:moveTo>
                  <a:cubicBezTo>
                    <a:pt x="104" y="105"/>
                    <a:pt x="83" y="128"/>
                    <a:pt x="28" y="112"/>
                  </a:cubicBezTo>
                  <a:cubicBezTo>
                    <a:pt x="28" y="112"/>
                    <a:pt x="26" y="98"/>
                    <a:pt x="20" y="85"/>
                  </a:cubicBezTo>
                  <a:cubicBezTo>
                    <a:pt x="14" y="71"/>
                    <a:pt x="4" y="44"/>
                    <a:pt x="3" y="30"/>
                  </a:cubicBezTo>
                  <a:cubicBezTo>
                    <a:pt x="0" y="13"/>
                    <a:pt x="9" y="5"/>
                    <a:pt x="9" y="5"/>
                  </a:cubicBezTo>
                  <a:cubicBezTo>
                    <a:pt x="9" y="5"/>
                    <a:pt x="19" y="13"/>
                    <a:pt x="32" y="0"/>
                  </a:cubicBezTo>
                  <a:cubicBezTo>
                    <a:pt x="32" y="0"/>
                    <a:pt x="59" y="3"/>
                    <a:pt x="75" y="32"/>
                  </a:cubicBezTo>
                  <a:cubicBezTo>
                    <a:pt x="91" y="60"/>
                    <a:pt x="104" y="105"/>
                    <a:pt x="104" y="105"/>
                  </a:cubicBezTo>
                  <a:close/>
                </a:path>
              </a:pathLst>
            </a:custGeom>
            <a:solidFill>
              <a:srgbClr val="FF4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1" name="Freeform 78">
              <a:extLst>
                <a:ext uri="{FF2B5EF4-FFF2-40B4-BE49-F238E27FC236}">
                  <a16:creationId xmlns:a16="http://schemas.microsoft.com/office/drawing/2014/main" id="{A69193C8-6887-4E52-B274-48FA70E9AD1C}"/>
                </a:ext>
              </a:extLst>
            </p:cNvPr>
            <p:cNvSpPr>
              <a:spLocks/>
            </p:cNvSpPr>
            <p:nvPr/>
          </p:nvSpPr>
          <p:spPr bwMode="auto">
            <a:xfrm>
              <a:off x="1176" y="1362"/>
              <a:ext cx="77" cy="196"/>
            </a:xfrm>
            <a:custGeom>
              <a:avLst/>
              <a:gdLst>
                <a:gd name="T0" fmla="*/ 18 w 32"/>
                <a:gd name="T1" fmla="*/ 2 h 82"/>
                <a:gd name="T2" fmla="*/ 18 w 32"/>
                <a:gd name="T3" fmla="*/ 0 h 82"/>
                <a:gd name="T4" fmla="*/ 27 w 32"/>
                <a:gd name="T5" fmla="*/ 38 h 82"/>
                <a:gd name="T6" fmla="*/ 16 w 32"/>
                <a:gd name="T7" fmla="*/ 82 h 82"/>
                <a:gd name="T8" fmla="*/ 10 w 32"/>
                <a:gd name="T9" fmla="*/ 64 h 82"/>
                <a:gd name="T10" fmla="*/ 0 w 32"/>
                <a:gd name="T11" fmla="*/ 39 h 82"/>
                <a:gd name="T12" fmla="*/ 11 w 32"/>
                <a:gd name="T13" fmla="*/ 16 h 82"/>
                <a:gd name="T14" fmla="*/ 18 w 32"/>
                <a:gd name="T15" fmla="*/ 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82">
                  <a:moveTo>
                    <a:pt x="18" y="2"/>
                  </a:moveTo>
                  <a:cubicBezTo>
                    <a:pt x="18" y="1"/>
                    <a:pt x="18" y="1"/>
                    <a:pt x="18" y="0"/>
                  </a:cubicBezTo>
                  <a:cubicBezTo>
                    <a:pt x="32" y="6"/>
                    <a:pt x="30" y="19"/>
                    <a:pt x="27" y="38"/>
                  </a:cubicBezTo>
                  <a:cubicBezTo>
                    <a:pt x="24" y="53"/>
                    <a:pt x="17" y="77"/>
                    <a:pt x="16" y="82"/>
                  </a:cubicBezTo>
                  <a:cubicBezTo>
                    <a:pt x="15" y="77"/>
                    <a:pt x="13" y="70"/>
                    <a:pt x="10" y="64"/>
                  </a:cubicBezTo>
                  <a:cubicBezTo>
                    <a:pt x="7" y="57"/>
                    <a:pt x="4" y="48"/>
                    <a:pt x="0" y="39"/>
                  </a:cubicBezTo>
                  <a:cubicBezTo>
                    <a:pt x="5" y="32"/>
                    <a:pt x="8" y="24"/>
                    <a:pt x="11" y="16"/>
                  </a:cubicBezTo>
                  <a:cubicBezTo>
                    <a:pt x="13" y="11"/>
                    <a:pt x="16" y="7"/>
                    <a:pt x="18" y="2"/>
                  </a:cubicBezTo>
                  <a:close/>
                </a:path>
              </a:pathLst>
            </a:custGeom>
            <a:solidFill>
              <a:srgbClr val="DA3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2" name="Freeform 79">
              <a:extLst>
                <a:ext uri="{FF2B5EF4-FFF2-40B4-BE49-F238E27FC236}">
                  <a16:creationId xmlns:a16="http://schemas.microsoft.com/office/drawing/2014/main" id="{18AE9AF6-ADD1-4E2E-9C96-006B62D6CCE2}"/>
                </a:ext>
              </a:extLst>
            </p:cNvPr>
            <p:cNvSpPr>
              <a:spLocks/>
            </p:cNvSpPr>
            <p:nvPr/>
          </p:nvSpPr>
          <p:spPr bwMode="auto">
            <a:xfrm>
              <a:off x="837" y="1376"/>
              <a:ext cx="163" cy="153"/>
            </a:xfrm>
            <a:custGeom>
              <a:avLst/>
              <a:gdLst>
                <a:gd name="T0" fmla="*/ 68 w 68"/>
                <a:gd name="T1" fmla="*/ 28 h 64"/>
                <a:gd name="T2" fmla="*/ 22 w 68"/>
                <a:gd name="T3" fmla="*/ 0 h 64"/>
                <a:gd name="T4" fmla="*/ 0 w 68"/>
                <a:gd name="T5" fmla="*/ 40 h 64"/>
                <a:gd name="T6" fmla="*/ 53 w 68"/>
                <a:gd name="T7" fmla="*/ 64 h 64"/>
                <a:gd name="T8" fmla="*/ 68 w 68"/>
                <a:gd name="T9" fmla="*/ 28 h 64"/>
              </a:gdLst>
              <a:ahLst/>
              <a:cxnLst>
                <a:cxn ang="0">
                  <a:pos x="T0" y="T1"/>
                </a:cxn>
                <a:cxn ang="0">
                  <a:pos x="T2" y="T3"/>
                </a:cxn>
                <a:cxn ang="0">
                  <a:pos x="T4" y="T5"/>
                </a:cxn>
                <a:cxn ang="0">
                  <a:pos x="T6" y="T7"/>
                </a:cxn>
                <a:cxn ang="0">
                  <a:pos x="T8" y="T9"/>
                </a:cxn>
              </a:cxnLst>
              <a:rect l="0" t="0" r="r" b="b"/>
              <a:pathLst>
                <a:path w="68" h="64">
                  <a:moveTo>
                    <a:pt x="68" y="28"/>
                  </a:moveTo>
                  <a:cubicBezTo>
                    <a:pt x="22" y="0"/>
                    <a:pt x="22" y="0"/>
                    <a:pt x="22" y="0"/>
                  </a:cubicBezTo>
                  <a:cubicBezTo>
                    <a:pt x="22" y="0"/>
                    <a:pt x="5" y="17"/>
                    <a:pt x="0" y="40"/>
                  </a:cubicBezTo>
                  <a:cubicBezTo>
                    <a:pt x="53" y="64"/>
                    <a:pt x="53" y="64"/>
                    <a:pt x="53" y="64"/>
                  </a:cubicBezTo>
                  <a:cubicBezTo>
                    <a:pt x="53" y="64"/>
                    <a:pt x="61" y="45"/>
                    <a:pt x="6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3" name="Freeform 80">
              <a:extLst>
                <a:ext uri="{FF2B5EF4-FFF2-40B4-BE49-F238E27FC236}">
                  <a16:creationId xmlns:a16="http://schemas.microsoft.com/office/drawing/2014/main" id="{6E129C16-38A7-47F5-B6D9-07FCF569E0F0}"/>
                </a:ext>
              </a:extLst>
            </p:cNvPr>
            <p:cNvSpPr>
              <a:spLocks/>
            </p:cNvSpPr>
            <p:nvPr/>
          </p:nvSpPr>
          <p:spPr bwMode="auto">
            <a:xfrm>
              <a:off x="871" y="1431"/>
              <a:ext cx="129" cy="98"/>
            </a:xfrm>
            <a:custGeom>
              <a:avLst/>
              <a:gdLst>
                <a:gd name="T0" fmla="*/ 18 w 54"/>
                <a:gd name="T1" fmla="*/ 23 h 41"/>
                <a:gd name="T2" fmla="*/ 46 w 54"/>
                <a:gd name="T3" fmla="*/ 0 h 41"/>
                <a:gd name="T4" fmla="*/ 54 w 54"/>
                <a:gd name="T5" fmla="*/ 5 h 41"/>
                <a:gd name="T6" fmla="*/ 39 w 54"/>
                <a:gd name="T7" fmla="*/ 41 h 41"/>
                <a:gd name="T8" fmla="*/ 0 w 54"/>
                <a:gd name="T9" fmla="*/ 23 h 41"/>
                <a:gd name="T10" fmla="*/ 18 w 54"/>
                <a:gd name="T11" fmla="*/ 23 h 41"/>
              </a:gdLst>
              <a:ahLst/>
              <a:cxnLst>
                <a:cxn ang="0">
                  <a:pos x="T0" y="T1"/>
                </a:cxn>
                <a:cxn ang="0">
                  <a:pos x="T2" y="T3"/>
                </a:cxn>
                <a:cxn ang="0">
                  <a:pos x="T4" y="T5"/>
                </a:cxn>
                <a:cxn ang="0">
                  <a:pos x="T6" y="T7"/>
                </a:cxn>
                <a:cxn ang="0">
                  <a:pos x="T8" y="T9"/>
                </a:cxn>
                <a:cxn ang="0">
                  <a:pos x="T10" y="T11"/>
                </a:cxn>
              </a:cxnLst>
              <a:rect l="0" t="0" r="r" b="b"/>
              <a:pathLst>
                <a:path w="54" h="41">
                  <a:moveTo>
                    <a:pt x="18" y="23"/>
                  </a:moveTo>
                  <a:cubicBezTo>
                    <a:pt x="29" y="19"/>
                    <a:pt x="41" y="11"/>
                    <a:pt x="46" y="0"/>
                  </a:cubicBezTo>
                  <a:cubicBezTo>
                    <a:pt x="54" y="5"/>
                    <a:pt x="54" y="5"/>
                    <a:pt x="54" y="5"/>
                  </a:cubicBezTo>
                  <a:cubicBezTo>
                    <a:pt x="47" y="22"/>
                    <a:pt x="39" y="41"/>
                    <a:pt x="39" y="41"/>
                  </a:cubicBezTo>
                  <a:cubicBezTo>
                    <a:pt x="0" y="23"/>
                    <a:pt x="0" y="23"/>
                    <a:pt x="0" y="23"/>
                  </a:cubicBezTo>
                  <a:cubicBezTo>
                    <a:pt x="6" y="24"/>
                    <a:pt x="12" y="24"/>
                    <a:pt x="18" y="23"/>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4" name="Freeform 81">
              <a:extLst>
                <a:ext uri="{FF2B5EF4-FFF2-40B4-BE49-F238E27FC236}">
                  <a16:creationId xmlns:a16="http://schemas.microsoft.com/office/drawing/2014/main" id="{067FF8E9-1415-4911-AF62-4B5D80AB1801}"/>
                </a:ext>
              </a:extLst>
            </p:cNvPr>
            <p:cNvSpPr>
              <a:spLocks/>
            </p:cNvSpPr>
            <p:nvPr/>
          </p:nvSpPr>
          <p:spPr bwMode="auto">
            <a:xfrm>
              <a:off x="931" y="1503"/>
              <a:ext cx="79" cy="43"/>
            </a:xfrm>
            <a:custGeom>
              <a:avLst/>
              <a:gdLst>
                <a:gd name="T0" fmla="*/ 30 w 33"/>
                <a:gd name="T1" fmla="*/ 4 h 18"/>
                <a:gd name="T2" fmla="*/ 23 w 33"/>
                <a:gd name="T3" fmla="*/ 3 h 18"/>
                <a:gd name="T4" fmla="*/ 20 w 33"/>
                <a:gd name="T5" fmla="*/ 2 h 18"/>
                <a:gd name="T6" fmla="*/ 16 w 33"/>
                <a:gd name="T7" fmla="*/ 1 h 18"/>
                <a:gd name="T8" fmla="*/ 12 w 33"/>
                <a:gd name="T9" fmla="*/ 0 h 18"/>
                <a:gd name="T10" fmla="*/ 13 w 33"/>
                <a:gd name="T11" fmla="*/ 3 h 18"/>
                <a:gd name="T12" fmla="*/ 19 w 33"/>
                <a:gd name="T13" fmla="*/ 5 h 18"/>
                <a:gd name="T14" fmla="*/ 13 w 33"/>
                <a:gd name="T15" fmla="*/ 6 h 18"/>
                <a:gd name="T16" fmla="*/ 8 w 33"/>
                <a:gd name="T17" fmla="*/ 3 h 18"/>
                <a:gd name="T18" fmla="*/ 6 w 33"/>
                <a:gd name="T19" fmla="*/ 4 h 18"/>
                <a:gd name="T20" fmla="*/ 8 w 33"/>
                <a:gd name="T21" fmla="*/ 6 h 18"/>
                <a:gd name="T22" fmla="*/ 14 w 33"/>
                <a:gd name="T23" fmla="*/ 9 h 18"/>
                <a:gd name="T24" fmla="*/ 8 w 33"/>
                <a:gd name="T25" fmla="*/ 7 h 18"/>
                <a:gd name="T26" fmla="*/ 2 w 33"/>
                <a:gd name="T27" fmla="*/ 5 h 18"/>
                <a:gd name="T28" fmla="*/ 13 w 33"/>
                <a:gd name="T29" fmla="*/ 12 h 18"/>
                <a:gd name="T30" fmla="*/ 7 w 33"/>
                <a:gd name="T31" fmla="*/ 11 h 18"/>
                <a:gd name="T32" fmla="*/ 3 w 33"/>
                <a:gd name="T33" fmla="*/ 11 h 18"/>
                <a:gd name="T34" fmla="*/ 14 w 33"/>
                <a:gd name="T35" fmla="*/ 15 h 18"/>
                <a:gd name="T36" fmla="*/ 8 w 33"/>
                <a:gd name="T37" fmla="*/ 15 h 18"/>
                <a:gd name="T38" fmla="*/ 8 w 33"/>
                <a:gd name="T39" fmla="*/ 17 h 18"/>
                <a:gd name="T40" fmla="*/ 13 w 33"/>
                <a:gd name="T41" fmla="*/ 18 h 18"/>
                <a:gd name="T42" fmla="*/ 26 w 33"/>
                <a:gd name="T43" fmla="*/ 15 h 18"/>
                <a:gd name="T44" fmla="*/ 32 w 33"/>
                <a:gd name="T45" fmla="*/ 13 h 18"/>
                <a:gd name="T46" fmla="*/ 30 w 33"/>
                <a:gd name="T4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18">
                  <a:moveTo>
                    <a:pt x="30" y="4"/>
                  </a:moveTo>
                  <a:cubicBezTo>
                    <a:pt x="27" y="4"/>
                    <a:pt x="25" y="4"/>
                    <a:pt x="23" y="3"/>
                  </a:cubicBezTo>
                  <a:cubicBezTo>
                    <a:pt x="22" y="2"/>
                    <a:pt x="21" y="2"/>
                    <a:pt x="20" y="2"/>
                  </a:cubicBezTo>
                  <a:cubicBezTo>
                    <a:pt x="18" y="2"/>
                    <a:pt x="17" y="1"/>
                    <a:pt x="16" y="1"/>
                  </a:cubicBezTo>
                  <a:cubicBezTo>
                    <a:pt x="15" y="1"/>
                    <a:pt x="14" y="0"/>
                    <a:pt x="12" y="0"/>
                  </a:cubicBezTo>
                  <a:cubicBezTo>
                    <a:pt x="11" y="1"/>
                    <a:pt x="12" y="2"/>
                    <a:pt x="13" y="3"/>
                  </a:cubicBezTo>
                  <a:cubicBezTo>
                    <a:pt x="14" y="4"/>
                    <a:pt x="19" y="4"/>
                    <a:pt x="19" y="5"/>
                  </a:cubicBezTo>
                  <a:cubicBezTo>
                    <a:pt x="20" y="7"/>
                    <a:pt x="14" y="6"/>
                    <a:pt x="13" y="6"/>
                  </a:cubicBezTo>
                  <a:cubicBezTo>
                    <a:pt x="11" y="6"/>
                    <a:pt x="10" y="4"/>
                    <a:pt x="8" y="3"/>
                  </a:cubicBezTo>
                  <a:cubicBezTo>
                    <a:pt x="7" y="2"/>
                    <a:pt x="6" y="2"/>
                    <a:pt x="6" y="4"/>
                  </a:cubicBezTo>
                  <a:cubicBezTo>
                    <a:pt x="6" y="5"/>
                    <a:pt x="7" y="6"/>
                    <a:pt x="8" y="6"/>
                  </a:cubicBezTo>
                  <a:cubicBezTo>
                    <a:pt x="10" y="8"/>
                    <a:pt x="12" y="9"/>
                    <a:pt x="14" y="9"/>
                  </a:cubicBezTo>
                  <a:cubicBezTo>
                    <a:pt x="12" y="9"/>
                    <a:pt x="10" y="8"/>
                    <a:pt x="8" y="7"/>
                  </a:cubicBezTo>
                  <a:cubicBezTo>
                    <a:pt x="7" y="7"/>
                    <a:pt x="3" y="3"/>
                    <a:pt x="2" y="5"/>
                  </a:cubicBezTo>
                  <a:cubicBezTo>
                    <a:pt x="0" y="8"/>
                    <a:pt x="11" y="13"/>
                    <a:pt x="13" y="12"/>
                  </a:cubicBezTo>
                  <a:cubicBezTo>
                    <a:pt x="11" y="12"/>
                    <a:pt x="9" y="11"/>
                    <a:pt x="7" y="11"/>
                  </a:cubicBezTo>
                  <a:cubicBezTo>
                    <a:pt x="5" y="10"/>
                    <a:pt x="3" y="9"/>
                    <a:pt x="3" y="11"/>
                  </a:cubicBezTo>
                  <a:cubicBezTo>
                    <a:pt x="4" y="15"/>
                    <a:pt x="11" y="15"/>
                    <a:pt x="14" y="15"/>
                  </a:cubicBezTo>
                  <a:cubicBezTo>
                    <a:pt x="12" y="15"/>
                    <a:pt x="10" y="15"/>
                    <a:pt x="8" y="15"/>
                  </a:cubicBezTo>
                  <a:cubicBezTo>
                    <a:pt x="5" y="14"/>
                    <a:pt x="6" y="16"/>
                    <a:pt x="8" y="17"/>
                  </a:cubicBezTo>
                  <a:cubicBezTo>
                    <a:pt x="10" y="18"/>
                    <a:pt x="12" y="18"/>
                    <a:pt x="13" y="18"/>
                  </a:cubicBezTo>
                  <a:cubicBezTo>
                    <a:pt x="18" y="18"/>
                    <a:pt x="21" y="17"/>
                    <a:pt x="26" y="15"/>
                  </a:cubicBezTo>
                  <a:cubicBezTo>
                    <a:pt x="27" y="14"/>
                    <a:pt x="31" y="14"/>
                    <a:pt x="32" y="13"/>
                  </a:cubicBezTo>
                  <a:cubicBezTo>
                    <a:pt x="33" y="10"/>
                    <a:pt x="31" y="6"/>
                    <a:pt x="30" y="4"/>
                  </a:cubicBezTo>
                  <a:close/>
                </a:path>
              </a:pathLst>
            </a:custGeom>
            <a:solidFill>
              <a:srgbClr val="F9A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5" name="Freeform 82">
              <a:extLst>
                <a:ext uri="{FF2B5EF4-FFF2-40B4-BE49-F238E27FC236}">
                  <a16:creationId xmlns:a16="http://schemas.microsoft.com/office/drawing/2014/main" id="{FB94BE91-ED09-442A-856C-250480FC0F02}"/>
                </a:ext>
              </a:extLst>
            </p:cNvPr>
            <p:cNvSpPr>
              <a:spLocks/>
            </p:cNvSpPr>
            <p:nvPr/>
          </p:nvSpPr>
          <p:spPr bwMode="auto">
            <a:xfrm>
              <a:off x="996" y="1350"/>
              <a:ext cx="271" cy="208"/>
            </a:xfrm>
            <a:custGeom>
              <a:avLst/>
              <a:gdLst>
                <a:gd name="T0" fmla="*/ 1 w 113"/>
                <a:gd name="T1" fmla="*/ 66 h 87"/>
                <a:gd name="T2" fmla="*/ 0 w 113"/>
                <a:gd name="T3" fmla="*/ 82 h 87"/>
                <a:gd name="T4" fmla="*/ 75 w 113"/>
                <a:gd name="T5" fmla="*/ 82 h 87"/>
                <a:gd name="T6" fmla="*/ 89 w 113"/>
                <a:gd name="T7" fmla="*/ 62 h 87"/>
                <a:gd name="T8" fmla="*/ 95 w 113"/>
                <a:gd name="T9" fmla="*/ 2 h 87"/>
                <a:gd name="T10" fmla="*/ 79 w 113"/>
                <a:gd name="T11" fmla="*/ 8 h 87"/>
                <a:gd name="T12" fmla="*/ 60 w 113"/>
                <a:gd name="T13" fmla="*/ 60 h 87"/>
                <a:gd name="T14" fmla="*/ 1 w 113"/>
                <a:gd name="T15" fmla="*/ 6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7">
                  <a:moveTo>
                    <a:pt x="1" y="66"/>
                  </a:moveTo>
                  <a:cubicBezTo>
                    <a:pt x="0" y="82"/>
                    <a:pt x="0" y="82"/>
                    <a:pt x="0" y="82"/>
                  </a:cubicBezTo>
                  <a:cubicBezTo>
                    <a:pt x="0" y="82"/>
                    <a:pt x="67" y="87"/>
                    <a:pt x="75" y="82"/>
                  </a:cubicBezTo>
                  <a:cubicBezTo>
                    <a:pt x="83" y="77"/>
                    <a:pt x="86" y="69"/>
                    <a:pt x="89" y="62"/>
                  </a:cubicBezTo>
                  <a:cubicBezTo>
                    <a:pt x="93" y="48"/>
                    <a:pt x="113" y="8"/>
                    <a:pt x="95" y="2"/>
                  </a:cubicBezTo>
                  <a:cubicBezTo>
                    <a:pt x="90" y="0"/>
                    <a:pt x="83" y="0"/>
                    <a:pt x="79" y="8"/>
                  </a:cubicBezTo>
                  <a:cubicBezTo>
                    <a:pt x="71" y="23"/>
                    <a:pt x="62" y="59"/>
                    <a:pt x="60" y="60"/>
                  </a:cubicBezTo>
                  <a:cubicBezTo>
                    <a:pt x="57" y="62"/>
                    <a:pt x="1" y="66"/>
                    <a:pt x="1" y="66"/>
                  </a:cubicBezTo>
                  <a:close/>
                </a:path>
              </a:pathLst>
            </a:custGeom>
            <a:solidFill>
              <a:srgbClr val="FF4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06" name="Group 85">
            <a:extLst>
              <a:ext uri="{FF2B5EF4-FFF2-40B4-BE49-F238E27FC236}">
                <a16:creationId xmlns:a16="http://schemas.microsoft.com/office/drawing/2014/main" id="{CF73F563-5FB0-45E0-8C1B-5F2A5D68959E}"/>
              </a:ext>
            </a:extLst>
          </p:cNvPr>
          <p:cNvGrpSpPr>
            <a:grpSpLocks noChangeAspect="1"/>
          </p:cNvGrpSpPr>
          <p:nvPr/>
        </p:nvGrpSpPr>
        <p:grpSpPr bwMode="auto">
          <a:xfrm>
            <a:off x="5170488" y="1212851"/>
            <a:ext cx="925512" cy="623887"/>
            <a:chOff x="3257" y="703"/>
            <a:chExt cx="583" cy="393"/>
          </a:xfrm>
        </p:grpSpPr>
        <p:sp>
          <p:nvSpPr>
            <p:cNvPr id="7207" name="AutoShape 84">
              <a:extLst>
                <a:ext uri="{FF2B5EF4-FFF2-40B4-BE49-F238E27FC236}">
                  <a16:creationId xmlns:a16="http://schemas.microsoft.com/office/drawing/2014/main" id="{68CAEB33-94B6-4ED7-BC63-A95D41F1ECE2}"/>
                </a:ext>
              </a:extLst>
            </p:cNvPr>
            <p:cNvSpPr>
              <a:spLocks noChangeAspect="1" noChangeArrowheads="1" noTextEdit="1"/>
            </p:cNvSpPr>
            <p:nvPr/>
          </p:nvSpPr>
          <p:spPr bwMode="auto">
            <a:xfrm>
              <a:off x="3257" y="703"/>
              <a:ext cx="58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8" name="Freeform 86">
              <a:extLst>
                <a:ext uri="{FF2B5EF4-FFF2-40B4-BE49-F238E27FC236}">
                  <a16:creationId xmlns:a16="http://schemas.microsoft.com/office/drawing/2014/main" id="{117D46BA-6059-4FF5-88BB-5B1097586C62}"/>
                </a:ext>
              </a:extLst>
            </p:cNvPr>
            <p:cNvSpPr>
              <a:spLocks/>
            </p:cNvSpPr>
            <p:nvPr/>
          </p:nvSpPr>
          <p:spPr bwMode="auto">
            <a:xfrm>
              <a:off x="3259" y="703"/>
              <a:ext cx="579" cy="393"/>
            </a:xfrm>
            <a:custGeom>
              <a:avLst/>
              <a:gdLst>
                <a:gd name="T0" fmla="*/ 230 w 241"/>
                <a:gd name="T1" fmla="*/ 163 h 163"/>
                <a:gd name="T2" fmla="*/ 11 w 241"/>
                <a:gd name="T3" fmla="*/ 163 h 163"/>
                <a:gd name="T4" fmla="*/ 0 w 241"/>
                <a:gd name="T5" fmla="*/ 152 h 163"/>
                <a:gd name="T6" fmla="*/ 0 w 241"/>
                <a:gd name="T7" fmla="*/ 11 h 163"/>
                <a:gd name="T8" fmla="*/ 11 w 241"/>
                <a:gd name="T9" fmla="*/ 0 h 163"/>
                <a:gd name="T10" fmla="*/ 230 w 241"/>
                <a:gd name="T11" fmla="*/ 0 h 163"/>
                <a:gd name="T12" fmla="*/ 241 w 241"/>
                <a:gd name="T13" fmla="*/ 11 h 163"/>
                <a:gd name="T14" fmla="*/ 241 w 241"/>
                <a:gd name="T15" fmla="*/ 152 h 163"/>
                <a:gd name="T16" fmla="*/ 230 w 241"/>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63">
                  <a:moveTo>
                    <a:pt x="230" y="163"/>
                  </a:moveTo>
                  <a:cubicBezTo>
                    <a:pt x="11" y="163"/>
                    <a:pt x="11" y="163"/>
                    <a:pt x="11" y="163"/>
                  </a:cubicBezTo>
                  <a:cubicBezTo>
                    <a:pt x="5" y="163"/>
                    <a:pt x="0" y="158"/>
                    <a:pt x="0" y="152"/>
                  </a:cubicBezTo>
                  <a:cubicBezTo>
                    <a:pt x="0" y="11"/>
                    <a:pt x="0" y="11"/>
                    <a:pt x="0" y="11"/>
                  </a:cubicBezTo>
                  <a:cubicBezTo>
                    <a:pt x="0" y="5"/>
                    <a:pt x="5" y="0"/>
                    <a:pt x="11" y="0"/>
                  </a:cubicBezTo>
                  <a:cubicBezTo>
                    <a:pt x="230" y="0"/>
                    <a:pt x="230" y="0"/>
                    <a:pt x="230" y="0"/>
                  </a:cubicBezTo>
                  <a:cubicBezTo>
                    <a:pt x="236" y="0"/>
                    <a:pt x="241" y="5"/>
                    <a:pt x="241" y="11"/>
                  </a:cubicBezTo>
                  <a:cubicBezTo>
                    <a:pt x="241" y="152"/>
                    <a:pt x="241" y="152"/>
                    <a:pt x="241" y="152"/>
                  </a:cubicBezTo>
                  <a:cubicBezTo>
                    <a:pt x="241" y="158"/>
                    <a:pt x="236" y="163"/>
                    <a:pt x="230" y="163"/>
                  </a:cubicBezTo>
                  <a:close/>
                </a:path>
              </a:pathLst>
            </a:custGeom>
            <a:solidFill>
              <a:srgbClr val="F69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9" name="Rectangle 87">
              <a:extLst>
                <a:ext uri="{FF2B5EF4-FFF2-40B4-BE49-F238E27FC236}">
                  <a16:creationId xmlns:a16="http://schemas.microsoft.com/office/drawing/2014/main" id="{CB3ADE03-1EBE-45BA-9ED7-E39A539D9CFA}"/>
                </a:ext>
              </a:extLst>
            </p:cNvPr>
            <p:cNvSpPr>
              <a:spLocks noChangeArrowheads="1"/>
            </p:cNvSpPr>
            <p:nvPr/>
          </p:nvSpPr>
          <p:spPr bwMode="auto">
            <a:xfrm>
              <a:off x="3286" y="734"/>
              <a:ext cx="525" cy="331"/>
            </a:xfrm>
            <a:prstGeom prst="rect">
              <a:avLst/>
            </a:prstGeom>
            <a:solidFill>
              <a:srgbClr val="AFE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0" name="Freeform 88">
              <a:extLst>
                <a:ext uri="{FF2B5EF4-FFF2-40B4-BE49-F238E27FC236}">
                  <a16:creationId xmlns:a16="http://schemas.microsoft.com/office/drawing/2014/main" id="{194EEBC7-2B70-4FBF-A2C4-6F92C85EB7EB}"/>
                </a:ext>
              </a:extLst>
            </p:cNvPr>
            <p:cNvSpPr>
              <a:spLocks/>
            </p:cNvSpPr>
            <p:nvPr/>
          </p:nvSpPr>
          <p:spPr bwMode="auto">
            <a:xfrm>
              <a:off x="3470" y="831"/>
              <a:ext cx="156" cy="162"/>
            </a:xfrm>
            <a:custGeom>
              <a:avLst/>
              <a:gdLst>
                <a:gd name="T0" fmla="*/ 0 w 156"/>
                <a:gd name="T1" fmla="*/ 0 h 162"/>
                <a:gd name="T2" fmla="*/ 0 w 156"/>
                <a:gd name="T3" fmla="*/ 162 h 162"/>
                <a:gd name="T4" fmla="*/ 156 w 156"/>
                <a:gd name="T5" fmla="*/ 82 h 162"/>
                <a:gd name="T6" fmla="*/ 0 w 156"/>
                <a:gd name="T7" fmla="*/ 0 h 162"/>
              </a:gdLst>
              <a:ahLst/>
              <a:cxnLst>
                <a:cxn ang="0">
                  <a:pos x="T0" y="T1"/>
                </a:cxn>
                <a:cxn ang="0">
                  <a:pos x="T2" y="T3"/>
                </a:cxn>
                <a:cxn ang="0">
                  <a:pos x="T4" y="T5"/>
                </a:cxn>
                <a:cxn ang="0">
                  <a:pos x="T6" y="T7"/>
                </a:cxn>
              </a:cxnLst>
              <a:rect l="0" t="0" r="r" b="b"/>
              <a:pathLst>
                <a:path w="156" h="162">
                  <a:moveTo>
                    <a:pt x="0" y="0"/>
                  </a:moveTo>
                  <a:lnTo>
                    <a:pt x="0" y="162"/>
                  </a:lnTo>
                  <a:lnTo>
                    <a:pt x="156" y="82"/>
                  </a:lnTo>
                  <a:lnTo>
                    <a:pt x="0" y="0"/>
                  </a:lnTo>
                  <a:close/>
                </a:path>
              </a:pathLst>
            </a:custGeom>
            <a:solidFill>
              <a:srgbClr val="FF4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13" name="Group 91">
            <a:extLst>
              <a:ext uri="{FF2B5EF4-FFF2-40B4-BE49-F238E27FC236}">
                <a16:creationId xmlns:a16="http://schemas.microsoft.com/office/drawing/2014/main" id="{6BD8AD4E-28F0-4F82-8F9B-CCE703D9D91B}"/>
              </a:ext>
            </a:extLst>
          </p:cNvPr>
          <p:cNvGrpSpPr>
            <a:grpSpLocks noChangeAspect="1"/>
          </p:cNvGrpSpPr>
          <p:nvPr/>
        </p:nvGrpSpPr>
        <p:grpSpPr bwMode="auto">
          <a:xfrm>
            <a:off x="5376088" y="3302035"/>
            <a:ext cx="678913" cy="762108"/>
            <a:chOff x="3278" y="1776"/>
            <a:chExt cx="661" cy="742"/>
          </a:xfrm>
        </p:grpSpPr>
        <p:sp>
          <p:nvSpPr>
            <p:cNvPr id="7215" name="Freeform 92">
              <a:extLst>
                <a:ext uri="{FF2B5EF4-FFF2-40B4-BE49-F238E27FC236}">
                  <a16:creationId xmlns:a16="http://schemas.microsoft.com/office/drawing/2014/main" id="{B13F1A50-DE5A-4171-B69D-84727FCF3A5C}"/>
                </a:ext>
              </a:extLst>
            </p:cNvPr>
            <p:cNvSpPr>
              <a:spLocks/>
            </p:cNvSpPr>
            <p:nvPr/>
          </p:nvSpPr>
          <p:spPr bwMode="auto">
            <a:xfrm>
              <a:off x="3383" y="2132"/>
              <a:ext cx="453" cy="87"/>
            </a:xfrm>
            <a:custGeom>
              <a:avLst/>
              <a:gdLst>
                <a:gd name="T0" fmla="*/ 0 w 453"/>
                <a:gd name="T1" fmla="*/ 0 h 87"/>
                <a:gd name="T2" fmla="*/ 0 w 453"/>
                <a:gd name="T3" fmla="*/ 20 h 87"/>
                <a:gd name="T4" fmla="*/ 213 w 453"/>
                <a:gd name="T5" fmla="*/ 20 h 87"/>
                <a:gd name="T6" fmla="*/ 213 w 453"/>
                <a:gd name="T7" fmla="*/ 67 h 87"/>
                <a:gd name="T8" fmla="*/ 0 w 453"/>
                <a:gd name="T9" fmla="*/ 67 h 87"/>
                <a:gd name="T10" fmla="*/ 0 w 453"/>
                <a:gd name="T11" fmla="*/ 87 h 87"/>
                <a:gd name="T12" fmla="*/ 453 w 453"/>
                <a:gd name="T13" fmla="*/ 87 h 87"/>
                <a:gd name="T14" fmla="*/ 453 w 453"/>
                <a:gd name="T15" fmla="*/ 0 h 87"/>
                <a:gd name="T16" fmla="*/ 0 w 453"/>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7">
                  <a:moveTo>
                    <a:pt x="0" y="0"/>
                  </a:moveTo>
                  <a:lnTo>
                    <a:pt x="0" y="20"/>
                  </a:lnTo>
                  <a:lnTo>
                    <a:pt x="213" y="20"/>
                  </a:lnTo>
                  <a:lnTo>
                    <a:pt x="213" y="67"/>
                  </a:lnTo>
                  <a:lnTo>
                    <a:pt x="0" y="67"/>
                  </a:lnTo>
                  <a:lnTo>
                    <a:pt x="0" y="87"/>
                  </a:lnTo>
                  <a:lnTo>
                    <a:pt x="453" y="87"/>
                  </a:lnTo>
                  <a:lnTo>
                    <a:pt x="453" y="0"/>
                  </a:lnTo>
                  <a:lnTo>
                    <a:pt x="0" y="0"/>
                  </a:lnTo>
                  <a:close/>
                </a:path>
              </a:pathLst>
            </a:custGeom>
            <a:solidFill>
              <a:srgbClr val="DA3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6" name="Freeform 93">
              <a:extLst>
                <a:ext uri="{FF2B5EF4-FFF2-40B4-BE49-F238E27FC236}">
                  <a16:creationId xmlns:a16="http://schemas.microsoft.com/office/drawing/2014/main" id="{D4272692-7862-418F-BFBA-2A6F49EA9714}"/>
                </a:ext>
              </a:extLst>
            </p:cNvPr>
            <p:cNvSpPr>
              <a:spLocks/>
            </p:cNvSpPr>
            <p:nvPr/>
          </p:nvSpPr>
          <p:spPr bwMode="auto">
            <a:xfrm>
              <a:off x="3383" y="2132"/>
              <a:ext cx="453" cy="87"/>
            </a:xfrm>
            <a:custGeom>
              <a:avLst/>
              <a:gdLst>
                <a:gd name="T0" fmla="*/ 0 w 453"/>
                <a:gd name="T1" fmla="*/ 0 h 87"/>
                <a:gd name="T2" fmla="*/ 0 w 453"/>
                <a:gd name="T3" fmla="*/ 20 h 87"/>
                <a:gd name="T4" fmla="*/ 213 w 453"/>
                <a:gd name="T5" fmla="*/ 20 h 87"/>
                <a:gd name="T6" fmla="*/ 213 w 453"/>
                <a:gd name="T7" fmla="*/ 67 h 87"/>
                <a:gd name="T8" fmla="*/ 0 w 453"/>
                <a:gd name="T9" fmla="*/ 67 h 87"/>
                <a:gd name="T10" fmla="*/ 0 w 453"/>
                <a:gd name="T11" fmla="*/ 87 h 87"/>
                <a:gd name="T12" fmla="*/ 453 w 453"/>
                <a:gd name="T13" fmla="*/ 87 h 87"/>
                <a:gd name="T14" fmla="*/ 453 w 453"/>
                <a:gd name="T15" fmla="*/ 0 h 87"/>
                <a:gd name="T16" fmla="*/ 0 w 453"/>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7">
                  <a:moveTo>
                    <a:pt x="0" y="0"/>
                  </a:moveTo>
                  <a:lnTo>
                    <a:pt x="0" y="20"/>
                  </a:lnTo>
                  <a:lnTo>
                    <a:pt x="213" y="20"/>
                  </a:lnTo>
                  <a:lnTo>
                    <a:pt x="213" y="67"/>
                  </a:lnTo>
                  <a:lnTo>
                    <a:pt x="0" y="67"/>
                  </a:lnTo>
                  <a:lnTo>
                    <a:pt x="0" y="87"/>
                  </a:lnTo>
                  <a:lnTo>
                    <a:pt x="453" y="87"/>
                  </a:lnTo>
                  <a:lnTo>
                    <a:pt x="45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7" name="Freeform 94">
              <a:extLst>
                <a:ext uri="{FF2B5EF4-FFF2-40B4-BE49-F238E27FC236}">
                  <a16:creationId xmlns:a16="http://schemas.microsoft.com/office/drawing/2014/main" id="{DDA3AF1C-C8EE-4949-B4D9-B3C3CBE0F0DC}"/>
                </a:ext>
              </a:extLst>
            </p:cNvPr>
            <p:cNvSpPr>
              <a:spLocks/>
            </p:cNvSpPr>
            <p:nvPr/>
          </p:nvSpPr>
          <p:spPr bwMode="auto">
            <a:xfrm>
              <a:off x="3428" y="2219"/>
              <a:ext cx="475" cy="59"/>
            </a:xfrm>
            <a:custGeom>
              <a:avLst/>
              <a:gdLst>
                <a:gd name="T0" fmla="*/ 193 w 198"/>
                <a:gd name="T1" fmla="*/ 5 h 25"/>
                <a:gd name="T2" fmla="*/ 193 w 198"/>
                <a:gd name="T3" fmla="*/ 5 h 25"/>
                <a:gd name="T4" fmla="*/ 198 w 198"/>
                <a:gd name="T5" fmla="*/ 5 h 25"/>
                <a:gd name="T6" fmla="*/ 198 w 198"/>
                <a:gd name="T7" fmla="*/ 0 h 25"/>
                <a:gd name="T8" fmla="*/ 0 w 198"/>
                <a:gd name="T9" fmla="*/ 0 h 25"/>
                <a:gd name="T10" fmla="*/ 0 w 198"/>
                <a:gd name="T11" fmla="*/ 25 h 25"/>
                <a:gd name="T12" fmla="*/ 198 w 198"/>
                <a:gd name="T13" fmla="*/ 25 h 25"/>
                <a:gd name="T14" fmla="*/ 198 w 198"/>
                <a:gd name="T15" fmla="*/ 19 h 25"/>
                <a:gd name="T16" fmla="*/ 193 w 198"/>
                <a:gd name="T17" fmla="*/ 19 h 25"/>
                <a:gd name="T18" fmla="*/ 193 w 198"/>
                <a:gd name="T19" fmla="*/ 19 h 25"/>
                <a:gd name="T20" fmla="*/ 189 w 198"/>
                <a:gd name="T21" fmla="*/ 12 h 25"/>
                <a:gd name="T22" fmla="*/ 193 w 198"/>
                <a:gd name="T2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25">
                  <a:moveTo>
                    <a:pt x="193" y="5"/>
                  </a:moveTo>
                  <a:cubicBezTo>
                    <a:pt x="193" y="5"/>
                    <a:pt x="193" y="5"/>
                    <a:pt x="193" y="5"/>
                  </a:cubicBezTo>
                  <a:cubicBezTo>
                    <a:pt x="198" y="5"/>
                    <a:pt x="198" y="5"/>
                    <a:pt x="198" y="5"/>
                  </a:cubicBezTo>
                  <a:cubicBezTo>
                    <a:pt x="198" y="0"/>
                    <a:pt x="198" y="0"/>
                    <a:pt x="198" y="0"/>
                  </a:cubicBezTo>
                  <a:cubicBezTo>
                    <a:pt x="0" y="0"/>
                    <a:pt x="0" y="0"/>
                    <a:pt x="0" y="0"/>
                  </a:cubicBezTo>
                  <a:cubicBezTo>
                    <a:pt x="0" y="25"/>
                    <a:pt x="0" y="25"/>
                    <a:pt x="0" y="25"/>
                  </a:cubicBezTo>
                  <a:cubicBezTo>
                    <a:pt x="198" y="25"/>
                    <a:pt x="198" y="25"/>
                    <a:pt x="198" y="25"/>
                  </a:cubicBezTo>
                  <a:cubicBezTo>
                    <a:pt x="198" y="19"/>
                    <a:pt x="198" y="19"/>
                    <a:pt x="198" y="19"/>
                  </a:cubicBezTo>
                  <a:cubicBezTo>
                    <a:pt x="193" y="19"/>
                    <a:pt x="193" y="19"/>
                    <a:pt x="193" y="19"/>
                  </a:cubicBezTo>
                  <a:cubicBezTo>
                    <a:pt x="193" y="19"/>
                    <a:pt x="193" y="19"/>
                    <a:pt x="193" y="19"/>
                  </a:cubicBezTo>
                  <a:cubicBezTo>
                    <a:pt x="191" y="19"/>
                    <a:pt x="189" y="16"/>
                    <a:pt x="189" y="12"/>
                  </a:cubicBezTo>
                  <a:cubicBezTo>
                    <a:pt x="189" y="8"/>
                    <a:pt x="191" y="5"/>
                    <a:pt x="193" y="5"/>
                  </a:cubicBezTo>
                </a:path>
              </a:pathLst>
            </a:custGeom>
            <a:solidFill>
              <a:srgbClr val="025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8" name="Rectangle 95">
              <a:extLst>
                <a:ext uri="{FF2B5EF4-FFF2-40B4-BE49-F238E27FC236}">
                  <a16:creationId xmlns:a16="http://schemas.microsoft.com/office/drawing/2014/main" id="{E3ACCA47-B5BB-4785-8A39-8F9C5DA28878}"/>
                </a:ext>
              </a:extLst>
            </p:cNvPr>
            <p:cNvSpPr>
              <a:spLocks noChangeArrowheads="1"/>
            </p:cNvSpPr>
            <p:nvPr/>
          </p:nvSpPr>
          <p:spPr bwMode="auto">
            <a:xfrm>
              <a:off x="3630" y="2132"/>
              <a:ext cx="206" cy="87"/>
            </a:xfrm>
            <a:prstGeom prst="rect">
              <a:avLst/>
            </a:prstGeom>
            <a:solidFill>
              <a:srgbClr val="FF4C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9" name="Rectangle 96">
              <a:extLst>
                <a:ext uri="{FF2B5EF4-FFF2-40B4-BE49-F238E27FC236}">
                  <a16:creationId xmlns:a16="http://schemas.microsoft.com/office/drawing/2014/main" id="{44891630-EAFB-4409-BA09-88BA1875F33A}"/>
                </a:ext>
              </a:extLst>
            </p:cNvPr>
            <p:cNvSpPr>
              <a:spLocks noChangeArrowheads="1"/>
            </p:cNvSpPr>
            <p:nvPr/>
          </p:nvSpPr>
          <p:spPr bwMode="auto">
            <a:xfrm>
              <a:off x="3630" y="2132"/>
              <a:ext cx="20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0" name="Rectangle 97">
              <a:extLst>
                <a:ext uri="{FF2B5EF4-FFF2-40B4-BE49-F238E27FC236}">
                  <a16:creationId xmlns:a16="http://schemas.microsoft.com/office/drawing/2014/main" id="{0ED18F0E-9FD1-44EC-B098-D80EECFCF7CD}"/>
                </a:ext>
              </a:extLst>
            </p:cNvPr>
            <p:cNvSpPr>
              <a:spLocks noChangeArrowheads="1"/>
            </p:cNvSpPr>
            <p:nvPr/>
          </p:nvSpPr>
          <p:spPr bwMode="auto">
            <a:xfrm>
              <a:off x="3428" y="2219"/>
              <a:ext cx="262" cy="59"/>
            </a:xfrm>
            <a:prstGeom prst="rect">
              <a:avLst/>
            </a:prstGeom>
            <a:solidFill>
              <a:srgbClr val="0140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1" name="Rectangle 98">
              <a:extLst>
                <a:ext uri="{FF2B5EF4-FFF2-40B4-BE49-F238E27FC236}">
                  <a16:creationId xmlns:a16="http://schemas.microsoft.com/office/drawing/2014/main" id="{5C664136-4776-4EDD-B30E-477F3E89D536}"/>
                </a:ext>
              </a:extLst>
            </p:cNvPr>
            <p:cNvSpPr>
              <a:spLocks noChangeArrowheads="1"/>
            </p:cNvSpPr>
            <p:nvPr/>
          </p:nvSpPr>
          <p:spPr bwMode="auto">
            <a:xfrm>
              <a:off x="3428" y="2219"/>
              <a:ext cx="262"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2" name="Freeform 99">
              <a:extLst>
                <a:ext uri="{FF2B5EF4-FFF2-40B4-BE49-F238E27FC236}">
                  <a16:creationId xmlns:a16="http://schemas.microsoft.com/office/drawing/2014/main" id="{AE80BC9F-8984-4F11-B4E6-1920BCE47C9C}"/>
                </a:ext>
              </a:extLst>
            </p:cNvPr>
            <p:cNvSpPr>
              <a:spLocks/>
            </p:cNvSpPr>
            <p:nvPr/>
          </p:nvSpPr>
          <p:spPr bwMode="auto">
            <a:xfrm>
              <a:off x="3383" y="2152"/>
              <a:ext cx="228" cy="47"/>
            </a:xfrm>
            <a:custGeom>
              <a:avLst/>
              <a:gdLst>
                <a:gd name="T0" fmla="*/ 0 w 95"/>
                <a:gd name="T1" fmla="*/ 0 h 20"/>
                <a:gd name="T2" fmla="*/ 0 w 95"/>
                <a:gd name="T3" fmla="*/ 0 h 20"/>
                <a:gd name="T4" fmla="*/ 5 w 95"/>
                <a:gd name="T5" fmla="*/ 10 h 20"/>
                <a:gd name="T6" fmla="*/ 0 w 95"/>
                <a:gd name="T7" fmla="*/ 20 h 20"/>
                <a:gd name="T8" fmla="*/ 0 w 95"/>
                <a:gd name="T9" fmla="*/ 20 h 20"/>
                <a:gd name="T10" fmla="*/ 95 w 95"/>
                <a:gd name="T11" fmla="*/ 20 h 20"/>
                <a:gd name="T12" fmla="*/ 95 w 95"/>
                <a:gd name="T13" fmla="*/ 0 h 20"/>
                <a:gd name="T14" fmla="*/ 0 w 95"/>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0">
                  <a:moveTo>
                    <a:pt x="0" y="0"/>
                  </a:moveTo>
                  <a:cubicBezTo>
                    <a:pt x="0" y="0"/>
                    <a:pt x="0" y="0"/>
                    <a:pt x="0" y="0"/>
                  </a:cubicBezTo>
                  <a:cubicBezTo>
                    <a:pt x="3" y="0"/>
                    <a:pt x="5" y="4"/>
                    <a:pt x="5" y="10"/>
                  </a:cubicBezTo>
                  <a:cubicBezTo>
                    <a:pt x="5" y="15"/>
                    <a:pt x="3" y="20"/>
                    <a:pt x="0" y="20"/>
                  </a:cubicBezTo>
                  <a:cubicBezTo>
                    <a:pt x="0" y="20"/>
                    <a:pt x="0" y="20"/>
                    <a:pt x="0" y="20"/>
                  </a:cubicBezTo>
                  <a:cubicBezTo>
                    <a:pt x="95" y="20"/>
                    <a:pt x="95" y="20"/>
                    <a:pt x="95" y="20"/>
                  </a:cubicBezTo>
                  <a:cubicBezTo>
                    <a:pt x="95" y="0"/>
                    <a:pt x="95" y="0"/>
                    <a:pt x="95" y="0"/>
                  </a:cubicBezTo>
                  <a:lnTo>
                    <a:pt x="0" y="0"/>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3" name="Freeform 100">
              <a:extLst>
                <a:ext uri="{FF2B5EF4-FFF2-40B4-BE49-F238E27FC236}">
                  <a16:creationId xmlns:a16="http://schemas.microsoft.com/office/drawing/2014/main" id="{A541C94C-3427-48CB-B79D-52DA50104DA8}"/>
                </a:ext>
              </a:extLst>
            </p:cNvPr>
            <p:cNvSpPr>
              <a:spLocks/>
            </p:cNvSpPr>
            <p:nvPr/>
          </p:nvSpPr>
          <p:spPr bwMode="auto">
            <a:xfrm>
              <a:off x="3433" y="1867"/>
              <a:ext cx="453" cy="86"/>
            </a:xfrm>
            <a:custGeom>
              <a:avLst/>
              <a:gdLst>
                <a:gd name="T0" fmla="*/ 453 w 453"/>
                <a:gd name="T1" fmla="*/ 86 h 86"/>
                <a:gd name="T2" fmla="*/ 453 w 453"/>
                <a:gd name="T3" fmla="*/ 67 h 86"/>
                <a:gd name="T4" fmla="*/ 242 w 453"/>
                <a:gd name="T5" fmla="*/ 67 h 86"/>
                <a:gd name="T6" fmla="*/ 242 w 453"/>
                <a:gd name="T7" fmla="*/ 16 h 86"/>
                <a:gd name="T8" fmla="*/ 453 w 453"/>
                <a:gd name="T9" fmla="*/ 16 h 86"/>
                <a:gd name="T10" fmla="*/ 453 w 453"/>
                <a:gd name="T11" fmla="*/ 0 h 86"/>
                <a:gd name="T12" fmla="*/ 0 w 453"/>
                <a:gd name="T13" fmla="*/ 0 h 86"/>
                <a:gd name="T14" fmla="*/ 0 w 453"/>
                <a:gd name="T15" fmla="*/ 86 h 86"/>
                <a:gd name="T16" fmla="*/ 453 w 453"/>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6">
                  <a:moveTo>
                    <a:pt x="453" y="86"/>
                  </a:moveTo>
                  <a:lnTo>
                    <a:pt x="453" y="67"/>
                  </a:lnTo>
                  <a:lnTo>
                    <a:pt x="242" y="67"/>
                  </a:lnTo>
                  <a:lnTo>
                    <a:pt x="242" y="16"/>
                  </a:lnTo>
                  <a:lnTo>
                    <a:pt x="453" y="16"/>
                  </a:lnTo>
                  <a:lnTo>
                    <a:pt x="453" y="0"/>
                  </a:lnTo>
                  <a:lnTo>
                    <a:pt x="0" y="0"/>
                  </a:lnTo>
                  <a:lnTo>
                    <a:pt x="0" y="86"/>
                  </a:lnTo>
                  <a:lnTo>
                    <a:pt x="453" y="86"/>
                  </a:lnTo>
                  <a:close/>
                </a:path>
              </a:pathLst>
            </a:custGeom>
            <a:solidFill>
              <a:srgbClr val="FF4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4" name="Freeform 101">
              <a:extLst>
                <a:ext uri="{FF2B5EF4-FFF2-40B4-BE49-F238E27FC236}">
                  <a16:creationId xmlns:a16="http://schemas.microsoft.com/office/drawing/2014/main" id="{6C9475F3-9CC7-48EF-AA7D-8DF0ED5301CE}"/>
                </a:ext>
              </a:extLst>
            </p:cNvPr>
            <p:cNvSpPr>
              <a:spLocks/>
            </p:cNvSpPr>
            <p:nvPr/>
          </p:nvSpPr>
          <p:spPr bwMode="auto">
            <a:xfrm>
              <a:off x="3433" y="1867"/>
              <a:ext cx="453" cy="86"/>
            </a:xfrm>
            <a:custGeom>
              <a:avLst/>
              <a:gdLst>
                <a:gd name="T0" fmla="*/ 453 w 453"/>
                <a:gd name="T1" fmla="*/ 86 h 86"/>
                <a:gd name="T2" fmla="*/ 453 w 453"/>
                <a:gd name="T3" fmla="*/ 67 h 86"/>
                <a:gd name="T4" fmla="*/ 242 w 453"/>
                <a:gd name="T5" fmla="*/ 67 h 86"/>
                <a:gd name="T6" fmla="*/ 242 w 453"/>
                <a:gd name="T7" fmla="*/ 16 h 86"/>
                <a:gd name="T8" fmla="*/ 453 w 453"/>
                <a:gd name="T9" fmla="*/ 16 h 86"/>
                <a:gd name="T10" fmla="*/ 453 w 453"/>
                <a:gd name="T11" fmla="*/ 0 h 86"/>
                <a:gd name="T12" fmla="*/ 0 w 453"/>
                <a:gd name="T13" fmla="*/ 0 h 86"/>
                <a:gd name="T14" fmla="*/ 0 w 453"/>
                <a:gd name="T15" fmla="*/ 86 h 86"/>
                <a:gd name="T16" fmla="*/ 453 w 453"/>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6">
                  <a:moveTo>
                    <a:pt x="453" y="86"/>
                  </a:moveTo>
                  <a:lnTo>
                    <a:pt x="453" y="67"/>
                  </a:lnTo>
                  <a:lnTo>
                    <a:pt x="242" y="67"/>
                  </a:lnTo>
                  <a:lnTo>
                    <a:pt x="242" y="16"/>
                  </a:lnTo>
                  <a:lnTo>
                    <a:pt x="453" y="16"/>
                  </a:lnTo>
                  <a:lnTo>
                    <a:pt x="453" y="0"/>
                  </a:lnTo>
                  <a:lnTo>
                    <a:pt x="0" y="0"/>
                  </a:lnTo>
                  <a:lnTo>
                    <a:pt x="0" y="86"/>
                  </a:lnTo>
                  <a:lnTo>
                    <a:pt x="453"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5" name="Rectangle 102">
              <a:extLst>
                <a:ext uri="{FF2B5EF4-FFF2-40B4-BE49-F238E27FC236}">
                  <a16:creationId xmlns:a16="http://schemas.microsoft.com/office/drawing/2014/main" id="{81890254-1F97-4DFD-8127-A95ACD596CC3}"/>
                </a:ext>
              </a:extLst>
            </p:cNvPr>
            <p:cNvSpPr>
              <a:spLocks noChangeArrowheads="1"/>
            </p:cNvSpPr>
            <p:nvPr/>
          </p:nvSpPr>
          <p:spPr bwMode="auto">
            <a:xfrm>
              <a:off x="3433" y="1867"/>
              <a:ext cx="206" cy="86"/>
            </a:xfrm>
            <a:prstGeom prst="rect">
              <a:avLst/>
            </a:prstGeom>
            <a:solidFill>
              <a:srgbClr val="DA3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6" name="Rectangle 103">
              <a:extLst>
                <a:ext uri="{FF2B5EF4-FFF2-40B4-BE49-F238E27FC236}">
                  <a16:creationId xmlns:a16="http://schemas.microsoft.com/office/drawing/2014/main" id="{17417954-A389-4C30-A9F2-643029485036}"/>
                </a:ext>
              </a:extLst>
            </p:cNvPr>
            <p:cNvSpPr>
              <a:spLocks noChangeArrowheads="1"/>
            </p:cNvSpPr>
            <p:nvPr/>
          </p:nvSpPr>
          <p:spPr bwMode="auto">
            <a:xfrm>
              <a:off x="3433" y="1867"/>
              <a:ext cx="2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7" name="Freeform 104">
              <a:extLst>
                <a:ext uri="{FF2B5EF4-FFF2-40B4-BE49-F238E27FC236}">
                  <a16:creationId xmlns:a16="http://schemas.microsoft.com/office/drawing/2014/main" id="{FF7E7D92-60B2-4E61-B7C7-3203E48F0A21}"/>
                </a:ext>
              </a:extLst>
            </p:cNvPr>
            <p:cNvSpPr>
              <a:spLocks/>
            </p:cNvSpPr>
            <p:nvPr/>
          </p:nvSpPr>
          <p:spPr bwMode="auto">
            <a:xfrm>
              <a:off x="3658" y="1883"/>
              <a:ext cx="228" cy="51"/>
            </a:xfrm>
            <a:custGeom>
              <a:avLst/>
              <a:gdLst>
                <a:gd name="T0" fmla="*/ 95 w 95"/>
                <a:gd name="T1" fmla="*/ 21 h 21"/>
                <a:gd name="T2" fmla="*/ 95 w 95"/>
                <a:gd name="T3" fmla="*/ 21 h 21"/>
                <a:gd name="T4" fmla="*/ 90 w 95"/>
                <a:gd name="T5" fmla="*/ 11 h 21"/>
                <a:gd name="T6" fmla="*/ 95 w 95"/>
                <a:gd name="T7" fmla="*/ 0 h 21"/>
                <a:gd name="T8" fmla="*/ 95 w 95"/>
                <a:gd name="T9" fmla="*/ 0 h 21"/>
                <a:gd name="T10" fmla="*/ 0 w 95"/>
                <a:gd name="T11" fmla="*/ 0 h 21"/>
                <a:gd name="T12" fmla="*/ 0 w 95"/>
                <a:gd name="T13" fmla="*/ 21 h 21"/>
                <a:gd name="T14" fmla="*/ 95 w 95"/>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1">
                  <a:moveTo>
                    <a:pt x="95" y="21"/>
                  </a:moveTo>
                  <a:cubicBezTo>
                    <a:pt x="95" y="21"/>
                    <a:pt x="95" y="21"/>
                    <a:pt x="95" y="21"/>
                  </a:cubicBezTo>
                  <a:cubicBezTo>
                    <a:pt x="92" y="20"/>
                    <a:pt x="90" y="16"/>
                    <a:pt x="90" y="11"/>
                  </a:cubicBezTo>
                  <a:cubicBezTo>
                    <a:pt x="90" y="5"/>
                    <a:pt x="92" y="1"/>
                    <a:pt x="95" y="0"/>
                  </a:cubicBezTo>
                  <a:cubicBezTo>
                    <a:pt x="95" y="0"/>
                    <a:pt x="95" y="0"/>
                    <a:pt x="95" y="0"/>
                  </a:cubicBezTo>
                  <a:cubicBezTo>
                    <a:pt x="0" y="0"/>
                    <a:pt x="0" y="0"/>
                    <a:pt x="0" y="0"/>
                  </a:cubicBezTo>
                  <a:cubicBezTo>
                    <a:pt x="0" y="21"/>
                    <a:pt x="0" y="21"/>
                    <a:pt x="0" y="21"/>
                  </a:cubicBezTo>
                  <a:lnTo>
                    <a:pt x="95" y="21"/>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8" name="Freeform 105">
              <a:extLst>
                <a:ext uri="{FF2B5EF4-FFF2-40B4-BE49-F238E27FC236}">
                  <a16:creationId xmlns:a16="http://schemas.microsoft.com/office/drawing/2014/main" id="{30F3B619-F33C-4777-BC0C-F4F96771B751}"/>
                </a:ext>
              </a:extLst>
            </p:cNvPr>
            <p:cNvSpPr>
              <a:spLocks/>
            </p:cNvSpPr>
            <p:nvPr/>
          </p:nvSpPr>
          <p:spPr bwMode="auto">
            <a:xfrm>
              <a:off x="3278" y="2458"/>
              <a:ext cx="661" cy="60"/>
            </a:xfrm>
            <a:custGeom>
              <a:avLst/>
              <a:gdLst>
                <a:gd name="T0" fmla="*/ 661 w 661"/>
                <a:gd name="T1" fmla="*/ 60 h 60"/>
                <a:gd name="T2" fmla="*/ 661 w 661"/>
                <a:gd name="T3" fmla="*/ 46 h 60"/>
                <a:gd name="T4" fmla="*/ 352 w 661"/>
                <a:gd name="T5" fmla="*/ 46 h 60"/>
                <a:gd name="T6" fmla="*/ 352 w 661"/>
                <a:gd name="T7" fmla="*/ 12 h 60"/>
                <a:gd name="T8" fmla="*/ 661 w 661"/>
                <a:gd name="T9" fmla="*/ 12 h 60"/>
                <a:gd name="T10" fmla="*/ 661 w 661"/>
                <a:gd name="T11" fmla="*/ 0 h 60"/>
                <a:gd name="T12" fmla="*/ 0 w 661"/>
                <a:gd name="T13" fmla="*/ 0 h 60"/>
                <a:gd name="T14" fmla="*/ 0 w 661"/>
                <a:gd name="T15" fmla="*/ 60 h 60"/>
                <a:gd name="T16" fmla="*/ 661 w 661"/>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1" h="60">
                  <a:moveTo>
                    <a:pt x="661" y="60"/>
                  </a:moveTo>
                  <a:lnTo>
                    <a:pt x="661" y="46"/>
                  </a:lnTo>
                  <a:lnTo>
                    <a:pt x="352" y="46"/>
                  </a:lnTo>
                  <a:lnTo>
                    <a:pt x="352" y="12"/>
                  </a:lnTo>
                  <a:lnTo>
                    <a:pt x="661" y="12"/>
                  </a:lnTo>
                  <a:lnTo>
                    <a:pt x="661" y="0"/>
                  </a:lnTo>
                  <a:lnTo>
                    <a:pt x="0" y="0"/>
                  </a:lnTo>
                  <a:lnTo>
                    <a:pt x="0" y="60"/>
                  </a:lnTo>
                  <a:lnTo>
                    <a:pt x="661" y="60"/>
                  </a:lnTo>
                  <a:close/>
                </a:path>
              </a:pathLst>
            </a:custGeom>
            <a:solidFill>
              <a:srgbClr val="FF4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9" name="Rectangle 106">
              <a:extLst>
                <a:ext uri="{FF2B5EF4-FFF2-40B4-BE49-F238E27FC236}">
                  <a16:creationId xmlns:a16="http://schemas.microsoft.com/office/drawing/2014/main" id="{E47CB2C5-A0D1-416B-BE88-86AE6FBD47A7}"/>
                </a:ext>
              </a:extLst>
            </p:cNvPr>
            <p:cNvSpPr>
              <a:spLocks noChangeArrowheads="1"/>
            </p:cNvSpPr>
            <p:nvPr/>
          </p:nvSpPr>
          <p:spPr bwMode="auto">
            <a:xfrm>
              <a:off x="3278" y="2458"/>
              <a:ext cx="299" cy="60"/>
            </a:xfrm>
            <a:prstGeom prst="rect">
              <a:avLst/>
            </a:prstGeom>
            <a:solidFill>
              <a:srgbClr val="DA3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0" name="Freeform 107">
              <a:extLst>
                <a:ext uri="{FF2B5EF4-FFF2-40B4-BE49-F238E27FC236}">
                  <a16:creationId xmlns:a16="http://schemas.microsoft.com/office/drawing/2014/main" id="{C4B65087-F1FB-4ACC-B219-5C78659E801A}"/>
                </a:ext>
              </a:extLst>
            </p:cNvPr>
            <p:cNvSpPr>
              <a:spLocks/>
            </p:cNvSpPr>
            <p:nvPr/>
          </p:nvSpPr>
          <p:spPr bwMode="auto">
            <a:xfrm>
              <a:off x="3606" y="2470"/>
              <a:ext cx="333" cy="34"/>
            </a:xfrm>
            <a:custGeom>
              <a:avLst/>
              <a:gdLst>
                <a:gd name="T0" fmla="*/ 139 w 139"/>
                <a:gd name="T1" fmla="*/ 14 h 14"/>
                <a:gd name="T2" fmla="*/ 139 w 139"/>
                <a:gd name="T3" fmla="*/ 14 h 14"/>
                <a:gd name="T4" fmla="*/ 132 w 139"/>
                <a:gd name="T5" fmla="*/ 7 h 14"/>
                <a:gd name="T6" fmla="*/ 139 w 139"/>
                <a:gd name="T7" fmla="*/ 0 h 14"/>
                <a:gd name="T8" fmla="*/ 139 w 139"/>
                <a:gd name="T9" fmla="*/ 0 h 14"/>
                <a:gd name="T10" fmla="*/ 0 w 139"/>
                <a:gd name="T11" fmla="*/ 0 h 14"/>
                <a:gd name="T12" fmla="*/ 0 w 139"/>
                <a:gd name="T13" fmla="*/ 14 h 14"/>
                <a:gd name="T14" fmla="*/ 139 w 13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
                  <a:moveTo>
                    <a:pt x="139" y="14"/>
                  </a:moveTo>
                  <a:cubicBezTo>
                    <a:pt x="139" y="14"/>
                    <a:pt x="139" y="14"/>
                    <a:pt x="139" y="14"/>
                  </a:cubicBezTo>
                  <a:cubicBezTo>
                    <a:pt x="135" y="14"/>
                    <a:pt x="132" y="11"/>
                    <a:pt x="132" y="7"/>
                  </a:cubicBezTo>
                  <a:cubicBezTo>
                    <a:pt x="132" y="3"/>
                    <a:pt x="135" y="0"/>
                    <a:pt x="139" y="0"/>
                  </a:cubicBezTo>
                  <a:cubicBezTo>
                    <a:pt x="139" y="0"/>
                    <a:pt x="139" y="0"/>
                    <a:pt x="139" y="0"/>
                  </a:cubicBezTo>
                  <a:cubicBezTo>
                    <a:pt x="0" y="0"/>
                    <a:pt x="0" y="0"/>
                    <a:pt x="0" y="0"/>
                  </a:cubicBezTo>
                  <a:cubicBezTo>
                    <a:pt x="0" y="14"/>
                    <a:pt x="0" y="14"/>
                    <a:pt x="0" y="14"/>
                  </a:cubicBezTo>
                  <a:lnTo>
                    <a:pt x="139" y="14"/>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1" name="Freeform 108">
              <a:extLst>
                <a:ext uri="{FF2B5EF4-FFF2-40B4-BE49-F238E27FC236}">
                  <a16:creationId xmlns:a16="http://schemas.microsoft.com/office/drawing/2014/main" id="{21A0DA2C-4726-420C-A0E5-86A3F2551E64}"/>
                </a:ext>
              </a:extLst>
            </p:cNvPr>
            <p:cNvSpPr>
              <a:spLocks/>
            </p:cNvSpPr>
            <p:nvPr/>
          </p:nvSpPr>
          <p:spPr bwMode="auto">
            <a:xfrm>
              <a:off x="3314" y="2278"/>
              <a:ext cx="483" cy="87"/>
            </a:xfrm>
            <a:custGeom>
              <a:avLst/>
              <a:gdLst>
                <a:gd name="T0" fmla="*/ 0 w 483"/>
                <a:gd name="T1" fmla="*/ 0 h 87"/>
                <a:gd name="T2" fmla="*/ 0 w 483"/>
                <a:gd name="T3" fmla="*/ 17 h 87"/>
                <a:gd name="T4" fmla="*/ 227 w 483"/>
                <a:gd name="T5" fmla="*/ 17 h 87"/>
                <a:gd name="T6" fmla="*/ 227 w 483"/>
                <a:gd name="T7" fmla="*/ 67 h 87"/>
                <a:gd name="T8" fmla="*/ 0 w 483"/>
                <a:gd name="T9" fmla="*/ 67 h 87"/>
                <a:gd name="T10" fmla="*/ 0 w 483"/>
                <a:gd name="T11" fmla="*/ 87 h 87"/>
                <a:gd name="T12" fmla="*/ 483 w 483"/>
                <a:gd name="T13" fmla="*/ 87 h 87"/>
                <a:gd name="T14" fmla="*/ 483 w 483"/>
                <a:gd name="T15" fmla="*/ 0 h 87"/>
                <a:gd name="T16" fmla="*/ 0 w 483"/>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87">
                  <a:moveTo>
                    <a:pt x="0" y="0"/>
                  </a:moveTo>
                  <a:lnTo>
                    <a:pt x="0" y="17"/>
                  </a:lnTo>
                  <a:lnTo>
                    <a:pt x="227" y="17"/>
                  </a:lnTo>
                  <a:lnTo>
                    <a:pt x="227" y="67"/>
                  </a:lnTo>
                  <a:lnTo>
                    <a:pt x="0" y="67"/>
                  </a:lnTo>
                  <a:lnTo>
                    <a:pt x="0" y="87"/>
                  </a:lnTo>
                  <a:lnTo>
                    <a:pt x="483" y="87"/>
                  </a:lnTo>
                  <a:lnTo>
                    <a:pt x="483" y="0"/>
                  </a:lnTo>
                  <a:lnTo>
                    <a:pt x="0" y="0"/>
                  </a:lnTo>
                  <a:close/>
                </a:path>
              </a:pathLst>
            </a:custGeom>
            <a:solidFill>
              <a:srgbClr val="485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2" name="Rectangle 109">
              <a:extLst>
                <a:ext uri="{FF2B5EF4-FFF2-40B4-BE49-F238E27FC236}">
                  <a16:creationId xmlns:a16="http://schemas.microsoft.com/office/drawing/2014/main" id="{598BB483-9927-4A1B-9DCA-80C7802E4C2C}"/>
                </a:ext>
              </a:extLst>
            </p:cNvPr>
            <p:cNvSpPr>
              <a:spLocks noChangeArrowheads="1"/>
            </p:cNvSpPr>
            <p:nvPr/>
          </p:nvSpPr>
          <p:spPr bwMode="auto">
            <a:xfrm>
              <a:off x="3579" y="2278"/>
              <a:ext cx="278" cy="87"/>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3" name="Freeform 110">
              <a:extLst>
                <a:ext uri="{FF2B5EF4-FFF2-40B4-BE49-F238E27FC236}">
                  <a16:creationId xmlns:a16="http://schemas.microsoft.com/office/drawing/2014/main" id="{C77573F8-C932-4999-AFDF-FC2159634A4E}"/>
                </a:ext>
              </a:extLst>
            </p:cNvPr>
            <p:cNvSpPr>
              <a:spLocks/>
            </p:cNvSpPr>
            <p:nvPr/>
          </p:nvSpPr>
          <p:spPr bwMode="auto">
            <a:xfrm>
              <a:off x="3314" y="2295"/>
              <a:ext cx="512" cy="50"/>
            </a:xfrm>
            <a:custGeom>
              <a:avLst/>
              <a:gdLst>
                <a:gd name="T0" fmla="*/ 0 w 214"/>
                <a:gd name="T1" fmla="*/ 0 h 21"/>
                <a:gd name="T2" fmla="*/ 0 w 214"/>
                <a:gd name="T3" fmla="*/ 0 h 21"/>
                <a:gd name="T4" fmla="*/ 5 w 214"/>
                <a:gd name="T5" fmla="*/ 11 h 21"/>
                <a:gd name="T6" fmla="*/ 0 w 214"/>
                <a:gd name="T7" fmla="*/ 21 h 21"/>
                <a:gd name="T8" fmla="*/ 0 w 214"/>
                <a:gd name="T9" fmla="*/ 21 h 21"/>
                <a:gd name="T10" fmla="*/ 214 w 214"/>
                <a:gd name="T11" fmla="*/ 21 h 21"/>
                <a:gd name="T12" fmla="*/ 214 w 214"/>
                <a:gd name="T13" fmla="*/ 0 h 21"/>
                <a:gd name="T14" fmla="*/ 0 w 214"/>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1">
                  <a:moveTo>
                    <a:pt x="0" y="0"/>
                  </a:moveTo>
                  <a:cubicBezTo>
                    <a:pt x="0" y="0"/>
                    <a:pt x="0" y="0"/>
                    <a:pt x="0" y="0"/>
                  </a:cubicBezTo>
                  <a:cubicBezTo>
                    <a:pt x="3" y="1"/>
                    <a:pt x="5" y="5"/>
                    <a:pt x="5" y="11"/>
                  </a:cubicBezTo>
                  <a:cubicBezTo>
                    <a:pt x="5" y="16"/>
                    <a:pt x="3" y="20"/>
                    <a:pt x="0" y="21"/>
                  </a:cubicBezTo>
                  <a:cubicBezTo>
                    <a:pt x="0" y="21"/>
                    <a:pt x="0" y="21"/>
                    <a:pt x="0" y="21"/>
                  </a:cubicBezTo>
                  <a:cubicBezTo>
                    <a:pt x="214" y="21"/>
                    <a:pt x="214" y="21"/>
                    <a:pt x="214" y="21"/>
                  </a:cubicBezTo>
                  <a:cubicBezTo>
                    <a:pt x="214" y="0"/>
                    <a:pt x="214" y="0"/>
                    <a:pt x="214" y="0"/>
                  </a:cubicBezTo>
                  <a:lnTo>
                    <a:pt x="0" y="0"/>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4" name="Freeform 111">
              <a:extLst>
                <a:ext uri="{FF2B5EF4-FFF2-40B4-BE49-F238E27FC236}">
                  <a16:creationId xmlns:a16="http://schemas.microsoft.com/office/drawing/2014/main" id="{3D90F3E4-DEB7-4136-A3D4-51BAC4530ED2}"/>
                </a:ext>
              </a:extLst>
            </p:cNvPr>
            <p:cNvSpPr>
              <a:spLocks/>
            </p:cNvSpPr>
            <p:nvPr/>
          </p:nvSpPr>
          <p:spPr bwMode="auto">
            <a:xfrm>
              <a:off x="3314" y="2295"/>
              <a:ext cx="265" cy="50"/>
            </a:xfrm>
            <a:custGeom>
              <a:avLst/>
              <a:gdLst>
                <a:gd name="T0" fmla="*/ 111 w 111"/>
                <a:gd name="T1" fmla="*/ 0 h 21"/>
                <a:gd name="T2" fmla="*/ 0 w 111"/>
                <a:gd name="T3" fmla="*/ 0 h 21"/>
                <a:gd name="T4" fmla="*/ 0 w 111"/>
                <a:gd name="T5" fmla="*/ 0 h 21"/>
                <a:gd name="T6" fmla="*/ 5 w 111"/>
                <a:gd name="T7" fmla="*/ 11 h 21"/>
                <a:gd name="T8" fmla="*/ 0 w 111"/>
                <a:gd name="T9" fmla="*/ 21 h 21"/>
                <a:gd name="T10" fmla="*/ 0 w 111"/>
                <a:gd name="T11" fmla="*/ 21 h 21"/>
                <a:gd name="T12" fmla="*/ 111 w 111"/>
                <a:gd name="T13" fmla="*/ 21 h 21"/>
                <a:gd name="T14" fmla="*/ 111 w 11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1">
                  <a:moveTo>
                    <a:pt x="111" y="0"/>
                  </a:moveTo>
                  <a:cubicBezTo>
                    <a:pt x="0" y="0"/>
                    <a:pt x="0" y="0"/>
                    <a:pt x="0" y="0"/>
                  </a:cubicBezTo>
                  <a:cubicBezTo>
                    <a:pt x="0" y="0"/>
                    <a:pt x="0" y="0"/>
                    <a:pt x="0" y="0"/>
                  </a:cubicBezTo>
                  <a:cubicBezTo>
                    <a:pt x="3" y="1"/>
                    <a:pt x="5" y="5"/>
                    <a:pt x="5" y="11"/>
                  </a:cubicBezTo>
                  <a:cubicBezTo>
                    <a:pt x="5" y="16"/>
                    <a:pt x="3" y="20"/>
                    <a:pt x="0" y="21"/>
                  </a:cubicBezTo>
                  <a:cubicBezTo>
                    <a:pt x="0" y="21"/>
                    <a:pt x="0" y="21"/>
                    <a:pt x="0" y="21"/>
                  </a:cubicBezTo>
                  <a:cubicBezTo>
                    <a:pt x="111" y="21"/>
                    <a:pt x="111" y="21"/>
                    <a:pt x="111" y="21"/>
                  </a:cubicBezTo>
                  <a:lnTo>
                    <a:pt x="111" y="0"/>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5" name="Freeform 112">
              <a:extLst>
                <a:ext uri="{FF2B5EF4-FFF2-40B4-BE49-F238E27FC236}">
                  <a16:creationId xmlns:a16="http://schemas.microsoft.com/office/drawing/2014/main" id="{349BB3CF-FB80-4D8B-A026-DDF78C69254C}"/>
                </a:ext>
              </a:extLst>
            </p:cNvPr>
            <p:cNvSpPr>
              <a:spLocks/>
            </p:cNvSpPr>
            <p:nvPr/>
          </p:nvSpPr>
          <p:spPr bwMode="auto">
            <a:xfrm>
              <a:off x="3340" y="2046"/>
              <a:ext cx="400" cy="86"/>
            </a:xfrm>
            <a:custGeom>
              <a:avLst/>
              <a:gdLst>
                <a:gd name="T0" fmla="*/ 0 w 400"/>
                <a:gd name="T1" fmla="*/ 0 h 86"/>
                <a:gd name="T2" fmla="*/ 0 w 400"/>
                <a:gd name="T3" fmla="*/ 19 h 86"/>
                <a:gd name="T4" fmla="*/ 187 w 400"/>
                <a:gd name="T5" fmla="*/ 19 h 86"/>
                <a:gd name="T6" fmla="*/ 187 w 400"/>
                <a:gd name="T7" fmla="*/ 67 h 86"/>
                <a:gd name="T8" fmla="*/ 0 w 400"/>
                <a:gd name="T9" fmla="*/ 67 h 86"/>
                <a:gd name="T10" fmla="*/ 0 w 400"/>
                <a:gd name="T11" fmla="*/ 86 h 86"/>
                <a:gd name="T12" fmla="*/ 400 w 400"/>
                <a:gd name="T13" fmla="*/ 86 h 86"/>
                <a:gd name="T14" fmla="*/ 400 w 400"/>
                <a:gd name="T15" fmla="*/ 0 h 86"/>
                <a:gd name="T16" fmla="*/ 0 w 400"/>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86">
                  <a:moveTo>
                    <a:pt x="0" y="0"/>
                  </a:moveTo>
                  <a:lnTo>
                    <a:pt x="0" y="19"/>
                  </a:lnTo>
                  <a:lnTo>
                    <a:pt x="187" y="19"/>
                  </a:lnTo>
                  <a:lnTo>
                    <a:pt x="187" y="67"/>
                  </a:lnTo>
                  <a:lnTo>
                    <a:pt x="0" y="67"/>
                  </a:lnTo>
                  <a:lnTo>
                    <a:pt x="0" y="86"/>
                  </a:lnTo>
                  <a:lnTo>
                    <a:pt x="400" y="86"/>
                  </a:lnTo>
                  <a:lnTo>
                    <a:pt x="400" y="0"/>
                  </a:lnTo>
                  <a:lnTo>
                    <a:pt x="0" y="0"/>
                  </a:lnTo>
                  <a:close/>
                </a:path>
              </a:pathLst>
            </a:custGeom>
            <a:solidFill>
              <a:srgbClr val="485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6" name="Rectangle 113">
              <a:extLst>
                <a:ext uri="{FF2B5EF4-FFF2-40B4-BE49-F238E27FC236}">
                  <a16:creationId xmlns:a16="http://schemas.microsoft.com/office/drawing/2014/main" id="{0A8BED3C-3C34-46EC-BDBB-0679D3C32797}"/>
                </a:ext>
              </a:extLst>
            </p:cNvPr>
            <p:cNvSpPr>
              <a:spLocks noChangeArrowheads="1"/>
            </p:cNvSpPr>
            <p:nvPr/>
          </p:nvSpPr>
          <p:spPr bwMode="auto">
            <a:xfrm>
              <a:off x="3558" y="2046"/>
              <a:ext cx="232" cy="86"/>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7" name="Freeform 114">
              <a:extLst>
                <a:ext uri="{FF2B5EF4-FFF2-40B4-BE49-F238E27FC236}">
                  <a16:creationId xmlns:a16="http://schemas.microsoft.com/office/drawing/2014/main" id="{4A544F0A-948D-458B-AB4B-DDAC5430DE8C}"/>
                </a:ext>
              </a:extLst>
            </p:cNvPr>
            <p:cNvSpPr>
              <a:spLocks/>
            </p:cNvSpPr>
            <p:nvPr/>
          </p:nvSpPr>
          <p:spPr bwMode="auto">
            <a:xfrm>
              <a:off x="3340" y="2065"/>
              <a:ext cx="424" cy="48"/>
            </a:xfrm>
            <a:custGeom>
              <a:avLst/>
              <a:gdLst>
                <a:gd name="T0" fmla="*/ 0 w 177"/>
                <a:gd name="T1" fmla="*/ 0 h 20"/>
                <a:gd name="T2" fmla="*/ 0 w 177"/>
                <a:gd name="T3" fmla="*/ 0 h 20"/>
                <a:gd name="T4" fmla="*/ 4 w 177"/>
                <a:gd name="T5" fmla="*/ 10 h 20"/>
                <a:gd name="T6" fmla="*/ 0 w 177"/>
                <a:gd name="T7" fmla="*/ 20 h 20"/>
                <a:gd name="T8" fmla="*/ 0 w 177"/>
                <a:gd name="T9" fmla="*/ 20 h 20"/>
                <a:gd name="T10" fmla="*/ 177 w 177"/>
                <a:gd name="T11" fmla="*/ 20 h 20"/>
                <a:gd name="T12" fmla="*/ 177 w 177"/>
                <a:gd name="T13" fmla="*/ 0 h 20"/>
                <a:gd name="T14" fmla="*/ 0 w 17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20">
                  <a:moveTo>
                    <a:pt x="0" y="0"/>
                  </a:moveTo>
                  <a:cubicBezTo>
                    <a:pt x="0" y="0"/>
                    <a:pt x="0" y="0"/>
                    <a:pt x="0" y="0"/>
                  </a:cubicBezTo>
                  <a:cubicBezTo>
                    <a:pt x="2" y="0"/>
                    <a:pt x="4" y="4"/>
                    <a:pt x="4" y="10"/>
                  </a:cubicBezTo>
                  <a:cubicBezTo>
                    <a:pt x="4" y="15"/>
                    <a:pt x="2" y="20"/>
                    <a:pt x="0" y="20"/>
                  </a:cubicBezTo>
                  <a:cubicBezTo>
                    <a:pt x="0" y="20"/>
                    <a:pt x="0" y="20"/>
                    <a:pt x="0" y="20"/>
                  </a:cubicBezTo>
                  <a:cubicBezTo>
                    <a:pt x="177" y="20"/>
                    <a:pt x="177" y="20"/>
                    <a:pt x="177" y="20"/>
                  </a:cubicBezTo>
                  <a:cubicBezTo>
                    <a:pt x="177" y="0"/>
                    <a:pt x="177" y="0"/>
                    <a:pt x="177" y="0"/>
                  </a:cubicBezTo>
                  <a:lnTo>
                    <a:pt x="0" y="0"/>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8" name="Freeform 115">
              <a:extLst>
                <a:ext uri="{FF2B5EF4-FFF2-40B4-BE49-F238E27FC236}">
                  <a16:creationId xmlns:a16="http://schemas.microsoft.com/office/drawing/2014/main" id="{D9145971-E542-44CE-ABAD-3AD46B451714}"/>
                </a:ext>
              </a:extLst>
            </p:cNvPr>
            <p:cNvSpPr>
              <a:spLocks/>
            </p:cNvSpPr>
            <p:nvPr/>
          </p:nvSpPr>
          <p:spPr bwMode="auto">
            <a:xfrm>
              <a:off x="3340" y="2065"/>
              <a:ext cx="220" cy="48"/>
            </a:xfrm>
            <a:custGeom>
              <a:avLst/>
              <a:gdLst>
                <a:gd name="T0" fmla="*/ 92 w 92"/>
                <a:gd name="T1" fmla="*/ 0 h 20"/>
                <a:gd name="T2" fmla="*/ 0 w 92"/>
                <a:gd name="T3" fmla="*/ 0 h 20"/>
                <a:gd name="T4" fmla="*/ 0 w 92"/>
                <a:gd name="T5" fmla="*/ 0 h 20"/>
                <a:gd name="T6" fmla="*/ 4 w 92"/>
                <a:gd name="T7" fmla="*/ 10 h 20"/>
                <a:gd name="T8" fmla="*/ 0 w 92"/>
                <a:gd name="T9" fmla="*/ 20 h 20"/>
                <a:gd name="T10" fmla="*/ 0 w 92"/>
                <a:gd name="T11" fmla="*/ 20 h 20"/>
                <a:gd name="T12" fmla="*/ 92 w 92"/>
                <a:gd name="T13" fmla="*/ 20 h 20"/>
                <a:gd name="T14" fmla="*/ 92 w 9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0">
                  <a:moveTo>
                    <a:pt x="92" y="0"/>
                  </a:moveTo>
                  <a:cubicBezTo>
                    <a:pt x="0" y="0"/>
                    <a:pt x="0" y="0"/>
                    <a:pt x="0" y="0"/>
                  </a:cubicBezTo>
                  <a:cubicBezTo>
                    <a:pt x="0" y="0"/>
                    <a:pt x="0" y="0"/>
                    <a:pt x="0" y="0"/>
                  </a:cubicBezTo>
                  <a:cubicBezTo>
                    <a:pt x="2" y="0"/>
                    <a:pt x="4" y="4"/>
                    <a:pt x="4" y="10"/>
                  </a:cubicBezTo>
                  <a:cubicBezTo>
                    <a:pt x="4" y="15"/>
                    <a:pt x="2" y="20"/>
                    <a:pt x="0" y="20"/>
                  </a:cubicBezTo>
                  <a:cubicBezTo>
                    <a:pt x="0" y="20"/>
                    <a:pt x="0" y="20"/>
                    <a:pt x="0" y="20"/>
                  </a:cubicBezTo>
                  <a:cubicBezTo>
                    <a:pt x="92" y="20"/>
                    <a:pt x="92" y="20"/>
                    <a:pt x="92" y="20"/>
                  </a:cubicBezTo>
                  <a:lnTo>
                    <a:pt x="92" y="0"/>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9" name="Freeform 116">
              <a:extLst>
                <a:ext uri="{FF2B5EF4-FFF2-40B4-BE49-F238E27FC236}">
                  <a16:creationId xmlns:a16="http://schemas.microsoft.com/office/drawing/2014/main" id="{5190C91B-451D-416A-8D10-1A74736D38CC}"/>
                </a:ext>
              </a:extLst>
            </p:cNvPr>
            <p:cNvSpPr>
              <a:spLocks/>
            </p:cNvSpPr>
            <p:nvPr/>
          </p:nvSpPr>
          <p:spPr bwMode="auto">
            <a:xfrm>
              <a:off x="3397" y="2365"/>
              <a:ext cx="515" cy="93"/>
            </a:xfrm>
            <a:custGeom>
              <a:avLst/>
              <a:gdLst>
                <a:gd name="T0" fmla="*/ 515 w 515"/>
                <a:gd name="T1" fmla="*/ 93 h 93"/>
                <a:gd name="T2" fmla="*/ 515 w 515"/>
                <a:gd name="T3" fmla="*/ 71 h 93"/>
                <a:gd name="T4" fmla="*/ 259 w 515"/>
                <a:gd name="T5" fmla="*/ 71 h 93"/>
                <a:gd name="T6" fmla="*/ 259 w 515"/>
                <a:gd name="T7" fmla="*/ 19 h 93"/>
                <a:gd name="T8" fmla="*/ 515 w 515"/>
                <a:gd name="T9" fmla="*/ 19 h 93"/>
                <a:gd name="T10" fmla="*/ 515 w 515"/>
                <a:gd name="T11" fmla="*/ 0 h 93"/>
                <a:gd name="T12" fmla="*/ 0 w 515"/>
                <a:gd name="T13" fmla="*/ 0 h 93"/>
                <a:gd name="T14" fmla="*/ 0 w 515"/>
                <a:gd name="T15" fmla="*/ 93 h 93"/>
                <a:gd name="T16" fmla="*/ 515 w 515"/>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93">
                  <a:moveTo>
                    <a:pt x="515" y="93"/>
                  </a:moveTo>
                  <a:lnTo>
                    <a:pt x="515" y="71"/>
                  </a:lnTo>
                  <a:lnTo>
                    <a:pt x="259" y="71"/>
                  </a:lnTo>
                  <a:lnTo>
                    <a:pt x="259" y="19"/>
                  </a:lnTo>
                  <a:lnTo>
                    <a:pt x="515" y="19"/>
                  </a:lnTo>
                  <a:lnTo>
                    <a:pt x="515" y="0"/>
                  </a:lnTo>
                  <a:lnTo>
                    <a:pt x="0" y="0"/>
                  </a:lnTo>
                  <a:lnTo>
                    <a:pt x="0" y="93"/>
                  </a:lnTo>
                  <a:lnTo>
                    <a:pt x="515" y="93"/>
                  </a:lnTo>
                  <a:close/>
                </a:path>
              </a:pathLst>
            </a:custGeom>
            <a:solidFill>
              <a:srgbClr val="AFEA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0" name="Rectangle 117">
              <a:extLst>
                <a:ext uri="{FF2B5EF4-FFF2-40B4-BE49-F238E27FC236}">
                  <a16:creationId xmlns:a16="http://schemas.microsoft.com/office/drawing/2014/main" id="{E903E6FF-E894-435F-9C4D-BFB8847F354D}"/>
                </a:ext>
              </a:extLst>
            </p:cNvPr>
            <p:cNvSpPr>
              <a:spLocks noChangeArrowheads="1"/>
            </p:cNvSpPr>
            <p:nvPr/>
          </p:nvSpPr>
          <p:spPr bwMode="auto">
            <a:xfrm>
              <a:off x="3337" y="2365"/>
              <a:ext cx="281" cy="93"/>
            </a:xfrm>
            <a:prstGeom prst="rect">
              <a:avLst/>
            </a:prstGeom>
            <a:solidFill>
              <a:srgbClr val="5AC4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1" name="Freeform 118">
              <a:extLst>
                <a:ext uri="{FF2B5EF4-FFF2-40B4-BE49-F238E27FC236}">
                  <a16:creationId xmlns:a16="http://schemas.microsoft.com/office/drawing/2014/main" id="{9CEEC1E1-3041-4AC4-96AB-BFD69CBE396A}"/>
                </a:ext>
              </a:extLst>
            </p:cNvPr>
            <p:cNvSpPr>
              <a:spLocks/>
            </p:cNvSpPr>
            <p:nvPr/>
          </p:nvSpPr>
          <p:spPr bwMode="auto">
            <a:xfrm>
              <a:off x="3369" y="2384"/>
              <a:ext cx="543" cy="52"/>
            </a:xfrm>
            <a:custGeom>
              <a:avLst/>
              <a:gdLst>
                <a:gd name="T0" fmla="*/ 227 w 227"/>
                <a:gd name="T1" fmla="*/ 22 h 22"/>
                <a:gd name="T2" fmla="*/ 227 w 227"/>
                <a:gd name="T3" fmla="*/ 22 h 22"/>
                <a:gd name="T4" fmla="*/ 221 w 227"/>
                <a:gd name="T5" fmla="*/ 11 h 22"/>
                <a:gd name="T6" fmla="*/ 227 w 227"/>
                <a:gd name="T7" fmla="*/ 0 h 22"/>
                <a:gd name="T8" fmla="*/ 227 w 227"/>
                <a:gd name="T9" fmla="*/ 0 h 22"/>
                <a:gd name="T10" fmla="*/ 0 w 227"/>
                <a:gd name="T11" fmla="*/ 0 h 22"/>
                <a:gd name="T12" fmla="*/ 0 w 227"/>
                <a:gd name="T13" fmla="*/ 22 h 22"/>
                <a:gd name="T14" fmla="*/ 227 w 22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
                  <a:moveTo>
                    <a:pt x="227" y="22"/>
                  </a:moveTo>
                  <a:cubicBezTo>
                    <a:pt x="227" y="22"/>
                    <a:pt x="227" y="22"/>
                    <a:pt x="227" y="22"/>
                  </a:cubicBezTo>
                  <a:cubicBezTo>
                    <a:pt x="224" y="22"/>
                    <a:pt x="221" y="17"/>
                    <a:pt x="221" y="11"/>
                  </a:cubicBezTo>
                  <a:cubicBezTo>
                    <a:pt x="221" y="5"/>
                    <a:pt x="224" y="0"/>
                    <a:pt x="227" y="0"/>
                  </a:cubicBezTo>
                  <a:cubicBezTo>
                    <a:pt x="227" y="0"/>
                    <a:pt x="227" y="0"/>
                    <a:pt x="227" y="0"/>
                  </a:cubicBezTo>
                  <a:cubicBezTo>
                    <a:pt x="0" y="0"/>
                    <a:pt x="0" y="0"/>
                    <a:pt x="0" y="0"/>
                  </a:cubicBezTo>
                  <a:cubicBezTo>
                    <a:pt x="0" y="22"/>
                    <a:pt x="0" y="22"/>
                    <a:pt x="0" y="22"/>
                  </a:cubicBezTo>
                  <a:lnTo>
                    <a:pt x="227" y="22"/>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2" name="Freeform 119">
              <a:extLst>
                <a:ext uri="{FF2B5EF4-FFF2-40B4-BE49-F238E27FC236}">
                  <a16:creationId xmlns:a16="http://schemas.microsoft.com/office/drawing/2014/main" id="{74C84048-1409-4E07-9029-55EBB65352CE}"/>
                </a:ext>
              </a:extLst>
            </p:cNvPr>
            <p:cNvSpPr>
              <a:spLocks/>
            </p:cNvSpPr>
            <p:nvPr/>
          </p:nvSpPr>
          <p:spPr bwMode="auto">
            <a:xfrm>
              <a:off x="3618" y="2384"/>
              <a:ext cx="294" cy="52"/>
            </a:xfrm>
            <a:custGeom>
              <a:avLst/>
              <a:gdLst>
                <a:gd name="T0" fmla="*/ 0 w 123"/>
                <a:gd name="T1" fmla="*/ 22 h 22"/>
                <a:gd name="T2" fmla="*/ 123 w 123"/>
                <a:gd name="T3" fmla="*/ 22 h 22"/>
                <a:gd name="T4" fmla="*/ 123 w 123"/>
                <a:gd name="T5" fmla="*/ 22 h 22"/>
                <a:gd name="T6" fmla="*/ 117 w 123"/>
                <a:gd name="T7" fmla="*/ 11 h 22"/>
                <a:gd name="T8" fmla="*/ 123 w 123"/>
                <a:gd name="T9" fmla="*/ 0 h 22"/>
                <a:gd name="T10" fmla="*/ 123 w 123"/>
                <a:gd name="T11" fmla="*/ 0 h 22"/>
                <a:gd name="T12" fmla="*/ 0 w 123"/>
                <a:gd name="T13" fmla="*/ 0 h 22"/>
                <a:gd name="T14" fmla="*/ 0 w 12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22">
                  <a:moveTo>
                    <a:pt x="0" y="22"/>
                  </a:moveTo>
                  <a:cubicBezTo>
                    <a:pt x="123" y="22"/>
                    <a:pt x="123" y="22"/>
                    <a:pt x="123" y="22"/>
                  </a:cubicBezTo>
                  <a:cubicBezTo>
                    <a:pt x="123" y="22"/>
                    <a:pt x="123" y="22"/>
                    <a:pt x="123" y="22"/>
                  </a:cubicBezTo>
                  <a:cubicBezTo>
                    <a:pt x="120" y="22"/>
                    <a:pt x="117" y="17"/>
                    <a:pt x="117" y="11"/>
                  </a:cubicBezTo>
                  <a:cubicBezTo>
                    <a:pt x="117" y="5"/>
                    <a:pt x="120" y="0"/>
                    <a:pt x="123" y="0"/>
                  </a:cubicBezTo>
                  <a:cubicBezTo>
                    <a:pt x="123" y="0"/>
                    <a:pt x="123" y="0"/>
                    <a:pt x="123" y="0"/>
                  </a:cubicBezTo>
                  <a:cubicBezTo>
                    <a:pt x="0" y="0"/>
                    <a:pt x="0" y="0"/>
                    <a:pt x="0" y="0"/>
                  </a:cubicBezTo>
                  <a:lnTo>
                    <a:pt x="0" y="22"/>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3" name="Freeform 120">
              <a:extLst>
                <a:ext uri="{FF2B5EF4-FFF2-40B4-BE49-F238E27FC236}">
                  <a16:creationId xmlns:a16="http://schemas.microsoft.com/office/drawing/2014/main" id="{5E6DD182-CCBC-4D76-BDB9-A591BEDB34A1}"/>
                </a:ext>
              </a:extLst>
            </p:cNvPr>
            <p:cNvSpPr>
              <a:spLocks/>
            </p:cNvSpPr>
            <p:nvPr/>
          </p:nvSpPr>
          <p:spPr bwMode="auto">
            <a:xfrm>
              <a:off x="3424" y="1953"/>
              <a:ext cx="402" cy="93"/>
            </a:xfrm>
            <a:custGeom>
              <a:avLst/>
              <a:gdLst>
                <a:gd name="T0" fmla="*/ 402 w 402"/>
                <a:gd name="T1" fmla="*/ 93 h 93"/>
                <a:gd name="T2" fmla="*/ 402 w 402"/>
                <a:gd name="T3" fmla="*/ 72 h 93"/>
                <a:gd name="T4" fmla="*/ 201 w 402"/>
                <a:gd name="T5" fmla="*/ 72 h 93"/>
                <a:gd name="T6" fmla="*/ 201 w 402"/>
                <a:gd name="T7" fmla="*/ 19 h 93"/>
                <a:gd name="T8" fmla="*/ 402 w 402"/>
                <a:gd name="T9" fmla="*/ 19 h 93"/>
                <a:gd name="T10" fmla="*/ 402 w 402"/>
                <a:gd name="T11" fmla="*/ 0 h 93"/>
                <a:gd name="T12" fmla="*/ 0 w 402"/>
                <a:gd name="T13" fmla="*/ 0 h 93"/>
                <a:gd name="T14" fmla="*/ 0 w 402"/>
                <a:gd name="T15" fmla="*/ 93 h 93"/>
                <a:gd name="T16" fmla="*/ 402 w 402"/>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93">
                  <a:moveTo>
                    <a:pt x="402" y="93"/>
                  </a:moveTo>
                  <a:lnTo>
                    <a:pt x="402" y="72"/>
                  </a:lnTo>
                  <a:lnTo>
                    <a:pt x="201" y="72"/>
                  </a:lnTo>
                  <a:lnTo>
                    <a:pt x="201" y="19"/>
                  </a:lnTo>
                  <a:lnTo>
                    <a:pt x="402" y="19"/>
                  </a:lnTo>
                  <a:lnTo>
                    <a:pt x="402" y="0"/>
                  </a:lnTo>
                  <a:lnTo>
                    <a:pt x="0" y="0"/>
                  </a:lnTo>
                  <a:lnTo>
                    <a:pt x="0" y="93"/>
                  </a:lnTo>
                  <a:lnTo>
                    <a:pt x="402" y="93"/>
                  </a:lnTo>
                  <a:close/>
                </a:path>
              </a:pathLst>
            </a:custGeom>
            <a:solidFill>
              <a:srgbClr val="AFEA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4" name="Rectangle 121">
              <a:extLst>
                <a:ext uri="{FF2B5EF4-FFF2-40B4-BE49-F238E27FC236}">
                  <a16:creationId xmlns:a16="http://schemas.microsoft.com/office/drawing/2014/main" id="{EAE73CF1-F183-4E10-96FC-C3BDA9002CCA}"/>
                </a:ext>
              </a:extLst>
            </p:cNvPr>
            <p:cNvSpPr>
              <a:spLocks noChangeArrowheads="1"/>
            </p:cNvSpPr>
            <p:nvPr/>
          </p:nvSpPr>
          <p:spPr bwMode="auto">
            <a:xfrm>
              <a:off x="3378" y="1953"/>
              <a:ext cx="218" cy="93"/>
            </a:xfrm>
            <a:prstGeom prst="rect">
              <a:avLst/>
            </a:prstGeom>
            <a:solidFill>
              <a:srgbClr val="5AC4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5" name="Freeform 122">
              <a:extLst>
                <a:ext uri="{FF2B5EF4-FFF2-40B4-BE49-F238E27FC236}">
                  <a16:creationId xmlns:a16="http://schemas.microsoft.com/office/drawing/2014/main" id="{306FBB30-08CF-42F0-B08E-624458E895B9}"/>
                </a:ext>
              </a:extLst>
            </p:cNvPr>
            <p:cNvSpPr>
              <a:spLocks/>
            </p:cNvSpPr>
            <p:nvPr/>
          </p:nvSpPr>
          <p:spPr bwMode="auto">
            <a:xfrm>
              <a:off x="3402" y="1972"/>
              <a:ext cx="424" cy="53"/>
            </a:xfrm>
            <a:custGeom>
              <a:avLst/>
              <a:gdLst>
                <a:gd name="T0" fmla="*/ 177 w 177"/>
                <a:gd name="T1" fmla="*/ 22 h 22"/>
                <a:gd name="T2" fmla="*/ 177 w 177"/>
                <a:gd name="T3" fmla="*/ 22 h 22"/>
                <a:gd name="T4" fmla="*/ 172 w 177"/>
                <a:gd name="T5" fmla="*/ 11 h 22"/>
                <a:gd name="T6" fmla="*/ 177 w 177"/>
                <a:gd name="T7" fmla="*/ 0 h 22"/>
                <a:gd name="T8" fmla="*/ 177 w 177"/>
                <a:gd name="T9" fmla="*/ 0 h 22"/>
                <a:gd name="T10" fmla="*/ 0 w 177"/>
                <a:gd name="T11" fmla="*/ 0 h 22"/>
                <a:gd name="T12" fmla="*/ 0 w 177"/>
                <a:gd name="T13" fmla="*/ 22 h 22"/>
                <a:gd name="T14" fmla="*/ 177 w 17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22">
                  <a:moveTo>
                    <a:pt x="177" y="22"/>
                  </a:moveTo>
                  <a:cubicBezTo>
                    <a:pt x="177" y="22"/>
                    <a:pt x="177" y="22"/>
                    <a:pt x="177" y="22"/>
                  </a:cubicBezTo>
                  <a:cubicBezTo>
                    <a:pt x="174" y="22"/>
                    <a:pt x="172" y="17"/>
                    <a:pt x="172" y="11"/>
                  </a:cubicBezTo>
                  <a:cubicBezTo>
                    <a:pt x="172" y="5"/>
                    <a:pt x="174" y="0"/>
                    <a:pt x="177" y="0"/>
                  </a:cubicBezTo>
                  <a:cubicBezTo>
                    <a:pt x="177" y="0"/>
                    <a:pt x="177" y="0"/>
                    <a:pt x="177" y="0"/>
                  </a:cubicBezTo>
                  <a:cubicBezTo>
                    <a:pt x="0" y="0"/>
                    <a:pt x="0" y="0"/>
                    <a:pt x="0" y="0"/>
                  </a:cubicBezTo>
                  <a:cubicBezTo>
                    <a:pt x="0" y="22"/>
                    <a:pt x="0" y="22"/>
                    <a:pt x="0" y="22"/>
                  </a:cubicBezTo>
                  <a:lnTo>
                    <a:pt x="177" y="22"/>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6" name="Freeform 123">
              <a:extLst>
                <a:ext uri="{FF2B5EF4-FFF2-40B4-BE49-F238E27FC236}">
                  <a16:creationId xmlns:a16="http://schemas.microsoft.com/office/drawing/2014/main" id="{038166F6-A5DF-4834-9008-C3B6B6595D79}"/>
                </a:ext>
              </a:extLst>
            </p:cNvPr>
            <p:cNvSpPr>
              <a:spLocks/>
            </p:cNvSpPr>
            <p:nvPr/>
          </p:nvSpPr>
          <p:spPr bwMode="auto">
            <a:xfrm>
              <a:off x="3596" y="1972"/>
              <a:ext cx="230" cy="53"/>
            </a:xfrm>
            <a:custGeom>
              <a:avLst/>
              <a:gdLst>
                <a:gd name="T0" fmla="*/ 0 w 96"/>
                <a:gd name="T1" fmla="*/ 22 h 22"/>
                <a:gd name="T2" fmla="*/ 96 w 96"/>
                <a:gd name="T3" fmla="*/ 22 h 22"/>
                <a:gd name="T4" fmla="*/ 96 w 96"/>
                <a:gd name="T5" fmla="*/ 22 h 22"/>
                <a:gd name="T6" fmla="*/ 91 w 96"/>
                <a:gd name="T7" fmla="*/ 11 h 22"/>
                <a:gd name="T8" fmla="*/ 96 w 96"/>
                <a:gd name="T9" fmla="*/ 0 h 22"/>
                <a:gd name="T10" fmla="*/ 96 w 96"/>
                <a:gd name="T11" fmla="*/ 0 h 22"/>
                <a:gd name="T12" fmla="*/ 0 w 96"/>
                <a:gd name="T13" fmla="*/ 0 h 22"/>
                <a:gd name="T14" fmla="*/ 0 w 9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2">
                  <a:moveTo>
                    <a:pt x="0" y="22"/>
                  </a:moveTo>
                  <a:cubicBezTo>
                    <a:pt x="96" y="22"/>
                    <a:pt x="96" y="22"/>
                    <a:pt x="96" y="22"/>
                  </a:cubicBezTo>
                  <a:cubicBezTo>
                    <a:pt x="96" y="22"/>
                    <a:pt x="96" y="22"/>
                    <a:pt x="96" y="22"/>
                  </a:cubicBezTo>
                  <a:cubicBezTo>
                    <a:pt x="93" y="22"/>
                    <a:pt x="91" y="17"/>
                    <a:pt x="91" y="11"/>
                  </a:cubicBezTo>
                  <a:cubicBezTo>
                    <a:pt x="91" y="5"/>
                    <a:pt x="93" y="0"/>
                    <a:pt x="96" y="0"/>
                  </a:cubicBezTo>
                  <a:cubicBezTo>
                    <a:pt x="96" y="0"/>
                    <a:pt x="96" y="0"/>
                    <a:pt x="96" y="0"/>
                  </a:cubicBezTo>
                  <a:cubicBezTo>
                    <a:pt x="0" y="0"/>
                    <a:pt x="0" y="0"/>
                    <a:pt x="0" y="0"/>
                  </a:cubicBezTo>
                  <a:lnTo>
                    <a:pt x="0" y="22"/>
                  </a:ln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7" name="Rectangle 124">
              <a:extLst>
                <a:ext uri="{FF2B5EF4-FFF2-40B4-BE49-F238E27FC236}">
                  <a16:creationId xmlns:a16="http://schemas.microsoft.com/office/drawing/2014/main" id="{5A7F68F8-8C9A-49B6-BE94-6054D3681741}"/>
                </a:ext>
              </a:extLst>
            </p:cNvPr>
            <p:cNvSpPr>
              <a:spLocks noChangeArrowheads="1"/>
            </p:cNvSpPr>
            <p:nvPr/>
          </p:nvSpPr>
          <p:spPr bwMode="auto">
            <a:xfrm>
              <a:off x="3742" y="2264"/>
              <a:ext cx="149" cy="1"/>
            </a:xfrm>
            <a:prstGeom prst="rect">
              <a:avLst/>
            </a:prstGeom>
            <a:solidFill>
              <a:srgbClr val="F8F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8" name="Freeform 125">
              <a:extLst>
                <a:ext uri="{FF2B5EF4-FFF2-40B4-BE49-F238E27FC236}">
                  <a16:creationId xmlns:a16="http://schemas.microsoft.com/office/drawing/2014/main" id="{687683AE-F00C-4910-8164-5A387E8347D1}"/>
                </a:ext>
              </a:extLst>
            </p:cNvPr>
            <p:cNvSpPr>
              <a:spLocks/>
            </p:cNvSpPr>
            <p:nvPr/>
          </p:nvSpPr>
          <p:spPr bwMode="auto">
            <a:xfrm>
              <a:off x="3706" y="2231"/>
              <a:ext cx="185" cy="33"/>
            </a:xfrm>
            <a:custGeom>
              <a:avLst/>
              <a:gdLst>
                <a:gd name="T0" fmla="*/ 73 w 77"/>
                <a:gd name="T1" fmla="*/ 7 h 14"/>
                <a:gd name="T2" fmla="*/ 77 w 77"/>
                <a:gd name="T3" fmla="*/ 0 h 14"/>
                <a:gd name="T4" fmla="*/ 77 w 77"/>
                <a:gd name="T5" fmla="*/ 0 h 14"/>
                <a:gd name="T6" fmla="*/ 0 w 77"/>
                <a:gd name="T7" fmla="*/ 0 h 14"/>
                <a:gd name="T8" fmla="*/ 0 w 77"/>
                <a:gd name="T9" fmla="*/ 14 h 14"/>
                <a:gd name="T10" fmla="*/ 77 w 77"/>
                <a:gd name="T11" fmla="*/ 14 h 14"/>
                <a:gd name="T12" fmla="*/ 77 w 77"/>
                <a:gd name="T13" fmla="*/ 14 h 14"/>
                <a:gd name="T14" fmla="*/ 73 w 7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4">
                  <a:moveTo>
                    <a:pt x="73" y="7"/>
                  </a:moveTo>
                  <a:cubicBezTo>
                    <a:pt x="73" y="3"/>
                    <a:pt x="75" y="0"/>
                    <a:pt x="77" y="0"/>
                  </a:cubicBezTo>
                  <a:cubicBezTo>
                    <a:pt x="77" y="0"/>
                    <a:pt x="77" y="0"/>
                    <a:pt x="77" y="0"/>
                  </a:cubicBezTo>
                  <a:cubicBezTo>
                    <a:pt x="0" y="0"/>
                    <a:pt x="0" y="0"/>
                    <a:pt x="0" y="0"/>
                  </a:cubicBezTo>
                  <a:cubicBezTo>
                    <a:pt x="0" y="14"/>
                    <a:pt x="0" y="14"/>
                    <a:pt x="0" y="14"/>
                  </a:cubicBezTo>
                  <a:cubicBezTo>
                    <a:pt x="77" y="14"/>
                    <a:pt x="77" y="14"/>
                    <a:pt x="77" y="14"/>
                  </a:cubicBezTo>
                  <a:cubicBezTo>
                    <a:pt x="77" y="14"/>
                    <a:pt x="77" y="14"/>
                    <a:pt x="77" y="14"/>
                  </a:cubicBezTo>
                  <a:cubicBezTo>
                    <a:pt x="75" y="14"/>
                    <a:pt x="73" y="11"/>
                    <a:pt x="73" y="7"/>
                  </a:cubicBez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9" name="Freeform 126">
              <a:extLst>
                <a:ext uri="{FF2B5EF4-FFF2-40B4-BE49-F238E27FC236}">
                  <a16:creationId xmlns:a16="http://schemas.microsoft.com/office/drawing/2014/main" id="{615E06C2-47AE-4B7C-A376-80C49D6A63BE}"/>
                </a:ext>
              </a:extLst>
            </p:cNvPr>
            <p:cNvSpPr>
              <a:spLocks/>
            </p:cNvSpPr>
            <p:nvPr/>
          </p:nvSpPr>
          <p:spPr bwMode="auto">
            <a:xfrm>
              <a:off x="3498" y="1776"/>
              <a:ext cx="352" cy="91"/>
            </a:xfrm>
            <a:custGeom>
              <a:avLst/>
              <a:gdLst>
                <a:gd name="T0" fmla="*/ 142 w 147"/>
                <a:gd name="T1" fmla="*/ 8 h 38"/>
                <a:gd name="T2" fmla="*/ 142 w 147"/>
                <a:gd name="T3" fmla="*/ 8 h 38"/>
                <a:gd name="T4" fmla="*/ 147 w 147"/>
                <a:gd name="T5" fmla="*/ 8 h 38"/>
                <a:gd name="T6" fmla="*/ 147 w 147"/>
                <a:gd name="T7" fmla="*/ 0 h 38"/>
                <a:gd name="T8" fmla="*/ 0 w 147"/>
                <a:gd name="T9" fmla="*/ 0 h 38"/>
                <a:gd name="T10" fmla="*/ 0 w 147"/>
                <a:gd name="T11" fmla="*/ 38 h 38"/>
                <a:gd name="T12" fmla="*/ 147 w 147"/>
                <a:gd name="T13" fmla="*/ 38 h 38"/>
                <a:gd name="T14" fmla="*/ 147 w 147"/>
                <a:gd name="T15" fmla="*/ 29 h 38"/>
                <a:gd name="T16" fmla="*/ 142 w 147"/>
                <a:gd name="T17" fmla="*/ 29 h 38"/>
                <a:gd name="T18" fmla="*/ 142 w 147"/>
                <a:gd name="T19" fmla="*/ 29 h 38"/>
                <a:gd name="T20" fmla="*/ 140 w 147"/>
                <a:gd name="T21" fmla="*/ 19 h 38"/>
                <a:gd name="T22" fmla="*/ 142 w 147"/>
                <a:gd name="T2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38">
                  <a:moveTo>
                    <a:pt x="142" y="8"/>
                  </a:moveTo>
                  <a:cubicBezTo>
                    <a:pt x="142" y="8"/>
                    <a:pt x="142" y="8"/>
                    <a:pt x="142" y="8"/>
                  </a:cubicBezTo>
                  <a:cubicBezTo>
                    <a:pt x="147" y="8"/>
                    <a:pt x="147" y="8"/>
                    <a:pt x="147" y="8"/>
                  </a:cubicBezTo>
                  <a:cubicBezTo>
                    <a:pt x="147" y="0"/>
                    <a:pt x="147" y="0"/>
                    <a:pt x="147" y="0"/>
                  </a:cubicBezTo>
                  <a:cubicBezTo>
                    <a:pt x="0" y="0"/>
                    <a:pt x="0" y="0"/>
                    <a:pt x="0" y="0"/>
                  </a:cubicBezTo>
                  <a:cubicBezTo>
                    <a:pt x="0" y="38"/>
                    <a:pt x="0" y="38"/>
                    <a:pt x="0" y="38"/>
                  </a:cubicBezTo>
                  <a:cubicBezTo>
                    <a:pt x="147" y="38"/>
                    <a:pt x="147" y="38"/>
                    <a:pt x="147" y="38"/>
                  </a:cubicBezTo>
                  <a:cubicBezTo>
                    <a:pt x="147" y="29"/>
                    <a:pt x="147" y="29"/>
                    <a:pt x="147" y="29"/>
                  </a:cubicBezTo>
                  <a:cubicBezTo>
                    <a:pt x="142" y="29"/>
                    <a:pt x="142" y="29"/>
                    <a:pt x="142" y="29"/>
                  </a:cubicBezTo>
                  <a:cubicBezTo>
                    <a:pt x="142" y="29"/>
                    <a:pt x="142" y="29"/>
                    <a:pt x="142" y="29"/>
                  </a:cubicBezTo>
                  <a:cubicBezTo>
                    <a:pt x="141" y="29"/>
                    <a:pt x="140" y="24"/>
                    <a:pt x="140" y="19"/>
                  </a:cubicBezTo>
                  <a:cubicBezTo>
                    <a:pt x="140" y="13"/>
                    <a:pt x="141" y="8"/>
                    <a:pt x="142" y="8"/>
                  </a:cubicBezTo>
                </a:path>
              </a:pathLst>
            </a:custGeom>
            <a:solidFill>
              <a:srgbClr val="025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0" name="Rectangle 127">
              <a:extLst>
                <a:ext uri="{FF2B5EF4-FFF2-40B4-BE49-F238E27FC236}">
                  <a16:creationId xmlns:a16="http://schemas.microsoft.com/office/drawing/2014/main" id="{408A4F8C-9E2E-45F1-AD62-07C7AF14FECD}"/>
                </a:ext>
              </a:extLst>
            </p:cNvPr>
            <p:cNvSpPr>
              <a:spLocks noChangeArrowheads="1"/>
            </p:cNvSpPr>
            <p:nvPr/>
          </p:nvSpPr>
          <p:spPr bwMode="auto">
            <a:xfrm>
              <a:off x="3498" y="1776"/>
              <a:ext cx="194" cy="91"/>
            </a:xfrm>
            <a:prstGeom prst="rect">
              <a:avLst/>
            </a:prstGeom>
            <a:solidFill>
              <a:srgbClr val="0140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1" name="Rectangle 128">
              <a:extLst>
                <a:ext uri="{FF2B5EF4-FFF2-40B4-BE49-F238E27FC236}">
                  <a16:creationId xmlns:a16="http://schemas.microsoft.com/office/drawing/2014/main" id="{99FEDC37-8858-4F03-BD3E-7C9175C5AFF9}"/>
                </a:ext>
              </a:extLst>
            </p:cNvPr>
            <p:cNvSpPr>
              <a:spLocks noChangeArrowheads="1"/>
            </p:cNvSpPr>
            <p:nvPr/>
          </p:nvSpPr>
          <p:spPr bwMode="auto">
            <a:xfrm>
              <a:off x="3498" y="1776"/>
              <a:ext cx="19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2" name="Freeform 129">
              <a:extLst>
                <a:ext uri="{FF2B5EF4-FFF2-40B4-BE49-F238E27FC236}">
                  <a16:creationId xmlns:a16="http://schemas.microsoft.com/office/drawing/2014/main" id="{909D0325-6592-414A-A69E-ECDA39B68753}"/>
                </a:ext>
              </a:extLst>
            </p:cNvPr>
            <p:cNvSpPr>
              <a:spLocks/>
            </p:cNvSpPr>
            <p:nvPr/>
          </p:nvSpPr>
          <p:spPr bwMode="auto">
            <a:xfrm>
              <a:off x="3704" y="1795"/>
              <a:ext cx="134" cy="50"/>
            </a:xfrm>
            <a:custGeom>
              <a:avLst/>
              <a:gdLst>
                <a:gd name="T0" fmla="*/ 54 w 56"/>
                <a:gd name="T1" fmla="*/ 11 h 21"/>
                <a:gd name="T2" fmla="*/ 56 w 56"/>
                <a:gd name="T3" fmla="*/ 0 h 21"/>
                <a:gd name="T4" fmla="*/ 56 w 56"/>
                <a:gd name="T5" fmla="*/ 0 h 21"/>
                <a:gd name="T6" fmla="*/ 0 w 56"/>
                <a:gd name="T7" fmla="*/ 0 h 21"/>
                <a:gd name="T8" fmla="*/ 0 w 56"/>
                <a:gd name="T9" fmla="*/ 21 h 21"/>
                <a:gd name="T10" fmla="*/ 56 w 56"/>
                <a:gd name="T11" fmla="*/ 21 h 21"/>
                <a:gd name="T12" fmla="*/ 56 w 56"/>
                <a:gd name="T13" fmla="*/ 21 h 21"/>
                <a:gd name="T14" fmla="*/ 54 w 56"/>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1">
                  <a:moveTo>
                    <a:pt x="54" y="11"/>
                  </a:moveTo>
                  <a:cubicBezTo>
                    <a:pt x="54" y="5"/>
                    <a:pt x="55" y="0"/>
                    <a:pt x="56" y="0"/>
                  </a:cubicBezTo>
                  <a:cubicBezTo>
                    <a:pt x="56" y="0"/>
                    <a:pt x="56" y="0"/>
                    <a:pt x="56" y="0"/>
                  </a:cubicBezTo>
                  <a:cubicBezTo>
                    <a:pt x="0" y="0"/>
                    <a:pt x="0" y="0"/>
                    <a:pt x="0" y="0"/>
                  </a:cubicBezTo>
                  <a:cubicBezTo>
                    <a:pt x="0" y="21"/>
                    <a:pt x="0" y="21"/>
                    <a:pt x="0" y="21"/>
                  </a:cubicBezTo>
                  <a:cubicBezTo>
                    <a:pt x="56" y="21"/>
                    <a:pt x="56" y="21"/>
                    <a:pt x="56" y="21"/>
                  </a:cubicBezTo>
                  <a:cubicBezTo>
                    <a:pt x="56" y="21"/>
                    <a:pt x="56" y="21"/>
                    <a:pt x="56" y="21"/>
                  </a:cubicBezTo>
                  <a:cubicBezTo>
                    <a:pt x="55" y="21"/>
                    <a:pt x="54" y="16"/>
                    <a:pt x="54" y="11"/>
                  </a:cubicBezTo>
                  <a:close/>
                </a:path>
              </a:pathLst>
            </a:custGeom>
            <a:solidFill>
              <a:srgbClr val="F8F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67" name="Group 243">
            <a:extLst>
              <a:ext uri="{FF2B5EF4-FFF2-40B4-BE49-F238E27FC236}">
                <a16:creationId xmlns:a16="http://schemas.microsoft.com/office/drawing/2014/main" id="{4FDD3B89-07B7-4C82-88E2-79E2AD434F0C}"/>
              </a:ext>
            </a:extLst>
          </p:cNvPr>
          <p:cNvGrpSpPr>
            <a:grpSpLocks noChangeAspect="1"/>
          </p:cNvGrpSpPr>
          <p:nvPr/>
        </p:nvGrpSpPr>
        <p:grpSpPr bwMode="auto">
          <a:xfrm>
            <a:off x="287339" y="2087563"/>
            <a:ext cx="434975" cy="430212"/>
            <a:chOff x="181" y="1315"/>
            <a:chExt cx="274" cy="271"/>
          </a:xfrm>
        </p:grpSpPr>
        <p:sp>
          <p:nvSpPr>
            <p:cNvPr id="7369" name="Freeform 244">
              <a:extLst>
                <a:ext uri="{FF2B5EF4-FFF2-40B4-BE49-F238E27FC236}">
                  <a16:creationId xmlns:a16="http://schemas.microsoft.com/office/drawing/2014/main" id="{68EC547E-6A62-4D37-81E1-D86D535EFB1C}"/>
                </a:ext>
              </a:extLst>
            </p:cNvPr>
            <p:cNvSpPr>
              <a:spLocks/>
            </p:cNvSpPr>
            <p:nvPr/>
          </p:nvSpPr>
          <p:spPr bwMode="auto">
            <a:xfrm>
              <a:off x="181" y="1315"/>
              <a:ext cx="274" cy="271"/>
            </a:xfrm>
            <a:custGeom>
              <a:avLst/>
              <a:gdLst>
                <a:gd name="T0" fmla="*/ 107 w 112"/>
                <a:gd name="T1" fmla="*/ 76 h 111"/>
                <a:gd name="T2" fmla="*/ 88 w 112"/>
                <a:gd name="T3" fmla="*/ 76 h 111"/>
                <a:gd name="T4" fmla="*/ 104 w 112"/>
                <a:gd name="T5" fmla="*/ 111 h 111"/>
                <a:gd name="T6" fmla="*/ 68 w 112"/>
                <a:gd name="T7" fmla="*/ 76 h 111"/>
                <a:gd name="T8" fmla="*/ 5 w 112"/>
                <a:gd name="T9" fmla="*/ 76 h 111"/>
                <a:gd name="T10" fmla="*/ 0 w 112"/>
                <a:gd name="T11" fmla="*/ 71 h 111"/>
                <a:gd name="T12" fmla="*/ 0 w 112"/>
                <a:gd name="T13" fmla="*/ 5 h 111"/>
                <a:gd name="T14" fmla="*/ 5 w 112"/>
                <a:gd name="T15" fmla="*/ 0 h 111"/>
                <a:gd name="T16" fmla="*/ 107 w 112"/>
                <a:gd name="T17" fmla="*/ 0 h 111"/>
                <a:gd name="T18" fmla="*/ 112 w 112"/>
                <a:gd name="T19" fmla="*/ 5 h 111"/>
                <a:gd name="T20" fmla="*/ 112 w 112"/>
                <a:gd name="T21" fmla="*/ 71 h 111"/>
                <a:gd name="T22" fmla="*/ 107 w 112"/>
                <a:gd name="T23" fmla="*/ 7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1">
                  <a:moveTo>
                    <a:pt x="107" y="76"/>
                  </a:moveTo>
                  <a:cubicBezTo>
                    <a:pt x="88" y="76"/>
                    <a:pt x="88" y="76"/>
                    <a:pt x="88" y="76"/>
                  </a:cubicBezTo>
                  <a:cubicBezTo>
                    <a:pt x="104" y="111"/>
                    <a:pt x="104" y="111"/>
                    <a:pt x="104" y="111"/>
                  </a:cubicBezTo>
                  <a:cubicBezTo>
                    <a:pt x="68" y="76"/>
                    <a:pt x="68" y="76"/>
                    <a:pt x="68" y="76"/>
                  </a:cubicBezTo>
                  <a:cubicBezTo>
                    <a:pt x="5" y="76"/>
                    <a:pt x="5" y="76"/>
                    <a:pt x="5" y="76"/>
                  </a:cubicBezTo>
                  <a:cubicBezTo>
                    <a:pt x="2" y="76"/>
                    <a:pt x="0" y="74"/>
                    <a:pt x="0" y="71"/>
                  </a:cubicBezTo>
                  <a:cubicBezTo>
                    <a:pt x="0" y="5"/>
                    <a:pt x="0" y="5"/>
                    <a:pt x="0" y="5"/>
                  </a:cubicBezTo>
                  <a:cubicBezTo>
                    <a:pt x="0" y="2"/>
                    <a:pt x="2" y="0"/>
                    <a:pt x="5" y="0"/>
                  </a:cubicBezTo>
                  <a:cubicBezTo>
                    <a:pt x="107" y="0"/>
                    <a:pt x="107" y="0"/>
                    <a:pt x="107" y="0"/>
                  </a:cubicBezTo>
                  <a:cubicBezTo>
                    <a:pt x="110" y="0"/>
                    <a:pt x="112" y="2"/>
                    <a:pt x="112" y="5"/>
                  </a:cubicBezTo>
                  <a:cubicBezTo>
                    <a:pt x="112" y="71"/>
                    <a:pt x="112" y="71"/>
                    <a:pt x="112" y="71"/>
                  </a:cubicBezTo>
                  <a:cubicBezTo>
                    <a:pt x="112" y="74"/>
                    <a:pt x="110" y="76"/>
                    <a:pt x="107" y="76"/>
                  </a:cubicBezTo>
                  <a:close/>
                </a:path>
              </a:pathLst>
            </a:custGeom>
            <a:solidFill>
              <a:srgbClr val="1291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70" name="Freeform 245">
              <a:extLst>
                <a:ext uri="{FF2B5EF4-FFF2-40B4-BE49-F238E27FC236}">
                  <a16:creationId xmlns:a16="http://schemas.microsoft.com/office/drawing/2014/main" id="{D5A5196C-2B93-4B24-94D7-2D2E72BE6F74}"/>
                </a:ext>
              </a:extLst>
            </p:cNvPr>
            <p:cNvSpPr>
              <a:spLocks noEditPoints="1"/>
            </p:cNvSpPr>
            <p:nvPr/>
          </p:nvSpPr>
          <p:spPr bwMode="auto">
            <a:xfrm>
              <a:off x="272" y="1351"/>
              <a:ext cx="83" cy="110"/>
            </a:xfrm>
            <a:custGeom>
              <a:avLst/>
              <a:gdLst>
                <a:gd name="T0" fmla="*/ 34 w 34"/>
                <a:gd name="T1" fmla="*/ 13 h 45"/>
                <a:gd name="T2" fmla="*/ 23 w 34"/>
                <a:gd name="T3" fmla="*/ 28 h 45"/>
                <a:gd name="T4" fmla="*/ 23 w 34"/>
                <a:gd name="T5" fmla="*/ 29 h 45"/>
                <a:gd name="T6" fmla="*/ 12 w 34"/>
                <a:gd name="T7" fmla="*/ 29 h 45"/>
                <a:gd name="T8" fmla="*/ 12 w 34"/>
                <a:gd name="T9" fmla="*/ 26 h 45"/>
                <a:gd name="T10" fmla="*/ 21 w 34"/>
                <a:gd name="T11" fmla="*/ 13 h 45"/>
                <a:gd name="T12" fmla="*/ 16 w 34"/>
                <a:gd name="T13" fmla="*/ 9 h 45"/>
                <a:gd name="T14" fmla="*/ 12 w 34"/>
                <a:gd name="T15" fmla="*/ 14 h 45"/>
                <a:gd name="T16" fmla="*/ 12 w 34"/>
                <a:gd name="T17" fmla="*/ 16 h 45"/>
                <a:gd name="T18" fmla="*/ 0 w 34"/>
                <a:gd name="T19" fmla="*/ 16 h 45"/>
                <a:gd name="T20" fmla="*/ 0 w 34"/>
                <a:gd name="T21" fmla="*/ 14 h 45"/>
                <a:gd name="T22" fmla="*/ 18 w 34"/>
                <a:gd name="T23" fmla="*/ 0 h 45"/>
                <a:gd name="T24" fmla="*/ 34 w 34"/>
                <a:gd name="T25" fmla="*/ 13 h 45"/>
                <a:gd name="T26" fmla="*/ 24 w 34"/>
                <a:gd name="T27" fmla="*/ 45 h 45"/>
                <a:gd name="T28" fmla="*/ 11 w 34"/>
                <a:gd name="T29" fmla="*/ 45 h 45"/>
                <a:gd name="T30" fmla="*/ 11 w 34"/>
                <a:gd name="T31" fmla="*/ 33 h 45"/>
                <a:gd name="T32" fmla="*/ 24 w 34"/>
                <a:gd name="T33" fmla="*/ 33 h 45"/>
                <a:gd name="T34" fmla="*/ 24 w 34"/>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5">
                  <a:moveTo>
                    <a:pt x="34" y="13"/>
                  </a:moveTo>
                  <a:cubicBezTo>
                    <a:pt x="34" y="22"/>
                    <a:pt x="23" y="24"/>
                    <a:pt x="23" y="28"/>
                  </a:cubicBezTo>
                  <a:cubicBezTo>
                    <a:pt x="23" y="29"/>
                    <a:pt x="23" y="29"/>
                    <a:pt x="23" y="29"/>
                  </a:cubicBezTo>
                  <a:cubicBezTo>
                    <a:pt x="12" y="29"/>
                    <a:pt x="12" y="29"/>
                    <a:pt x="12" y="29"/>
                  </a:cubicBezTo>
                  <a:cubicBezTo>
                    <a:pt x="12" y="26"/>
                    <a:pt x="12" y="26"/>
                    <a:pt x="12" y="26"/>
                  </a:cubicBezTo>
                  <a:cubicBezTo>
                    <a:pt x="12" y="21"/>
                    <a:pt x="21" y="19"/>
                    <a:pt x="21" y="13"/>
                  </a:cubicBezTo>
                  <a:cubicBezTo>
                    <a:pt x="21" y="11"/>
                    <a:pt x="19" y="9"/>
                    <a:pt x="16" y="9"/>
                  </a:cubicBezTo>
                  <a:cubicBezTo>
                    <a:pt x="13" y="9"/>
                    <a:pt x="12" y="12"/>
                    <a:pt x="12" y="14"/>
                  </a:cubicBezTo>
                  <a:cubicBezTo>
                    <a:pt x="12" y="15"/>
                    <a:pt x="12" y="15"/>
                    <a:pt x="12" y="16"/>
                  </a:cubicBezTo>
                  <a:cubicBezTo>
                    <a:pt x="0" y="16"/>
                    <a:pt x="0" y="16"/>
                    <a:pt x="0" y="16"/>
                  </a:cubicBezTo>
                  <a:cubicBezTo>
                    <a:pt x="0" y="15"/>
                    <a:pt x="0" y="14"/>
                    <a:pt x="0" y="14"/>
                  </a:cubicBezTo>
                  <a:cubicBezTo>
                    <a:pt x="0" y="5"/>
                    <a:pt x="8" y="0"/>
                    <a:pt x="18" y="0"/>
                  </a:cubicBezTo>
                  <a:cubicBezTo>
                    <a:pt x="28" y="0"/>
                    <a:pt x="34" y="5"/>
                    <a:pt x="34" y="13"/>
                  </a:cubicBezTo>
                  <a:close/>
                  <a:moveTo>
                    <a:pt x="24" y="45"/>
                  </a:moveTo>
                  <a:cubicBezTo>
                    <a:pt x="11" y="45"/>
                    <a:pt x="11" y="45"/>
                    <a:pt x="11" y="45"/>
                  </a:cubicBezTo>
                  <a:cubicBezTo>
                    <a:pt x="11" y="33"/>
                    <a:pt x="11" y="33"/>
                    <a:pt x="11" y="33"/>
                  </a:cubicBezTo>
                  <a:cubicBezTo>
                    <a:pt x="24" y="33"/>
                    <a:pt x="24" y="33"/>
                    <a:pt x="24" y="33"/>
                  </a:cubicBezTo>
                  <a:lnTo>
                    <a:pt x="24" y="45"/>
                  </a:lnTo>
                  <a:close/>
                </a:path>
              </a:pathLst>
            </a:custGeom>
            <a:solidFill>
              <a:srgbClr val="292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373" name="Freeform 249">
            <a:extLst>
              <a:ext uri="{FF2B5EF4-FFF2-40B4-BE49-F238E27FC236}">
                <a16:creationId xmlns:a16="http://schemas.microsoft.com/office/drawing/2014/main" id="{A51236FB-3D17-4BCD-99E9-D72DFA10B0D6}"/>
              </a:ext>
            </a:extLst>
          </p:cNvPr>
          <p:cNvSpPr>
            <a:spLocks/>
          </p:cNvSpPr>
          <p:nvPr/>
        </p:nvSpPr>
        <p:spPr bwMode="auto">
          <a:xfrm>
            <a:off x="3016253" y="1903414"/>
            <a:ext cx="522288" cy="488950"/>
          </a:xfrm>
          <a:custGeom>
            <a:avLst/>
            <a:gdLst>
              <a:gd name="T0" fmla="*/ 130 w 136"/>
              <a:gd name="T1" fmla="*/ 92 h 127"/>
              <a:gd name="T2" fmla="*/ 50 w 136"/>
              <a:gd name="T3" fmla="*/ 92 h 127"/>
              <a:gd name="T4" fmla="*/ 7 w 136"/>
              <a:gd name="T5" fmla="*/ 127 h 127"/>
              <a:gd name="T6" fmla="*/ 26 w 136"/>
              <a:gd name="T7" fmla="*/ 92 h 127"/>
              <a:gd name="T8" fmla="*/ 6 w 136"/>
              <a:gd name="T9" fmla="*/ 92 h 127"/>
              <a:gd name="T10" fmla="*/ 0 w 136"/>
              <a:gd name="T11" fmla="*/ 86 h 127"/>
              <a:gd name="T12" fmla="*/ 0 w 136"/>
              <a:gd name="T13" fmla="*/ 6 h 127"/>
              <a:gd name="T14" fmla="*/ 6 w 136"/>
              <a:gd name="T15" fmla="*/ 0 h 127"/>
              <a:gd name="T16" fmla="*/ 130 w 136"/>
              <a:gd name="T17" fmla="*/ 0 h 127"/>
              <a:gd name="T18" fmla="*/ 136 w 136"/>
              <a:gd name="T19" fmla="*/ 6 h 127"/>
              <a:gd name="T20" fmla="*/ 136 w 136"/>
              <a:gd name="T21" fmla="*/ 86 h 127"/>
              <a:gd name="T22" fmla="*/ 130 w 136"/>
              <a:gd name="T23"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27">
                <a:moveTo>
                  <a:pt x="130" y="92"/>
                </a:moveTo>
                <a:cubicBezTo>
                  <a:pt x="50" y="92"/>
                  <a:pt x="50" y="92"/>
                  <a:pt x="50" y="92"/>
                </a:cubicBezTo>
                <a:cubicBezTo>
                  <a:pt x="7" y="127"/>
                  <a:pt x="7" y="127"/>
                  <a:pt x="7" y="127"/>
                </a:cubicBezTo>
                <a:cubicBezTo>
                  <a:pt x="26" y="92"/>
                  <a:pt x="26" y="92"/>
                  <a:pt x="26" y="92"/>
                </a:cubicBezTo>
                <a:cubicBezTo>
                  <a:pt x="6" y="92"/>
                  <a:pt x="6" y="92"/>
                  <a:pt x="6" y="92"/>
                </a:cubicBezTo>
                <a:cubicBezTo>
                  <a:pt x="3" y="92"/>
                  <a:pt x="0" y="89"/>
                  <a:pt x="0" y="86"/>
                </a:cubicBezTo>
                <a:cubicBezTo>
                  <a:pt x="0" y="6"/>
                  <a:pt x="0" y="6"/>
                  <a:pt x="0" y="6"/>
                </a:cubicBezTo>
                <a:cubicBezTo>
                  <a:pt x="0" y="3"/>
                  <a:pt x="3" y="0"/>
                  <a:pt x="6" y="0"/>
                </a:cubicBezTo>
                <a:cubicBezTo>
                  <a:pt x="130" y="0"/>
                  <a:pt x="130" y="0"/>
                  <a:pt x="130" y="0"/>
                </a:cubicBezTo>
                <a:cubicBezTo>
                  <a:pt x="133" y="0"/>
                  <a:pt x="136" y="3"/>
                  <a:pt x="136" y="6"/>
                </a:cubicBezTo>
                <a:cubicBezTo>
                  <a:pt x="136" y="86"/>
                  <a:pt x="136" y="86"/>
                  <a:pt x="136" y="86"/>
                </a:cubicBezTo>
                <a:cubicBezTo>
                  <a:pt x="136" y="89"/>
                  <a:pt x="133" y="92"/>
                  <a:pt x="130" y="92"/>
                </a:cubicBezTo>
                <a:close/>
              </a:path>
            </a:pathLst>
          </a:custGeom>
          <a:solidFill>
            <a:srgbClr val="F69429"/>
          </a:solidFill>
          <a:ln>
            <a:noFill/>
          </a:ln>
        </p:spPr>
        <p:txBody>
          <a:bodyPr vert="horz" wrap="square" lIns="91440" tIns="45720" rIns="91440" bIns="45720" numCol="1" anchor="t" anchorCtr="0" compatLnSpc="1">
            <a:prstTxWarp prst="textNoShape">
              <a:avLst/>
            </a:prstTxWarp>
          </a:bodyPr>
          <a:lstStyle/>
          <a:p>
            <a:endParaRPr lang="en-US"/>
          </a:p>
        </p:txBody>
      </p:sp>
      <p:sp>
        <p:nvSpPr>
          <p:cNvPr id="7374" name="Rectangle 250">
            <a:extLst>
              <a:ext uri="{FF2B5EF4-FFF2-40B4-BE49-F238E27FC236}">
                <a16:creationId xmlns:a16="http://schemas.microsoft.com/office/drawing/2014/main" id="{73706BD2-17B6-4475-AFF9-21BC0709A772}"/>
              </a:ext>
            </a:extLst>
          </p:cNvPr>
          <p:cNvSpPr>
            <a:spLocks noChangeArrowheads="1"/>
          </p:cNvSpPr>
          <p:nvPr/>
        </p:nvSpPr>
        <p:spPr bwMode="auto">
          <a:xfrm>
            <a:off x="3155953" y="2106614"/>
            <a:ext cx="57150" cy="539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75" name="Rectangle 251">
            <a:extLst>
              <a:ext uri="{FF2B5EF4-FFF2-40B4-BE49-F238E27FC236}">
                <a16:creationId xmlns:a16="http://schemas.microsoft.com/office/drawing/2014/main" id="{5E0A0FC0-F1DB-4AA0-A6AD-F6ABB3CC7A0E}"/>
              </a:ext>
            </a:extLst>
          </p:cNvPr>
          <p:cNvSpPr>
            <a:spLocks noChangeArrowheads="1"/>
          </p:cNvSpPr>
          <p:nvPr/>
        </p:nvSpPr>
        <p:spPr bwMode="auto">
          <a:xfrm>
            <a:off x="3248028" y="2106614"/>
            <a:ext cx="57150" cy="539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76" name="Rectangle 252">
            <a:extLst>
              <a:ext uri="{FF2B5EF4-FFF2-40B4-BE49-F238E27FC236}">
                <a16:creationId xmlns:a16="http://schemas.microsoft.com/office/drawing/2014/main" id="{661BADDB-309A-4998-91FF-D7E8FFD642F2}"/>
              </a:ext>
            </a:extLst>
          </p:cNvPr>
          <p:cNvSpPr>
            <a:spLocks noChangeArrowheads="1"/>
          </p:cNvSpPr>
          <p:nvPr/>
        </p:nvSpPr>
        <p:spPr bwMode="auto">
          <a:xfrm>
            <a:off x="3335341" y="2106614"/>
            <a:ext cx="58738" cy="539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377" name="Group 255">
            <a:extLst>
              <a:ext uri="{FF2B5EF4-FFF2-40B4-BE49-F238E27FC236}">
                <a16:creationId xmlns:a16="http://schemas.microsoft.com/office/drawing/2014/main" id="{04CBBCEE-90CF-410B-90F9-CC540F7AEDDC}"/>
              </a:ext>
            </a:extLst>
          </p:cNvPr>
          <p:cNvGrpSpPr>
            <a:grpSpLocks noChangeAspect="1"/>
          </p:cNvGrpSpPr>
          <p:nvPr/>
        </p:nvGrpSpPr>
        <p:grpSpPr bwMode="auto">
          <a:xfrm>
            <a:off x="8747125" y="1962150"/>
            <a:ext cx="428625" cy="396875"/>
            <a:chOff x="5510" y="1236"/>
            <a:chExt cx="270" cy="250"/>
          </a:xfrm>
          <a:solidFill>
            <a:srgbClr val="1394A9"/>
          </a:solidFill>
        </p:grpSpPr>
        <p:sp>
          <p:nvSpPr>
            <p:cNvPr id="7379" name="Freeform 256">
              <a:extLst>
                <a:ext uri="{FF2B5EF4-FFF2-40B4-BE49-F238E27FC236}">
                  <a16:creationId xmlns:a16="http://schemas.microsoft.com/office/drawing/2014/main" id="{677AD233-95D0-4BE0-8D6D-F566F0092A7E}"/>
                </a:ext>
              </a:extLst>
            </p:cNvPr>
            <p:cNvSpPr>
              <a:spLocks/>
            </p:cNvSpPr>
            <p:nvPr/>
          </p:nvSpPr>
          <p:spPr bwMode="auto">
            <a:xfrm>
              <a:off x="5510" y="1236"/>
              <a:ext cx="270" cy="250"/>
            </a:xfrm>
            <a:custGeom>
              <a:avLst/>
              <a:gdLst>
                <a:gd name="T0" fmla="*/ 105 w 111"/>
                <a:gd name="T1" fmla="*/ 74 h 103"/>
                <a:gd name="T2" fmla="*/ 40 w 111"/>
                <a:gd name="T3" fmla="*/ 74 h 103"/>
                <a:gd name="T4" fmla="*/ 5 w 111"/>
                <a:gd name="T5" fmla="*/ 103 h 103"/>
                <a:gd name="T6" fmla="*/ 21 w 111"/>
                <a:gd name="T7" fmla="*/ 74 h 103"/>
                <a:gd name="T8" fmla="*/ 5 w 111"/>
                <a:gd name="T9" fmla="*/ 74 h 103"/>
                <a:gd name="T10" fmla="*/ 0 w 111"/>
                <a:gd name="T11" fmla="*/ 69 h 103"/>
                <a:gd name="T12" fmla="*/ 0 w 111"/>
                <a:gd name="T13" fmla="*/ 5 h 103"/>
                <a:gd name="T14" fmla="*/ 5 w 111"/>
                <a:gd name="T15" fmla="*/ 0 h 103"/>
                <a:gd name="T16" fmla="*/ 105 w 111"/>
                <a:gd name="T17" fmla="*/ 0 h 103"/>
                <a:gd name="T18" fmla="*/ 111 w 111"/>
                <a:gd name="T19" fmla="*/ 5 h 103"/>
                <a:gd name="T20" fmla="*/ 111 w 111"/>
                <a:gd name="T21" fmla="*/ 69 h 103"/>
                <a:gd name="T22" fmla="*/ 105 w 111"/>
                <a:gd name="T23" fmla="*/ 7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103">
                  <a:moveTo>
                    <a:pt x="105" y="74"/>
                  </a:moveTo>
                  <a:cubicBezTo>
                    <a:pt x="40" y="74"/>
                    <a:pt x="40" y="74"/>
                    <a:pt x="40" y="74"/>
                  </a:cubicBezTo>
                  <a:cubicBezTo>
                    <a:pt x="5" y="103"/>
                    <a:pt x="5" y="103"/>
                    <a:pt x="5" y="103"/>
                  </a:cubicBezTo>
                  <a:cubicBezTo>
                    <a:pt x="21" y="74"/>
                    <a:pt x="21" y="74"/>
                    <a:pt x="21" y="74"/>
                  </a:cubicBezTo>
                  <a:cubicBezTo>
                    <a:pt x="5" y="74"/>
                    <a:pt x="5" y="74"/>
                    <a:pt x="5" y="74"/>
                  </a:cubicBezTo>
                  <a:cubicBezTo>
                    <a:pt x="2" y="74"/>
                    <a:pt x="0" y="72"/>
                    <a:pt x="0" y="69"/>
                  </a:cubicBezTo>
                  <a:cubicBezTo>
                    <a:pt x="0" y="5"/>
                    <a:pt x="0" y="5"/>
                    <a:pt x="0" y="5"/>
                  </a:cubicBezTo>
                  <a:cubicBezTo>
                    <a:pt x="0" y="2"/>
                    <a:pt x="2" y="0"/>
                    <a:pt x="5" y="0"/>
                  </a:cubicBezTo>
                  <a:cubicBezTo>
                    <a:pt x="105" y="0"/>
                    <a:pt x="105" y="0"/>
                    <a:pt x="105" y="0"/>
                  </a:cubicBezTo>
                  <a:cubicBezTo>
                    <a:pt x="108" y="0"/>
                    <a:pt x="111" y="2"/>
                    <a:pt x="111" y="5"/>
                  </a:cubicBezTo>
                  <a:cubicBezTo>
                    <a:pt x="111" y="69"/>
                    <a:pt x="111" y="69"/>
                    <a:pt x="111" y="69"/>
                  </a:cubicBezTo>
                  <a:cubicBezTo>
                    <a:pt x="111" y="72"/>
                    <a:pt x="108" y="74"/>
                    <a:pt x="105"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0" name="Freeform 257">
              <a:extLst>
                <a:ext uri="{FF2B5EF4-FFF2-40B4-BE49-F238E27FC236}">
                  <a16:creationId xmlns:a16="http://schemas.microsoft.com/office/drawing/2014/main" id="{34331933-C89D-465E-8693-DF10A665E2B1}"/>
                </a:ext>
              </a:extLst>
            </p:cNvPr>
            <p:cNvSpPr>
              <a:spLocks noEditPoints="1"/>
            </p:cNvSpPr>
            <p:nvPr/>
          </p:nvSpPr>
          <p:spPr bwMode="auto">
            <a:xfrm>
              <a:off x="5631" y="1265"/>
              <a:ext cx="27" cy="119"/>
            </a:xfrm>
            <a:custGeom>
              <a:avLst/>
              <a:gdLst>
                <a:gd name="T0" fmla="*/ 0 w 27"/>
                <a:gd name="T1" fmla="*/ 119 h 119"/>
                <a:gd name="T2" fmla="*/ 0 w 27"/>
                <a:gd name="T3" fmla="*/ 95 h 119"/>
                <a:gd name="T4" fmla="*/ 25 w 27"/>
                <a:gd name="T5" fmla="*/ 95 h 119"/>
                <a:gd name="T6" fmla="*/ 25 w 27"/>
                <a:gd name="T7" fmla="*/ 119 h 119"/>
                <a:gd name="T8" fmla="*/ 0 w 27"/>
                <a:gd name="T9" fmla="*/ 119 h 119"/>
                <a:gd name="T10" fmla="*/ 8 w 27"/>
                <a:gd name="T11" fmla="*/ 87 h 119"/>
                <a:gd name="T12" fmla="*/ 0 w 27"/>
                <a:gd name="T13" fmla="*/ 0 h 119"/>
                <a:gd name="T14" fmla="*/ 27 w 27"/>
                <a:gd name="T15" fmla="*/ 0 h 119"/>
                <a:gd name="T16" fmla="*/ 17 w 27"/>
                <a:gd name="T17" fmla="*/ 87 h 119"/>
                <a:gd name="T18" fmla="*/ 8 w 27"/>
                <a:gd name="T19" fmla="*/ 8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19">
                  <a:moveTo>
                    <a:pt x="0" y="119"/>
                  </a:moveTo>
                  <a:lnTo>
                    <a:pt x="0" y="95"/>
                  </a:lnTo>
                  <a:lnTo>
                    <a:pt x="25" y="95"/>
                  </a:lnTo>
                  <a:lnTo>
                    <a:pt x="25" y="119"/>
                  </a:lnTo>
                  <a:lnTo>
                    <a:pt x="0" y="119"/>
                  </a:lnTo>
                  <a:close/>
                  <a:moveTo>
                    <a:pt x="8" y="87"/>
                  </a:moveTo>
                  <a:lnTo>
                    <a:pt x="0" y="0"/>
                  </a:lnTo>
                  <a:lnTo>
                    <a:pt x="27" y="0"/>
                  </a:lnTo>
                  <a:lnTo>
                    <a:pt x="17" y="87"/>
                  </a:lnTo>
                  <a:lnTo>
                    <a:pt x="8"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81" name="Group 260">
            <a:extLst>
              <a:ext uri="{FF2B5EF4-FFF2-40B4-BE49-F238E27FC236}">
                <a16:creationId xmlns:a16="http://schemas.microsoft.com/office/drawing/2014/main" id="{474FEE02-9422-4D16-91CD-54E3A08A90B9}"/>
              </a:ext>
            </a:extLst>
          </p:cNvPr>
          <p:cNvGrpSpPr>
            <a:grpSpLocks noChangeAspect="1"/>
          </p:cNvGrpSpPr>
          <p:nvPr/>
        </p:nvGrpSpPr>
        <p:grpSpPr bwMode="auto">
          <a:xfrm>
            <a:off x="11353808" y="1676400"/>
            <a:ext cx="682626" cy="638175"/>
            <a:chOff x="7152" y="1056"/>
            <a:chExt cx="430" cy="402"/>
          </a:xfrm>
        </p:grpSpPr>
        <p:sp>
          <p:nvSpPr>
            <p:cNvPr id="7383" name="Freeform 261">
              <a:extLst>
                <a:ext uri="{FF2B5EF4-FFF2-40B4-BE49-F238E27FC236}">
                  <a16:creationId xmlns:a16="http://schemas.microsoft.com/office/drawing/2014/main" id="{6738C00A-2194-411E-8C2A-F49FC91C8F37}"/>
                </a:ext>
              </a:extLst>
            </p:cNvPr>
            <p:cNvSpPr>
              <a:spLocks/>
            </p:cNvSpPr>
            <p:nvPr/>
          </p:nvSpPr>
          <p:spPr bwMode="auto">
            <a:xfrm>
              <a:off x="7152" y="1056"/>
              <a:ext cx="430" cy="402"/>
            </a:xfrm>
            <a:custGeom>
              <a:avLst/>
              <a:gdLst>
                <a:gd name="T0" fmla="*/ 170 w 178"/>
                <a:gd name="T1" fmla="*/ 121 h 167"/>
                <a:gd name="T2" fmla="*/ 65 w 178"/>
                <a:gd name="T3" fmla="*/ 121 h 167"/>
                <a:gd name="T4" fmla="*/ 9 w 178"/>
                <a:gd name="T5" fmla="*/ 167 h 167"/>
                <a:gd name="T6" fmla="*/ 34 w 178"/>
                <a:gd name="T7" fmla="*/ 121 h 167"/>
                <a:gd name="T8" fmla="*/ 8 w 178"/>
                <a:gd name="T9" fmla="*/ 121 h 167"/>
                <a:gd name="T10" fmla="*/ 0 w 178"/>
                <a:gd name="T11" fmla="*/ 113 h 167"/>
                <a:gd name="T12" fmla="*/ 0 w 178"/>
                <a:gd name="T13" fmla="*/ 9 h 167"/>
                <a:gd name="T14" fmla="*/ 8 w 178"/>
                <a:gd name="T15" fmla="*/ 0 h 167"/>
                <a:gd name="T16" fmla="*/ 170 w 178"/>
                <a:gd name="T17" fmla="*/ 0 h 167"/>
                <a:gd name="T18" fmla="*/ 178 w 178"/>
                <a:gd name="T19" fmla="*/ 9 h 167"/>
                <a:gd name="T20" fmla="*/ 178 w 178"/>
                <a:gd name="T21" fmla="*/ 113 h 167"/>
                <a:gd name="T22" fmla="*/ 170 w 178"/>
                <a:gd name="T23"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67">
                  <a:moveTo>
                    <a:pt x="170" y="121"/>
                  </a:moveTo>
                  <a:cubicBezTo>
                    <a:pt x="65" y="121"/>
                    <a:pt x="65" y="121"/>
                    <a:pt x="65" y="121"/>
                  </a:cubicBezTo>
                  <a:cubicBezTo>
                    <a:pt x="9" y="167"/>
                    <a:pt x="9" y="167"/>
                    <a:pt x="9" y="167"/>
                  </a:cubicBezTo>
                  <a:cubicBezTo>
                    <a:pt x="34" y="121"/>
                    <a:pt x="34" y="121"/>
                    <a:pt x="34" y="121"/>
                  </a:cubicBezTo>
                  <a:cubicBezTo>
                    <a:pt x="8" y="121"/>
                    <a:pt x="8" y="121"/>
                    <a:pt x="8" y="121"/>
                  </a:cubicBezTo>
                  <a:cubicBezTo>
                    <a:pt x="4" y="121"/>
                    <a:pt x="0" y="117"/>
                    <a:pt x="0" y="113"/>
                  </a:cubicBezTo>
                  <a:cubicBezTo>
                    <a:pt x="0" y="9"/>
                    <a:pt x="0" y="9"/>
                    <a:pt x="0" y="9"/>
                  </a:cubicBezTo>
                  <a:cubicBezTo>
                    <a:pt x="0" y="4"/>
                    <a:pt x="4" y="0"/>
                    <a:pt x="8" y="0"/>
                  </a:cubicBezTo>
                  <a:cubicBezTo>
                    <a:pt x="170" y="0"/>
                    <a:pt x="170" y="0"/>
                    <a:pt x="170" y="0"/>
                  </a:cubicBezTo>
                  <a:cubicBezTo>
                    <a:pt x="175" y="0"/>
                    <a:pt x="178" y="4"/>
                    <a:pt x="178" y="9"/>
                  </a:cubicBezTo>
                  <a:cubicBezTo>
                    <a:pt x="178" y="113"/>
                    <a:pt x="178" y="113"/>
                    <a:pt x="178" y="113"/>
                  </a:cubicBezTo>
                  <a:cubicBezTo>
                    <a:pt x="178" y="117"/>
                    <a:pt x="175" y="121"/>
                    <a:pt x="170" y="121"/>
                  </a:cubicBezTo>
                  <a:close/>
                </a:path>
              </a:pathLst>
            </a:custGeom>
            <a:solidFill>
              <a:srgbClr val="F69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4" name="Freeform 262">
              <a:extLst>
                <a:ext uri="{FF2B5EF4-FFF2-40B4-BE49-F238E27FC236}">
                  <a16:creationId xmlns:a16="http://schemas.microsoft.com/office/drawing/2014/main" id="{ECB92A36-CB69-4B82-B052-F7702A134BF3}"/>
                </a:ext>
              </a:extLst>
            </p:cNvPr>
            <p:cNvSpPr>
              <a:spLocks noEditPoints="1"/>
            </p:cNvSpPr>
            <p:nvPr/>
          </p:nvSpPr>
          <p:spPr bwMode="auto">
            <a:xfrm>
              <a:off x="7294" y="1114"/>
              <a:ext cx="133" cy="173"/>
            </a:xfrm>
            <a:custGeom>
              <a:avLst/>
              <a:gdLst>
                <a:gd name="T0" fmla="*/ 55 w 55"/>
                <a:gd name="T1" fmla="*/ 21 h 72"/>
                <a:gd name="T2" fmla="*/ 37 w 55"/>
                <a:gd name="T3" fmla="*/ 45 h 72"/>
                <a:gd name="T4" fmla="*/ 37 w 55"/>
                <a:gd name="T5" fmla="*/ 47 h 72"/>
                <a:gd name="T6" fmla="*/ 20 w 55"/>
                <a:gd name="T7" fmla="*/ 47 h 72"/>
                <a:gd name="T8" fmla="*/ 20 w 55"/>
                <a:gd name="T9" fmla="*/ 42 h 72"/>
                <a:gd name="T10" fmla="*/ 33 w 55"/>
                <a:gd name="T11" fmla="*/ 22 h 72"/>
                <a:gd name="T12" fmla="*/ 26 w 55"/>
                <a:gd name="T13" fmla="*/ 14 h 72"/>
                <a:gd name="T14" fmla="*/ 19 w 55"/>
                <a:gd name="T15" fmla="*/ 23 h 72"/>
                <a:gd name="T16" fmla="*/ 20 w 55"/>
                <a:gd name="T17" fmla="*/ 26 h 72"/>
                <a:gd name="T18" fmla="*/ 1 w 55"/>
                <a:gd name="T19" fmla="*/ 26 h 72"/>
                <a:gd name="T20" fmla="*/ 0 w 55"/>
                <a:gd name="T21" fmla="*/ 22 h 72"/>
                <a:gd name="T22" fmla="*/ 28 w 55"/>
                <a:gd name="T23" fmla="*/ 0 h 72"/>
                <a:gd name="T24" fmla="*/ 55 w 55"/>
                <a:gd name="T25" fmla="*/ 21 h 72"/>
                <a:gd name="T26" fmla="*/ 39 w 55"/>
                <a:gd name="T27" fmla="*/ 72 h 72"/>
                <a:gd name="T28" fmla="*/ 18 w 55"/>
                <a:gd name="T29" fmla="*/ 72 h 72"/>
                <a:gd name="T30" fmla="*/ 18 w 55"/>
                <a:gd name="T31" fmla="*/ 53 h 72"/>
                <a:gd name="T32" fmla="*/ 39 w 55"/>
                <a:gd name="T33" fmla="*/ 53 h 72"/>
                <a:gd name="T34" fmla="*/ 39 w 55"/>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2">
                  <a:moveTo>
                    <a:pt x="55" y="21"/>
                  </a:moveTo>
                  <a:cubicBezTo>
                    <a:pt x="55" y="35"/>
                    <a:pt x="37" y="39"/>
                    <a:pt x="37" y="45"/>
                  </a:cubicBezTo>
                  <a:cubicBezTo>
                    <a:pt x="37" y="47"/>
                    <a:pt x="37" y="47"/>
                    <a:pt x="37" y="47"/>
                  </a:cubicBezTo>
                  <a:cubicBezTo>
                    <a:pt x="20" y="47"/>
                    <a:pt x="20" y="47"/>
                    <a:pt x="20" y="47"/>
                  </a:cubicBezTo>
                  <a:cubicBezTo>
                    <a:pt x="20" y="42"/>
                    <a:pt x="20" y="42"/>
                    <a:pt x="20" y="42"/>
                  </a:cubicBezTo>
                  <a:cubicBezTo>
                    <a:pt x="20" y="34"/>
                    <a:pt x="33" y="30"/>
                    <a:pt x="33" y="22"/>
                  </a:cubicBezTo>
                  <a:cubicBezTo>
                    <a:pt x="33" y="18"/>
                    <a:pt x="30" y="14"/>
                    <a:pt x="26" y="14"/>
                  </a:cubicBezTo>
                  <a:cubicBezTo>
                    <a:pt x="21" y="14"/>
                    <a:pt x="19" y="19"/>
                    <a:pt x="19" y="23"/>
                  </a:cubicBezTo>
                  <a:cubicBezTo>
                    <a:pt x="19" y="24"/>
                    <a:pt x="19" y="25"/>
                    <a:pt x="20" y="26"/>
                  </a:cubicBezTo>
                  <a:cubicBezTo>
                    <a:pt x="1" y="26"/>
                    <a:pt x="1" y="26"/>
                    <a:pt x="1" y="26"/>
                  </a:cubicBezTo>
                  <a:cubicBezTo>
                    <a:pt x="1" y="24"/>
                    <a:pt x="0" y="23"/>
                    <a:pt x="0" y="22"/>
                  </a:cubicBezTo>
                  <a:cubicBezTo>
                    <a:pt x="0" y="9"/>
                    <a:pt x="12" y="0"/>
                    <a:pt x="28" y="0"/>
                  </a:cubicBezTo>
                  <a:cubicBezTo>
                    <a:pt x="44" y="0"/>
                    <a:pt x="55" y="8"/>
                    <a:pt x="55" y="21"/>
                  </a:cubicBezTo>
                  <a:close/>
                  <a:moveTo>
                    <a:pt x="39" y="72"/>
                  </a:moveTo>
                  <a:cubicBezTo>
                    <a:pt x="18" y="72"/>
                    <a:pt x="18" y="72"/>
                    <a:pt x="18" y="72"/>
                  </a:cubicBezTo>
                  <a:cubicBezTo>
                    <a:pt x="18" y="53"/>
                    <a:pt x="18" y="53"/>
                    <a:pt x="18" y="53"/>
                  </a:cubicBezTo>
                  <a:cubicBezTo>
                    <a:pt x="39" y="53"/>
                    <a:pt x="39" y="53"/>
                    <a:pt x="39" y="53"/>
                  </a:cubicBezTo>
                  <a:lnTo>
                    <a:pt x="39"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85" name="CuadroTexto 7384">
            <a:extLst>
              <a:ext uri="{FF2B5EF4-FFF2-40B4-BE49-F238E27FC236}">
                <a16:creationId xmlns:a16="http://schemas.microsoft.com/office/drawing/2014/main" id="{1FF40C63-421E-4A95-8EA1-6898142355F8}"/>
              </a:ext>
            </a:extLst>
          </p:cNvPr>
          <p:cNvSpPr txBox="1"/>
          <p:nvPr/>
        </p:nvSpPr>
        <p:spPr>
          <a:xfrm>
            <a:off x="2632076" y="4278191"/>
            <a:ext cx="7634289" cy="646331"/>
          </a:xfrm>
          <a:prstGeom prst="rect">
            <a:avLst/>
          </a:prstGeom>
          <a:noFill/>
        </p:spPr>
        <p:txBody>
          <a:bodyPr wrap="square" rtlCol="0">
            <a:spAutoFit/>
          </a:bodyPr>
          <a:lstStyle/>
          <a:p>
            <a:pPr algn="ctr"/>
            <a:r>
              <a:rPr lang="en-US" sz="3600" spc="600" dirty="0">
                <a:solidFill>
                  <a:schemeClr val="bg1"/>
                </a:solidFill>
                <a:latin typeface="Lato Black" panose="020F0A02020204030203" pitchFamily="34" charset="0"/>
              </a:rPr>
              <a:t>POWERPOINT TEMPLATE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4E77DDA-E960-40FA-8790-988322970DD5}"/>
              </a:ext>
            </a:extLst>
          </p:cNvPr>
          <p:cNvGrpSpPr>
            <a:grpSpLocks noChangeAspect="1"/>
          </p:cNvGrpSpPr>
          <p:nvPr/>
        </p:nvGrpSpPr>
        <p:grpSpPr bwMode="auto">
          <a:xfrm>
            <a:off x="5015366" y="5591624"/>
            <a:ext cx="2687637" cy="434975"/>
            <a:chOff x="3397" y="2992"/>
            <a:chExt cx="1693" cy="274"/>
          </a:xfrm>
        </p:grpSpPr>
        <p:sp>
          <p:nvSpPr>
            <p:cNvPr id="6" name="Freeform 5">
              <a:extLst>
                <a:ext uri="{FF2B5EF4-FFF2-40B4-BE49-F238E27FC236}">
                  <a16:creationId xmlns:a16="http://schemas.microsoft.com/office/drawing/2014/main" id="{CEA85948-EED5-4B04-AFAE-0471E17B2281}"/>
                </a:ext>
              </a:extLst>
            </p:cNvPr>
            <p:cNvSpPr>
              <a:spLocks/>
            </p:cNvSpPr>
            <p:nvPr/>
          </p:nvSpPr>
          <p:spPr bwMode="auto">
            <a:xfrm>
              <a:off x="3397" y="2992"/>
              <a:ext cx="1170" cy="274"/>
            </a:xfrm>
            <a:custGeom>
              <a:avLst/>
              <a:gdLst>
                <a:gd name="T0" fmla="*/ 53 w 492"/>
                <a:gd name="T1" fmla="*/ 0 h 113"/>
                <a:gd name="T2" fmla="*/ 125 w 492"/>
                <a:gd name="T3" fmla="*/ 0 h 113"/>
                <a:gd name="T4" fmla="*/ 424 w 492"/>
                <a:gd name="T5" fmla="*/ 0 h 113"/>
                <a:gd name="T6" fmla="*/ 424 w 492"/>
                <a:gd name="T7" fmla="*/ 0 h 113"/>
                <a:gd name="T8" fmla="*/ 443 w 492"/>
                <a:gd name="T9" fmla="*/ 0 h 113"/>
                <a:gd name="T10" fmla="*/ 443 w 492"/>
                <a:gd name="T11" fmla="*/ 0 h 113"/>
                <a:gd name="T12" fmla="*/ 492 w 492"/>
                <a:gd name="T13" fmla="*/ 0 h 113"/>
                <a:gd name="T14" fmla="*/ 492 w 492"/>
                <a:gd name="T15" fmla="*/ 20 h 113"/>
                <a:gd name="T16" fmla="*/ 492 w 492"/>
                <a:gd name="T17" fmla="*/ 92 h 113"/>
                <a:gd name="T18" fmla="*/ 492 w 492"/>
                <a:gd name="T19" fmla="*/ 112 h 113"/>
                <a:gd name="T20" fmla="*/ 443 w 492"/>
                <a:gd name="T21" fmla="*/ 112 h 113"/>
                <a:gd name="T22" fmla="*/ 443 w 492"/>
                <a:gd name="T23" fmla="*/ 113 h 113"/>
                <a:gd name="T24" fmla="*/ 424 w 492"/>
                <a:gd name="T25" fmla="*/ 113 h 113"/>
                <a:gd name="T26" fmla="*/ 424 w 492"/>
                <a:gd name="T27" fmla="*/ 112 h 113"/>
                <a:gd name="T28" fmla="*/ 125 w 492"/>
                <a:gd name="T29" fmla="*/ 112 h 113"/>
                <a:gd name="T30" fmla="*/ 53 w 492"/>
                <a:gd name="T31" fmla="*/ 112 h 113"/>
                <a:gd name="T32" fmla="*/ 0 w 492"/>
                <a:gd name="T33" fmla="*/ 58 h 113"/>
                <a:gd name="T34" fmla="*/ 0 w 492"/>
                <a:gd name="T35" fmla="*/ 54 h 113"/>
                <a:gd name="T36" fmla="*/ 53 w 492"/>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2" h="113">
                  <a:moveTo>
                    <a:pt x="53" y="0"/>
                  </a:moveTo>
                  <a:cubicBezTo>
                    <a:pt x="125" y="0"/>
                    <a:pt x="125" y="0"/>
                    <a:pt x="125" y="0"/>
                  </a:cubicBezTo>
                  <a:cubicBezTo>
                    <a:pt x="424" y="0"/>
                    <a:pt x="424" y="0"/>
                    <a:pt x="424" y="0"/>
                  </a:cubicBezTo>
                  <a:cubicBezTo>
                    <a:pt x="424" y="0"/>
                    <a:pt x="424" y="0"/>
                    <a:pt x="424" y="0"/>
                  </a:cubicBezTo>
                  <a:cubicBezTo>
                    <a:pt x="443" y="0"/>
                    <a:pt x="443" y="0"/>
                    <a:pt x="443" y="0"/>
                  </a:cubicBezTo>
                  <a:cubicBezTo>
                    <a:pt x="443" y="0"/>
                    <a:pt x="443" y="0"/>
                    <a:pt x="443" y="0"/>
                  </a:cubicBezTo>
                  <a:cubicBezTo>
                    <a:pt x="492" y="0"/>
                    <a:pt x="492" y="0"/>
                    <a:pt x="492" y="0"/>
                  </a:cubicBezTo>
                  <a:cubicBezTo>
                    <a:pt x="492" y="20"/>
                    <a:pt x="492" y="20"/>
                    <a:pt x="492" y="20"/>
                  </a:cubicBezTo>
                  <a:cubicBezTo>
                    <a:pt x="492" y="92"/>
                    <a:pt x="492" y="92"/>
                    <a:pt x="492" y="92"/>
                  </a:cubicBezTo>
                  <a:cubicBezTo>
                    <a:pt x="492" y="112"/>
                    <a:pt x="492" y="112"/>
                    <a:pt x="492" y="112"/>
                  </a:cubicBezTo>
                  <a:cubicBezTo>
                    <a:pt x="443" y="112"/>
                    <a:pt x="443" y="112"/>
                    <a:pt x="443" y="112"/>
                  </a:cubicBezTo>
                  <a:cubicBezTo>
                    <a:pt x="443" y="113"/>
                    <a:pt x="443" y="113"/>
                    <a:pt x="443" y="113"/>
                  </a:cubicBezTo>
                  <a:cubicBezTo>
                    <a:pt x="424" y="113"/>
                    <a:pt x="424" y="113"/>
                    <a:pt x="424" y="113"/>
                  </a:cubicBezTo>
                  <a:cubicBezTo>
                    <a:pt x="424" y="112"/>
                    <a:pt x="424" y="112"/>
                    <a:pt x="424" y="112"/>
                  </a:cubicBezTo>
                  <a:cubicBezTo>
                    <a:pt x="125" y="112"/>
                    <a:pt x="125" y="112"/>
                    <a:pt x="125" y="112"/>
                  </a:cubicBezTo>
                  <a:cubicBezTo>
                    <a:pt x="53" y="112"/>
                    <a:pt x="53" y="112"/>
                    <a:pt x="53" y="112"/>
                  </a:cubicBezTo>
                  <a:cubicBezTo>
                    <a:pt x="23" y="112"/>
                    <a:pt x="0" y="88"/>
                    <a:pt x="0" y="58"/>
                  </a:cubicBezTo>
                  <a:cubicBezTo>
                    <a:pt x="0" y="54"/>
                    <a:pt x="0" y="54"/>
                    <a:pt x="0" y="54"/>
                  </a:cubicBezTo>
                  <a:cubicBezTo>
                    <a:pt x="0" y="24"/>
                    <a:pt x="23" y="0"/>
                    <a:pt x="53" y="0"/>
                  </a:cubicBezTo>
                </a:path>
              </a:pathLst>
            </a:custGeom>
            <a:solidFill>
              <a:srgbClr val="22B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27F6F293-D1DD-4DA6-898C-DC74C05F987E}"/>
                </a:ext>
              </a:extLst>
            </p:cNvPr>
            <p:cNvSpPr>
              <a:spLocks noChangeArrowheads="1"/>
            </p:cNvSpPr>
            <p:nvPr/>
          </p:nvSpPr>
          <p:spPr bwMode="auto">
            <a:xfrm>
              <a:off x="4638" y="2992"/>
              <a:ext cx="46" cy="1"/>
            </a:xfrm>
            <a:prstGeom prst="rect">
              <a:avLst/>
            </a:prstGeom>
            <a:solidFill>
              <a:srgbClr val="595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D7AAB75B-BABC-4674-A6CC-AE6708361324}"/>
                </a:ext>
              </a:extLst>
            </p:cNvPr>
            <p:cNvSpPr>
              <a:spLocks noChangeArrowheads="1"/>
            </p:cNvSpPr>
            <p:nvPr/>
          </p:nvSpPr>
          <p:spPr bwMode="auto">
            <a:xfrm>
              <a:off x="4638" y="3263"/>
              <a:ext cx="46" cy="3"/>
            </a:xfrm>
            <a:prstGeom prst="rect">
              <a:avLst/>
            </a:prstGeom>
            <a:solidFill>
              <a:srgbClr val="595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662B85CB-357A-467C-A1C2-1EA64E8F03BC}"/>
                </a:ext>
              </a:extLst>
            </p:cNvPr>
            <p:cNvSpPr>
              <a:spLocks/>
            </p:cNvSpPr>
            <p:nvPr/>
          </p:nvSpPr>
          <p:spPr bwMode="auto">
            <a:xfrm>
              <a:off x="4089" y="3019"/>
              <a:ext cx="985" cy="206"/>
            </a:xfrm>
            <a:custGeom>
              <a:avLst/>
              <a:gdLst>
                <a:gd name="T0" fmla="*/ 19 w 414"/>
                <a:gd name="T1" fmla="*/ 79 h 85"/>
                <a:gd name="T2" fmla="*/ 0 w 414"/>
                <a:gd name="T3" fmla="*/ 35 h 85"/>
                <a:gd name="T4" fmla="*/ 15 w 414"/>
                <a:gd name="T5" fmla="*/ 0 h 85"/>
                <a:gd name="T6" fmla="*/ 414 w 414"/>
                <a:gd name="T7" fmla="*/ 0 h 85"/>
                <a:gd name="T8" fmla="*/ 414 w 414"/>
                <a:gd name="T9" fmla="*/ 85 h 85"/>
                <a:gd name="T10" fmla="*/ 19 w 414"/>
                <a:gd name="T11" fmla="*/ 85 h 85"/>
                <a:gd name="T12" fmla="*/ 19 w 414"/>
                <a:gd name="T13" fmla="*/ 79 h 85"/>
              </a:gdLst>
              <a:ahLst/>
              <a:cxnLst>
                <a:cxn ang="0">
                  <a:pos x="T0" y="T1"/>
                </a:cxn>
                <a:cxn ang="0">
                  <a:pos x="T2" y="T3"/>
                </a:cxn>
                <a:cxn ang="0">
                  <a:pos x="T4" y="T5"/>
                </a:cxn>
                <a:cxn ang="0">
                  <a:pos x="T6" y="T7"/>
                </a:cxn>
                <a:cxn ang="0">
                  <a:pos x="T8" y="T9"/>
                </a:cxn>
                <a:cxn ang="0">
                  <a:pos x="T10" y="T11"/>
                </a:cxn>
                <a:cxn ang="0">
                  <a:pos x="T12" y="T13"/>
                </a:cxn>
              </a:cxnLst>
              <a:rect l="0" t="0" r="r" b="b"/>
              <a:pathLst>
                <a:path w="414" h="85">
                  <a:moveTo>
                    <a:pt x="19" y="79"/>
                  </a:moveTo>
                  <a:cubicBezTo>
                    <a:pt x="0" y="35"/>
                    <a:pt x="0" y="35"/>
                    <a:pt x="0" y="35"/>
                  </a:cubicBezTo>
                  <a:cubicBezTo>
                    <a:pt x="15" y="0"/>
                    <a:pt x="15" y="0"/>
                    <a:pt x="15" y="0"/>
                  </a:cubicBezTo>
                  <a:cubicBezTo>
                    <a:pt x="414" y="0"/>
                    <a:pt x="414" y="0"/>
                    <a:pt x="414" y="0"/>
                  </a:cubicBezTo>
                  <a:cubicBezTo>
                    <a:pt x="414" y="85"/>
                    <a:pt x="414" y="85"/>
                    <a:pt x="414" y="85"/>
                  </a:cubicBezTo>
                  <a:cubicBezTo>
                    <a:pt x="19" y="85"/>
                    <a:pt x="19" y="85"/>
                    <a:pt x="19" y="85"/>
                  </a:cubicBezTo>
                  <a:cubicBezTo>
                    <a:pt x="19" y="81"/>
                    <a:pt x="19" y="79"/>
                    <a:pt x="19" y="79"/>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806F9D32-5250-4D4E-9C14-4A931C12004C}"/>
                </a:ext>
              </a:extLst>
            </p:cNvPr>
            <p:cNvSpPr>
              <a:spLocks/>
            </p:cNvSpPr>
            <p:nvPr/>
          </p:nvSpPr>
          <p:spPr bwMode="auto">
            <a:xfrm>
              <a:off x="4089" y="3024"/>
              <a:ext cx="985" cy="201"/>
            </a:xfrm>
            <a:custGeom>
              <a:avLst/>
              <a:gdLst>
                <a:gd name="T0" fmla="*/ 414 w 414"/>
                <a:gd name="T1" fmla="*/ 0 h 83"/>
                <a:gd name="T2" fmla="*/ 41 w 414"/>
                <a:gd name="T3" fmla="*/ 0 h 83"/>
                <a:gd name="T4" fmla="*/ 9 w 414"/>
                <a:gd name="T5" fmla="*/ 11 h 83"/>
                <a:gd name="T6" fmla="*/ 0 w 414"/>
                <a:gd name="T7" fmla="*/ 33 h 83"/>
                <a:gd name="T8" fmla="*/ 19 w 414"/>
                <a:gd name="T9" fmla="*/ 77 h 83"/>
                <a:gd name="T10" fmla="*/ 19 w 414"/>
                <a:gd name="T11" fmla="*/ 83 h 83"/>
                <a:gd name="T12" fmla="*/ 33 w 414"/>
                <a:gd name="T13" fmla="*/ 83 h 83"/>
                <a:gd name="T14" fmla="*/ 19 w 414"/>
                <a:gd name="T15" fmla="*/ 58 h 83"/>
                <a:gd name="T16" fmla="*/ 19 w 414"/>
                <a:gd name="T17" fmla="*/ 55 h 83"/>
                <a:gd name="T18" fmla="*/ 62 w 414"/>
                <a:gd name="T19" fmla="*/ 20 h 83"/>
                <a:gd name="T20" fmla="*/ 414 w 414"/>
                <a:gd name="T21" fmla="*/ 20 h 83"/>
                <a:gd name="T22" fmla="*/ 414 w 414"/>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83">
                  <a:moveTo>
                    <a:pt x="414" y="0"/>
                  </a:moveTo>
                  <a:cubicBezTo>
                    <a:pt x="41" y="0"/>
                    <a:pt x="41" y="0"/>
                    <a:pt x="41" y="0"/>
                  </a:cubicBezTo>
                  <a:cubicBezTo>
                    <a:pt x="29" y="0"/>
                    <a:pt x="18" y="4"/>
                    <a:pt x="9" y="11"/>
                  </a:cubicBezTo>
                  <a:cubicBezTo>
                    <a:pt x="0" y="33"/>
                    <a:pt x="0" y="33"/>
                    <a:pt x="0" y="33"/>
                  </a:cubicBezTo>
                  <a:cubicBezTo>
                    <a:pt x="19" y="77"/>
                    <a:pt x="19" y="77"/>
                    <a:pt x="19" y="77"/>
                  </a:cubicBezTo>
                  <a:cubicBezTo>
                    <a:pt x="19" y="77"/>
                    <a:pt x="19" y="79"/>
                    <a:pt x="19" y="83"/>
                  </a:cubicBezTo>
                  <a:cubicBezTo>
                    <a:pt x="33" y="83"/>
                    <a:pt x="33" y="83"/>
                    <a:pt x="33" y="83"/>
                  </a:cubicBezTo>
                  <a:cubicBezTo>
                    <a:pt x="24" y="77"/>
                    <a:pt x="19" y="68"/>
                    <a:pt x="19" y="58"/>
                  </a:cubicBezTo>
                  <a:cubicBezTo>
                    <a:pt x="19" y="55"/>
                    <a:pt x="19" y="55"/>
                    <a:pt x="19" y="55"/>
                  </a:cubicBezTo>
                  <a:cubicBezTo>
                    <a:pt x="19" y="36"/>
                    <a:pt x="38" y="20"/>
                    <a:pt x="62" y="20"/>
                  </a:cubicBezTo>
                  <a:cubicBezTo>
                    <a:pt x="414" y="20"/>
                    <a:pt x="414" y="20"/>
                    <a:pt x="414" y="20"/>
                  </a:cubicBezTo>
                  <a:cubicBezTo>
                    <a:pt x="414" y="0"/>
                    <a:pt x="414" y="0"/>
                    <a:pt x="414" y="0"/>
                  </a:cubicBezTo>
                </a:path>
              </a:pathLst>
            </a:custGeom>
            <a:solidFill>
              <a:srgbClr val="CB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C5ED6400-424B-4381-B8AA-7C33BB09315E}"/>
                </a:ext>
              </a:extLst>
            </p:cNvPr>
            <p:cNvSpPr>
              <a:spLocks/>
            </p:cNvSpPr>
            <p:nvPr/>
          </p:nvSpPr>
          <p:spPr bwMode="auto">
            <a:xfrm>
              <a:off x="4041" y="2992"/>
              <a:ext cx="1049" cy="271"/>
            </a:xfrm>
            <a:custGeom>
              <a:avLst/>
              <a:gdLst>
                <a:gd name="T0" fmla="*/ 74 w 441"/>
                <a:gd name="T1" fmla="*/ 92 h 112"/>
                <a:gd name="T2" fmla="*/ 31 w 441"/>
                <a:gd name="T3" fmla="*/ 57 h 112"/>
                <a:gd name="T4" fmla="*/ 31 w 441"/>
                <a:gd name="T5" fmla="*/ 55 h 112"/>
                <a:gd name="T6" fmla="*/ 74 w 441"/>
                <a:gd name="T7" fmla="*/ 20 h 112"/>
                <a:gd name="T8" fmla="*/ 441 w 441"/>
                <a:gd name="T9" fmla="*/ 20 h 112"/>
                <a:gd name="T10" fmla="*/ 441 w 441"/>
                <a:gd name="T11" fmla="*/ 0 h 112"/>
                <a:gd name="T12" fmla="*/ 53 w 441"/>
                <a:gd name="T13" fmla="*/ 0 h 112"/>
                <a:gd name="T14" fmla="*/ 0 w 441"/>
                <a:gd name="T15" fmla="*/ 54 h 112"/>
                <a:gd name="T16" fmla="*/ 0 w 441"/>
                <a:gd name="T17" fmla="*/ 58 h 112"/>
                <a:gd name="T18" fmla="*/ 53 w 441"/>
                <a:gd name="T19" fmla="*/ 112 h 112"/>
                <a:gd name="T20" fmla="*/ 441 w 441"/>
                <a:gd name="T21" fmla="*/ 112 h 112"/>
                <a:gd name="T22" fmla="*/ 441 w 441"/>
                <a:gd name="T23" fmla="*/ 92 h 112"/>
                <a:gd name="T24" fmla="*/ 74 w 441"/>
                <a:gd name="T25"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1" h="112">
                  <a:moveTo>
                    <a:pt x="74" y="92"/>
                  </a:moveTo>
                  <a:cubicBezTo>
                    <a:pt x="50" y="92"/>
                    <a:pt x="31" y="77"/>
                    <a:pt x="31" y="57"/>
                  </a:cubicBezTo>
                  <a:cubicBezTo>
                    <a:pt x="31" y="55"/>
                    <a:pt x="31" y="55"/>
                    <a:pt x="31" y="55"/>
                  </a:cubicBezTo>
                  <a:cubicBezTo>
                    <a:pt x="31" y="35"/>
                    <a:pt x="50" y="20"/>
                    <a:pt x="74" y="20"/>
                  </a:cubicBezTo>
                  <a:cubicBezTo>
                    <a:pt x="441" y="20"/>
                    <a:pt x="441" y="20"/>
                    <a:pt x="441" y="20"/>
                  </a:cubicBezTo>
                  <a:cubicBezTo>
                    <a:pt x="441" y="0"/>
                    <a:pt x="441" y="0"/>
                    <a:pt x="441" y="0"/>
                  </a:cubicBezTo>
                  <a:cubicBezTo>
                    <a:pt x="53" y="0"/>
                    <a:pt x="53" y="0"/>
                    <a:pt x="53" y="0"/>
                  </a:cubicBezTo>
                  <a:cubicBezTo>
                    <a:pt x="24" y="0"/>
                    <a:pt x="0" y="24"/>
                    <a:pt x="0" y="54"/>
                  </a:cubicBezTo>
                  <a:cubicBezTo>
                    <a:pt x="0" y="58"/>
                    <a:pt x="0" y="58"/>
                    <a:pt x="0" y="58"/>
                  </a:cubicBezTo>
                  <a:cubicBezTo>
                    <a:pt x="0" y="88"/>
                    <a:pt x="24" y="112"/>
                    <a:pt x="53" y="112"/>
                  </a:cubicBezTo>
                  <a:cubicBezTo>
                    <a:pt x="441" y="112"/>
                    <a:pt x="441" y="112"/>
                    <a:pt x="441" y="112"/>
                  </a:cubicBezTo>
                  <a:cubicBezTo>
                    <a:pt x="441" y="92"/>
                    <a:pt x="441" y="92"/>
                    <a:pt x="441" y="92"/>
                  </a:cubicBezTo>
                  <a:lnTo>
                    <a:pt x="74" y="92"/>
                  </a:lnTo>
                  <a:close/>
                </a:path>
              </a:pathLst>
            </a:custGeom>
            <a:solidFill>
              <a:srgbClr val="326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86980D2B-F2F3-46B1-B51D-593D3190F94A}"/>
                </a:ext>
              </a:extLst>
            </p:cNvPr>
            <p:cNvSpPr>
              <a:spLocks/>
            </p:cNvSpPr>
            <p:nvPr/>
          </p:nvSpPr>
          <p:spPr bwMode="auto">
            <a:xfrm>
              <a:off x="4294" y="3113"/>
              <a:ext cx="780" cy="25"/>
            </a:xfrm>
            <a:custGeom>
              <a:avLst/>
              <a:gdLst>
                <a:gd name="T0" fmla="*/ 780 w 780"/>
                <a:gd name="T1" fmla="*/ 0 h 25"/>
                <a:gd name="T2" fmla="*/ 0 w 780"/>
                <a:gd name="T3" fmla="*/ 5 h 25"/>
                <a:gd name="T4" fmla="*/ 780 w 780"/>
                <a:gd name="T5" fmla="*/ 25 h 25"/>
                <a:gd name="T6" fmla="*/ 780 w 780"/>
                <a:gd name="T7" fmla="*/ 0 h 25"/>
              </a:gdLst>
              <a:ahLst/>
              <a:cxnLst>
                <a:cxn ang="0">
                  <a:pos x="T0" y="T1"/>
                </a:cxn>
                <a:cxn ang="0">
                  <a:pos x="T2" y="T3"/>
                </a:cxn>
                <a:cxn ang="0">
                  <a:pos x="T4" y="T5"/>
                </a:cxn>
                <a:cxn ang="0">
                  <a:pos x="T6" y="T7"/>
                </a:cxn>
              </a:cxnLst>
              <a:rect l="0" t="0" r="r" b="b"/>
              <a:pathLst>
                <a:path w="780" h="25">
                  <a:moveTo>
                    <a:pt x="780" y="0"/>
                  </a:moveTo>
                  <a:lnTo>
                    <a:pt x="0" y="5"/>
                  </a:lnTo>
                  <a:lnTo>
                    <a:pt x="780" y="25"/>
                  </a:lnTo>
                  <a:lnTo>
                    <a:pt x="780"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B38A9CA2-8FC5-40A4-879F-9D135B46052C}"/>
                </a:ext>
              </a:extLst>
            </p:cNvPr>
            <p:cNvSpPr>
              <a:spLocks/>
            </p:cNvSpPr>
            <p:nvPr/>
          </p:nvSpPr>
          <p:spPr bwMode="auto">
            <a:xfrm>
              <a:off x="4294" y="3113"/>
              <a:ext cx="780" cy="25"/>
            </a:xfrm>
            <a:custGeom>
              <a:avLst/>
              <a:gdLst>
                <a:gd name="T0" fmla="*/ 780 w 780"/>
                <a:gd name="T1" fmla="*/ 0 h 25"/>
                <a:gd name="T2" fmla="*/ 0 w 780"/>
                <a:gd name="T3" fmla="*/ 5 h 25"/>
                <a:gd name="T4" fmla="*/ 780 w 780"/>
                <a:gd name="T5" fmla="*/ 25 h 25"/>
                <a:gd name="T6" fmla="*/ 780 w 780"/>
                <a:gd name="T7" fmla="*/ 0 h 25"/>
              </a:gdLst>
              <a:ahLst/>
              <a:cxnLst>
                <a:cxn ang="0">
                  <a:pos x="T0" y="T1"/>
                </a:cxn>
                <a:cxn ang="0">
                  <a:pos x="T2" y="T3"/>
                </a:cxn>
                <a:cxn ang="0">
                  <a:pos x="T4" y="T5"/>
                </a:cxn>
                <a:cxn ang="0">
                  <a:pos x="T6" y="T7"/>
                </a:cxn>
              </a:cxnLst>
              <a:rect l="0" t="0" r="r" b="b"/>
              <a:pathLst>
                <a:path w="780" h="25">
                  <a:moveTo>
                    <a:pt x="780" y="0"/>
                  </a:moveTo>
                  <a:lnTo>
                    <a:pt x="0" y="5"/>
                  </a:lnTo>
                  <a:lnTo>
                    <a:pt x="780" y="25"/>
                  </a:lnTo>
                  <a:lnTo>
                    <a:pt x="7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0BF90A56-0673-4417-85B9-7645AC3487B6}"/>
                </a:ext>
              </a:extLst>
            </p:cNvPr>
            <p:cNvSpPr>
              <a:spLocks/>
            </p:cNvSpPr>
            <p:nvPr/>
          </p:nvSpPr>
          <p:spPr bwMode="auto">
            <a:xfrm>
              <a:off x="4412" y="3157"/>
              <a:ext cx="662" cy="22"/>
            </a:xfrm>
            <a:custGeom>
              <a:avLst/>
              <a:gdLst>
                <a:gd name="T0" fmla="*/ 662 w 662"/>
                <a:gd name="T1" fmla="*/ 0 h 22"/>
                <a:gd name="T2" fmla="*/ 0 w 662"/>
                <a:gd name="T3" fmla="*/ 5 h 22"/>
                <a:gd name="T4" fmla="*/ 662 w 662"/>
                <a:gd name="T5" fmla="*/ 22 h 22"/>
                <a:gd name="T6" fmla="*/ 662 w 662"/>
                <a:gd name="T7" fmla="*/ 0 h 22"/>
              </a:gdLst>
              <a:ahLst/>
              <a:cxnLst>
                <a:cxn ang="0">
                  <a:pos x="T0" y="T1"/>
                </a:cxn>
                <a:cxn ang="0">
                  <a:pos x="T2" y="T3"/>
                </a:cxn>
                <a:cxn ang="0">
                  <a:pos x="T4" y="T5"/>
                </a:cxn>
                <a:cxn ang="0">
                  <a:pos x="T6" y="T7"/>
                </a:cxn>
              </a:cxnLst>
              <a:rect l="0" t="0" r="r" b="b"/>
              <a:pathLst>
                <a:path w="662" h="22">
                  <a:moveTo>
                    <a:pt x="662" y="0"/>
                  </a:moveTo>
                  <a:lnTo>
                    <a:pt x="0" y="5"/>
                  </a:lnTo>
                  <a:lnTo>
                    <a:pt x="662" y="22"/>
                  </a:lnTo>
                  <a:lnTo>
                    <a:pt x="662"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E424C75C-C099-419F-9939-153A1937BDB8}"/>
                </a:ext>
              </a:extLst>
            </p:cNvPr>
            <p:cNvSpPr>
              <a:spLocks/>
            </p:cNvSpPr>
            <p:nvPr/>
          </p:nvSpPr>
          <p:spPr bwMode="auto">
            <a:xfrm>
              <a:off x="4412" y="3157"/>
              <a:ext cx="662" cy="22"/>
            </a:xfrm>
            <a:custGeom>
              <a:avLst/>
              <a:gdLst>
                <a:gd name="T0" fmla="*/ 662 w 662"/>
                <a:gd name="T1" fmla="*/ 0 h 22"/>
                <a:gd name="T2" fmla="*/ 0 w 662"/>
                <a:gd name="T3" fmla="*/ 5 h 22"/>
                <a:gd name="T4" fmla="*/ 662 w 662"/>
                <a:gd name="T5" fmla="*/ 22 h 22"/>
                <a:gd name="T6" fmla="*/ 662 w 662"/>
                <a:gd name="T7" fmla="*/ 0 h 22"/>
              </a:gdLst>
              <a:ahLst/>
              <a:cxnLst>
                <a:cxn ang="0">
                  <a:pos x="T0" y="T1"/>
                </a:cxn>
                <a:cxn ang="0">
                  <a:pos x="T2" y="T3"/>
                </a:cxn>
                <a:cxn ang="0">
                  <a:pos x="T4" y="T5"/>
                </a:cxn>
                <a:cxn ang="0">
                  <a:pos x="T6" y="T7"/>
                </a:cxn>
              </a:cxnLst>
              <a:rect l="0" t="0" r="r" b="b"/>
              <a:pathLst>
                <a:path w="662" h="22">
                  <a:moveTo>
                    <a:pt x="662" y="0"/>
                  </a:moveTo>
                  <a:lnTo>
                    <a:pt x="0" y="5"/>
                  </a:lnTo>
                  <a:lnTo>
                    <a:pt x="662" y="22"/>
                  </a:lnTo>
                  <a:lnTo>
                    <a:pt x="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A85BFFAF-6F9E-4762-A99A-513ADC9B59DB}"/>
                </a:ext>
              </a:extLst>
            </p:cNvPr>
            <p:cNvSpPr>
              <a:spLocks/>
            </p:cNvSpPr>
            <p:nvPr/>
          </p:nvSpPr>
          <p:spPr bwMode="auto">
            <a:xfrm>
              <a:off x="3518" y="2992"/>
              <a:ext cx="159" cy="271"/>
            </a:xfrm>
            <a:custGeom>
              <a:avLst/>
              <a:gdLst>
                <a:gd name="T0" fmla="*/ 14 w 67"/>
                <a:gd name="T1" fmla="*/ 58 h 112"/>
                <a:gd name="T2" fmla="*/ 14 w 67"/>
                <a:gd name="T3" fmla="*/ 54 h 112"/>
                <a:gd name="T4" fmla="*/ 67 w 67"/>
                <a:gd name="T5" fmla="*/ 0 h 112"/>
                <a:gd name="T6" fmla="*/ 53 w 67"/>
                <a:gd name="T7" fmla="*/ 0 h 112"/>
                <a:gd name="T8" fmla="*/ 0 w 67"/>
                <a:gd name="T9" fmla="*/ 54 h 112"/>
                <a:gd name="T10" fmla="*/ 0 w 67"/>
                <a:gd name="T11" fmla="*/ 58 h 112"/>
                <a:gd name="T12" fmla="*/ 53 w 67"/>
                <a:gd name="T13" fmla="*/ 112 h 112"/>
                <a:gd name="T14" fmla="*/ 67 w 67"/>
                <a:gd name="T15" fmla="*/ 112 h 112"/>
                <a:gd name="T16" fmla="*/ 14 w 67"/>
                <a:gd name="T17"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2">
                  <a:moveTo>
                    <a:pt x="14" y="58"/>
                  </a:moveTo>
                  <a:cubicBezTo>
                    <a:pt x="14" y="54"/>
                    <a:pt x="14" y="54"/>
                    <a:pt x="14" y="54"/>
                  </a:cubicBezTo>
                  <a:cubicBezTo>
                    <a:pt x="14" y="24"/>
                    <a:pt x="38" y="0"/>
                    <a:pt x="67" y="0"/>
                  </a:cubicBezTo>
                  <a:cubicBezTo>
                    <a:pt x="53" y="0"/>
                    <a:pt x="53" y="0"/>
                    <a:pt x="53" y="0"/>
                  </a:cubicBezTo>
                  <a:cubicBezTo>
                    <a:pt x="24" y="0"/>
                    <a:pt x="0" y="24"/>
                    <a:pt x="0" y="54"/>
                  </a:cubicBezTo>
                  <a:cubicBezTo>
                    <a:pt x="0" y="58"/>
                    <a:pt x="0" y="58"/>
                    <a:pt x="0" y="58"/>
                  </a:cubicBezTo>
                  <a:cubicBezTo>
                    <a:pt x="0" y="88"/>
                    <a:pt x="24" y="112"/>
                    <a:pt x="53" y="112"/>
                  </a:cubicBezTo>
                  <a:cubicBezTo>
                    <a:pt x="67" y="112"/>
                    <a:pt x="67" y="112"/>
                    <a:pt x="67" y="112"/>
                  </a:cubicBezTo>
                  <a:cubicBezTo>
                    <a:pt x="38" y="112"/>
                    <a:pt x="14" y="88"/>
                    <a:pt x="14" y="58"/>
                  </a:cubicBezTo>
                  <a:close/>
                </a:path>
              </a:pathLst>
            </a:custGeom>
            <a:solidFill>
              <a:srgbClr val="326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C9AE0F7B-A976-4CA4-9C07-344602D77DA5}"/>
                </a:ext>
              </a:extLst>
            </p:cNvPr>
            <p:cNvSpPr>
              <a:spLocks/>
            </p:cNvSpPr>
            <p:nvPr/>
          </p:nvSpPr>
          <p:spPr bwMode="auto">
            <a:xfrm>
              <a:off x="3601" y="2992"/>
              <a:ext cx="160" cy="271"/>
            </a:xfrm>
            <a:custGeom>
              <a:avLst/>
              <a:gdLst>
                <a:gd name="T0" fmla="*/ 14 w 67"/>
                <a:gd name="T1" fmla="*/ 58 h 112"/>
                <a:gd name="T2" fmla="*/ 14 w 67"/>
                <a:gd name="T3" fmla="*/ 54 h 112"/>
                <a:gd name="T4" fmla="*/ 67 w 67"/>
                <a:gd name="T5" fmla="*/ 0 h 112"/>
                <a:gd name="T6" fmla="*/ 53 w 67"/>
                <a:gd name="T7" fmla="*/ 0 h 112"/>
                <a:gd name="T8" fmla="*/ 0 w 67"/>
                <a:gd name="T9" fmla="*/ 54 h 112"/>
                <a:gd name="T10" fmla="*/ 0 w 67"/>
                <a:gd name="T11" fmla="*/ 58 h 112"/>
                <a:gd name="T12" fmla="*/ 53 w 67"/>
                <a:gd name="T13" fmla="*/ 112 h 112"/>
                <a:gd name="T14" fmla="*/ 67 w 67"/>
                <a:gd name="T15" fmla="*/ 112 h 112"/>
                <a:gd name="T16" fmla="*/ 14 w 67"/>
                <a:gd name="T17"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2">
                  <a:moveTo>
                    <a:pt x="14" y="58"/>
                  </a:moveTo>
                  <a:cubicBezTo>
                    <a:pt x="14" y="54"/>
                    <a:pt x="14" y="54"/>
                    <a:pt x="14" y="54"/>
                  </a:cubicBezTo>
                  <a:cubicBezTo>
                    <a:pt x="14" y="24"/>
                    <a:pt x="38" y="0"/>
                    <a:pt x="67" y="0"/>
                  </a:cubicBezTo>
                  <a:cubicBezTo>
                    <a:pt x="53" y="0"/>
                    <a:pt x="53" y="0"/>
                    <a:pt x="53" y="0"/>
                  </a:cubicBezTo>
                  <a:cubicBezTo>
                    <a:pt x="24" y="0"/>
                    <a:pt x="0" y="24"/>
                    <a:pt x="0" y="54"/>
                  </a:cubicBezTo>
                  <a:cubicBezTo>
                    <a:pt x="0" y="58"/>
                    <a:pt x="0" y="58"/>
                    <a:pt x="0" y="58"/>
                  </a:cubicBezTo>
                  <a:cubicBezTo>
                    <a:pt x="0" y="88"/>
                    <a:pt x="24" y="112"/>
                    <a:pt x="53" y="112"/>
                  </a:cubicBezTo>
                  <a:cubicBezTo>
                    <a:pt x="67" y="112"/>
                    <a:pt x="67" y="112"/>
                    <a:pt x="67" y="112"/>
                  </a:cubicBezTo>
                  <a:cubicBezTo>
                    <a:pt x="38" y="112"/>
                    <a:pt x="14" y="88"/>
                    <a:pt x="14" y="58"/>
                  </a:cubicBezTo>
                  <a:close/>
                </a:path>
              </a:pathLst>
            </a:custGeom>
            <a:solidFill>
              <a:srgbClr val="326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8526F823-2E06-49C6-9C15-958C46171685}"/>
                </a:ext>
              </a:extLst>
            </p:cNvPr>
            <p:cNvSpPr>
              <a:spLocks/>
            </p:cNvSpPr>
            <p:nvPr/>
          </p:nvSpPr>
          <p:spPr bwMode="auto">
            <a:xfrm>
              <a:off x="4029" y="3263"/>
              <a:ext cx="39" cy="0"/>
            </a:xfrm>
            <a:custGeom>
              <a:avLst/>
              <a:gdLst>
                <a:gd name="T0" fmla="*/ 14 w 16"/>
                <a:gd name="T1" fmla="*/ 0 w 16"/>
                <a:gd name="T2" fmla="*/ 2 w 16"/>
                <a:gd name="T3" fmla="*/ 16 w 16"/>
                <a:gd name="T4" fmla="*/ 14 w 16"/>
              </a:gdLst>
              <a:ahLst/>
              <a:cxnLst>
                <a:cxn ang="0">
                  <a:pos x="T0" y="0"/>
                </a:cxn>
                <a:cxn ang="0">
                  <a:pos x="T1" y="0"/>
                </a:cxn>
                <a:cxn ang="0">
                  <a:pos x="T2" y="0"/>
                </a:cxn>
                <a:cxn ang="0">
                  <a:pos x="T3" y="0"/>
                </a:cxn>
                <a:cxn ang="0">
                  <a:pos x="T4" y="0"/>
                </a:cxn>
              </a:cxnLst>
              <a:rect l="0" t="0" r="r" b="b"/>
              <a:pathLst>
                <a:path w="16">
                  <a:moveTo>
                    <a:pt x="14" y="0"/>
                  </a:moveTo>
                  <a:cubicBezTo>
                    <a:pt x="0" y="0"/>
                    <a:pt x="0" y="0"/>
                    <a:pt x="0" y="0"/>
                  </a:cubicBezTo>
                  <a:cubicBezTo>
                    <a:pt x="1" y="0"/>
                    <a:pt x="2" y="0"/>
                    <a:pt x="2" y="0"/>
                  </a:cubicBezTo>
                  <a:cubicBezTo>
                    <a:pt x="16" y="0"/>
                    <a:pt x="16" y="0"/>
                    <a:pt x="16" y="0"/>
                  </a:cubicBezTo>
                  <a:cubicBezTo>
                    <a:pt x="15" y="0"/>
                    <a:pt x="15" y="0"/>
                    <a:pt x="14" y="0"/>
                  </a:cubicBezTo>
                </a:path>
              </a:pathLst>
            </a:custGeom>
            <a:solidFill>
              <a:srgbClr val="AD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A34F5AC9-7ABB-4DE5-99A7-BC40AD81D6AD}"/>
                </a:ext>
              </a:extLst>
            </p:cNvPr>
            <p:cNvSpPr>
              <a:spLocks/>
            </p:cNvSpPr>
            <p:nvPr/>
          </p:nvSpPr>
          <p:spPr bwMode="auto">
            <a:xfrm>
              <a:off x="3908" y="2992"/>
              <a:ext cx="160" cy="271"/>
            </a:xfrm>
            <a:custGeom>
              <a:avLst/>
              <a:gdLst>
                <a:gd name="T0" fmla="*/ 67 w 67"/>
                <a:gd name="T1" fmla="*/ 0 h 112"/>
                <a:gd name="T2" fmla="*/ 53 w 67"/>
                <a:gd name="T3" fmla="*/ 0 h 112"/>
                <a:gd name="T4" fmla="*/ 0 w 67"/>
                <a:gd name="T5" fmla="*/ 54 h 112"/>
                <a:gd name="T6" fmla="*/ 0 w 67"/>
                <a:gd name="T7" fmla="*/ 58 h 112"/>
                <a:gd name="T8" fmla="*/ 51 w 67"/>
                <a:gd name="T9" fmla="*/ 112 h 112"/>
                <a:gd name="T10" fmla="*/ 65 w 67"/>
                <a:gd name="T11" fmla="*/ 112 h 112"/>
                <a:gd name="T12" fmla="*/ 14 w 67"/>
                <a:gd name="T13" fmla="*/ 58 h 112"/>
                <a:gd name="T14" fmla="*/ 14 w 67"/>
                <a:gd name="T15" fmla="*/ 54 h 112"/>
                <a:gd name="T16" fmla="*/ 67 w 67"/>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2">
                  <a:moveTo>
                    <a:pt x="67" y="0"/>
                  </a:moveTo>
                  <a:cubicBezTo>
                    <a:pt x="53" y="0"/>
                    <a:pt x="53" y="0"/>
                    <a:pt x="53" y="0"/>
                  </a:cubicBezTo>
                  <a:cubicBezTo>
                    <a:pt x="24" y="0"/>
                    <a:pt x="0" y="24"/>
                    <a:pt x="0" y="54"/>
                  </a:cubicBezTo>
                  <a:cubicBezTo>
                    <a:pt x="0" y="58"/>
                    <a:pt x="0" y="58"/>
                    <a:pt x="0" y="58"/>
                  </a:cubicBezTo>
                  <a:cubicBezTo>
                    <a:pt x="0" y="87"/>
                    <a:pt x="23" y="111"/>
                    <a:pt x="51" y="112"/>
                  </a:cubicBezTo>
                  <a:cubicBezTo>
                    <a:pt x="65" y="112"/>
                    <a:pt x="65" y="112"/>
                    <a:pt x="65" y="112"/>
                  </a:cubicBezTo>
                  <a:cubicBezTo>
                    <a:pt x="37" y="111"/>
                    <a:pt x="14" y="87"/>
                    <a:pt x="14" y="58"/>
                  </a:cubicBezTo>
                  <a:cubicBezTo>
                    <a:pt x="14" y="54"/>
                    <a:pt x="14" y="54"/>
                    <a:pt x="14" y="54"/>
                  </a:cubicBezTo>
                  <a:cubicBezTo>
                    <a:pt x="14" y="24"/>
                    <a:pt x="38" y="0"/>
                    <a:pt x="67" y="0"/>
                  </a:cubicBezTo>
                </a:path>
              </a:pathLst>
            </a:custGeom>
            <a:solidFill>
              <a:srgbClr val="289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1">
            <a:extLst>
              <a:ext uri="{FF2B5EF4-FFF2-40B4-BE49-F238E27FC236}">
                <a16:creationId xmlns:a16="http://schemas.microsoft.com/office/drawing/2014/main" id="{81DDC947-9169-4DBA-9604-D812B6A3F53F}"/>
              </a:ext>
            </a:extLst>
          </p:cNvPr>
          <p:cNvGrpSpPr>
            <a:grpSpLocks noChangeAspect="1"/>
          </p:cNvGrpSpPr>
          <p:nvPr/>
        </p:nvGrpSpPr>
        <p:grpSpPr bwMode="auto">
          <a:xfrm>
            <a:off x="4901780" y="4720889"/>
            <a:ext cx="2689225" cy="436563"/>
            <a:chOff x="2720" y="2713"/>
            <a:chExt cx="1694" cy="275"/>
          </a:xfrm>
        </p:grpSpPr>
        <p:sp>
          <p:nvSpPr>
            <p:cNvPr id="23" name="Freeform 22">
              <a:extLst>
                <a:ext uri="{FF2B5EF4-FFF2-40B4-BE49-F238E27FC236}">
                  <a16:creationId xmlns:a16="http://schemas.microsoft.com/office/drawing/2014/main" id="{CAF4F354-3D5E-4030-89AF-49880F995E64}"/>
                </a:ext>
              </a:extLst>
            </p:cNvPr>
            <p:cNvSpPr>
              <a:spLocks/>
            </p:cNvSpPr>
            <p:nvPr/>
          </p:nvSpPr>
          <p:spPr bwMode="auto">
            <a:xfrm>
              <a:off x="3246" y="2713"/>
              <a:ext cx="1168" cy="274"/>
            </a:xfrm>
            <a:custGeom>
              <a:avLst/>
              <a:gdLst>
                <a:gd name="T0" fmla="*/ 438 w 491"/>
                <a:gd name="T1" fmla="*/ 0 h 113"/>
                <a:gd name="T2" fmla="*/ 366 w 491"/>
                <a:gd name="T3" fmla="*/ 0 h 113"/>
                <a:gd name="T4" fmla="*/ 67 w 491"/>
                <a:gd name="T5" fmla="*/ 0 h 113"/>
                <a:gd name="T6" fmla="*/ 67 w 491"/>
                <a:gd name="T7" fmla="*/ 0 h 113"/>
                <a:gd name="T8" fmla="*/ 49 w 491"/>
                <a:gd name="T9" fmla="*/ 0 h 113"/>
                <a:gd name="T10" fmla="*/ 49 w 491"/>
                <a:gd name="T11" fmla="*/ 0 h 113"/>
                <a:gd name="T12" fmla="*/ 0 w 491"/>
                <a:gd name="T13" fmla="*/ 0 h 113"/>
                <a:gd name="T14" fmla="*/ 0 w 491"/>
                <a:gd name="T15" fmla="*/ 20 h 113"/>
                <a:gd name="T16" fmla="*/ 0 w 491"/>
                <a:gd name="T17" fmla="*/ 93 h 113"/>
                <a:gd name="T18" fmla="*/ 0 w 491"/>
                <a:gd name="T19" fmla="*/ 113 h 113"/>
                <a:gd name="T20" fmla="*/ 49 w 491"/>
                <a:gd name="T21" fmla="*/ 113 h 113"/>
                <a:gd name="T22" fmla="*/ 49 w 491"/>
                <a:gd name="T23" fmla="*/ 113 h 113"/>
                <a:gd name="T24" fmla="*/ 67 w 491"/>
                <a:gd name="T25" fmla="*/ 113 h 113"/>
                <a:gd name="T26" fmla="*/ 67 w 491"/>
                <a:gd name="T27" fmla="*/ 113 h 113"/>
                <a:gd name="T28" fmla="*/ 366 w 491"/>
                <a:gd name="T29" fmla="*/ 113 h 113"/>
                <a:gd name="T30" fmla="*/ 438 w 491"/>
                <a:gd name="T31" fmla="*/ 113 h 113"/>
                <a:gd name="T32" fmla="*/ 491 w 491"/>
                <a:gd name="T33" fmla="*/ 59 h 113"/>
                <a:gd name="T34" fmla="*/ 491 w 491"/>
                <a:gd name="T35" fmla="*/ 55 h 113"/>
                <a:gd name="T36" fmla="*/ 438 w 491"/>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1" h="113">
                  <a:moveTo>
                    <a:pt x="438" y="0"/>
                  </a:moveTo>
                  <a:cubicBezTo>
                    <a:pt x="366" y="0"/>
                    <a:pt x="366" y="0"/>
                    <a:pt x="366" y="0"/>
                  </a:cubicBezTo>
                  <a:cubicBezTo>
                    <a:pt x="67" y="0"/>
                    <a:pt x="67" y="0"/>
                    <a:pt x="67" y="0"/>
                  </a:cubicBezTo>
                  <a:cubicBezTo>
                    <a:pt x="67" y="0"/>
                    <a:pt x="67" y="0"/>
                    <a:pt x="67" y="0"/>
                  </a:cubicBezTo>
                  <a:cubicBezTo>
                    <a:pt x="49" y="0"/>
                    <a:pt x="49" y="0"/>
                    <a:pt x="49" y="0"/>
                  </a:cubicBezTo>
                  <a:cubicBezTo>
                    <a:pt x="49" y="0"/>
                    <a:pt x="49" y="0"/>
                    <a:pt x="49" y="0"/>
                  </a:cubicBezTo>
                  <a:cubicBezTo>
                    <a:pt x="0" y="0"/>
                    <a:pt x="0" y="0"/>
                    <a:pt x="0" y="0"/>
                  </a:cubicBezTo>
                  <a:cubicBezTo>
                    <a:pt x="0" y="20"/>
                    <a:pt x="0" y="20"/>
                    <a:pt x="0" y="20"/>
                  </a:cubicBezTo>
                  <a:cubicBezTo>
                    <a:pt x="0" y="93"/>
                    <a:pt x="0" y="93"/>
                    <a:pt x="0" y="93"/>
                  </a:cubicBezTo>
                  <a:cubicBezTo>
                    <a:pt x="0" y="113"/>
                    <a:pt x="0" y="113"/>
                    <a:pt x="0" y="113"/>
                  </a:cubicBezTo>
                  <a:cubicBezTo>
                    <a:pt x="49" y="113"/>
                    <a:pt x="49" y="113"/>
                    <a:pt x="49" y="113"/>
                  </a:cubicBezTo>
                  <a:cubicBezTo>
                    <a:pt x="49" y="113"/>
                    <a:pt x="49" y="113"/>
                    <a:pt x="49" y="113"/>
                  </a:cubicBezTo>
                  <a:cubicBezTo>
                    <a:pt x="67" y="113"/>
                    <a:pt x="67" y="113"/>
                    <a:pt x="67" y="113"/>
                  </a:cubicBezTo>
                  <a:cubicBezTo>
                    <a:pt x="67" y="113"/>
                    <a:pt x="67" y="113"/>
                    <a:pt x="67" y="113"/>
                  </a:cubicBezTo>
                  <a:cubicBezTo>
                    <a:pt x="366" y="113"/>
                    <a:pt x="366" y="113"/>
                    <a:pt x="366" y="113"/>
                  </a:cubicBezTo>
                  <a:cubicBezTo>
                    <a:pt x="438" y="113"/>
                    <a:pt x="438" y="113"/>
                    <a:pt x="438" y="113"/>
                  </a:cubicBezTo>
                  <a:cubicBezTo>
                    <a:pt x="468" y="113"/>
                    <a:pt x="491" y="89"/>
                    <a:pt x="491" y="59"/>
                  </a:cubicBezTo>
                  <a:cubicBezTo>
                    <a:pt x="491" y="55"/>
                    <a:pt x="491" y="55"/>
                    <a:pt x="491" y="55"/>
                  </a:cubicBezTo>
                  <a:cubicBezTo>
                    <a:pt x="491" y="25"/>
                    <a:pt x="468" y="0"/>
                    <a:pt x="438" y="0"/>
                  </a:cubicBezTo>
                </a:path>
              </a:pathLst>
            </a:custGeom>
            <a:solidFill>
              <a:srgbClr val="454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2F63E497-3990-4FF2-966D-223660690077}"/>
                </a:ext>
              </a:extLst>
            </p:cNvPr>
            <p:cNvSpPr>
              <a:spLocks noChangeArrowheads="1"/>
            </p:cNvSpPr>
            <p:nvPr/>
          </p:nvSpPr>
          <p:spPr bwMode="auto">
            <a:xfrm>
              <a:off x="3127" y="2713"/>
              <a:ext cx="45" cy="1"/>
            </a:xfrm>
            <a:prstGeom prst="rect">
              <a:avLst/>
            </a:prstGeom>
            <a:solidFill>
              <a:srgbClr val="595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3CD219E9-6104-4A10-B057-DD99EEB71E4B}"/>
                </a:ext>
              </a:extLst>
            </p:cNvPr>
            <p:cNvSpPr>
              <a:spLocks noChangeArrowheads="1"/>
            </p:cNvSpPr>
            <p:nvPr/>
          </p:nvSpPr>
          <p:spPr bwMode="auto">
            <a:xfrm>
              <a:off x="3127" y="2987"/>
              <a:ext cx="45" cy="1"/>
            </a:xfrm>
            <a:prstGeom prst="rect">
              <a:avLst/>
            </a:prstGeom>
            <a:solidFill>
              <a:srgbClr val="595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4CF69461-A6DA-415E-9FC8-A6B57BCD9E55}"/>
                </a:ext>
              </a:extLst>
            </p:cNvPr>
            <p:cNvSpPr>
              <a:spLocks/>
            </p:cNvSpPr>
            <p:nvPr/>
          </p:nvSpPr>
          <p:spPr bwMode="auto">
            <a:xfrm>
              <a:off x="2737" y="2739"/>
              <a:ext cx="985" cy="209"/>
            </a:xfrm>
            <a:custGeom>
              <a:avLst/>
              <a:gdLst>
                <a:gd name="T0" fmla="*/ 395 w 414"/>
                <a:gd name="T1" fmla="*/ 79 h 86"/>
                <a:gd name="T2" fmla="*/ 414 w 414"/>
                <a:gd name="T3" fmla="*/ 36 h 86"/>
                <a:gd name="T4" fmla="*/ 399 w 414"/>
                <a:gd name="T5" fmla="*/ 0 h 86"/>
                <a:gd name="T6" fmla="*/ 0 w 414"/>
                <a:gd name="T7" fmla="*/ 0 h 86"/>
                <a:gd name="T8" fmla="*/ 0 w 414"/>
                <a:gd name="T9" fmla="*/ 86 h 86"/>
                <a:gd name="T10" fmla="*/ 395 w 414"/>
                <a:gd name="T11" fmla="*/ 86 h 86"/>
                <a:gd name="T12" fmla="*/ 395 w 414"/>
                <a:gd name="T13" fmla="*/ 79 h 86"/>
              </a:gdLst>
              <a:ahLst/>
              <a:cxnLst>
                <a:cxn ang="0">
                  <a:pos x="T0" y="T1"/>
                </a:cxn>
                <a:cxn ang="0">
                  <a:pos x="T2" y="T3"/>
                </a:cxn>
                <a:cxn ang="0">
                  <a:pos x="T4" y="T5"/>
                </a:cxn>
                <a:cxn ang="0">
                  <a:pos x="T6" y="T7"/>
                </a:cxn>
                <a:cxn ang="0">
                  <a:pos x="T8" y="T9"/>
                </a:cxn>
                <a:cxn ang="0">
                  <a:pos x="T10" y="T11"/>
                </a:cxn>
                <a:cxn ang="0">
                  <a:pos x="T12" y="T13"/>
                </a:cxn>
              </a:cxnLst>
              <a:rect l="0" t="0" r="r" b="b"/>
              <a:pathLst>
                <a:path w="414" h="86">
                  <a:moveTo>
                    <a:pt x="395" y="79"/>
                  </a:moveTo>
                  <a:cubicBezTo>
                    <a:pt x="414" y="36"/>
                    <a:pt x="414" y="36"/>
                    <a:pt x="414" y="36"/>
                  </a:cubicBezTo>
                  <a:cubicBezTo>
                    <a:pt x="399" y="0"/>
                    <a:pt x="399" y="0"/>
                    <a:pt x="399" y="0"/>
                  </a:cubicBezTo>
                  <a:cubicBezTo>
                    <a:pt x="0" y="0"/>
                    <a:pt x="0" y="0"/>
                    <a:pt x="0" y="0"/>
                  </a:cubicBezTo>
                  <a:cubicBezTo>
                    <a:pt x="0" y="86"/>
                    <a:pt x="0" y="86"/>
                    <a:pt x="0" y="86"/>
                  </a:cubicBezTo>
                  <a:cubicBezTo>
                    <a:pt x="395" y="86"/>
                    <a:pt x="395" y="86"/>
                    <a:pt x="395" y="86"/>
                  </a:cubicBezTo>
                  <a:cubicBezTo>
                    <a:pt x="395" y="82"/>
                    <a:pt x="395" y="79"/>
                    <a:pt x="395" y="79"/>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55628227-C7ED-4418-A3E0-0E34D82C51DD}"/>
                </a:ext>
              </a:extLst>
            </p:cNvPr>
            <p:cNvSpPr>
              <a:spLocks/>
            </p:cNvSpPr>
            <p:nvPr/>
          </p:nvSpPr>
          <p:spPr bwMode="auto">
            <a:xfrm>
              <a:off x="2737" y="2747"/>
              <a:ext cx="985" cy="201"/>
            </a:xfrm>
            <a:custGeom>
              <a:avLst/>
              <a:gdLst>
                <a:gd name="T0" fmla="*/ 373 w 414"/>
                <a:gd name="T1" fmla="*/ 0 h 83"/>
                <a:gd name="T2" fmla="*/ 0 w 414"/>
                <a:gd name="T3" fmla="*/ 0 h 83"/>
                <a:gd name="T4" fmla="*/ 0 w 414"/>
                <a:gd name="T5" fmla="*/ 20 h 83"/>
                <a:gd name="T6" fmla="*/ 352 w 414"/>
                <a:gd name="T7" fmla="*/ 20 h 83"/>
                <a:gd name="T8" fmla="*/ 395 w 414"/>
                <a:gd name="T9" fmla="*/ 55 h 83"/>
                <a:gd name="T10" fmla="*/ 395 w 414"/>
                <a:gd name="T11" fmla="*/ 58 h 83"/>
                <a:gd name="T12" fmla="*/ 381 w 414"/>
                <a:gd name="T13" fmla="*/ 83 h 83"/>
                <a:gd name="T14" fmla="*/ 395 w 414"/>
                <a:gd name="T15" fmla="*/ 83 h 83"/>
                <a:gd name="T16" fmla="*/ 395 w 414"/>
                <a:gd name="T17" fmla="*/ 76 h 83"/>
                <a:gd name="T18" fmla="*/ 414 w 414"/>
                <a:gd name="T19" fmla="*/ 33 h 83"/>
                <a:gd name="T20" fmla="*/ 405 w 414"/>
                <a:gd name="T21" fmla="*/ 11 h 83"/>
                <a:gd name="T22" fmla="*/ 373 w 414"/>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83">
                  <a:moveTo>
                    <a:pt x="373" y="0"/>
                  </a:moveTo>
                  <a:cubicBezTo>
                    <a:pt x="0" y="0"/>
                    <a:pt x="0" y="0"/>
                    <a:pt x="0" y="0"/>
                  </a:cubicBezTo>
                  <a:cubicBezTo>
                    <a:pt x="0" y="20"/>
                    <a:pt x="0" y="20"/>
                    <a:pt x="0" y="20"/>
                  </a:cubicBezTo>
                  <a:cubicBezTo>
                    <a:pt x="352" y="20"/>
                    <a:pt x="352" y="20"/>
                    <a:pt x="352" y="20"/>
                  </a:cubicBezTo>
                  <a:cubicBezTo>
                    <a:pt x="376" y="20"/>
                    <a:pt x="395" y="36"/>
                    <a:pt x="395" y="55"/>
                  </a:cubicBezTo>
                  <a:cubicBezTo>
                    <a:pt x="395" y="58"/>
                    <a:pt x="395" y="58"/>
                    <a:pt x="395" y="58"/>
                  </a:cubicBezTo>
                  <a:cubicBezTo>
                    <a:pt x="395" y="68"/>
                    <a:pt x="390" y="77"/>
                    <a:pt x="381" y="83"/>
                  </a:cubicBezTo>
                  <a:cubicBezTo>
                    <a:pt x="395" y="83"/>
                    <a:pt x="395" y="83"/>
                    <a:pt x="395" y="83"/>
                  </a:cubicBezTo>
                  <a:cubicBezTo>
                    <a:pt x="395" y="79"/>
                    <a:pt x="395" y="76"/>
                    <a:pt x="395" y="76"/>
                  </a:cubicBezTo>
                  <a:cubicBezTo>
                    <a:pt x="414" y="33"/>
                    <a:pt x="414" y="33"/>
                    <a:pt x="414" y="33"/>
                  </a:cubicBezTo>
                  <a:cubicBezTo>
                    <a:pt x="405" y="11"/>
                    <a:pt x="405" y="11"/>
                    <a:pt x="405" y="11"/>
                  </a:cubicBezTo>
                  <a:cubicBezTo>
                    <a:pt x="396" y="4"/>
                    <a:pt x="385" y="0"/>
                    <a:pt x="373" y="0"/>
                  </a:cubicBezTo>
                </a:path>
              </a:pathLst>
            </a:custGeom>
            <a:solidFill>
              <a:srgbClr val="CB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489D160A-D79B-40A5-A79E-044D859EFC70}"/>
                </a:ext>
              </a:extLst>
            </p:cNvPr>
            <p:cNvSpPr>
              <a:spLocks/>
            </p:cNvSpPr>
            <p:nvPr/>
          </p:nvSpPr>
          <p:spPr bwMode="auto">
            <a:xfrm>
              <a:off x="2720" y="2713"/>
              <a:ext cx="1050" cy="274"/>
            </a:xfrm>
            <a:custGeom>
              <a:avLst/>
              <a:gdLst>
                <a:gd name="T0" fmla="*/ 367 w 441"/>
                <a:gd name="T1" fmla="*/ 93 h 113"/>
                <a:gd name="T2" fmla="*/ 410 w 441"/>
                <a:gd name="T3" fmla="*/ 58 h 113"/>
                <a:gd name="T4" fmla="*/ 410 w 441"/>
                <a:gd name="T5" fmla="*/ 56 h 113"/>
                <a:gd name="T6" fmla="*/ 367 w 441"/>
                <a:gd name="T7" fmla="*/ 20 h 113"/>
                <a:gd name="T8" fmla="*/ 0 w 441"/>
                <a:gd name="T9" fmla="*/ 20 h 113"/>
                <a:gd name="T10" fmla="*/ 0 w 441"/>
                <a:gd name="T11" fmla="*/ 0 h 113"/>
                <a:gd name="T12" fmla="*/ 388 w 441"/>
                <a:gd name="T13" fmla="*/ 0 h 113"/>
                <a:gd name="T14" fmla="*/ 441 w 441"/>
                <a:gd name="T15" fmla="*/ 55 h 113"/>
                <a:gd name="T16" fmla="*/ 441 w 441"/>
                <a:gd name="T17" fmla="*/ 59 h 113"/>
                <a:gd name="T18" fmla="*/ 388 w 441"/>
                <a:gd name="T19" fmla="*/ 113 h 113"/>
                <a:gd name="T20" fmla="*/ 0 w 441"/>
                <a:gd name="T21" fmla="*/ 113 h 113"/>
                <a:gd name="T22" fmla="*/ 0 w 441"/>
                <a:gd name="T23" fmla="*/ 93 h 113"/>
                <a:gd name="T24" fmla="*/ 367 w 441"/>
                <a:gd name="T25"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1" h="113">
                  <a:moveTo>
                    <a:pt x="367" y="93"/>
                  </a:moveTo>
                  <a:cubicBezTo>
                    <a:pt x="391" y="93"/>
                    <a:pt x="410" y="77"/>
                    <a:pt x="410" y="58"/>
                  </a:cubicBezTo>
                  <a:cubicBezTo>
                    <a:pt x="410" y="56"/>
                    <a:pt x="410" y="56"/>
                    <a:pt x="410" y="56"/>
                  </a:cubicBezTo>
                  <a:cubicBezTo>
                    <a:pt x="410" y="36"/>
                    <a:pt x="391" y="20"/>
                    <a:pt x="367" y="20"/>
                  </a:cubicBezTo>
                  <a:cubicBezTo>
                    <a:pt x="0" y="20"/>
                    <a:pt x="0" y="20"/>
                    <a:pt x="0" y="20"/>
                  </a:cubicBezTo>
                  <a:cubicBezTo>
                    <a:pt x="0" y="0"/>
                    <a:pt x="0" y="0"/>
                    <a:pt x="0" y="0"/>
                  </a:cubicBezTo>
                  <a:cubicBezTo>
                    <a:pt x="388" y="0"/>
                    <a:pt x="388" y="0"/>
                    <a:pt x="388" y="0"/>
                  </a:cubicBezTo>
                  <a:cubicBezTo>
                    <a:pt x="417" y="0"/>
                    <a:pt x="441" y="25"/>
                    <a:pt x="441" y="55"/>
                  </a:cubicBezTo>
                  <a:cubicBezTo>
                    <a:pt x="441" y="59"/>
                    <a:pt x="441" y="59"/>
                    <a:pt x="441" y="59"/>
                  </a:cubicBezTo>
                  <a:cubicBezTo>
                    <a:pt x="441" y="89"/>
                    <a:pt x="417" y="113"/>
                    <a:pt x="388" y="113"/>
                  </a:cubicBezTo>
                  <a:cubicBezTo>
                    <a:pt x="0" y="113"/>
                    <a:pt x="0" y="113"/>
                    <a:pt x="0" y="113"/>
                  </a:cubicBezTo>
                  <a:cubicBezTo>
                    <a:pt x="0" y="93"/>
                    <a:pt x="0" y="93"/>
                    <a:pt x="0" y="93"/>
                  </a:cubicBezTo>
                  <a:lnTo>
                    <a:pt x="367" y="93"/>
                  </a:lnTo>
                  <a:close/>
                </a:path>
              </a:pathLst>
            </a:custGeom>
            <a:solidFill>
              <a:srgbClr val="353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874E2843-5D71-454D-A136-AC248DD95166}"/>
                </a:ext>
              </a:extLst>
            </p:cNvPr>
            <p:cNvSpPr>
              <a:spLocks/>
            </p:cNvSpPr>
            <p:nvPr/>
          </p:nvSpPr>
          <p:spPr bwMode="auto">
            <a:xfrm>
              <a:off x="2737" y="2834"/>
              <a:ext cx="780" cy="24"/>
            </a:xfrm>
            <a:custGeom>
              <a:avLst/>
              <a:gdLst>
                <a:gd name="T0" fmla="*/ 0 w 780"/>
                <a:gd name="T1" fmla="*/ 0 h 24"/>
                <a:gd name="T2" fmla="*/ 0 w 780"/>
                <a:gd name="T3" fmla="*/ 24 h 24"/>
                <a:gd name="T4" fmla="*/ 780 w 780"/>
                <a:gd name="T5" fmla="*/ 7 h 24"/>
                <a:gd name="T6" fmla="*/ 0 w 780"/>
                <a:gd name="T7" fmla="*/ 0 h 24"/>
              </a:gdLst>
              <a:ahLst/>
              <a:cxnLst>
                <a:cxn ang="0">
                  <a:pos x="T0" y="T1"/>
                </a:cxn>
                <a:cxn ang="0">
                  <a:pos x="T2" y="T3"/>
                </a:cxn>
                <a:cxn ang="0">
                  <a:pos x="T4" y="T5"/>
                </a:cxn>
                <a:cxn ang="0">
                  <a:pos x="T6" y="T7"/>
                </a:cxn>
              </a:cxnLst>
              <a:rect l="0" t="0" r="r" b="b"/>
              <a:pathLst>
                <a:path w="780" h="24">
                  <a:moveTo>
                    <a:pt x="0" y="0"/>
                  </a:moveTo>
                  <a:lnTo>
                    <a:pt x="0" y="24"/>
                  </a:lnTo>
                  <a:lnTo>
                    <a:pt x="780" y="7"/>
                  </a:lnTo>
                  <a:lnTo>
                    <a:pt x="0"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a16="http://schemas.microsoft.com/office/drawing/2014/main" id="{34F50AB7-5EAD-4B5A-B950-63AA65BF1229}"/>
                </a:ext>
              </a:extLst>
            </p:cNvPr>
            <p:cNvSpPr>
              <a:spLocks/>
            </p:cNvSpPr>
            <p:nvPr/>
          </p:nvSpPr>
          <p:spPr bwMode="auto">
            <a:xfrm>
              <a:off x="2737" y="2834"/>
              <a:ext cx="780" cy="24"/>
            </a:xfrm>
            <a:custGeom>
              <a:avLst/>
              <a:gdLst>
                <a:gd name="T0" fmla="*/ 0 w 780"/>
                <a:gd name="T1" fmla="*/ 0 h 24"/>
                <a:gd name="T2" fmla="*/ 0 w 780"/>
                <a:gd name="T3" fmla="*/ 24 h 24"/>
                <a:gd name="T4" fmla="*/ 780 w 780"/>
                <a:gd name="T5" fmla="*/ 7 h 24"/>
                <a:gd name="T6" fmla="*/ 0 w 780"/>
                <a:gd name="T7" fmla="*/ 0 h 24"/>
              </a:gdLst>
              <a:ahLst/>
              <a:cxnLst>
                <a:cxn ang="0">
                  <a:pos x="T0" y="T1"/>
                </a:cxn>
                <a:cxn ang="0">
                  <a:pos x="T2" y="T3"/>
                </a:cxn>
                <a:cxn ang="0">
                  <a:pos x="T4" y="T5"/>
                </a:cxn>
                <a:cxn ang="0">
                  <a:pos x="T6" y="T7"/>
                </a:cxn>
              </a:cxnLst>
              <a:rect l="0" t="0" r="r" b="b"/>
              <a:pathLst>
                <a:path w="780" h="24">
                  <a:moveTo>
                    <a:pt x="0" y="0"/>
                  </a:moveTo>
                  <a:lnTo>
                    <a:pt x="0" y="24"/>
                  </a:lnTo>
                  <a:lnTo>
                    <a:pt x="780"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a:extLst>
                <a:ext uri="{FF2B5EF4-FFF2-40B4-BE49-F238E27FC236}">
                  <a16:creationId xmlns:a16="http://schemas.microsoft.com/office/drawing/2014/main" id="{7FCF96AB-258D-4CE3-B103-643181AAF602}"/>
                </a:ext>
              </a:extLst>
            </p:cNvPr>
            <p:cNvSpPr>
              <a:spLocks/>
            </p:cNvSpPr>
            <p:nvPr/>
          </p:nvSpPr>
          <p:spPr bwMode="auto">
            <a:xfrm>
              <a:off x="2737" y="2880"/>
              <a:ext cx="661" cy="20"/>
            </a:xfrm>
            <a:custGeom>
              <a:avLst/>
              <a:gdLst>
                <a:gd name="T0" fmla="*/ 0 w 661"/>
                <a:gd name="T1" fmla="*/ 0 h 20"/>
                <a:gd name="T2" fmla="*/ 0 w 661"/>
                <a:gd name="T3" fmla="*/ 20 h 20"/>
                <a:gd name="T4" fmla="*/ 661 w 661"/>
                <a:gd name="T5" fmla="*/ 5 h 20"/>
                <a:gd name="T6" fmla="*/ 0 w 661"/>
                <a:gd name="T7" fmla="*/ 0 h 20"/>
              </a:gdLst>
              <a:ahLst/>
              <a:cxnLst>
                <a:cxn ang="0">
                  <a:pos x="T0" y="T1"/>
                </a:cxn>
                <a:cxn ang="0">
                  <a:pos x="T2" y="T3"/>
                </a:cxn>
                <a:cxn ang="0">
                  <a:pos x="T4" y="T5"/>
                </a:cxn>
                <a:cxn ang="0">
                  <a:pos x="T6" y="T7"/>
                </a:cxn>
              </a:cxnLst>
              <a:rect l="0" t="0" r="r" b="b"/>
              <a:pathLst>
                <a:path w="661" h="20">
                  <a:moveTo>
                    <a:pt x="0" y="0"/>
                  </a:moveTo>
                  <a:lnTo>
                    <a:pt x="0" y="20"/>
                  </a:lnTo>
                  <a:lnTo>
                    <a:pt x="661" y="5"/>
                  </a:lnTo>
                  <a:lnTo>
                    <a:pt x="0"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id="{8B0C40C8-980B-41D9-9965-5CF1276E5619}"/>
                </a:ext>
              </a:extLst>
            </p:cNvPr>
            <p:cNvSpPr>
              <a:spLocks/>
            </p:cNvSpPr>
            <p:nvPr/>
          </p:nvSpPr>
          <p:spPr bwMode="auto">
            <a:xfrm>
              <a:off x="2737" y="2880"/>
              <a:ext cx="661" cy="20"/>
            </a:xfrm>
            <a:custGeom>
              <a:avLst/>
              <a:gdLst>
                <a:gd name="T0" fmla="*/ 0 w 661"/>
                <a:gd name="T1" fmla="*/ 0 h 20"/>
                <a:gd name="T2" fmla="*/ 0 w 661"/>
                <a:gd name="T3" fmla="*/ 20 h 20"/>
                <a:gd name="T4" fmla="*/ 661 w 661"/>
                <a:gd name="T5" fmla="*/ 5 h 20"/>
                <a:gd name="T6" fmla="*/ 0 w 661"/>
                <a:gd name="T7" fmla="*/ 0 h 20"/>
              </a:gdLst>
              <a:ahLst/>
              <a:cxnLst>
                <a:cxn ang="0">
                  <a:pos x="T0" y="T1"/>
                </a:cxn>
                <a:cxn ang="0">
                  <a:pos x="T2" y="T3"/>
                </a:cxn>
                <a:cxn ang="0">
                  <a:pos x="T4" y="T5"/>
                </a:cxn>
                <a:cxn ang="0">
                  <a:pos x="T6" y="T7"/>
                </a:cxn>
              </a:cxnLst>
              <a:rect l="0" t="0" r="r" b="b"/>
              <a:pathLst>
                <a:path w="661" h="20">
                  <a:moveTo>
                    <a:pt x="0" y="0"/>
                  </a:moveTo>
                  <a:lnTo>
                    <a:pt x="0" y="20"/>
                  </a:lnTo>
                  <a:lnTo>
                    <a:pt x="661"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7">
            <a:extLst>
              <a:ext uri="{FF2B5EF4-FFF2-40B4-BE49-F238E27FC236}">
                <a16:creationId xmlns:a16="http://schemas.microsoft.com/office/drawing/2014/main" id="{C091C13F-FE70-44BC-9906-B0AE95C05094}"/>
              </a:ext>
            </a:extLst>
          </p:cNvPr>
          <p:cNvGrpSpPr>
            <a:grpSpLocks noChangeAspect="1"/>
          </p:cNvGrpSpPr>
          <p:nvPr/>
        </p:nvGrpSpPr>
        <p:grpSpPr bwMode="auto">
          <a:xfrm>
            <a:off x="4375265" y="4266071"/>
            <a:ext cx="2528887" cy="485775"/>
            <a:chOff x="2623" y="2157"/>
            <a:chExt cx="1593" cy="306"/>
          </a:xfrm>
        </p:grpSpPr>
        <p:sp>
          <p:nvSpPr>
            <p:cNvPr id="48" name="AutoShape 46">
              <a:extLst>
                <a:ext uri="{FF2B5EF4-FFF2-40B4-BE49-F238E27FC236}">
                  <a16:creationId xmlns:a16="http://schemas.microsoft.com/office/drawing/2014/main" id="{9D79F0C8-6204-4DB3-808C-7169EAE4E1F1}"/>
                </a:ext>
              </a:extLst>
            </p:cNvPr>
            <p:cNvSpPr>
              <a:spLocks noChangeAspect="1" noChangeArrowheads="1" noTextEdit="1"/>
            </p:cNvSpPr>
            <p:nvPr/>
          </p:nvSpPr>
          <p:spPr bwMode="auto">
            <a:xfrm>
              <a:off x="2623" y="2157"/>
              <a:ext cx="1593"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id="{0958C143-9D06-4A90-80C5-AF28DA282970}"/>
                </a:ext>
              </a:extLst>
            </p:cNvPr>
            <p:cNvSpPr>
              <a:spLocks/>
            </p:cNvSpPr>
            <p:nvPr/>
          </p:nvSpPr>
          <p:spPr bwMode="auto">
            <a:xfrm>
              <a:off x="3047" y="2157"/>
              <a:ext cx="1169" cy="274"/>
            </a:xfrm>
            <a:custGeom>
              <a:avLst/>
              <a:gdLst>
                <a:gd name="T0" fmla="*/ 439 w 491"/>
                <a:gd name="T1" fmla="*/ 0 h 113"/>
                <a:gd name="T2" fmla="*/ 366 w 491"/>
                <a:gd name="T3" fmla="*/ 0 h 113"/>
                <a:gd name="T4" fmla="*/ 67 w 491"/>
                <a:gd name="T5" fmla="*/ 0 h 113"/>
                <a:gd name="T6" fmla="*/ 67 w 491"/>
                <a:gd name="T7" fmla="*/ 0 h 113"/>
                <a:gd name="T8" fmla="*/ 49 w 491"/>
                <a:gd name="T9" fmla="*/ 0 h 113"/>
                <a:gd name="T10" fmla="*/ 49 w 491"/>
                <a:gd name="T11" fmla="*/ 0 h 113"/>
                <a:gd name="T12" fmla="*/ 0 w 491"/>
                <a:gd name="T13" fmla="*/ 0 h 113"/>
                <a:gd name="T14" fmla="*/ 0 w 491"/>
                <a:gd name="T15" fmla="*/ 20 h 113"/>
                <a:gd name="T16" fmla="*/ 0 w 491"/>
                <a:gd name="T17" fmla="*/ 92 h 113"/>
                <a:gd name="T18" fmla="*/ 0 w 491"/>
                <a:gd name="T19" fmla="*/ 112 h 113"/>
                <a:gd name="T20" fmla="*/ 49 w 491"/>
                <a:gd name="T21" fmla="*/ 112 h 113"/>
                <a:gd name="T22" fmla="*/ 49 w 491"/>
                <a:gd name="T23" fmla="*/ 113 h 113"/>
                <a:gd name="T24" fmla="*/ 67 w 491"/>
                <a:gd name="T25" fmla="*/ 113 h 113"/>
                <a:gd name="T26" fmla="*/ 67 w 491"/>
                <a:gd name="T27" fmla="*/ 112 h 113"/>
                <a:gd name="T28" fmla="*/ 366 w 491"/>
                <a:gd name="T29" fmla="*/ 112 h 113"/>
                <a:gd name="T30" fmla="*/ 439 w 491"/>
                <a:gd name="T31" fmla="*/ 112 h 113"/>
                <a:gd name="T32" fmla="*/ 491 w 491"/>
                <a:gd name="T33" fmla="*/ 58 h 113"/>
                <a:gd name="T34" fmla="*/ 491 w 491"/>
                <a:gd name="T35" fmla="*/ 54 h 113"/>
                <a:gd name="T36" fmla="*/ 439 w 491"/>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1" h="113">
                  <a:moveTo>
                    <a:pt x="439" y="0"/>
                  </a:moveTo>
                  <a:cubicBezTo>
                    <a:pt x="366" y="0"/>
                    <a:pt x="366" y="0"/>
                    <a:pt x="366" y="0"/>
                  </a:cubicBezTo>
                  <a:cubicBezTo>
                    <a:pt x="67" y="0"/>
                    <a:pt x="67" y="0"/>
                    <a:pt x="67" y="0"/>
                  </a:cubicBezTo>
                  <a:cubicBezTo>
                    <a:pt x="67" y="0"/>
                    <a:pt x="67" y="0"/>
                    <a:pt x="67" y="0"/>
                  </a:cubicBezTo>
                  <a:cubicBezTo>
                    <a:pt x="49" y="0"/>
                    <a:pt x="49" y="0"/>
                    <a:pt x="49" y="0"/>
                  </a:cubicBezTo>
                  <a:cubicBezTo>
                    <a:pt x="49" y="0"/>
                    <a:pt x="49" y="0"/>
                    <a:pt x="49" y="0"/>
                  </a:cubicBezTo>
                  <a:cubicBezTo>
                    <a:pt x="0" y="0"/>
                    <a:pt x="0" y="0"/>
                    <a:pt x="0" y="0"/>
                  </a:cubicBezTo>
                  <a:cubicBezTo>
                    <a:pt x="0" y="20"/>
                    <a:pt x="0" y="20"/>
                    <a:pt x="0" y="20"/>
                  </a:cubicBezTo>
                  <a:cubicBezTo>
                    <a:pt x="0" y="92"/>
                    <a:pt x="0" y="92"/>
                    <a:pt x="0" y="92"/>
                  </a:cubicBezTo>
                  <a:cubicBezTo>
                    <a:pt x="0" y="112"/>
                    <a:pt x="0" y="112"/>
                    <a:pt x="0" y="112"/>
                  </a:cubicBezTo>
                  <a:cubicBezTo>
                    <a:pt x="49" y="112"/>
                    <a:pt x="49" y="112"/>
                    <a:pt x="49" y="112"/>
                  </a:cubicBezTo>
                  <a:cubicBezTo>
                    <a:pt x="49" y="113"/>
                    <a:pt x="49" y="113"/>
                    <a:pt x="49" y="113"/>
                  </a:cubicBezTo>
                  <a:cubicBezTo>
                    <a:pt x="67" y="113"/>
                    <a:pt x="67" y="113"/>
                    <a:pt x="67" y="113"/>
                  </a:cubicBezTo>
                  <a:cubicBezTo>
                    <a:pt x="67" y="112"/>
                    <a:pt x="67" y="112"/>
                    <a:pt x="67" y="112"/>
                  </a:cubicBezTo>
                  <a:cubicBezTo>
                    <a:pt x="366" y="112"/>
                    <a:pt x="366" y="112"/>
                    <a:pt x="366" y="112"/>
                  </a:cubicBezTo>
                  <a:cubicBezTo>
                    <a:pt x="439" y="112"/>
                    <a:pt x="439" y="112"/>
                    <a:pt x="439" y="112"/>
                  </a:cubicBezTo>
                  <a:cubicBezTo>
                    <a:pt x="468" y="112"/>
                    <a:pt x="491" y="88"/>
                    <a:pt x="491" y="58"/>
                  </a:cubicBezTo>
                  <a:cubicBezTo>
                    <a:pt x="491" y="54"/>
                    <a:pt x="491" y="54"/>
                    <a:pt x="491" y="54"/>
                  </a:cubicBezTo>
                  <a:cubicBezTo>
                    <a:pt x="491" y="24"/>
                    <a:pt x="468" y="0"/>
                    <a:pt x="439" y="0"/>
                  </a:cubicBezTo>
                </a:path>
              </a:pathLst>
            </a:custGeom>
            <a:solidFill>
              <a:srgbClr val="8431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a:extLst>
                <a:ext uri="{FF2B5EF4-FFF2-40B4-BE49-F238E27FC236}">
                  <a16:creationId xmlns:a16="http://schemas.microsoft.com/office/drawing/2014/main" id="{D5878F30-533F-4FF7-BF84-C07C16966E72}"/>
                </a:ext>
              </a:extLst>
            </p:cNvPr>
            <p:cNvSpPr>
              <a:spLocks/>
            </p:cNvSpPr>
            <p:nvPr/>
          </p:nvSpPr>
          <p:spPr bwMode="auto">
            <a:xfrm>
              <a:off x="2828" y="2184"/>
              <a:ext cx="695" cy="206"/>
            </a:xfrm>
            <a:custGeom>
              <a:avLst/>
              <a:gdLst>
                <a:gd name="T0" fmla="*/ 273 w 292"/>
                <a:gd name="T1" fmla="*/ 79 h 85"/>
                <a:gd name="T2" fmla="*/ 292 w 292"/>
                <a:gd name="T3" fmla="*/ 35 h 85"/>
                <a:gd name="T4" fmla="*/ 277 w 292"/>
                <a:gd name="T5" fmla="*/ 0 h 85"/>
                <a:gd name="T6" fmla="*/ 0 w 292"/>
                <a:gd name="T7" fmla="*/ 0 h 85"/>
                <a:gd name="T8" fmla="*/ 0 w 292"/>
                <a:gd name="T9" fmla="*/ 85 h 85"/>
                <a:gd name="T10" fmla="*/ 273 w 292"/>
                <a:gd name="T11" fmla="*/ 85 h 85"/>
                <a:gd name="T12" fmla="*/ 273 w 292"/>
                <a:gd name="T13" fmla="*/ 79 h 85"/>
              </a:gdLst>
              <a:ahLst/>
              <a:cxnLst>
                <a:cxn ang="0">
                  <a:pos x="T0" y="T1"/>
                </a:cxn>
                <a:cxn ang="0">
                  <a:pos x="T2" y="T3"/>
                </a:cxn>
                <a:cxn ang="0">
                  <a:pos x="T4" y="T5"/>
                </a:cxn>
                <a:cxn ang="0">
                  <a:pos x="T6" y="T7"/>
                </a:cxn>
                <a:cxn ang="0">
                  <a:pos x="T8" y="T9"/>
                </a:cxn>
                <a:cxn ang="0">
                  <a:pos x="T10" y="T11"/>
                </a:cxn>
                <a:cxn ang="0">
                  <a:pos x="T12" y="T13"/>
                </a:cxn>
              </a:cxnLst>
              <a:rect l="0" t="0" r="r" b="b"/>
              <a:pathLst>
                <a:path w="292" h="85">
                  <a:moveTo>
                    <a:pt x="273" y="79"/>
                  </a:moveTo>
                  <a:cubicBezTo>
                    <a:pt x="292" y="35"/>
                    <a:pt x="292" y="35"/>
                    <a:pt x="292" y="35"/>
                  </a:cubicBezTo>
                  <a:cubicBezTo>
                    <a:pt x="277" y="0"/>
                    <a:pt x="277" y="0"/>
                    <a:pt x="277" y="0"/>
                  </a:cubicBezTo>
                  <a:cubicBezTo>
                    <a:pt x="0" y="0"/>
                    <a:pt x="0" y="0"/>
                    <a:pt x="0" y="0"/>
                  </a:cubicBezTo>
                  <a:cubicBezTo>
                    <a:pt x="0" y="85"/>
                    <a:pt x="0" y="85"/>
                    <a:pt x="0" y="85"/>
                  </a:cubicBezTo>
                  <a:cubicBezTo>
                    <a:pt x="273" y="85"/>
                    <a:pt x="273" y="85"/>
                    <a:pt x="273" y="85"/>
                  </a:cubicBezTo>
                  <a:cubicBezTo>
                    <a:pt x="273" y="81"/>
                    <a:pt x="273" y="79"/>
                    <a:pt x="273" y="79"/>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a:extLst>
                <a:ext uri="{FF2B5EF4-FFF2-40B4-BE49-F238E27FC236}">
                  <a16:creationId xmlns:a16="http://schemas.microsoft.com/office/drawing/2014/main" id="{9E9C3E45-64FB-4D02-A028-E8D720C432A5}"/>
                </a:ext>
              </a:extLst>
            </p:cNvPr>
            <p:cNvSpPr>
              <a:spLocks/>
            </p:cNvSpPr>
            <p:nvPr/>
          </p:nvSpPr>
          <p:spPr bwMode="auto">
            <a:xfrm>
              <a:off x="2828" y="2189"/>
              <a:ext cx="695" cy="201"/>
            </a:xfrm>
            <a:custGeom>
              <a:avLst/>
              <a:gdLst>
                <a:gd name="T0" fmla="*/ 251 w 292"/>
                <a:gd name="T1" fmla="*/ 0 h 83"/>
                <a:gd name="T2" fmla="*/ 0 w 292"/>
                <a:gd name="T3" fmla="*/ 0 h 83"/>
                <a:gd name="T4" fmla="*/ 0 w 292"/>
                <a:gd name="T5" fmla="*/ 20 h 83"/>
                <a:gd name="T6" fmla="*/ 230 w 292"/>
                <a:gd name="T7" fmla="*/ 20 h 83"/>
                <a:gd name="T8" fmla="*/ 273 w 292"/>
                <a:gd name="T9" fmla="*/ 55 h 83"/>
                <a:gd name="T10" fmla="*/ 273 w 292"/>
                <a:gd name="T11" fmla="*/ 58 h 83"/>
                <a:gd name="T12" fmla="*/ 259 w 292"/>
                <a:gd name="T13" fmla="*/ 83 h 83"/>
                <a:gd name="T14" fmla="*/ 273 w 292"/>
                <a:gd name="T15" fmla="*/ 83 h 83"/>
                <a:gd name="T16" fmla="*/ 273 w 292"/>
                <a:gd name="T17" fmla="*/ 77 h 83"/>
                <a:gd name="T18" fmla="*/ 292 w 292"/>
                <a:gd name="T19" fmla="*/ 33 h 83"/>
                <a:gd name="T20" fmla="*/ 283 w 292"/>
                <a:gd name="T21" fmla="*/ 11 h 83"/>
                <a:gd name="T22" fmla="*/ 251 w 292"/>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83">
                  <a:moveTo>
                    <a:pt x="251" y="0"/>
                  </a:moveTo>
                  <a:cubicBezTo>
                    <a:pt x="0" y="0"/>
                    <a:pt x="0" y="0"/>
                    <a:pt x="0" y="0"/>
                  </a:cubicBezTo>
                  <a:cubicBezTo>
                    <a:pt x="0" y="20"/>
                    <a:pt x="0" y="20"/>
                    <a:pt x="0" y="20"/>
                  </a:cubicBezTo>
                  <a:cubicBezTo>
                    <a:pt x="230" y="20"/>
                    <a:pt x="230" y="20"/>
                    <a:pt x="230" y="20"/>
                  </a:cubicBezTo>
                  <a:cubicBezTo>
                    <a:pt x="254" y="20"/>
                    <a:pt x="273" y="36"/>
                    <a:pt x="273" y="55"/>
                  </a:cubicBezTo>
                  <a:cubicBezTo>
                    <a:pt x="273" y="58"/>
                    <a:pt x="273" y="58"/>
                    <a:pt x="273" y="58"/>
                  </a:cubicBezTo>
                  <a:cubicBezTo>
                    <a:pt x="273" y="68"/>
                    <a:pt x="268" y="77"/>
                    <a:pt x="259" y="83"/>
                  </a:cubicBezTo>
                  <a:cubicBezTo>
                    <a:pt x="273" y="83"/>
                    <a:pt x="273" y="83"/>
                    <a:pt x="273" y="83"/>
                  </a:cubicBezTo>
                  <a:cubicBezTo>
                    <a:pt x="273" y="79"/>
                    <a:pt x="273" y="77"/>
                    <a:pt x="273" y="77"/>
                  </a:cubicBezTo>
                  <a:cubicBezTo>
                    <a:pt x="292" y="33"/>
                    <a:pt x="292" y="33"/>
                    <a:pt x="292" y="33"/>
                  </a:cubicBezTo>
                  <a:cubicBezTo>
                    <a:pt x="283" y="11"/>
                    <a:pt x="283" y="11"/>
                    <a:pt x="283" y="11"/>
                  </a:cubicBezTo>
                  <a:cubicBezTo>
                    <a:pt x="274" y="4"/>
                    <a:pt x="263" y="0"/>
                    <a:pt x="251" y="0"/>
                  </a:cubicBezTo>
                </a:path>
              </a:pathLst>
            </a:custGeom>
            <a:solidFill>
              <a:srgbClr val="CB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349A295-6FCD-4715-B79E-435D9A9553E0}"/>
                </a:ext>
              </a:extLst>
            </p:cNvPr>
            <p:cNvSpPr>
              <a:spLocks/>
            </p:cNvSpPr>
            <p:nvPr/>
          </p:nvSpPr>
          <p:spPr bwMode="auto">
            <a:xfrm>
              <a:off x="2811" y="2157"/>
              <a:ext cx="760" cy="272"/>
            </a:xfrm>
            <a:custGeom>
              <a:avLst/>
              <a:gdLst>
                <a:gd name="T0" fmla="*/ 245 w 319"/>
                <a:gd name="T1" fmla="*/ 92 h 112"/>
                <a:gd name="T2" fmla="*/ 288 w 319"/>
                <a:gd name="T3" fmla="*/ 57 h 112"/>
                <a:gd name="T4" fmla="*/ 288 w 319"/>
                <a:gd name="T5" fmla="*/ 55 h 112"/>
                <a:gd name="T6" fmla="*/ 245 w 319"/>
                <a:gd name="T7" fmla="*/ 20 h 112"/>
                <a:gd name="T8" fmla="*/ 0 w 319"/>
                <a:gd name="T9" fmla="*/ 20 h 112"/>
                <a:gd name="T10" fmla="*/ 0 w 319"/>
                <a:gd name="T11" fmla="*/ 0 h 112"/>
                <a:gd name="T12" fmla="*/ 266 w 319"/>
                <a:gd name="T13" fmla="*/ 0 h 112"/>
                <a:gd name="T14" fmla="*/ 319 w 319"/>
                <a:gd name="T15" fmla="*/ 54 h 112"/>
                <a:gd name="T16" fmla="*/ 319 w 319"/>
                <a:gd name="T17" fmla="*/ 58 h 112"/>
                <a:gd name="T18" fmla="*/ 266 w 319"/>
                <a:gd name="T19" fmla="*/ 112 h 112"/>
                <a:gd name="T20" fmla="*/ 0 w 319"/>
                <a:gd name="T21" fmla="*/ 112 h 112"/>
                <a:gd name="T22" fmla="*/ 0 w 319"/>
                <a:gd name="T23" fmla="*/ 92 h 112"/>
                <a:gd name="T24" fmla="*/ 245 w 319"/>
                <a:gd name="T25"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9" h="112">
                  <a:moveTo>
                    <a:pt x="245" y="92"/>
                  </a:moveTo>
                  <a:cubicBezTo>
                    <a:pt x="269" y="92"/>
                    <a:pt x="288" y="77"/>
                    <a:pt x="288" y="57"/>
                  </a:cubicBezTo>
                  <a:cubicBezTo>
                    <a:pt x="288" y="55"/>
                    <a:pt x="288" y="55"/>
                    <a:pt x="288" y="55"/>
                  </a:cubicBezTo>
                  <a:cubicBezTo>
                    <a:pt x="288" y="35"/>
                    <a:pt x="269" y="20"/>
                    <a:pt x="245" y="20"/>
                  </a:cubicBezTo>
                  <a:cubicBezTo>
                    <a:pt x="0" y="20"/>
                    <a:pt x="0" y="20"/>
                    <a:pt x="0" y="20"/>
                  </a:cubicBezTo>
                  <a:cubicBezTo>
                    <a:pt x="0" y="0"/>
                    <a:pt x="0" y="0"/>
                    <a:pt x="0" y="0"/>
                  </a:cubicBezTo>
                  <a:cubicBezTo>
                    <a:pt x="266" y="0"/>
                    <a:pt x="266" y="0"/>
                    <a:pt x="266" y="0"/>
                  </a:cubicBezTo>
                  <a:cubicBezTo>
                    <a:pt x="296" y="0"/>
                    <a:pt x="319" y="24"/>
                    <a:pt x="319" y="54"/>
                  </a:cubicBezTo>
                  <a:cubicBezTo>
                    <a:pt x="319" y="58"/>
                    <a:pt x="319" y="58"/>
                    <a:pt x="319" y="58"/>
                  </a:cubicBezTo>
                  <a:cubicBezTo>
                    <a:pt x="319" y="88"/>
                    <a:pt x="296" y="112"/>
                    <a:pt x="266" y="112"/>
                  </a:cubicBezTo>
                  <a:cubicBezTo>
                    <a:pt x="0" y="112"/>
                    <a:pt x="0" y="112"/>
                    <a:pt x="0" y="112"/>
                  </a:cubicBezTo>
                  <a:cubicBezTo>
                    <a:pt x="0" y="92"/>
                    <a:pt x="0" y="92"/>
                    <a:pt x="0" y="92"/>
                  </a:cubicBezTo>
                  <a:lnTo>
                    <a:pt x="245" y="92"/>
                  </a:lnTo>
                  <a:close/>
                </a:path>
              </a:pathLst>
            </a:custGeom>
            <a:solidFill>
              <a:srgbClr val="661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id="{9F514BD9-A4BA-419F-A520-3FA990FF58A0}"/>
                </a:ext>
              </a:extLst>
            </p:cNvPr>
            <p:cNvSpPr>
              <a:spLocks/>
            </p:cNvSpPr>
            <p:nvPr/>
          </p:nvSpPr>
          <p:spPr bwMode="auto">
            <a:xfrm>
              <a:off x="2828" y="2278"/>
              <a:ext cx="490" cy="22"/>
            </a:xfrm>
            <a:custGeom>
              <a:avLst/>
              <a:gdLst>
                <a:gd name="T0" fmla="*/ 0 w 490"/>
                <a:gd name="T1" fmla="*/ 0 h 22"/>
                <a:gd name="T2" fmla="*/ 0 w 490"/>
                <a:gd name="T3" fmla="*/ 22 h 22"/>
                <a:gd name="T4" fmla="*/ 490 w 490"/>
                <a:gd name="T5" fmla="*/ 5 h 22"/>
                <a:gd name="T6" fmla="*/ 0 w 490"/>
                <a:gd name="T7" fmla="*/ 0 h 22"/>
              </a:gdLst>
              <a:ahLst/>
              <a:cxnLst>
                <a:cxn ang="0">
                  <a:pos x="T0" y="T1"/>
                </a:cxn>
                <a:cxn ang="0">
                  <a:pos x="T2" y="T3"/>
                </a:cxn>
                <a:cxn ang="0">
                  <a:pos x="T4" y="T5"/>
                </a:cxn>
                <a:cxn ang="0">
                  <a:pos x="T6" y="T7"/>
                </a:cxn>
              </a:cxnLst>
              <a:rect l="0" t="0" r="r" b="b"/>
              <a:pathLst>
                <a:path w="490" h="22">
                  <a:moveTo>
                    <a:pt x="0" y="0"/>
                  </a:moveTo>
                  <a:lnTo>
                    <a:pt x="0" y="22"/>
                  </a:lnTo>
                  <a:lnTo>
                    <a:pt x="490" y="5"/>
                  </a:lnTo>
                  <a:lnTo>
                    <a:pt x="0"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25EFB6F5-AF12-403F-81FB-E9988F2EC67B}"/>
                </a:ext>
              </a:extLst>
            </p:cNvPr>
            <p:cNvSpPr>
              <a:spLocks/>
            </p:cNvSpPr>
            <p:nvPr/>
          </p:nvSpPr>
          <p:spPr bwMode="auto">
            <a:xfrm>
              <a:off x="2828" y="2278"/>
              <a:ext cx="490" cy="22"/>
            </a:xfrm>
            <a:custGeom>
              <a:avLst/>
              <a:gdLst>
                <a:gd name="T0" fmla="*/ 0 w 490"/>
                <a:gd name="T1" fmla="*/ 0 h 22"/>
                <a:gd name="T2" fmla="*/ 0 w 490"/>
                <a:gd name="T3" fmla="*/ 22 h 22"/>
                <a:gd name="T4" fmla="*/ 490 w 490"/>
                <a:gd name="T5" fmla="*/ 5 h 22"/>
                <a:gd name="T6" fmla="*/ 0 w 490"/>
                <a:gd name="T7" fmla="*/ 0 h 22"/>
              </a:gdLst>
              <a:ahLst/>
              <a:cxnLst>
                <a:cxn ang="0">
                  <a:pos x="T0" y="T1"/>
                </a:cxn>
                <a:cxn ang="0">
                  <a:pos x="T2" y="T3"/>
                </a:cxn>
                <a:cxn ang="0">
                  <a:pos x="T4" y="T5"/>
                </a:cxn>
                <a:cxn ang="0">
                  <a:pos x="T6" y="T7"/>
                </a:cxn>
              </a:cxnLst>
              <a:rect l="0" t="0" r="r" b="b"/>
              <a:pathLst>
                <a:path w="490" h="22">
                  <a:moveTo>
                    <a:pt x="0" y="0"/>
                  </a:moveTo>
                  <a:lnTo>
                    <a:pt x="0" y="22"/>
                  </a:lnTo>
                  <a:lnTo>
                    <a:pt x="49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id="{16D75A15-3332-42B3-AE97-7D5F5CE09069}"/>
                </a:ext>
              </a:extLst>
            </p:cNvPr>
            <p:cNvSpPr>
              <a:spLocks/>
            </p:cNvSpPr>
            <p:nvPr/>
          </p:nvSpPr>
          <p:spPr bwMode="auto">
            <a:xfrm>
              <a:off x="2828" y="2322"/>
              <a:ext cx="371" cy="20"/>
            </a:xfrm>
            <a:custGeom>
              <a:avLst/>
              <a:gdLst>
                <a:gd name="T0" fmla="*/ 0 w 371"/>
                <a:gd name="T1" fmla="*/ 0 h 20"/>
                <a:gd name="T2" fmla="*/ 0 w 371"/>
                <a:gd name="T3" fmla="*/ 20 h 20"/>
                <a:gd name="T4" fmla="*/ 371 w 371"/>
                <a:gd name="T5" fmla="*/ 5 h 20"/>
                <a:gd name="T6" fmla="*/ 0 w 371"/>
                <a:gd name="T7" fmla="*/ 0 h 20"/>
              </a:gdLst>
              <a:ahLst/>
              <a:cxnLst>
                <a:cxn ang="0">
                  <a:pos x="T0" y="T1"/>
                </a:cxn>
                <a:cxn ang="0">
                  <a:pos x="T2" y="T3"/>
                </a:cxn>
                <a:cxn ang="0">
                  <a:pos x="T4" y="T5"/>
                </a:cxn>
                <a:cxn ang="0">
                  <a:pos x="T6" y="T7"/>
                </a:cxn>
              </a:cxnLst>
              <a:rect l="0" t="0" r="r" b="b"/>
              <a:pathLst>
                <a:path w="371" h="20">
                  <a:moveTo>
                    <a:pt x="0" y="0"/>
                  </a:moveTo>
                  <a:lnTo>
                    <a:pt x="0" y="20"/>
                  </a:lnTo>
                  <a:lnTo>
                    <a:pt x="371" y="5"/>
                  </a:lnTo>
                  <a:lnTo>
                    <a:pt x="0"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60F754B-346B-46B9-AC51-9F146A66C032}"/>
                </a:ext>
              </a:extLst>
            </p:cNvPr>
            <p:cNvSpPr>
              <a:spLocks/>
            </p:cNvSpPr>
            <p:nvPr/>
          </p:nvSpPr>
          <p:spPr bwMode="auto">
            <a:xfrm>
              <a:off x="2828" y="2322"/>
              <a:ext cx="371" cy="20"/>
            </a:xfrm>
            <a:custGeom>
              <a:avLst/>
              <a:gdLst>
                <a:gd name="T0" fmla="*/ 0 w 371"/>
                <a:gd name="T1" fmla="*/ 0 h 20"/>
                <a:gd name="T2" fmla="*/ 0 w 371"/>
                <a:gd name="T3" fmla="*/ 20 h 20"/>
                <a:gd name="T4" fmla="*/ 371 w 371"/>
                <a:gd name="T5" fmla="*/ 5 h 20"/>
                <a:gd name="T6" fmla="*/ 0 w 371"/>
                <a:gd name="T7" fmla="*/ 0 h 20"/>
              </a:gdLst>
              <a:ahLst/>
              <a:cxnLst>
                <a:cxn ang="0">
                  <a:pos x="T0" y="T1"/>
                </a:cxn>
                <a:cxn ang="0">
                  <a:pos x="T2" y="T3"/>
                </a:cxn>
                <a:cxn ang="0">
                  <a:pos x="T4" y="T5"/>
                </a:cxn>
                <a:cxn ang="0">
                  <a:pos x="T6" y="T7"/>
                </a:cxn>
              </a:cxnLst>
              <a:rect l="0" t="0" r="r" b="b"/>
              <a:pathLst>
                <a:path w="371" h="20">
                  <a:moveTo>
                    <a:pt x="0" y="0"/>
                  </a:moveTo>
                  <a:lnTo>
                    <a:pt x="0" y="20"/>
                  </a:lnTo>
                  <a:lnTo>
                    <a:pt x="371"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FAE2D587-436C-47C7-ADCE-8DB5AFBC33B4}"/>
                </a:ext>
              </a:extLst>
            </p:cNvPr>
            <p:cNvSpPr>
              <a:spLocks noChangeArrowheads="1"/>
            </p:cNvSpPr>
            <p:nvPr/>
          </p:nvSpPr>
          <p:spPr bwMode="auto">
            <a:xfrm>
              <a:off x="3804" y="2227"/>
              <a:ext cx="245" cy="134"/>
            </a:xfrm>
            <a:prstGeom prst="ellipse">
              <a:avLst/>
            </a:prstGeom>
            <a:solidFill>
              <a:srgbClr val="5319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9">
            <a:extLst>
              <a:ext uri="{FF2B5EF4-FFF2-40B4-BE49-F238E27FC236}">
                <a16:creationId xmlns:a16="http://schemas.microsoft.com/office/drawing/2014/main" id="{0FEDE50F-260A-4280-9322-386F8B74E3E7}"/>
              </a:ext>
            </a:extLst>
          </p:cNvPr>
          <p:cNvGrpSpPr>
            <a:grpSpLocks noChangeAspect="1"/>
          </p:cNvGrpSpPr>
          <p:nvPr/>
        </p:nvGrpSpPr>
        <p:grpSpPr bwMode="auto">
          <a:xfrm>
            <a:off x="5510666" y="2238189"/>
            <a:ext cx="1485900" cy="1617663"/>
            <a:chOff x="3709" y="1164"/>
            <a:chExt cx="936" cy="1019"/>
          </a:xfrm>
        </p:grpSpPr>
        <p:sp>
          <p:nvSpPr>
            <p:cNvPr id="61" name="Freeform 60">
              <a:extLst>
                <a:ext uri="{FF2B5EF4-FFF2-40B4-BE49-F238E27FC236}">
                  <a16:creationId xmlns:a16="http://schemas.microsoft.com/office/drawing/2014/main" id="{193D8D1D-0C8B-411C-B893-A04C464B84F2}"/>
                </a:ext>
              </a:extLst>
            </p:cNvPr>
            <p:cNvSpPr>
              <a:spLocks/>
            </p:cNvSpPr>
            <p:nvPr/>
          </p:nvSpPr>
          <p:spPr bwMode="auto">
            <a:xfrm>
              <a:off x="3733" y="1224"/>
              <a:ext cx="580" cy="935"/>
            </a:xfrm>
            <a:custGeom>
              <a:avLst/>
              <a:gdLst>
                <a:gd name="T0" fmla="*/ 580 w 580"/>
                <a:gd name="T1" fmla="*/ 711 h 935"/>
                <a:gd name="T2" fmla="*/ 399 w 580"/>
                <a:gd name="T3" fmla="*/ 935 h 935"/>
                <a:gd name="T4" fmla="*/ 0 w 580"/>
                <a:gd name="T5" fmla="*/ 248 h 935"/>
                <a:gd name="T6" fmla="*/ 210 w 580"/>
                <a:gd name="T7" fmla="*/ 0 h 935"/>
                <a:gd name="T8" fmla="*/ 580 w 580"/>
                <a:gd name="T9" fmla="*/ 711 h 935"/>
              </a:gdLst>
              <a:ahLst/>
              <a:cxnLst>
                <a:cxn ang="0">
                  <a:pos x="T0" y="T1"/>
                </a:cxn>
                <a:cxn ang="0">
                  <a:pos x="T2" y="T3"/>
                </a:cxn>
                <a:cxn ang="0">
                  <a:pos x="T4" y="T5"/>
                </a:cxn>
                <a:cxn ang="0">
                  <a:pos x="T6" y="T7"/>
                </a:cxn>
                <a:cxn ang="0">
                  <a:pos x="T8" y="T9"/>
                </a:cxn>
              </a:cxnLst>
              <a:rect l="0" t="0" r="r" b="b"/>
              <a:pathLst>
                <a:path w="580" h="935">
                  <a:moveTo>
                    <a:pt x="580" y="711"/>
                  </a:moveTo>
                  <a:lnTo>
                    <a:pt x="399" y="935"/>
                  </a:lnTo>
                  <a:lnTo>
                    <a:pt x="0" y="248"/>
                  </a:lnTo>
                  <a:lnTo>
                    <a:pt x="210" y="0"/>
                  </a:lnTo>
                  <a:lnTo>
                    <a:pt x="580" y="711"/>
                  </a:lnTo>
                  <a:close/>
                </a:path>
              </a:pathLst>
            </a:custGeom>
            <a:solidFill>
              <a:srgbClr val="EB5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a:extLst>
                <a:ext uri="{FF2B5EF4-FFF2-40B4-BE49-F238E27FC236}">
                  <a16:creationId xmlns:a16="http://schemas.microsoft.com/office/drawing/2014/main" id="{A3084D9F-4C12-4B28-9D46-0CE95AAD7F76}"/>
                </a:ext>
              </a:extLst>
            </p:cNvPr>
            <p:cNvSpPr>
              <a:spLocks/>
            </p:cNvSpPr>
            <p:nvPr/>
          </p:nvSpPr>
          <p:spPr bwMode="auto">
            <a:xfrm>
              <a:off x="3733" y="1224"/>
              <a:ext cx="580" cy="935"/>
            </a:xfrm>
            <a:custGeom>
              <a:avLst/>
              <a:gdLst>
                <a:gd name="T0" fmla="*/ 580 w 580"/>
                <a:gd name="T1" fmla="*/ 711 h 935"/>
                <a:gd name="T2" fmla="*/ 399 w 580"/>
                <a:gd name="T3" fmla="*/ 935 h 935"/>
                <a:gd name="T4" fmla="*/ 0 w 580"/>
                <a:gd name="T5" fmla="*/ 248 h 935"/>
                <a:gd name="T6" fmla="*/ 210 w 580"/>
                <a:gd name="T7" fmla="*/ 0 h 935"/>
                <a:gd name="T8" fmla="*/ 580 w 580"/>
                <a:gd name="T9" fmla="*/ 711 h 935"/>
              </a:gdLst>
              <a:ahLst/>
              <a:cxnLst>
                <a:cxn ang="0">
                  <a:pos x="T0" y="T1"/>
                </a:cxn>
                <a:cxn ang="0">
                  <a:pos x="T2" y="T3"/>
                </a:cxn>
                <a:cxn ang="0">
                  <a:pos x="T4" y="T5"/>
                </a:cxn>
                <a:cxn ang="0">
                  <a:pos x="T6" y="T7"/>
                </a:cxn>
                <a:cxn ang="0">
                  <a:pos x="T8" y="T9"/>
                </a:cxn>
              </a:cxnLst>
              <a:rect l="0" t="0" r="r" b="b"/>
              <a:pathLst>
                <a:path w="580" h="935">
                  <a:moveTo>
                    <a:pt x="580" y="711"/>
                  </a:moveTo>
                  <a:lnTo>
                    <a:pt x="399" y="935"/>
                  </a:lnTo>
                  <a:lnTo>
                    <a:pt x="0" y="248"/>
                  </a:lnTo>
                  <a:lnTo>
                    <a:pt x="210" y="0"/>
                  </a:lnTo>
                  <a:lnTo>
                    <a:pt x="580" y="7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a:extLst>
                <a:ext uri="{FF2B5EF4-FFF2-40B4-BE49-F238E27FC236}">
                  <a16:creationId xmlns:a16="http://schemas.microsoft.com/office/drawing/2014/main" id="{06B01557-0325-4E15-BBA9-789F77E43CEA}"/>
                </a:ext>
              </a:extLst>
            </p:cNvPr>
            <p:cNvSpPr>
              <a:spLocks/>
            </p:cNvSpPr>
            <p:nvPr/>
          </p:nvSpPr>
          <p:spPr bwMode="auto">
            <a:xfrm>
              <a:off x="3736" y="1169"/>
              <a:ext cx="725" cy="992"/>
            </a:xfrm>
            <a:custGeom>
              <a:avLst/>
              <a:gdLst>
                <a:gd name="T0" fmla="*/ 319 w 725"/>
                <a:gd name="T1" fmla="*/ 0 h 992"/>
                <a:gd name="T2" fmla="*/ 725 w 725"/>
                <a:gd name="T3" fmla="*/ 716 h 992"/>
                <a:gd name="T4" fmla="*/ 396 w 725"/>
                <a:gd name="T5" fmla="*/ 992 h 992"/>
                <a:gd name="T6" fmla="*/ 0 w 725"/>
                <a:gd name="T7" fmla="*/ 303 h 992"/>
                <a:gd name="T8" fmla="*/ 319 w 725"/>
                <a:gd name="T9" fmla="*/ 0 h 992"/>
              </a:gdLst>
              <a:ahLst/>
              <a:cxnLst>
                <a:cxn ang="0">
                  <a:pos x="T0" y="T1"/>
                </a:cxn>
                <a:cxn ang="0">
                  <a:pos x="T2" y="T3"/>
                </a:cxn>
                <a:cxn ang="0">
                  <a:pos x="T4" y="T5"/>
                </a:cxn>
                <a:cxn ang="0">
                  <a:pos x="T6" y="T7"/>
                </a:cxn>
                <a:cxn ang="0">
                  <a:pos x="T8" y="T9"/>
                </a:cxn>
              </a:cxnLst>
              <a:rect l="0" t="0" r="r" b="b"/>
              <a:pathLst>
                <a:path w="725" h="992">
                  <a:moveTo>
                    <a:pt x="319" y="0"/>
                  </a:moveTo>
                  <a:lnTo>
                    <a:pt x="725" y="716"/>
                  </a:lnTo>
                  <a:lnTo>
                    <a:pt x="396" y="992"/>
                  </a:lnTo>
                  <a:lnTo>
                    <a:pt x="0" y="303"/>
                  </a:lnTo>
                  <a:lnTo>
                    <a:pt x="319" y="0"/>
                  </a:lnTo>
                  <a:close/>
                </a:path>
              </a:pathLst>
            </a:custGeom>
            <a:solidFill>
              <a:srgbClr val="C3C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a:extLst>
                <a:ext uri="{FF2B5EF4-FFF2-40B4-BE49-F238E27FC236}">
                  <a16:creationId xmlns:a16="http://schemas.microsoft.com/office/drawing/2014/main" id="{86BD40BB-9365-4885-8AB3-4BAAB56051C7}"/>
                </a:ext>
              </a:extLst>
            </p:cNvPr>
            <p:cNvSpPr>
              <a:spLocks/>
            </p:cNvSpPr>
            <p:nvPr/>
          </p:nvSpPr>
          <p:spPr bwMode="auto">
            <a:xfrm>
              <a:off x="3736" y="1169"/>
              <a:ext cx="725" cy="992"/>
            </a:xfrm>
            <a:custGeom>
              <a:avLst/>
              <a:gdLst>
                <a:gd name="T0" fmla="*/ 319 w 725"/>
                <a:gd name="T1" fmla="*/ 0 h 992"/>
                <a:gd name="T2" fmla="*/ 725 w 725"/>
                <a:gd name="T3" fmla="*/ 716 h 992"/>
                <a:gd name="T4" fmla="*/ 396 w 725"/>
                <a:gd name="T5" fmla="*/ 992 h 992"/>
                <a:gd name="T6" fmla="*/ 0 w 725"/>
                <a:gd name="T7" fmla="*/ 303 h 992"/>
                <a:gd name="T8" fmla="*/ 319 w 725"/>
                <a:gd name="T9" fmla="*/ 0 h 992"/>
              </a:gdLst>
              <a:ahLst/>
              <a:cxnLst>
                <a:cxn ang="0">
                  <a:pos x="T0" y="T1"/>
                </a:cxn>
                <a:cxn ang="0">
                  <a:pos x="T2" y="T3"/>
                </a:cxn>
                <a:cxn ang="0">
                  <a:pos x="T4" y="T5"/>
                </a:cxn>
                <a:cxn ang="0">
                  <a:pos x="T6" y="T7"/>
                </a:cxn>
                <a:cxn ang="0">
                  <a:pos x="T8" y="T9"/>
                </a:cxn>
              </a:cxnLst>
              <a:rect l="0" t="0" r="r" b="b"/>
              <a:pathLst>
                <a:path w="725" h="992">
                  <a:moveTo>
                    <a:pt x="319" y="0"/>
                  </a:moveTo>
                  <a:lnTo>
                    <a:pt x="725" y="716"/>
                  </a:lnTo>
                  <a:lnTo>
                    <a:pt x="396" y="992"/>
                  </a:lnTo>
                  <a:lnTo>
                    <a:pt x="0" y="303"/>
                  </a:lnTo>
                  <a:lnTo>
                    <a:pt x="3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a:extLst>
                <a:ext uri="{FF2B5EF4-FFF2-40B4-BE49-F238E27FC236}">
                  <a16:creationId xmlns:a16="http://schemas.microsoft.com/office/drawing/2014/main" id="{08929C49-2DA4-490C-94B0-5D0CF625D055}"/>
                </a:ext>
              </a:extLst>
            </p:cNvPr>
            <p:cNvSpPr>
              <a:spLocks/>
            </p:cNvSpPr>
            <p:nvPr/>
          </p:nvSpPr>
          <p:spPr bwMode="auto">
            <a:xfrm>
              <a:off x="3738" y="1164"/>
              <a:ext cx="790" cy="1007"/>
            </a:xfrm>
            <a:custGeom>
              <a:avLst/>
              <a:gdLst>
                <a:gd name="T0" fmla="*/ 401 w 790"/>
                <a:gd name="T1" fmla="*/ 0 h 1007"/>
                <a:gd name="T2" fmla="*/ 790 w 790"/>
                <a:gd name="T3" fmla="*/ 721 h 1007"/>
                <a:gd name="T4" fmla="*/ 396 w 790"/>
                <a:gd name="T5" fmla="*/ 1007 h 1007"/>
                <a:gd name="T6" fmla="*/ 0 w 790"/>
                <a:gd name="T7" fmla="*/ 318 h 1007"/>
                <a:gd name="T8" fmla="*/ 401 w 790"/>
                <a:gd name="T9" fmla="*/ 0 h 1007"/>
              </a:gdLst>
              <a:ahLst/>
              <a:cxnLst>
                <a:cxn ang="0">
                  <a:pos x="T0" y="T1"/>
                </a:cxn>
                <a:cxn ang="0">
                  <a:pos x="T2" y="T3"/>
                </a:cxn>
                <a:cxn ang="0">
                  <a:pos x="T4" y="T5"/>
                </a:cxn>
                <a:cxn ang="0">
                  <a:pos x="T6" y="T7"/>
                </a:cxn>
                <a:cxn ang="0">
                  <a:pos x="T8" y="T9"/>
                </a:cxn>
              </a:cxnLst>
              <a:rect l="0" t="0" r="r" b="b"/>
              <a:pathLst>
                <a:path w="790" h="1007">
                  <a:moveTo>
                    <a:pt x="401" y="0"/>
                  </a:moveTo>
                  <a:lnTo>
                    <a:pt x="790" y="721"/>
                  </a:lnTo>
                  <a:lnTo>
                    <a:pt x="396" y="1007"/>
                  </a:lnTo>
                  <a:lnTo>
                    <a:pt x="0" y="318"/>
                  </a:lnTo>
                  <a:lnTo>
                    <a:pt x="401" y="0"/>
                  </a:lnTo>
                  <a:close/>
                </a:path>
              </a:pathLst>
            </a:custGeom>
            <a:solidFill>
              <a:srgbClr val="DAD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a:extLst>
                <a:ext uri="{FF2B5EF4-FFF2-40B4-BE49-F238E27FC236}">
                  <a16:creationId xmlns:a16="http://schemas.microsoft.com/office/drawing/2014/main" id="{90761153-8009-4F4C-A06B-18A830B0E4C4}"/>
                </a:ext>
              </a:extLst>
            </p:cNvPr>
            <p:cNvSpPr>
              <a:spLocks/>
            </p:cNvSpPr>
            <p:nvPr/>
          </p:nvSpPr>
          <p:spPr bwMode="auto">
            <a:xfrm>
              <a:off x="3738" y="1164"/>
              <a:ext cx="790" cy="1007"/>
            </a:xfrm>
            <a:custGeom>
              <a:avLst/>
              <a:gdLst>
                <a:gd name="T0" fmla="*/ 401 w 790"/>
                <a:gd name="T1" fmla="*/ 0 h 1007"/>
                <a:gd name="T2" fmla="*/ 790 w 790"/>
                <a:gd name="T3" fmla="*/ 721 h 1007"/>
                <a:gd name="T4" fmla="*/ 396 w 790"/>
                <a:gd name="T5" fmla="*/ 1007 h 1007"/>
                <a:gd name="T6" fmla="*/ 0 w 790"/>
                <a:gd name="T7" fmla="*/ 318 h 1007"/>
                <a:gd name="T8" fmla="*/ 401 w 790"/>
                <a:gd name="T9" fmla="*/ 0 h 1007"/>
              </a:gdLst>
              <a:ahLst/>
              <a:cxnLst>
                <a:cxn ang="0">
                  <a:pos x="T0" y="T1"/>
                </a:cxn>
                <a:cxn ang="0">
                  <a:pos x="T2" y="T3"/>
                </a:cxn>
                <a:cxn ang="0">
                  <a:pos x="T4" y="T5"/>
                </a:cxn>
                <a:cxn ang="0">
                  <a:pos x="T6" y="T7"/>
                </a:cxn>
                <a:cxn ang="0">
                  <a:pos x="T8" y="T9"/>
                </a:cxn>
              </a:cxnLst>
              <a:rect l="0" t="0" r="r" b="b"/>
              <a:pathLst>
                <a:path w="790" h="1007">
                  <a:moveTo>
                    <a:pt x="401" y="0"/>
                  </a:moveTo>
                  <a:lnTo>
                    <a:pt x="790" y="721"/>
                  </a:lnTo>
                  <a:lnTo>
                    <a:pt x="396" y="1007"/>
                  </a:lnTo>
                  <a:lnTo>
                    <a:pt x="0" y="318"/>
                  </a:lnTo>
                  <a:lnTo>
                    <a:pt x="4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a:extLst>
                <a:ext uri="{FF2B5EF4-FFF2-40B4-BE49-F238E27FC236}">
                  <a16:creationId xmlns:a16="http://schemas.microsoft.com/office/drawing/2014/main" id="{21EC529C-9DAA-4C86-97E5-7FE60E2287C0}"/>
                </a:ext>
              </a:extLst>
            </p:cNvPr>
            <p:cNvSpPr>
              <a:spLocks/>
            </p:cNvSpPr>
            <p:nvPr/>
          </p:nvSpPr>
          <p:spPr bwMode="auto">
            <a:xfrm>
              <a:off x="4103" y="1899"/>
              <a:ext cx="540" cy="284"/>
            </a:xfrm>
            <a:custGeom>
              <a:avLst/>
              <a:gdLst>
                <a:gd name="T0" fmla="*/ 15 w 226"/>
                <a:gd name="T1" fmla="*/ 118 h 119"/>
                <a:gd name="T2" fmla="*/ 15 w 226"/>
                <a:gd name="T3" fmla="*/ 118 h 119"/>
                <a:gd name="T4" fmla="*/ 226 w 226"/>
                <a:gd name="T5" fmla="*/ 6 h 119"/>
                <a:gd name="T6" fmla="*/ 218 w 226"/>
                <a:gd name="T7" fmla="*/ 0 h 119"/>
                <a:gd name="T8" fmla="*/ 16 w 226"/>
                <a:gd name="T9" fmla="*/ 102 h 119"/>
                <a:gd name="T10" fmla="*/ 98 w 226"/>
                <a:gd name="T11" fmla="*/ 5 h 119"/>
                <a:gd name="T12" fmla="*/ 87 w 226"/>
                <a:gd name="T13" fmla="*/ 3 h 119"/>
                <a:gd name="T14" fmla="*/ 3 w 226"/>
                <a:gd name="T15" fmla="*/ 103 h 119"/>
                <a:gd name="T16" fmla="*/ 3 w 226"/>
                <a:gd name="T17" fmla="*/ 115 h 119"/>
                <a:gd name="T18" fmla="*/ 15 w 226"/>
                <a:gd name="T19"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19">
                  <a:moveTo>
                    <a:pt x="15" y="118"/>
                  </a:moveTo>
                  <a:cubicBezTo>
                    <a:pt x="15" y="118"/>
                    <a:pt x="15" y="118"/>
                    <a:pt x="15" y="118"/>
                  </a:cubicBezTo>
                  <a:cubicBezTo>
                    <a:pt x="226" y="6"/>
                    <a:pt x="226" y="6"/>
                    <a:pt x="226" y="6"/>
                  </a:cubicBezTo>
                  <a:cubicBezTo>
                    <a:pt x="218" y="0"/>
                    <a:pt x="218" y="0"/>
                    <a:pt x="218" y="0"/>
                  </a:cubicBezTo>
                  <a:cubicBezTo>
                    <a:pt x="16" y="102"/>
                    <a:pt x="16" y="102"/>
                    <a:pt x="16" y="102"/>
                  </a:cubicBezTo>
                  <a:cubicBezTo>
                    <a:pt x="98" y="5"/>
                    <a:pt x="98" y="5"/>
                    <a:pt x="98" y="5"/>
                  </a:cubicBezTo>
                  <a:cubicBezTo>
                    <a:pt x="87" y="3"/>
                    <a:pt x="87" y="3"/>
                    <a:pt x="87" y="3"/>
                  </a:cubicBezTo>
                  <a:cubicBezTo>
                    <a:pt x="3" y="103"/>
                    <a:pt x="3" y="103"/>
                    <a:pt x="3" y="103"/>
                  </a:cubicBezTo>
                  <a:cubicBezTo>
                    <a:pt x="0" y="106"/>
                    <a:pt x="0" y="111"/>
                    <a:pt x="3" y="115"/>
                  </a:cubicBezTo>
                  <a:cubicBezTo>
                    <a:pt x="6" y="118"/>
                    <a:pt x="11" y="119"/>
                    <a:pt x="15" y="118"/>
                  </a:cubicBezTo>
                </a:path>
              </a:pathLst>
            </a:custGeom>
            <a:solidFill>
              <a:srgbClr val="B84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a:extLst>
                <a:ext uri="{FF2B5EF4-FFF2-40B4-BE49-F238E27FC236}">
                  <a16:creationId xmlns:a16="http://schemas.microsoft.com/office/drawing/2014/main" id="{0E04A614-BD83-4FAD-A317-49EB1D0B4B19}"/>
                </a:ext>
              </a:extLst>
            </p:cNvPr>
            <p:cNvSpPr>
              <a:spLocks/>
            </p:cNvSpPr>
            <p:nvPr/>
          </p:nvSpPr>
          <p:spPr bwMode="auto">
            <a:xfrm>
              <a:off x="3736" y="1174"/>
              <a:ext cx="909" cy="987"/>
            </a:xfrm>
            <a:custGeom>
              <a:avLst/>
              <a:gdLst>
                <a:gd name="T0" fmla="*/ 510 w 909"/>
                <a:gd name="T1" fmla="*/ 0 h 987"/>
                <a:gd name="T2" fmla="*/ 909 w 909"/>
                <a:gd name="T3" fmla="*/ 737 h 987"/>
                <a:gd name="T4" fmla="*/ 396 w 909"/>
                <a:gd name="T5" fmla="*/ 987 h 987"/>
                <a:gd name="T6" fmla="*/ 0 w 909"/>
                <a:gd name="T7" fmla="*/ 298 h 987"/>
                <a:gd name="T8" fmla="*/ 510 w 909"/>
                <a:gd name="T9" fmla="*/ 0 h 987"/>
              </a:gdLst>
              <a:ahLst/>
              <a:cxnLst>
                <a:cxn ang="0">
                  <a:pos x="T0" y="T1"/>
                </a:cxn>
                <a:cxn ang="0">
                  <a:pos x="T2" y="T3"/>
                </a:cxn>
                <a:cxn ang="0">
                  <a:pos x="T4" y="T5"/>
                </a:cxn>
                <a:cxn ang="0">
                  <a:pos x="T6" y="T7"/>
                </a:cxn>
                <a:cxn ang="0">
                  <a:pos x="T8" y="T9"/>
                </a:cxn>
              </a:cxnLst>
              <a:rect l="0" t="0" r="r" b="b"/>
              <a:pathLst>
                <a:path w="909" h="987">
                  <a:moveTo>
                    <a:pt x="510" y="0"/>
                  </a:moveTo>
                  <a:lnTo>
                    <a:pt x="909" y="737"/>
                  </a:lnTo>
                  <a:lnTo>
                    <a:pt x="396" y="987"/>
                  </a:lnTo>
                  <a:lnTo>
                    <a:pt x="0" y="298"/>
                  </a:lnTo>
                  <a:lnTo>
                    <a:pt x="510" y="0"/>
                  </a:lnTo>
                  <a:close/>
                </a:path>
              </a:pathLst>
            </a:custGeom>
            <a:solidFill>
              <a:srgbClr val="EB5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a:extLst>
                <a:ext uri="{FF2B5EF4-FFF2-40B4-BE49-F238E27FC236}">
                  <a16:creationId xmlns:a16="http://schemas.microsoft.com/office/drawing/2014/main" id="{28747404-0E6A-47CD-870D-CB9D869238C3}"/>
                </a:ext>
              </a:extLst>
            </p:cNvPr>
            <p:cNvSpPr>
              <a:spLocks/>
            </p:cNvSpPr>
            <p:nvPr/>
          </p:nvSpPr>
          <p:spPr bwMode="auto">
            <a:xfrm>
              <a:off x="3736" y="1174"/>
              <a:ext cx="909" cy="987"/>
            </a:xfrm>
            <a:custGeom>
              <a:avLst/>
              <a:gdLst>
                <a:gd name="T0" fmla="*/ 510 w 909"/>
                <a:gd name="T1" fmla="*/ 0 h 987"/>
                <a:gd name="T2" fmla="*/ 909 w 909"/>
                <a:gd name="T3" fmla="*/ 737 h 987"/>
                <a:gd name="T4" fmla="*/ 396 w 909"/>
                <a:gd name="T5" fmla="*/ 987 h 987"/>
                <a:gd name="T6" fmla="*/ 0 w 909"/>
                <a:gd name="T7" fmla="*/ 298 h 987"/>
                <a:gd name="T8" fmla="*/ 510 w 909"/>
                <a:gd name="T9" fmla="*/ 0 h 987"/>
              </a:gdLst>
              <a:ahLst/>
              <a:cxnLst>
                <a:cxn ang="0">
                  <a:pos x="T0" y="T1"/>
                </a:cxn>
                <a:cxn ang="0">
                  <a:pos x="T2" y="T3"/>
                </a:cxn>
                <a:cxn ang="0">
                  <a:pos x="T4" y="T5"/>
                </a:cxn>
                <a:cxn ang="0">
                  <a:pos x="T6" y="T7"/>
                </a:cxn>
                <a:cxn ang="0">
                  <a:pos x="T8" y="T9"/>
                </a:cxn>
              </a:cxnLst>
              <a:rect l="0" t="0" r="r" b="b"/>
              <a:pathLst>
                <a:path w="909" h="987">
                  <a:moveTo>
                    <a:pt x="510" y="0"/>
                  </a:moveTo>
                  <a:lnTo>
                    <a:pt x="909" y="737"/>
                  </a:lnTo>
                  <a:lnTo>
                    <a:pt x="396" y="987"/>
                  </a:lnTo>
                  <a:lnTo>
                    <a:pt x="0" y="298"/>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a:extLst>
                <a:ext uri="{FF2B5EF4-FFF2-40B4-BE49-F238E27FC236}">
                  <a16:creationId xmlns:a16="http://schemas.microsoft.com/office/drawing/2014/main" id="{FF04D26D-01B7-4811-BCD3-4B6B82ED08C0}"/>
                </a:ext>
              </a:extLst>
            </p:cNvPr>
            <p:cNvSpPr>
              <a:spLocks/>
            </p:cNvSpPr>
            <p:nvPr/>
          </p:nvSpPr>
          <p:spPr bwMode="auto">
            <a:xfrm>
              <a:off x="3714" y="1460"/>
              <a:ext cx="446" cy="709"/>
            </a:xfrm>
            <a:custGeom>
              <a:avLst/>
              <a:gdLst>
                <a:gd name="T0" fmla="*/ 50 w 446"/>
                <a:gd name="T1" fmla="*/ 0 h 709"/>
                <a:gd name="T2" fmla="*/ 446 w 446"/>
                <a:gd name="T3" fmla="*/ 689 h 709"/>
                <a:gd name="T4" fmla="*/ 394 w 446"/>
                <a:gd name="T5" fmla="*/ 709 h 709"/>
                <a:gd name="T6" fmla="*/ 0 w 446"/>
                <a:gd name="T7" fmla="*/ 24 h 709"/>
                <a:gd name="T8" fmla="*/ 50 w 446"/>
                <a:gd name="T9" fmla="*/ 0 h 709"/>
              </a:gdLst>
              <a:ahLst/>
              <a:cxnLst>
                <a:cxn ang="0">
                  <a:pos x="T0" y="T1"/>
                </a:cxn>
                <a:cxn ang="0">
                  <a:pos x="T2" y="T3"/>
                </a:cxn>
                <a:cxn ang="0">
                  <a:pos x="T4" y="T5"/>
                </a:cxn>
                <a:cxn ang="0">
                  <a:pos x="T6" y="T7"/>
                </a:cxn>
                <a:cxn ang="0">
                  <a:pos x="T8" y="T9"/>
                </a:cxn>
              </a:cxnLst>
              <a:rect l="0" t="0" r="r" b="b"/>
              <a:pathLst>
                <a:path w="446" h="709">
                  <a:moveTo>
                    <a:pt x="50" y="0"/>
                  </a:moveTo>
                  <a:lnTo>
                    <a:pt x="446" y="689"/>
                  </a:lnTo>
                  <a:lnTo>
                    <a:pt x="394" y="709"/>
                  </a:lnTo>
                  <a:lnTo>
                    <a:pt x="0" y="24"/>
                  </a:lnTo>
                  <a:lnTo>
                    <a:pt x="50" y="0"/>
                  </a:lnTo>
                  <a:close/>
                </a:path>
              </a:pathLst>
            </a:custGeom>
            <a:solidFill>
              <a:srgbClr val="B84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a:extLst>
                <a:ext uri="{FF2B5EF4-FFF2-40B4-BE49-F238E27FC236}">
                  <a16:creationId xmlns:a16="http://schemas.microsoft.com/office/drawing/2014/main" id="{288FC686-F341-4C3D-8868-8FE0AE9E4AA6}"/>
                </a:ext>
              </a:extLst>
            </p:cNvPr>
            <p:cNvSpPr>
              <a:spLocks/>
            </p:cNvSpPr>
            <p:nvPr/>
          </p:nvSpPr>
          <p:spPr bwMode="auto">
            <a:xfrm>
              <a:off x="3714" y="1460"/>
              <a:ext cx="446" cy="709"/>
            </a:xfrm>
            <a:custGeom>
              <a:avLst/>
              <a:gdLst>
                <a:gd name="T0" fmla="*/ 50 w 446"/>
                <a:gd name="T1" fmla="*/ 0 h 709"/>
                <a:gd name="T2" fmla="*/ 446 w 446"/>
                <a:gd name="T3" fmla="*/ 689 h 709"/>
                <a:gd name="T4" fmla="*/ 394 w 446"/>
                <a:gd name="T5" fmla="*/ 709 h 709"/>
                <a:gd name="T6" fmla="*/ 0 w 446"/>
                <a:gd name="T7" fmla="*/ 24 h 709"/>
                <a:gd name="T8" fmla="*/ 50 w 446"/>
                <a:gd name="T9" fmla="*/ 0 h 709"/>
              </a:gdLst>
              <a:ahLst/>
              <a:cxnLst>
                <a:cxn ang="0">
                  <a:pos x="T0" y="T1"/>
                </a:cxn>
                <a:cxn ang="0">
                  <a:pos x="T2" y="T3"/>
                </a:cxn>
                <a:cxn ang="0">
                  <a:pos x="T4" y="T5"/>
                </a:cxn>
                <a:cxn ang="0">
                  <a:pos x="T6" y="T7"/>
                </a:cxn>
                <a:cxn ang="0">
                  <a:pos x="T8" y="T9"/>
                </a:cxn>
              </a:cxnLst>
              <a:rect l="0" t="0" r="r" b="b"/>
              <a:pathLst>
                <a:path w="446" h="709">
                  <a:moveTo>
                    <a:pt x="50" y="0"/>
                  </a:moveTo>
                  <a:lnTo>
                    <a:pt x="446" y="689"/>
                  </a:lnTo>
                  <a:lnTo>
                    <a:pt x="394" y="709"/>
                  </a:lnTo>
                  <a:lnTo>
                    <a:pt x="0" y="24"/>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a:extLst>
                <a:ext uri="{FF2B5EF4-FFF2-40B4-BE49-F238E27FC236}">
                  <a16:creationId xmlns:a16="http://schemas.microsoft.com/office/drawing/2014/main" id="{EEAB3A2B-C173-4810-B329-0A1CBC518E05}"/>
                </a:ext>
              </a:extLst>
            </p:cNvPr>
            <p:cNvSpPr>
              <a:spLocks/>
            </p:cNvSpPr>
            <p:nvPr/>
          </p:nvSpPr>
          <p:spPr bwMode="auto">
            <a:xfrm>
              <a:off x="3709" y="1174"/>
              <a:ext cx="537" cy="324"/>
            </a:xfrm>
            <a:custGeom>
              <a:avLst/>
              <a:gdLst>
                <a:gd name="T0" fmla="*/ 14 w 225"/>
                <a:gd name="T1" fmla="*/ 135 h 136"/>
                <a:gd name="T2" fmla="*/ 15 w 225"/>
                <a:gd name="T3" fmla="*/ 134 h 136"/>
                <a:gd name="T4" fmla="*/ 225 w 225"/>
                <a:gd name="T5" fmla="*/ 0 h 136"/>
                <a:gd name="T6" fmla="*/ 218 w 225"/>
                <a:gd name="T7" fmla="*/ 0 h 136"/>
                <a:gd name="T8" fmla="*/ 15 w 225"/>
                <a:gd name="T9" fmla="*/ 119 h 136"/>
                <a:gd name="T10" fmla="*/ 98 w 225"/>
                <a:gd name="T11" fmla="*/ 21 h 136"/>
                <a:gd name="T12" fmla="*/ 94 w 225"/>
                <a:gd name="T13" fmla="*/ 22 h 136"/>
                <a:gd name="T14" fmla="*/ 3 w 225"/>
                <a:gd name="T15" fmla="*/ 119 h 136"/>
                <a:gd name="T16" fmla="*/ 3 w 225"/>
                <a:gd name="T17" fmla="*/ 132 h 136"/>
                <a:gd name="T18" fmla="*/ 14 w 225"/>
                <a:gd name="T19"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136">
                  <a:moveTo>
                    <a:pt x="14" y="135"/>
                  </a:moveTo>
                  <a:cubicBezTo>
                    <a:pt x="15" y="134"/>
                    <a:pt x="15" y="134"/>
                    <a:pt x="15" y="134"/>
                  </a:cubicBezTo>
                  <a:cubicBezTo>
                    <a:pt x="225" y="0"/>
                    <a:pt x="225" y="0"/>
                    <a:pt x="225" y="0"/>
                  </a:cubicBezTo>
                  <a:cubicBezTo>
                    <a:pt x="218" y="0"/>
                    <a:pt x="218" y="0"/>
                    <a:pt x="218" y="0"/>
                  </a:cubicBezTo>
                  <a:cubicBezTo>
                    <a:pt x="15" y="119"/>
                    <a:pt x="15" y="119"/>
                    <a:pt x="15" y="119"/>
                  </a:cubicBezTo>
                  <a:cubicBezTo>
                    <a:pt x="98" y="21"/>
                    <a:pt x="98" y="21"/>
                    <a:pt x="98" y="21"/>
                  </a:cubicBezTo>
                  <a:cubicBezTo>
                    <a:pt x="94" y="22"/>
                    <a:pt x="94" y="22"/>
                    <a:pt x="94" y="22"/>
                  </a:cubicBezTo>
                  <a:cubicBezTo>
                    <a:pt x="3" y="119"/>
                    <a:pt x="3" y="119"/>
                    <a:pt x="3" y="119"/>
                  </a:cubicBezTo>
                  <a:cubicBezTo>
                    <a:pt x="0" y="123"/>
                    <a:pt x="0" y="128"/>
                    <a:pt x="3" y="132"/>
                  </a:cubicBezTo>
                  <a:cubicBezTo>
                    <a:pt x="6" y="135"/>
                    <a:pt x="10" y="136"/>
                    <a:pt x="14" y="135"/>
                  </a:cubicBezTo>
                </a:path>
              </a:pathLst>
            </a:custGeom>
            <a:solidFill>
              <a:srgbClr val="B84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a:extLst>
                <a:ext uri="{FF2B5EF4-FFF2-40B4-BE49-F238E27FC236}">
                  <a16:creationId xmlns:a16="http://schemas.microsoft.com/office/drawing/2014/main" id="{BB6009D7-5C1D-4A25-B47E-18EC9B61E384}"/>
                </a:ext>
              </a:extLst>
            </p:cNvPr>
            <p:cNvSpPr>
              <a:spLocks noEditPoints="1"/>
            </p:cNvSpPr>
            <p:nvPr/>
          </p:nvSpPr>
          <p:spPr bwMode="auto">
            <a:xfrm>
              <a:off x="3774" y="1472"/>
              <a:ext cx="532" cy="689"/>
            </a:xfrm>
            <a:custGeom>
              <a:avLst/>
              <a:gdLst>
                <a:gd name="T0" fmla="*/ 363 w 532"/>
                <a:gd name="T1" fmla="*/ 687 h 689"/>
                <a:gd name="T2" fmla="*/ 358 w 532"/>
                <a:gd name="T3" fmla="*/ 689 h 689"/>
                <a:gd name="T4" fmla="*/ 358 w 532"/>
                <a:gd name="T5" fmla="*/ 689 h 689"/>
                <a:gd name="T6" fmla="*/ 363 w 532"/>
                <a:gd name="T7" fmla="*/ 687 h 689"/>
                <a:gd name="T8" fmla="*/ 7 w 532"/>
                <a:gd name="T9" fmla="*/ 0 h 689"/>
                <a:gd name="T10" fmla="*/ 0 w 532"/>
                <a:gd name="T11" fmla="*/ 2 h 689"/>
                <a:gd name="T12" fmla="*/ 386 w 532"/>
                <a:gd name="T13" fmla="*/ 675 h 689"/>
                <a:gd name="T14" fmla="*/ 532 w 532"/>
                <a:gd name="T15" fmla="*/ 603 h 689"/>
                <a:gd name="T16" fmla="*/ 7 w 532"/>
                <a:gd name="T17"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689">
                  <a:moveTo>
                    <a:pt x="363" y="687"/>
                  </a:moveTo>
                  <a:lnTo>
                    <a:pt x="358" y="689"/>
                  </a:lnTo>
                  <a:lnTo>
                    <a:pt x="358" y="689"/>
                  </a:lnTo>
                  <a:lnTo>
                    <a:pt x="363" y="687"/>
                  </a:lnTo>
                  <a:close/>
                  <a:moveTo>
                    <a:pt x="7" y="0"/>
                  </a:moveTo>
                  <a:lnTo>
                    <a:pt x="0" y="2"/>
                  </a:lnTo>
                  <a:lnTo>
                    <a:pt x="386" y="675"/>
                  </a:lnTo>
                  <a:lnTo>
                    <a:pt x="532" y="603"/>
                  </a:lnTo>
                  <a:lnTo>
                    <a:pt x="7" y="0"/>
                  </a:lnTo>
                  <a:close/>
                </a:path>
              </a:pathLst>
            </a:custGeom>
            <a:solidFill>
              <a:srgbClr val="E43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a:extLst>
                <a:ext uri="{FF2B5EF4-FFF2-40B4-BE49-F238E27FC236}">
                  <a16:creationId xmlns:a16="http://schemas.microsoft.com/office/drawing/2014/main" id="{72EEAE19-5766-41A7-92C5-98856D158753}"/>
                </a:ext>
              </a:extLst>
            </p:cNvPr>
            <p:cNvSpPr>
              <a:spLocks noEditPoints="1"/>
            </p:cNvSpPr>
            <p:nvPr/>
          </p:nvSpPr>
          <p:spPr bwMode="auto">
            <a:xfrm>
              <a:off x="3774" y="1472"/>
              <a:ext cx="532" cy="689"/>
            </a:xfrm>
            <a:custGeom>
              <a:avLst/>
              <a:gdLst>
                <a:gd name="T0" fmla="*/ 363 w 532"/>
                <a:gd name="T1" fmla="*/ 687 h 689"/>
                <a:gd name="T2" fmla="*/ 358 w 532"/>
                <a:gd name="T3" fmla="*/ 689 h 689"/>
                <a:gd name="T4" fmla="*/ 358 w 532"/>
                <a:gd name="T5" fmla="*/ 689 h 689"/>
                <a:gd name="T6" fmla="*/ 363 w 532"/>
                <a:gd name="T7" fmla="*/ 687 h 689"/>
                <a:gd name="T8" fmla="*/ 7 w 532"/>
                <a:gd name="T9" fmla="*/ 0 h 689"/>
                <a:gd name="T10" fmla="*/ 0 w 532"/>
                <a:gd name="T11" fmla="*/ 2 h 689"/>
                <a:gd name="T12" fmla="*/ 386 w 532"/>
                <a:gd name="T13" fmla="*/ 675 h 689"/>
                <a:gd name="T14" fmla="*/ 532 w 532"/>
                <a:gd name="T15" fmla="*/ 603 h 689"/>
                <a:gd name="T16" fmla="*/ 7 w 532"/>
                <a:gd name="T17"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689">
                  <a:moveTo>
                    <a:pt x="363" y="687"/>
                  </a:moveTo>
                  <a:lnTo>
                    <a:pt x="358" y="689"/>
                  </a:lnTo>
                  <a:lnTo>
                    <a:pt x="358" y="689"/>
                  </a:lnTo>
                  <a:lnTo>
                    <a:pt x="363" y="687"/>
                  </a:lnTo>
                  <a:moveTo>
                    <a:pt x="7" y="0"/>
                  </a:moveTo>
                  <a:lnTo>
                    <a:pt x="0" y="2"/>
                  </a:lnTo>
                  <a:lnTo>
                    <a:pt x="386" y="675"/>
                  </a:lnTo>
                  <a:lnTo>
                    <a:pt x="532" y="60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a:extLst>
                <a:ext uri="{FF2B5EF4-FFF2-40B4-BE49-F238E27FC236}">
                  <a16:creationId xmlns:a16="http://schemas.microsoft.com/office/drawing/2014/main" id="{12F61947-BBAF-41FC-AF0C-F50DB124976F}"/>
                </a:ext>
              </a:extLst>
            </p:cNvPr>
            <p:cNvSpPr>
              <a:spLocks/>
            </p:cNvSpPr>
            <p:nvPr/>
          </p:nvSpPr>
          <p:spPr bwMode="auto">
            <a:xfrm>
              <a:off x="3748" y="1474"/>
              <a:ext cx="412" cy="687"/>
            </a:xfrm>
            <a:custGeom>
              <a:avLst/>
              <a:gdLst>
                <a:gd name="T0" fmla="*/ 26 w 412"/>
                <a:gd name="T1" fmla="*/ 0 h 687"/>
                <a:gd name="T2" fmla="*/ 0 w 412"/>
                <a:gd name="T3" fmla="*/ 20 h 687"/>
                <a:gd name="T4" fmla="*/ 384 w 412"/>
                <a:gd name="T5" fmla="*/ 687 h 687"/>
                <a:gd name="T6" fmla="*/ 389 w 412"/>
                <a:gd name="T7" fmla="*/ 685 h 687"/>
                <a:gd name="T8" fmla="*/ 412 w 412"/>
                <a:gd name="T9" fmla="*/ 673 h 687"/>
                <a:gd name="T10" fmla="*/ 26 w 412"/>
                <a:gd name="T11" fmla="*/ 0 h 687"/>
              </a:gdLst>
              <a:ahLst/>
              <a:cxnLst>
                <a:cxn ang="0">
                  <a:pos x="T0" y="T1"/>
                </a:cxn>
                <a:cxn ang="0">
                  <a:pos x="T2" y="T3"/>
                </a:cxn>
                <a:cxn ang="0">
                  <a:pos x="T4" y="T5"/>
                </a:cxn>
                <a:cxn ang="0">
                  <a:pos x="T6" y="T7"/>
                </a:cxn>
                <a:cxn ang="0">
                  <a:pos x="T8" y="T9"/>
                </a:cxn>
                <a:cxn ang="0">
                  <a:pos x="T10" y="T11"/>
                </a:cxn>
              </a:cxnLst>
              <a:rect l="0" t="0" r="r" b="b"/>
              <a:pathLst>
                <a:path w="412" h="687">
                  <a:moveTo>
                    <a:pt x="26" y="0"/>
                  </a:moveTo>
                  <a:lnTo>
                    <a:pt x="0" y="20"/>
                  </a:lnTo>
                  <a:lnTo>
                    <a:pt x="384" y="687"/>
                  </a:lnTo>
                  <a:lnTo>
                    <a:pt x="389" y="685"/>
                  </a:lnTo>
                  <a:lnTo>
                    <a:pt x="412" y="673"/>
                  </a:lnTo>
                  <a:lnTo>
                    <a:pt x="26" y="0"/>
                  </a:lnTo>
                  <a:close/>
                </a:path>
              </a:pathLst>
            </a:custGeom>
            <a:solidFill>
              <a:srgbClr val="B23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a:extLst>
                <a:ext uri="{FF2B5EF4-FFF2-40B4-BE49-F238E27FC236}">
                  <a16:creationId xmlns:a16="http://schemas.microsoft.com/office/drawing/2014/main" id="{953EB1AA-1324-40B6-A58D-9F79D743041B}"/>
                </a:ext>
              </a:extLst>
            </p:cNvPr>
            <p:cNvSpPr>
              <a:spLocks/>
            </p:cNvSpPr>
            <p:nvPr/>
          </p:nvSpPr>
          <p:spPr bwMode="auto">
            <a:xfrm>
              <a:off x="3748" y="1474"/>
              <a:ext cx="412" cy="687"/>
            </a:xfrm>
            <a:custGeom>
              <a:avLst/>
              <a:gdLst>
                <a:gd name="T0" fmla="*/ 26 w 412"/>
                <a:gd name="T1" fmla="*/ 0 h 687"/>
                <a:gd name="T2" fmla="*/ 0 w 412"/>
                <a:gd name="T3" fmla="*/ 20 h 687"/>
                <a:gd name="T4" fmla="*/ 384 w 412"/>
                <a:gd name="T5" fmla="*/ 687 h 687"/>
                <a:gd name="T6" fmla="*/ 389 w 412"/>
                <a:gd name="T7" fmla="*/ 685 h 687"/>
                <a:gd name="T8" fmla="*/ 412 w 412"/>
                <a:gd name="T9" fmla="*/ 673 h 687"/>
                <a:gd name="T10" fmla="*/ 26 w 412"/>
                <a:gd name="T11" fmla="*/ 0 h 687"/>
              </a:gdLst>
              <a:ahLst/>
              <a:cxnLst>
                <a:cxn ang="0">
                  <a:pos x="T0" y="T1"/>
                </a:cxn>
                <a:cxn ang="0">
                  <a:pos x="T2" y="T3"/>
                </a:cxn>
                <a:cxn ang="0">
                  <a:pos x="T4" y="T5"/>
                </a:cxn>
                <a:cxn ang="0">
                  <a:pos x="T6" y="T7"/>
                </a:cxn>
                <a:cxn ang="0">
                  <a:pos x="T8" y="T9"/>
                </a:cxn>
                <a:cxn ang="0">
                  <a:pos x="T10" y="T11"/>
                </a:cxn>
              </a:cxnLst>
              <a:rect l="0" t="0" r="r" b="b"/>
              <a:pathLst>
                <a:path w="412" h="687">
                  <a:moveTo>
                    <a:pt x="26" y="0"/>
                  </a:moveTo>
                  <a:lnTo>
                    <a:pt x="0" y="20"/>
                  </a:lnTo>
                  <a:lnTo>
                    <a:pt x="384" y="687"/>
                  </a:lnTo>
                  <a:lnTo>
                    <a:pt x="389" y="685"/>
                  </a:lnTo>
                  <a:lnTo>
                    <a:pt x="412" y="673"/>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id="{AF343001-6FC9-474C-B5C8-F2FB02475A5C}"/>
                </a:ext>
              </a:extLst>
            </p:cNvPr>
            <p:cNvSpPr>
              <a:spLocks/>
            </p:cNvSpPr>
            <p:nvPr/>
          </p:nvSpPr>
          <p:spPr bwMode="auto">
            <a:xfrm>
              <a:off x="3736" y="1453"/>
              <a:ext cx="45" cy="41"/>
            </a:xfrm>
            <a:custGeom>
              <a:avLst/>
              <a:gdLst>
                <a:gd name="T0" fmla="*/ 31 w 45"/>
                <a:gd name="T1" fmla="*/ 0 h 41"/>
                <a:gd name="T2" fmla="*/ 0 w 45"/>
                <a:gd name="T3" fmla="*/ 19 h 41"/>
                <a:gd name="T4" fmla="*/ 12 w 45"/>
                <a:gd name="T5" fmla="*/ 41 h 41"/>
                <a:gd name="T6" fmla="*/ 38 w 45"/>
                <a:gd name="T7" fmla="*/ 21 h 41"/>
                <a:gd name="T8" fmla="*/ 45 w 45"/>
                <a:gd name="T9" fmla="*/ 19 h 41"/>
                <a:gd name="T10" fmla="*/ 31 w 45"/>
                <a:gd name="T11" fmla="*/ 0 h 41"/>
              </a:gdLst>
              <a:ahLst/>
              <a:cxnLst>
                <a:cxn ang="0">
                  <a:pos x="T0" y="T1"/>
                </a:cxn>
                <a:cxn ang="0">
                  <a:pos x="T2" y="T3"/>
                </a:cxn>
                <a:cxn ang="0">
                  <a:pos x="T4" y="T5"/>
                </a:cxn>
                <a:cxn ang="0">
                  <a:pos x="T6" y="T7"/>
                </a:cxn>
                <a:cxn ang="0">
                  <a:pos x="T8" y="T9"/>
                </a:cxn>
                <a:cxn ang="0">
                  <a:pos x="T10" y="T11"/>
                </a:cxn>
              </a:cxnLst>
              <a:rect l="0" t="0" r="r" b="b"/>
              <a:pathLst>
                <a:path w="45" h="41">
                  <a:moveTo>
                    <a:pt x="31" y="0"/>
                  </a:moveTo>
                  <a:lnTo>
                    <a:pt x="0" y="19"/>
                  </a:lnTo>
                  <a:lnTo>
                    <a:pt x="12" y="41"/>
                  </a:lnTo>
                  <a:lnTo>
                    <a:pt x="38" y="21"/>
                  </a:lnTo>
                  <a:lnTo>
                    <a:pt x="45" y="19"/>
                  </a:lnTo>
                  <a:lnTo>
                    <a:pt x="31" y="0"/>
                  </a:lnTo>
                  <a:close/>
                </a:path>
              </a:pathLst>
            </a:custGeom>
            <a:solidFill>
              <a:srgbClr val="B23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a:extLst>
                <a:ext uri="{FF2B5EF4-FFF2-40B4-BE49-F238E27FC236}">
                  <a16:creationId xmlns:a16="http://schemas.microsoft.com/office/drawing/2014/main" id="{268E194C-47B6-42D8-AB59-697A8BE903E0}"/>
                </a:ext>
              </a:extLst>
            </p:cNvPr>
            <p:cNvSpPr>
              <a:spLocks/>
            </p:cNvSpPr>
            <p:nvPr/>
          </p:nvSpPr>
          <p:spPr bwMode="auto">
            <a:xfrm>
              <a:off x="3736" y="1453"/>
              <a:ext cx="45" cy="41"/>
            </a:xfrm>
            <a:custGeom>
              <a:avLst/>
              <a:gdLst>
                <a:gd name="T0" fmla="*/ 31 w 45"/>
                <a:gd name="T1" fmla="*/ 0 h 41"/>
                <a:gd name="T2" fmla="*/ 0 w 45"/>
                <a:gd name="T3" fmla="*/ 19 h 41"/>
                <a:gd name="T4" fmla="*/ 12 w 45"/>
                <a:gd name="T5" fmla="*/ 41 h 41"/>
                <a:gd name="T6" fmla="*/ 38 w 45"/>
                <a:gd name="T7" fmla="*/ 21 h 41"/>
                <a:gd name="T8" fmla="*/ 45 w 45"/>
                <a:gd name="T9" fmla="*/ 19 h 41"/>
                <a:gd name="T10" fmla="*/ 31 w 45"/>
                <a:gd name="T11" fmla="*/ 0 h 41"/>
              </a:gdLst>
              <a:ahLst/>
              <a:cxnLst>
                <a:cxn ang="0">
                  <a:pos x="T0" y="T1"/>
                </a:cxn>
                <a:cxn ang="0">
                  <a:pos x="T2" y="T3"/>
                </a:cxn>
                <a:cxn ang="0">
                  <a:pos x="T4" y="T5"/>
                </a:cxn>
                <a:cxn ang="0">
                  <a:pos x="T6" y="T7"/>
                </a:cxn>
                <a:cxn ang="0">
                  <a:pos x="T8" y="T9"/>
                </a:cxn>
                <a:cxn ang="0">
                  <a:pos x="T10" y="T11"/>
                </a:cxn>
              </a:cxnLst>
              <a:rect l="0" t="0" r="r" b="b"/>
              <a:pathLst>
                <a:path w="45" h="41">
                  <a:moveTo>
                    <a:pt x="31" y="0"/>
                  </a:moveTo>
                  <a:lnTo>
                    <a:pt x="0" y="19"/>
                  </a:lnTo>
                  <a:lnTo>
                    <a:pt x="12" y="41"/>
                  </a:lnTo>
                  <a:lnTo>
                    <a:pt x="38" y="21"/>
                  </a:lnTo>
                  <a:lnTo>
                    <a:pt x="45" y="1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upo 85">
            <a:extLst>
              <a:ext uri="{FF2B5EF4-FFF2-40B4-BE49-F238E27FC236}">
                <a16:creationId xmlns:a16="http://schemas.microsoft.com/office/drawing/2014/main" id="{3065B611-B5D5-477C-A4AA-A6CB86000FEC}"/>
              </a:ext>
            </a:extLst>
          </p:cNvPr>
          <p:cNvGrpSpPr/>
          <p:nvPr/>
        </p:nvGrpSpPr>
        <p:grpSpPr>
          <a:xfrm>
            <a:off x="3106057" y="2066993"/>
            <a:ext cx="2428421" cy="1016793"/>
            <a:chOff x="3483429" y="1863726"/>
            <a:chExt cx="2428421" cy="1016793"/>
          </a:xfrm>
          <a:solidFill>
            <a:srgbClr val="F7A600"/>
          </a:solidFill>
        </p:grpSpPr>
        <p:cxnSp>
          <p:nvCxnSpPr>
            <p:cNvPr id="81" name="Conector recto 80">
              <a:extLst>
                <a:ext uri="{FF2B5EF4-FFF2-40B4-BE49-F238E27FC236}">
                  <a16:creationId xmlns:a16="http://schemas.microsoft.com/office/drawing/2014/main" id="{20BE77F0-E5F7-4C2A-A03F-849EA1A2940B}"/>
                </a:ext>
              </a:extLst>
            </p:cNvPr>
            <p:cNvCxnSpPr/>
            <p:nvPr/>
          </p:nvCxnSpPr>
          <p:spPr>
            <a:xfrm flipH="1">
              <a:off x="3483429" y="2880519"/>
              <a:ext cx="2428421" cy="0"/>
            </a:xfrm>
            <a:prstGeom prst="line">
              <a:avLst/>
            </a:prstGeom>
            <a:grpFill/>
            <a:ln w="28575">
              <a:solidFill>
                <a:srgbClr val="F7A600"/>
              </a:solidFill>
            </a:ln>
          </p:spPr>
          <p:style>
            <a:lnRef idx="1">
              <a:schemeClr val="accent1"/>
            </a:lnRef>
            <a:fillRef idx="0">
              <a:schemeClr val="accent1"/>
            </a:fillRef>
            <a:effectRef idx="0">
              <a:schemeClr val="accent1"/>
            </a:effectRef>
            <a:fontRef idx="minor">
              <a:schemeClr val="tx1"/>
            </a:fontRef>
          </p:style>
        </p:cxnSp>
        <p:sp>
          <p:nvSpPr>
            <p:cNvPr id="83" name="Rectángulo 82">
              <a:extLst>
                <a:ext uri="{FF2B5EF4-FFF2-40B4-BE49-F238E27FC236}">
                  <a16:creationId xmlns:a16="http://schemas.microsoft.com/office/drawing/2014/main" id="{08D07BB0-1812-449E-A039-E308BD0AEEE1}"/>
                </a:ext>
              </a:extLst>
            </p:cNvPr>
            <p:cNvSpPr/>
            <p:nvPr/>
          </p:nvSpPr>
          <p:spPr>
            <a:xfrm>
              <a:off x="3483429" y="1863726"/>
              <a:ext cx="130628" cy="1016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115">
            <a:extLst>
              <a:ext uri="{FF2B5EF4-FFF2-40B4-BE49-F238E27FC236}">
                <a16:creationId xmlns:a16="http://schemas.microsoft.com/office/drawing/2014/main" id="{CD160327-9A58-4CC5-AA12-E9DFFF95842C}"/>
              </a:ext>
            </a:extLst>
          </p:cNvPr>
          <p:cNvSpPr txBox="1">
            <a:spLocks noChangeArrowheads="1"/>
          </p:cNvSpPr>
          <p:nvPr/>
        </p:nvSpPr>
        <p:spPr bwMode="auto">
          <a:xfrm>
            <a:off x="3355975" y="1868875"/>
            <a:ext cx="1076092"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b="1" dirty="0">
                <a:latin typeface="Lato Black" panose="020F0A02020204030203" pitchFamily="34" charset="0"/>
              </a:rPr>
              <a:t>Lesson</a:t>
            </a:r>
            <a:r>
              <a:rPr lang="es-CO" altLang="es-MX" sz="1800" b="1" dirty="0">
                <a:latin typeface="Lato Black" panose="020F0A02020204030203" pitchFamily="34" charset="0"/>
              </a:rPr>
              <a:t> 1</a:t>
            </a:r>
            <a:endParaRPr lang="id-ID" altLang="es-MX" sz="1800" b="1" dirty="0">
              <a:latin typeface="Lato Black" panose="020F0A02020204030203" pitchFamily="34" charset="0"/>
            </a:endParaRPr>
          </a:p>
        </p:txBody>
      </p:sp>
      <p:sp>
        <p:nvSpPr>
          <p:cNvPr id="85" name="TextBox 116">
            <a:extLst>
              <a:ext uri="{FF2B5EF4-FFF2-40B4-BE49-F238E27FC236}">
                <a16:creationId xmlns:a16="http://schemas.microsoft.com/office/drawing/2014/main" id="{7A29A5B5-EF74-4682-A195-A4386A0179DD}"/>
              </a:ext>
            </a:extLst>
          </p:cNvPr>
          <p:cNvSpPr txBox="1">
            <a:spLocks noChangeArrowheads="1"/>
          </p:cNvSpPr>
          <p:nvPr/>
        </p:nvSpPr>
        <p:spPr bwMode="auto">
          <a:xfrm>
            <a:off x="3355975" y="2264959"/>
            <a:ext cx="2027463"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latin typeface="Calibri Light" panose="020F0302020204030204" pitchFamily="34" charset="0"/>
                <a:cs typeface="Calibri Light" panose="020F0302020204030204" pitchFamily="34" charset="0"/>
              </a:rPr>
              <a:t>Creativity is the key to success in the great and primary education</a:t>
            </a:r>
          </a:p>
        </p:txBody>
      </p:sp>
      <p:grpSp>
        <p:nvGrpSpPr>
          <p:cNvPr id="87" name="Grupo 86">
            <a:extLst>
              <a:ext uri="{FF2B5EF4-FFF2-40B4-BE49-F238E27FC236}">
                <a16:creationId xmlns:a16="http://schemas.microsoft.com/office/drawing/2014/main" id="{AA947743-7988-43E5-91D0-6605E6388F75}"/>
              </a:ext>
            </a:extLst>
          </p:cNvPr>
          <p:cNvGrpSpPr/>
          <p:nvPr/>
        </p:nvGrpSpPr>
        <p:grpSpPr>
          <a:xfrm>
            <a:off x="841828" y="3485017"/>
            <a:ext cx="3861257" cy="1016793"/>
            <a:chOff x="3483429" y="1863726"/>
            <a:chExt cx="2428421" cy="1016793"/>
          </a:xfrm>
          <a:solidFill>
            <a:srgbClr val="01B9B7"/>
          </a:solidFill>
        </p:grpSpPr>
        <p:cxnSp>
          <p:nvCxnSpPr>
            <p:cNvPr id="88" name="Conector recto 87">
              <a:extLst>
                <a:ext uri="{FF2B5EF4-FFF2-40B4-BE49-F238E27FC236}">
                  <a16:creationId xmlns:a16="http://schemas.microsoft.com/office/drawing/2014/main" id="{70D57349-4E13-4E18-BAC5-A8049B6892FB}"/>
                </a:ext>
              </a:extLst>
            </p:cNvPr>
            <p:cNvCxnSpPr/>
            <p:nvPr/>
          </p:nvCxnSpPr>
          <p:spPr>
            <a:xfrm flipH="1">
              <a:off x="3483429" y="2880519"/>
              <a:ext cx="2428421" cy="0"/>
            </a:xfrm>
            <a:prstGeom prst="line">
              <a:avLst/>
            </a:prstGeom>
            <a:grpFill/>
            <a:ln w="28575">
              <a:solidFill>
                <a:srgbClr val="01B9B7"/>
              </a:solidFill>
            </a:ln>
          </p:spPr>
          <p:style>
            <a:lnRef idx="1">
              <a:schemeClr val="accent1"/>
            </a:lnRef>
            <a:fillRef idx="0">
              <a:schemeClr val="accent1"/>
            </a:fillRef>
            <a:effectRef idx="0">
              <a:schemeClr val="accent1"/>
            </a:effectRef>
            <a:fontRef idx="minor">
              <a:schemeClr val="tx1"/>
            </a:fontRef>
          </p:style>
        </p:cxnSp>
        <p:sp>
          <p:nvSpPr>
            <p:cNvPr id="89" name="Rectángulo 88">
              <a:extLst>
                <a:ext uri="{FF2B5EF4-FFF2-40B4-BE49-F238E27FC236}">
                  <a16:creationId xmlns:a16="http://schemas.microsoft.com/office/drawing/2014/main" id="{C494D63C-1DFC-4C33-8740-10107B659CFE}"/>
                </a:ext>
              </a:extLst>
            </p:cNvPr>
            <p:cNvSpPr/>
            <p:nvPr/>
          </p:nvSpPr>
          <p:spPr>
            <a:xfrm>
              <a:off x="3483429" y="1863726"/>
              <a:ext cx="130628" cy="1016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upo 89">
            <a:extLst>
              <a:ext uri="{FF2B5EF4-FFF2-40B4-BE49-F238E27FC236}">
                <a16:creationId xmlns:a16="http://schemas.microsoft.com/office/drawing/2014/main" id="{3ABA2962-571A-4FFA-9882-0482D5A0A4FF}"/>
              </a:ext>
            </a:extLst>
          </p:cNvPr>
          <p:cNvGrpSpPr/>
          <p:nvPr/>
        </p:nvGrpSpPr>
        <p:grpSpPr>
          <a:xfrm>
            <a:off x="865183" y="4939966"/>
            <a:ext cx="3861257" cy="1016793"/>
            <a:chOff x="3483429" y="1863726"/>
            <a:chExt cx="2428421" cy="1016793"/>
          </a:xfrm>
          <a:solidFill>
            <a:srgbClr val="E7205F"/>
          </a:solidFill>
        </p:grpSpPr>
        <p:cxnSp>
          <p:nvCxnSpPr>
            <p:cNvPr id="91" name="Conector recto 90">
              <a:extLst>
                <a:ext uri="{FF2B5EF4-FFF2-40B4-BE49-F238E27FC236}">
                  <a16:creationId xmlns:a16="http://schemas.microsoft.com/office/drawing/2014/main" id="{356C11BF-A0A9-4115-AE62-50E99EF8D70C}"/>
                </a:ext>
              </a:extLst>
            </p:cNvPr>
            <p:cNvCxnSpPr/>
            <p:nvPr/>
          </p:nvCxnSpPr>
          <p:spPr>
            <a:xfrm flipH="1">
              <a:off x="3483429" y="2880519"/>
              <a:ext cx="2428421" cy="0"/>
            </a:xfrm>
            <a:prstGeom prst="line">
              <a:avLst/>
            </a:prstGeom>
            <a:grpFill/>
            <a:ln w="28575">
              <a:solidFill>
                <a:srgbClr val="E7205F"/>
              </a:solidFill>
            </a:ln>
          </p:spPr>
          <p:style>
            <a:lnRef idx="1">
              <a:schemeClr val="accent1"/>
            </a:lnRef>
            <a:fillRef idx="0">
              <a:schemeClr val="accent1"/>
            </a:fillRef>
            <a:effectRef idx="0">
              <a:schemeClr val="accent1"/>
            </a:effectRef>
            <a:fontRef idx="minor">
              <a:schemeClr val="tx1"/>
            </a:fontRef>
          </p:style>
        </p:cxnSp>
        <p:sp>
          <p:nvSpPr>
            <p:cNvPr id="92" name="Rectángulo 91">
              <a:extLst>
                <a:ext uri="{FF2B5EF4-FFF2-40B4-BE49-F238E27FC236}">
                  <a16:creationId xmlns:a16="http://schemas.microsoft.com/office/drawing/2014/main" id="{FA280488-00BE-4ACC-AA3E-60AEF373123D}"/>
                </a:ext>
              </a:extLst>
            </p:cNvPr>
            <p:cNvSpPr/>
            <p:nvPr/>
          </p:nvSpPr>
          <p:spPr>
            <a:xfrm>
              <a:off x="3483429" y="1863726"/>
              <a:ext cx="130628" cy="1016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upo 92">
            <a:extLst>
              <a:ext uri="{FF2B5EF4-FFF2-40B4-BE49-F238E27FC236}">
                <a16:creationId xmlns:a16="http://schemas.microsoft.com/office/drawing/2014/main" id="{8FF7A63C-0630-4F1C-8A15-4CDB67C82185}"/>
              </a:ext>
            </a:extLst>
          </p:cNvPr>
          <p:cNvGrpSpPr/>
          <p:nvPr/>
        </p:nvGrpSpPr>
        <p:grpSpPr>
          <a:xfrm flipH="1">
            <a:off x="7591005" y="3049404"/>
            <a:ext cx="4015015" cy="1016793"/>
            <a:chOff x="3483429" y="1863726"/>
            <a:chExt cx="2428421" cy="1016793"/>
          </a:xfrm>
          <a:solidFill>
            <a:srgbClr val="4C0339"/>
          </a:solidFill>
        </p:grpSpPr>
        <p:cxnSp>
          <p:nvCxnSpPr>
            <p:cNvPr id="94" name="Conector recto 93">
              <a:extLst>
                <a:ext uri="{FF2B5EF4-FFF2-40B4-BE49-F238E27FC236}">
                  <a16:creationId xmlns:a16="http://schemas.microsoft.com/office/drawing/2014/main" id="{62CC0E65-9A1D-4B4F-95BC-D85ECA9A5EC3}"/>
                </a:ext>
              </a:extLst>
            </p:cNvPr>
            <p:cNvCxnSpPr/>
            <p:nvPr/>
          </p:nvCxnSpPr>
          <p:spPr>
            <a:xfrm flipH="1">
              <a:off x="3483429" y="2880519"/>
              <a:ext cx="2428421" cy="0"/>
            </a:xfrm>
            <a:prstGeom prst="line">
              <a:avLst/>
            </a:prstGeom>
            <a:grpFill/>
            <a:ln w="28575">
              <a:solidFill>
                <a:srgbClr val="4C0339"/>
              </a:solidFill>
            </a:ln>
          </p:spPr>
          <p:style>
            <a:lnRef idx="1">
              <a:schemeClr val="accent1"/>
            </a:lnRef>
            <a:fillRef idx="0">
              <a:schemeClr val="accent1"/>
            </a:fillRef>
            <a:effectRef idx="0">
              <a:schemeClr val="accent1"/>
            </a:effectRef>
            <a:fontRef idx="minor">
              <a:schemeClr val="tx1"/>
            </a:fontRef>
          </p:style>
        </p:cxnSp>
        <p:sp>
          <p:nvSpPr>
            <p:cNvPr id="95" name="Rectángulo 94">
              <a:extLst>
                <a:ext uri="{FF2B5EF4-FFF2-40B4-BE49-F238E27FC236}">
                  <a16:creationId xmlns:a16="http://schemas.microsoft.com/office/drawing/2014/main" id="{0065DBFF-42E0-4BDF-8964-E975CFF920B6}"/>
                </a:ext>
              </a:extLst>
            </p:cNvPr>
            <p:cNvSpPr/>
            <p:nvPr/>
          </p:nvSpPr>
          <p:spPr>
            <a:xfrm>
              <a:off x="3483429" y="1863726"/>
              <a:ext cx="130628" cy="1016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upo 95">
            <a:extLst>
              <a:ext uri="{FF2B5EF4-FFF2-40B4-BE49-F238E27FC236}">
                <a16:creationId xmlns:a16="http://schemas.microsoft.com/office/drawing/2014/main" id="{B7658226-587A-4274-804A-77227F63FDF9}"/>
              </a:ext>
            </a:extLst>
          </p:cNvPr>
          <p:cNvGrpSpPr/>
          <p:nvPr/>
        </p:nvGrpSpPr>
        <p:grpSpPr>
          <a:xfrm flipH="1">
            <a:off x="7645883" y="4351005"/>
            <a:ext cx="4015015" cy="1016793"/>
            <a:chOff x="3483429" y="1863726"/>
            <a:chExt cx="2428421" cy="1016793"/>
          </a:xfrm>
        </p:grpSpPr>
        <p:cxnSp>
          <p:nvCxnSpPr>
            <p:cNvPr id="97" name="Conector recto 96">
              <a:extLst>
                <a:ext uri="{FF2B5EF4-FFF2-40B4-BE49-F238E27FC236}">
                  <a16:creationId xmlns:a16="http://schemas.microsoft.com/office/drawing/2014/main" id="{3428C429-8ADE-438E-9584-4AC97AC5505C}"/>
                </a:ext>
              </a:extLst>
            </p:cNvPr>
            <p:cNvCxnSpPr/>
            <p:nvPr/>
          </p:nvCxnSpPr>
          <p:spPr>
            <a:xfrm flipH="1">
              <a:off x="3483429" y="2880519"/>
              <a:ext cx="2428421" cy="0"/>
            </a:xfrm>
            <a:prstGeom prst="line">
              <a:avLst/>
            </a:prstGeom>
            <a:ln w="28575">
              <a:solidFill>
                <a:srgbClr val="0F657D"/>
              </a:solidFill>
            </a:ln>
          </p:spPr>
          <p:style>
            <a:lnRef idx="1">
              <a:schemeClr val="accent1"/>
            </a:lnRef>
            <a:fillRef idx="0">
              <a:schemeClr val="accent1"/>
            </a:fillRef>
            <a:effectRef idx="0">
              <a:schemeClr val="accent1"/>
            </a:effectRef>
            <a:fontRef idx="minor">
              <a:schemeClr val="tx1"/>
            </a:fontRef>
          </p:style>
        </p:cxnSp>
        <p:sp>
          <p:nvSpPr>
            <p:cNvPr id="98" name="Rectángulo 97">
              <a:extLst>
                <a:ext uri="{FF2B5EF4-FFF2-40B4-BE49-F238E27FC236}">
                  <a16:creationId xmlns:a16="http://schemas.microsoft.com/office/drawing/2014/main" id="{94DA305A-9746-464B-8930-7FA358E3F420}"/>
                </a:ext>
              </a:extLst>
            </p:cNvPr>
            <p:cNvSpPr/>
            <p:nvPr/>
          </p:nvSpPr>
          <p:spPr>
            <a:xfrm>
              <a:off x="3483429" y="1863726"/>
              <a:ext cx="130628" cy="1016790"/>
            </a:xfrm>
            <a:prstGeom prst="rect">
              <a:avLst/>
            </a:prstGeom>
            <a:solidFill>
              <a:srgbClr val="0F6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34">
            <a:extLst>
              <a:ext uri="{FF2B5EF4-FFF2-40B4-BE49-F238E27FC236}">
                <a16:creationId xmlns:a16="http://schemas.microsoft.com/office/drawing/2014/main" id="{F0FE9881-AEDA-4C55-97B5-7A0C6DD7FD8C}"/>
              </a:ext>
            </a:extLst>
          </p:cNvPr>
          <p:cNvGrpSpPr>
            <a:grpSpLocks noChangeAspect="1"/>
          </p:cNvGrpSpPr>
          <p:nvPr/>
        </p:nvGrpSpPr>
        <p:grpSpPr bwMode="auto">
          <a:xfrm>
            <a:off x="5459865" y="5135218"/>
            <a:ext cx="2230438" cy="433388"/>
            <a:chOff x="3724" y="2438"/>
            <a:chExt cx="1405" cy="273"/>
          </a:xfrm>
        </p:grpSpPr>
        <p:sp>
          <p:nvSpPr>
            <p:cNvPr id="100" name="Freeform 35">
              <a:extLst>
                <a:ext uri="{FF2B5EF4-FFF2-40B4-BE49-F238E27FC236}">
                  <a16:creationId xmlns:a16="http://schemas.microsoft.com/office/drawing/2014/main" id="{57E2E7E5-3346-4279-980C-76F4D8E8D970}"/>
                </a:ext>
              </a:extLst>
            </p:cNvPr>
            <p:cNvSpPr>
              <a:spLocks/>
            </p:cNvSpPr>
            <p:nvPr/>
          </p:nvSpPr>
          <p:spPr bwMode="auto">
            <a:xfrm>
              <a:off x="3724" y="2438"/>
              <a:ext cx="1172" cy="273"/>
            </a:xfrm>
            <a:custGeom>
              <a:avLst/>
              <a:gdLst>
                <a:gd name="T0" fmla="*/ 53 w 492"/>
                <a:gd name="T1" fmla="*/ 0 h 112"/>
                <a:gd name="T2" fmla="*/ 126 w 492"/>
                <a:gd name="T3" fmla="*/ 0 h 112"/>
                <a:gd name="T4" fmla="*/ 424 w 492"/>
                <a:gd name="T5" fmla="*/ 0 h 112"/>
                <a:gd name="T6" fmla="*/ 424 w 492"/>
                <a:gd name="T7" fmla="*/ 0 h 112"/>
                <a:gd name="T8" fmla="*/ 443 w 492"/>
                <a:gd name="T9" fmla="*/ 0 h 112"/>
                <a:gd name="T10" fmla="*/ 443 w 492"/>
                <a:gd name="T11" fmla="*/ 0 h 112"/>
                <a:gd name="T12" fmla="*/ 492 w 492"/>
                <a:gd name="T13" fmla="*/ 0 h 112"/>
                <a:gd name="T14" fmla="*/ 492 w 492"/>
                <a:gd name="T15" fmla="*/ 20 h 112"/>
                <a:gd name="T16" fmla="*/ 492 w 492"/>
                <a:gd name="T17" fmla="*/ 92 h 112"/>
                <a:gd name="T18" fmla="*/ 492 w 492"/>
                <a:gd name="T19" fmla="*/ 112 h 112"/>
                <a:gd name="T20" fmla="*/ 443 w 492"/>
                <a:gd name="T21" fmla="*/ 112 h 112"/>
                <a:gd name="T22" fmla="*/ 443 w 492"/>
                <a:gd name="T23" fmla="*/ 112 h 112"/>
                <a:gd name="T24" fmla="*/ 424 w 492"/>
                <a:gd name="T25" fmla="*/ 112 h 112"/>
                <a:gd name="T26" fmla="*/ 424 w 492"/>
                <a:gd name="T27" fmla="*/ 112 h 112"/>
                <a:gd name="T28" fmla="*/ 126 w 492"/>
                <a:gd name="T29" fmla="*/ 112 h 112"/>
                <a:gd name="T30" fmla="*/ 53 w 492"/>
                <a:gd name="T31" fmla="*/ 112 h 112"/>
                <a:gd name="T32" fmla="*/ 0 w 492"/>
                <a:gd name="T33" fmla="*/ 58 h 112"/>
                <a:gd name="T34" fmla="*/ 0 w 492"/>
                <a:gd name="T35" fmla="*/ 54 h 112"/>
                <a:gd name="T36" fmla="*/ 53 w 492"/>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2" h="112">
                  <a:moveTo>
                    <a:pt x="53" y="0"/>
                  </a:moveTo>
                  <a:cubicBezTo>
                    <a:pt x="126" y="0"/>
                    <a:pt x="126" y="0"/>
                    <a:pt x="126" y="0"/>
                  </a:cubicBezTo>
                  <a:cubicBezTo>
                    <a:pt x="424" y="0"/>
                    <a:pt x="424" y="0"/>
                    <a:pt x="424" y="0"/>
                  </a:cubicBezTo>
                  <a:cubicBezTo>
                    <a:pt x="424" y="0"/>
                    <a:pt x="424" y="0"/>
                    <a:pt x="424" y="0"/>
                  </a:cubicBezTo>
                  <a:cubicBezTo>
                    <a:pt x="443" y="0"/>
                    <a:pt x="443" y="0"/>
                    <a:pt x="443" y="0"/>
                  </a:cubicBezTo>
                  <a:cubicBezTo>
                    <a:pt x="443" y="0"/>
                    <a:pt x="443" y="0"/>
                    <a:pt x="443" y="0"/>
                  </a:cubicBezTo>
                  <a:cubicBezTo>
                    <a:pt x="492" y="0"/>
                    <a:pt x="492" y="0"/>
                    <a:pt x="492" y="0"/>
                  </a:cubicBezTo>
                  <a:cubicBezTo>
                    <a:pt x="492" y="20"/>
                    <a:pt x="492" y="20"/>
                    <a:pt x="492" y="20"/>
                  </a:cubicBezTo>
                  <a:cubicBezTo>
                    <a:pt x="492" y="92"/>
                    <a:pt x="492" y="92"/>
                    <a:pt x="492" y="92"/>
                  </a:cubicBezTo>
                  <a:cubicBezTo>
                    <a:pt x="492" y="112"/>
                    <a:pt x="492" y="112"/>
                    <a:pt x="492" y="112"/>
                  </a:cubicBezTo>
                  <a:cubicBezTo>
                    <a:pt x="443" y="112"/>
                    <a:pt x="443" y="112"/>
                    <a:pt x="443" y="112"/>
                  </a:cubicBezTo>
                  <a:cubicBezTo>
                    <a:pt x="443" y="112"/>
                    <a:pt x="443" y="112"/>
                    <a:pt x="443" y="112"/>
                  </a:cubicBezTo>
                  <a:cubicBezTo>
                    <a:pt x="424" y="112"/>
                    <a:pt x="424" y="112"/>
                    <a:pt x="424" y="112"/>
                  </a:cubicBezTo>
                  <a:cubicBezTo>
                    <a:pt x="424" y="112"/>
                    <a:pt x="424" y="112"/>
                    <a:pt x="424" y="112"/>
                  </a:cubicBezTo>
                  <a:cubicBezTo>
                    <a:pt x="126" y="112"/>
                    <a:pt x="126" y="112"/>
                    <a:pt x="126" y="112"/>
                  </a:cubicBezTo>
                  <a:cubicBezTo>
                    <a:pt x="53" y="112"/>
                    <a:pt x="53" y="112"/>
                    <a:pt x="53" y="112"/>
                  </a:cubicBezTo>
                  <a:cubicBezTo>
                    <a:pt x="24" y="112"/>
                    <a:pt x="0" y="88"/>
                    <a:pt x="0" y="58"/>
                  </a:cubicBezTo>
                  <a:cubicBezTo>
                    <a:pt x="0" y="54"/>
                    <a:pt x="0" y="54"/>
                    <a:pt x="0" y="54"/>
                  </a:cubicBezTo>
                  <a:cubicBezTo>
                    <a:pt x="0" y="24"/>
                    <a:pt x="24" y="0"/>
                    <a:pt x="53" y="0"/>
                  </a:cubicBezTo>
                </a:path>
              </a:pathLst>
            </a:custGeom>
            <a:solidFill>
              <a:srgbClr val="EB5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6">
              <a:extLst>
                <a:ext uri="{FF2B5EF4-FFF2-40B4-BE49-F238E27FC236}">
                  <a16:creationId xmlns:a16="http://schemas.microsoft.com/office/drawing/2014/main" id="{CA1984B5-1A08-4E8A-85B6-1B47F6682B13}"/>
                </a:ext>
              </a:extLst>
            </p:cNvPr>
            <p:cNvSpPr>
              <a:spLocks/>
            </p:cNvSpPr>
            <p:nvPr/>
          </p:nvSpPr>
          <p:spPr bwMode="auto">
            <a:xfrm>
              <a:off x="3898" y="2438"/>
              <a:ext cx="267" cy="273"/>
            </a:xfrm>
            <a:custGeom>
              <a:avLst/>
              <a:gdLst>
                <a:gd name="T0" fmla="*/ 59 w 112"/>
                <a:gd name="T1" fmla="*/ 58 h 112"/>
                <a:gd name="T2" fmla="*/ 59 w 112"/>
                <a:gd name="T3" fmla="*/ 54 h 112"/>
                <a:gd name="T4" fmla="*/ 112 w 112"/>
                <a:gd name="T5" fmla="*/ 0 h 112"/>
                <a:gd name="T6" fmla="*/ 53 w 112"/>
                <a:gd name="T7" fmla="*/ 0 h 112"/>
                <a:gd name="T8" fmla="*/ 0 w 112"/>
                <a:gd name="T9" fmla="*/ 54 h 112"/>
                <a:gd name="T10" fmla="*/ 0 w 112"/>
                <a:gd name="T11" fmla="*/ 58 h 112"/>
                <a:gd name="T12" fmla="*/ 53 w 112"/>
                <a:gd name="T13" fmla="*/ 112 h 112"/>
                <a:gd name="T14" fmla="*/ 112 w 112"/>
                <a:gd name="T15" fmla="*/ 112 h 112"/>
                <a:gd name="T16" fmla="*/ 59 w 112"/>
                <a:gd name="T17"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2">
                  <a:moveTo>
                    <a:pt x="59" y="58"/>
                  </a:moveTo>
                  <a:cubicBezTo>
                    <a:pt x="59" y="54"/>
                    <a:pt x="59" y="54"/>
                    <a:pt x="59" y="54"/>
                  </a:cubicBezTo>
                  <a:cubicBezTo>
                    <a:pt x="59" y="24"/>
                    <a:pt x="83" y="0"/>
                    <a:pt x="112" y="0"/>
                  </a:cubicBezTo>
                  <a:cubicBezTo>
                    <a:pt x="53" y="0"/>
                    <a:pt x="53" y="0"/>
                    <a:pt x="53" y="0"/>
                  </a:cubicBezTo>
                  <a:cubicBezTo>
                    <a:pt x="24" y="0"/>
                    <a:pt x="0" y="24"/>
                    <a:pt x="0" y="54"/>
                  </a:cubicBezTo>
                  <a:cubicBezTo>
                    <a:pt x="0" y="58"/>
                    <a:pt x="0" y="58"/>
                    <a:pt x="0" y="58"/>
                  </a:cubicBezTo>
                  <a:cubicBezTo>
                    <a:pt x="0" y="88"/>
                    <a:pt x="24" y="112"/>
                    <a:pt x="53" y="112"/>
                  </a:cubicBezTo>
                  <a:cubicBezTo>
                    <a:pt x="112" y="112"/>
                    <a:pt x="112" y="112"/>
                    <a:pt x="112" y="112"/>
                  </a:cubicBezTo>
                  <a:cubicBezTo>
                    <a:pt x="83" y="112"/>
                    <a:pt x="59" y="88"/>
                    <a:pt x="59" y="58"/>
                  </a:cubicBezTo>
                  <a:close/>
                </a:path>
              </a:pathLst>
            </a:custGeom>
            <a:solidFill>
              <a:srgbClr val="F9C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7">
              <a:extLst>
                <a:ext uri="{FF2B5EF4-FFF2-40B4-BE49-F238E27FC236}">
                  <a16:creationId xmlns:a16="http://schemas.microsoft.com/office/drawing/2014/main" id="{18A85F29-0C5E-4AEB-ADD6-9317B1F84DEF}"/>
                </a:ext>
              </a:extLst>
            </p:cNvPr>
            <p:cNvSpPr>
              <a:spLocks/>
            </p:cNvSpPr>
            <p:nvPr/>
          </p:nvSpPr>
          <p:spPr bwMode="auto">
            <a:xfrm>
              <a:off x="4100" y="2438"/>
              <a:ext cx="267" cy="273"/>
            </a:xfrm>
            <a:custGeom>
              <a:avLst/>
              <a:gdLst>
                <a:gd name="T0" fmla="*/ 60 w 112"/>
                <a:gd name="T1" fmla="*/ 58 h 112"/>
                <a:gd name="T2" fmla="*/ 60 w 112"/>
                <a:gd name="T3" fmla="*/ 54 h 112"/>
                <a:gd name="T4" fmla="*/ 112 w 112"/>
                <a:gd name="T5" fmla="*/ 0 h 112"/>
                <a:gd name="T6" fmla="*/ 53 w 112"/>
                <a:gd name="T7" fmla="*/ 0 h 112"/>
                <a:gd name="T8" fmla="*/ 0 w 112"/>
                <a:gd name="T9" fmla="*/ 54 h 112"/>
                <a:gd name="T10" fmla="*/ 0 w 112"/>
                <a:gd name="T11" fmla="*/ 58 h 112"/>
                <a:gd name="T12" fmla="*/ 53 w 112"/>
                <a:gd name="T13" fmla="*/ 112 h 112"/>
                <a:gd name="T14" fmla="*/ 112 w 112"/>
                <a:gd name="T15" fmla="*/ 112 h 112"/>
                <a:gd name="T16" fmla="*/ 60 w 112"/>
                <a:gd name="T17"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2">
                  <a:moveTo>
                    <a:pt x="60" y="58"/>
                  </a:moveTo>
                  <a:cubicBezTo>
                    <a:pt x="60" y="54"/>
                    <a:pt x="60" y="54"/>
                    <a:pt x="60" y="54"/>
                  </a:cubicBezTo>
                  <a:cubicBezTo>
                    <a:pt x="60" y="24"/>
                    <a:pt x="83" y="0"/>
                    <a:pt x="112" y="0"/>
                  </a:cubicBezTo>
                  <a:cubicBezTo>
                    <a:pt x="53" y="0"/>
                    <a:pt x="53" y="0"/>
                    <a:pt x="53" y="0"/>
                  </a:cubicBezTo>
                  <a:cubicBezTo>
                    <a:pt x="24" y="0"/>
                    <a:pt x="0" y="24"/>
                    <a:pt x="0" y="54"/>
                  </a:cubicBezTo>
                  <a:cubicBezTo>
                    <a:pt x="0" y="58"/>
                    <a:pt x="0" y="58"/>
                    <a:pt x="0" y="58"/>
                  </a:cubicBezTo>
                  <a:cubicBezTo>
                    <a:pt x="0" y="88"/>
                    <a:pt x="24" y="112"/>
                    <a:pt x="53" y="112"/>
                  </a:cubicBezTo>
                  <a:cubicBezTo>
                    <a:pt x="112" y="112"/>
                    <a:pt x="112" y="112"/>
                    <a:pt x="112" y="112"/>
                  </a:cubicBezTo>
                  <a:cubicBezTo>
                    <a:pt x="83" y="112"/>
                    <a:pt x="60" y="88"/>
                    <a:pt x="60" y="58"/>
                  </a:cubicBezTo>
                  <a:close/>
                </a:path>
              </a:pathLst>
            </a:custGeom>
            <a:solidFill>
              <a:srgbClr val="F9C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8">
              <a:extLst>
                <a:ext uri="{FF2B5EF4-FFF2-40B4-BE49-F238E27FC236}">
                  <a16:creationId xmlns:a16="http://schemas.microsoft.com/office/drawing/2014/main" id="{9339D8C2-A1D4-4228-993E-3C81F034B3F8}"/>
                </a:ext>
              </a:extLst>
            </p:cNvPr>
            <p:cNvSpPr>
              <a:spLocks/>
            </p:cNvSpPr>
            <p:nvPr/>
          </p:nvSpPr>
          <p:spPr bwMode="auto">
            <a:xfrm>
              <a:off x="4417" y="2463"/>
              <a:ext cx="695" cy="209"/>
            </a:xfrm>
            <a:custGeom>
              <a:avLst/>
              <a:gdLst>
                <a:gd name="T0" fmla="*/ 19 w 292"/>
                <a:gd name="T1" fmla="*/ 80 h 86"/>
                <a:gd name="T2" fmla="*/ 0 w 292"/>
                <a:gd name="T3" fmla="*/ 36 h 86"/>
                <a:gd name="T4" fmla="*/ 15 w 292"/>
                <a:gd name="T5" fmla="*/ 0 h 86"/>
                <a:gd name="T6" fmla="*/ 292 w 292"/>
                <a:gd name="T7" fmla="*/ 0 h 86"/>
                <a:gd name="T8" fmla="*/ 292 w 292"/>
                <a:gd name="T9" fmla="*/ 86 h 86"/>
                <a:gd name="T10" fmla="*/ 19 w 292"/>
                <a:gd name="T11" fmla="*/ 86 h 86"/>
                <a:gd name="T12" fmla="*/ 19 w 292"/>
                <a:gd name="T13" fmla="*/ 80 h 86"/>
              </a:gdLst>
              <a:ahLst/>
              <a:cxnLst>
                <a:cxn ang="0">
                  <a:pos x="T0" y="T1"/>
                </a:cxn>
                <a:cxn ang="0">
                  <a:pos x="T2" y="T3"/>
                </a:cxn>
                <a:cxn ang="0">
                  <a:pos x="T4" y="T5"/>
                </a:cxn>
                <a:cxn ang="0">
                  <a:pos x="T6" y="T7"/>
                </a:cxn>
                <a:cxn ang="0">
                  <a:pos x="T8" y="T9"/>
                </a:cxn>
                <a:cxn ang="0">
                  <a:pos x="T10" y="T11"/>
                </a:cxn>
                <a:cxn ang="0">
                  <a:pos x="T12" y="T13"/>
                </a:cxn>
              </a:cxnLst>
              <a:rect l="0" t="0" r="r" b="b"/>
              <a:pathLst>
                <a:path w="292" h="86">
                  <a:moveTo>
                    <a:pt x="19" y="80"/>
                  </a:moveTo>
                  <a:cubicBezTo>
                    <a:pt x="0" y="36"/>
                    <a:pt x="0" y="36"/>
                    <a:pt x="0" y="36"/>
                  </a:cubicBezTo>
                  <a:cubicBezTo>
                    <a:pt x="15" y="0"/>
                    <a:pt x="15" y="0"/>
                    <a:pt x="15" y="0"/>
                  </a:cubicBezTo>
                  <a:cubicBezTo>
                    <a:pt x="292" y="0"/>
                    <a:pt x="292" y="0"/>
                    <a:pt x="292" y="0"/>
                  </a:cubicBezTo>
                  <a:cubicBezTo>
                    <a:pt x="292" y="86"/>
                    <a:pt x="292" y="86"/>
                    <a:pt x="292" y="86"/>
                  </a:cubicBezTo>
                  <a:cubicBezTo>
                    <a:pt x="19" y="86"/>
                    <a:pt x="19" y="86"/>
                    <a:pt x="19" y="86"/>
                  </a:cubicBezTo>
                  <a:cubicBezTo>
                    <a:pt x="19" y="82"/>
                    <a:pt x="19" y="80"/>
                    <a:pt x="19" y="8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9">
              <a:extLst>
                <a:ext uri="{FF2B5EF4-FFF2-40B4-BE49-F238E27FC236}">
                  <a16:creationId xmlns:a16="http://schemas.microsoft.com/office/drawing/2014/main" id="{650AB384-BE6C-4A5F-921B-BD1519D256BF}"/>
                </a:ext>
              </a:extLst>
            </p:cNvPr>
            <p:cNvSpPr>
              <a:spLocks/>
            </p:cNvSpPr>
            <p:nvPr/>
          </p:nvSpPr>
          <p:spPr bwMode="auto">
            <a:xfrm>
              <a:off x="4417" y="2470"/>
              <a:ext cx="695" cy="202"/>
            </a:xfrm>
            <a:custGeom>
              <a:avLst/>
              <a:gdLst>
                <a:gd name="T0" fmla="*/ 292 w 292"/>
                <a:gd name="T1" fmla="*/ 0 h 83"/>
                <a:gd name="T2" fmla="*/ 41 w 292"/>
                <a:gd name="T3" fmla="*/ 0 h 83"/>
                <a:gd name="T4" fmla="*/ 9 w 292"/>
                <a:gd name="T5" fmla="*/ 11 h 83"/>
                <a:gd name="T6" fmla="*/ 0 w 292"/>
                <a:gd name="T7" fmla="*/ 33 h 83"/>
                <a:gd name="T8" fmla="*/ 19 w 292"/>
                <a:gd name="T9" fmla="*/ 77 h 83"/>
                <a:gd name="T10" fmla="*/ 19 w 292"/>
                <a:gd name="T11" fmla="*/ 83 h 83"/>
                <a:gd name="T12" fmla="*/ 33 w 292"/>
                <a:gd name="T13" fmla="*/ 83 h 83"/>
                <a:gd name="T14" fmla="*/ 20 w 292"/>
                <a:gd name="T15" fmla="*/ 58 h 83"/>
                <a:gd name="T16" fmla="*/ 20 w 292"/>
                <a:gd name="T17" fmla="*/ 55 h 83"/>
                <a:gd name="T18" fmla="*/ 62 w 292"/>
                <a:gd name="T19" fmla="*/ 20 h 83"/>
                <a:gd name="T20" fmla="*/ 292 w 292"/>
                <a:gd name="T21" fmla="*/ 20 h 83"/>
                <a:gd name="T22" fmla="*/ 292 w 292"/>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83">
                  <a:moveTo>
                    <a:pt x="292" y="0"/>
                  </a:moveTo>
                  <a:cubicBezTo>
                    <a:pt x="41" y="0"/>
                    <a:pt x="41" y="0"/>
                    <a:pt x="41" y="0"/>
                  </a:cubicBezTo>
                  <a:cubicBezTo>
                    <a:pt x="29" y="0"/>
                    <a:pt x="18" y="4"/>
                    <a:pt x="9" y="11"/>
                  </a:cubicBezTo>
                  <a:cubicBezTo>
                    <a:pt x="0" y="33"/>
                    <a:pt x="0" y="33"/>
                    <a:pt x="0" y="33"/>
                  </a:cubicBezTo>
                  <a:cubicBezTo>
                    <a:pt x="19" y="77"/>
                    <a:pt x="19" y="77"/>
                    <a:pt x="19" y="77"/>
                  </a:cubicBezTo>
                  <a:cubicBezTo>
                    <a:pt x="19" y="77"/>
                    <a:pt x="19" y="79"/>
                    <a:pt x="19" y="83"/>
                  </a:cubicBezTo>
                  <a:cubicBezTo>
                    <a:pt x="33" y="83"/>
                    <a:pt x="33" y="83"/>
                    <a:pt x="33" y="83"/>
                  </a:cubicBezTo>
                  <a:cubicBezTo>
                    <a:pt x="25" y="77"/>
                    <a:pt x="20" y="68"/>
                    <a:pt x="20" y="58"/>
                  </a:cubicBezTo>
                  <a:cubicBezTo>
                    <a:pt x="20" y="55"/>
                    <a:pt x="20" y="55"/>
                    <a:pt x="20" y="55"/>
                  </a:cubicBezTo>
                  <a:cubicBezTo>
                    <a:pt x="20" y="36"/>
                    <a:pt x="39" y="20"/>
                    <a:pt x="62" y="20"/>
                  </a:cubicBezTo>
                  <a:cubicBezTo>
                    <a:pt x="292" y="20"/>
                    <a:pt x="292" y="20"/>
                    <a:pt x="292" y="20"/>
                  </a:cubicBezTo>
                  <a:cubicBezTo>
                    <a:pt x="292" y="0"/>
                    <a:pt x="292" y="0"/>
                    <a:pt x="292" y="0"/>
                  </a:cubicBezTo>
                </a:path>
              </a:pathLst>
            </a:custGeom>
            <a:solidFill>
              <a:srgbClr val="CB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0">
              <a:extLst>
                <a:ext uri="{FF2B5EF4-FFF2-40B4-BE49-F238E27FC236}">
                  <a16:creationId xmlns:a16="http://schemas.microsoft.com/office/drawing/2014/main" id="{894BF4E2-0A19-4EF2-8FDC-8BC276ABA692}"/>
                </a:ext>
              </a:extLst>
            </p:cNvPr>
            <p:cNvSpPr>
              <a:spLocks/>
            </p:cNvSpPr>
            <p:nvPr/>
          </p:nvSpPr>
          <p:spPr bwMode="auto">
            <a:xfrm>
              <a:off x="4370" y="2438"/>
              <a:ext cx="759" cy="273"/>
            </a:xfrm>
            <a:custGeom>
              <a:avLst/>
              <a:gdLst>
                <a:gd name="T0" fmla="*/ 74 w 319"/>
                <a:gd name="T1" fmla="*/ 92 h 112"/>
                <a:gd name="T2" fmla="*/ 32 w 319"/>
                <a:gd name="T3" fmla="*/ 57 h 112"/>
                <a:gd name="T4" fmla="*/ 32 w 319"/>
                <a:gd name="T5" fmla="*/ 55 h 112"/>
                <a:gd name="T6" fmla="*/ 74 w 319"/>
                <a:gd name="T7" fmla="*/ 20 h 112"/>
                <a:gd name="T8" fmla="*/ 319 w 319"/>
                <a:gd name="T9" fmla="*/ 20 h 112"/>
                <a:gd name="T10" fmla="*/ 319 w 319"/>
                <a:gd name="T11" fmla="*/ 0 h 112"/>
                <a:gd name="T12" fmla="*/ 53 w 319"/>
                <a:gd name="T13" fmla="*/ 0 h 112"/>
                <a:gd name="T14" fmla="*/ 0 w 319"/>
                <a:gd name="T15" fmla="*/ 54 h 112"/>
                <a:gd name="T16" fmla="*/ 0 w 319"/>
                <a:gd name="T17" fmla="*/ 58 h 112"/>
                <a:gd name="T18" fmla="*/ 53 w 319"/>
                <a:gd name="T19" fmla="*/ 112 h 112"/>
                <a:gd name="T20" fmla="*/ 319 w 319"/>
                <a:gd name="T21" fmla="*/ 112 h 112"/>
                <a:gd name="T22" fmla="*/ 319 w 319"/>
                <a:gd name="T23" fmla="*/ 92 h 112"/>
                <a:gd name="T24" fmla="*/ 74 w 319"/>
                <a:gd name="T25"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9" h="112">
                  <a:moveTo>
                    <a:pt x="74" y="92"/>
                  </a:moveTo>
                  <a:cubicBezTo>
                    <a:pt x="51" y="92"/>
                    <a:pt x="32" y="77"/>
                    <a:pt x="32" y="57"/>
                  </a:cubicBezTo>
                  <a:cubicBezTo>
                    <a:pt x="32" y="55"/>
                    <a:pt x="32" y="55"/>
                    <a:pt x="32" y="55"/>
                  </a:cubicBezTo>
                  <a:cubicBezTo>
                    <a:pt x="32" y="35"/>
                    <a:pt x="51" y="20"/>
                    <a:pt x="74" y="20"/>
                  </a:cubicBezTo>
                  <a:cubicBezTo>
                    <a:pt x="319" y="20"/>
                    <a:pt x="319" y="20"/>
                    <a:pt x="319" y="20"/>
                  </a:cubicBezTo>
                  <a:cubicBezTo>
                    <a:pt x="319" y="0"/>
                    <a:pt x="319" y="0"/>
                    <a:pt x="319" y="0"/>
                  </a:cubicBezTo>
                  <a:cubicBezTo>
                    <a:pt x="53" y="0"/>
                    <a:pt x="53" y="0"/>
                    <a:pt x="53" y="0"/>
                  </a:cubicBezTo>
                  <a:cubicBezTo>
                    <a:pt x="24" y="0"/>
                    <a:pt x="0" y="24"/>
                    <a:pt x="0" y="54"/>
                  </a:cubicBezTo>
                  <a:cubicBezTo>
                    <a:pt x="0" y="58"/>
                    <a:pt x="0" y="58"/>
                    <a:pt x="0" y="58"/>
                  </a:cubicBezTo>
                  <a:cubicBezTo>
                    <a:pt x="0" y="88"/>
                    <a:pt x="24" y="112"/>
                    <a:pt x="53" y="112"/>
                  </a:cubicBezTo>
                  <a:cubicBezTo>
                    <a:pt x="319" y="112"/>
                    <a:pt x="319" y="112"/>
                    <a:pt x="319" y="112"/>
                  </a:cubicBezTo>
                  <a:cubicBezTo>
                    <a:pt x="319" y="92"/>
                    <a:pt x="319" y="92"/>
                    <a:pt x="319" y="92"/>
                  </a:cubicBezTo>
                  <a:lnTo>
                    <a:pt x="74" y="92"/>
                  </a:lnTo>
                  <a:close/>
                </a:path>
              </a:pathLst>
            </a:custGeom>
            <a:solidFill>
              <a:srgbClr val="B84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16E4D1CE-A753-412B-AFD6-015F14FBDE5A}"/>
                </a:ext>
              </a:extLst>
            </p:cNvPr>
            <p:cNvSpPr>
              <a:spLocks/>
            </p:cNvSpPr>
            <p:nvPr/>
          </p:nvSpPr>
          <p:spPr bwMode="auto">
            <a:xfrm>
              <a:off x="4624" y="2560"/>
              <a:ext cx="488" cy="22"/>
            </a:xfrm>
            <a:custGeom>
              <a:avLst/>
              <a:gdLst>
                <a:gd name="T0" fmla="*/ 488 w 488"/>
                <a:gd name="T1" fmla="*/ 0 h 22"/>
                <a:gd name="T2" fmla="*/ 0 w 488"/>
                <a:gd name="T3" fmla="*/ 5 h 22"/>
                <a:gd name="T4" fmla="*/ 488 w 488"/>
                <a:gd name="T5" fmla="*/ 22 h 22"/>
                <a:gd name="T6" fmla="*/ 488 w 488"/>
                <a:gd name="T7" fmla="*/ 0 h 22"/>
              </a:gdLst>
              <a:ahLst/>
              <a:cxnLst>
                <a:cxn ang="0">
                  <a:pos x="T0" y="T1"/>
                </a:cxn>
                <a:cxn ang="0">
                  <a:pos x="T2" y="T3"/>
                </a:cxn>
                <a:cxn ang="0">
                  <a:pos x="T4" y="T5"/>
                </a:cxn>
                <a:cxn ang="0">
                  <a:pos x="T6" y="T7"/>
                </a:cxn>
              </a:cxnLst>
              <a:rect l="0" t="0" r="r" b="b"/>
              <a:pathLst>
                <a:path w="488" h="22">
                  <a:moveTo>
                    <a:pt x="488" y="0"/>
                  </a:moveTo>
                  <a:lnTo>
                    <a:pt x="0" y="5"/>
                  </a:lnTo>
                  <a:lnTo>
                    <a:pt x="488" y="22"/>
                  </a:lnTo>
                  <a:lnTo>
                    <a:pt x="488"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2">
              <a:extLst>
                <a:ext uri="{FF2B5EF4-FFF2-40B4-BE49-F238E27FC236}">
                  <a16:creationId xmlns:a16="http://schemas.microsoft.com/office/drawing/2014/main" id="{83BFC256-795B-46C1-8129-1148FA0DD3AE}"/>
                </a:ext>
              </a:extLst>
            </p:cNvPr>
            <p:cNvSpPr>
              <a:spLocks/>
            </p:cNvSpPr>
            <p:nvPr/>
          </p:nvSpPr>
          <p:spPr bwMode="auto">
            <a:xfrm>
              <a:off x="4624" y="2560"/>
              <a:ext cx="488" cy="22"/>
            </a:xfrm>
            <a:custGeom>
              <a:avLst/>
              <a:gdLst>
                <a:gd name="T0" fmla="*/ 488 w 488"/>
                <a:gd name="T1" fmla="*/ 0 h 22"/>
                <a:gd name="T2" fmla="*/ 0 w 488"/>
                <a:gd name="T3" fmla="*/ 5 h 22"/>
                <a:gd name="T4" fmla="*/ 488 w 488"/>
                <a:gd name="T5" fmla="*/ 22 h 22"/>
                <a:gd name="T6" fmla="*/ 488 w 488"/>
                <a:gd name="T7" fmla="*/ 0 h 22"/>
              </a:gdLst>
              <a:ahLst/>
              <a:cxnLst>
                <a:cxn ang="0">
                  <a:pos x="T0" y="T1"/>
                </a:cxn>
                <a:cxn ang="0">
                  <a:pos x="T2" y="T3"/>
                </a:cxn>
                <a:cxn ang="0">
                  <a:pos x="T4" y="T5"/>
                </a:cxn>
                <a:cxn ang="0">
                  <a:pos x="T6" y="T7"/>
                </a:cxn>
              </a:cxnLst>
              <a:rect l="0" t="0" r="r" b="b"/>
              <a:pathLst>
                <a:path w="488" h="22">
                  <a:moveTo>
                    <a:pt x="488" y="0"/>
                  </a:moveTo>
                  <a:lnTo>
                    <a:pt x="0" y="5"/>
                  </a:lnTo>
                  <a:lnTo>
                    <a:pt x="488" y="22"/>
                  </a:lnTo>
                  <a:lnTo>
                    <a:pt x="4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3">
              <a:extLst>
                <a:ext uri="{FF2B5EF4-FFF2-40B4-BE49-F238E27FC236}">
                  <a16:creationId xmlns:a16="http://schemas.microsoft.com/office/drawing/2014/main" id="{900E0B1E-FA76-4778-843D-4E5ACC946F48}"/>
                </a:ext>
              </a:extLst>
            </p:cNvPr>
            <p:cNvSpPr>
              <a:spLocks/>
            </p:cNvSpPr>
            <p:nvPr/>
          </p:nvSpPr>
          <p:spPr bwMode="auto">
            <a:xfrm>
              <a:off x="4741" y="2604"/>
              <a:ext cx="371" cy="19"/>
            </a:xfrm>
            <a:custGeom>
              <a:avLst/>
              <a:gdLst>
                <a:gd name="T0" fmla="*/ 371 w 371"/>
                <a:gd name="T1" fmla="*/ 0 h 19"/>
                <a:gd name="T2" fmla="*/ 0 w 371"/>
                <a:gd name="T3" fmla="*/ 5 h 19"/>
                <a:gd name="T4" fmla="*/ 371 w 371"/>
                <a:gd name="T5" fmla="*/ 19 h 19"/>
                <a:gd name="T6" fmla="*/ 371 w 371"/>
                <a:gd name="T7" fmla="*/ 0 h 19"/>
              </a:gdLst>
              <a:ahLst/>
              <a:cxnLst>
                <a:cxn ang="0">
                  <a:pos x="T0" y="T1"/>
                </a:cxn>
                <a:cxn ang="0">
                  <a:pos x="T2" y="T3"/>
                </a:cxn>
                <a:cxn ang="0">
                  <a:pos x="T4" y="T5"/>
                </a:cxn>
                <a:cxn ang="0">
                  <a:pos x="T6" y="T7"/>
                </a:cxn>
              </a:cxnLst>
              <a:rect l="0" t="0" r="r" b="b"/>
              <a:pathLst>
                <a:path w="371" h="19">
                  <a:moveTo>
                    <a:pt x="371" y="0"/>
                  </a:moveTo>
                  <a:lnTo>
                    <a:pt x="0" y="5"/>
                  </a:lnTo>
                  <a:lnTo>
                    <a:pt x="371" y="19"/>
                  </a:lnTo>
                  <a:lnTo>
                    <a:pt x="371"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4">
              <a:extLst>
                <a:ext uri="{FF2B5EF4-FFF2-40B4-BE49-F238E27FC236}">
                  <a16:creationId xmlns:a16="http://schemas.microsoft.com/office/drawing/2014/main" id="{21C9C740-30CA-4B17-AB53-C3E583BD91A6}"/>
                </a:ext>
              </a:extLst>
            </p:cNvPr>
            <p:cNvSpPr>
              <a:spLocks/>
            </p:cNvSpPr>
            <p:nvPr/>
          </p:nvSpPr>
          <p:spPr bwMode="auto">
            <a:xfrm>
              <a:off x="4741" y="2604"/>
              <a:ext cx="371" cy="19"/>
            </a:xfrm>
            <a:custGeom>
              <a:avLst/>
              <a:gdLst>
                <a:gd name="T0" fmla="*/ 371 w 371"/>
                <a:gd name="T1" fmla="*/ 0 h 19"/>
                <a:gd name="T2" fmla="*/ 0 w 371"/>
                <a:gd name="T3" fmla="*/ 5 h 19"/>
                <a:gd name="T4" fmla="*/ 371 w 371"/>
                <a:gd name="T5" fmla="*/ 19 h 19"/>
                <a:gd name="T6" fmla="*/ 371 w 371"/>
                <a:gd name="T7" fmla="*/ 0 h 19"/>
              </a:gdLst>
              <a:ahLst/>
              <a:cxnLst>
                <a:cxn ang="0">
                  <a:pos x="T0" y="T1"/>
                </a:cxn>
                <a:cxn ang="0">
                  <a:pos x="T2" y="T3"/>
                </a:cxn>
                <a:cxn ang="0">
                  <a:pos x="T4" y="T5"/>
                </a:cxn>
                <a:cxn ang="0">
                  <a:pos x="T6" y="T7"/>
                </a:cxn>
              </a:cxnLst>
              <a:rect l="0" t="0" r="r" b="b"/>
              <a:pathLst>
                <a:path w="371" h="19">
                  <a:moveTo>
                    <a:pt x="371" y="0"/>
                  </a:moveTo>
                  <a:lnTo>
                    <a:pt x="0" y="5"/>
                  </a:lnTo>
                  <a:lnTo>
                    <a:pt x="371" y="19"/>
                  </a:lnTo>
                  <a:lnTo>
                    <a:pt x="3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1">
            <a:extLst>
              <a:ext uri="{FF2B5EF4-FFF2-40B4-BE49-F238E27FC236}">
                <a16:creationId xmlns:a16="http://schemas.microsoft.com/office/drawing/2014/main" id="{25012B28-7A4A-434B-8A37-3B618166A498}"/>
              </a:ext>
            </a:extLst>
          </p:cNvPr>
          <p:cNvGrpSpPr>
            <a:grpSpLocks noChangeAspect="1"/>
          </p:cNvGrpSpPr>
          <p:nvPr/>
        </p:nvGrpSpPr>
        <p:grpSpPr bwMode="auto">
          <a:xfrm>
            <a:off x="4920910" y="3836009"/>
            <a:ext cx="2689225" cy="436563"/>
            <a:chOff x="2720" y="2713"/>
            <a:chExt cx="1694" cy="275"/>
          </a:xfrm>
        </p:grpSpPr>
        <p:sp>
          <p:nvSpPr>
            <p:cNvPr id="111" name="Freeform 22">
              <a:extLst>
                <a:ext uri="{FF2B5EF4-FFF2-40B4-BE49-F238E27FC236}">
                  <a16:creationId xmlns:a16="http://schemas.microsoft.com/office/drawing/2014/main" id="{A0AAAA84-104F-4535-98BA-34E50B17897B}"/>
                </a:ext>
              </a:extLst>
            </p:cNvPr>
            <p:cNvSpPr>
              <a:spLocks/>
            </p:cNvSpPr>
            <p:nvPr/>
          </p:nvSpPr>
          <p:spPr bwMode="auto">
            <a:xfrm>
              <a:off x="3246" y="2713"/>
              <a:ext cx="1168" cy="274"/>
            </a:xfrm>
            <a:custGeom>
              <a:avLst/>
              <a:gdLst>
                <a:gd name="T0" fmla="*/ 438 w 491"/>
                <a:gd name="T1" fmla="*/ 0 h 113"/>
                <a:gd name="T2" fmla="*/ 366 w 491"/>
                <a:gd name="T3" fmla="*/ 0 h 113"/>
                <a:gd name="T4" fmla="*/ 67 w 491"/>
                <a:gd name="T5" fmla="*/ 0 h 113"/>
                <a:gd name="T6" fmla="*/ 67 w 491"/>
                <a:gd name="T7" fmla="*/ 0 h 113"/>
                <a:gd name="T8" fmla="*/ 49 w 491"/>
                <a:gd name="T9" fmla="*/ 0 h 113"/>
                <a:gd name="T10" fmla="*/ 49 w 491"/>
                <a:gd name="T11" fmla="*/ 0 h 113"/>
                <a:gd name="T12" fmla="*/ 0 w 491"/>
                <a:gd name="T13" fmla="*/ 0 h 113"/>
                <a:gd name="T14" fmla="*/ 0 w 491"/>
                <a:gd name="T15" fmla="*/ 20 h 113"/>
                <a:gd name="T16" fmla="*/ 0 w 491"/>
                <a:gd name="T17" fmla="*/ 93 h 113"/>
                <a:gd name="T18" fmla="*/ 0 w 491"/>
                <a:gd name="T19" fmla="*/ 113 h 113"/>
                <a:gd name="T20" fmla="*/ 49 w 491"/>
                <a:gd name="T21" fmla="*/ 113 h 113"/>
                <a:gd name="T22" fmla="*/ 49 w 491"/>
                <a:gd name="T23" fmla="*/ 113 h 113"/>
                <a:gd name="T24" fmla="*/ 67 w 491"/>
                <a:gd name="T25" fmla="*/ 113 h 113"/>
                <a:gd name="T26" fmla="*/ 67 w 491"/>
                <a:gd name="T27" fmla="*/ 113 h 113"/>
                <a:gd name="T28" fmla="*/ 366 w 491"/>
                <a:gd name="T29" fmla="*/ 113 h 113"/>
                <a:gd name="T30" fmla="*/ 438 w 491"/>
                <a:gd name="T31" fmla="*/ 113 h 113"/>
                <a:gd name="T32" fmla="*/ 491 w 491"/>
                <a:gd name="T33" fmla="*/ 59 h 113"/>
                <a:gd name="T34" fmla="*/ 491 w 491"/>
                <a:gd name="T35" fmla="*/ 55 h 113"/>
                <a:gd name="T36" fmla="*/ 438 w 491"/>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1" h="113">
                  <a:moveTo>
                    <a:pt x="438" y="0"/>
                  </a:moveTo>
                  <a:cubicBezTo>
                    <a:pt x="366" y="0"/>
                    <a:pt x="366" y="0"/>
                    <a:pt x="366" y="0"/>
                  </a:cubicBezTo>
                  <a:cubicBezTo>
                    <a:pt x="67" y="0"/>
                    <a:pt x="67" y="0"/>
                    <a:pt x="67" y="0"/>
                  </a:cubicBezTo>
                  <a:cubicBezTo>
                    <a:pt x="67" y="0"/>
                    <a:pt x="67" y="0"/>
                    <a:pt x="67" y="0"/>
                  </a:cubicBezTo>
                  <a:cubicBezTo>
                    <a:pt x="49" y="0"/>
                    <a:pt x="49" y="0"/>
                    <a:pt x="49" y="0"/>
                  </a:cubicBezTo>
                  <a:cubicBezTo>
                    <a:pt x="49" y="0"/>
                    <a:pt x="49" y="0"/>
                    <a:pt x="49" y="0"/>
                  </a:cubicBezTo>
                  <a:cubicBezTo>
                    <a:pt x="0" y="0"/>
                    <a:pt x="0" y="0"/>
                    <a:pt x="0" y="0"/>
                  </a:cubicBezTo>
                  <a:cubicBezTo>
                    <a:pt x="0" y="20"/>
                    <a:pt x="0" y="20"/>
                    <a:pt x="0" y="20"/>
                  </a:cubicBezTo>
                  <a:cubicBezTo>
                    <a:pt x="0" y="93"/>
                    <a:pt x="0" y="93"/>
                    <a:pt x="0" y="93"/>
                  </a:cubicBezTo>
                  <a:cubicBezTo>
                    <a:pt x="0" y="113"/>
                    <a:pt x="0" y="113"/>
                    <a:pt x="0" y="113"/>
                  </a:cubicBezTo>
                  <a:cubicBezTo>
                    <a:pt x="49" y="113"/>
                    <a:pt x="49" y="113"/>
                    <a:pt x="49" y="113"/>
                  </a:cubicBezTo>
                  <a:cubicBezTo>
                    <a:pt x="49" y="113"/>
                    <a:pt x="49" y="113"/>
                    <a:pt x="49" y="113"/>
                  </a:cubicBezTo>
                  <a:cubicBezTo>
                    <a:pt x="67" y="113"/>
                    <a:pt x="67" y="113"/>
                    <a:pt x="67" y="113"/>
                  </a:cubicBezTo>
                  <a:cubicBezTo>
                    <a:pt x="67" y="113"/>
                    <a:pt x="67" y="113"/>
                    <a:pt x="67" y="113"/>
                  </a:cubicBezTo>
                  <a:cubicBezTo>
                    <a:pt x="366" y="113"/>
                    <a:pt x="366" y="113"/>
                    <a:pt x="366" y="113"/>
                  </a:cubicBezTo>
                  <a:cubicBezTo>
                    <a:pt x="438" y="113"/>
                    <a:pt x="438" y="113"/>
                    <a:pt x="438" y="113"/>
                  </a:cubicBezTo>
                  <a:cubicBezTo>
                    <a:pt x="468" y="113"/>
                    <a:pt x="491" y="89"/>
                    <a:pt x="491" y="59"/>
                  </a:cubicBezTo>
                  <a:cubicBezTo>
                    <a:pt x="491" y="55"/>
                    <a:pt x="491" y="55"/>
                    <a:pt x="491" y="55"/>
                  </a:cubicBezTo>
                  <a:cubicBezTo>
                    <a:pt x="491" y="25"/>
                    <a:pt x="468" y="0"/>
                    <a:pt x="438" y="0"/>
                  </a:cubicBezTo>
                </a:path>
              </a:pathLst>
            </a:custGeom>
            <a:solidFill>
              <a:srgbClr val="454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23">
              <a:extLst>
                <a:ext uri="{FF2B5EF4-FFF2-40B4-BE49-F238E27FC236}">
                  <a16:creationId xmlns:a16="http://schemas.microsoft.com/office/drawing/2014/main" id="{FCEFF135-AFEA-48F6-9531-46EFB302D476}"/>
                </a:ext>
              </a:extLst>
            </p:cNvPr>
            <p:cNvSpPr>
              <a:spLocks noChangeArrowheads="1"/>
            </p:cNvSpPr>
            <p:nvPr/>
          </p:nvSpPr>
          <p:spPr bwMode="auto">
            <a:xfrm>
              <a:off x="3127" y="2713"/>
              <a:ext cx="45" cy="1"/>
            </a:xfrm>
            <a:prstGeom prst="rect">
              <a:avLst/>
            </a:prstGeom>
            <a:solidFill>
              <a:srgbClr val="595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24">
              <a:extLst>
                <a:ext uri="{FF2B5EF4-FFF2-40B4-BE49-F238E27FC236}">
                  <a16:creationId xmlns:a16="http://schemas.microsoft.com/office/drawing/2014/main" id="{B7AA8199-9AE0-44BC-A23E-83826F3EA1C2}"/>
                </a:ext>
              </a:extLst>
            </p:cNvPr>
            <p:cNvSpPr>
              <a:spLocks noChangeArrowheads="1"/>
            </p:cNvSpPr>
            <p:nvPr/>
          </p:nvSpPr>
          <p:spPr bwMode="auto">
            <a:xfrm>
              <a:off x="3127" y="2987"/>
              <a:ext cx="45" cy="1"/>
            </a:xfrm>
            <a:prstGeom prst="rect">
              <a:avLst/>
            </a:prstGeom>
            <a:solidFill>
              <a:srgbClr val="595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5">
              <a:extLst>
                <a:ext uri="{FF2B5EF4-FFF2-40B4-BE49-F238E27FC236}">
                  <a16:creationId xmlns:a16="http://schemas.microsoft.com/office/drawing/2014/main" id="{C4586BD9-B30B-4DD3-AB3A-80F5B46042D7}"/>
                </a:ext>
              </a:extLst>
            </p:cNvPr>
            <p:cNvSpPr>
              <a:spLocks/>
            </p:cNvSpPr>
            <p:nvPr/>
          </p:nvSpPr>
          <p:spPr bwMode="auto">
            <a:xfrm>
              <a:off x="2737" y="2739"/>
              <a:ext cx="985" cy="209"/>
            </a:xfrm>
            <a:custGeom>
              <a:avLst/>
              <a:gdLst>
                <a:gd name="T0" fmla="*/ 395 w 414"/>
                <a:gd name="T1" fmla="*/ 79 h 86"/>
                <a:gd name="T2" fmla="*/ 414 w 414"/>
                <a:gd name="T3" fmla="*/ 36 h 86"/>
                <a:gd name="T4" fmla="*/ 399 w 414"/>
                <a:gd name="T5" fmla="*/ 0 h 86"/>
                <a:gd name="T6" fmla="*/ 0 w 414"/>
                <a:gd name="T7" fmla="*/ 0 h 86"/>
                <a:gd name="T8" fmla="*/ 0 w 414"/>
                <a:gd name="T9" fmla="*/ 86 h 86"/>
                <a:gd name="T10" fmla="*/ 395 w 414"/>
                <a:gd name="T11" fmla="*/ 86 h 86"/>
                <a:gd name="T12" fmla="*/ 395 w 414"/>
                <a:gd name="T13" fmla="*/ 79 h 86"/>
              </a:gdLst>
              <a:ahLst/>
              <a:cxnLst>
                <a:cxn ang="0">
                  <a:pos x="T0" y="T1"/>
                </a:cxn>
                <a:cxn ang="0">
                  <a:pos x="T2" y="T3"/>
                </a:cxn>
                <a:cxn ang="0">
                  <a:pos x="T4" y="T5"/>
                </a:cxn>
                <a:cxn ang="0">
                  <a:pos x="T6" y="T7"/>
                </a:cxn>
                <a:cxn ang="0">
                  <a:pos x="T8" y="T9"/>
                </a:cxn>
                <a:cxn ang="0">
                  <a:pos x="T10" y="T11"/>
                </a:cxn>
                <a:cxn ang="0">
                  <a:pos x="T12" y="T13"/>
                </a:cxn>
              </a:cxnLst>
              <a:rect l="0" t="0" r="r" b="b"/>
              <a:pathLst>
                <a:path w="414" h="86">
                  <a:moveTo>
                    <a:pt x="395" y="79"/>
                  </a:moveTo>
                  <a:cubicBezTo>
                    <a:pt x="414" y="36"/>
                    <a:pt x="414" y="36"/>
                    <a:pt x="414" y="36"/>
                  </a:cubicBezTo>
                  <a:cubicBezTo>
                    <a:pt x="399" y="0"/>
                    <a:pt x="399" y="0"/>
                    <a:pt x="399" y="0"/>
                  </a:cubicBezTo>
                  <a:cubicBezTo>
                    <a:pt x="0" y="0"/>
                    <a:pt x="0" y="0"/>
                    <a:pt x="0" y="0"/>
                  </a:cubicBezTo>
                  <a:cubicBezTo>
                    <a:pt x="0" y="86"/>
                    <a:pt x="0" y="86"/>
                    <a:pt x="0" y="86"/>
                  </a:cubicBezTo>
                  <a:cubicBezTo>
                    <a:pt x="395" y="86"/>
                    <a:pt x="395" y="86"/>
                    <a:pt x="395" y="86"/>
                  </a:cubicBezTo>
                  <a:cubicBezTo>
                    <a:pt x="395" y="82"/>
                    <a:pt x="395" y="79"/>
                    <a:pt x="395" y="79"/>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6">
              <a:extLst>
                <a:ext uri="{FF2B5EF4-FFF2-40B4-BE49-F238E27FC236}">
                  <a16:creationId xmlns:a16="http://schemas.microsoft.com/office/drawing/2014/main" id="{21BD715B-CCF4-4423-9921-48ED8620445C}"/>
                </a:ext>
              </a:extLst>
            </p:cNvPr>
            <p:cNvSpPr>
              <a:spLocks/>
            </p:cNvSpPr>
            <p:nvPr/>
          </p:nvSpPr>
          <p:spPr bwMode="auto">
            <a:xfrm>
              <a:off x="2737" y="2747"/>
              <a:ext cx="985" cy="201"/>
            </a:xfrm>
            <a:custGeom>
              <a:avLst/>
              <a:gdLst>
                <a:gd name="T0" fmla="*/ 373 w 414"/>
                <a:gd name="T1" fmla="*/ 0 h 83"/>
                <a:gd name="T2" fmla="*/ 0 w 414"/>
                <a:gd name="T3" fmla="*/ 0 h 83"/>
                <a:gd name="T4" fmla="*/ 0 w 414"/>
                <a:gd name="T5" fmla="*/ 20 h 83"/>
                <a:gd name="T6" fmla="*/ 352 w 414"/>
                <a:gd name="T7" fmla="*/ 20 h 83"/>
                <a:gd name="T8" fmla="*/ 395 w 414"/>
                <a:gd name="T9" fmla="*/ 55 h 83"/>
                <a:gd name="T10" fmla="*/ 395 w 414"/>
                <a:gd name="T11" fmla="*/ 58 h 83"/>
                <a:gd name="T12" fmla="*/ 381 w 414"/>
                <a:gd name="T13" fmla="*/ 83 h 83"/>
                <a:gd name="T14" fmla="*/ 395 w 414"/>
                <a:gd name="T15" fmla="*/ 83 h 83"/>
                <a:gd name="T16" fmla="*/ 395 w 414"/>
                <a:gd name="T17" fmla="*/ 76 h 83"/>
                <a:gd name="T18" fmla="*/ 414 w 414"/>
                <a:gd name="T19" fmla="*/ 33 h 83"/>
                <a:gd name="T20" fmla="*/ 405 w 414"/>
                <a:gd name="T21" fmla="*/ 11 h 83"/>
                <a:gd name="T22" fmla="*/ 373 w 414"/>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83">
                  <a:moveTo>
                    <a:pt x="373" y="0"/>
                  </a:moveTo>
                  <a:cubicBezTo>
                    <a:pt x="0" y="0"/>
                    <a:pt x="0" y="0"/>
                    <a:pt x="0" y="0"/>
                  </a:cubicBezTo>
                  <a:cubicBezTo>
                    <a:pt x="0" y="20"/>
                    <a:pt x="0" y="20"/>
                    <a:pt x="0" y="20"/>
                  </a:cubicBezTo>
                  <a:cubicBezTo>
                    <a:pt x="352" y="20"/>
                    <a:pt x="352" y="20"/>
                    <a:pt x="352" y="20"/>
                  </a:cubicBezTo>
                  <a:cubicBezTo>
                    <a:pt x="376" y="20"/>
                    <a:pt x="395" y="36"/>
                    <a:pt x="395" y="55"/>
                  </a:cubicBezTo>
                  <a:cubicBezTo>
                    <a:pt x="395" y="58"/>
                    <a:pt x="395" y="58"/>
                    <a:pt x="395" y="58"/>
                  </a:cubicBezTo>
                  <a:cubicBezTo>
                    <a:pt x="395" y="68"/>
                    <a:pt x="390" y="77"/>
                    <a:pt x="381" y="83"/>
                  </a:cubicBezTo>
                  <a:cubicBezTo>
                    <a:pt x="395" y="83"/>
                    <a:pt x="395" y="83"/>
                    <a:pt x="395" y="83"/>
                  </a:cubicBezTo>
                  <a:cubicBezTo>
                    <a:pt x="395" y="79"/>
                    <a:pt x="395" y="76"/>
                    <a:pt x="395" y="76"/>
                  </a:cubicBezTo>
                  <a:cubicBezTo>
                    <a:pt x="414" y="33"/>
                    <a:pt x="414" y="33"/>
                    <a:pt x="414" y="33"/>
                  </a:cubicBezTo>
                  <a:cubicBezTo>
                    <a:pt x="405" y="11"/>
                    <a:pt x="405" y="11"/>
                    <a:pt x="405" y="11"/>
                  </a:cubicBezTo>
                  <a:cubicBezTo>
                    <a:pt x="396" y="4"/>
                    <a:pt x="385" y="0"/>
                    <a:pt x="373" y="0"/>
                  </a:cubicBezTo>
                </a:path>
              </a:pathLst>
            </a:custGeom>
            <a:solidFill>
              <a:srgbClr val="CB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7">
              <a:extLst>
                <a:ext uri="{FF2B5EF4-FFF2-40B4-BE49-F238E27FC236}">
                  <a16:creationId xmlns:a16="http://schemas.microsoft.com/office/drawing/2014/main" id="{024B1845-3AB6-4E13-ACEF-DEDAD28B9183}"/>
                </a:ext>
              </a:extLst>
            </p:cNvPr>
            <p:cNvSpPr>
              <a:spLocks/>
            </p:cNvSpPr>
            <p:nvPr/>
          </p:nvSpPr>
          <p:spPr bwMode="auto">
            <a:xfrm>
              <a:off x="2720" y="2713"/>
              <a:ext cx="1050" cy="274"/>
            </a:xfrm>
            <a:custGeom>
              <a:avLst/>
              <a:gdLst>
                <a:gd name="T0" fmla="*/ 367 w 441"/>
                <a:gd name="T1" fmla="*/ 93 h 113"/>
                <a:gd name="T2" fmla="*/ 410 w 441"/>
                <a:gd name="T3" fmla="*/ 58 h 113"/>
                <a:gd name="T4" fmla="*/ 410 w 441"/>
                <a:gd name="T5" fmla="*/ 56 h 113"/>
                <a:gd name="T6" fmla="*/ 367 w 441"/>
                <a:gd name="T7" fmla="*/ 20 h 113"/>
                <a:gd name="T8" fmla="*/ 0 w 441"/>
                <a:gd name="T9" fmla="*/ 20 h 113"/>
                <a:gd name="T10" fmla="*/ 0 w 441"/>
                <a:gd name="T11" fmla="*/ 0 h 113"/>
                <a:gd name="T12" fmla="*/ 388 w 441"/>
                <a:gd name="T13" fmla="*/ 0 h 113"/>
                <a:gd name="T14" fmla="*/ 441 w 441"/>
                <a:gd name="T15" fmla="*/ 55 h 113"/>
                <a:gd name="T16" fmla="*/ 441 w 441"/>
                <a:gd name="T17" fmla="*/ 59 h 113"/>
                <a:gd name="T18" fmla="*/ 388 w 441"/>
                <a:gd name="T19" fmla="*/ 113 h 113"/>
                <a:gd name="T20" fmla="*/ 0 w 441"/>
                <a:gd name="T21" fmla="*/ 113 h 113"/>
                <a:gd name="T22" fmla="*/ 0 w 441"/>
                <a:gd name="T23" fmla="*/ 93 h 113"/>
                <a:gd name="T24" fmla="*/ 367 w 441"/>
                <a:gd name="T25"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1" h="113">
                  <a:moveTo>
                    <a:pt x="367" y="93"/>
                  </a:moveTo>
                  <a:cubicBezTo>
                    <a:pt x="391" y="93"/>
                    <a:pt x="410" y="77"/>
                    <a:pt x="410" y="58"/>
                  </a:cubicBezTo>
                  <a:cubicBezTo>
                    <a:pt x="410" y="56"/>
                    <a:pt x="410" y="56"/>
                    <a:pt x="410" y="56"/>
                  </a:cubicBezTo>
                  <a:cubicBezTo>
                    <a:pt x="410" y="36"/>
                    <a:pt x="391" y="20"/>
                    <a:pt x="367" y="20"/>
                  </a:cubicBezTo>
                  <a:cubicBezTo>
                    <a:pt x="0" y="20"/>
                    <a:pt x="0" y="20"/>
                    <a:pt x="0" y="20"/>
                  </a:cubicBezTo>
                  <a:cubicBezTo>
                    <a:pt x="0" y="0"/>
                    <a:pt x="0" y="0"/>
                    <a:pt x="0" y="0"/>
                  </a:cubicBezTo>
                  <a:cubicBezTo>
                    <a:pt x="388" y="0"/>
                    <a:pt x="388" y="0"/>
                    <a:pt x="388" y="0"/>
                  </a:cubicBezTo>
                  <a:cubicBezTo>
                    <a:pt x="417" y="0"/>
                    <a:pt x="441" y="25"/>
                    <a:pt x="441" y="55"/>
                  </a:cubicBezTo>
                  <a:cubicBezTo>
                    <a:pt x="441" y="59"/>
                    <a:pt x="441" y="59"/>
                    <a:pt x="441" y="59"/>
                  </a:cubicBezTo>
                  <a:cubicBezTo>
                    <a:pt x="441" y="89"/>
                    <a:pt x="417" y="113"/>
                    <a:pt x="388" y="113"/>
                  </a:cubicBezTo>
                  <a:cubicBezTo>
                    <a:pt x="0" y="113"/>
                    <a:pt x="0" y="113"/>
                    <a:pt x="0" y="113"/>
                  </a:cubicBezTo>
                  <a:cubicBezTo>
                    <a:pt x="0" y="93"/>
                    <a:pt x="0" y="93"/>
                    <a:pt x="0" y="93"/>
                  </a:cubicBezTo>
                  <a:lnTo>
                    <a:pt x="367" y="93"/>
                  </a:lnTo>
                  <a:close/>
                </a:path>
              </a:pathLst>
            </a:custGeom>
            <a:solidFill>
              <a:srgbClr val="353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8">
              <a:extLst>
                <a:ext uri="{FF2B5EF4-FFF2-40B4-BE49-F238E27FC236}">
                  <a16:creationId xmlns:a16="http://schemas.microsoft.com/office/drawing/2014/main" id="{A3EF85E3-7760-4F88-A2C3-DD85E5E28574}"/>
                </a:ext>
              </a:extLst>
            </p:cNvPr>
            <p:cNvSpPr>
              <a:spLocks/>
            </p:cNvSpPr>
            <p:nvPr/>
          </p:nvSpPr>
          <p:spPr bwMode="auto">
            <a:xfrm>
              <a:off x="2737" y="2834"/>
              <a:ext cx="780" cy="24"/>
            </a:xfrm>
            <a:custGeom>
              <a:avLst/>
              <a:gdLst>
                <a:gd name="T0" fmla="*/ 0 w 780"/>
                <a:gd name="T1" fmla="*/ 0 h 24"/>
                <a:gd name="T2" fmla="*/ 0 w 780"/>
                <a:gd name="T3" fmla="*/ 24 h 24"/>
                <a:gd name="T4" fmla="*/ 780 w 780"/>
                <a:gd name="T5" fmla="*/ 7 h 24"/>
                <a:gd name="T6" fmla="*/ 0 w 780"/>
                <a:gd name="T7" fmla="*/ 0 h 24"/>
              </a:gdLst>
              <a:ahLst/>
              <a:cxnLst>
                <a:cxn ang="0">
                  <a:pos x="T0" y="T1"/>
                </a:cxn>
                <a:cxn ang="0">
                  <a:pos x="T2" y="T3"/>
                </a:cxn>
                <a:cxn ang="0">
                  <a:pos x="T4" y="T5"/>
                </a:cxn>
                <a:cxn ang="0">
                  <a:pos x="T6" y="T7"/>
                </a:cxn>
              </a:cxnLst>
              <a:rect l="0" t="0" r="r" b="b"/>
              <a:pathLst>
                <a:path w="780" h="24">
                  <a:moveTo>
                    <a:pt x="0" y="0"/>
                  </a:moveTo>
                  <a:lnTo>
                    <a:pt x="0" y="24"/>
                  </a:lnTo>
                  <a:lnTo>
                    <a:pt x="780" y="7"/>
                  </a:lnTo>
                  <a:lnTo>
                    <a:pt x="0"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9">
              <a:extLst>
                <a:ext uri="{FF2B5EF4-FFF2-40B4-BE49-F238E27FC236}">
                  <a16:creationId xmlns:a16="http://schemas.microsoft.com/office/drawing/2014/main" id="{818344B6-CE93-408C-B202-93E01DBCBC9D}"/>
                </a:ext>
              </a:extLst>
            </p:cNvPr>
            <p:cNvSpPr>
              <a:spLocks/>
            </p:cNvSpPr>
            <p:nvPr/>
          </p:nvSpPr>
          <p:spPr bwMode="auto">
            <a:xfrm>
              <a:off x="2737" y="2834"/>
              <a:ext cx="780" cy="24"/>
            </a:xfrm>
            <a:custGeom>
              <a:avLst/>
              <a:gdLst>
                <a:gd name="T0" fmla="*/ 0 w 780"/>
                <a:gd name="T1" fmla="*/ 0 h 24"/>
                <a:gd name="T2" fmla="*/ 0 w 780"/>
                <a:gd name="T3" fmla="*/ 24 h 24"/>
                <a:gd name="T4" fmla="*/ 780 w 780"/>
                <a:gd name="T5" fmla="*/ 7 h 24"/>
                <a:gd name="T6" fmla="*/ 0 w 780"/>
                <a:gd name="T7" fmla="*/ 0 h 24"/>
              </a:gdLst>
              <a:ahLst/>
              <a:cxnLst>
                <a:cxn ang="0">
                  <a:pos x="T0" y="T1"/>
                </a:cxn>
                <a:cxn ang="0">
                  <a:pos x="T2" y="T3"/>
                </a:cxn>
                <a:cxn ang="0">
                  <a:pos x="T4" y="T5"/>
                </a:cxn>
                <a:cxn ang="0">
                  <a:pos x="T6" y="T7"/>
                </a:cxn>
              </a:cxnLst>
              <a:rect l="0" t="0" r="r" b="b"/>
              <a:pathLst>
                <a:path w="780" h="24">
                  <a:moveTo>
                    <a:pt x="0" y="0"/>
                  </a:moveTo>
                  <a:lnTo>
                    <a:pt x="0" y="24"/>
                  </a:lnTo>
                  <a:lnTo>
                    <a:pt x="780"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30">
              <a:extLst>
                <a:ext uri="{FF2B5EF4-FFF2-40B4-BE49-F238E27FC236}">
                  <a16:creationId xmlns:a16="http://schemas.microsoft.com/office/drawing/2014/main" id="{32CA973F-E7E7-47F0-BA70-3CFD38D8B397}"/>
                </a:ext>
              </a:extLst>
            </p:cNvPr>
            <p:cNvSpPr>
              <a:spLocks/>
            </p:cNvSpPr>
            <p:nvPr/>
          </p:nvSpPr>
          <p:spPr bwMode="auto">
            <a:xfrm>
              <a:off x="2737" y="2880"/>
              <a:ext cx="661" cy="20"/>
            </a:xfrm>
            <a:custGeom>
              <a:avLst/>
              <a:gdLst>
                <a:gd name="T0" fmla="*/ 0 w 661"/>
                <a:gd name="T1" fmla="*/ 0 h 20"/>
                <a:gd name="T2" fmla="*/ 0 w 661"/>
                <a:gd name="T3" fmla="*/ 20 h 20"/>
                <a:gd name="T4" fmla="*/ 661 w 661"/>
                <a:gd name="T5" fmla="*/ 5 h 20"/>
                <a:gd name="T6" fmla="*/ 0 w 661"/>
                <a:gd name="T7" fmla="*/ 0 h 20"/>
              </a:gdLst>
              <a:ahLst/>
              <a:cxnLst>
                <a:cxn ang="0">
                  <a:pos x="T0" y="T1"/>
                </a:cxn>
                <a:cxn ang="0">
                  <a:pos x="T2" y="T3"/>
                </a:cxn>
                <a:cxn ang="0">
                  <a:pos x="T4" y="T5"/>
                </a:cxn>
                <a:cxn ang="0">
                  <a:pos x="T6" y="T7"/>
                </a:cxn>
              </a:cxnLst>
              <a:rect l="0" t="0" r="r" b="b"/>
              <a:pathLst>
                <a:path w="661" h="20">
                  <a:moveTo>
                    <a:pt x="0" y="0"/>
                  </a:moveTo>
                  <a:lnTo>
                    <a:pt x="0" y="20"/>
                  </a:lnTo>
                  <a:lnTo>
                    <a:pt x="661" y="5"/>
                  </a:lnTo>
                  <a:lnTo>
                    <a:pt x="0" y="0"/>
                  </a:lnTo>
                  <a:close/>
                </a:path>
              </a:pathLst>
            </a:custGeom>
            <a:solidFill>
              <a:srgbClr val="AA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1">
              <a:extLst>
                <a:ext uri="{FF2B5EF4-FFF2-40B4-BE49-F238E27FC236}">
                  <a16:creationId xmlns:a16="http://schemas.microsoft.com/office/drawing/2014/main" id="{83ED7DEF-05C6-4FA4-A72D-FEE85A87D0AB}"/>
                </a:ext>
              </a:extLst>
            </p:cNvPr>
            <p:cNvSpPr>
              <a:spLocks/>
            </p:cNvSpPr>
            <p:nvPr/>
          </p:nvSpPr>
          <p:spPr bwMode="auto">
            <a:xfrm>
              <a:off x="2737" y="2880"/>
              <a:ext cx="661" cy="20"/>
            </a:xfrm>
            <a:custGeom>
              <a:avLst/>
              <a:gdLst>
                <a:gd name="T0" fmla="*/ 0 w 661"/>
                <a:gd name="T1" fmla="*/ 0 h 20"/>
                <a:gd name="T2" fmla="*/ 0 w 661"/>
                <a:gd name="T3" fmla="*/ 20 h 20"/>
                <a:gd name="T4" fmla="*/ 661 w 661"/>
                <a:gd name="T5" fmla="*/ 5 h 20"/>
                <a:gd name="T6" fmla="*/ 0 w 661"/>
                <a:gd name="T7" fmla="*/ 0 h 20"/>
              </a:gdLst>
              <a:ahLst/>
              <a:cxnLst>
                <a:cxn ang="0">
                  <a:pos x="T0" y="T1"/>
                </a:cxn>
                <a:cxn ang="0">
                  <a:pos x="T2" y="T3"/>
                </a:cxn>
                <a:cxn ang="0">
                  <a:pos x="T4" y="T5"/>
                </a:cxn>
                <a:cxn ang="0">
                  <a:pos x="T6" y="T7"/>
                </a:cxn>
              </a:cxnLst>
              <a:rect l="0" t="0" r="r" b="b"/>
              <a:pathLst>
                <a:path w="661" h="20">
                  <a:moveTo>
                    <a:pt x="0" y="0"/>
                  </a:moveTo>
                  <a:lnTo>
                    <a:pt x="0" y="20"/>
                  </a:lnTo>
                  <a:lnTo>
                    <a:pt x="661"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1" name="TextBox 115">
            <a:extLst>
              <a:ext uri="{FF2B5EF4-FFF2-40B4-BE49-F238E27FC236}">
                <a16:creationId xmlns:a16="http://schemas.microsoft.com/office/drawing/2014/main" id="{9453FCCA-16E5-4C7E-B884-3578444C262A}"/>
              </a:ext>
            </a:extLst>
          </p:cNvPr>
          <p:cNvSpPr txBox="1">
            <a:spLocks noChangeArrowheads="1"/>
          </p:cNvSpPr>
          <p:nvPr/>
        </p:nvSpPr>
        <p:spPr bwMode="auto">
          <a:xfrm>
            <a:off x="1214931" y="3412143"/>
            <a:ext cx="1076092"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b="1" dirty="0">
                <a:latin typeface="Lato Black" panose="020F0A02020204030203" pitchFamily="34" charset="0"/>
              </a:rPr>
              <a:t>Lesson 2</a:t>
            </a:r>
            <a:endParaRPr lang="id-ID" altLang="es-MX" sz="1800" b="1" dirty="0">
              <a:latin typeface="Lato Black" panose="020F0A02020204030203" pitchFamily="34" charset="0"/>
            </a:endParaRPr>
          </a:p>
        </p:txBody>
      </p:sp>
      <p:sp>
        <p:nvSpPr>
          <p:cNvPr id="123" name="TextBox 115">
            <a:extLst>
              <a:ext uri="{FF2B5EF4-FFF2-40B4-BE49-F238E27FC236}">
                <a16:creationId xmlns:a16="http://schemas.microsoft.com/office/drawing/2014/main" id="{0D8D6486-E325-4F8C-836C-8658A7BBEC04}"/>
              </a:ext>
            </a:extLst>
          </p:cNvPr>
          <p:cNvSpPr txBox="1">
            <a:spLocks noChangeArrowheads="1"/>
          </p:cNvSpPr>
          <p:nvPr/>
        </p:nvSpPr>
        <p:spPr bwMode="auto">
          <a:xfrm>
            <a:off x="1245920" y="4916306"/>
            <a:ext cx="1076092"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b="1" dirty="0">
                <a:latin typeface="Lato Black" panose="020F0A02020204030203" pitchFamily="34" charset="0"/>
              </a:rPr>
              <a:t>Lesson 4</a:t>
            </a:r>
            <a:endParaRPr lang="id-ID" altLang="es-MX" sz="1800" b="1" dirty="0">
              <a:latin typeface="Lato Black" panose="020F0A02020204030203" pitchFamily="34" charset="0"/>
            </a:endParaRPr>
          </a:p>
        </p:txBody>
      </p:sp>
      <p:sp>
        <p:nvSpPr>
          <p:cNvPr id="125" name="TextBox 115">
            <a:extLst>
              <a:ext uri="{FF2B5EF4-FFF2-40B4-BE49-F238E27FC236}">
                <a16:creationId xmlns:a16="http://schemas.microsoft.com/office/drawing/2014/main" id="{31C77A63-20BF-4E10-905C-BB70CC87DC0B}"/>
              </a:ext>
            </a:extLst>
          </p:cNvPr>
          <p:cNvSpPr txBox="1">
            <a:spLocks noChangeArrowheads="1"/>
          </p:cNvSpPr>
          <p:nvPr/>
        </p:nvSpPr>
        <p:spPr bwMode="auto">
          <a:xfrm>
            <a:off x="10182607" y="4345584"/>
            <a:ext cx="1076092"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800" b="1" dirty="0">
                <a:latin typeface="Lato Black" panose="020F0A02020204030203" pitchFamily="34" charset="0"/>
              </a:rPr>
              <a:t>Lesson 5</a:t>
            </a:r>
            <a:endParaRPr lang="id-ID" altLang="es-MX" sz="1800" b="1" dirty="0">
              <a:latin typeface="Lato Black" panose="020F0A02020204030203" pitchFamily="34" charset="0"/>
            </a:endParaRPr>
          </a:p>
        </p:txBody>
      </p:sp>
      <p:sp>
        <p:nvSpPr>
          <p:cNvPr id="127" name="TextBox 395">
            <a:extLst>
              <a:ext uri="{FF2B5EF4-FFF2-40B4-BE49-F238E27FC236}">
                <a16:creationId xmlns:a16="http://schemas.microsoft.com/office/drawing/2014/main" id="{9AC83B6E-EECF-4D2A-869A-CC7EE97CF786}"/>
              </a:ext>
            </a:extLst>
          </p:cNvPr>
          <p:cNvSpPr txBox="1">
            <a:spLocks noChangeArrowheads="1"/>
          </p:cNvSpPr>
          <p:nvPr/>
        </p:nvSpPr>
        <p:spPr bwMode="auto">
          <a:xfrm>
            <a:off x="1237116" y="5196906"/>
            <a:ext cx="3309937" cy="79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pt-BR" altLang="es-MX" sz="1400" b="1" dirty="0">
                <a:latin typeface="Source Sans Pro" panose="020B0503030403020204" pitchFamily="34" charset="0"/>
              </a:rPr>
              <a:t>Lorem ipsum dolor </a:t>
            </a:r>
            <a:r>
              <a:rPr lang="pt-BR" altLang="es-MX" sz="1400" dirty="0">
                <a:latin typeface="Calibri Light" panose="020F0302020204030204" pitchFamily="34" charset="0"/>
                <a:cs typeface="Calibri Light" panose="020F0302020204030204" pitchFamily="34" charset="0"/>
              </a:rPr>
              <a:t>sit amet, consectetur adipiscing elit. Aliquam tincidunt ante nec sem congue convallis. </a:t>
            </a:r>
            <a:endParaRPr lang="en-US" altLang="es-MX" sz="1400" dirty="0">
              <a:latin typeface="Calibri Light" panose="020F0302020204030204" pitchFamily="34" charset="0"/>
              <a:cs typeface="Calibri Light" panose="020F0302020204030204" pitchFamily="34" charset="0"/>
            </a:endParaRPr>
          </a:p>
        </p:txBody>
      </p:sp>
      <p:sp>
        <p:nvSpPr>
          <p:cNvPr id="129" name="TextBox 395">
            <a:extLst>
              <a:ext uri="{FF2B5EF4-FFF2-40B4-BE49-F238E27FC236}">
                <a16:creationId xmlns:a16="http://schemas.microsoft.com/office/drawing/2014/main" id="{CE757698-FAC1-4A62-9E7F-24A5D229B0D9}"/>
              </a:ext>
            </a:extLst>
          </p:cNvPr>
          <p:cNvSpPr txBox="1">
            <a:spLocks noChangeArrowheads="1"/>
          </p:cNvSpPr>
          <p:nvPr/>
        </p:nvSpPr>
        <p:spPr bwMode="auto">
          <a:xfrm>
            <a:off x="1230676" y="3736625"/>
            <a:ext cx="3309937" cy="79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pt-BR" altLang="es-MX" sz="1400" b="1" dirty="0">
                <a:latin typeface="Source Sans Pro" panose="020B0503030403020204" pitchFamily="34" charset="0"/>
              </a:rPr>
              <a:t>Lorem ipsum dolor </a:t>
            </a:r>
            <a:r>
              <a:rPr lang="pt-BR" altLang="es-MX" sz="1400" dirty="0">
                <a:latin typeface="Calibri Light" panose="020F0302020204030204" pitchFamily="34" charset="0"/>
                <a:cs typeface="Calibri Light" panose="020F0302020204030204" pitchFamily="34" charset="0"/>
              </a:rPr>
              <a:t>sit amet, consectetur adipiscing elit. Aliquam tincidunt ante nec sem congue convallis. </a:t>
            </a:r>
            <a:endParaRPr lang="en-US" altLang="es-MX" sz="1400" dirty="0">
              <a:latin typeface="Calibri Light" panose="020F0302020204030204" pitchFamily="34" charset="0"/>
              <a:cs typeface="Calibri Light" panose="020F0302020204030204" pitchFamily="34" charset="0"/>
            </a:endParaRPr>
          </a:p>
        </p:txBody>
      </p:sp>
      <p:sp>
        <p:nvSpPr>
          <p:cNvPr id="131" name="TextBox 395">
            <a:extLst>
              <a:ext uri="{FF2B5EF4-FFF2-40B4-BE49-F238E27FC236}">
                <a16:creationId xmlns:a16="http://schemas.microsoft.com/office/drawing/2014/main" id="{A0EBA411-90A0-47D7-82BF-1970DC72E5FD}"/>
              </a:ext>
            </a:extLst>
          </p:cNvPr>
          <p:cNvSpPr txBox="1">
            <a:spLocks noChangeArrowheads="1"/>
          </p:cNvSpPr>
          <p:nvPr/>
        </p:nvSpPr>
        <p:spPr bwMode="auto">
          <a:xfrm>
            <a:off x="7960968" y="4594175"/>
            <a:ext cx="3309937" cy="79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pt-BR" altLang="es-MX" sz="1400" b="1" dirty="0">
                <a:latin typeface="Source Sans Pro" panose="020B0503030403020204" pitchFamily="34" charset="0"/>
              </a:rPr>
              <a:t>Lorem ipsum dolor </a:t>
            </a:r>
            <a:r>
              <a:rPr lang="pt-BR" altLang="es-MX" sz="1400" dirty="0">
                <a:latin typeface="Calibri Light" panose="020F0302020204030204" pitchFamily="34" charset="0"/>
                <a:cs typeface="Calibri Light" panose="020F0302020204030204" pitchFamily="34" charset="0"/>
              </a:rPr>
              <a:t>sit amet, consectetur adipiscing elit. Aliquam tincidunt ante nec sem congue convallis. </a:t>
            </a:r>
            <a:endParaRPr lang="en-US" altLang="es-MX" sz="1400" dirty="0">
              <a:latin typeface="Calibri Light" panose="020F0302020204030204" pitchFamily="34" charset="0"/>
              <a:cs typeface="Calibri Light" panose="020F0302020204030204" pitchFamily="34" charset="0"/>
            </a:endParaRPr>
          </a:p>
        </p:txBody>
      </p:sp>
      <p:sp>
        <p:nvSpPr>
          <p:cNvPr id="132" name="TextBox 115">
            <a:extLst>
              <a:ext uri="{FF2B5EF4-FFF2-40B4-BE49-F238E27FC236}">
                <a16:creationId xmlns:a16="http://schemas.microsoft.com/office/drawing/2014/main" id="{7C397AAB-F99A-4250-9940-635BDAAB4977}"/>
              </a:ext>
            </a:extLst>
          </p:cNvPr>
          <p:cNvSpPr txBox="1">
            <a:spLocks noChangeArrowheads="1"/>
          </p:cNvSpPr>
          <p:nvPr/>
        </p:nvSpPr>
        <p:spPr bwMode="auto">
          <a:xfrm>
            <a:off x="10235631" y="2957666"/>
            <a:ext cx="1076092"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800" b="1" dirty="0">
                <a:latin typeface="Lato Black" panose="020F0A02020204030203" pitchFamily="34" charset="0"/>
              </a:rPr>
              <a:t>Lesson 3</a:t>
            </a:r>
            <a:endParaRPr lang="id-ID" altLang="es-MX" sz="1800" b="1" dirty="0">
              <a:latin typeface="Lato Black" panose="020F0A02020204030203" pitchFamily="34" charset="0"/>
            </a:endParaRPr>
          </a:p>
        </p:txBody>
      </p:sp>
      <p:sp>
        <p:nvSpPr>
          <p:cNvPr id="133" name="TextBox 395">
            <a:extLst>
              <a:ext uri="{FF2B5EF4-FFF2-40B4-BE49-F238E27FC236}">
                <a16:creationId xmlns:a16="http://schemas.microsoft.com/office/drawing/2014/main" id="{177D6708-58F2-4803-A2D7-30A0B9B15BF6}"/>
              </a:ext>
            </a:extLst>
          </p:cNvPr>
          <p:cNvSpPr txBox="1">
            <a:spLocks noChangeArrowheads="1"/>
          </p:cNvSpPr>
          <p:nvPr/>
        </p:nvSpPr>
        <p:spPr bwMode="auto">
          <a:xfrm>
            <a:off x="8013992" y="3206257"/>
            <a:ext cx="3309937" cy="79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pt-BR" altLang="es-MX" sz="1400" b="1" dirty="0">
                <a:latin typeface="Source Sans Pro" panose="020B0503030403020204" pitchFamily="34" charset="0"/>
              </a:rPr>
              <a:t>Lorem ipsum dolor </a:t>
            </a:r>
            <a:r>
              <a:rPr lang="pt-BR" altLang="es-MX" sz="1400" dirty="0">
                <a:latin typeface="Calibri Light" panose="020F0302020204030204" pitchFamily="34" charset="0"/>
                <a:cs typeface="Calibri Light" panose="020F0302020204030204" pitchFamily="34" charset="0"/>
              </a:rPr>
              <a:t>sit amet, consectetur adipiscing elit. Aliquam tincidunt ante nec sem congue convallis. </a:t>
            </a:r>
            <a:endParaRPr lang="en-US" altLang="es-MX" sz="1400" dirty="0">
              <a:latin typeface="Calibri Light" panose="020F0302020204030204" pitchFamily="34" charset="0"/>
              <a:cs typeface="Calibri Light" panose="020F0302020204030204" pitchFamily="34" charset="0"/>
            </a:endParaRPr>
          </a:p>
        </p:txBody>
      </p:sp>
      <p:sp>
        <p:nvSpPr>
          <p:cNvPr id="134" name="TextBox 80">
            <a:extLst>
              <a:ext uri="{FF2B5EF4-FFF2-40B4-BE49-F238E27FC236}">
                <a16:creationId xmlns:a16="http://schemas.microsoft.com/office/drawing/2014/main" id="{BD9A5161-FBC8-4D8D-8E8D-995DBFDCA6C3}"/>
              </a:ext>
            </a:extLst>
          </p:cNvPr>
          <p:cNvSpPr txBox="1">
            <a:spLocks noChangeArrowheads="1"/>
          </p:cNvSpPr>
          <p:nvPr/>
        </p:nvSpPr>
        <p:spPr bwMode="auto">
          <a:xfrm>
            <a:off x="808832" y="448260"/>
            <a:ext cx="34483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Schedule </a:t>
            </a:r>
            <a:r>
              <a:rPr lang="es-CO" altLang="es-MX" sz="4800" b="1" dirty="0">
                <a:solidFill>
                  <a:srgbClr val="4C0339"/>
                </a:solidFill>
                <a:latin typeface="Lato Black" panose="020F0A02020204030203" pitchFamily="34" charset="0"/>
              </a:rPr>
              <a:t>1 </a:t>
            </a:r>
            <a:endParaRPr lang="id-ID" altLang="es-MX" sz="4800" b="1" dirty="0">
              <a:solidFill>
                <a:srgbClr val="4C0339"/>
              </a:solidFill>
              <a:latin typeface="Lato Black" panose="020F0A02020204030203" pitchFamily="34" charset="0"/>
            </a:endParaRPr>
          </a:p>
        </p:txBody>
      </p:sp>
      <p:grpSp>
        <p:nvGrpSpPr>
          <p:cNvPr id="135" name="Group 81">
            <a:extLst>
              <a:ext uri="{FF2B5EF4-FFF2-40B4-BE49-F238E27FC236}">
                <a16:creationId xmlns:a16="http://schemas.microsoft.com/office/drawing/2014/main" id="{4FB4085C-5851-40F4-9583-A2F32183BFF7}"/>
              </a:ext>
            </a:extLst>
          </p:cNvPr>
          <p:cNvGrpSpPr>
            <a:grpSpLocks/>
          </p:cNvGrpSpPr>
          <p:nvPr/>
        </p:nvGrpSpPr>
        <p:grpSpPr bwMode="auto">
          <a:xfrm>
            <a:off x="889000" y="1290369"/>
            <a:ext cx="1139825" cy="36513"/>
            <a:chOff x="1775295" y="2028842"/>
            <a:chExt cx="3021910" cy="45719"/>
          </a:xfrm>
        </p:grpSpPr>
        <p:sp>
          <p:nvSpPr>
            <p:cNvPr id="136" name="Rectangle 82">
              <a:extLst>
                <a:ext uri="{FF2B5EF4-FFF2-40B4-BE49-F238E27FC236}">
                  <a16:creationId xmlns:a16="http://schemas.microsoft.com/office/drawing/2014/main" id="{91734A3D-611A-4CD0-B6DF-12F21F615F77}"/>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137" name="Rectangle 83">
              <a:extLst>
                <a:ext uri="{FF2B5EF4-FFF2-40B4-BE49-F238E27FC236}">
                  <a16:creationId xmlns:a16="http://schemas.microsoft.com/office/drawing/2014/main" id="{C05E8E4F-3083-41D3-AABE-58847F23112F}"/>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138" name="Rectangle 92">
              <a:extLst>
                <a:ext uri="{FF2B5EF4-FFF2-40B4-BE49-F238E27FC236}">
                  <a16:creationId xmlns:a16="http://schemas.microsoft.com/office/drawing/2014/main" id="{6E744BE3-B991-459C-97F3-6D77852E665C}"/>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139" name="Rectangle 93">
              <a:extLst>
                <a:ext uri="{FF2B5EF4-FFF2-40B4-BE49-F238E27FC236}">
                  <a16:creationId xmlns:a16="http://schemas.microsoft.com/office/drawing/2014/main" id="{26E15A4F-2E5F-439D-A802-E5AE8D6D0EDB}"/>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140" name="Rectangle 94">
              <a:extLst>
                <a:ext uri="{FF2B5EF4-FFF2-40B4-BE49-F238E27FC236}">
                  <a16:creationId xmlns:a16="http://schemas.microsoft.com/office/drawing/2014/main" id="{35BFB0B8-8653-47CD-8D47-0D58E09D61DC}"/>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141" name="TextBox 95">
            <a:extLst>
              <a:ext uri="{FF2B5EF4-FFF2-40B4-BE49-F238E27FC236}">
                <a16:creationId xmlns:a16="http://schemas.microsoft.com/office/drawing/2014/main" id="{5C57B387-0439-4FC4-8920-F9553E69B410}"/>
              </a:ext>
            </a:extLst>
          </p:cNvPr>
          <p:cNvSpPr txBox="1">
            <a:spLocks noChangeArrowheads="1"/>
          </p:cNvSpPr>
          <p:nvPr/>
        </p:nvSpPr>
        <p:spPr bwMode="auto">
          <a:xfrm>
            <a:off x="834232" y="1337994"/>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Tree>
    <p:extLst>
      <p:ext uri="{BB962C8B-B14F-4D97-AF65-F5344CB8AC3E}">
        <p14:creationId xmlns:p14="http://schemas.microsoft.com/office/powerpoint/2010/main" val="38661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16"/>
          <p:cNvSpPr>
            <a:spLocks/>
          </p:cNvSpPr>
          <p:nvPr/>
        </p:nvSpPr>
        <p:spPr bwMode="auto">
          <a:xfrm rot="-1796173">
            <a:off x="6073775" y="1662113"/>
            <a:ext cx="1479550" cy="1699419"/>
          </a:xfrm>
          <a:custGeom>
            <a:avLst/>
            <a:gdLst>
              <a:gd name="T0" fmla="*/ 90 w 372"/>
              <a:gd name="T1" fmla="*/ 42 h 428"/>
              <a:gd name="T2" fmla="*/ 16 w 372"/>
              <a:gd name="T3" fmla="*/ 171 h 428"/>
              <a:gd name="T4" fmla="*/ 15 w 372"/>
              <a:gd name="T5" fmla="*/ 174 h 428"/>
              <a:gd name="T6" fmla="*/ 4 w 372"/>
              <a:gd name="T7" fmla="*/ 267 h 428"/>
              <a:gd name="T8" fmla="*/ 40 w 372"/>
              <a:gd name="T9" fmla="*/ 375 h 428"/>
              <a:gd name="T10" fmla="*/ 44 w 372"/>
              <a:gd name="T11" fmla="*/ 375 h 428"/>
              <a:gd name="T12" fmla="*/ 112 w 372"/>
              <a:gd name="T13" fmla="*/ 379 h 428"/>
              <a:gd name="T14" fmla="*/ 149 w 372"/>
              <a:gd name="T15" fmla="*/ 332 h 428"/>
              <a:gd name="T16" fmla="*/ 149 w 372"/>
              <a:gd name="T17" fmla="*/ 331 h 428"/>
              <a:gd name="T18" fmla="*/ 148 w 372"/>
              <a:gd name="T19" fmla="*/ 330 h 428"/>
              <a:gd name="T20" fmla="*/ 131 w 372"/>
              <a:gd name="T21" fmla="*/ 312 h 428"/>
              <a:gd name="T22" fmla="*/ 134 w 372"/>
              <a:gd name="T23" fmla="*/ 301 h 428"/>
              <a:gd name="T24" fmla="*/ 145 w 372"/>
              <a:gd name="T25" fmla="*/ 304 h 428"/>
              <a:gd name="T26" fmla="*/ 192 w 372"/>
              <a:gd name="T27" fmla="*/ 323 h 428"/>
              <a:gd name="T28" fmla="*/ 202 w 372"/>
              <a:gd name="T29" fmla="*/ 327 h 428"/>
              <a:gd name="T30" fmla="*/ 197 w 372"/>
              <a:gd name="T31" fmla="*/ 337 h 428"/>
              <a:gd name="T32" fmla="*/ 171 w 372"/>
              <a:gd name="T33" fmla="*/ 340 h 428"/>
              <a:gd name="T34" fmla="*/ 137 w 372"/>
              <a:gd name="T35" fmla="*/ 391 h 428"/>
              <a:gd name="T36" fmla="*/ 254 w 372"/>
              <a:gd name="T37" fmla="*/ 416 h 428"/>
              <a:gd name="T38" fmla="*/ 319 w 372"/>
              <a:gd name="T39" fmla="*/ 366 h 428"/>
              <a:gd name="T40" fmla="*/ 320 w 372"/>
              <a:gd name="T41" fmla="*/ 365 h 428"/>
              <a:gd name="T42" fmla="*/ 312 w 372"/>
              <a:gd name="T43" fmla="*/ 237 h 428"/>
              <a:gd name="T44" fmla="*/ 306 w 372"/>
              <a:gd name="T45" fmla="*/ 232 h 428"/>
              <a:gd name="T46" fmla="*/ 307 w 372"/>
              <a:gd name="T47" fmla="*/ 226 h 428"/>
              <a:gd name="T48" fmla="*/ 247 w 372"/>
              <a:gd name="T49" fmla="*/ 115 h 428"/>
              <a:gd name="T50" fmla="*/ 227 w 372"/>
              <a:gd name="T51" fmla="*/ 149 h 428"/>
              <a:gd name="T52" fmla="*/ 180 w 372"/>
              <a:gd name="T53" fmla="*/ 179 h 428"/>
              <a:gd name="T54" fmla="*/ 108 w 372"/>
              <a:gd name="T55" fmla="*/ 171 h 428"/>
              <a:gd name="T56" fmla="*/ 106 w 372"/>
              <a:gd name="T57" fmla="*/ 171 h 428"/>
              <a:gd name="T58" fmla="*/ 104 w 372"/>
              <a:gd name="T59" fmla="*/ 169 h 428"/>
              <a:gd name="T60" fmla="*/ 85 w 372"/>
              <a:gd name="T61" fmla="*/ 182 h 428"/>
              <a:gd name="T62" fmla="*/ 78 w 372"/>
              <a:gd name="T63" fmla="*/ 181 h 428"/>
              <a:gd name="T64" fmla="*/ 75 w 372"/>
              <a:gd name="T65" fmla="*/ 178 h 428"/>
              <a:gd name="T66" fmla="*/ 79 w 372"/>
              <a:gd name="T67" fmla="*/ 168 h 428"/>
              <a:gd name="T68" fmla="*/ 106 w 372"/>
              <a:gd name="T69" fmla="*/ 126 h 428"/>
              <a:gd name="T70" fmla="*/ 114 w 372"/>
              <a:gd name="T71" fmla="*/ 118 h 428"/>
              <a:gd name="T72" fmla="*/ 122 w 372"/>
              <a:gd name="T73" fmla="*/ 125 h 428"/>
              <a:gd name="T74" fmla="*/ 118 w 372"/>
              <a:gd name="T75" fmla="*/ 150 h 428"/>
              <a:gd name="T76" fmla="*/ 210 w 372"/>
              <a:gd name="T77" fmla="*/ 134 h 428"/>
              <a:gd name="T78" fmla="*/ 229 w 372"/>
              <a:gd name="T79" fmla="*/ 96 h 428"/>
              <a:gd name="T80" fmla="*/ 192 w 372"/>
              <a:gd name="T81" fmla="*/ 14 h 428"/>
              <a:gd name="T82" fmla="*/ 164 w 372"/>
              <a:gd name="T83" fmla="*/ 4 h 428"/>
              <a:gd name="T84" fmla="*/ 110 w 372"/>
              <a:gd name="T85" fmla="*/ 18 h 428"/>
              <a:gd name="T86" fmla="*/ 90 w 372"/>
              <a:gd name="T87" fmla="*/ 42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rgbClr val="F7A600"/>
          </a:solidFill>
          <a:ln>
            <a:noFill/>
          </a:ln>
        </p:spPr>
        <p:txBody>
          <a:bodyPr lIns="60960" tIns="30480" rIns="60960" bIns="30480"/>
          <a:lstStyle/>
          <a:p>
            <a:endParaRPr lang="es-MX" sz="900"/>
          </a:p>
        </p:txBody>
      </p:sp>
      <p:sp>
        <p:nvSpPr>
          <p:cNvPr id="20" name="Freeform 17"/>
          <p:cNvSpPr>
            <a:spLocks/>
          </p:cNvSpPr>
          <p:nvPr/>
        </p:nvSpPr>
        <p:spPr bwMode="auto">
          <a:xfrm rot="19803827">
            <a:off x="5793582" y="2701132"/>
            <a:ext cx="2219325" cy="2048669"/>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rgbClr val="0F657D"/>
          </a:solidFill>
          <a:ln w="9525">
            <a:noFill/>
            <a:round/>
            <a:headEnd/>
            <a:tailEnd/>
          </a:ln>
        </p:spPr>
        <p:txBody>
          <a:bodyPr lIns="60960" tIns="30480" rIns="60960" bIns="30480"/>
          <a:lstStyle/>
          <a:p>
            <a:pPr defTabSz="914217">
              <a:defRPr/>
            </a:pPr>
            <a:endParaRPr lang="en-US" sz="1600">
              <a:latin typeface="Calibri Light"/>
            </a:endParaRPr>
          </a:p>
        </p:txBody>
      </p:sp>
      <p:sp>
        <p:nvSpPr>
          <p:cNvPr id="26627" name="Freeform 18"/>
          <p:cNvSpPr>
            <a:spLocks/>
          </p:cNvSpPr>
          <p:nvPr/>
        </p:nvSpPr>
        <p:spPr bwMode="auto">
          <a:xfrm rot="-1796173">
            <a:off x="4318000" y="2085975"/>
            <a:ext cx="2382838" cy="2756694"/>
          </a:xfrm>
          <a:custGeom>
            <a:avLst/>
            <a:gdLst>
              <a:gd name="T0" fmla="*/ 234 w 600"/>
              <a:gd name="T1" fmla="*/ 325 h 693"/>
              <a:gd name="T2" fmla="*/ 132 w 600"/>
              <a:gd name="T3" fmla="*/ 258 h 693"/>
              <a:gd name="T4" fmla="*/ 171 w 600"/>
              <a:gd name="T5" fmla="*/ 259 h 693"/>
              <a:gd name="T6" fmla="*/ 457 w 600"/>
              <a:gd name="T7" fmla="*/ 297 h 693"/>
              <a:gd name="T8" fmla="*/ 511 w 600"/>
              <a:gd name="T9" fmla="*/ 248 h 693"/>
              <a:gd name="T10" fmla="*/ 588 w 600"/>
              <a:gd name="T11" fmla="*/ 117 h 693"/>
              <a:gd name="T12" fmla="*/ 593 w 600"/>
              <a:gd name="T13" fmla="*/ 106 h 693"/>
              <a:gd name="T14" fmla="*/ 562 w 600"/>
              <a:gd name="T15" fmla="*/ 16 h 693"/>
              <a:gd name="T16" fmla="*/ 471 w 600"/>
              <a:gd name="T17" fmla="*/ 25 h 693"/>
              <a:gd name="T18" fmla="*/ 449 w 600"/>
              <a:gd name="T19" fmla="*/ 107 h 693"/>
              <a:gd name="T20" fmla="*/ 509 w 600"/>
              <a:gd name="T21" fmla="*/ 138 h 693"/>
              <a:gd name="T22" fmla="*/ 485 w 600"/>
              <a:gd name="T23" fmla="*/ 180 h 693"/>
              <a:gd name="T24" fmla="*/ 470 w 600"/>
              <a:gd name="T25" fmla="*/ 191 h 693"/>
              <a:gd name="T26" fmla="*/ 423 w 600"/>
              <a:gd name="T27" fmla="*/ 100 h 693"/>
              <a:gd name="T28" fmla="*/ 431 w 600"/>
              <a:gd name="T29" fmla="*/ 10 h 693"/>
              <a:gd name="T30" fmla="*/ 316 w 600"/>
              <a:gd name="T31" fmla="*/ 25 h 693"/>
              <a:gd name="T32" fmla="*/ 310 w 600"/>
              <a:gd name="T33" fmla="*/ 23 h 693"/>
              <a:gd name="T34" fmla="*/ 260 w 600"/>
              <a:gd name="T35" fmla="*/ 21 h 693"/>
              <a:gd name="T36" fmla="*/ 196 w 600"/>
              <a:gd name="T37" fmla="*/ 83 h 693"/>
              <a:gd name="T38" fmla="*/ 224 w 600"/>
              <a:gd name="T39" fmla="*/ 164 h 693"/>
              <a:gd name="T40" fmla="*/ 301 w 600"/>
              <a:gd name="T41" fmla="*/ 139 h 693"/>
              <a:gd name="T42" fmla="*/ 308 w 600"/>
              <a:gd name="T43" fmla="*/ 109 h 693"/>
              <a:gd name="T44" fmla="*/ 350 w 600"/>
              <a:gd name="T45" fmla="*/ 139 h 693"/>
              <a:gd name="T46" fmla="*/ 324 w 600"/>
              <a:gd name="T47" fmla="*/ 149 h 693"/>
              <a:gd name="T48" fmla="*/ 322 w 600"/>
              <a:gd name="T49" fmla="*/ 151 h 693"/>
              <a:gd name="T50" fmla="*/ 302 w 600"/>
              <a:gd name="T51" fmla="*/ 213 h 693"/>
              <a:gd name="T52" fmla="*/ 294 w 600"/>
              <a:gd name="T53" fmla="*/ 251 h 693"/>
              <a:gd name="T54" fmla="*/ 175 w 600"/>
              <a:gd name="T55" fmla="*/ 131 h 693"/>
              <a:gd name="T56" fmla="*/ 113 w 600"/>
              <a:gd name="T57" fmla="*/ 134 h 693"/>
              <a:gd name="T58" fmla="*/ 95 w 600"/>
              <a:gd name="T59" fmla="*/ 175 h 693"/>
              <a:gd name="T60" fmla="*/ 92 w 600"/>
              <a:gd name="T61" fmla="*/ 176 h 693"/>
              <a:gd name="T62" fmla="*/ 32 w 600"/>
              <a:gd name="T63" fmla="*/ 268 h 693"/>
              <a:gd name="T64" fmla="*/ 33 w 600"/>
              <a:gd name="T65" fmla="*/ 274 h 693"/>
              <a:gd name="T66" fmla="*/ 108 w 600"/>
              <a:gd name="T67" fmla="*/ 350 h 693"/>
              <a:gd name="T68" fmla="*/ 185 w 600"/>
              <a:gd name="T69" fmla="*/ 332 h 693"/>
              <a:gd name="T70" fmla="*/ 181 w 600"/>
              <a:gd name="T71" fmla="*/ 386 h 693"/>
              <a:gd name="T72" fmla="*/ 180 w 600"/>
              <a:gd name="T73" fmla="*/ 400 h 693"/>
              <a:gd name="T74" fmla="*/ 103 w 600"/>
              <a:gd name="T75" fmla="*/ 373 h 693"/>
              <a:gd name="T76" fmla="*/ 1 w 600"/>
              <a:gd name="T77" fmla="*/ 357 h 693"/>
              <a:gd name="T78" fmla="*/ 45 w 600"/>
              <a:gd name="T79" fmla="*/ 361 h 693"/>
              <a:gd name="T80" fmla="*/ 10 w 600"/>
              <a:gd name="T81" fmla="*/ 417 h 693"/>
              <a:gd name="T82" fmla="*/ 8 w 600"/>
              <a:gd name="T83" fmla="*/ 421 h 693"/>
              <a:gd name="T84" fmla="*/ 39 w 600"/>
              <a:gd name="T85" fmla="*/ 551 h 693"/>
              <a:gd name="T86" fmla="*/ 147 w 600"/>
              <a:gd name="T87" fmla="*/ 425 h 693"/>
              <a:gd name="T88" fmla="*/ 220 w 600"/>
              <a:gd name="T89" fmla="*/ 424 h 693"/>
              <a:gd name="T90" fmla="*/ 289 w 600"/>
              <a:gd name="T91" fmla="*/ 498 h 693"/>
              <a:gd name="T92" fmla="*/ 154 w 600"/>
              <a:gd name="T93" fmla="*/ 448 h 693"/>
              <a:gd name="T94" fmla="*/ 79 w 600"/>
              <a:gd name="T95" fmla="*/ 505 h 693"/>
              <a:gd name="T96" fmla="*/ 62 w 600"/>
              <a:gd name="T97" fmla="*/ 576 h 693"/>
              <a:gd name="T98" fmla="*/ 62 w 600"/>
              <a:gd name="T99" fmla="*/ 576 h 693"/>
              <a:gd name="T100" fmla="*/ 63 w 600"/>
              <a:gd name="T101" fmla="*/ 578 h 693"/>
              <a:gd name="T102" fmla="*/ 177 w 600"/>
              <a:gd name="T103" fmla="*/ 692 h 693"/>
              <a:gd name="T104" fmla="*/ 241 w 600"/>
              <a:gd name="T105" fmla="*/ 681 h 693"/>
              <a:gd name="T106" fmla="*/ 306 w 600"/>
              <a:gd name="T107" fmla="*/ 607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rgbClr val="E7205F"/>
          </a:solidFill>
          <a:ln>
            <a:noFill/>
          </a:ln>
        </p:spPr>
        <p:txBody>
          <a:bodyPr lIns="60960" tIns="30480" rIns="60960" bIns="30480"/>
          <a:lstStyle/>
          <a:p>
            <a:endParaRPr lang="es-MX" sz="900"/>
          </a:p>
        </p:txBody>
      </p:sp>
      <p:sp>
        <p:nvSpPr>
          <p:cNvPr id="26628" name="Freeform 19"/>
          <p:cNvSpPr>
            <a:spLocks/>
          </p:cNvSpPr>
          <p:nvPr/>
        </p:nvSpPr>
        <p:spPr bwMode="auto">
          <a:xfrm rot="-1796173">
            <a:off x="5474494" y="4933950"/>
            <a:ext cx="446088" cy="809625"/>
          </a:xfrm>
          <a:custGeom>
            <a:avLst/>
            <a:gdLst>
              <a:gd name="T0" fmla="*/ 18 w 113"/>
              <a:gd name="T1" fmla="*/ 197 h 204"/>
              <a:gd name="T2" fmla="*/ 14 w 113"/>
              <a:gd name="T3" fmla="*/ 195 h 204"/>
              <a:gd name="T4" fmla="*/ 9 w 113"/>
              <a:gd name="T5" fmla="*/ 156 h 204"/>
              <a:gd name="T6" fmla="*/ 44 w 113"/>
              <a:gd name="T7" fmla="*/ 35 h 204"/>
              <a:gd name="T8" fmla="*/ 67 w 113"/>
              <a:gd name="T9" fmla="*/ 3 h 204"/>
              <a:gd name="T10" fmla="*/ 99 w 113"/>
              <a:gd name="T11" fmla="*/ 26 h 204"/>
              <a:gd name="T12" fmla="*/ 54 w 113"/>
              <a:gd name="T13" fmla="*/ 190 h 204"/>
              <a:gd name="T14" fmla="*/ 18 w 113"/>
              <a:gd name="T15" fmla="*/ 197 h 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rgbClr val="F7A600"/>
          </a:solidFill>
          <a:ln>
            <a:noFill/>
          </a:ln>
        </p:spPr>
        <p:txBody>
          <a:bodyPr lIns="60960" tIns="30480" rIns="60960" bIns="30480"/>
          <a:lstStyle/>
          <a:p>
            <a:endParaRPr lang="es-MX" sz="900"/>
          </a:p>
        </p:txBody>
      </p:sp>
      <p:sp>
        <p:nvSpPr>
          <p:cNvPr id="26629" name="Freeform 20"/>
          <p:cNvSpPr>
            <a:spLocks/>
          </p:cNvSpPr>
          <p:nvPr/>
        </p:nvSpPr>
        <p:spPr bwMode="auto">
          <a:xfrm rot="-1796173">
            <a:off x="6169025" y="5013325"/>
            <a:ext cx="665957" cy="675482"/>
          </a:xfrm>
          <a:custGeom>
            <a:avLst/>
            <a:gdLst>
              <a:gd name="T0" fmla="*/ 18 w 167"/>
              <a:gd name="T1" fmla="*/ 162 h 170"/>
              <a:gd name="T2" fmla="*/ 6 w 167"/>
              <a:gd name="T3" fmla="*/ 127 h 170"/>
              <a:gd name="T4" fmla="*/ 125 w 167"/>
              <a:gd name="T5" fmla="*/ 6 h 170"/>
              <a:gd name="T6" fmla="*/ 161 w 167"/>
              <a:gd name="T7" fmla="*/ 22 h 170"/>
              <a:gd name="T8" fmla="*/ 145 w 167"/>
              <a:gd name="T9" fmla="*/ 58 h 170"/>
              <a:gd name="T10" fmla="*/ 58 w 167"/>
              <a:gd name="T11" fmla="*/ 149 h 170"/>
              <a:gd name="T12" fmla="*/ 21 w 167"/>
              <a:gd name="T13" fmla="*/ 164 h 170"/>
              <a:gd name="T14" fmla="*/ 18 w 167"/>
              <a:gd name="T15" fmla="*/ 162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rgbClr val="F7A600"/>
          </a:solidFill>
          <a:ln>
            <a:noFill/>
          </a:ln>
        </p:spPr>
        <p:txBody>
          <a:bodyPr lIns="60960" tIns="30480" rIns="60960" bIns="30480"/>
          <a:lstStyle/>
          <a:p>
            <a:endParaRPr lang="es-MX" sz="900"/>
          </a:p>
        </p:txBody>
      </p:sp>
      <p:grpSp>
        <p:nvGrpSpPr>
          <p:cNvPr id="26630" name="Group 23"/>
          <p:cNvGrpSpPr>
            <a:grpSpLocks/>
          </p:cNvGrpSpPr>
          <p:nvPr/>
        </p:nvGrpSpPr>
        <p:grpSpPr bwMode="auto">
          <a:xfrm>
            <a:off x="904082" y="3871912"/>
            <a:ext cx="2797175" cy="1077098"/>
            <a:chOff x="4211596" y="6527169"/>
            <a:chExt cx="5594874" cy="2153858"/>
          </a:xfrm>
        </p:grpSpPr>
        <p:grpSp>
          <p:nvGrpSpPr>
            <p:cNvPr id="25" name="Group 24"/>
            <p:cNvGrpSpPr/>
            <p:nvPr/>
          </p:nvGrpSpPr>
          <p:grpSpPr>
            <a:xfrm>
              <a:off x="8401547" y="6527169"/>
              <a:ext cx="1404923" cy="1294259"/>
              <a:chOff x="13296064" y="10607541"/>
              <a:chExt cx="1265763" cy="1166060"/>
            </a:xfrm>
            <a:solidFill>
              <a:schemeClr val="accent2"/>
            </a:solidFill>
          </p:grpSpPr>
          <p:sp>
            <p:nvSpPr>
              <p:cNvPr id="34"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01B9B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3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26" name="Freeform 25"/>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26667" name="Group 26"/>
            <p:cNvGrpSpPr>
              <a:grpSpLocks/>
            </p:cNvGrpSpPr>
            <p:nvPr/>
          </p:nvGrpSpPr>
          <p:grpSpPr bwMode="auto">
            <a:xfrm>
              <a:off x="7972912" y="7036446"/>
              <a:ext cx="304072" cy="303870"/>
              <a:chOff x="8571240" y="5550087"/>
              <a:chExt cx="304072" cy="303870"/>
            </a:xfrm>
          </p:grpSpPr>
          <p:sp>
            <p:nvSpPr>
              <p:cNvPr id="30"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31" name="Group 30"/>
              <p:cNvGrpSpPr/>
              <p:nvPr/>
            </p:nvGrpSpPr>
            <p:grpSpPr>
              <a:xfrm>
                <a:off x="8633181" y="5620427"/>
                <a:ext cx="183006" cy="180070"/>
                <a:chOff x="8633181" y="5620427"/>
                <a:chExt cx="183006" cy="180070"/>
              </a:xfrm>
              <a:solidFill>
                <a:schemeClr val="bg1"/>
              </a:solidFill>
            </p:grpSpPr>
            <p:sp>
              <p:nvSpPr>
                <p:cNvPr id="32"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33"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sp>
          <p:nvSpPr>
            <p:cNvPr id="26668" name="TextBox 27"/>
            <p:cNvSpPr txBox="1">
              <a:spLocks noChangeArrowheads="1"/>
            </p:cNvSpPr>
            <p:nvPr/>
          </p:nvSpPr>
          <p:spPr bwMode="auto">
            <a:xfrm>
              <a:off x="5851068" y="6773924"/>
              <a:ext cx="2200608" cy="6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1600" b="1">
                  <a:latin typeface="Source Sans Pro" panose="020B0503030403020204" pitchFamily="34" charset="0"/>
                </a:rPr>
                <a:t>Fresh Ides</a:t>
              </a:r>
            </a:p>
          </p:txBody>
        </p:sp>
        <p:sp>
          <p:nvSpPr>
            <p:cNvPr id="26669" name="TextBox 28"/>
            <p:cNvSpPr txBox="1">
              <a:spLocks noChangeArrowheads="1"/>
            </p:cNvSpPr>
            <p:nvPr/>
          </p:nvSpPr>
          <p:spPr bwMode="auto">
            <a:xfrm>
              <a:off x="4211596" y="7261154"/>
              <a:ext cx="3850437" cy="141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6631" name="Group 35"/>
          <p:cNvGrpSpPr>
            <a:grpSpLocks/>
          </p:cNvGrpSpPr>
          <p:nvPr/>
        </p:nvGrpSpPr>
        <p:grpSpPr bwMode="auto">
          <a:xfrm>
            <a:off x="8554244" y="3829844"/>
            <a:ext cx="2810669" cy="1080865"/>
            <a:chOff x="14570915" y="6527320"/>
            <a:chExt cx="5621309" cy="2160786"/>
          </a:xfrm>
        </p:grpSpPr>
        <p:grpSp>
          <p:nvGrpSpPr>
            <p:cNvPr id="26657" name="Group 36"/>
            <p:cNvGrpSpPr>
              <a:grpSpLocks/>
            </p:cNvGrpSpPr>
            <p:nvPr/>
          </p:nvGrpSpPr>
          <p:grpSpPr bwMode="auto">
            <a:xfrm>
              <a:off x="14570915" y="6527320"/>
              <a:ext cx="1404923" cy="1294259"/>
              <a:chOff x="14726875" y="6750120"/>
              <a:chExt cx="1404923" cy="1294259"/>
            </a:xfrm>
          </p:grpSpPr>
          <p:grpSp>
            <p:nvGrpSpPr>
              <p:cNvPr id="52" name="Group 51"/>
              <p:cNvGrpSpPr/>
              <p:nvPr/>
            </p:nvGrpSpPr>
            <p:grpSpPr>
              <a:xfrm>
                <a:off x="14726875" y="6750120"/>
                <a:ext cx="1404923" cy="1294259"/>
                <a:chOff x="13296064" y="10607541"/>
                <a:chExt cx="1265763" cy="1166060"/>
              </a:xfrm>
              <a:solidFill>
                <a:schemeClr val="accent2"/>
              </a:solidFill>
            </p:grpSpPr>
            <p:sp>
              <p:nvSpPr>
                <p:cNvPr id="54"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0F657D"/>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53"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26658" name="TextBox 37"/>
            <p:cNvSpPr txBox="1">
              <a:spLocks noChangeArrowheads="1"/>
            </p:cNvSpPr>
            <p:nvPr/>
          </p:nvSpPr>
          <p:spPr bwMode="auto">
            <a:xfrm>
              <a:off x="16311252" y="6794715"/>
              <a:ext cx="1844012" cy="6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Source Sans Pro" panose="020B0503030403020204" pitchFamily="34" charset="0"/>
                </a:rPr>
                <a:t>Speaker</a:t>
              </a:r>
              <a:endParaRPr lang="id-ID" altLang="es-MX" sz="1600" b="1">
                <a:latin typeface="Source Sans Pro" panose="020B0503030403020204" pitchFamily="34" charset="0"/>
              </a:endParaRPr>
            </a:p>
          </p:txBody>
        </p:sp>
        <p:grpSp>
          <p:nvGrpSpPr>
            <p:cNvPr id="26659" name="Group 38"/>
            <p:cNvGrpSpPr>
              <a:grpSpLocks/>
            </p:cNvGrpSpPr>
            <p:nvPr/>
          </p:nvGrpSpPr>
          <p:grpSpPr bwMode="auto">
            <a:xfrm>
              <a:off x="16087511" y="7015531"/>
              <a:ext cx="304072" cy="303870"/>
              <a:chOff x="8571240" y="5550087"/>
              <a:chExt cx="304072" cy="303870"/>
            </a:xfrm>
          </p:grpSpPr>
          <p:sp>
            <p:nvSpPr>
              <p:cNvPr id="41"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42" name="Group 41"/>
              <p:cNvGrpSpPr/>
              <p:nvPr/>
            </p:nvGrpSpPr>
            <p:grpSpPr>
              <a:xfrm>
                <a:off x="8633181" y="5620427"/>
                <a:ext cx="183006" cy="180070"/>
                <a:chOff x="8633181" y="5620427"/>
                <a:chExt cx="183006" cy="180070"/>
              </a:xfrm>
              <a:solidFill>
                <a:schemeClr val="bg1"/>
              </a:solidFill>
            </p:grpSpPr>
            <p:sp>
              <p:nvSpPr>
                <p:cNvPr id="44"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5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sp>
          <p:nvSpPr>
            <p:cNvPr id="26660" name="TextBox 39"/>
            <p:cNvSpPr txBox="1">
              <a:spLocks noChangeArrowheads="1"/>
            </p:cNvSpPr>
            <p:nvPr/>
          </p:nvSpPr>
          <p:spPr bwMode="auto">
            <a:xfrm>
              <a:off x="16280184" y="7268630"/>
              <a:ext cx="3912040" cy="14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6632" name="Group 55"/>
          <p:cNvGrpSpPr>
            <a:grpSpLocks/>
          </p:cNvGrpSpPr>
          <p:nvPr/>
        </p:nvGrpSpPr>
        <p:grpSpPr bwMode="auto">
          <a:xfrm>
            <a:off x="801688" y="2513012"/>
            <a:ext cx="2899569" cy="1076829"/>
            <a:chOff x="4006578" y="6527169"/>
            <a:chExt cx="5799892" cy="2154897"/>
          </a:xfrm>
        </p:grpSpPr>
        <p:grpSp>
          <p:nvGrpSpPr>
            <p:cNvPr id="57" name="Group 56"/>
            <p:cNvGrpSpPr/>
            <p:nvPr/>
          </p:nvGrpSpPr>
          <p:grpSpPr>
            <a:xfrm>
              <a:off x="8401547" y="6527169"/>
              <a:ext cx="1404923" cy="1294259"/>
              <a:chOff x="13296064" y="10607541"/>
              <a:chExt cx="1265763" cy="1166060"/>
            </a:xfrm>
            <a:solidFill>
              <a:schemeClr val="accent2"/>
            </a:solidFill>
          </p:grpSpPr>
          <p:sp>
            <p:nvSpPr>
              <p:cNvPr id="66"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E7205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67"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58" name="Freeform 57"/>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26652" name="Group 58"/>
            <p:cNvGrpSpPr>
              <a:grpSpLocks/>
            </p:cNvGrpSpPr>
            <p:nvPr/>
          </p:nvGrpSpPr>
          <p:grpSpPr bwMode="auto">
            <a:xfrm>
              <a:off x="7972912" y="7036446"/>
              <a:ext cx="304072" cy="303870"/>
              <a:chOff x="8571240" y="5550087"/>
              <a:chExt cx="304072" cy="303870"/>
            </a:xfrm>
          </p:grpSpPr>
          <p:sp>
            <p:nvSpPr>
              <p:cNvPr id="62"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63" name="Group 62"/>
              <p:cNvGrpSpPr/>
              <p:nvPr/>
            </p:nvGrpSpPr>
            <p:grpSpPr>
              <a:xfrm>
                <a:off x="8633181" y="5620427"/>
                <a:ext cx="183006" cy="180070"/>
                <a:chOff x="8633181" y="5620427"/>
                <a:chExt cx="183006" cy="180070"/>
              </a:xfrm>
              <a:solidFill>
                <a:schemeClr val="bg1"/>
              </a:solidFill>
            </p:grpSpPr>
            <p:sp>
              <p:nvSpPr>
                <p:cNvPr id="64"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65"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sp>
          <p:nvSpPr>
            <p:cNvPr id="26653" name="TextBox 59"/>
            <p:cNvSpPr txBox="1">
              <a:spLocks noChangeArrowheads="1"/>
            </p:cNvSpPr>
            <p:nvPr/>
          </p:nvSpPr>
          <p:spPr bwMode="auto">
            <a:xfrm>
              <a:off x="6047093" y="6773925"/>
              <a:ext cx="2004583" cy="67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1600" b="1">
                  <a:latin typeface="Source Sans Pro" panose="020B0503030403020204" pitchFamily="34" charset="0"/>
                </a:rPr>
                <a:t>Calendar</a:t>
              </a:r>
            </a:p>
          </p:txBody>
        </p:sp>
        <p:sp>
          <p:nvSpPr>
            <p:cNvPr id="26654" name="TextBox 60"/>
            <p:cNvSpPr txBox="1">
              <a:spLocks noChangeArrowheads="1"/>
            </p:cNvSpPr>
            <p:nvPr/>
          </p:nvSpPr>
          <p:spPr bwMode="auto">
            <a:xfrm>
              <a:off x="4006578" y="7261153"/>
              <a:ext cx="4055453" cy="14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6633" name="Group 67"/>
          <p:cNvGrpSpPr>
            <a:grpSpLocks/>
          </p:cNvGrpSpPr>
          <p:nvPr/>
        </p:nvGrpSpPr>
        <p:grpSpPr bwMode="auto">
          <a:xfrm>
            <a:off x="8554244" y="2470944"/>
            <a:ext cx="2921794" cy="1080865"/>
            <a:chOff x="14570914" y="6527320"/>
            <a:chExt cx="5844114" cy="2160786"/>
          </a:xfrm>
        </p:grpSpPr>
        <p:grpSp>
          <p:nvGrpSpPr>
            <p:cNvPr id="26642" name="Group 68"/>
            <p:cNvGrpSpPr>
              <a:grpSpLocks/>
            </p:cNvGrpSpPr>
            <p:nvPr/>
          </p:nvGrpSpPr>
          <p:grpSpPr bwMode="auto">
            <a:xfrm>
              <a:off x="14570914" y="6527320"/>
              <a:ext cx="1404923" cy="1294259"/>
              <a:chOff x="14726874" y="6750120"/>
              <a:chExt cx="1404923" cy="1294259"/>
            </a:xfrm>
          </p:grpSpPr>
          <p:grpSp>
            <p:nvGrpSpPr>
              <p:cNvPr id="77" name="Group 76"/>
              <p:cNvGrpSpPr/>
              <p:nvPr/>
            </p:nvGrpSpPr>
            <p:grpSpPr>
              <a:xfrm>
                <a:off x="14726874" y="6750120"/>
                <a:ext cx="1404923" cy="1294259"/>
                <a:chOff x="13296063" y="10607541"/>
                <a:chExt cx="1265763" cy="1166060"/>
              </a:xfrm>
              <a:solidFill>
                <a:schemeClr val="accent2"/>
              </a:solidFill>
            </p:grpSpPr>
            <p:sp>
              <p:nvSpPr>
                <p:cNvPr id="7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7A600"/>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80"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78"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26643" name="TextBox 69"/>
            <p:cNvSpPr txBox="1">
              <a:spLocks noChangeArrowheads="1"/>
            </p:cNvSpPr>
            <p:nvPr/>
          </p:nvSpPr>
          <p:spPr bwMode="auto">
            <a:xfrm>
              <a:off x="16311253" y="6794715"/>
              <a:ext cx="2200344" cy="6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Source Sans Pro" panose="020B0503030403020204" pitchFamily="34" charset="0"/>
                </a:rPr>
                <a:t>Marketing</a:t>
              </a:r>
              <a:endParaRPr lang="id-ID" altLang="es-MX" sz="1600" b="1">
                <a:latin typeface="Source Sans Pro" panose="020B0503030403020204" pitchFamily="34" charset="0"/>
              </a:endParaRPr>
            </a:p>
          </p:txBody>
        </p:sp>
        <p:grpSp>
          <p:nvGrpSpPr>
            <p:cNvPr id="26644" name="Group 70"/>
            <p:cNvGrpSpPr>
              <a:grpSpLocks/>
            </p:cNvGrpSpPr>
            <p:nvPr/>
          </p:nvGrpSpPr>
          <p:grpSpPr bwMode="auto">
            <a:xfrm>
              <a:off x="16087511" y="7015531"/>
              <a:ext cx="304072" cy="303870"/>
              <a:chOff x="8571240" y="5550087"/>
              <a:chExt cx="304072" cy="303870"/>
            </a:xfrm>
          </p:grpSpPr>
          <p:sp>
            <p:nvSpPr>
              <p:cNvPr id="73"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74" name="Group 73"/>
              <p:cNvGrpSpPr/>
              <p:nvPr/>
            </p:nvGrpSpPr>
            <p:grpSpPr>
              <a:xfrm>
                <a:off x="8633181" y="5620427"/>
                <a:ext cx="183006" cy="180070"/>
                <a:chOff x="8633181" y="5620427"/>
                <a:chExt cx="183006" cy="180070"/>
              </a:xfrm>
              <a:solidFill>
                <a:schemeClr val="bg1"/>
              </a:solidFill>
            </p:grpSpPr>
            <p:sp>
              <p:nvSpPr>
                <p:cNvPr id="75"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76"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sp>
          <p:nvSpPr>
            <p:cNvPr id="26645" name="TextBox 71"/>
            <p:cNvSpPr txBox="1">
              <a:spLocks noChangeArrowheads="1"/>
            </p:cNvSpPr>
            <p:nvPr/>
          </p:nvSpPr>
          <p:spPr bwMode="auto">
            <a:xfrm>
              <a:off x="16280184" y="7268630"/>
              <a:ext cx="4134844" cy="14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latin typeface="Calibri Light" panose="020F0302020204030204" pitchFamily="34" charset="0"/>
                  <a:cs typeface="Calibri Light" panose="020F0302020204030204" pitchFamily="34" charset="0"/>
                </a:rPr>
                <a:t>Creativity is the key to success in the great and primary education</a:t>
              </a:r>
            </a:p>
          </p:txBody>
        </p:sp>
      </p:grpSp>
      <p:sp>
        <p:nvSpPr>
          <p:cNvPr id="26634" name="TextBox 80"/>
          <p:cNvSpPr txBox="1">
            <a:spLocks noChangeArrowheads="1"/>
          </p:cNvSpPr>
          <p:nvPr/>
        </p:nvSpPr>
        <p:spPr bwMode="auto">
          <a:xfrm>
            <a:off x="808832" y="448260"/>
            <a:ext cx="2677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Lesson</a:t>
            </a:r>
            <a:r>
              <a:rPr lang="es-CO" altLang="es-MX" sz="4800" b="1" dirty="0">
                <a:solidFill>
                  <a:srgbClr val="4C0339"/>
                </a:solidFill>
                <a:latin typeface="Lato Black" panose="020F0A02020204030203" pitchFamily="34" charset="0"/>
              </a:rPr>
              <a:t> 1 </a:t>
            </a:r>
            <a:endParaRPr lang="id-ID" altLang="es-MX" sz="4800" b="1" dirty="0">
              <a:solidFill>
                <a:srgbClr val="4C0339"/>
              </a:solidFill>
              <a:latin typeface="Lato Black" panose="020F0A02020204030203" pitchFamily="34" charset="0"/>
            </a:endParaRPr>
          </a:p>
        </p:txBody>
      </p:sp>
      <p:grpSp>
        <p:nvGrpSpPr>
          <p:cNvPr id="26635" name="Group 81"/>
          <p:cNvGrpSpPr>
            <a:grpSpLocks/>
          </p:cNvGrpSpPr>
          <p:nvPr/>
        </p:nvGrpSpPr>
        <p:grpSpPr bwMode="auto">
          <a:xfrm>
            <a:off x="889000" y="1290369"/>
            <a:ext cx="1139825" cy="36513"/>
            <a:chOff x="1775295" y="2028842"/>
            <a:chExt cx="3021910" cy="45719"/>
          </a:xfrm>
        </p:grpSpPr>
        <p:sp>
          <p:nvSpPr>
            <p:cNvPr id="83" name="Rectangle 82"/>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84" name="Rectangle 83"/>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93" name="Rectangle 92"/>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94" name="Rectangle 93"/>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95" name="Rectangle 94"/>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26636" name="TextBox 95"/>
          <p:cNvSpPr txBox="1">
            <a:spLocks noChangeArrowheads="1"/>
          </p:cNvSpPr>
          <p:nvPr/>
        </p:nvSpPr>
        <p:spPr bwMode="auto">
          <a:xfrm>
            <a:off x="834232" y="1337994"/>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36"/>
          <p:cNvGrpSpPr>
            <a:grpSpLocks/>
          </p:cNvGrpSpPr>
          <p:nvPr/>
        </p:nvGrpSpPr>
        <p:grpSpPr bwMode="auto">
          <a:xfrm>
            <a:off x="2819400" y="1866900"/>
            <a:ext cx="6565107" cy="3672682"/>
            <a:chOff x="1763688" y="1124744"/>
            <a:chExt cx="5652564" cy="3166095"/>
          </a:xfrm>
        </p:grpSpPr>
        <p:sp>
          <p:nvSpPr>
            <p:cNvPr id="138" name="Rectangle 137"/>
            <p:cNvSpPr/>
            <p:nvPr/>
          </p:nvSpPr>
          <p:spPr>
            <a:xfrm>
              <a:off x="2699973" y="1397766"/>
              <a:ext cx="3744456" cy="230460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Calibri Light"/>
              </a:endParaRPr>
            </a:p>
          </p:txBody>
        </p:sp>
        <p:pic>
          <p:nvPicPr>
            <p:cNvPr id="28718"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4" name="Group 37"/>
          <p:cNvGrpSpPr>
            <a:grpSpLocks/>
          </p:cNvGrpSpPr>
          <p:nvPr/>
        </p:nvGrpSpPr>
        <p:grpSpPr bwMode="auto">
          <a:xfrm>
            <a:off x="186246" y="3459162"/>
            <a:ext cx="3225292" cy="1276768"/>
            <a:chOff x="3355282" y="6527169"/>
            <a:chExt cx="6451188" cy="2553136"/>
          </a:xfrm>
        </p:grpSpPr>
        <p:grpSp>
          <p:nvGrpSpPr>
            <p:cNvPr id="39" name="Group 38"/>
            <p:cNvGrpSpPr/>
            <p:nvPr/>
          </p:nvGrpSpPr>
          <p:grpSpPr>
            <a:xfrm>
              <a:off x="8401547" y="6527169"/>
              <a:ext cx="1404923" cy="1294259"/>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0F657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grpSp>
        <p:sp>
          <p:nvSpPr>
            <p:cNvPr id="40" name="Freeform 39"/>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p>
          </p:txBody>
        </p:sp>
        <p:grpSp>
          <p:nvGrpSpPr>
            <p:cNvPr id="28712" name="Group 41"/>
            <p:cNvGrpSpPr>
              <a:grpSpLocks/>
            </p:cNvGrpSpPr>
            <p:nvPr/>
          </p:nvGrpSpPr>
          <p:grpSpPr bwMode="auto">
            <a:xfrm>
              <a:off x="7972912" y="7036446"/>
              <a:ext cx="304072" cy="303870"/>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grpSp>
        </p:grpSp>
        <p:sp>
          <p:nvSpPr>
            <p:cNvPr id="28713" name="TextBox 42"/>
            <p:cNvSpPr txBox="1">
              <a:spLocks noChangeArrowheads="1"/>
            </p:cNvSpPr>
            <p:nvPr/>
          </p:nvSpPr>
          <p:spPr bwMode="auto">
            <a:xfrm>
              <a:off x="6538370" y="6646266"/>
              <a:ext cx="1513306" cy="8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2000" b="1" dirty="0">
                  <a:latin typeface="Source Sans Pro" panose="020B0503030403020204" pitchFamily="34" charset="0"/>
                </a:rPr>
                <a:t>4 LTE</a:t>
              </a:r>
            </a:p>
          </p:txBody>
        </p:sp>
        <p:sp>
          <p:nvSpPr>
            <p:cNvPr id="28714" name="TextBox 44"/>
            <p:cNvSpPr txBox="1">
              <a:spLocks noChangeArrowheads="1"/>
            </p:cNvSpPr>
            <p:nvPr/>
          </p:nvSpPr>
          <p:spPr bwMode="auto">
            <a:xfrm>
              <a:off x="3355282" y="7261154"/>
              <a:ext cx="4706751" cy="1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600" dirty="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8675" name="Group 55"/>
          <p:cNvGrpSpPr>
            <a:grpSpLocks/>
          </p:cNvGrpSpPr>
          <p:nvPr/>
        </p:nvGrpSpPr>
        <p:grpSpPr bwMode="auto">
          <a:xfrm>
            <a:off x="8809832" y="3451226"/>
            <a:ext cx="2988523" cy="1280535"/>
            <a:chOff x="14570915" y="6527320"/>
            <a:chExt cx="5977015" cy="2559948"/>
          </a:xfrm>
        </p:grpSpPr>
        <p:grpSp>
          <p:nvGrpSpPr>
            <p:cNvPr id="28702" name="Group 56"/>
            <p:cNvGrpSpPr>
              <a:grpSpLocks/>
            </p:cNvGrpSpPr>
            <p:nvPr/>
          </p:nvGrpSpPr>
          <p:grpSpPr bwMode="auto">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7A600"/>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grpSp>
          <p:sp>
            <p:nvSpPr>
              <p:cNvPr id="82"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p>
            </p:txBody>
          </p:sp>
        </p:grpSp>
        <p:sp>
          <p:nvSpPr>
            <p:cNvPr id="28703" name="TextBox 57"/>
            <p:cNvSpPr txBox="1">
              <a:spLocks noChangeArrowheads="1"/>
            </p:cNvSpPr>
            <p:nvPr/>
          </p:nvSpPr>
          <p:spPr bwMode="auto">
            <a:xfrm>
              <a:off x="16311252" y="6593505"/>
              <a:ext cx="2221550" cy="7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latin typeface="Source Sans Pro" panose="020B0503030403020204" pitchFamily="34" charset="0"/>
                </a:rPr>
                <a:t>Speaker</a:t>
              </a:r>
              <a:endParaRPr lang="id-ID" altLang="es-MX" sz="2000" b="1" dirty="0">
                <a:latin typeface="Source Sans Pro" panose="020B0503030403020204" pitchFamily="34" charset="0"/>
              </a:endParaRPr>
            </a:p>
          </p:txBody>
        </p:sp>
        <p:grpSp>
          <p:nvGrpSpPr>
            <p:cNvPr id="28704" name="Group 58"/>
            <p:cNvGrpSpPr>
              <a:grpSpLocks/>
            </p:cNvGrpSpPr>
            <p:nvPr/>
          </p:nvGrpSpPr>
          <p:grpSpPr bwMode="auto">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grpSp>
        </p:grpSp>
        <p:sp>
          <p:nvSpPr>
            <p:cNvPr id="28705" name="TextBox 59"/>
            <p:cNvSpPr txBox="1">
              <a:spLocks noChangeArrowheads="1"/>
            </p:cNvSpPr>
            <p:nvPr/>
          </p:nvSpPr>
          <p:spPr bwMode="auto">
            <a:xfrm>
              <a:off x="16280182" y="7268629"/>
              <a:ext cx="4267748" cy="181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dirty="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8676" name="Group 111"/>
          <p:cNvGrpSpPr>
            <a:grpSpLocks/>
          </p:cNvGrpSpPr>
          <p:nvPr/>
        </p:nvGrpSpPr>
        <p:grpSpPr bwMode="auto">
          <a:xfrm>
            <a:off x="76015" y="2100262"/>
            <a:ext cx="3335523" cy="1276768"/>
            <a:chOff x="3134557" y="6527169"/>
            <a:chExt cx="6671913" cy="2553136"/>
          </a:xfrm>
        </p:grpSpPr>
        <p:grpSp>
          <p:nvGrpSpPr>
            <p:cNvPr id="113" name="Group 112"/>
            <p:cNvGrpSpPr/>
            <p:nvPr/>
          </p:nvGrpSpPr>
          <p:grpSpPr>
            <a:xfrm>
              <a:off x="8401547" y="6527169"/>
              <a:ext cx="1404923" cy="1294259"/>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E7205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grpSp>
        <p:sp>
          <p:nvSpPr>
            <p:cNvPr id="114" name="Freeform 113"/>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p>
          </p:txBody>
        </p:sp>
        <p:grpSp>
          <p:nvGrpSpPr>
            <p:cNvPr id="28697" name="Group 114"/>
            <p:cNvGrpSpPr>
              <a:grpSpLocks/>
            </p:cNvGrpSpPr>
            <p:nvPr/>
          </p:nvGrpSpPr>
          <p:grpSpPr bwMode="auto">
            <a:xfrm>
              <a:off x="7972912" y="7036446"/>
              <a:ext cx="304072" cy="303870"/>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grpSp>
        </p:grpSp>
        <p:sp>
          <p:nvSpPr>
            <p:cNvPr id="28698" name="TextBox 115"/>
            <p:cNvSpPr txBox="1">
              <a:spLocks noChangeArrowheads="1"/>
            </p:cNvSpPr>
            <p:nvPr/>
          </p:nvSpPr>
          <p:spPr bwMode="auto">
            <a:xfrm>
              <a:off x="6390180" y="6639101"/>
              <a:ext cx="1661496" cy="8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2000" b="1" dirty="0">
                  <a:latin typeface="Source Sans Pro" panose="020B0503030403020204" pitchFamily="34" charset="0"/>
                </a:rPr>
                <a:t>Music</a:t>
              </a:r>
            </a:p>
          </p:txBody>
        </p:sp>
        <p:sp>
          <p:nvSpPr>
            <p:cNvPr id="28699" name="TextBox 116"/>
            <p:cNvSpPr txBox="1">
              <a:spLocks noChangeArrowheads="1"/>
            </p:cNvSpPr>
            <p:nvPr/>
          </p:nvSpPr>
          <p:spPr bwMode="auto">
            <a:xfrm>
              <a:off x="3134557" y="7261154"/>
              <a:ext cx="4927476" cy="1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600" dirty="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8677" name="Group 123"/>
          <p:cNvGrpSpPr>
            <a:grpSpLocks/>
          </p:cNvGrpSpPr>
          <p:nvPr/>
        </p:nvGrpSpPr>
        <p:grpSpPr bwMode="auto">
          <a:xfrm>
            <a:off x="8809832" y="2092325"/>
            <a:ext cx="3382168" cy="1280264"/>
            <a:chOff x="14570914" y="6527320"/>
            <a:chExt cx="6763107" cy="2561278"/>
          </a:xfrm>
        </p:grpSpPr>
        <p:grpSp>
          <p:nvGrpSpPr>
            <p:cNvPr id="28687" name="Group 124"/>
            <p:cNvGrpSpPr>
              <a:grpSpLocks/>
            </p:cNvGrpSpPr>
            <p:nvPr/>
          </p:nvGrpSpPr>
          <p:grpSpPr bwMode="auto">
            <a:xfrm>
              <a:off x="14570914" y="6527320"/>
              <a:ext cx="1404923" cy="1294259"/>
              <a:chOff x="14726874" y="6750120"/>
              <a:chExt cx="1404923" cy="1294259"/>
            </a:xfrm>
          </p:grpSpPr>
          <p:grpSp>
            <p:nvGrpSpPr>
              <p:cNvPr id="133" name="Group 132"/>
              <p:cNvGrpSpPr/>
              <p:nvPr/>
            </p:nvGrpSpPr>
            <p:grpSpPr>
              <a:xfrm>
                <a:off x="14726874" y="6750120"/>
                <a:ext cx="1404923" cy="1294259"/>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01B9B7"/>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rgbClr val="01B9B7"/>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grpSp>
          <p:sp>
            <p:nvSpPr>
              <p:cNvPr id="134"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p>
            </p:txBody>
          </p:sp>
        </p:grpSp>
        <p:sp>
          <p:nvSpPr>
            <p:cNvPr id="28688" name="TextBox 125"/>
            <p:cNvSpPr txBox="1">
              <a:spLocks noChangeArrowheads="1"/>
            </p:cNvSpPr>
            <p:nvPr/>
          </p:nvSpPr>
          <p:spPr bwMode="auto">
            <a:xfrm>
              <a:off x="16311252" y="6615980"/>
              <a:ext cx="1641746" cy="80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latin typeface="Source Sans Pro" panose="020B0503030403020204" pitchFamily="34" charset="0"/>
                </a:rPr>
                <a:t>Video</a:t>
              </a:r>
              <a:endParaRPr lang="id-ID" altLang="es-MX" sz="2000" b="1" dirty="0">
                <a:latin typeface="Source Sans Pro" panose="020B0503030403020204" pitchFamily="34" charset="0"/>
              </a:endParaRPr>
            </a:p>
          </p:txBody>
        </p:sp>
        <p:grpSp>
          <p:nvGrpSpPr>
            <p:cNvPr id="28689" name="Group 126"/>
            <p:cNvGrpSpPr>
              <a:grpSpLocks/>
            </p:cNvGrpSpPr>
            <p:nvPr/>
          </p:nvGrpSpPr>
          <p:grpSpPr bwMode="auto">
            <a:xfrm>
              <a:off x="16087511" y="7015531"/>
              <a:ext cx="304072" cy="303870"/>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latin typeface="Calibri Light"/>
                  </a:endParaRPr>
                </a:p>
              </p:txBody>
            </p:sp>
          </p:grpSp>
        </p:grpSp>
        <p:sp>
          <p:nvSpPr>
            <p:cNvPr id="28690" name="TextBox 127"/>
            <p:cNvSpPr txBox="1">
              <a:spLocks noChangeArrowheads="1"/>
            </p:cNvSpPr>
            <p:nvPr/>
          </p:nvSpPr>
          <p:spPr bwMode="auto">
            <a:xfrm>
              <a:off x="16280183" y="7268629"/>
              <a:ext cx="5053838" cy="1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dirty="0">
                  <a:latin typeface="Calibri Light" panose="020F0302020204030204" pitchFamily="34" charset="0"/>
                  <a:cs typeface="Calibri Light" panose="020F0302020204030204" pitchFamily="34" charset="0"/>
                </a:rPr>
                <a:t>Creativity is the key to success in the great and primary education</a:t>
              </a:r>
            </a:p>
          </p:txBody>
        </p:sp>
      </p:grpSp>
      <p:sp>
        <p:nvSpPr>
          <p:cNvPr id="65" name="TextBox 80">
            <a:extLst>
              <a:ext uri="{FF2B5EF4-FFF2-40B4-BE49-F238E27FC236}">
                <a16:creationId xmlns:a16="http://schemas.microsoft.com/office/drawing/2014/main" id="{E53976BA-9D54-4296-8A50-44D11DF4138A}"/>
              </a:ext>
            </a:extLst>
          </p:cNvPr>
          <p:cNvSpPr txBox="1">
            <a:spLocks noChangeArrowheads="1"/>
          </p:cNvSpPr>
          <p:nvPr/>
        </p:nvSpPr>
        <p:spPr bwMode="auto">
          <a:xfrm>
            <a:off x="808832" y="448260"/>
            <a:ext cx="2677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Lesson</a:t>
            </a:r>
            <a:r>
              <a:rPr lang="es-CO" altLang="es-MX" sz="4800" b="1" dirty="0">
                <a:solidFill>
                  <a:srgbClr val="4C0339"/>
                </a:solidFill>
                <a:latin typeface="Lato Black" panose="020F0A02020204030203" pitchFamily="34" charset="0"/>
              </a:rPr>
              <a:t> 2 </a:t>
            </a:r>
            <a:endParaRPr lang="id-ID" altLang="es-MX" sz="4800" b="1" dirty="0">
              <a:solidFill>
                <a:srgbClr val="4C0339"/>
              </a:solidFill>
              <a:latin typeface="Lato Black" panose="020F0A02020204030203" pitchFamily="34" charset="0"/>
            </a:endParaRPr>
          </a:p>
        </p:txBody>
      </p:sp>
      <p:grpSp>
        <p:nvGrpSpPr>
          <p:cNvPr id="68" name="Group 81">
            <a:extLst>
              <a:ext uri="{FF2B5EF4-FFF2-40B4-BE49-F238E27FC236}">
                <a16:creationId xmlns:a16="http://schemas.microsoft.com/office/drawing/2014/main" id="{50768864-C7B8-453B-9D30-A166F6FACAB5}"/>
              </a:ext>
            </a:extLst>
          </p:cNvPr>
          <p:cNvGrpSpPr>
            <a:grpSpLocks/>
          </p:cNvGrpSpPr>
          <p:nvPr/>
        </p:nvGrpSpPr>
        <p:grpSpPr bwMode="auto">
          <a:xfrm>
            <a:off x="889000" y="1290369"/>
            <a:ext cx="1139825" cy="36513"/>
            <a:chOff x="1775295" y="2028842"/>
            <a:chExt cx="3021910" cy="45719"/>
          </a:xfrm>
        </p:grpSpPr>
        <p:sp>
          <p:nvSpPr>
            <p:cNvPr id="70" name="Rectangle 82">
              <a:extLst>
                <a:ext uri="{FF2B5EF4-FFF2-40B4-BE49-F238E27FC236}">
                  <a16:creationId xmlns:a16="http://schemas.microsoft.com/office/drawing/2014/main" id="{98D5B7A4-ED1B-45F4-A040-B0BFF2D7E720}"/>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71" name="Rectangle 83">
              <a:extLst>
                <a:ext uri="{FF2B5EF4-FFF2-40B4-BE49-F238E27FC236}">
                  <a16:creationId xmlns:a16="http://schemas.microsoft.com/office/drawing/2014/main" id="{6EE5272B-D4E3-4E42-A74E-0DFB96C6BBB5}"/>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72" name="Rectangle 92">
              <a:extLst>
                <a:ext uri="{FF2B5EF4-FFF2-40B4-BE49-F238E27FC236}">
                  <a16:creationId xmlns:a16="http://schemas.microsoft.com/office/drawing/2014/main" id="{ED35826F-84FA-4898-920E-0D7CBF166D39}"/>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73" name="Rectangle 93">
              <a:extLst>
                <a:ext uri="{FF2B5EF4-FFF2-40B4-BE49-F238E27FC236}">
                  <a16:creationId xmlns:a16="http://schemas.microsoft.com/office/drawing/2014/main" id="{463A4DBB-860F-4455-A8E9-5DB6F91CB38C}"/>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74" name="Rectangle 94">
              <a:extLst>
                <a:ext uri="{FF2B5EF4-FFF2-40B4-BE49-F238E27FC236}">
                  <a16:creationId xmlns:a16="http://schemas.microsoft.com/office/drawing/2014/main" id="{D8F20F02-949D-41C6-B984-CEB515BAC285}"/>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75" name="TextBox 95">
            <a:extLst>
              <a:ext uri="{FF2B5EF4-FFF2-40B4-BE49-F238E27FC236}">
                <a16:creationId xmlns:a16="http://schemas.microsoft.com/office/drawing/2014/main" id="{3D58C612-BBD5-498E-9C82-C21E548662D6}"/>
              </a:ext>
            </a:extLst>
          </p:cNvPr>
          <p:cNvSpPr txBox="1">
            <a:spLocks noChangeArrowheads="1"/>
          </p:cNvSpPr>
          <p:nvPr/>
        </p:nvSpPr>
        <p:spPr bwMode="auto">
          <a:xfrm>
            <a:off x="834232" y="1337994"/>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
        <p:nvSpPr>
          <p:cNvPr id="6" name="Marcador de posición de imagen 5">
            <a:extLst>
              <a:ext uri="{FF2B5EF4-FFF2-40B4-BE49-F238E27FC236}">
                <a16:creationId xmlns:a16="http://schemas.microsoft.com/office/drawing/2014/main" id="{0B4231E5-37C1-4074-8200-E3C9A2091A1F}"/>
              </a:ext>
            </a:extLst>
          </p:cNvPr>
          <p:cNvSpPr>
            <a:spLocks noGrp="1"/>
          </p:cNvSpPr>
          <p:nvPr>
            <p:ph type="pic" sz="quarter" idx="10"/>
          </p:nvPr>
        </p:nvSpPr>
        <p:spPr/>
        <p:txBody>
          <a:bodyPr/>
          <a:lstStyle/>
          <a:p>
            <a:endParaRPr lang="es-CO"/>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reeform 1"/>
          <p:cNvSpPr>
            <a:spLocks noChangeArrowheads="1"/>
          </p:cNvSpPr>
          <p:nvPr/>
        </p:nvSpPr>
        <p:spPr bwMode="auto">
          <a:xfrm>
            <a:off x="4183063" y="4283075"/>
            <a:ext cx="445294" cy="445294"/>
          </a:xfrm>
          <a:custGeom>
            <a:avLst/>
            <a:gdLst>
              <a:gd name="T0" fmla="*/ 0 w 2615"/>
              <a:gd name="T1" fmla="*/ 443577 h 2616"/>
              <a:gd name="T2" fmla="*/ 0 w 2615"/>
              <a:gd name="T3" fmla="*/ 443577 h 2616"/>
              <a:gd name="T4" fmla="*/ 443718 w 2615"/>
              <a:gd name="T5" fmla="*/ 0 h 2616"/>
              <a:gd name="T6" fmla="*/ 890160 w 2615"/>
              <a:gd name="T7" fmla="*/ 443577 h 2616"/>
              <a:gd name="T8" fmla="*/ 443718 w 2615"/>
              <a:gd name="T9" fmla="*/ 890218 h 2616"/>
              <a:gd name="T10" fmla="*/ 0 w 2615"/>
              <a:gd name="T11" fmla="*/ 443577 h 26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5" h="2616">
                <a:moveTo>
                  <a:pt x="0" y="1303"/>
                </a:moveTo>
                <a:lnTo>
                  <a:pt x="0" y="1303"/>
                </a:lnTo>
                <a:cubicBezTo>
                  <a:pt x="0" y="587"/>
                  <a:pt x="586" y="0"/>
                  <a:pt x="1303" y="0"/>
                </a:cubicBezTo>
                <a:cubicBezTo>
                  <a:pt x="2028" y="0"/>
                  <a:pt x="2614" y="587"/>
                  <a:pt x="2614" y="1303"/>
                </a:cubicBezTo>
                <a:cubicBezTo>
                  <a:pt x="2614" y="2028"/>
                  <a:pt x="2028" y="2615"/>
                  <a:pt x="1303" y="2615"/>
                </a:cubicBezTo>
                <a:cubicBezTo>
                  <a:pt x="586" y="2615"/>
                  <a:pt x="0" y="2028"/>
                  <a:pt x="0" y="1303"/>
                </a:cubicBezTo>
              </a:path>
            </a:pathLst>
          </a:custGeom>
          <a:solidFill>
            <a:srgbClr val="F7A600"/>
          </a:solidFill>
          <a:ln>
            <a:noFill/>
          </a:ln>
        </p:spPr>
        <p:txBody>
          <a:bodyPr wrap="none" anchor="ctr"/>
          <a:lstStyle/>
          <a:p>
            <a:endParaRPr lang="es-MX" sz="900"/>
          </a:p>
        </p:txBody>
      </p:sp>
      <p:sp>
        <p:nvSpPr>
          <p:cNvPr id="61442" name="Freeform 2"/>
          <p:cNvSpPr>
            <a:spLocks noChangeArrowheads="1"/>
          </p:cNvSpPr>
          <p:nvPr/>
        </p:nvSpPr>
        <p:spPr bwMode="auto">
          <a:xfrm>
            <a:off x="4329907" y="3538538"/>
            <a:ext cx="445294" cy="445294"/>
          </a:xfrm>
          <a:custGeom>
            <a:avLst/>
            <a:gdLst>
              <a:gd name="T0" fmla="*/ 0 w 2615"/>
              <a:gd name="T1" fmla="*/ 443746 h 2615"/>
              <a:gd name="T2" fmla="*/ 0 w 2615"/>
              <a:gd name="T3" fmla="*/ 443746 h 2615"/>
              <a:gd name="T4" fmla="*/ 443718 w 2615"/>
              <a:gd name="T5" fmla="*/ 0 h 2615"/>
              <a:gd name="T6" fmla="*/ 890160 w 2615"/>
              <a:gd name="T7" fmla="*/ 443746 h 2615"/>
              <a:gd name="T8" fmla="*/ 443718 w 2615"/>
              <a:gd name="T9" fmla="*/ 890217 h 2615"/>
              <a:gd name="T10" fmla="*/ 0 w 2615"/>
              <a:gd name="T11" fmla="*/ 443746 h 26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5" h="2615">
                <a:moveTo>
                  <a:pt x="0" y="1303"/>
                </a:moveTo>
                <a:lnTo>
                  <a:pt x="0" y="1303"/>
                </a:lnTo>
                <a:cubicBezTo>
                  <a:pt x="0" y="586"/>
                  <a:pt x="586" y="0"/>
                  <a:pt x="1303" y="0"/>
                </a:cubicBezTo>
                <a:cubicBezTo>
                  <a:pt x="2028" y="0"/>
                  <a:pt x="2614" y="586"/>
                  <a:pt x="2614" y="1303"/>
                </a:cubicBezTo>
                <a:cubicBezTo>
                  <a:pt x="2614" y="2028"/>
                  <a:pt x="2028" y="2614"/>
                  <a:pt x="1303" y="2614"/>
                </a:cubicBezTo>
                <a:cubicBezTo>
                  <a:pt x="586" y="2614"/>
                  <a:pt x="0" y="2028"/>
                  <a:pt x="0" y="1303"/>
                </a:cubicBezTo>
              </a:path>
            </a:pathLst>
          </a:custGeom>
          <a:solidFill>
            <a:srgbClr val="F7A600"/>
          </a:solidFill>
          <a:ln>
            <a:noFill/>
          </a:ln>
        </p:spPr>
        <p:txBody>
          <a:bodyPr wrap="none" anchor="ctr"/>
          <a:lstStyle/>
          <a:p>
            <a:endParaRPr lang="es-MX" sz="900"/>
          </a:p>
        </p:txBody>
      </p:sp>
      <p:sp>
        <p:nvSpPr>
          <p:cNvPr id="61443" name="Freeform 3"/>
          <p:cNvSpPr>
            <a:spLocks noChangeArrowheads="1"/>
          </p:cNvSpPr>
          <p:nvPr/>
        </p:nvSpPr>
        <p:spPr bwMode="auto">
          <a:xfrm>
            <a:off x="4885532" y="4460082"/>
            <a:ext cx="685800" cy="685800"/>
          </a:xfrm>
          <a:custGeom>
            <a:avLst/>
            <a:gdLst>
              <a:gd name="T0" fmla="*/ 0 w 4024"/>
              <a:gd name="T1" fmla="*/ 687336 h 4032"/>
              <a:gd name="T2" fmla="*/ 0 w 4024"/>
              <a:gd name="T3" fmla="*/ 687336 h 4032"/>
              <a:gd name="T4" fmla="*/ 685179 w 4024"/>
              <a:gd name="T5" fmla="*/ 0 h 4032"/>
              <a:gd name="T6" fmla="*/ 1370699 w 4024"/>
              <a:gd name="T7" fmla="*/ 687336 h 4032"/>
              <a:gd name="T8" fmla="*/ 685179 w 4024"/>
              <a:gd name="T9" fmla="*/ 1372290 h 4032"/>
              <a:gd name="T10" fmla="*/ 0 w 4024"/>
              <a:gd name="T11" fmla="*/ 687336 h 40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4" h="4032">
                <a:moveTo>
                  <a:pt x="0" y="2019"/>
                </a:moveTo>
                <a:lnTo>
                  <a:pt x="0" y="2019"/>
                </a:lnTo>
                <a:cubicBezTo>
                  <a:pt x="0" y="904"/>
                  <a:pt x="896" y="0"/>
                  <a:pt x="2011" y="0"/>
                </a:cubicBezTo>
                <a:cubicBezTo>
                  <a:pt x="3119" y="0"/>
                  <a:pt x="4023" y="904"/>
                  <a:pt x="4023" y="2019"/>
                </a:cubicBezTo>
                <a:cubicBezTo>
                  <a:pt x="4023" y="3127"/>
                  <a:pt x="3119" y="4031"/>
                  <a:pt x="2011" y="4031"/>
                </a:cubicBezTo>
                <a:cubicBezTo>
                  <a:pt x="896" y="4031"/>
                  <a:pt x="0" y="3127"/>
                  <a:pt x="0" y="2019"/>
                </a:cubicBezTo>
              </a:path>
            </a:pathLst>
          </a:custGeom>
          <a:solidFill>
            <a:srgbClr val="F7A600"/>
          </a:solidFill>
          <a:ln>
            <a:noFill/>
          </a:ln>
        </p:spPr>
        <p:txBody>
          <a:bodyPr wrap="none" anchor="ctr"/>
          <a:lstStyle/>
          <a:p>
            <a:endParaRPr lang="es-MX" sz="900"/>
          </a:p>
        </p:txBody>
      </p:sp>
      <p:sp>
        <p:nvSpPr>
          <p:cNvPr id="61444" name="Freeform 4"/>
          <p:cNvSpPr>
            <a:spLocks noChangeArrowheads="1"/>
          </p:cNvSpPr>
          <p:nvPr/>
        </p:nvSpPr>
        <p:spPr bwMode="auto">
          <a:xfrm>
            <a:off x="5197475" y="4227513"/>
            <a:ext cx="48419" cy="304007"/>
          </a:xfrm>
          <a:custGeom>
            <a:avLst/>
            <a:gdLst>
              <a:gd name="T0" fmla="*/ 97269 w 287"/>
              <a:gd name="T1" fmla="*/ 607882 h 1785"/>
              <a:gd name="T2" fmla="*/ 0 w 287"/>
              <a:gd name="T3" fmla="*/ 607882 h 1785"/>
              <a:gd name="T4" fmla="*/ 0 w 287"/>
              <a:gd name="T5" fmla="*/ 0 h 1785"/>
              <a:gd name="T6" fmla="*/ 97269 w 287"/>
              <a:gd name="T7" fmla="*/ 0 h 1785"/>
              <a:gd name="T8" fmla="*/ 97269 w 287"/>
              <a:gd name="T9" fmla="*/ 607882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785">
                <a:moveTo>
                  <a:pt x="286" y="1784"/>
                </a:moveTo>
                <a:lnTo>
                  <a:pt x="0" y="1784"/>
                </a:lnTo>
                <a:lnTo>
                  <a:pt x="0" y="0"/>
                </a:lnTo>
                <a:lnTo>
                  <a:pt x="286" y="0"/>
                </a:lnTo>
                <a:lnTo>
                  <a:pt x="286" y="1784"/>
                </a:lnTo>
              </a:path>
            </a:pathLst>
          </a:custGeom>
          <a:solidFill>
            <a:srgbClr val="F7A600"/>
          </a:solidFill>
          <a:ln>
            <a:noFill/>
          </a:ln>
        </p:spPr>
        <p:txBody>
          <a:bodyPr wrap="none" anchor="ctr"/>
          <a:lstStyle/>
          <a:p>
            <a:endParaRPr lang="es-MX" sz="900"/>
          </a:p>
        </p:txBody>
      </p:sp>
      <p:sp>
        <p:nvSpPr>
          <p:cNvPr id="61445" name="Freeform 5"/>
          <p:cNvSpPr>
            <a:spLocks noChangeArrowheads="1"/>
          </p:cNvSpPr>
          <p:nvPr/>
        </p:nvSpPr>
        <p:spPr bwMode="auto">
          <a:xfrm>
            <a:off x="4547394" y="4137819"/>
            <a:ext cx="454819" cy="289719"/>
          </a:xfrm>
          <a:custGeom>
            <a:avLst/>
            <a:gdLst>
              <a:gd name="T0" fmla="*/ 47340 w 2672"/>
              <a:gd name="T1" fmla="*/ 579349 h 1703"/>
              <a:gd name="T2" fmla="*/ 0 w 2672"/>
              <a:gd name="T3" fmla="*/ 496293 h 1703"/>
              <a:gd name="T4" fmla="*/ 859956 w 2672"/>
              <a:gd name="T5" fmla="*/ 0 h 1703"/>
              <a:gd name="T6" fmla="*/ 909680 w 2672"/>
              <a:gd name="T7" fmla="*/ 86119 h 1703"/>
              <a:gd name="T8" fmla="*/ 47340 w 2672"/>
              <a:gd name="T9" fmla="*/ 579349 h 17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2" h="1703">
                <a:moveTo>
                  <a:pt x="139" y="1702"/>
                </a:moveTo>
                <a:lnTo>
                  <a:pt x="0" y="1458"/>
                </a:lnTo>
                <a:lnTo>
                  <a:pt x="2525" y="0"/>
                </a:lnTo>
                <a:lnTo>
                  <a:pt x="2671" y="253"/>
                </a:lnTo>
                <a:lnTo>
                  <a:pt x="139" y="1702"/>
                </a:lnTo>
              </a:path>
            </a:pathLst>
          </a:custGeom>
          <a:solidFill>
            <a:srgbClr val="F7A600"/>
          </a:solidFill>
          <a:ln>
            <a:noFill/>
          </a:ln>
        </p:spPr>
        <p:txBody>
          <a:bodyPr wrap="none" anchor="ctr"/>
          <a:lstStyle/>
          <a:p>
            <a:endParaRPr lang="es-MX" sz="900"/>
          </a:p>
        </p:txBody>
      </p:sp>
      <p:sp>
        <p:nvSpPr>
          <p:cNvPr id="61446" name="Freeform 6"/>
          <p:cNvSpPr>
            <a:spLocks noChangeArrowheads="1"/>
          </p:cNvSpPr>
          <p:nvPr/>
        </p:nvSpPr>
        <p:spPr bwMode="auto">
          <a:xfrm>
            <a:off x="4614069" y="3747294"/>
            <a:ext cx="477838" cy="230188"/>
          </a:xfrm>
          <a:custGeom>
            <a:avLst/>
            <a:gdLst>
              <a:gd name="T0" fmla="*/ 0 w 2811"/>
              <a:gd name="T1" fmla="*/ 91324 h 1353"/>
              <a:gd name="T2" fmla="*/ 36071 w 2811"/>
              <a:gd name="T3" fmla="*/ 0 h 1353"/>
              <a:gd name="T4" fmla="*/ 956234 w 2811"/>
              <a:gd name="T5" fmla="*/ 369043 h 1353"/>
              <a:gd name="T6" fmla="*/ 920162 w 2811"/>
              <a:gd name="T7" fmla="*/ 460707 h 1353"/>
              <a:gd name="T8" fmla="*/ 0 w 2811"/>
              <a:gd name="T9" fmla="*/ 91324 h 1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1" h="1353">
                <a:moveTo>
                  <a:pt x="0" y="268"/>
                </a:moveTo>
                <a:lnTo>
                  <a:pt x="106" y="0"/>
                </a:lnTo>
                <a:lnTo>
                  <a:pt x="2810" y="1083"/>
                </a:lnTo>
                <a:lnTo>
                  <a:pt x="2704" y="1352"/>
                </a:lnTo>
                <a:lnTo>
                  <a:pt x="0" y="268"/>
                </a:lnTo>
              </a:path>
            </a:pathLst>
          </a:custGeom>
          <a:solidFill>
            <a:srgbClr val="F7A600"/>
          </a:solidFill>
          <a:ln>
            <a:noFill/>
          </a:ln>
        </p:spPr>
        <p:txBody>
          <a:bodyPr wrap="none" anchor="ctr"/>
          <a:lstStyle/>
          <a:p>
            <a:endParaRPr lang="es-MX" sz="900"/>
          </a:p>
        </p:txBody>
      </p:sp>
      <p:sp>
        <p:nvSpPr>
          <p:cNvPr id="61447" name="Freeform 7"/>
          <p:cNvSpPr>
            <a:spLocks noChangeArrowheads="1"/>
          </p:cNvSpPr>
          <p:nvPr/>
        </p:nvSpPr>
        <p:spPr bwMode="auto">
          <a:xfrm>
            <a:off x="5091907" y="3898107"/>
            <a:ext cx="886619" cy="135731"/>
          </a:xfrm>
          <a:custGeom>
            <a:avLst/>
            <a:gdLst>
              <a:gd name="T0" fmla="*/ 41193 w 5205"/>
              <a:gd name="T1" fmla="*/ 271482 h 799"/>
              <a:gd name="T2" fmla="*/ 0 w 5205"/>
              <a:gd name="T3" fmla="*/ 0 h 799"/>
              <a:gd name="T4" fmla="*/ 1771649 w 5205"/>
              <a:gd name="T5" fmla="*/ 0 h 799"/>
              <a:gd name="T6" fmla="*/ 1771649 w 5205"/>
              <a:gd name="T7" fmla="*/ 271482 h 799"/>
              <a:gd name="T8" fmla="*/ 41193 w 5205"/>
              <a:gd name="T9" fmla="*/ 271482 h 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5" h="799">
                <a:moveTo>
                  <a:pt x="121" y="798"/>
                </a:moveTo>
                <a:lnTo>
                  <a:pt x="0" y="0"/>
                </a:lnTo>
                <a:lnTo>
                  <a:pt x="5204" y="0"/>
                </a:lnTo>
                <a:lnTo>
                  <a:pt x="5204" y="798"/>
                </a:lnTo>
                <a:lnTo>
                  <a:pt x="121" y="798"/>
                </a:lnTo>
              </a:path>
            </a:pathLst>
          </a:custGeom>
          <a:solidFill>
            <a:srgbClr val="F7A600"/>
          </a:solidFill>
          <a:ln>
            <a:noFill/>
          </a:ln>
        </p:spPr>
        <p:txBody>
          <a:bodyPr wrap="none" anchor="ctr"/>
          <a:lstStyle/>
          <a:p>
            <a:endParaRPr lang="es-MX" sz="900"/>
          </a:p>
        </p:txBody>
      </p:sp>
      <p:grpSp>
        <p:nvGrpSpPr>
          <p:cNvPr id="61448" name="Group 3"/>
          <p:cNvGrpSpPr>
            <a:grpSpLocks/>
          </p:cNvGrpSpPr>
          <p:nvPr/>
        </p:nvGrpSpPr>
        <p:grpSpPr bwMode="auto">
          <a:xfrm>
            <a:off x="5142707" y="4631532"/>
            <a:ext cx="192881" cy="370681"/>
            <a:chOff x="10281718" y="9263483"/>
            <a:chExt cx="385934" cy="740379"/>
          </a:xfrm>
        </p:grpSpPr>
        <p:sp>
          <p:nvSpPr>
            <p:cNvPr id="13" name="Freeform 8"/>
            <p:cNvSpPr>
              <a:spLocks noChangeArrowheads="1"/>
            </p:cNvSpPr>
            <p:nvPr/>
          </p:nvSpPr>
          <p:spPr bwMode="auto">
            <a:xfrm>
              <a:off x="10289227" y="9368607"/>
              <a:ext cx="133650" cy="572180"/>
            </a:xfrm>
            <a:custGeom>
              <a:avLst/>
              <a:gdLst>
                <a:gd name="T0" fmla="*/ 133309 w 392"/>
                <a:gd name="T1" fmla="*/ 458085 h 1680"/>
                <a:gd name="T2" fmla="*/ 91714 w 392"/>
                <a:gd name="T3" fmla="*/ 571839 h 1680"/>
                <a:gd name="T4" fmla="*/ 41595 w 392"/>
                <a:gd name="T5" fmla="*/ 571839 h 1680"/>
                <a:gd name="T6" fmla="*/ 0 w 392"/>
                <a:gd name="T7" fmla="*/ 458085 h 1680"/>
                <a:gd name="T8" fmla="*/ 0 w 392"/>
                <a:gd name="T9" fmla="*/ 0 h 1680"/>
                <a:gd name="T10" fmla="*/ 133309 w 392"/>
                <a:gd name="T11" fmla="*/ 0 h 1680"/>
                <a:gd name="T12" fmla="*/ 133309 w 392"/>
                <a:gd name="T13" fmla="*/ 458085 h 1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2" h="1680">
                  <a:moveTo>
                    <a:pt x="391" y="1345"/>
                  </a:moveTo>
                  <a:lnTo>
                    <a:pt x="269" y="1679"/>
                  </a:lnTo>
                  <a:lnTo>
                    <a:pt x="122" y="1679"/>
                  </a:lnTo>
                  <a:lnTo>
                    <a:pt x="0" y="1345"/>
                  </a:lnTo>
                  <a:lnTo>
                    <a:pt x="0" y="0"/>
                  </a:lnTo>
                  <a:lnTo>
                    <a:pt x="391" y="0"/>
                  </a:lnTo>
                  <a:lnTo>
                    <a:pt x="391" y="1345"/>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 name="Freeform 9"/>
            <p:cNvSpPr>
              <a:spLocks noChangeArrowheads="1"/>
            </p:cNvSpPr>
            <p:nvPr/>
          </p:nvSpPr>
          <p:spPr bwMode="auto">
            <a:xfrm>
              <a:off x="10289227" y="9263483"/>
              <a:ext cx="133650" cy="166698"/>
            </a:xfrm>
            <a:custGeom>
              <a:avLst/>
              <a:gdLst>
                <a:gd name="T0" fmla="*/ 133309 w 392"/>
                <a:gd name="T1" fmla="*/ 99882 h 489"/>
                <a:gd name="T2" fmla="*/ 133309 w 392"/>
                <a:gd name="T3" fmla="*/ 99882 h 489"/>
                <a:gd name="T4" fmla="*/ 66825 w 392"/>
                <a:gd name="T5" fmla="*/ 166357 h 489"/>
                <a:gd name="T6" fmla="*/ 66825 w 392"/>
                <a:gd name="T7" fmla="*/ 166357 h 489"/>
                <a:gd name="T8" fmla="*/ 0 w 392"/>
                <a:gd name="T9" fmla="*/ 99882 h 489"/>
                <a:gd name="T10" fmla="*/ 0 w 392"/>
                <a:gd name="T11" fmla="*/ 38862 h 489"/>
                <a:gd name="T12" fmla="*/ 66825 w 392"/>
                <a:gd name="T13" fmla="*/ 8522 h 489"/>
                <a:gd name="T14" fmla="*/ 66825 w 392"/>
                <a:gd name="T15" fmla="*/ 8522 h 489"/>
                <a:gd name="T16" fmla="*/ 133309 w 392"/>
                <a:gd name="T17" fmla="*/ 38862 h 489"/>
                <a:gd name="T18" fmla="*/ 133309 w 392"/>
                <a:gd name="T19" fmla="*/ 99882 h 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489">
                  <a:moveTo>
                    <a:pt x="391" y="293"/>
                  </a:moveTo>
                  <a:lnTo>
                    <a:pt x="391" y="293"/>
                  </a:lnTo>
                  <a:cubicBezTo>
                    <a:pt x="391" y="399"/>
                    <a:pt x="310" y="488"/>
                    <a:pt x="196" y="488"/>
                  </a:cubicBezTo>
                  <a:cubicBezTo>
                    <a:pt x="81" y="488"/>
                    <a:pt x="0" y="399"/>
                    <a:pt x="0" y="293"/>
                  </a:cubicBezTo>
                  <a:cubicBezTo>
                    <a:pt x="0" y="114"/>
                    <a:pt x="0" y="114"/>
                    <a:pt x="0" y="114"/>
                  </a:cubicBezTo>
                  <a:cubicBezTo>
                    <a:pt x="0" y="0"/>
                    <a:pt x="81" y="25"/>
                    <a:pt x="196" y="25"/>
                  </a:cubicBezTo>
                  <a:cubicBezTo>
                    <a:pt x="310" y="25"/>
                    <a:pt x="391" y="0"/>
                    <a:pt x="391" y="114"/>
                  </a:cubicBezTo>
                  <a:lnTo>
                    <a:pt x="391" y="293"/>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5" name="Freeform 10"/>
            <p:cNvSpPr>
              <a:spLocks noChangeArrowheads="1"/>
            </p:cNvSpPr>
            <p:nvPr/>
          </p:nvSpPr>
          <p:spPr bwMode="auto">
            <a:xfrm>
              <a:off x="10281718" y="9332565"/>
              <a:ext cx="150169" cy="142670"/>
            </a:xfrm>
            <a:custGeom>
              <a:avLst/>
              <a:gdLst>
                <a:gd name="T0" fmla="*/ 149828 w 440"/>
                <a:gd name="T1" fmla="*/ 142328 h 417"/>
                <a:gd name="T2" fmla="*/ 0 w 440"/>
                <a:gd name="T3" fmla="*/ 142328 h 417"/>
                <a:gd name="T4" fmla="*/ 0 w 440"/>
                <a:gd name="T5" fmla="*/ 0 h 417"/>
                <a:gd name="T6" fmla="*/ 149828 w 440"/>
                <a:gd name="T7" fmla="*/ 0 h 417"/>
                <a:gd name="T8" fmla="*/ 149828 w 440"/>
                <a:gd name="T9" fmla="*/ 142328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 h="417">
                  <a:moveTo>
                    <a:pt x="439" y="416"/>
                  </a:moveTo>
                  <a:lnTo>
                    <a:pt x="0" y="416"/>
                  </a:lnTo>
                  <a:lnTo>
                    <a:pt x="0" y="0"/>
                  </a:lnTo>
                  <a:lnTo>
                    <a:pt x="439" y="0"/>
                  </a:lnTo>
                  <a:lnTo>
                    <a:pt x="439" y="416"/>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6" name="Freeform 11"/>
            <p:cNvSpPr>
              <a:spLocks noChangeArrowheads="1"/>
            </p:cNvSpPr>
            <p:nvPr/>
          </p:nvSpPr>
          <p:spPr bwMode="auto">
            <a:xfrm>
              <a:off x="10331274" y="9919762"/>
              <a:ext cx="51057" cy="84100"/>
            </a:xfrm>
            <a:custGeom>
              <a:avLst/>
              <a:gdLst>
                <a:gd name="T0" fmla="*/ 0 w 148"/>
                <a:gd name="T1" fmla="*/ 16752 h 246"/>
                <a:gd name="T2" fmla="*/ 0 w 148"/>
                <a:gd name="T3" fmla="*/ 16752 h 246"/>
                <a:gd name="T4" fmla="*/ 16904 w 148"/>
                <a:gd name="T5" fmla="*/ 64272 h 246"/>
                <a:gd name="T6" fmla="*/ 50712 w 148"/>
                <a:gd name="T7" fmla="*/ 19828 h 246"/>
                <a:gd name="T8" fmla="*/ 0 w 148"/>
                <a:gd name="T9" fmla="*/ 16752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246">
                  <a:moveTo>
                    <a:pt x="0" y="49"/>
                  </a:moveTo>
                  <a:lnTo>
                    <a:pt x="0" y="49"/>
                  </a:lnTo>
                  <a:cubicBezTo>
                    <a:pt x="0" y="49"/>
                    <a:pt x="33" y="156"/>
                    <a:pt x="49" y="188"/>
                  </a:cubicBezTo>
                  <a:cubicBezTo>
                    <a:pt x="65" y="221"/>
                    <a:pt x="89" y="245"/>
                    <a:pt x="147" y="58"/>
                  </a:cubicBezTo>
                  <a:cubicBezTo>
                    <a:pt x="147" y="58"/>
                    <a:pt x="82" y="0"/>
                    <a:pt x="0" y="49"/>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 name="Freeform 12"/>
            <p:cNvSpPr>
              <a:spLocks noChangeArrowheads="1"/>
            </p:cNvSpPr>
            <p:nvPr/>
          </p:nvSpPr>
          <p:spPr bwMode="auto">
            <a:xfrm>
              <a:off x="10491953" y="9368607"/>
              <a:ext cx="133651" cy="572180"/>
            </a:xfrm>
            <a:custGeom>
              <a:avLst/>
              <a:gdLst>
                <a:gd name="T0" fmla="*/ 133311 w 393"/>
                <a:gd name="T1" fmla="*/ 458085 h 1680"/>
                <a:gd name="T2" fmla="*/ 91481 w 393"/>
                <a:gd name="T3" fmla="*/ 571839 h 1680"/>
                <a:gd name="T4" fmla="*/ 41830 w 393"/>
                <a:gd name="T5" fmla="*/ 571839 h 1680"/>
                <a:gd name="T6" fmla="*/ 0 w 393"/>
                <a:gd name="T7" fmla="*/ 458085 h 1680"/>
                <a:gd name="T8" fmla="*/ 0 w 393"/>
                <a:gd name="T9" fmla="*/ 0 h 1680"/>
                <a:gd name="T10" fmla="*/ 133311 w 393"/>
                <a:gd name="T11" fmla="*/ 0 h 1680"/>
                <a:gd name="T12" fmla="*/ 133311 w 393"/>
                <a:gd name="T13" fmla="*/ 458085 h 1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1680">
                  <a:moveTo>
                    <a:pt x="392" y="1345"/>
                  </a:moveTo>
                  <a:lnTo>
                    <a:pt x="269" y="1679"/>
                  </a:lnTo>
                  <a:lnTo>
                    <a:pt x="123" y="1679"/>
                  </a:lnTo>
                  <a:lnTo>
                    <a:pt x="0" y="1345"/>
                  </a:lnTo>
                  <a:lnTo>
                    <a:pt x="0" y="0"/>
                  </a:lnTo>
                  <a:lnTo>
                    <a:pt x="392" y="0"/>
                  </a:lnTo>
                  <a:lnTo>
                    <a:pt x="392" y="1345"/>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 name="Freeform 13"/>
            <p:cNvSpPr>
              <a:spLocks noChangeArrowheads="1"/>
            </p:cNvSpPr>
            <p:nvPr/>
          </p:nvSpPr>
          <p:spPr bwMode="auto">
            <a:xfrm>
              <a:off x="10491953" y="9263483"/>
              <a:ext cx="133651" cy="166698"/>
            </a:xfrm>
            <a:custGeom>
              <a:avLst/>
              <a:gdLst>
                <a:gd name="T0" fmla="*/ 133311 w 393"/>
                <a:gd name="T1" fmla="*/ 99882 h 489"/>
                <a:gd name="T2" fmla="*/ 133311 w 393"/>
                <a:gd name="T3" fmla="*/ 99882 h 489"/>
                <a:gd name="T4" fmla="*/ 66996 w 393"/>
                <a:gd name="T5" fmla="*/ 166357 h 489"/>
                <a:gd name="T6" fmla="*/ 66996 w 393"/>
                <a:gd name="T7" fmla="*/ 166357 h 489"/>
                <a:gd name="T8" fmla="*/ 0 w 393"/>
                <a:gd name="T9" fmla="*/ 99882 h 489"/>
                <a:gd name="T10" fmla="*/ 0 w 393"/>
                <a:gd name="T11" fmla="*/ 38862 h 489"/>
                <a:gd name="T12" fmla="*/ 66996 w 393"/>
                <a:gd name="T13" fmla="*/ 8522 h 489"/>
                <a:gd name="T14" fmla="*/ 66996 w 393"/>
                <a:gd name="T15" fmla="*/ 8522 h 489"/>
                <a:gd name="T16" fmla="*/ 133311 w 393"/>
                <a:gd name="T17" fmla="*/ 38862 h 489"/>
                <a:gd name="T18" fmla="*/ 133311 w 393"/>
                <a:gd name="T19" fmla="*/ 99882 h 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3" h="489">
                  <a:moveTo>
                    <a:pt x="392" y="293"/>
                  </a:moveTo>
                  <a:lnTo>
                    <a:pt x="392" y="293"/>
                  </a:lnTo>
                  <a:cubicBezTo>
                    <a:pt x="392" y="399"/>
                    <a:pt x="311" y="488"/>
                    <a:pt x="197" y="488"/>
                  </a:cubicBezTo>
                  <a:cubicBezTo>
                    <a:pt x="82" y="488"/>
                    <a:pt x="0" y="399"/>
                    <a:pt x="0" y="293"/>
                  </a:cubicBezTo>
                  <a:cubicBezTo>
                    <a:pt x="0" y="114"/>
                    <a:pt x="0" y="114"/>
                    <a:pt x="0" y="114"/>
                  </a:cubicBezTo>
                  <a:cubicBezTo>
                    <a:pt x="0" y="0"/>
                    <a:pt x="82" y="25"/>
                    <a:pt x="197" y="25"/>
                  </a:cubicBezTo>
                  <a:cubicBezTo>
                    <a:pt x="311" y="25"/>
                    <a:pt x="392" y="0"/>
                    <a:pt x="392" y="114"/>
                  </a:cubicBezTo>
                  <a:lnTo>
                    <a:pt x="392" y="293"/>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 name="Freeform 14"/>
            <p:cNvSpPr>
              <a:spLocks noChangeArrowheads="1"/>
            </p:cNvSpPr>
            <p:nvPr/>
          </p:nvSpPr>
          <p:spPr bwMode="auto">
            <a:xfrm>
              <a:off x="10482944" y="9332565"/>
              <a:ext cx="150169" cy="142670"/>
            </a:xfrm>
            <a:custGeom>
              <a:avLst/>
              <a:gdLst>
                <a:gd name="T0" fmla="*/ 149828 w 441"/>
                <a:gd name="T1" fmla="*/ 142328 h 417"/>
                <a:gd name="T2" fmla="*/ 0 w 441"/>
                <a:gd name="T3" fmla="*/ 142328 h 417"/>
                <a:gd name="T4" fmla="*/ 0 w 441"/>
                <a:gd name="T5" fmla="*/ 0 h 417"/>
                <a:gd name="T6" fmla="*/ 149828 w 441"/>
                <a:gd name="T7" fmla="*/ 0 h 417"/>
                <a:gd name="T8" fmla="*/ 149828 w 441"/>
                <a:gd name="T9" fmla="*/ 142328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417">
                  <a:moveTo>
                    <a:pt x="440" y="416"/>
                  </a:moveTo>
                  <a:lnTo>
                    <a:pt x="0" y="416"/>
                  </a:lnTo>
                  <a:lnTo>
                    <a:pt x="0" y="0"/>
                  </a:lnTo>
                  <a:lnTo>
                    <a:pt x="440" y="0"/>
                  </a:lnTo>
                  <a:lnTo>
                    <a:pt x="440" y="416"/>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0" name="Freeform 15"/>
            <p:cNvSpPr>
              <a:spLocks noChangeArrowheads="1"/>
            </p:cNvSpPr>
            <p:nvPr/>
          </p:nvSpPr>
          <p:spPr bwMode="auto">
            <a:xfrm>
              <a:off x="10534000" y="9919762"/>
              <a:ext cx="49556" cy="84100"/>
            </a:xfrm>
            <a:custGeom>
              <a:avLst/>
              <a:gdLst>
                <a:gd name="T0" fmla="*/ 0 w 147"/>
                <a:gd name="T1" fmla="*/ 16752 h 246"/>
                <a:gd name="T2" fmla="*/ 0 w 147"/>
                <a:gd name="T3" fmla="*/ 16752 h 246"/>
                <a:gd name="T4" fmla="*/ 16519 w 147"/>
                <a:gd name="T5" fmla="*/ 64272 h 246"/>
                <a:gd name="T6" fmla="*/ 49219 w 147"/>
                <a:gd name="T7" fmla="*/ 19828 h 246"/>
                <a:gd name="T8" fmla="*/ 0 w 147"/>
                <a:gd name="T9" fmla="*/ 16752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46">
                  <a:moveTo>
                    <a:pt x="0" y="49"/>
                  </a:moveTo>
                  <a:lnTo>
                    <a:pt x="0" y="49"/>
                  </a:lnTo>
                  <a:cubicBezTo>
                    <a:pt x="0" y="49"/>
                    <a:pt x="32" y="156"/>
                    <a:pt x="49" y="188"/>
                  </a:cubicBezTo>
                  <a:cubicBezTo>
                    <a:pt x="65" y="221"/>
                    <a:pt x="89" y="245"/>
                    <a:pt x="146" y="58"/>
                  </a:cubicBezTo>
                  <a:cubicBezTo>
                    <a:pt x="146" y="58"/>
                    <a:pt x="81" y="0"/>
                    <a:pt x="0" y="49"/>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1" name="Freeform 16"/>
            <p:cNvSpPr>
              <a:spLocks noChangeArrowheads="1"/>
            </p:cNvSpPr>
            <p:nvPr/>
          </p:nvSpPr>
          <p:spPr bwMode="auto">
            <a:xfrm>
              <a:off x="10619598" y="9361099"/>
              <a:ext cx="48054" cy="288342"/>
            </a:xfrm>
            <a:custGeom>
              <a:avLst/>
              <a:gdLst>
                <a:gd name="T0" fmla="*/ 0 w 139"/>
                <a:gd name="T1" fmla="*/ 0 h 848"/>
                <a:gd name="T2" fmla="*/ 0 w 139"/>
                <a:gd name="T3" fmla="*/ 0 h 848"/>
                <a:gd name="T4" fmla="*/ 39411 w 139"/>
                <a:gd name="T5" fmla="*/ 29922 h 848"/>
                <a:gd name="T6" fmla="*/ 41831 w 139"/>
                <a:gd name="T7" fmla="*/ 268280 h 848"/>
                <a:gd name="T8" fmla="*/ 28003 w 139"/>
                <a:gd name="T9" fmla="*/ 288002 h 848"/>
                <a:gd name="T10" fmla="*/ 28003 w 139"/>
                <a:gd name="T11" fmla="*/ 99628 h 848"/>
                <a:gd name="T12" fmla="*/ 11063 w 139"/>
                <a:gd name="T13" fmla="*/ 77186 h 848"/>
                <a:gd name="T14" fmla="*/ 0 w 139"/>
                <a:gd name="T15" fmla="*/ 0 h 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848">
                  <a:moveTo>
                    <a:pt x="0" y="0"/>
                  </a:moveTo>
                  <a:lnTo>
                    <a:pt x="0" y="0"/>
                  </a:lnTo>
                  <a:cubicBezTo>
                    <a:pt x="0" y="0"/>
                    <a:pt x="105" y="48"/>
                    <a:pt x="114" y="88"/>
                  </a:cubicBezTo>
                  <a:cubicBezTo>
                    <a:pt x="121" y="130"/>
                    <a:pt x="121" y="789"/>
                    <a:pt x="121" y="789"/>
                  </a:cubicBezTo>
                  <a:cubicBezTo>
                    <a:pt x="121" y="789"/>
                    <a:pt x="138" y="847"/>
                    <a:pt x="81" y="847"/>
                  </a:cubicBezTo>
                  <a:cubicBezTo>
                    <a:pt x="81" y="293"/>
                    <a:pt x="81" y="293"/>
                    <a:pt x="81" y="293"/>
                  </a:cubicBezTo>
                  <a:cubicBezTo>
                    <a:pt x="32" y="227"/>
                    <a:pt x="32" y="227"/>
                    <a:pt x="32" y="227"/>
                  </a:cubicBezTo>
                  <a:cubicBezTo>
                    <a:pt x="0" y="0"/>
                    <a:pt x="0" y="0"/>
                    <a:pt x="0" y="0"/>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nvGrpSpPr>
          <p:cNvPr id="61449" name="Group 1"/>
          <p:cNvGrpSpPr>
            <a:grpSpLocks/>
          </p:cNvGrpSpPr>
          <p:nvPr/>
        </p:nvGrpSpPr>
        <p:grpSpPr bwMode="auto">
          <a:xfrm>
            <a:off x="4482307" y="3629819"/>
            <a:ext cx="180181" cy="235744"/>
            <a:chOff x="8961736" y="7260103"/>
            <a:chExt cx="360405" cy="471560"/>
          </a:xfrm>
        </p:grpSpPr>
        <p:sp>
          <p:nvSpPr>
            <p:cNvPr id="22" name="Freeform 17"/>
            <p:cNvSpPr>
              <a:spLocks noChangeArrowheads="1"/>
            </p:cNvSpPr>
            <p:nvPr/>
          </p:nvSpPr>
          <p:spPr bwMode="auto">
            <a:xfrm>
              <a:off x="9080369" y="7263106"/>
              <a:ext cx="241772" cy="468557"/>
            </a:xfrm>
            <a:custGeom>
              <a:avLst/>
              <a:gdLst>
                <a:gd name="T0" fmla="*/ 0 w 710"/>
                <a:gd name="T1" fmla="*/ 0 h 1377"/>
                <a:gd name="T2" fmla="*/ 0 w 710"/>
                <a:gd name="T3" fmla="*/ 468217 h 1377"/>
                <a:gd name="T4" fmla="*/ 241431 w 710"/>
                <a:gd name="T5" fmla="*/ 468217 h 1377"/>
                <a:gd name="T6" fmla="*/ 0 w 710"/>
                <a:gd name="T7" fmla="*/ 0 h 1377"/>
                <a:gd name="T8" fmla="*/ 38820 w 710"/>
                <a:gd name="T9" fmla="*/ 182727 h 1377"/>
                <a:gd name="T10" fmla="*/ 160727 w 710"/>
                <a:gd name="T11" fmla="*/ 409690 h 1377"/>
                <a:gd name="T12" fmla="*/ 38820 w 710"/>
                <a:gd name="T13" fmla="*/ 409690 h 1377"/>
                <a:gd name="T14" fmla="*/ 38820 w 710"/>
                <a:gd name="T15" fmla="*/ 182727 h 13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0" h="1377">
                  <a:moveTo>
                    <a:pt x="0" y="0"/>
                  </a:moveTo>
                  <a:lnTo>
                    <a:pt x="0" y="1376"/>
                  </a:lnTo>
                  <a:lnTo>
                    <a:pt x="709" y="1376"/>
                  </a:lnTo>
                  <a:lnTo>
                    <a:pt x="0" y="0"/>
                  </a:lnTo>
                  <a:close/>
                  <a:moveTo>
                    <a:pt x="114" y="537"/>
                  </a:moveTo>
                  <a:lnTo>
                    <a:pt x="472" y="1204"/>
                  </a:lnTo>
                  <a:lnTo>
                    <a:pt x="114" y="1204"/>
                  </a:lnTo>
                  <a:lnTo>
                    <a:pt x="114" y="537"/>
                  </a:ln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3" name="Freeform 18"/>
            <p:cNvSpPr>
              <a:spLocks noChangeArrowheads="1"/>
            </p:cNvSpPr>
            <p:nvPr/>
          </p:nvSpPr>
          <p:spPr bwMode="auto">
            <a:xfrm>
              <a:off x="8961736" y="7260103"/>
              <a:ext cx="61569" cy="452037"/>
            </a:xfrm>
            <a:custGeom>
              <a:avLst/>
              <a:gdLst>
                <a:gd name="T0" fmla="*/ 61227 w 180"/>
                <a:gd name="T1" fmla="*/ 451697 h 1329"/>
                <a:gd name="T2" fmla="*/ 0 w 180"/>
                <a:gd name="T3" fmla="*/ 451697 h 1329"/>
                <a:gd name="T4" fmla="*/ 0 w 180"/>
                <a:gd name="T5" fmla="*/ 0 h 1329"/>
                <a:gd name="T6" fmla="*/ 61227 w 180"/>
                <a:gd name="T7" fmla="*/ 0 h 1329"/>
                <a:gd name="T8" fmla="*/ 61227 w 180"/>
                <a:gd name="T9" fmla="*/ 451697 h 1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1329">
                  <a:moveTo>
                    <a:pt x="179" y="1328"/>
                  </a:moveTo>
                  <a:lnTo>
                    <a:pt x="0" y="1328"/>
                  </a:lnTo>
                  <a:lnTo>
                    <a:pt x="0" y="0"/>
                  </a:lnTo>
                  <a:lnTo>
                    <a:pt x="179" y="0"/>
                  </a:lnTo>
                  <a:lnTo>
                    <a:pt x="179" y="1328"/>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nvGrpSpPr>
          <p:cNvPr id="61450" name="Group 2"/>
          <p:cNvGrpSpPr>
            <a:grpSpLocks/>
          </p:cNvGrpSpPr>
          <p:nvPr/>
        </p:nvGrpSpPr>
        <p:grpSpPr bwMode="auto">
          <a:xfrm>
            <a:off x="4268788" y="4348957"/>
            <a:ext cx="279400" cy="301625"/>
            <a:chOff x="8533756" y="8697311"/>
            <a:chExt cx="560129" cy="603717"/>
          </a:xfrm>
        </p:grpSpPr>
        <p:sp>
          <p:nvSpPr>
            <p:cNvPr id="24" name="Freeform 19"/>
            <p:cNvSpPr>
              <a:spLocks noChangeArrowheads="1"/>
            </p:cNvSpPr>
            <p:nvPr/>
          </p:nvSpPr>
          <p:spPr bwMode="auto">
            <a:xfrm>
              <a:off x="8749998" y="9204913"/>
              <a:ext cx="133651" cy="30036"/>
            </a:xfrm>
            <a:custGeom>
              <a:avLst/>
              <a:gdLst>
                <a:gd name="T0" fmla="*/ 133310 w 392"/>
                <a:gd name="T1" fmla="*/ 13349 h 90"/>
                <a:gd name="T2" fmla="*/ 133310 w 392"/>
                <a:gd name="T3" fmla="*/ 13349 h 90"/>
                <a:gd name="T4" fmla="*/ 111149 w 392"/>
                <a:gd name="T5" fmla="*/ 29702 h 90"/>
                <a:gd name="T6" fmla="*/ 22162 w 392"/>
                <a:gd name="T7" fmla="*/ 29702 h 90"/>
                <a:gd name="T8" fmla="*/ 0 w 392"/>
                <a:gd name="T9" fmla="*/ 13349 h 90"/>
                <a:gd name="T10" fmla="*/ 0 w 392"/>
                <a:gd name="T11" fmla="*/ 13349 h 90"/>
                <a:gd name="T12" fmla="*/ 22162 w 392"/>
                <a:gd name="T13" fmla="*/ 0 h 90"/>
                <a:gd name="T14" fmla="*/ 111149 w 392"/>
                <a:gd name="T15" fmla="*/ 0 h 90"/>
                <a:gd name="T16" fmla="*/ 133310 w 392"/>
                <a:gd name="T17" fmla="*/ 13349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 h="90">
                  <a:moveTo>
                    <a:pt x="391" y="40"/>
                  </a:moveTo>
                  <a:lnTo>
                    <a:pt x="391" y="40"/>
                  </a:lnTo>
                  <a:cubicBezTo>
                    <a:pt x="391" y="73"/>
                    <a:pt x="358" y="89"/>
                    <a:pt x="326" y="89"/>
                  </a:cubicBezTo>
                  <a:cubicBezTo>
                    <a:pt x="65" y="89"/>
                    <a:pt x="65" y="89"/>
                    <a:pt x="65" y="89"/>
                  </a:cubicBezTo>
                  <a:cubicBezTo>
                    <a:pt x="33" y="89"/>
                    <a:pt x="0" y="73"/>
                    <a:pt x="0" y="40"/>
                  </a:cubicBezTo>
                  <a:cubicBezTo>
                    <a:pt x="0" y="16"/>
                    <a:pt x="33" y="0"/>
                    <a:pt x="65" y="0"/>
                  </a:cubicBezTo>
                  <a:cubicBezTo>
                    <a:pt x="326" y="0"/>
                    <a:pt x="326" y="0"/>
                    <a:pt x="326" y="0"/>
                  </a:cubicBezTo>
                  <a:cubicBezTo>
                    <a:pt x="358" y="0"/>
                    <a:pt x="391" y="16"/>
                    <a:pt x="391" y="40"/>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5" name="Freeform 20"/>
            <p:cNvSpPr>
              <a:spLocks noChangeArrowheads="1"/>
            </p:cNvSpPr>
            <p:nvPr/>
          </p:nvSpPr>
          <p:spPr bwMode="auto">
            <a:xfrm>
              <a:off x="8749998" y="9237952"/>
              <a:ext cx="133651" cy="30036"/>
            </a:xfrm>
            <a:custGeom>
              <a:avLst/>
              <a:gdLst>
                <a:gd name="T0" fmla="*/ 133310 w 392"/>
                <a:gd name="T1" fmla="*/ 16353 h 90"/>
                <a:gd name="T2" fmla="*/ 133310 w 392"/>
                <a:gd name="T3" fmla="*/ 16353 h 90"/>
                <a:gd name="T4" fmla="*/ 111149 w 392"/>
                <a:gd name="T5" fmla="*/ 29702 h 90"/>
                <a:gd name="T6" fmla="*/ 22162 w 392"/>
                <a:gd name="T7" fmla="*/ 29702 h 90"/>
                <a:gd name="T8" fmla="*/ 0 w 392"/>
                <a:gd name="T9" fmla="*/ 16353 h 90"/>
                <a:gd name="T10" fmla="*/ 0 w 392"/>
                <a:gd name="T11" fmla="*/ 16353 h 90"/>
                <a:gd name="T12" fmla="*/ 22162 w 392"/>
                <a:gd name="T13" fmla="*/ 0 h 90"/>
                <a:gd name="T14" fmla="*/ 111149 w 392"/>
                <a:gd name="T15" fmla="*/ 0 h 90"/>
                <a:gd name="T16" fmla="*/ 133310 w 392"/>
                <a:gd name="T17" fmla="*/ 16353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 h="90">
                  <a:moveTo>
                    <a:pt x="391" y="49"/>
                  </a:moveTo>
                  <a:lnTo>
                    <a:pt x="391" y="49"/>
                  </a:lnTo>
                  <a:cubicBezTo>
                    <a:pt x="391" y="73"/>
                    <a:pt x="358" y="89"/>
                    <a:pt x="326" y="89"/>
                  </a:cubicBezTo>
                  <a:cubicBezTo>
                    <a:pt x="65" y="89"/>
                    <a:pt x="65" y="89"/>
                    <a:pt x="65" y="89"/>
                  </a:cubicBezTo>
                  <a:cubicBezTo>
                    <a:pt x="33" y="89"/>
                    <a:pt x="0" y="73"/>
                    <a:pt x="0" y="49"/>
                  </a:cubicBezTo>
                  <a:cubicBezTo>
                    <a:pt x="0" y="17"/>
                    <a:pt x="33" y="0"/>
                    <a:pt x="65" y="0"/>
                  </a:cubicBezTo>
                  <a:cubicBezTo>
                    <a:pt x="326" y="0"/>
                    <a:pt x="326" y="0"/>
                    <a:pt x="326" y="0"/>
                  </a:cubicBezTo>
                  <a:cubicBezTo>
                    <a:pt x="358" y="0"/>
                    <a:pt x="391" y="17"/>
                    <a:pt x="391" y="49"/>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6" name="Freeform 21"/>
            <p:cNvSpPr>
              <a:spLocks noChangeArrowheads="1"/>
            </p:cNvSpPr>
            <p:nvPr/>
          </p:nvSpPr>
          <p:spPr bwMode="auto">
            <a:xfrm>
              <a:off x="8778530" y="9270992"/>
              <a:ext cx="78088" cy="30036"/>
            </a:xfrm>
            <a:custGeom>
              <a:avLst/>
              <a:gdLst>
                <a:gd name="T0" fmla="*/ 77747 w 229"/>
                <a:gd name="T1" fmla="*/ 16353 h 90"/>
                <a:gd name="T2" fmla="*/ 77747 w 229"/>
                <a:gd name="T3" fmla="*/ 16353 h 90"/>
                <a:gd name="T4" fmla="*/ 66494 w 229"/>
                <a:gd name="T5" fmla="*/ 29702 h 90"/>
                <a:gd name="T6" fmla="*/ 13640 w 229"/>
                <a:gd name="T7" fmla="*/ 29702 h 90"/>
                <a:gd name="T8" fmla="*/ 0 w 229"/>
                <a:gd name="T9" fmla="*/ 16353 h 90"/>
                <a:gd name="T10" fmla="*/ 0 w 229"/>
                <a:gd name="T11" fmla="*/ 16353 h 90"/>
                <a:gd name="T12" fmla="*/ 13640 w 229"/>
                <a:gd name="T13" fmla="*/ 0 h 90"/>
                <a:gd name="T14" fmla="*/ 66494 w 229"/>
                <a:gd name="T15" fmla="*/ 0 h 90"/>
                <a:gd name="T16" fmla="*/ 77747 w 229"/>
                <a:gd name="T17" fmla="*/ 16353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90">
                  <a:moveTo>
                    <a:pt x="228" y="49"/>
                  </a:moveTo>
                  <a:lnTo>
                    <a:pt x="228" y="49"/>
                  </a:lnTo>
                  <a:cubicBezTo>
                    <a:pt x="228" y="73"/>
                    <a:pt x="211" y="89"/>
                    <a:pt x="195" y="89"/>
                  </a:cubicBezTo>
                  <a:cubicBezTo>
                    <a:pt x="40" y="89"/>
                    <a:pt x="40" y="89"/>
                    <a:pt x="40" y="89"/>
                  </a:cubicBezTo>
                  <a:cubicBezTo>
                    <a:pt x="16" y="89"/>
                    <a:pt x="0" y="73"/>
                    <a:pt x="0" y="49"/>
                  </a:cubicBezTo>
                  <a:cubicBezTo>
                    <a:pt x="0" y="24"/>
                    <a:pt x="16" y="0"/>
                    <a:pt x="40" y="0"/>
                  </a:cubicBezTo>
                  <a:cubicBezTo>
                    <a:pt x="195" y="0"/>
                    <a:pt x="195" y="0"/>
                    <a:pt x="195" y="0"/>
                  </a:cubicBezTo>
                  <a:cubicBezTo>
                    <a:pt x="211" y="0"/>
                    <a:pt x="228" y="24"/>
                    <a:pt x="228" y="49"/>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7" name="Freeform 22"/>
            <p:cNvSpPr>
              <a:spLocks noChangeArrowheads="1"/>
            </p:cNvSpPr>
            <p:nvPr/>
          </p:nvSpPr>
          <p:spPr bwMode="auto">
            <a:xfrm>
              <a:off x="8533756" y="8697311"/>
              <a:ext cx="560129" cy="501596"/>
            </a:xfrm>
            <a:custGeom>
              <a:avLst/>
              <a:gdLst>
                <a:gd name="T0" fmla="*/ 284996 w 1647"/>
                <a:gd name="T1" fmla="*/ 0 h 1474"/>
                <a:gd name="T2" fmla="*/ 284996 w 1647"/>
                <a:gd name="T3" fmla="*/ 0 h 1474"/>
                <a:gd name="T4" fmla="*/ 284996 w 1647"/>
                <a:gd name="T5" fmla="*/ 0 h 1474"/>
                <a:gd name="T6" fmla="*/ 279554 w 1647"/>
                <a:gd name="T7" fmla="*/ 0 h 1474"/>
                <a:gd name="T8" fmla="*/ 274113 w 1647"/>
                <a:gd name="T9" fmla="*/ 0 h 1474"/>
                <a:gd name="T10" fmla="*/ 274113 w 1647"/>
                <a:gd name="T11" fmla="*/ 0 h 1474"/>
                <a:gd name="T12" fmla="*/ 141138 w 1647"/>
                <a:gd name="T13" fmla="*/ 346421 h 1474"/>
                <a:gd name="T14" fmla="*/ 213237 w 1647"/>
                <a:gd name="T15" fmla="*/ 501256 h 1474"/>
                <a:gd name="T16" fmla="*/ 279554 w 1647"/>
                <a:gd name="T17" fmla="*/ 501256 h 1474"/>
                <a:gd name="T18" fmla="*/ 291117 w 1647"/>
                <a:gd name="T19" fmla="*/ 501256 h 1474"/>
                <a:gd name="T20" fmla="*/ 351994 w 1647"/>
                <a:gd name="T21" fmla="*/ 501256 h 1474"/>
                <a:gd name="T22" fmla="*/ 421032 w 1647"/>
                <a:gd name="T23" fmla="*/ 346421 h 1474"/>
                <a:gd name="T24" fmla="*/ 284996 w 1647"/>
                <a:gd name="T25" fmla="*/ 0 h 1474"/>
                <a:gd name="T26" fmla="*/ 418311 w 1647"/>
                <a:gd name="T27" fmla="*/ 255222 h 1474"/>
                <a:gd name="T28" fmla="*/ 418311 w 1647"/>
                <a:gd name="T29" fmla="*/ 255222 h 1474"/>
                <a:gd name="T30" fmla="*/ 337710 w 1647"/>
                <a:gd name="T31" fmla="*/ 55468 h 1474"/>
                <a:gd name="T32" fmla="*/ 418311 w 1647"/>
                <a:gd name="T33" fmla="*/ 255222 h 14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7" h="1474">
                  <a:moveTo>
                    <a:pt x="838" y="0"/>
                  </a:moveTo>
                  <a:lnTo>
                    <a:pt x="838" y="0"/>
                  </a:lnTo>
                  <a:cubicBezTo>
                    <a:pt x="838" y="0"/>
                    <a:pt x="831" y="0"/>
                    <a:pt x="822" y="0"/>
                  </a:cubicBezTo>
                  <a:cubicBezTo>
                    <a:pt x="815" y="0"/>
                    <a:pt x="838" y="0"/>
                    <a:pt x="806" y="0"/>
                  </a:cubicBezTo>
                  <a:cubicBezTo>
                    <a:pt x="0" y="25"/>
                    <a:pt x="196" y="822"/>
                    <a:pt x="415" y="1018"/>
                  </a:cubicBezTo>
                  <a:cubicBezTo>
                    <a:pt x="635" y="1222"/>
                    <a:pt x="627" y="1473"/>
                    <a:pt x="627" y="1473"/>
                  </a:cubicBezTo>
                  <a:cubicBezTo>
                    <a:pt x="822" y="1473"/>
                    <a:pt x="822" y="1473"/>
                    <a:pt x="822" y="1473"/>
                  </a:cubicBezTo>
                  <a:cubicBezTo>
                    <a:pt x="856" y="1473"/>
                    <a:pt x="856" y="1473"/>
                    <a:pt x="856" y="1473"/>
                  </a:cubicBezTo>
                  <a:cubicBezTo>
                    <a:pt x="1035" y="1473"/>
                    <a:pt x="1035" y="1473"/>
                    <a:pt x="1035" y="1473"/>
                  </a:cubicBezTo>
                  <a:cubicBezTo>
                    <a:pt x="1035" y="1473"/>
                    <a:pt x="1017" y="1222"/>
                    <a:pt x="1238" y="1018"/>
                  </a:cubicBezTo>
                  <a:cubicBezTo>
                    <a:pt x="1458" y="822"/>
                    <a:pt x="1646" y="25"/>
                    <a:pt x="838" y="0"/>
                  </a:cubicBezTo>
                  <a:close/>
                  <a:moveTo>
                    <a:pt x="1230" y="750"/>
                  </a:moveTo>
                  <a:lnTo>
                    <a:pt x="1230" y="750"/>
                  </a:lnTo>
                  <a:cubicBezTo>
                    <a:pt x="1368" y="374"/>
                    <a:pt x="993" y="163"/>
                    <a:pt x="993" y="163"/>
                  </a:cubicBezTo>
                  <a:cubicBezTo>
                    <a:pt x="1547" y="253"/>
                    <a:pt x="1230" y="750"/>
                    <a:pt x="1230" y="750"/>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28" name="Freeform 23"/>
          <p:cNvSpPr>
            <a:spLocks noChangeArrowheads="1"/>
          </p:cNvSpPr>
          <p:nvPr/>
        </p:nvSpPr>
        <p:spPr bwMode="auto">
          <a:xfrm>
            <a:off x="6215063" y="4291807"/>
            <a:ext cx="1147763" cy="134144"/>
          </a:xfrm>
          <a:custGeom>
            <a:avLst/>
            <a:gdLst>
              <a:gd name="T0" fmla="*/ 6581 w 6736"/>
              <a:gd name="T1" fmla="*/ 0 h 791"/>
              <a:gd name="T2" fmla="*/ 6735 w 6736"/>
              <a:gd name="T3" fmla="*/ 790 h 791"/>
              <a:gd name="T4" fmla="*/ 0 w 6736"/>
              <a:gd name="T5" fmla="*/ 790 h 791"/>
              <a:gd name="T6" fmla="*/ 0 w 6736"/>
              <a:gd name="T7" fmla="*/ 0 h 791"/>
              <a:gd name="T8" fmla="*/ 6581 w 6736"/>
              <a:gd name="T9" fmla="*/ 0 h 791"/>
            </a:gdLst>
            <a:ahLst/>
            <a:cxnLst>
              <a:cxn ang="0">
                <a:pos x="T0" y="T1"/>
              </a:cxn>
              <a:cxn ang="0">
                <a:pos x="T2" y="T3"/>
              </a:cxn>
              <a:cxn ang="0">
                <a:pos x="T4" y="T5"/>
              </a:cxn>
              <a:cxn ang="0">
                <a:pos x="T6" y="T7"/>
              </a:cxn>
              <a:cxn ang="0">
                <a:pos x="T8" y="T9"/>
              </a:cxn>
            </a:cxnLst>
            <a:rect l="0" t="0" r="r" b="b"/>
            <a:pathLst>
              <a:path w="6736" h="791">
                <a:moveTo>
                  <a:pt x="6581" y="0"/>
                </a:moveTo>
                <a:lnTo>
                  <a:pt x="6735" y="790"/>
                </a:lnTo>
                <a:lnTo>
                  <a:pt x="0" y="790"/>
                </a:lnTo>
                <a:lnTo>
                  <a:pt x="0" y="0"/>
                </a:lnTo>
                <a:lnTo>
                  <a:pt x="6581" y="0"/>
                </a:ln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29" name="Freeform 24"/>
          <p:cNvSpPr>
            <a:spLocks noChangeArrowheads="1"/>
          </p:cNvSpPr>
          <p:nvPr/>
        </p:nvSpPr>
        <p:spPr bwMode="auto">
          <a:xfrm>
            <a:off x="7212807" y="3737769"/>
            <a:ext cx="405606" cy="553244"/>
          </a:xfrm>
          <a:custGeom>
            <a:avLst/>
            <a:gdLst>
              <a:gd name="T0" fmla="*/ 2035 w 2387"/>
              <a:gd name="T1" fmla="*/ 0 h 3250"/>
              <a:gd name="T2" fmla="*/ 2386 w 2387"/>
              <a:gd name="T3" fmla="*/ 130 h 3250"/>
              <a:gd name="T4" fmla="*/ 293 w 2387"/>
              <a:gd name="T5" fmla="*/ 3249 h 3250"/>
              <a:gd name="T6" fmla="*/ 0 w 2387"/>
              <a:gd name="T7" fmla="*/ 3045 h 3250"/>
              <a:gd name="T8" fmla="*/ 2035 w 2387"/>
              <a:gd name="T9" fmla="*/ 0 h 3250"/>
            </a:gdLst>
            <a:ahLst/>
            <a:cxnLst>
              <a:cxn ang="0">
                <a:pos x="T0" y="T1"/>
              </a:cxn>
              <a:cxn ang="0">
                <a:pos x="T2" y="T3"/>
              </a:cxn>
              <a:cxn ang="0">
                <a:pos x="T4" y="T5"/>
              </a:cxn>
              <a:cxn ang="0">
                <a:pos x="T6" y="T7"/>
              </a:cxn>
              <a:cxn ang="0">
                <a:pos x="T8" y="T9"/>
              </a:cxn>
            </a:cxnLst>
            <a:rect l="0" t="0" r="r" b="b"/>
            <a:pathLst>
              <a:path w="2387" h="3250">
                <a:moveTo>
                  <a:pt x="2035" y="0"/>
                </a:moveTo>
                <a:lnTo>
                  <a:pt x="2386" y="130"/>
                </a:lnTo>
                <a:lnTo>
                  <a:pt x="293" y="3249"/>
                </a:lnTo>
                <a:lnTo>
                  <a:pt x="0" y="3045"/>
                </a:lnTo>
                <a:lnTo>
                  <a:pt x="2035" y="0"/>
                </a:ln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61453" name="Freeform 25"/>
          <p:cNvSpPr>
            <a:spLocks noChangeArrowheads="1"/>
          </p:cNvSpPr>
          <p:nvPr/>
        </p:nvSpPr>
        <p:spPr bwMode="auto">
          <a:xfrm>
            <a:off x="6469063" y="2257425"/>
            <a:ext cx="538957" cy="433388"/>
          </a:xfrm>
          <a:custGeom>
            <a:avLst/>
            <a:gdLst>
              <a:gd name="T0" fmla="*/ 981213 w 3168"/>
              <a:gd name="T1" fmla="*/ 0 h 2543"/>
              <a:gd name="T2" fmla="*/ 1077871 w 3168"/>
              <a:gd name="T3" fmla="*/ 74965 h 2543"/>
              <a:gd name="T4" fmla="*/ 74535 w 3168"/>
              <a:gd name="T5" fmla="*/ 866189 h 2543"/>
              <a:gd name="T6" fmla="*/ 0 w 3168"/>
              <a:gd name="T7" fmla="*/ 771460 h 2543"/>
              <a:gd name="T8" fmla="*/ 981213 w 3168"/>
              <a:gd name="T9" fmla="*/ 0 h 2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8" h="2543">
                <a:moveTo>
                  <a:pt x="2883" y="0"/>
                </a:moveTo>
                <a:lnTo>
                  <a:pt x="3167" y="220"/>
                </a:lnTo>
                <a:lnTo>
                  <a:pt x="219" y="2542"/>
                </a:lnTo>
                <a:lnTo>
                  <a:pt x="0" y="2264"/>
                </a:lnTo>
                <a:lnTo>
                  <a:pt x="2883" y="0"/>
                </a:lnTo>
              </a:path>
            </a:pathLst>
          </a:custGeom>
          <a:solidFill>
            <a:srgbClr val="01B9B7"/>
          </a:solidFill>
          <a:ln>
            <a:noFill/>
          </a:ln>
        </p:spPr>
        <p:txBody>
          <a:bodyPr wrap="none" anchor="ctr"/>
          <a:lstStyle/>
          <a:p>
            <a:endParaRPr lang="es-MX" sz="900"/>
          </a:p>
        </p:txBody>
      </p:sp>
      <p:sp>
        <p:nvSpPr>
          <p:cNvPr id="61454" name="Freeform 26"/>
          <p:cNvSpPr>
            <a:spLocks noChangeArrowheads="1"/>
          </p:cNvSpPr>
          <p:nvPr/>
        </p:nvSpPr>
        <p:spPr bwMode="auto">
          <a:xfrm>
            <a:off x="6481763" y="3086100"/>
            <a:ext cx="638175" cy="88900"/>
          </a:xfrm>
          <a:custGeom>
            <a:avLst/>
            <a:gdLst>
              <a:gd name="T0" fmla="*/ 1250891 w 3748"/>
              <a:gd name="T1" fmla="*/ 55336 h 522"/>
              <a:gd name="T2" fmla="*/ 1276092 w 3748"/>
              <a:gd name="T3" fmla="*/ 176871 h 522"/>
              <a:gd name="T4" fmla="*/ 0 w 3748"/>
              <a:gd name="T5" fmla="*/ 121535 h 522"/>
              <a:gd name="T6" fmla="*/ 5790 w 3748"/>
              <a:gd name="T7" fmla="*/ 0 h 522"/>
              <a:gd name="T8" fmla="*/ 1250891 w 3748"/>
              <a:gd name="T9" fmla="*/ 55336 h 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8" h="522">
                <a:moveTo>
                  <a:pt x="3673" y="163"/>
                </a:moveTo>
                <a:lnTo>
                  <a:pt x="3747" y="521"/>
                </a:lnTo>
                <a:lnTo>
                  <a:pt x="0" y="358"/>
                </a:lnTo>
                <a:lnTo>
                  <a:pt x="17" y="0"/>
                </a:lnTo>
                <a:lnTo>
                  <a:pt x="3673" y="163"/>
                </a:lnTo>
              </a:path>
            </a:pathLst>
          </a:custGeom>
          <a:solidFill>
            <a:srgbClr val="01B9B7"/>
          </a:solidFill>
          <a:ln>
            <a:noFill/>
          </a:ln>
        </p:spPr>
        <p:txBody>
          <a:bodyPr wrap="none" anchor="ctr"/>
          <a:lstStyle/>
          <a:p>
            <a:endParaRPr lang="es-MX" sz="900"/>
          </a:p>
        </p:txBody>
      </p:sp>
      <p:sp>
        <p:nvSpPr>
          <p:cNvPr id="61455" name="Freeform 27"/>
          <p:cNvSpPr>
            <a:spLocks noChangeArrowheads="1"/>
          </p:cNvSpPr>
          <p:nvPr/>
        </p:nvSpPr>
        <p:spPr bwMode="auto">
          <a:xfrm>
            <a:off x="4920457" y="3001963"/>
            <a:ext cx="641350" cy="89694"/>
          </a:xfrm>
          <a:custGeom>
            <a:avLst/>
            <a:gdLst>
              <a:gd name="T0" fmla="*/ 1248710 w 3764"/>
              <a:gd name="T1" fmla="*/ 0 h 523"/>
              <a:gd name="T2" fmla="*/ 1282099 w 3764"/>
              <a:gd name="T3" fmla="*/ 122331 h 523"/>
              <a:gd name="T4" fmla="*/ 5451 w 3764"/>
              <a:gd name="T5" fmla="*/ 178371 h 523"/>
              <a:gd name="T6" fmla="*/ 0 w 3764"/>
              <a:gd name="T7" fmla="*/ 55698 h 523"/>
              <a:gd name="T8" fmla="*/ 1248710 w 3764"/>
              <a:gd name="T9" fmla="*/ 0 h 5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4" h="523">
                <a:moveTo>
                  <a:pt x="3665" y="0"/>
                </a:moveTo>
                <a:lnTo>
                  <a:pt x="3763" y="358"/>
                </a:lnTo>
                <a:lnTo>
                  <a:pt x="16" y="522"/>
                </a:lnTo>
                <a:lnTo>
                  <a:pt x="0" y="163"/>
                </a:lnTo>
                <a:lnTo>
                  <a:pt x="3665" y="0"/>
                </a:lnTo>
              </a:path>
            </a:pathLst>
          </a:custGeom>
          <a:solidFill>
            <a:srgbClr val="01B9B7"/>
          </a:solidFill>
          <a:ln>
            <a:noFill/>
          </a:ln>
        </p:spPr>
        <p:txBody>
          <a:bodyPr wrap="none" anchor="ctr"/>
          <a:lstStyle/>
          <a:p>
            <a:endParaRPr lang="es-MX" sz="900"/>
          </a:p>
        </p:txBody>
      </p:sp>
      <p:sp>
        <p:nvSpPr>
          <p:cNvPr id="61456" name="Freeform 28"/>
          <p:cNvSpPr>
            <a:spLocks noChangeArrowheads="1"/>
          </p:cNvSpPr>
          <p:nvPr/>
        </p:nvSpPr>
        <p:spPr bwMode="auto">
          <a:xfrm>
            <a:off x="5312569" y="2110582"/>
            <a:ext cx="512763" cy="462756"/>
          </a:xfrm>
          <a:custGeom>
            <a:avLst/>
            <a:gdLst>
              <a:gd name="T0" fmla="*/ 0 w 3014"/>
              <a:gd name="T1" fmla="*/ 110675 h 2721"/>
              <a:gd name="T2" fmla="*/ 58531 w 3014"/>
              <a:gd name="T3" fmla="*/ 0 h 2721"/>
              <a:gd name="T4" fmla="*/ 1025311 w 3014"/>
              <a:gd name="T5" fmla="*/ 834656 h 2721"/>
              <a:gd name="T6" fmla="*/ 945001 w 3014"/>
              <a:gd name="T7" fmla="*/ 926260 h 2721"/>
              <a:gd name="T8" fmla="*/ 0 w 3014"/>
              <a:gd name="T9" fmla="*/ 110675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4" h="2721">
                <a:moveTo>
                  <a:pt x="0" y="325"/>
                </a:moveTo>
                <a:lnTo>
                  <a:pt x="172" y="0"/>
                </a:lnTo>
                <a:lnTo>
                  <a:pt x="3013" y="2451"/>
                </a:lnTo>
                <a:lnTo>
                  <a:pt x="2777" y="2720"/>
                </a:lnTo>
                <a:lnTo>
                  <a:pt x="0" y="325"/>
                </a:lnTo>
              </a:path>
            </a:pathLst>
          </a:custGeom>
          <a:solidFill>
            <a:srgbClr val="01B9B7"/>
          </a:solidFill>
          <a:ln>
            <a:noFill/>
          </a:ln>
        </p:spPr>
        <p:txBody>
          <a:bodyPr wrap="none" anchor="ctr"/>
          <a:lstStyle/>
          <a:p>
            <a:endParaRPr lang="es-MX" sz="900"/>
          </a:p>
        </p:txBody>
      </p:sp>
      <p:sp>
        <p:nvSpPr>
          <p:cNvPr id="34" name="Freeform 29"/>
          <p:cNvSpPr>
            <a:spLocks noChangeArrowheads="1"/>
          </p:cNvSpPr>
          <p:nvPr/>
        </p:nvSpPr>
        <p:spPr bwMode="auto">
          <a:xfrm>
            <a:off x="6623050" y="4466432"/>
            <a:ext cx="406400" cy="551656"/>
          </a:xfrm>
          <a:custGeom>
            <a:avLst/>
            <a:gdLst>
              <a:gd name="T0" fmla="*/ 2045 w 2387"/>
              <a:gd name="T1" fmla="*/ 0 h 3242"/>
              <a:gd name="T2" fmla="*/ 2386 w 2387"/>
              <a:gd name="T3" fmla="*/ 123 h 3242"/>
              <a:gd name="T4" fmla="*/ 301 w 2387"/>
              <a:gd name="T5" fmla="*/ 3241 h 3242"/>
              <a:gd name="T6" fmla="*/ 0 w 2387"/>
              <a:gd name="T7" fmla="*/ 3046 h 3242"/>
              <a:gd name="T8" fmla="*/ 2045 w 2387"/>
              <a:gd name="T9" fmla="*/ 0 h 3242"/>
            </a:gdLst>
            <a:ahLst/>
            <a:cxnLst>
              <a:cxn ang="0">
                <a:pos x="T0" y="T1"/>
              </a:cxn>
              <a:cxn ang="0">
                <a:pos x="T2" y="T3"/>
              </a:cxn>
              <a:cxn ang="0">
                <a:pos x="T4" y="T5"/>
              </a:cxn>
              <a:cxn ang="0">
                <a:pos x="T6" y="T7"/>
              </a:cxn>
              <a:cxn ang="0">
                <a:pos x="T8" y="T9"/>
              </a:cxn>
            </a:cxnLst>
            <a:rect l="0" t="0" r="r" b="b"/>
            <a:pathLst>
              <a:path w="2387" h="3242">
                <a:moveTo>
                  <a:pt x="2045" y="0"/>
                </a:moveTo>
                <a:lnTo>
                  <a:pt x="2386" y="123"/>
                </a:lnTo>
                <a:lnTo>
                  <a:pt x="301" y="3241"/>
                </a:lnTo>
                <a:lnTo>
                  <a:pt x="0" y="3046"/>
                </a:lnTo>
                <a:lnTo>
                  <a:pt x="2045" y="0"/>
                </a:ln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35" name="Freeform 30"/>
          <p:cNvSpPr>
            <a:spLocks noChangeArrowheads="1"/>
          </p:cNvSpPr>
          <p:nvPr/>
        </p:nvSpPr>
        <p:spPr bwMode="auto">
          <a:xfrm>
            <a:off x="7317582" y="4460082"/>
            <a:ext cx="578644" cy="357981"/>
          </a:xfrm>
          <a:custGeom>
            <a:avLst/>
            <a:gdLst>
              <a:gd name="T0" fmla="*/ 0 w 3398"/>
              <a:gd name="T1" fmla="*/ 358 h 2102"/>
              <a:gd name="T2" fmla="*/ 98 w 3398"/>
              <a:gd name="T3" fmla="*/ 0 h 2102"/>
              <a:gd name="T4" fmla="*/ 3397 w 3398"/>
              <a:gd name="T5" fmla="*/ 1783 h 2102"/>
              <a:gd name="T6" fmla="*/ 3225 w 3398"/>
              <a:gd name="T7" fmla="*/ 2101 h 2102"/>
              <a:gd name="T8" fmla="*/ 0 w 3398"/>
              <a:gd name="T9" fmla="*/ 358 h 2102"/>
            </a:gdLst>
            <a:ahLst/>
            <a:cxnLst>
              <a:cxn ang="0">
                <a:pos x="T0" y="T1"/>
              </a:cxn>
              <a:cxn ang="0">
                <a:pos x="T2" y="T3"/>
              </a:cxn>
              <a:cxn ang="0">
                <a:pos x="T4" y="T5"/>
              </a:cxn>
              <a:cxn ang="0">
                <a:pos x="T6" y="T7"/>
              </a:cxn>
              <a:cxn ang="0">
                <a:pos x="T8" y="T9"/>
              </a:cxn>
            </a:cxnLst>
            <a:rect l="0" t="0" r="r" b="b"/>
            <a:pathLst>
              <a:path w="3398" h="2102">
                <a:moveTo>
                  <a:pt x="0" y="358"/>
                </a:moveTo>
                <a:lnTo>
                  <a:pt x="98" y="0"/>
                </a:lnTo>
                <a:lnTo>
                  <a:pt x="3397" y="1783"/>
                </a:lnTo>
                <a:lnTo>
                  <a:pt x="3225" y="2101"/>
                </a:lnTo>
                <a:lnTo>
                  <a:pt x="0" y="358"/>
                </a:ln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61459" name="Freeform 31"/>
          <p:cNvSpPr>
            <a:spLocks noChangeArrowheads="1"/>
          </p:cNvSpPr>
          <p:nvPr/>
        </p:nvSpPr>
        <p:spPr bwMode="auto">
          <a:xfrm>
            <a:off x="5842000" y="3898107"/>
            <a:ext cx="136525" cy="1437481"/>
          </a:xfrm>
          <a:custGeom>
            <a:avLst/>
            <a:gdLst>
              <a:gd name="T0" fmla="*/ 271465 w 800"/>
              <a:gd name="T1" fmla="*/ 2874073 h 8439"/>
              <a:gd name="T2" fmla="*/ 0 w 800"/>
              <a:gd name="T3" fmla="*/ 2807654 h 8439"/>
              <a:gd name="T4" fmla="*/ 0 w 800"/>
              <a:gd name="T5" fmla="*/ 0 h 8439"/>
              <a:gd name="T6" fmla="*/ 271465 w 800"/>
              <a:gd name="T7" fmla="*/ 0 h 8439"/>
              <a:gd name="T8" fmla="*/ 271465 w 800"/>
              <a:gd name="T9" fmla="*/ 2874073 h 84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8439">
                <a:moveTo>
                  <a:pt x="799" y="8438"/>
                </a:moveTo>
                <a:lnTo>
                  <a:pt x="0" y="8243"/>
                </a:lnTo>
                <a:lnTo>
                  <a:pt x="0" y="0"/>
                </a:lnTo>
                <a:lnTo>
                  <a:pt x="799" y="0"/>
                </a:lnTo>
                <a:lnTo>
                  <a:pt x="799" y="8438"/>
                </a:lnTo>
              </a:path>
            </a:pathLst>
          </a:custGeom>
          <a:solidFill>
            <a:srgbClr val="F7A600"/>
          </a:solidFill>
          <a:ln>
            <a:noFill/>
          </a:ln>
        </p:spPr>
        <p:txBody>
          <a:bodyPr wrap="none" anchor="ctr"/>
          <a:lstStyle/>
          <a:p>
            <a:endParaRPr lang="es-MX" sz="900"/>
          </a:p>
        </p:txBody>
      </p:sp>
      <p:sp>
        <p:nvSpPr>
          <p:cNvPr id="37" name="Freeform 32"/>
          <p:cNvSpPr>
            <a:spLocks noChangeArrowheads="1"/>
          </p:cNvSpPr>
          <p:nvPr/>
        </p:nvSpPr>
        <p:spPr bwMode="auto">
          <a:xfrm>
            <a:off x="6215063" y="4330700"/>
            <a:ext cx="136525" cy="1004094"/>
          </a:xfrm>
          <a:custGeom>
            <a:avLst/>
            <a:gdLst>
              <a:gd name="T0" fmla="*/ 798 w 799"/>
              <a:gd name="T1" fmla="*/ 5757 h 5897"/>
              <a:gd name="T2" fmla="*/ 0 w 799"/>
              <a:gd name="T3" fmla="*/ 5896 h 5897"/>
              <a:gd name="T4" fmla="*/ 0 w 799"/>
              <a:gd name="T5" fmla="*/ 0 h 5897"/>
              <a:gd name="T6" fmla="*/ 798 w 799"/>
              <a:gd name="T7" fmla="*/ 0 h 5897"/>
              <a:gd name="T8" fmla="*/ 798 w 799"/>
              <a:gd name="T9" fmla="*/ 5757 h 5897"/>
            </a:gdLst>
            <a:ahLst/>
            <a:cxnLst>
              <a:cxn ang="0">
                <a:pos x="T0" y="T1"/>
              </a:cxn>
              <a:cxn ang="0">
                <a:pos x="T2" y="T3"/>
              </a:cxn>
              <a:cxn ang="0">
                <a:pos x="T4" y="T5"/>
              </a:cxn>
              <a:cxn ang="0">
                <a:pos x="T6" y="T7"/>
              </a:cxn>
              <a:cxn ang="0">
                <a:pos x="T8" y="T9"/>
              </a:cxn>
            </a:cxnLst>
            <a:rect l="0" t="0" r="r" b="b"/>
            <a:pathLst>
              <a:path w="799" h="5897">
                <a:moveTo>
                  <a:pt x="798" y="5757"/>
                </a:moveTo>
                <a:lnTo>
                  <a:pt x="0" y="5896"/>
                </a:lnTo>
                <a:lnTo>
                  <a:pt x="0" y="0"/>
                </a:lnTo>
                <a:lnTo>
                  <a:pt x="798" y="0"/>
                </a:lnTo>
                <a:lnTo>
                  <a:pt x="798" y="5757"/>
                </a:ln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61461" name="Freeform 33"/>
          <p:cNvSpPr>
            <a:spLocks noChangeArrowheads="1"/>
          </p:cNvSpPr>
          <p:nvPr/>
        </p:nvSpPr>
        <p:spPr bwMode="auto">
          <a:xfrm>
            <a:off x="5971382" y="2938463"/>
            <a:ext cx="250825" cy="2397125"/>
          </a:xfrm>
          <a:custGeom>
            <a:avLst/>
            <a:gdLst>
              <a:gd name="T0" fmla="*/ 501223 w 1475"/>
              <a:gd name="T1" fmla="*/ 4793353 h 14074"/>
              <a:gd name="T2" fmla="*/ 0 w 1475"/>
              <a:gd name="T3" fmla="*/ 4793353 h 14074"/>
              <a:gd name="T4" fmla="*/ 0 w 1475"/>
              <a:gd name="T5" fmla="*/ 0 h 14074"/>
              <a:gd name="T6" fmla="*/ 501223 w 1475"/>
              <a:gd name="T7" fmla="*/ 0 h 14074"/>
              <a:gd name="T8" fmla="*/ 501223 w 1475"/>
              <a:gd name="T9" fmla="*/ 4793353 h 140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5" h="14074">
                <a:moveTo>
                  <a:pt x="1474" y="14073"/>
                </a:moveTo>
                <a:lnTo>
                  <a:pt x="0" y="14073"/>
                </a:lnTo>
                <a:lnTo>
                  <a:pt x="0" y="0"/>
                </a:lnTo>
                <a:lnTo>
                  <a:pt x="1474" y="0"/>
                </a:lnTo>
                <a:lnTo>
                  <a:pt x="1474" y="14073"/>
                </a:lnTo>
              </a:path>
            </a:pathLst>
          </a:custGeom>
          <a:solidFill>
            <a:srgbClr val="01B9B7"/>
          </a:solidFill>
          <a:ln>
            <a:noFill/>
          </a:ln>
        </p:spPr>
        <p:txBody>
          <a:bodyPr wrap="none" anchor="ctr"/>
          <a:lstStyle/>
          <a:p>
            <a:endParaRPr lang="es-MX" sz="900"/>
          </a:p>
        </p:txBody>
      </p:sp>
      <p:sp>
        <p:nvSpPr>
          <p:cNvPr id="39" name="Freeform 34"/>
          <p:cNvSpPr>
            <a:spLocks noChangeArrowheads="1"/>
          </p:cNvSpPr>
          <p:nvPr/>
        </p:nvSpPr>
        <p:spPr bwMode="auto">
          <a:xfrm>
            <a:off x="5842000" y="5240338"/>
            <a:ext cx="509588" cy="554832"/>
          </a:xfrm>
          <a:custGeom>
            <a:avLst/>
            <a:gdLst>
              <a:gd name="T0" fmla="*/ 758 w 2990"/>
              <a:gd name="T1" fmla="*/ 555 h 3259"/>
              <a:gd name="T2" fmla="*/ 758 w 2990"/>
              <a:gd name="T3" fmla="*/ 555 h 3259"/>
              <a:gd name="T4" fmla="*/ 1410 w 2990"/>
              <a:gd name="T5" fmla="*/ 179 h 3259"/>
              <a:gd name="T6" fmla="*/ 2232 w 2990"/>
              <a:gd name="T7" fmla="*/ 555 h 3259"/>
              <a:gd name="T8" fmla="*/ 2688 w 2990"/>
              <a:gd name="T9" fmla="*/ 196 h 3259"/>
              <a:gd name="T10" fmla="*/ 2989 w 2990"/>
              <a:gd name="T11" fmla="*/ 360 h 3259"/>
              <a:gd name="T12" fmla="*/ 1589 w 2990"/>
              <a:gd name="T13" fmla="*/ 3258 h 3259"/>
              <a:gd name="T14" fmla="*/ 0 w 2990"/>
              <a:gd name="T15" fmla="*/ 360 h 3259"/>
              <a:gd name="T16" fmla="*/ 758 w 2990"/>
              <a:gd name="T17" fmla="*/ 555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3259">
                <a:moveTo>
                  <a:pt x="758" y="555"/>
                </a:moveTo>
                <a:lnTo>
                  <a:pt x="758" y="555"/>
                </a:lnTo>
                <a:cubicBezTo>
                  <a:pt x="758" y="555"/>
                  <a:pt x="1140" y="147"/>
                  <a:pt x="1410" y="179"/>
                </a:cubicBezTo>
                <a:cubicBezTo>
                  <a:pt x="1686" y="221"/>
                  <a:pt x="2134" y="586"/>
                  <a:pt x="2232" y="555"/>
                </a:cubicBezTo>
                <a:cubicBezTo>
                  <a:pt x="2330" y="521"/>
                  <a:pt x="2468" y="196"/>
                  <a:pt x="2688" y="196"/>
                </a:cubicBezTo>
                <a:cubicBezTo>
                  <a:pt x="2916" y="188"/>
                  <a:pt x="2989" y="360"/>
                  <a:pt x="2989" y="360"/>
                </a:cubicBezTo>
                <a:cubicBezTo>
                  <a:pt x="1589" y="3258"/>
                  <a:pt x="1589" y="3258"/>
                  <a:pt x="1589" y="3258"/>
                </a:cubicBezTo>
                <a:cubicBezTo>
                  <a:pt x="0" y="360"/>
                  <a:pt x="0" y="360"/>
                  <a:pt x="0" y="360"/>
                </a:cubicBezTo>
                <a:cubicBezTo>
                  <a:pt x="0" y="360"/>
                  <a:pt x="465" y="0"/>
                  <a:pt x="758" y="555"/>
                </a:cubicBezTo>
              </a:path>
            </a:pathLst>
          </a:custGeom>
          <a:solidFill>
            <a:schemeClr val="accent3">
              <a:lumMod val="40000"/>
              <a:lumOff val="60000"/>
            </a:schemeClr>
          </a:solidFill>
          <a:ln>
            <a:noFill/>
          </a:ln>
          <a:effectLst/>
        </p:spPr>
        <p:txBody>
          <a:bodyPr wrap="none" anchor="ctr"/>
          <a:lstStyle/>
          <a:p>
            <a:pPr defTabSz="914217">
              <a:defRPr/>
            </a:pPr>
            <a:endParaRPr lang="en-US" sz="900">
              <a:latin typeface="Calibri Light"/>
            </a:endParaRPr>
          </a:p>
        </p:txBody>
      </p:sp>
      <p:sp>
        <p:nvSpPr>
          <p:cNvPr id="40" name="Freeform 35"/>
          <p:cNvSpPr>
            <a:spLocks noChangeArrowheads="1"/>
          </p:cNvSpPr>
          <p:nvPr/>
        </p:nvSpPr>
        <p:spPr bwMode="auto">
          <a:xfrm>
            <a:off x="6014244" y="5574507"/>
            <a:ext cx="184944" cy="221456"/>
          </a:xfrm>
          <a:custGeom>
            <a:avLst/>
            <a:gdLst>
              <a:gd name="T0" fmla="*/ 0 w 1084"/>
              <a:gd name="T1" fmla="*/ 244 h 1296"/>
              <a:gd name="T2" fmla="*/ 0 w 1084"/>
              <a:gd name="T3" fmla="*/ 244 h 1296"/>
              <a:gd name="T4" fmla="*/ 579 w 1084"/>
              <a:gd name="T5" fmla="*/ 1295 h 1296"/>
              <a:gd name="T6" fmla="*/ 1083 w 1084"/>
              <a:gd name="T7" fmla="*/ 244 h 1296"/>
              <a:gd name="T8" fmla="*/ 0 w 1084"/>
              <a:gd name="T9" fmla="*/ 244 h 1296"/>
            </a:gdLst>
            <a:ahLst/>
            <a:cxnLst>
              <a:cxn ang="0">
                <a:pos x="T0" y="T1"/>
              </a:cxn>
              <a:cxn ang="0">
                <a:pos x="T2" y="T3"/>
              </a:cxn>
              <a:cxn ang="0">
                <a:pos x="T4" y="T5"/>
              </a:cxn>
              <a:cxn ang="0">
                <a:pos x="T6" y="T7"/>
              </a:cxn>
              <a:cxn ang="0">
                <a:pos x="T8" y="T9"/>
              </a:cxn>
            </a:cxnLst>
            <a:rect l="0" t="0" r="r" b="b"/>
            <a:pathLst>
              <a:path w="1084" h="1296">
                <a:moveTo>
                  <a:pt x="0" y="244"/>
                </a:moveTo>
                <a:lnTo>
                  <a:pt x="0" y="244"/>
                </a:lnTo>
                <a:cubicBezTo>
                  <a:pt x="579" y="1295"/>
                  <a:pt x="579" y="1295"/>
                  <a:pt x="579" y="1295"/>
                </a:cubicBezTo>
                <a:cubicBezTo>
                  <a:pt x="1083" y="244"/>
                  <a:pt x="1083" y="244"/>
                  <a:pt x="1083" y="244"/>
                </a:cubicBezTo>
                <a:cubicBezTo>
                  <a:pt x="1083" y="244"/>
                  <a:pt x="537" y="0"/>
                  <a:pt x="0" y="244"/>
                </a:cubicBezTo>
              </a:path>
            </a:pathLst>
          </a:custGeom>
          <a:solidFill>
            <a:schemeClr val="bg1">
              <a:lumMod val="50000"/>
            </a:schemeClr>
          </a:solidFill>
          <a:ln>
            <a:noFill/>
          </a:ln>
          <a:effectLst/>
        </p:spPr>
        <p:txBody>
          <a:bodyPr wrap="none" anchor="ctr"/>
          <a:lstStyle/>
          <a:p>
            <a:pPr defTabSz="914217">
              <a:defRPr/>
            </a:pPr>
            <a:endParaRPr lang="en-US" sz="900">
              <a:latin typeface="Calibri Light"/>
            </a:endParaRPr>
          </a:p>
        </p:txBody>
      </p:sp>
      <p:sp>
        <p:nvSpPr>
          <p:cNvPr id="41" name="Freeform 36"/>
          <p:cNvSpPr>
            <a:spLocks noChangeArrowheads="1"/>
          </p:cNvSpPr>
          <p:nvPr/>
        </p:nvSpPr>
        <p:spPr bwMode="auto">
          <a:xfrm>
            <a:off x="6652419" y="3940969"/>
            <a:ext cx="875506" cy="875506"/>
          </a:xfrm>
          <a:custGeom>
            <a:avLst/>
            <a:gdLst>
              <a:gd name="T0" fmla="*/ 0 w 5141"/>
              <a:gd name="T1" fmla="*/ 2574 h 5140"/>
              <a:gd name="T2" fmla="*/ 0 w 5141"/>
              <a:gd name="T3" fmla="*/ 2574 h 5140"/>
              <a:gd name="T4" fmla="*/ 2566 w 5141"/>
              <a:gd name="T5" fmla="*/ 0 h 5140"/>
              <a:gd name="T6" fmla="*/ 5140 w 5141"/>
              <a:gd name="T7" fmla="*/ 2574 h 5140"/>
              <a:gd name="T8" fmla="*/ 2566 w 5141"/>
              <a:gd name="T9" fmla="*/ 5139 h 5140"/>
              <a:gd name="T10" fmla="*/ 0 w 5141"/>
              <a:gd name="T11" fmla="*/ 2574 h 5140"/>
            </a:gdLst>
            <a:ahLst/>
            <a:cxnLst>
              <a:cxn ang="0">
                <a:pos x="T0" y="T1"/>
              </a:cxn>
              <a:cxn ang="0">
                <a:pos x="T2" y="T3"/>
              </a:cxn>
              <a:cxn ang="0">
                <a:pos x="T4" y="T5"/>
              </a:cxn>
              <a:cxn ang="0">
                <a:pos x="T6" y="T7"/>
              </a:cxn>
              <a:cxn ang="0">
                <a:pos x="T8" y="T9"/>
              </a:cxn>
              <a:cxn ang="0">
                <a:pos x="T10" y="T11"/>
              </a:cxn>
            </a:cxnLst>
            <a:rect l="0" t="0" r="r" b="b"/>
            <a:pathLst>
              <a:path w="5141" h="5140">
                <a:moveTo>
                  <a:pt x="0" y="2574"/>
                </a:moveTo>
                <a:lnTo>
                  <a:pt x="0" y="2574"/>
                </a:lnTo>
                <a:cubicBezTo>
                  <a:pt x="0" y="1149"/>
                  <a:pt x="1149" y="0"/>
                  <a:pt x="2566" y="0"/>
                </a:cubicBezTo>
                <a:cubicBezTo>
                  <a:pt x="3991" y="0"/>
                  <a:pt x="5140" y="1149"/>
                  <a:pt x="5140" y="2574"/>
                </a:cubicBezTo>
                <a:cubicBezTo>
                  <a:pt x="5140" y="3991"/>
                  <a:pt x="3991" y="5139"/>
                  <a:pt x="2566" y="5139"/>
                </a:cubicBezTo>
                <a:cubicBezTo>
                  <a:pt x="1149" y="5139"/>
                  <a:pt x="0" y="3991"/>
                  <a:pt x="0" y="2574"/>
                </a:cubicBez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42" name="Freeform 37"/>
          <p:cNvSpPr>
            <a:spLocks noChangeArrowheads="1"/>
          </p:cNvSpPr>
          <p:nvPr/>
        </p:nvSpPr>
        <p:spPr bwMode="auto">
          <a:xfrm>
            <a:off x="7346950" y="3538538"/>
            <a:ext cx="445294" cy="445294"/>
          </a:xfrm>
          <a:custGeom>
            <a:avLst/>
            <a:gdLst>
              <a:gd name="T0" fmla="*/ 0 w 2615"/>
              <a:gd name="T1" fmla="*/ 1303 h 2615"/>
              <a:gd name="T2" fmla="*/ 0 w 2615"/>
              <a:gd name="T3" fmla="*/ 1303 h 2615"/>
              <a:gd name="T4" fmla="*/ 1303 w 2615"/>
              <a:gd name="T5" fmla="*/ 0 h 2615"/>
              <a:gd name="T6" fmla="*/ 2614 w 2615"/>
              <a:gd name="T7" fmla="*/ 1303 h 2615"/>
              <a:gd name="T8" fmla="*/ 1303 w 2615"/>
              <a:gd name="T9" fmla="*/ 2614 h 2615"/>
              <a:gd name="T10" fmla="*/ 0 w 2615"/>
              <a:gd name="T11" fmla="*/ 1303 h 2615"/>
            </a:gdLst>
            <a:ahLst/>
            <a:cxnLst>
              <a:cxn ang="0">
                <a:pos x="T0" y="T1"/>
              </a:cxn>
              <a:cxn ang="0">
                <a:pos x="T2" y="T3"/>
              </a:cxn>
              <a:cxn ang="0">
                <a:pos x="T4" y="T5"/>
              </a:cxn>
              <a:cxn ang="0">
                <a:pos x="T6" y="T7"/>
              </a:cxn>
              <a:cxn ang="0">
                <a:pos x="T8" y="T9"/>
              </a:cxn>
              <a:cxn ang="0">
                <a:pos x="T10" y="T11"/>
              </a:cxn>
            </a:cxnLst>
            <a:rect l="0" t="0" r="r" b="b"/>
            <a:pathLst>
              <a:path w="2615" h="2615">
                <a:moveTo>
                  <a:pt x="0" y="1303"/>
                </a:moveTo>
                <a:lnTo>
                  <a:pt x="0" y="1303"/>
                </a:lnTo>
                <a:cubicBezTo>
                  <a:pt x="0" y="586"/>
                  <a:pt x="586" y="0"/>
                  <a:pt x="1303" y="0"/>
                </a:cubicBezTo>
                <a:cubicBezTo>
                  <a:pt x="2028" y="0"/>
                  <a:pt x="2614" y="586"/>
                  <a:pt x="2614" y="1303"/>
                </a:cubicBezTo>
                <a:cubicBezTo>
                  <a:pt x="2614" y="2028"/>
                  <a:pt x="2028" y="2614"/>
                  <a:pt x="1303" y="2614"/>
                </a:cubicBezTo>
                <a:cubicBezTo>
                  <a:pt x="586" y="2614"/>
                  <a:pt x="0" y="2028"/>
                  <a:pt x="0" y="1303"/>
                </a:cubicBez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61466" name="Freeform 38"/>
          <p:cNvSpPr>
            <a:spLocks noChangeArrowheads="1"/>
          </p:cNvSpPr>
          <p:nvPr/>
        </p:nvSpPr>
        <p:spPr bwMode="auto">
          <a:xfrm>
            <a:off x="6877050" y="2921794"/>
            <a:ext cx="445294" cy="443706"/>
          </a:xfrm>
          <a:custGeom>
            <a:avLst/>
            <a:gdLst>
              <a:gd name="T0" fmla="*/ 0 w 2616"/>
              <a:gd name="T1" fmla="*/ 443607 h 2607"/>
              <a:gd name="T2" fmla="*/ 0 w 2616"/>
              <a:gd name="T3" fmla="*/ 443607 h 2607"/>
              <a:gd name="T4" fmla="*/ 443548 w 2616"/>
              <a:gd name="T5" fmla="*/ 0 h 2607"/>
              <a:gd name="T6" fmla="*/ 890161 w 2616"/>
              <a:gd name="T7" fmla="*/ 443607 h 2607"/>
              <a:gd name="T8" fmla="*/ 443548 w 2616"/>
              <a:gd name="T9" fmla="*/ 887214 h 2607"/>
              <a:gd name="T10" fmla="*/ 0 w 2616"/>
              <a:gd name="T11" fmla="*/ 443607 h 2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6" h="2607">
                <a:moveTo>
                  <a:pt x="0" y="1303"/>
                </a:moveTo>
                <a:lnTo>
                  <a:pt x="0" y="1303"/>
                </a:lnTo>
                <a:cubicBezTo>
                  <a:pt x="0" y="586"/>
                  <a:pt x="587" y="0"/>
                  <a:pt x="1303" y="0"/>
                </a:cubicBezTo>
                <a:cubicBezTo>
                  <a:pt x="2028" y="0"/>
                  <a:pt x="2615" y="586"/>
                  <a:pt x="2615" y="1303"/>
                </a:cubicBezTo>
                <a:cubicBezTo>
                  <a:pt x="2615" y="2028"/>
                  <a:pt x="2028" y="2606"/>
                  <a:pt x="1303" y="2606"/>
                </a:cubicBezTo>
                <a:cubicBezTo>
                  <a:pt x="587" y="2606"/>
                  <a:pt x="0" y="2028"/>
                  <a:pt x="0" y="1303"/>
                </a:cubicBezTo>
              </a:path>
            </a:pathLst>
          </a:custGeom>
          <a:solidFill>
            <a:srgbClr val="E7205F"/>
          </a:solidFill>
          <a:ln>
            <a:noFill/>
          </a:ln>
        </p:spPr>
        <p:txBody>
          <a:bodyPr wrap="none" anchor="ctr"/>
          <a:lstStyle/>
          <a:p>
            <a:endParaRPr lang="es-MX" sz="900"/>
          </a:p>
        </p:txBody>
      </p:sp>
      <p:sp>
        <p:nvSpPr>
          <p:cNvPr id="61467" name="Freeform 39"/>
          <p:cNvSpPr>
            <a:spLocks noChangeArrowheads="1"/>
          </p:cNvSpPr>
          <p:nvPr/>
        </p:nvSpPr>
        <p:spPr bwMode="auto">
          <a:xfrm>
            <a:off x="4371975" y="2699544"/>
            <a:ext cx="634207" cy="634206"/>
          </a:xfrm>
          <a:custGeom>
            <a:avLst/>
            <a:gdLst>
              <a:gd name="T0" fmla="*/ 0 w 3723"/>
              <a:gd name="T1" fmla="*/ 632220 h 3723"/>
              <a:gd name="T2" fmla="*/ 0 w 3723"/>
              <a:gd name="T3" fmla="*/ 632220 h 3723"/>
              <a:gd name="T4" fmla="*/ 632520 w 3723"/>
              <a:gd name="T5" fmla="*/ 0 h 3723"/>
              <a:gd name="T6" fmla="*/ 1267083 w 3723"/>
              <a:gd name="T7" fmla="*/ 632220 h 3723"/>
              <a:gd name="T8" fmla="*/ 632520 w 3723"/>
              <a:gd name="T9" fmla="*/ 1267165 h 3723"/>
              <a:gd name="T10" fmla="*/ 0 w 3723"/>
              <a:gd name="T11" fmla="*/ 632220 h 3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23" h="3723">
                <a:moveTo>
                  <a:pt x="0" y="1857"/>
                </a:moveTo>
                <a:lnTo>
                  <a:pt x="0" y="1857"/>
                </a:lnTo>
                <a:cubicBezTo>
                  <a:pt x="0" y="831"/>
                  <a:pt x="832" y="0"/>
                  <a:pt x="1858" y="0"/>
                </a:cubicBezTo>
                <a:cubicBezTo>
                  <a:pt x="2892" y="0"/>
                  <a:pt x="3722" y="831"/>
                  <a:pt x="3722" y="1857"/>
                </a:cubicBezTo>
                <a:cubicBezTo>
                  <a:pt x="3722" y="2890"/>
                  <a:pt x="2892" y="3722"/>
                  <a:pt x="1858" y="3722"/>
                </a:cubicBezTo>
                <a:cubicBezTo>
                  <a:pt x="832" y="3722"/>
                  <a:pt x="0" y="2890"/>
                  <a:pt x="0" y="1857"/>
                </a:cubicBezTo>
              </a:path>
            </a:pathLst>
          </a:custGeom>
          <a:solidFill>
            <a:srgbClr val="E7205F"/>
          </a:solidFill>
          <a:ln>
            <a:noFill/>
          </a:ln>
        </p:spPr>
        <p:txBody>
          <a:bodyPr wrap="none" anchor="ctr"/>
          <a:lstStyle/>
          <a:p>
            <a:endParaRPr lang="es-MX" sz="900"/>
          </a:p>
        </p:txBody>
      </p:sp>
      <p:sp>
        <p:nvSpPr>
          <p:cNvPr id="45" name="Freeform 40"/>
          <p:cNvSpPr>
            <a:spLocks noChangeArrowheads="1"/>
          </p:cNvSpPr>
          <p:nvPr/>
        </p:nvSpPr>
        <p:spPr bwMode="auto">
          <a:xfrm>
            <a:off x="6455569" y="4772819"/>
            <a:ext cx="445294" cy="445294"/>
          </a:xfrm>
          <a:custGeom>
            <a:avLst/>
            <a:gdLst>
              <a:gd name="T0" fmla="*/ 0 w 2615"/>
              <a:gd name="T1" fmla="*/ 1311 h 2615"/>
              <a:gd name="T2" fmla="*/ 0 w 2615"/>
              <a:gd name="T3" fmla="*/ 1311 h 2615"/>
              <a:gd name="T4" fmla="*/ 1311 w 2615"/>
              <a:gd name="T5" fmla="*/ 0 h 2615"/>
              <a:gd name="T6" fmla="*/ 2614 w 2615"/>
              <a:gd name="T7" fmla="*/ 1311 h 2615"/>
              <a:gd name="T8" fmla="*/ 1311 w 2615"/>
              <a:gd name="T9" fmla="*/ 2614 h 2615"/>
              <a:gd name="T10" fmla="*/ 0 w 2615"/>
              <a:gd name="T11" fmla="*/ 1311 h 2615"/>
            </a:gdLst>
            <a:ahLst/>
            <a:cxnLst>
              <a:cxn ang="0">
                <a:pos x="T0" y="T1"/>
              </a:cxn>
              <a:cxn ang="0">
                <a:pos x="T2" y="T3"/>
              </a:cxn>
              <a:cxn ang="0">
                <a:pos x="T4" y="T5"/>
              </a:cxn>
              <a:cxn ang="0">
                <a:pos x="T6" y="T7"/>
              </a:cxn>
              <a:cxn ang="0">
                <a:pos x="T8" y="T9"/>
              </a:cxn>
              <a:cxn ang="0">
                <a:pos x="T10" y="T11"/>
              </a:cxn>
            </a:cxnLst>
            <a:rect l="0" t="0" r="r" b="b"/>
            <a:pathLst>
              <a:path w="2615" h="2615">
                <a:moveTo>
                  <a:pt x="0" y="1311"/>
                </a:moveTo>
                <a:lnTo>
                  <a:pt x="0" y="1311"/>
                </a:lnTo>
                <a:cubicBezTo>
                  <a:pt x="0" y="586"/>
                  <a:pt x="586" y="0"/>
                  <a:pt x="1311" y="0"/>
                </a:cubicBezTo>
                <a:cubicBezTo>
                  <a:pt x="2027" y="0"/>
                  <a:pt x="2614" y="586"/>
                  <a:pt x="2614" y="1311"/>
                </a:cubicBezTo>
                <a:cubicBezTo>
                  <a:pt x="2614" y="2028"/>
                  <a:pt x="2027" y="2614"/>
                  <a:pt x="1311" y="2614"/>
                </a:cubicBezTo>
                <a:cubicBezTo>
                  <a:pt x="586" y="2614"/>
                  <a:pt x="0" y="2028"/>
                  <a:pt x="0" y="1311"/>
                </a:cubicBez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46" name="Freeform 41"/>
          <p:cNvSpPr>
            <a:spLocks noChangeArrowheads="1"/>
          </p:cNvSpPr>
          <p:nvPr/>
        </p:nvSpPr>
        <p:spPr bwMode="auto">
          <a:xfrm>
            <a:off x="7589838" y="4430713"/>
            <a:ext cx="685007" cy="685800"/>
          </a:xfrm>
          <a:custGeom>
            <a:avLst/>
            <a:gdLst>
              <a:gd name="T0" fmla="*/ 0 w 4025"/>
              <a:gd name="T1" fmla="*/ 2011 h 4031"/>
              <a:gd name="T2" fmla="*/ 0 w 4025"/>
              <a:gd name="T3" fmla="*/ 2011 h 4031"/>
              <a:gd name="T4" fmla="*/ 2012 w 4025"/>
              <a:gd name="T5" fmla="*/ 0 h 4031"/>
              <a:gd name="T6" fmla="*/ 4024 w 4025"/>
              <a:gd name="T7" fmla="*/ 2011 h 4031"/>
              <a:gd name="T8" fmla="*/ 2012 w 4025"/>
              <a:gd name="T9" fmla="*/ 4030 h 4031"/>
              <a:gd name="T10" fmla="*/ 0 w 4025"/>
              <a:gd name="T11" fmla="*/ 2011 h 4031"/>
            </a:gdLst>
            <a:ahLst/>
            <a:cxnLst>
              <a:cxn ang="0">
                <a:pos x="T0" y="T1"/>
              </a:cxn>
              <a:cxn ang="0">
                <a:pos x="T2" y="T3"/>
              </a:cxn>
              <a:cxn ang="0">
                <a:pos x="T4" y="T5"/>
              </a:cxn>
              <a:cxn ang="0">
                <a:pos x="T6" y="T7"/>
              </a:cxn>
              <a:cxn ang="0">
                <a:pos x="T8" y="T9"/>
              </a:cxn>
              <a:cxn ang="0">
                <a:pos x="T10" y="T11"/>
              </a:cxn>
            </a:cxnLst>
            <a:rect l="0" t="0" r="r" b="b"/>
            <a:pathLst>
              <a:path w="4025" h="4031">
                <a:moveTo>
                  <a:pt x="0" y="2011"/>
                </a:moveTo>
                <a:lnTo>
                  <a:pt x="0" y="2011"/>
                </a:lnTo>
                <a:cubicBezTo>
                  <a:pt x="0" y="903"/>
                  <a:pt x="897" y="0"/>
                  <a:pt x="2012" y="0"/>
                </a:cubicBezTo>
                <a:cubicBezTo>
                  <a:pt x="3120" y="0"/>
                  <a:pt x="4024" y="903"/>
                  <a:pt x="4024" y="2011"/>
                </a:cubicBezTo>
                <a:cubicBezTo>
                  <a:pt x="4024" y="3127"/>
                  <a:pt x="3120" y="4030"/>
                  <a:pt x="2012" y="4030"/>
                </a:cubicBezTo>
                <a:cubicBezTo>
                  <a:pt x="897" y="4030"/>
                  <a:pt x="0" y="3127"/>
                  <a:pt x="0" y="2011"/>
                </a:cubicBezTo>
              </a:path>
            </a:pathLst>
          </a:custGeom>
          <a:solidFill>
            <a:srgbClr val="4C0339"/>
          </a:solidFill>
          <a:ln>
            <a:noFill/>
          </a:ln>
          <a:effectLst/>
        </p:spPr>
        <p:txBody>
          <a:bodyPr wrap="none" anchor="ctr"/>
          <a:lstStyle/>
          <a:p>
            <a:pPr defTabSz="914217">
              <a:defRPr/>
            </a:pPr>
            <a:endParaRPr lang="en-US" sz="900">
              <a:latin typeface="Calibri Light"/>
            </a:endParaRPr>
          </a:p>
        </p:txBody>
      </p:sp>
      <p:sp>
        <p:nvSpPr>
          <p:cNvPr id="61470" name="Freeform 42"/>
          <p:cNvSpPr>
            <a:spLocks noChangeArrowheads="1"/>
          </p:cNvSpPr>
          <p:nvPr/>
        </p:nvSpPr>
        <p:spPr bwMode="auto">
          <a:xfrm>
            <a:off x="6698457" y="1707357"/>
            <a:ext cx="920750" cy="920750"/>
          </a:xfrm>
          <a:custGeom>
            <a:avLst/>
            <a:gdLst>
              <a:gd name="T0" fmla="*/ 0 w 5409"/>
              <a:gd name="T1" fmla="*/ 921174 h 5409"/>
              <a:gd name="T2" fmla="*/ 0 w 5409"/>
              <a:gd name="T3" fmla="*/ 921174 h 5409"/>
              <a:gd name="T4" fmla="*/ 921114 w 5409"/>
              <a:gd name="T5" fmla="*/ 0 h 5409"/>
              <a:gd name="T6" fmla="*/ 1842228 w 5409"/>
              <a:gd name="T7" fmla="*/ 921174 h 5409"/>
              <a:gd name="T8" fmla="*/ 921114 w 5409"/>
              <a:gd name="T9" fmla="*/ 1842347 h 5409"/>
              <a:gd name="T10" fmla="*/ 0 w 5409"/>
              <a:gd name="T11" fmla="*/ 921174 h 54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09" h="5409">
                <a:moveTo>
                  <a:pt x="0" y="2704"/>
                </a:moveTo>
                <a:lnTo>
                  <a:pt x="0" y="2704"/>
                </a:lnTo>
                <a:cubicBezTo>
                  <a:pt x="0" y="1213"/>
                  <a:pt x="1206" y="0"/>
                  <a:pt x="2704" y="0"/>
                </a:cubicBezTo>
                <a:cubicBezTo>
                  <a:pt x="4195" y="0"/>
                  <a:pt x="5408" y="1213"/>
                  <a:pt x="5408" y="2704"/>
                </a:cubicBezTo>
                <a:cubicBezTo>
                  <a:pt x="5408" y="4202"/>
                  <a:pt x="4195" y="5408"/>
                  <a:pt x="2704" y="5408"/>
                </a:cubicBezTo>
                <a:cubicBezTo>
                  <a:pt x="1206" y="5408"/>
                  <a:pt x="0" y="4202"/>
                  <a:pt x="0" y="2704"/>
                </a:cubicBezTo>
              </a:path>
            </a:pathLst>
          </a:custGeom>
          <a:solidFill>
            <a:srgbClr val="E7205F"/>
          </a:solidFill>
          <a:ln>
            <a:noFill/>
          </a:ln>
        </p:spPr>
        <p:txBody>
          <a:bodyPr wrap="none" anchor="ctr"/>
          <a:lstStyle/>
          <a:p>
            <a:endParaRPr lang="es-MX" sz="900"/>
          </a:p>
        </p:txBody>
      </p:sp>
      <p:sp>
        <p:nvSpPr>
          <p:cNvPr id="61471" name="Freeform 43"/>
          <p:cNvSpPr>
            <a:spLocks noChangeArrowheads="1"/>
          </p:cNvSpPr>
          <p:nvPr/>
        </p:nvSpPr>
        <p:spPr bwMode="auto">
          <a:xfrm>
            <a:off x="5071269" y="1834357"/>
            <a:ext cx="538163" cy="539750"/>
          </a:xfrm>
          <a:custGeom>
            <a:avLst/>
            <a:gdLst>
              <a:gd name="T0" fmla="*/ 0 w 3161"/>
              <a:gd name="T1" fmla="*/ 537098 h 3168"/>
              <a:gd name="T2" fmla="*/ 0 w 3161"/>
              <a:gd name="T3" fmla="*/ 537098 h 3168"/>
              <a:gd name="T4" fmla="*/ 538184 w 3161"/>
              <a:gd name="T5" fmla="*/ 0 h 3168"/>
              <a:gd name="T6" fmla="*/ 1076367 w 3161"/>
              <a:gd name="T7" fmla="*/ 537098 h 3168"/>
              <a:gd name="T8" fmla="*/ 538184 w 3161"/>
              <a:gd name="T9" fmla="*/ 1077941 h 3168"/>
              <a:gd name="T10" fmla="*/ 0 w 3161"/>
              <a:gd name="T11" fmla="*/ 537098 h 3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1" h="3168">
                <a:moveTo>
                  <a:pt x="0" y="1578"/>
                </a:moveTo>
                <a:lnTo>
                  <a:pt x="0" y="1578"/>
                </a:lnTo>
                <a:cubicBezTo>
                  <a:pt x="0" y="707"/>
                  <a:pt x="709" y="0"/>
                  <a:pt x="1580" y="0"/>
                </a:cubicBezTo>
                <a:cubicBezTo>
                  <a:pt x="2451" y="0"/>
                  <a:pt x="3160" y="707"/>
                  <a:pt x="3160" y="1578"/>
                </a:cubicBezTo>
                <a:cubicBezTo>
                  <a:pt x="3160" y="2458"/>
                  <a:pt x="2451" y="3167"/>
                  <a:pt x="1580" y="3167"/>
                </a:cubicBezTo>
                <a:cubicBezTo>
                  <a:pt x="709" y="3167"/>
                  <a:pt x="0" y="2458"/>
                  <a:pt x="0" y="1578"/>
                </a:cubicBezTo>
              </a:path>
            </a:pathLst>
          </a:custGeom>
          <a:solidFill>
            <a:srgbClr val="E7205F"/>
          </a:solidFill>
          <a:ln>
            <a:noFill/>
          </a:ln>
        </p:spPr>
        <p:txBody>
          <a:bodyPr wrap="none" anchor="ctr"/>
          <a:lstStyle/>
          <a:p>
            <a:endParaRPr lang="es-MX" sz="900"/>
          </a:p>
        </p:txBody>
      </p:sp>
      <p:sp>
        <p:nvSpPr>
          <p:cNvPr id="61472" name="Freeform 44"/>
          <p:cNvSpPr>
            <a:spLocks noChangeArrowheads="1"/>
          </p:cNvSpPr>
          <p:nvPr/>
        </p:nvSpPr>
        <p:spPr bwMode="auto">
          <a:xfrm>
            <a:off x="4900613" y="3695700"/>
            <a:ext cx="603250" cy="601663"/>
          </a:xfrm>
          <a:custGeom>
            <a:avLst/>
            <a:gdLst>
              <a:gd name="T0" fmla="*/ 1205514 w 3543"/>
              <a:gd name="T1" fmla="*/ 602386 h 3535"/>
              <a:gd name="T2" fmla="*/ 1205514 w 3543"/>
              <a:gd name="T3" fmla="*/ 602386 h 3535"/>
              <a:gd name="T4" fmla="*/ 601395 w 3543"/>
              <a:gd name="T5" fmla="*/ 1204090 h 3535"/>
              <a:gd name="T6" fmla="*/ 0 w 3543"/>
              <a:gd name="T7" fmla="*/ 602386 h 3535"/>
              <a:gd name="T8" fmla="*/ 601395 w 3543"/>
              <a:gd name="T9" fmla="*/ 0 h 3535"/>
              <a:gd name="T10" fmla="*/ 1205514 w 3543"/>
              <a:gd name="T11" fmla="*/ 602386 h 3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43" h="3535">
                <a:moveTo>
                  <a:pt x="3542" y="1768"/>
                </a:moveTo>
                <a:lnTo>
                  <a:pt x="3542" y="1768"/>
                </a:lnTo>
                <a:cubicBezTo>
                  <a:pt x="3542" y="2744"/>
                  <a:pt x="2744" y="3534"/>
                  <a:pt x="1767" y="3534"/>
                </a:cubicBezTo>
                <a:cubicBezTo>
                  <a:pt x="797" y="3534"/>
                  <a:pt x="0" y="2744"/>
                  <a:pt x="0" y="1768"/>
                </a:cubicBezTo>
                <a:cubicBezTo>
                  <a:pt x="0" y="790"/>
                  <a:pt x="797" y="0"/>
                  <a:pt x="1767" y="0"/>
                </a:cubicBezTo>
                <a:cubicBezTo>
                  <a:pt x="2744" y="0"/>
                  <a:pt x="3542" y="790"/>
                  <a:pt x="3542" y="1768"/>
                </a:cubicBezTo>
              </a:path>
            </a:pathLst>
          </a:custGeom>
          <a:solidFill>
            <a:srgbClr val="F7A600"/>
          </a:solidFill>
          <a:ln>
            <a:noFill/>
          </a:ln>
        </p:spPr>
        <p:txBody>
          <a:bodyPr wrap="none" anchor="ctr"/>
          <a:lstStyle/>
          <a:p>
            <a:endParaRPr lang="es-MX" sz="900"/>
          </a:p>
        </p:txBody>
      </p:sp>
      <p:sp>
        <p:nvSpPr>
          <p:cNvPr id="61473" name="Freeform 45"/>
          <p:cNvSpPr>
            <a:spLocks noChangeArrowheads="1"/>
          </p:cNvSpPr>
          <p:nvPr/>
        </p:nvSpPr>
        <p:spPr bwMode="auto">
          <a:xfrm>
            <a:off x="5410994" y="2268538"/>
            <a:ext cx="1358900" cy="1358900"/>
          </a:xfrm>
          <a:custGeom>
            <a:avLst/>
            <a:gdLst>
              <a:gd name="T0" fmla="*/ 0 w 7981"/>
              <a:gd name="T1" fmla="*/ 1358774 h 7982"/>
              <a:gd name="T2" fmla="*/ 0 w 7981"/>
              <a:gd name="T3" fmla="*/ 1358774 h 7982"/>
              <a:gd name="T4" fmla="*/ 1358856 w 7981"/>
              <a:gd name="T5" fmla="*/ 0 h 7982"/>
              <a:gd name="T6" fmla="*/ 2717711 w 7981"/>
              <a:gd name="T7" fmla="*/ 1358774 h 7982"/>
              <a:gd name="T8" fmla="*/ 1358856 w 7981"/>
              <a:gd name="T9" fmla="*/ 2717888 h 7982"/>
              <a:gd name="T10" fmla="*/ 0 w 7981"/>
              <a:gd name="T11" fmla="*/ 1358774 h 79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81" h="7982">
                <a:moveTo>
                  <a:pt x="0" y="3990"/>
                </a:moveTo>
                <a:lnTo>
                  <a:pt x="0" y="3990"/>
                </a:lnTo>
                <a:cubicBezTo>
                  <a:pt x="0" y="1783"/>
                  <a:pt x="1783" y="0"/>
                  <a:pt x="3990" y="0"/>
                </a:cubicBezTo>
                <a:cubicBezTo>
                  <a:pt x="6189" y="0"/>
                  <a:pt x="7980" y="1783"/>
                  <a:pt x="7980" y="3990"/>
                </a:cubicBezTo>
                <a:cubicBezTo>
                  <a:pt x="7980" y="6197"/>
                  <a:pt x="6189" y="7981"/>
                  <a:pt x="3990" y="7981"/>
                </a:cubicBezTo>
                <a:cubicBezTo>
                  <a:pt x="1783" y="7981"/>
                  <a:pt x="0" y="6197"/>
                  <a:pt x="0" y="3990"/>
                </a:cubicBezTo>
              </a:path>
            </a:pathLst>
          </a:custGeom>
          <a:solidFill>
            <a:srgbClr val="E7205F"/>
          </a:solidFill>
          <a:ln>
            <a:noFill/>
          </a:ln>
        </p:spPr>
        <p:txBody>
          <a:bodyPr wrap="none" anchor="ctr"/>
          <a:lstStyle/>
          <a:p>
            <a:endParaRPr lang="es-MX" sz="900"/>
          </a:p>
        </p:txBody>
      </p:sp>
      <p:grpSp>
        <p:nvGrpSpPr>
          <p:cNvPr id="61474" name="Group 4"/>
          <p:cNvGrpSpPr>
            <a:grpSpLocks/>
          </p:cNvGrpSpPr>
          <p:nvPr/>
        </p:nvGrpSpPr>
        <p:grpSpPr bwMode="auto">
          <a:xfrm>
            <a:off x="6825457" y="4127500"/>
            <a:ext cx="530225" cy="529432"/>
            <a:chOff x="13648499" y="8254285"/>
            <a:chExt cx="1060190" cy="1060259"/>
          </a:xfrm>
        </p:grpSpPr>
        <p:sp>
          <p:nvSpPr>
            <p:cNvPr id="52" name="Freeform 46"/>
            <p:cNvSpPr>
              <a:spLocks noChangeArrowheads="1"/>
            </p:cNvSpPr>
            <p:nvPr/>
          </p:nvSpPr>
          <p:spPr bwMode="auto">
            <a:xfrm>
              <a:off x="13983374" y="8254285"/>
              <a:ext cx="388936" cy="1060259"/>
            </a:xfrm>
            <a:custGeom>
              <a:avLst/>
              <a:gdLst>
                <a:gd name="T0" fmla="*/ 194298 w 1141"/>
                <a:gd name="T1" fmla="*/ 0 h 3112"/>
                <a:gd name="T2" fmla="*/ 194298 w 1141"/>
                <a:gd name="T3" fmla="*/ 0 h 3112"/>
                <a:gd name="T4" fmla="*/ 0 w 1141"/>
                <a:gd name="T5" fmla="*/ 530130 h 3112"/>
                <a:gd name="T6" fmla="*/ 194298 w 1141"/>
                <a:gd name="T7" fmla="*/ 1059918 h 3112"/>
                <a:gd name="T8" fmla="*/ 388595 w 1141"/>
                <a:gd name="T9" fmla="*/ 530130 h 3112"/>
                <a:gd name="T10" fmla="*/ 194298 w 1141"/>
                <a:gd name="T11" fmla="*/ 0 h 3112"/>
                <a:gd name="T12" fmla="*/ 194298 w 1141"/>
                <a:gd name="T13" fmla="*/ 974062 h 3112"/>
                <a:gd name="T14" fmla="*/ 194298 w 1141"/>
                <a:gd name="T15" fmla="*/ 974062 h 3112"/>
                <a:gd name="T16" fmla="*/ 30338 w 1141"/>
                <a:gd name="T17" fmla="*/ 530130 h 3112"/>
                <a:gd name="T18" fmla="*/ 194298 w 1141"/>
                <a:gd name="T19" fmla="*/ 86197 h 3112"/>
                <a:gd name="T20" fmla="*/ 357917 w 1141"/>
                <a:gd name="T21" fmla="*/ 530130 h 3112"/>
                <a:gd name="T22" fmla="*/ 194298 w 1141"/>
                <a:gd name="T23" fmla="*/ 974062 h 3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41" h="3112">
                  <a:moveTo>
                    <a:pt x="570" y="0"/>
                  </a:moveTo>
                  <a:lnTo>
                    <a:pt x="570" y="0"/>
                  </a:lnTo>
                  <a:cubicBezTo>
                    <a:pt x="253" y="0"/>
                    <a:pt x="0" y="701"/>
                    <a:pt x="0" y="1556"/>
                  </a:cubicBezTo>
                  <a:cubicBezTo>
                    <a:pt x="0" y="2411"/>
                    <a:pt x="253" y="3111"/>
                    <a:pt x="570" y="3111"/>
                  </a:cubicBezTo>
                  <a:cubicBezTo>
                    <a:pt x="887" y="3111"/>
                    <a:pt x="1140" y="2411"/>
                    <a:pt x="1140" y="1556"/>
                  </a:cubicBezTo>
                  <a:cubicBezTo>
                    <a:pt x="1140" y="701"/>
                    <a:pt x="887" y="0"/>
                    <a:pt x="570" y="0"/>
                  </a:cubicBezTo>
                  <a:close/>
                  <a:moveTo>
                    <a:pt x="570" y="2859"/>
                  </a:moveTo>
                  <a:lnTo>
                    <a:pt x="570" y="2859"/>
                  </a:lnTo>
                  <a:cubicBezTo>
                    <a:pt x="302" y="2859"/>
                    <a:pt x="89" y="2272"/>
                    <a:pt x="89" y="1556"/>
                  </a:cubicBezTo>
                  <a:cubicBezTo>
                    <a:pt x="89" y="839"/>
                    <a:pt x="302" y="253"/>
                    <a:pt x="570" y="253"/>
                  </a:cubicBezTo>
                  <a:cubicBezTo>
                    <a:pt x="830" y="253"/>
                    <a:pt x="1050" y="839"/>
                    <a:pt x="1050" y="1556"/>
                  </a:cubicBezTo>
                  <a:cubicBezTo>
                    <a:pt x="1050" y="2272"/>
                    <a:pt x="830" y="2859"/>
                    <a:pt x="570" y="2859"/>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5" name="Freeform 47"/>
            <p:cNvSpPr>
              <a:spLocks noChangeArrowheads="1"/>
            </p:cNvSpPr>
            <p:nvPr/>
          </p:nvSpPr>
          <p:spPr bwMode="auto">
            <a:xfrm>
              <a:off x="13648499" y="8589182"/>
              <a:ext cx="1060190" cy="388962"/>
            </a:xfrm>
            <a:custGeom>
              <a:avLst/>
              <a:gdLst>
                <a:gd name="T0" fmla="*/ 1059849 w 3112"/>
                <a:gd name="T1" fmla="*/ 194651 h 1141"/>
                <a:gd name="T2" fmla="*/ 1059849 w 3112"/>
                <a:gd name="T3" fmla="*/ 194651 h 1141"/>
                <a:gd name="T4" fmla="*/ 529754 w 3112"/>
                <a:gd name="T5" fmla="*/ 0 h 1141"/>
                <a:gd name="T6" fmla="*/ 0 w 3112"/>
                <a:gd name="T7" fmla="*/ 194651 h 1141"/>
                <a:gd name="T8" fmla="*/ 529754 w 3112"/>
                <a:gd name="T9" fmla="*/ 388621 h 1141"/>
                <a:gd name="T10" fmla="*/ 1059849 w 3112"/>
                <a:gd name="T11" fmla="*/ 194651 h 1141"/>
                <a:gd name="T12" fmla="*/ 85510 w 3112"/>
                <a:gd name="T13" fmla="*/ 194651 h 1141"/>
                <a:gd name="T14" fmla="*/ 85510 w 3112"/>
                <a:gd name="T15" fmla="*/ 194651 h 1141"/>
                <a:gd name="T16" fmla="*/ 529754 w 3112"/>
                <a:gd name="T17" fmla="*/ 30681 h 1141"/>
                <a:gd name="T18" fmla="*/ 973658 w 3112"/>
                <a:gd name="T19" fmla="*/ 194651 h 1141"/>
                <a:gd name="T20" fmla="*/ 529754 w 3112"/>
                <a:gd name="T21" fmla="*/ 358281 h 1141"/>
                <a:gd name="T22" fmla="*/ 85510 w 3112"/>
                <a:gd name="T23" fmla="*/ 194651 h 1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12" h="1141">
                  <a:moveTo>
                    <a:pt x="3111" y="571"/>
                  </a:moveTo>
                  <a:lnTo>
                    <a:pt x="3111" y="571"/>
                  </a:lnTo>
                  <a:cubicBezTo>
                    <a:pt x="3111" y="253"/>
                    <a:pt x="2410" y="0"/>
                    <a:pt x="1555" y="0"/>
                  </a:cubicBezTo>
                  <a:cubicBezTo>
                    <a:pt x="700" y="0"/>
                    <a:pt x="0" y="253"/>
                    <a:pt x="0" y="571"/>
                  </a:cubicBezTo>
                  <a:cubicBezTo>
                    <a:pt x="0" y="889"/>
                    <a:pt x="700" y="1140"/>
                    <a:pt x="1555" y="1140"/>
                  </a:cubicBezTo>
                  <a:cubicBezTo>
                    <a:pt x="2410" y="1140"/>
                    <a:pt x="3111" y="889"/>
                    <a:pt x="3111" y="571"/>
                  </a:cubicBezTo>
                  <a:close/>
                  <a:moveTo>
                    <a:pt x="251" y="571"/>
                  </a:moveTo>
                  <a:lnTo>
                    <a:pt x="251" y="571"/>
                  </a:lnTo>
                  <a:cubicBezTo>
                    <a:pt x="251" y="302"/>
                    <a:pt x="838" y="90"/>
                    <a:pt x="1555" y="90"/>
                  </a:cubicBezTo>
                  <a:cubicBezTo>
                    <a:pt x="2272" y="90"/>
                    <a:pt x="2858" y="302"/>
                    <a:pt x="2858" y="571"/>
                  </a:cubicBezTo>
                  <a:cubicBezTo>
                    <a:pt x="2858" y="831"/>
                    <a:pt x="2272" y="1051"/>
                    <a:pt x="1555" y="1051"/>
                  </a:cubicBezTo>
                  <a:cubicBezTo>
                    <a:pt x="838" y="1051"/>
                    <a:pt x="251" y="831"/>
                    <a:pt x="251" y="571"/>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7" name="Freeform 48"/>
            <p:cNvSpPr>
              <a:spLocks noChangeArrowheads="1"/>
            </p:cNvSpPr>
            <p:nvPr/>
          </p:nvSpPr>
          <p:spPr bwMode="auto">
            <a:xfrm>
              <a:off x="13728088" y="8333879"/>
              <a:ext cx="899509" cy="899568"/>
            </a:xfrm>
            <a:custGeom>
              <a:avLst/>
              <a:gdLst>
                <a:gd name="T0" fmla="*/ 824209 w 2640"/>
                <a:gd name="T1" fmla="*/ 75305 h 2640"/>
                <a:gd name="T2" fmla="*/ 824209 w 2640"/>
                <a:gd name="T3" fmla="*/ 75305 h 2640"/>
                <a:gd name="T4" fmla="*/ 311080 w 2640"/>
                <a:gd name="T5" fmla="*/ 311101 h 2640"/>
                <a:gd name="T6" fmla="*/ 75300 w 2640"/>
                <a:gd name="T7" fmla="*/ 824263 h 2640"/>
                <a:gd name="T8" fmla="*/ 588770 w 2640"/>
                <a:gd name="T9" fmla="*/ 588467 h 2640"/>
                <a:gd name="T10" fmla="*/ 824209 w 2640"/>
                <a:gd name="T11" fmla="*/ 75305 h 2640"/>
                <a:gd name="T12" fmla="*/ 135949 w 2640"/>
                <a:gd name="T13" fmla="*/ 763270 h 2640"/>
                <a:gd name="T14" fmla="*/ 135949 w 2640"/>
                <a:gd name="T15" fmla="*/ 763270 h 2640"/>
                <a:gd name="T16" fmla="*/ 333227 w 2640"/>
                <a:gd name="T17" fmla="*/ 333249 h 2640"/>
                <a:gd name="T18" fmla="*/ 763220 w 2640"/>
                <a:gd name="T19" fmla="*/ 136298 h 2640"/>
                <a:gd name="T20" fmla="*/ 565941 w 2640"/>
                <a:gd name="T21" fmla="*/ 566319 h 2640"/>
                <a:gd name="T22" fmla="*/ 135949 w 2640"/>
                <a:gd name="T23" fmla="*/ 763270 h 26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40" h="2640">
                  <a:moveTo>
                    <a:pt x="2419" y="221"/>
                  </a:moveTo>
                  <a:lnTo>
                    <a:pt x="2419" y="221"/>
                  </a:lnTo>
                  <a:cubicBezTo>
                    <a:pt x="2191" y="0"/>
                    <a:pt x="1524" y="310"/>
                    <a:pt x="913" y="913"/>
                  </a:cubicBezTo>
                  <a:cubicBezTo>
                    <a:pt x="309" y="1523"/>
                    <a:pt x="0" y="2191"/>
                    <a:pt x="221" y="2419"/>
                  </a:cubicBezTo>
                  <a:cubicBezTo>
                    <a:pt x="448" y="2639"/>
                    <a:pt x="1117" y="2329"/>
                    <a:pt x="1728" y="1727"/>
                  </a:cubicBezTo>
                  <a:cubicBezTo>
                    <a:pt x="2330" y="1116"/>
                    <a:pt x="2639" y="440"/>
                    <a:pt x="2419" y="221"/>
                  </a:cubicBezTo>
                  <a:close/>
                  <a:moveTo>
                    <a:pt x="399" y="2240"/>
                  </a:moveTo>
                  <a:lnTo>
                    <a:pt x="399" y="2240"/>
                  </a:lnTo>
                  <a:cubicBezTo>
                    <a:pt x="212" y="2052"/>
                    <a:pt x="473" y="1490"/>
                    <a:pt x="978" y="978"/>
                  </a:cubicBezTo>
                  <a:cubicBezTo>
                    <a:pt x="1491" y="472"/>
                    <a:pt x="2053" y="212"/>
                    <a:pt x="2240" y="400"/>
                  </a:cubicBezTo>
                  <a:cubicBezTo>
                    <a:pt x="2427" y="586"/>
                    <a:pt x="2167" y="1148"/>
                    <a:pt x="1661" y="1662"/>
                  </a:cubicBezTo>
                  <a:cubicBezTo>
                    <a:pt x="1149" y="2166"/>
                    <a:pt x="587" y="2428"/>
                    <a:pt x="399" y="2240"/>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8" name="Freeform 49"/>
            <p:cNvSpPr>
              <a:spLocks noChangeArrowheads="1"/>
            </p:cNvSpPr>
            <p:nvPr/>
          </p:nvSpPr>
          <p:spPr bwMode="auto">
            <a:xfrm>
              <a:off x="13728088" y="8333879"/>
              <a:ext cx="899509" cy="899568"/>
            </a:xfrm>
            <a:custGeom>
              <a:avLst/>
              <a:gdLst>
                <a:gd name="T0" fmla="*/ 824209 w 2640"/>
                <a:gd name="T1" fmla="*/ 824263 h 2640"/>
                <a:gd name="T2" fmla="*/ 824209 w 2640"/>
                <a:gd name="T3" fmla="*/ 824263 h 2640"/>
                <a:gd name="T4" fmla="*/ 588770 w 2640"/>
                <a:gd name="T5" fmla="*/ 311101 h 2640"/>
                <a:gd name="T6" fmla="*/ 75300 w 2640"/>
                <a:gd name="T7" fmla="*/ 75305 h 2640"/>
                <a:gd name="T8" fmla="*/ 311080 w 2640"/>
                <a:gd name="T9" fmla="*/ 588467 h 2640"/>
                <a:gd name="T10" fmla="*/ 824209 w 2640"/>
                <a:gd name="T11" fmla="*/ 824263 h 2640"/>
                <a:gd name="T12" fmla="*/ 135949 w 2640"/>
                <a:gd name="T13" fmla="*/ 136298 h 2640"/>
                <a:gd name="T14" fmla="*/ 135949 w 2640"/>
                <a:gd name="T15" fmla="*/ 136298 h 2640"/>
                <a:gd name="T16" fmla="*/ 565941 w 2640"/>
                <a:gd name="T17" fmla="*/ 333249 h 2640"/>
                <a:gd name="T18" fmla="*/ 763220 w 2640"/>
                <a:gd name="T19" fmla="*/ 763270 h 2640"/>
                <a:gd name="T20" fmla="*/ 333227 w 2640"/>
                <a:gd name="T21" fmla="*/ 566319 h 2640"/>
                <a:gd name="T22" fmla="*/ 135949 w 2640"/>
                <a:gd name="T23" fmla="*/ 136298 h 26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40" h="2640">
                  <a:moveTo>
                    <a:pt x="2419" y="2419"/>
                  </a:moveTo>
                  <a:lnTo>
                    <a:pt x="2419" y="2419"/>
                  </a:lnTo>
                  <a:cubicBezTo>
                    <a:pt x="2639" y="2191"/>
                    <a:pt x="2330" y="1523"/>
                    <a:pt x="1728" y="913"/>
                  </a:cubicBezTo>
                  <a:cubicBezTo>
                    <a:pt x="1117" y="310"/>
                    <a:pt x="448" y="0"/>
                    <a:pt x="221" y="221"/>
                  </a:cubicBezTo>
                  <a:cubicBezTo>
                    <a:pt x="0" y="440"/>
                    <a:pt x="309" y="1116"/>
                    <a:pt x="913" y="1727"/>
                  </a:cubicBezTo>
                  <a:cubicBezTo>
                    <a:pt x="1524" y="2329"/>
                    <a:pt x="2191" y="2639"/>
                    <a:pt x="2419" y="2419"/>
                  </a:cubicBezTo>
                  <a:close/>
                  <a:moveTo>
                    <a:pt x="399" y="400"/>
                  </a:moveTo>
                  <a:lnTo>
                    <a:pt x="399" y="400"/>
                  </a:lnTo>
                  <a:cubicBezTo>
                    <a:pt x="587" y="212"/>
                    <a:pt x="1149" y="472"/>
                    <a:pt x="1661" y="978"/>
                  </a:cubicBezTo>
                  <a:cubicBezTo>
                    <a:pt x="2167" y="1490"/>
                    <a:pt x="2427" y="2052"/>
                    <a:pt x="2240" y="2240"/>
                  </a:cubicBezTo>
                  <a:cubicBezTo>
                    <a:pt x="2053" y="2428"/>
                    <a:pt x="1491" y="2166"/>
                    <a:pt x="978" y="1662"/>
                  </a:cubicBezTo>
                  <a:cubicBezTo>
                    <a:pt x="473" y="1148"/>
                    <a:pt x="212" y="586"/>
                    <a:pt x="399" y="400"/>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9" name="Freeform 50"/>
            <p:cNvSpPr>
              <a:spLocks noChangeArrowheads="1"/>
            </p:cNvSpPr>
            <p:nvPr/>
          </p:nvSpPr>
          <p:spPr bwMode="auto">
            <a:xfrm>
              <a:off x="14097503" y="8700315"/>
              <a:ext cx="163684" cy="163694"/>
            </a:xfrm>
            <a:custGeom>
              <a:avLst/>
              <a:gdLst>
                <a:gd name="T0" fmla="*/ 163344 w 481"/>
                <a:gd name="T1" fmla="*/ 83211 h 480"/>
                <a:gd name="T2" fmla="*/ 163344 w 481"/>
                <a:gd name="T3" fmla="*/ 83211 h 480"/>
                <a:gd name="T4" fmla="*/ 80311 w 481"/>
                <a:gd name="T5" fmla="*/ 0 h 480"/>
                <a:gd name="T6" fmla="*/ 0 w 481"/>
                <a:gd name="T7" fmla="*/ 83211 h 480"/>
                <a:gd name="T8" fmla="*/ 80311 w 481"/>
                <a:gd name="T9" fmla="*/ 163353 h 480"/>
                <a:gd name="T10" fmla="*/ 163344 w 481"/>
                <a:gd name="T11" fmla="*/ 83211 h 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0">
                  <a:moveTo>
                    <a:pt x="480" y="244"/>
                  </a:moveTo>
                  <a:lnTo>
                    <a:pt x="480" y="244"/>
                  </a:lnTo>
                  <a:cubicBezTo>
                    <a:pt x="480" y="114"/>
                    <a:pt x="366" y="0"/>
                    <a:pt x="236" y="0"/>
                  </a:cubicBezTo>
                  <a:cubicBezTo>
                    <a:pt x="105" y="0"/>
                    <a:pt x="0" y="114"/>
                    <a:pt x="0" y="244"/>
                  </a:cubicBezTo>
                  <a:cubicBezTo>
                    <a:pt x="0" y="374"/>
                    <a:pt x="105" y="479"/>
                    <a:pt x="236" y="479"/>
                  </a:cubicBezTo>
                  <a:cubicBezTo>
                    <a:pt x="366" y="479"/>
                    <a:pt x="480" y="374"/>
                    <a:pt x="480" y="244"/>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60" name="Freeform 51"/>
          <p:cNvSpPr>
            <a:spLocks noChangeArrowheads="1"/>
          </p:cNvSpPr>
          <p:nvPr/>
        </p:nvSpPr>
        <p:spPr bwMode="auto">
          <a:xfrm>
            <a:off x="4895057" y="3847307"/>
            <a:ext cx="534194" cy="350044"/>
          </a:xfrm>
          <a:custGeom>
            <a:avLst/>
            <a:gdLst>
              <a:gd name="T0" fmla="*/ 1016985 w 3137"/>
              <a:gd name="T1" fmla="*/ 155171 h 2061"/>
              <a:gd name="T2" fmla="*/ 1016985 w 3137"/>
              <a:gd name="T3" fmla="*/ 155171 h 2061"/>
              <a:gd name="T4" fmla="*/ 789967 w 3137"/>
              <a:gd name="T5" fmla="*/ 0 h 2061"/>
              <a:gd name="T6" fmla="*/ 518022 w 3137"/>
              <a:gd name="T7" fmla="*/ 684319 h 2061"/>
              <a:gd name="T8" fmla="*/ 820599 w 3137"/>
              <a:gd name="T9" fmla="*/ 404602 h 2061"/>
              <a:gd name="T10" fmla="*/ 1016985 w 3137"/>
              <a:gd name="T11" fmla="*/ 155171 h 2061"/>
              <a:gd name="T12" fmla="*/ 426807 w 3137"/>
              <a:gd name="T13" fmla="*/ 124886 h 2061"/>
              <a:gd name="T14" fmla="*/ 426807 w 3137"/>
              <a:gd name="T15" fmla="*/ 124886 h 2061"/>
              <a:gd name="T16" fmla="*/ 471394 w 3137"/>
              <a:gd name="T17" fmla="*/ 171505 h 2061"/>
              <a:gd name="T18" fmla="*/ 426807 w 3137"/>
              <a:gd name="T19" fmla="*/ 216423 h 2061"/>
              <a:gd name="T20" fmla="*/ 379838 w 3137"/>
              <a:gd name="T21" fmla="*/ 171505 h 2061"/>
              <a:gd name="T22" fmla="*/ 426807 w 3137"/>
              <a:gd name="T23" fmla="*/ 124886 h 2061"/>
              <a:gd name="T24" fmla="*/ 318574 w 3137"/>
              <a:gd name="T25" fmla="*/ 307620 h 2061"/>
              <a:gd name="T26" fmla="*/ 318574 w 3137"/>
              <a:gd name="T27" fmla="*/ 307620 h 2061"/>
              <a:gd name="T28" fmla="*/ 379838 w 3137"/>
              <a:gd name="T29" fmla="*/ 246709 h 2061"/>
              <a:gd name="T30" fmla="*/ 440762 w 3137"/>
              <a:gd name="T31" fmla="*/ 307620 h 2061"/>
              <a:gd name="T32" fmla="*/ 379838 w 3137"/>
              <a:gd name="T33" fmla="*/ 371254 h 2061"/>
              <a:gd name="T34" fmla="*/ 318574 w 3137"/>
              <a:gd name="T35" fmla="*/ 307620 h 2061"/>
              <a:gd name="T36" fmla="*/ 424084 w 3137"/>
              <a:gd name="T37" fmla="*/ 531870 h 2061"/>
              <a:gd name="T38" fmla="*/ 424084 w 3137"/>
              <a:gd name="T39" fmla="*/ 531870 h 2061"/>
              <a:gd name="T40" fmla="*/ 351929 w 3137"/>
              <a:gd name="T41" fmla="*/ 460069 h 2061"/>
              <a:gd name="T42" fmla="*/ 424084 w 3137"/>
              <a:gd name="T43" fmla="*/ 390650 h 2061"/>
              <a:gd name="T44" fmla="*/ 493517 w 3137"/>
              <a:gd name="T45" fmla="*/ 460069 h 2061"/>
              <a:gd name="T46" fmla="*/ 424084 w 3137"/>
              <a:gd name="T47" fmla="*/ 531870 h 2061"/>
              <a:gd name="T48" fmla="*/ 548655 w 3137"/>
              <a:gd name="T49" fmla="*/ 651311 h 2061"/>
              <a:gd name="T50" fmla="*/ 548655 w 3137"/>
              <a:gd name="T51" fmla="*/ 651311 h 2061"/>
              <a:gd name="T52" fmla="*/ 473776 w 3137"/>
              <a:gd name="T53" fmla="*/ 573725 h 2061"/>
              <a:gd name="T54" fmla="*/ 548655 w 3137"/>
              <a:gd name="T55" fmla="*/ 498862 h 2061"/>
              <a:gd name="T56" fmla="*/ 623873 w 3137"/>
              <a:gd name="T57" fmla="*/ 573725 h 2061"/>
              <a:gd name="T58" fmla="*/ 548655 w 3137"/>
              <a:gd name="T59" fmla="*/ 651311 h 2061"/>
              <a:gd name="T60" fmla="*/ 859400 w 3137"/>
              <a:gd name="T61" fmla="*/ 296391 h 2061"/>
              <a:gd name="T62" fmla="*/ 859400 w 3137"/>
              <a:gd name="T63" fmla="*/ 296391 h 2061"/>
              <a:gd name="T64" fmla="*/ 767844 w 3137"/>
              <a:gd name="T65" fmla="*/ 204853 h 2061"/>
              <a:gd name="T66" fmla="*/ 859400 w 3137"/>
              <a:gd name="T67" fmla="*/ 113656 h 2061"/>
              <a:gd name="T68" fmla="*/ 950615 w 3137"/>
              <a:gd name="T69" fmla="*/ 204853 h 2061"/>
              <a:gd name="T70" fmla="*/ 859400 w 3137"/>
              <a:gd name="T71" fmla="*/ 296391 h 20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7" h="2061">
                <a:moveTo>
                  <a:pt x="2988" y="456"/>
                </a:moveTo>
                <a:lnTo>
                  <a:pt x="2988" y="456"/>
                </a:lnTo>
                <a:cubicBezTo>
                  <a:pt x="2842" y="49"/>
                  <a:pt x="2321" y="0"/>
                  <a:pt x="2321" y="0"/>
                </a:cubicBezTo>
                <a:cubicBezTo>
                  <a:pt x="0" y="32"/>
                  <a:pt x="920" y="1970"/>
                  <a:pt x="1522" y="2011"/>
                </a:cubicBezTo>
                <a:cubicBezTo>
                  <a:pt x="2126" y="2060"/>
                  <a:pt x="2028" y="1343"/>
                  <a:pt x="2411" y="1189"/>
                </a:cubicBezTo>
                <a:cubicBezTo>
                  <a:pt x="2793" y="1034"/>
                  <a:pt x="3136" y="855"/>
                  <a:pt x="2988" y="456"/>
                </a:cubicBezTo>
                <a:close/>
                <a:moveTo>
                  <a:pt x="1254" y="367"/>
                </a:moveTo>
                <a:lnTo>
                  <a:pt x="1254" y="367"/>
                </a:lnTo>
                <a:cubicBezTo>
                  <a:pt x="1327" y="367"/>
                  <a:pt x="1385" y="423"/>
                  <a:pt x="1385" y="504"/>
                </a:cubicBezTo>
                <a:cubicBezTo>
                  <a:pt x="1385" y="578"/>
                  <a:pt x="1327" y="636"/>
                  <a:pt x="1254" y="636"/>
                </a:cubicBezTo>
                <a:cubicBezTo>
                  <a:pt x="1173" y="636"/>
                  <a:pt x="1116" y="578"/>
                  <a:pt x="1116" y="504"/>
                </a:cubicBezTo>
                <a:cubicBezTo>
                  <a:pt x="1116" y="423"/>
                  <a:pt x="1173" y="367"/>
                  <a:pt x="1254" y="367"/>
                </a:cubicBezTo>
                <a:close/>
                <a:moveTo>
                  <a:pt x="936" y="904"/>
                </a:moveTo>
                <a:lnTo>
                  <a:pt x="936" y="904"/>
                </a:lnTo>
                <a:cubicBezTo>
                  <a:pt x="936" y="806"/>
                  <a:pt x="1018" y="725"/>
                  <a:pt x="1116" y="725"/>
                </a:cubicBezTo>
                <a:cubicBezTo>
                  <a:pt x="1213" y="725"/>
                  <a:pt x="1295" y="806"/>
                  <a:pt x="1295" y="904"/>
                </a:cubicBezTo>
                <a:cubicBezTo>
                  <a:pt x="1295" y="1010"/>
                  <a:pt x="1213" y="1091"/>
                  <a:pt x="1116" y="1091"/>
                </a:cubicBezTo>
                <a:cubicBezTo>
                  <a:pt x="1018" y="1091"/>
                  <a:pt x="936" y="1010"/>
                  <a:pt x="936" y="904"/>
                </a:cubicBezTo>
                <a:close/>
                <a:moveTo>
                  <a:pt x="1246" y="1563"/>
                </a:moveTo>
                <a:lnTo>
                  <a:pt x="1246" y="1563"/>
                </a:lnTo>
                <a:cubicBezTo>
                  <a:pt x="1132" y="1563"/>
                  <a:pt x="1034" y="1466"/>
                  <a:pt x="1034" y="1352"/>
                </a:cubicBezTo>
                <a:cubicBezTo>
                  <a:pt x="1034" y="1238"/>
                  <a:pt x="1132" y="1148"/>
                  <a:pt x="1246" y="1148"/>
                </a:cubicBezTo>
                <a:cubicBezTo>
                  <a:pt x="1352" y="1148"/>
                  <a:pt x="1450" y="1238"/>
                  <a:pt x="1450" y="1352"/>
                </a:cubicBezTo>
                <a:cubicBezTo>
                  <a:pt x="1450" y="1466"/>
                  <a:pt x="1352" y="1563"/>
                  <a:pt x="1246" y="1563"/>
                </a:cubicBezTo>
                <a:close/>
                <a:moveTo>
                  <a:pt x="1612" y="1914"/>
                </a:moveTo>
                <a:lnTo>
                  <a:pt x="1612" y="1914"/>
                </a:lnTo>
                <a:cubicBezTo>
                  <a:pt x="1490" y="1914"/>
                  <a:pt x="1392" y="1816"/>
                  <a:pt x="1392" y="1686"/>
                </a:cubicBezTo>
                <a:cubicBezTo>
                  <a:pt x="1392" y="1563"/>
                  <a:pt x="1490" y="1466"/>
                  <a:pt x="1612" y="1466"/>
                </a:cubicBezTo>
                <a:cubicBezTo>
                  <a:pt x="1735" y="1466"/>
                  <a:pt x="1833" y="1563"/>
                  <a:pt x="1833" y="1686"/>
                </a:cubicBezTo>
                <a:cubicBezTo>
                  <a:pt x="1833" y="1816"/>
                  <a:pt x="1735" y="1914"/>
                  <a:pt x="1612" y="1914"/>
                </a:cubicBezTo>
                <a:close/>
                <a:moveTo>
                  <a:pt x="2525" y="871"/>
                </a:moveTo>
                <a:lnTo>
                  <a:pt x="2525" y="871"/>
                </a:lnTo>
                <a:cubicBezTo>
                  <a:pt x="2379" y="871"/>
                  <a:pt x="2256" y="757"/>
                  <a:pt x="2256" y="602"/>
                </a:cubicBezTo>
                <a:cubicBezTo>
                  <a:pt x="2256" y="456"/>
                  <a:pt x="2379" y="334"/>
                  <a:pt x="2525" y="334"/>
                </a:cubicBezTo>
                <a:cubicBezTo>
                  <a:pt x="2672" y="334"/>
                  <a:pt x="2793" y="456"/>
                  <a:pt x="2793" y="602"/>
                </a:cubicBezTo>
                <a:cubicBezTo>
                  <a:pt x="2793" y="757"/>
                  <a:pt x="2672" y="871"/>
                  <a:pt x="2525" y="871"/>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61476" name="Group 55"/>
          <p:cNvGrpSpPr>
            <a:grpSpLocks/>
          </p:cNvGrpSpPr>
          <p:nvPr/>
        </p:nvGrpSpPr>
        <p:grpSpPr bwMode="auto">
          <a:xfrm>
            <a:off x="5586413" y="2566988"/>
            <a:ext cx="1016000" cy="770732"/>
            <a:chOff x="11169215" y="5133578"/>
            <a:chExt cx="2031781" cy="1542332"/>
          </a:xfrm>
        </p:grpSpPr>
        <p:sp>
          <p:nvSpPr>
            <p:cNvPr id="61" name="Freeform 52"/>
            <p:cNvSpPr>
              <a:spLocks noChangeArrowheads="1"/>
            </p:cNvSpPr>
            <p:nvPr/>
          </p:nvSpPr>
          <p:spPr bwMode="auto">
            <a:xfrm>
              <a:off x="11169215" y="5133578"/>
              <a:ext cx="1952192" cy="875540"/>
            </a:xfrm>
            <a:custGeom>
              <a:avLst/>
              <a:gdLst>
                <a:gd name="T0" fmla="*/ 970818 w 5733"/>
                <a:gd name="T1" fmla="*/ 875200 h 2573"/>
                <a:gd name="T2" fmla="*/ 0 w 5733"/>
                <a:gd name="T3" fmla="*/ 437600 h 2573"/>
                <a:gd name="T4" fmla="*/ 995335 w 5733"/>
                <a:gd name="T5" fmla="*/ 0 h 2573"/>
                <a:gd name="T6" fmla="*/ 1951851 w 5733"/>
                <a:gd name="T7" fmla="*/ 426371 h 2573"/>
                <a:gd name="T8" fmla="*/ 970818 w 5733"/>
                <a:gd name="T9" fmla="*/ 875200 h 25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33" h="2573">
                  <a:moveTo>
                    <a:pt x="2851" y="2572"/>
                  </a:moveTo>
                  <a:lnTo>
                    <a:pt x="0" y="1286"/>
                  </a:lnTo>
                  <a:lnTo>
                    <a:pt x="2923" y="0"/>
                  </a:lnTo>
                  <a:lnTo>
                    <a:pt x="5732" y="1253"/>
                  </a:lnTo>
                  <a:lnTo>
                    <a:pt x="2851" y="2572"/>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2" name="Freeform 53"/>
            <p:cNvSpPr>
              <a:spLocks noChangeArrowheads="1"/>
            </p:cNvSpPr>
            <p:nvPr/>
          </p:nvSpPr>
          <p:spPr bwMode="auto">
            <a:xfrm>
              <a:off x="13040315" y="5543565"/>
              <a:ext cx="61569" cy="644265"/>
            </a:xfrm>
            <a:custGeom>
              <a:avLst/>
              <a:gdLst>
                <a:gd name="T0" fmla="*/ 61227 w 180"/>
                <a:gd name="T1" fmla="*/ 643924 h 1890"/>
                <a:gd name="T2" fmla="*/ 0 w 180"/>
                <a:gd name="T3" fmla="*/ 643924 h 1890"/>
                <a:gd name="T4" fmla="*/ 0 w 180"/>
                <a:gd name="T5" fmla="*/ 0 h 1890"/>
                <a:gd name="T6" fmla="*/ 61227 w 180"/>
                <a:gd name="T7" fmla="*/ 0 h 1890"/>
                <a:gd name="T8" fmla="*/ 61227 w 180"/>
                <a:gd name="T9" fmla="*/ 643924 h 18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1890">
                  <a:moveTo>
                    <a:pt x="179" y="1889"/>
                  </a:moveTo>
                  <a:lnTo>
                    <a:pt x="0" y="1889"/>
                  </a:lnTo>
                  <a:lnTo>
                    <a:pt x="0" y="0"/>
                  </a:lnTo>
                  <a:lnTo>
                    <a:pt x="179" y="0"/>
                  </a:lnTo>
                  <a:lnTo>
                    <a:pt x="179" y="1889"/>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3" name="Freeform 54"/>
            <p:cNvSpPr>
              <a:spLocks noChangeArrowheads="1"/>
            </p:cNvSpPr>
            <p:nvPr/>
          </p:nvSpPr>
          <p:spPr bwMode="auto">
            <a:xfrm>
              <a:off x="12974242" y="6112740"/>
              <a:ext cx="193717" cy="193731"/>
            </a:xfrm>
            <a:custGeom>
              <a:avLst/>
              <a:gdLst>
                <a:gd name="T0" fmla="*/ 193377 w 570"/>
                <a:gd name="T1" fmla="*/ 96696 h 571"/>
                <a:gd name="T2" fmla="*/ 193377 w 570"/>
                <a:gd name="T3" fmla="*/ 96696 h 571"/>
                <a:gd name="T4" fmla="*/ 96519 w 570"/>
                <a:gd name="T5" fmla="*/ 0 h 571"/>
                <a:gd name="T6" fmla="*/ 0 w 570"/>
                <a:gd name="T7" fmla="*/ 96696 h 571"/>
                <a:gd name="T8" fmla="*/ 96519 w 570"/>
                <a:gd name="T9" fmla="*/ 193392 h 571"/>
                <a:gd name="T10" fmla="*/ 193377 w 570"/>
                <a:gd name="T11" fmla="*/ 96696 h 5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0" h="571">
                  <a:moveTo>
                    <a:pt x="569" y="285"/>
                  </a:moveTo>
                  <a:lnTo>
                    <a:pt x="569" y="285"/>
                  </a:lnTo>
                  <a:cubicBezTo>
                    <a:pt x="569" y="130"/>
                    <a:pt x="448" y="0"/>
                    <a:pt x="284" y="0"/>
                  </a:cubicBezTo>
                  <a:cubicBezTo>
                    <a:pt x="130" y="0"/>
                    <a:pt x="0" y="130"/>
                    <a:pt x="0" y="285"/>
                  </a:cubicBezTo>
                  <a:cubicBezTo>
                    <a:pt x="0" y="448"/>
                    <a:pt x="130" y="570"/>
                    <a:pt x="284" y="570"/>
                  </a:cubicBezTo>
                  <a:cubicBezTo>
                    <a:pt x="448" y="570"/>
                    <a:pt x="569" y="448"/>
                    <a:pt x="569" y="285"/>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4" name="Freeform 55"/>
            <p:cNvSpPr>
              <a:spLocks noChangeArrowheads="1"/>
            </p:cNvSpPr>
            <p:nvPr/>
          </p:nvSpPr>
          <p:spPr bwMode="auto">
            <a:xfrm>
              <a:off x="12951715" y="6217866"/>
              <a:ext cx="144162" cy="435517"/>
            </a:xfrm>
            <a:custGeom>
              <a:avLst/>
              <a:gdLst>
                <a:gd name="T0" fmla="*/ 77181 w 424"/>
                <a:gd name="T1" fmla="*/ 27879 h 1281"/>
                <a:gd name="T2" fmla="*/ 77181 w 424"/>
                <a:gd name="T3" fmla="*/ 27879 h 1281"/>
                <a:gd name="T4" fmla="*/ 30260 w 424"/>
                <a:gd name="T5" fmla="*/ 435177 h 1281"/>
                <a:gd name="T6" fmla="*/ 143822 w 424"/>
                <a:gd name="T7" fmla="*/ 435177 h 1281"/>
                <a:gd name="T8" fmla="*/ 143822 w 424"/>
                <a:gd name="T9" fmla="*/ 0 h 1281"/>
                <a:gd name="T10" fmla="*/ 77181 w 424"/>
                <a:gd name="T11" fmla="*/ 27879 h 1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4" h="1281">
                  <a:moveTo>
                    <a:pt x="227" y="82"/>
                  </a:moveTo>
                  <a:lnTo>
                    <a:pt x="227" y="82"/>
                  </a:lnTo>
                  <a:cubicBezTo>
                    <a:pt x="227" y="82"/>
                    <a:pt x="0" y="530"/>
                    <a:pt x="89" y="1280"/>
                  </a:cubicBezTo>
                  <a:cubicBezTo>
                    <a:pt x="423" y="1280"/>
                    <a:pt x="423" y="1280"/>
                    <a:pt x="423" y="1280"/>
                  </a:cubicBezTo>
                  <a:cubicBezTo>
                    <a:pt x="423" y="0"/>
                    <a:pt x="423" y="0"/>
                    <a:pt x="423" y="0"/>
                  </a:cubicBezTo>
                  <a:cubicBezTo>
                    <a:pt x="423" y="0"/>
                    <a:pt x="227" y="114"/>
                    <a:pt x="227" y="82"/>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5" name="Freeform 56"/>
            <p:cNvSpPr>
              <a:spLocks noChangeArrowheads="1"/>
            </p:cNvSpPr>
            <p:nvPr/>
          </p:nvSpPr>
          <p:spPr bwMode="auto">
            <a:xfrm>
              <a:off x="13056834" y="6217866"/>
              <a:ext cx="144162" cy="435517"/>
            </a:xfrm>
            <a:custGeom>
              <a:avLst/>
              <a:gdLst>
                <a:gd name="T0" fmla="*/ 66301 w 424"/>
                <a:gd name="T1" fmla="*/ 27879 h 1281"/>
                <a:gd name="T2" fmla="*/ 66301 w 424"/>
                <a:gd name="T3" fmla="*/ 27879 h 1281"/>
                <a:gd name="T4" fmla="*/ 113562 w 424"/>
                <a:gd name="T5" fmla="*/ 435177 h 1281"/>
                <a:gd name="T6" fmla="*/ 0 w 424"/>
                <a:gd name="T7" fmla="*/ 435177 h 1281"/>
                <a:gd name="T8" fmla="*/ 0 w 424"/>
                <a:gd name="T9" fmla="*/ 0 h 1281"/>
                <a:gd name="T10" fmla="*/ 66301 w 424"/>
                <a:gd name="T11" fmla="*/ 27879 h 1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4" h="1281">
                  <a:moveTo>
                    <a:pt x="195" y="82"/>
                  </a:moveTo>
                  <a:lnTo>
                    <a:pt x="195" y="82"/>
                  </a:lnTo>
                  <a:cubicBezTo>
                    <a:pt x="195" y="82"/>
                    <a:pt x="423" y="530"/>
                    <a:pt x="334" y="1280"/>
                  </a:cubicBezTo>
                  <a:cubicBezTo>
                    <a:pt x="0" y="1280"/>
                    <a:pt x="0" y="1280"/>
                    <a:pt x="0" y="1280"/>
                  </a:cubicBezTo>
                  <a:cubicBezTo>
                    <a:pt x="0" y="0"/>
                    <a:pt x="0" y="0"/>
                    <a:pt x="0" y="0"/>
                  </a:cubicBezTo>
                  <a:cubicBezTo>
                    <a:pt x="0" y="0"/>
                    <a:pt x="195" y="114"/>
                    <a:pt x="195" y="82"/>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6" name="Freeform 57"/>
            <p:cNvSpPr>
              <a:spLocks noChangeArrowheads="1"/>
            </p:cNvSpPr>
            <p:nvPr/>
          </p:nvSpPr>
          <p:spPr bwMode="auto">
            <a:xfrm>
              <a:off x="11556650" y="5831908"/>
              <a:ext cx="1132271" cy="844002"/>
            </a:xfrm>
            <a:custGeom>
              <a:avLst/>
              <a:gdLst>
                <a:gd name="T0" fmla="*/ 1131930 w 3325"/>
                <a:gd name="T1" fmla="*/ 0 h 2477"/>
                <a:gd name="T2" fmla="*/ 1131930 w 3325"/>
                <a:gd name="T3" fmla="*/ 0 h 2477"/>
                <a:gd name="T4" fmla="*/ 566306 w 3325"/>
                <a:gd name="T5" fmla="*/ 266114 h 2477"/>
                <a:gd name="T6" fmla="*/ 0 w 3325"/>
                <a:gd name="T7" fmla="*/ 0 h 2477"/>
                <a:gd name="T8" fmla="*/ 0 w 3325"/>
                <a:gd name="T9" fmla="*/ 651827 h 2477"/>
                <a:gd name="T10" fmla="*/ 552003 w 3325"/>
                <a:gd name="T11" fmla="*/ 843661 h 2477"/>
                <a:gd name="T12" fmla="*/ 552003 w 3325"/>
                <a:gd name="T13" fmla="*/ 843661 h 2477"/>
                <a:gd name="T14" fmla="*/ 566306 w 3325"/>
                <a:gd name="T15" fmla="*/ 843661 h 2477"/>
                <a:gd name="T16" fmla="*/ 582992 w 3325"/>
                <a:gd name="T17" fmla="*/ 843661 h 2477"/>
                <a:gd name="T18" fmla="*/ 582992 w 3325"/>
                <a:gd name="T19" fmla="*/ 843661 h 2477"/>
                <a:gd name="T20" fmla="*/ 1131930 w 3325"/>
                <a:gd name="T21" fmla="*/ 651827 h 2477"/>
                <a:gd name="T22" fmla="*/ 1131930 w 3325"/>
                <a:gd name="T23" fmla="*/ 0 h 2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25" h="2477">
                  <a:moveTo>
                    <a:pt x="3324" y="0"/>
                  </a:moveTo>
                  <a:lnTo>
                    <a:pt x="3324" y="0"/>
                  </a:lnTo>
                  <a:cubicBezTo>
                    <a:pt x="3324" y="7"/>
                    <a:pt x="1931" y="659"/>
                    <a:pt x="1663" y="781"/>
                  </a:cubicBezTo>
                  <a:cubicBezTo>
                    <a:pt x="1394" y="659"/>
                    <a:pt x="0" y="7"/>
                    <a:pt x="0" y="0"/>
                  </a:cubicBezTo>
                  <a:cubicBezTo>
                    <a:pt x="0" y="1913"/>
                    <a:pt x="0" y="1913"/>
                    <a:pt x="0" y="1913"/>
                  </a:cubicBezTo>
                  <a:cubicBezTo>
                    <a:pt x="449" y="2386"/>
                    <a:pt x="1336" y="2467"/>
                    <a:pt x="1621" y="2476"/>
                  </a:cubicBezTo>
                  <a:cubicBezTo>
                    <a:pt x="1621" y="2476"/>
                    <a:pt x="1638" y="2476"/>
                    <a:pt x="1663" y="2476"/>
                  </a:cubicBezTo>
                  <a:cubicBezTo>
                    <a:pt x="1695" y="2476"/>
                    <a:pt x="1712" y="2476"/>
                    <a:pt x="1712" y="2476"/>
                  </a:cubicBezTo>
                  <a:cubicBezTo>
                    <a:pt x="1988" y="2467"/>
                    <a:pt x="2876" y="2386"/>
                    <a:pt x="3324" y="1913"/>
                  </a:cubicBezTo>
                  <a:lnTo>
                    <a:pt x="3324" y="0"/>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67" name="Freeform 58"/>
          <p:cNvSpPr>
            <a:spLocks noChangeArrowheads="1"/>
          </p:cNvSpPr>
          <p:nvPr/>
        </p:nvSpPr>
        <p:spPr bwMode="auto">
          <a:xfrm>
            <a:off x="4476750" y="2795588"/>
            <a:ext cx="438150" cy="438944"/>
          </a:xfrm>
          <a:custGeom>
            <a:avLst/>
            <a:gdLst>
              <a:gd name="T0" fmla="*/ 438322 w 2575"/>
              <a:gd name="T1" fmla="*/ 0 h 2575"/>
              <a:gd name="T2" fmla="*/ 438322 w 2575"/>
              <a:gd name="T3" fmla="*/ 0 h 2575"/>
              <a:gd name="T4" fmla="*/ 0 w 2575"/>
              <a:gd name="T5" fmla="*/ 438351 h 2575"/>
              <a:gd name="T6" fmla="*/ 438322 w 2575"/>
              <a:gd name="T7" fmla="*/ 876701 h 2575"/>
              <a:gd name="T8" fmla="*/ 876644 w 2575"/>
              <a:gd name="T9" fmla="*/ 438351 h 2575"/>
              <a:gd name="T10" fmla="*/ 438322 w 2575"/>
              <a:gd name="T11" fmla="*/ 0 h 2575"/>
              <a:gd name="T12" fmla="*/ 438322 w 2575"/>
              <a:gd name="T13" fmla="*/ 856947 h 2575"/>
              <a:gd name="T14" fmla="*/ 438322 w 2575"/>
              <a:gd name="T15" fmla="*/ 856947 h 2575"/>
              <a:gd name="T16" fmla="*/ 22137 w 2575"/>
              <a:gd name="T17" fmla="*/ 438351 h 2575"/>
              <a:gd name="T18" fmla="*/ 438322 w 2575"/>
              <a:gd name="T19" fmla="*/ 19755 h 2575"/>
              <a:gd name="T20" fmla="*/ 857232 w 2575"/>
              <a:gd name="T21" fmla="*/ 438351 h 2575"/>
              <a:gd name="T22" fmla="*/ 438322 w 2575"/>
              <a:gd name="T23" fmla="*/ 856947 h 25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5" h="2575">
                <a:moveTo>
                  <a:pt x="1287" y="0"/>
                </a:moveTo>
                <a:lnTo>
                  <a:pt x="1287" y="0"/>
                </a:lnTo>
                <a:cubicBezTo>
                  <a:pt x="579" y="0"/>
                  <a:pt x="0" y="578"/>
                  <a:pt x="0" y="1287"/>
                </a:cubicBezTo>
                <a:cubicBezTo>
                  <a:pt x="0" y="1995"/>
                  <a:pt x="579" y="2574"/>
                  <a:pt x="1287" y="2574"/>
                </a:cubicBezTo>
                <a:cubicBezTo>
                  <a:pt x="2003" y="2574"/>
                  <a:pt x="2574" y="1995"/>
                  <a:pt x="2574" y="1287"/>
                </a:cubicBezTo>
                <a:cubicBezTo>
                  <a:pt x="2574" y="578"/>
                  <a:pt x="2003" y="0"/>
                  <a:pt x="1287" y="0"/>
                </a:cubicBezTo>
                <a:close/>
                <a:moveTo>
                  <a:pt x="1287" y="2516"/>
                </a:moveTo>
                <a:lnTo>
                  <a:pt x="1287" y="2516"/>
                </a:lnTo>
                <a:cubicBezTo>
                  <a:pt x="611" y="2516"/>
                  <a:pt x="65" y="1963"/>
                  <a:pt x="65" y="1287"/>
                </a:cubicBezTo>
                <a:cubicBezTo>
                  <a:pt x="65" y="611"/>
                  <a:pt x="611" y="58"/>
                  <a:pt x="1287" y="58"/>
                </a:cubicBezTo>
                <a:cubicBezTo>
                  <a:pt x="1972" y="58"/>
                  <a:pt x="2517" y="611"/>
                  <a:pt x="2517" y="1287"/>
                </a:cubicBezTo>
                <a:cubicBezTo>
                  <a:pt x="2517" y="1963"/>
                  <a:pt x="1972" y="2516"/>
                  <a:pt x="1287" y="2516"/>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8" name="Freeform 59"/>
          <p:cNvSpPr>
            <a:spLocks noChangeArrowheads="1"/>
          </p:cNvSpPr>
          <p:nvPr/>
        </p:nvSpPr>
        <p:spPr bwMode="auto">
          <a:xfrm>
            <a:off x="4464844" y="2804319"/>
            <a:ext cx="492919" cy="430213"/>
          </a:xfrm>
          <a:custGeom>
            <a:avLst/>
            <a:gdLst>
              <a:gd name="T0" fmla="*/ 285691 w 2893"/>
              <a:gd name="T1" fmla="*/ 60979 h 2526"/>
              <a:gd name="T2" fmla="*/ 269006 w 2893"/>
              <a:gd name="T3" fmla="*/ 94365 h 2526"/>
              <a:gd name="T4" fmla="*/ 258109 w 2893"/>
              <a:gd name="T5" fmla="*/ 125025 h 2526"/>
              <a:gd name="T6" fmla="*/ 244148 w 2893"/>
              <a:gd name="T7" fmla="*/ 105266 h 2526"/>
              <a:gd name="T8" fmla="*/ 227804 w 2893"/>
              <a:gd name="T9" fmla="*/ 132860 h 2526"/>
              <a:gd name="T10" fmla="*/ 194433 w 2893"/>
              <a:gd name="T11" fmla="*/ 141377 h 2526"/>
              <a:gd name="T12" fmla="*/ 158339 w 2893"/>
              <a:gd name="T13" fmla="*/ 169311 h 2526"/>
              <a:gd name="T14" fmla="*/ 121904 w 2893"/>
              <a:gd name="T15" fmla="*/ 219048 h 2526"/>
              <a:gd name="T16" fmla="*/ 86150 w 2893"/>
              <a:gd name="T17" fmla="*/ 260610 h 2526"/>
              <a:gd name="T18" fmla="*/ 108283 w 2893"/>
              <a:gd name="T19" fmla="*/ 285819 h 2526"/>
              <a:gd name="T20" fmla="*/ 119520 w 2893"/>
              <a:gd name="T21" fmla="*/ 307962 h 2526"/>
              <a:gd name="T22" fmla="*/ 94322 w 2893"/>
              <a:gd name="T23" fmla="*/ 291270 h 2526"/>
              <a:gd name="T24" fmla="*/ 77637 w 2893"/>
              <a:gd name="T25" fmla="*/ 271511 h 2526"/>
              <a:gd name="T26" fmla="*/ 72189 w 2893"/>
              <a:gd name="T27" fmla="*/ 288204 h 2526"/>
              <a:gd name="T28" fmla="*/ 72189 w 2893"/>
              <a:gd name="T29" fmla="*/ 354634 h 2526"/>
              <a:gd name="T30" fmla="*/ 94322 w 2893"/>
              <a:gd name="T31" fmla="*/ 344073 h 2526"/>
              <a:gd name="T32" fmla="*/ 135865 w 2893"/>
              <a:gd name="T33" fmla="*/ 371667 h 2526"/>
              <a:gd name="T34" fmla="*/ 177408 w 2893"/>
              <a:gd name="T35" fmla="*/ 410503 h 2526"/>
              <a:gd name="T36" fmla="*/ 211118 w 2893"/>
              <a:gd name="T37" fmla="*/ 449339 h 2526"/>
              <a:gd name="T38" fmla="*/ 272070 w 2893"/>
              <a:gd name="T39" fmla="*/ 488175 h 2526"/>
              <a:gd name="T40" fmla="*/ 255385 w 2893"/>
              <a:gd name="T41" fmla="*/ 571297 h 2526"/>
              <a:gd name="T42" fmla="*/ 222015 w 2893"/>
              <a:gd name="T43" fmla="*/ 635343 h 2526"/>
              <a:gd name="T44" fmla="*/ 216567 w 2893"/>
              <a:gd name="T45" fmla="*/ 721190 h 2526"/>
              <a:gd name="T46" fmla="*/ 224739 w 2893"/>
              <a:gd name="T47" fmla="*/ 754235 h 2526"/>
              <a:gd name="T48" fmla="*/ 152550 w 2893"/>
              <a:gd name="T49" fmla="*/ 654420 h 2526"/>
              <a:gd name="T50" fmla="*/ 97387 w 2893"/>
              <a:gd name="T51" fmla="*/ 546769 h 2526"/>
              <a:gd name="T52" fmla="*/ 58568 w 2893"/>
              <a:gd name="T53" fmla="*/ 388360 h 2526"/>
              <a:gd name="T54" fmla="*/ 316337 w 2893"/>
              <a:gd name="T55" fmla="*/ 809764 h 2526"/>
              <a:gd name="T56" fmla="*/ 360604 w 2893"/>
              <a:gd name="T57" fmla="*/ 784895 h 2526"/>
              <a:gd name="T58" fmla="*/ 468887 w 2893"/>
              <a:gd name="T59" fmla="*/ 779444 h 2526"/>
              <a:gd name="T60" fmla="*/ 451862 w 2893"/>
              <a:gd name="T61" fmla="*/ 804654 h 2526"/>
              <a:gd name="T62" fmla="*/ 527115 w 2893"/>
              <a:gd name="T63" fmla="*/ 790686 h 2526"/>
              <a:gd name="T64" fmla="*/ 588067 w 2893"/>
              <a:gd name="T65" fmla="*/ 793071 h 2526"/>
              <a:gd name="T66" fmla="*/ 851284 w 2893"/>
              <a:gd name="T67" fmla="*/ 632277 h 2526"/>
              <a:gd name="T68" fmla="*/ 856732 w 2893"/>
              <a:gd name="T69" fmla="*/ 285819 h 2526"/>
              <a:gd name="T70" fmla="*/ 810082 w 2893"/>
              <a:gd name="T71" fmla="*/ 238466 h 2526"/>
              <a:gd name="T72" fmla="*/ 810082 w 2893"/>
              <a:gd name="T73" fmla="*/ 316479 h 2526"/>
              <a:gd name="T74" fmla="*/ 740617 w 2893"/>
              <a:gd name="T75" fmla="*/ 263335 h 2526"/>
              <a:gd name="T76" fmla="*/ 746065 w 2893"/>
              <a:gd name="T77" fmla="*/ 304896 h 2526"/>
              <a:gd name="T78" fmla="*/ 787949 w 2893"/>
              <a:gd name="T79" fmla="*/ 344073 h 2526"/>
              <a:gd name="T80" fmla="*/ 795780 w 2893"/>
              <a:gd name="T81" fmla="*/ 418679 h 2526"/>
              <a:gd name="T82" fmla="*/ 771263 w 2893"/>
              <a:gd name="T83" fmla="*/ 513043 h 2526"/>
              <a:gd name="T84" fmla="*/ 726997 w 2893"/>
              <a:gd name="T85" fmla="*/ 577089 h 2526"/>
              <a:gd name="T86" fmla="*/ 657191 w 2893"/>
              <a:gd name="T87" fmla="*/ 657486 h 2526"/>
              <a:gd name="T88" fmla="*/ 612925 w 2893"/>
              <a:gd name="T89" fmla="*/ 618650 h 2526"/>
              <a:gd name="T90" fmla="*/ 602028 w 2893"/>
              <a:gd name="T91" fmla="*/ 538253 h 2526"/>
              <a:gd name="T92" fmla="*/ 585343 w 2893"/>
              <a:gd name="T93" fmla="*/ 466031 h 2526"/>
              <a:gd name="T94" fmla="*/ 551973 w 2893"/>
              <a:gd name="T95" fmla="*/ 401986 h 2526"/>
              <a:gd name="T96" fmla="*/ 441306 w 2893"/>
              <a:gd name="T97" fmla="*/ 399602 h 2526"/>
              <a:gd name="T98" fmla="*/ 397039 w 2893"/>
              <a:gd name="T99" fmla="*/ 344073 h 2526"/>
              <a:gd name="T100" fmla="*/ 421556 w 2893"/>
              <a:gd name="T101" fmla="*/ 230290 h 2526"/>
              <a:gd name="T102" fmla="*/ 496809 w 2893"/>
              <a:gd name="T103" fmla="*/ 182938 h 2526"/>
              <a:gd name="T104" fmla="*/ 557421 w 2893"/>
              <a:gd name="T105" fmla="*/ 177487 h 2526"/>
              <a:gd name="T106" fmla="*/ 618713 w 2893"/>
              <a:gd name="T107" fmla="*/ 213598 h 2526"/>
              <a:gd name="T108" fmla="*/ 699075 w 2893"/>
              <a:gd name="T109" fmla="*/ 202696 h 2526"/>
              <a:gd name="T110" fmla="*/ 637782 w 2893"/>
              <a:gd name="T111" fmla="*/ 169311 h 2526"/>
              <a:gd name="T112" fmla="*/ 662980 w 2893"/>
              <a:gd name="T113" fmla="*/ 119233 h 2526"/>
              <a:gd name="T114" fmla="*/ 590791 w 2893"/>
              <a:gd name="T115" fmla="*/ 144102 h 2526"/>
              <a:gd name="T116" fmla="*/ 499193 w 2893"/>
              <a:gd name="T117" fmla="*/ 155344 h 2526"/>
              <a:gd name="T118" fmla="*/ 493745 w 2893"/>
              <a:gd name="T119" fmla="*/ 102881 h 2526"/>
              <a:gd name="T120" fmla="*/ 399423 w 2893"/>
              <a:gd name="T121" fmla="*/ 66430 h 2526"/>
              <a:gd name="T122" fmla="*/ 474336 w 2893"/>
              <a:gd name="T123" fmla="*/ 13627 h 25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93" h="2526">
                <a:moveTo>
                  <a:pt x="1173" y="9"/>
                </a:moveTo>
                <a:lnTo>
                  <a:pt x="1173" y="9"/>
                </a:lnTo>
                <a:cubicBezTo>
                  <a:pt x="1173" y="9"/>
                  <a:pt x="741" y="65"/>
                  <a:pt x="441" y="399"/>
                </a:cubicBezTo>
                <a:cubicBezTo>
                  <a:pt x="441" y="399"/>
                  <a:pt x="669" y="163"/>
                  <a:pt x="806" y="163"/>
                </a:cubicBezTo>
                <a:cubicBezTo>
                  <a:pt x="839" y="179"/>
                  <a:pt x="839" y="179"/>
                  <a:pt x="839" y="179"/>
                </a:cubicBezTo>
                <a:cubicBezTo>
                  <a:pt x="839" y="179"/>
                  <a:pt x="839" y="195"/>
                  <a:pt x="831" y="195"/>
                </a:cubicBezTo>
                <a:cubicBezTo>
                  <a:pt x="831" y="204"/>
                  <a:pt x="806" y="228"/>
                  <a:pt x="806" y="228"/>
                </a:cubicBezTo>
                <a:cubicBezTo>
                  <a:pt x="806" y="235"/>
                  <a:pt x="815" y="253"/>
                  <a:pt x="815" y="253"/>
                </a:cubicBezTo>
                <a:cubicBezTo>
                  <a:pt x="799" y="269"/>
                  <a:pt x="799" y="269"/>
                  <a:pt x="799" y="269"/>
                </a:cubicBezTo>
                <a:lnTo>
                  <a:pt x="790" y="277"/>
                </a:lnTo>
                <a:cubicBezTo>
                  <a:pt x="783" y="285"/>
                  <a:pt x="783" y="285"/>
                  <a:pt x="783" y="293"/>
                </a:cubicBezTo>
                <a:cubicBezTo>
                  <a:pt x="783" y="302"/>
                  <a:pt x="783" y="318"/>
                  <a:pt x="783" y="318"/>
                </a:cubicBezTo>
                <a:cubicBezTo>
                  <a:pt x="783" y="342"/>
                  <a:pt x="783" y="342"/>
                  <a:pt x="783" y="342"/>
                </a:cubicBezTo>
                <a:cubicBezTo>
                  <a:pt x="774" y="358"/>
                  <a:pt x="774" y="358"/>
                  <a:pt x="774" y="358"/>
                </a:cubicBezTo>
                <a:cubicBezTo>
                  <a:pt x="758" y="367"/>
                  <a:pt x="758" y="367"/>
                  <a:pt x="758" y="367"/>
                </a:cubicBezTo>
                <a:cubicBezTo>
                  <a:pt x="758" y="367"/>
                  <a:pt x="734" y="374"/>
                  <a:pt x="725" y="367"/>
                </a:cubicBezTo>
                <a:cubicBezTo>
                  <a:pt x="717" y="367"/>
                  <a:pt x="717" y="350"/>
                  <a:pt x="717" y="350"/>
                </a:cubicBezTo>
                <a:cubicBezTo>
                  <a:pt x="741" y="334"/>
                  <a:pt x="741" y="334"/>
                  <a:pt x="741" y="334"/>
                </a:cubicBezTo>
                <a:cubicBezTo>
                  <a:pt x="741" y="334"/>
                  <a:pt x="741" y="325"/>
                  <a:pt x="734" y="325"/>
                </a:cubicBezTo>
                <a:cubicBezTo>
                  <a:pt x="725" y="318"/>
                  <a:pt x="725" y="302"/>
                  <a:pt x="717" y="309"/>
                </a:cubicBezTo>
                <a:cubicBezTo>
                  <a:pt x="701" y="309"/>
                  <a:pt x="685" y="325"/>
                  <a:pt x="685" y="325"/>
                </a:cubicBezTo>
                <a:cubicBezTo>
                  <a:pt x="660" y="342"/>
                  <a:pt x="660" y="342"/>
                  <a:pt x="660" y="342"/>
                </a:cubicBezTo>
                <a:lnTo>
                  <a:pt x="652" y="367"/>
                </a:lnTo>
                <a:cubicBezTo>
                  <a:pt x="660" y="367"/>
                  <a:pt x="669" y="374"/>
                  <a:pt x="669" y="374"/>
                </a:cubicBezTo>
                <a:cubicBezTo>
                  <a:pt x="669" y="374"/>
                  <a:pt x="669" y="383"/>
                  <a:pt x="669" y="390"/>
                </a:cubicBezTo>
                <a:cubicBezTo>
                  <a:pt x="669" y="399"/>
                  <a:pt x="669" y="415"/>
                  <a:pt x="669" y="415"/>
                </a:cubicBezTo>
                <a:cubicBezTo>
                  <a:pt x="669" y="415"/>
                  <a:pt x="660" y="423"/>
                  <a:pt x="644" y="415"/>
                </a:cubicBezTo>
                <a:cubicBezTo>
                  <a:pt x="627" y="415"/>
                  <a:pt x="620" y="415"/>
                  <a:pt x="611" y="407"/>
                </a:cubicBezTo>
                <a:cubicBezTo>
                  <a:pt x="604" y="407"/>
                  <a:pt x="595" y="399"/>
                  <a:pt x="579" y="407"/>
                </a:cubicBezTo>
                <a:cubicBezTo>
                  <a:pt x="571" y="407"/>
                  <a:pt x="571" y="407"/>
                  <a:pt x="571" y="415"/>
                </a:cubicBezTo>
                <a:lnTo>
                  <a:pt x="537" y="439"/>
                </a:lnTo>
                <a:cubicBezTo>
                  <a:pt x="537" y="439"/>
                  <a:pt x="530" y="439"/>
                  <a:pt x="530" y="448"/>
                </a:cubicBezTo>
                <a:cubicBezTo>
                  <a:pt x="530" y="456"/>
                  <a:pt x="513" y="472"/>
                  <a:pt x="513" y="472"/>
                </a:cubicBezTo>
                <a:cubicBezTo>
                  <a:pt x="513" y="472"/>
                  <a:pt x="506" y="488"/>
                  <a:pt x="490" y="488"/>
                </a:cubicBezTo>
                <a:cubicBezTo>
                  <a:pt x="465" y="497"/>
                  <a:pt x="465" y="497"/>
                  <a:pt x="465" y="497"/>
                </a:cubicBezTo>
                <a:cubicBezTo>
                  <a:pt x="456" y="521"/>
                  <a:pt x="456" y="521"/>
                  <a:pt x="456" y="521"/>
                </a:cubicBezTo>
                <a:cubicBezTo>
                  <a:pt x="456" y="521"/>
                  <a:pt x="441" y="529"/>
                  <a:pt x="432" y="546"/>
                </a:cubicBezTo>
                <a:cubicBezTo>
                  <a:pt x="416" y="562"/>
                  <a:pt x="391" y="578"/>
                  <a:pt x="383" y="586"/>
                </a:cubicBezTo>
                <a:cubicBezTo>
                  <a:pt x="375" y="586"/>
                  <a:pt x="367" y="595"/>
                  <a:pt x="358" y="611"/>
                </a:cubicBezTo>
                <a:cubicBezTo>
                  <a:pt x="358" y="618"/>
                  <a:pt x="358" y="635"/>
                  <a:pt x="358" y="643"/>
                </a:cubicBezTo>
                <a:cubicBezTo>
                  <a:pt x="351" y="651"/>
                  <a:pt x="342" y="667"/>
                  <a:pt x="342" y="676"/>
                </a:cubicBezTo>
                <a:cubicBezTo>
                  <a:pt x="342" y="692"/>
                  <a:pt x="334" y="708"/>
                  <a:pt x="326" y="708"/>
                </a:cubicBezTo>
                <a:cubicBezTo>
                  <a:pt x="326" y="716"/>
                  <a:pt x="310" y="725"/>
                  <a:pt x="310" y="725"/>
                </a:cubicBezTo>
                <a:cubicBezTo>
                  <a:pt x="302" y="725"/>
                  <a:pt x="277" y="732"/>
                  <a:pt x="269" y="741"/>
                </a:cubicBezTo>
                <a:cubicBezTo>
                  <a:pt x="261" y="748"/>
                  <a:pt x="253" y="757"/>
                  <a:pt x="253" y="765"/>
                </a:cubicBezTo>
                <a:cubicBezTo>
                  <a:pt x="253" y="773"/>
                  <a:pt x="269" y="781"/>
                  <a:pt x="277" y="781"/>
                </a:cubicBezTo>
                <a:lnTo>
                  <a:pt x="293" y="781"/>
                </a:lnTo>
                <a:cubicBezTo>
                  <a:pt x="293" y="781"/>
                  <a:pt x="293" y="806"/>
                  <a:pt x="293" y="815"/>
                </a:cubicBezTo>
                <a:cubicBezTo>
                  <a:pt x="293" y="815"/>
                  <a:pt x="286" y="839"/>
                  <a:pt x="293" y="839"/>
                </a:cubicBezTo>
                <a:cubicBezTo>
                  <a:pt x="302" y="839"/>
                  <a:pt x="318" y="839"/>
                  <a:pt x="318" y="839"/>
                </a:cubicBezTo>
                <a:cubicBezTo>
                  <a:pt x="342" y="846"/>
                  <a:pt x="342" y="846"/>
                  <a:pt x="342" y="846"/>
                </a:cubicBezTo>
                <a:cubicBezTo>
                  <a:pt x="358" y="864"/>
                  <a:pt x="358" y="864"/>
                  <a:pt x="358" y="864"/>
                </a:cubicBezTo>
                <a:cubicBezTo>
                  <a:pt x="375" y="871"/>
                  <a:pt x="375" y="871"/>
                  <a:pt x="375" y="871"/>
                </a:cubicBezTo>
                <a:cubicBezTo>
                  <a:pt x="375" y="871"/>
                  <a:pt x="367" y="880"/>
                  <a:pt x="367" y="887"/>
                </a:cubicBezTo>
                <a:cubicBezTo>
                  <a:pt x="358" y="895"/>
                  <a:pt x="358" y="904"/>
                  <a:pt x="351" y="904"/>
                </a:cubicBezTo>
                <a:cubicBezTo>
                  <a:pt x="351" y="895"/>
                  <a:pt x="351" y="895"/>
                  <a:pt x="342" y="887"/>
                </a:cubicBezTo>
                <a:cubicBezTo>
                  <a:pt x="342" y="880"/>
                  <a:pt x="342" y="871"/>
                  <a:pt x="334" y="871"/>
                </a:cubicBezTo>
                <a:cubicBezTo>
                  <a:pt x="318" y="871"/>
                  <a:pt x="310" y="880"/>
                  <a:pt x="310" y="880"/>
                </a:cubicBezTo>
                <a:cubicBezTo>
                  <a:pt x="302" y="871"/>
                  <a:pt x="293" y="871"/>
                  <a:pt x="286" y="864"/>
                </a:cubicBezTo>
                <a:cubicBezTo>
                  <a:pt x="277" y="855"/>
                  <a:pt x="277" y="871"/>
                  <a:pt x="277" y="855"/>
                </a:cubicBezTo>
                <a:cubicBezTo>
                  <a:pt x="286" y="846"/>
                  <a:pt x="286" y="839"/>
                  <a:pt x="286" y="830"/>
                </a:cubicBezTo>
                <a:lnTo>
                  <a:pt x="269" y="815"/>
                </a:lnTo>
                <a:cubicBezTo>
                  <a:pt x="261" y="815"/>
                  <a:pt x="269" y="822"/>
                  <a:pt x="261" y="815"/>
                </a:cubicBezTo>
                <a:cubicBezTo>
                  <a:pt x="253" y="806"/>
                  <a:pt x="244" y="797"/>
                  <a:pt x="244" y="797"/>
                </a:cubicBezTo>
                <a:cubicBezTo>
                  <a:pt x="237" y="797"/>
                  <a:pt x="228" y="806"/>
                  <a:pt x="228" y="797"/>
                </a:cubicBezTo>
                <a:cubicBezTo>
                  <a:pt x="228" y="790"/>
                  <a:pt x="237" y="773"/>
                  <a:pt x="237" y="765"/>
                </a:cubicBezTo>
                <a:cubicBezTo>
                  <a:pt x="237" y="757"/>
                  <a:pt x="237" y="748"/>
                  <a:pt x="237" y="741"/>
                </a:cubicBezTo>
                <a:cubicBezTo>
                  <a:pt x="237" y="732"/>
                  <a:pt x="244" y="700"/>
                  <a:pt x="244" y="700"/>
                </a:cubicBezTo>
                <a:cubicBezTo>
                  <a:pt x="244" y="700"/>
                  <a:pt x="204" y="773"/>
                  <a:pt x="196" y="839"/>
                </a:cubicBezTo>
                <a:cubicBezTo>
                  <a:pt x="196" y="839"/>
                  <a:pt x="212" y="830"/>
                  <a:pt x="212" y="846"/>
                </a:cubicBezTo>
                <a:cubicBezTo>
                  <a:pt x="212" y="855"/>
                  <a:pt x="212" y="864"/>
                  <a:pt x="212" y="871"/>
                </a:cubicBezTo>
                <a:cubicBezTo>
                  <a:pt x="212" y="880"/>
                  <a:pt x="212" y="880"/>
                  <a:pt x="212" y="911"/>
                </a:cubicBezTo>
                <a:cubicBezTo>
                  <a:pt x="212" y="945"/>
                  <a:pt x="221" y="953"/>
                  <a:pt x="212" y="961"/>
                </a:cubicBezTo>
                <a:cubicBezTo>
                  <a:pt x="212" y="969"/>
                  <a:pt x="204" y="985"/>
                  <a:pt x="204" y="994"/>
                </a:cubicBezTo>
                <a:cubicBezTo>
                  <a:pt x="196" y="1010"/>
                  <a:pt x="212" y="1034"/>
                  <a:pt x="212" y="1041"/>
                </a:cubicBezTo>
                <a:cubicBezTo>
                  <a:pt x="221" y="1050"/>
                  <a:pt x="221" y="1050"/>
                  <a:pt x="221" y="1059"/>
                </a:cubicBezTo>
                <a:cubicBezTo>
                  <a:pt x="228" y="1066"/>
                  <a:pt x="212" y="1083"/>
                  <a:pt x="228" y="1066"/>
                </a:cubicBezTo>
                <a:cubicBezTo>
                  <a:pt x="244" y="1041"/>
                  <a:pt x="253" y="1026"/>
                  <a:pt x="253" y="1026"/>
                </a:cubicBezTo>
                <a:cubicBezTo>
                  <a:pt x="261" y="1018"/>
                  <a:pt x="261" y="1018"/>
                  <a:pt x="261" y="1018"/>
                </a:cubicBezTo>
                <a:cubicBezTo>
                  <a:pt x="261" y="1018"/>
                  <a:pt x="261" y="1001"/>
                  <a:pt x="277" y="1010"/>
                </a:cubicBezTo>
                <a:cubicBezTo>
                  <a:pt x="302" y="1010"/>
                  <a:pt x="302" y="1010"/>
                  <a:pt x="310" y="1018"/>
                </a:cubicBezTo>
                <a:cubicBezTo>
                  <a:pt x="310" y="1026"/>
                  <a:pt x="302" y="1041"/>
                  <a:pt x="310" y="1041"/>
                </a:cubicBezTo>
                <a:cubicBezTo>
                  <a:pt x="318" y="1041"/>
                  <a:pt x="351" y="1034"/>
                  <a:pt x="358" y="1034"/>
                </a:cubicBezTo>
                <a:cubicBezTo>
                  <a:pt x="367" y="1034"/>
                  <a:pt x="375" y="1034"/>
                  <a:pt x="375" y="1050"/>
                </a:cubicBezTo>
                <a:cubicBezTo>
                  <a:pt x="383" y="1066"/>
                  <a:pt x="391" y="1083"/>
                  <a:pt x="399" y="1091"/>
                </a:cubicBezTo>
                <a:cubicBezTo>
                  <a:pt x="399" y="1091"/>
                  <a:pt x="399" y="1108"/>
                  <a:pt x="407" y="1124"/>
                </a:cubicBezTo>
                <a:cubicBezTo>
                  <a:pt x="407" y="1132"/>
                  <a:pt x="441" y="1140"/>
                  <a:pt x="441" y="1140"/>
                </a:cubicBezTo>
                <a:cubicBezTo>
                  <a:pt x="448" y="1140"/>
                  <a:pt x="472" y="1148"/>
                  <a:pt x="481" y="1148"/>
                </a:cubicBezTo>
                <a:cubicBezTo>
                  <a:pt x="490" y="1157"/>
                  <a:pt x="481" y="1164"/>
                  <a:pt x="497" y="1173"/>
                </a:cubicBezTo>
                <a:cubicBezTo>
                  <a:pt x="513" y="1173"/>
                  <a:pt x="521" y="1205"/>
                  <a:pt x="521" y="1205"/>
                </a:cubicBezTo>
                <a:cubicBezTo>
                  <a:pt x="521" y="1205"/>
                  <a:pt x="521" y="1238"/>
                  <a:pt x="521" y="1246"/>
                </a:cubicBezTo>
                <a:cubicBezTo>
                  <a:pt x="513" y="1254"/>
                  <a:pt x="521" y="1262"/>
                  <a:pt x="530" y="1262"/>
                </a:cubicBezTo>
                <a:cubicBezTo>
                  <a:pt x="537" y="1270"/>
                  <a:pt x="562" y="1270"/>
                  <a:pt x="562" y="1270"/>
                </a:cubicBezTo>
                <a:cubicBezTo>
                  <a:pt x="562" y="1270"/>
                  <a:pt x="555" y="1294"/>
                  <a:pt x="571" y="1303"/>
                </a:cubicBezTo>
                <a:cubicBezTo>
                  <a:pt x="595" y="1311"/>
                  <a:pt x="620" y="1311"/>
                  <a:pt x="620" y="1319"/>
                </a:cubicBezTo>
                <a:cubicBezTo>
                  <a:pt x="627" y="1319"/>
                  <a:pt x="611" y="1343"/>
                  <a:pt x="636" y="1335"/>
                </a:cubicBezTo>
                <a:cubicBezTo>
                  <a:pt x="660" y="1335"/>
                  <a:pt x="685" y="1335"/>
                  <a:pt x="692" y="1343"/>
                </a:cubicBezTo>
                <a:cubicBezTo>
                  <a:pt x="709" y="1352"/>
                  <a:pt x="692" y="1368"/>
                  <a:pt x="725" y="1384"/>
                </a:cubicBezTo>
                <a:cubicBezTo>
                  <a:pt x="758" y="1401"/>
                  <a:pt x="766" y="1408"/>
                  <a:pt x="774" y="1408"/>
                </a:cubicBezTo>
                <a:cubicBezTo>
                  <a:pt x="783" y="1417"/>
                  <a:pt x="799" y="1417"/>
                  <a:pt x="799" y="1433"/>
                </a:cubicBezTo>
                <a:cubicBezTo>
                  <a:pt x="790" y="1457"/>
                  <a:pt x="790" y="1473"/>
                  <a:pt x="774" y="1482"/>
                </a:cubicBezTo>
                <a:cubicBezTo>
                  <a:pt x="766" y="1498"/>
                  <a:pt x="750" y="1531"/>
                  <a:pt x="741" y="1540"/>
                </a:cubicBezTo>
                <a:cubicBezTo>
                  <a:pt x="734" y="1547"/>
                  <a:pt x="725" y="1563"/>
                  <a:pt x="734" y="1580"/>
                </a:cubicBezTo>
                <a:cubicBezTo>
                  <a:pt x="741" y="1596"/>
                  <a:pt x="750" y="1612"/>
                  <a:pt x="750" y="1621"/>
                </a:cubicBezTo>
                <a:cubicBezTo>
                  <a:pt x="750" y="1636"/>
                  <a:pt x="758" y="1661"/>
                  <a:pt x="750" y="1677"/>
                </a:cubicBezTo>
                <a:cubicBezTo>
                  <a:pt x="741" y="1686"/>
                  <a:pt x="734" y="1710"/>
                  <a:pt x="734" y="1710"/>
                </a:cubicBezTo>
                <a:cubicBezTo>
                  <a:pt x="734" y="1710"/>
                  <a:pt x="750" y="1726"/>
                  <a:pt x="741" y="1742"/>
                </a:cubicBezTo>
                <a:cubicBezTo>
                  <a:pt x="725" y="1759"/>
                  <a:pt x="701" y="1775"/>
                  <a:pt x="685" y="1775"/>
                </a:cubicBezTo>
                <a:cubicBezTo>
                  <a:pt x="676" y="1784"/>
                  <a:pt x="652" y="1808"/>
                  <a:pt x="652" y="1808"/>
                </a:cubicBezTo>
                <a:cubicBezTo>
                  <a:pt x="652" y="1808"/>
                  <a:pt x="652" y="1856"/>
                  <a:pt x="652" y="1865"/>
                </a:cubicBezTo>
                <a:cubicBezTo>
                  <a:pt x="652" y="1873"/>
                  <a:pt x="604" y="1954"/>
                  <a:pt x="620" y="1970"/>
                </a:cubicBezTo>
                <a:cubicBezTo>
                  <a:pt x="636" y="1987"/>
                  <a:pt x="636" y="2003"/>
                  <a:pt x="636" y="2019"/>
                </a:cubicBezTo>
                <a:cubicBezTo>
                  <a:pt x="627" y="2028"/>
                  <a:pt x="627" y="2028"/>
                  <a:pt x="620" y="2035"/>
                </a:cubicBezTo>
                <a:cubicBezTo>
                  <a:pt x="620" y="2052"/>
                  <a:pt x="586" y="2044"/>
                  <a:pt x="604" y="2068"/>
                </a:cubicBezTo>
                <a:cubicBezTo>
                  <a:pt x="620" y="2093"/>
                  <a:pt x="627" y="2101"/>
                  <a:pt x="636" y="2117"/>
                </a:cubicBezTo>
                <a:cubicBezTo>
                  <a:pt x="644" y="2133"/>
                  <a:pt x="644" y="2142"/>
                  <a:pt x="660" y="2158"/>
                </a:cubicBezTo>
                <a:cubicBezTo>
                  <a:pt x="669" y="2174"/>
                  <a:pt x="676" y="2182"/>
                  <a:pt x="685" y="2198"/>
                </a:cubicBezTo>
                <a:cubicBezTo>
                  <a:pt x="701" y="2207"/>
                  <a:pt x="717" y="2214"/>
                  <a:pt x="717" y="2231"/>
                </a:cubicBezTo>
                <a:cubicBezTo>
                  <a:pt x="717" y="2247"/>
                  <a:pt x="750" y="2279"/>
                  <a:pt x="709" y="2256"/>
                </a:cubicBezTo>
                <a:cubicBezTo>
                  <a:pt x="676" y="2231"/>
                  <a:pt x="709" y="2247"/>
                  <a:pt x="660" y="2214"/>
                </a:cubicBezTo>
                <a:cubicBezTo>
                  <a:pt x="620" y="2174"/>
                  <a:pt x="604" y="2191"/>
                  <a:pt x="586" y="2166"/>
                </a:cubicBezTo>
                <a:cubicBezTo>
                  <a:pt x="571" y="2142"/>
                  <a:pt x="595" y="2231"/>
                  <a:pt x="562" y="2126"/>
                </a:cubicBezTo>
                <a:cubicBezTo>
                  <a:pt x="521" y="2028"/>
                  <a:pt x="513" y="2044"/>
                  <a:pt x="506" y="2019"/>
                </a:cubicBezTo>
                <a:cubicBezTo>
                  <a:pt x="490" y="1995"/>
                  <a:pt x="497" y="2019"/>
                  <a:pt x="472" y="1970"/>
                </a:cubicBezTo>
                <a:cubicBezTo>
                  <a:pt x="448" y="1921"/>
                  <a:pt x="465" y="1954"/>
                  <a:pt x="448" y="1921"/>
                </a:cubicBezTo>
                <a:cubicBezTo>
                  <a:pt x="423" y="1889"/>
                  <a:pt x="416" y="1938"/>
                  <a:pt x="407" y="1881"/>
                </a:cubicBezTo>
                <a:cubicBezTo>
                  <a:pt x="399" y="1824"/>
                  <a:pt x="391" y="1856"/>
                  <a:pt x="375" y="1791"/>
                </a:cubicBezTo>
                <a:cubicBezTo>
                  <a:pt x="358" y="1726"/>
                  <a:pt x="391" y="1726"/>
                  <a:pt x="351" y="1694"/>
                </a:cubicBezTo>
                <a:cubicBezTo>
                  <a:pt x="318" y="1661"/>
                  <a:pt x="318" y="1677"/>
                  <a:pt x="310" y="1661"/>
                </a:cubicBezTo>
                <a:cubicBezTo>
                  <a:pt x="293" y="1636"/>
                  <a:pt x="310" y="1652"/>
                  <a:pt x="286" y="1605"/>
                </a:cubicBezTo>
                <a:cubicBezTo>
                  <a:pt x="253" y="1547"/>
                  <a:pt x="204" y="1522"/>
                  <a:pt x="212" y="1433"/>
                </a:cubicBezTo>
                <a:cubicBezTo>
                  <a:pt x="212" y="1335"/>
                  <a:pt x="212" y="1319"/>
                  <a:pt x="212" y="1319"/>
                </a:cubicBezTo>
                <a:cubicBezTo>
                  <a:pt x="212" y="1319"/>
                  <a:pt x="163" y="1287"/>
                  <a:pt x="179" y="1229"/>
                </a:cubicBezTo>
                <a:cubicBezTo>
                  <a:pt x="196" y="1173"/>
                  <a:pt x="204" y="1189"/>
                  <a:pt x="196" y="1173"/>
                </a:cubicBezTo>
                <a:cubicBezTo>
                  <a:pt x="188" y="1157"/>
                  <a:pt x="179" y="1157"/>
                  <a:pt x="172" y="1140"/>
                </a:cubicBezTo>
                <a:cubicBezTo>
                  <a:pt x="155" y="1115"/>
                  <a:pt x="147" y="1115"/>
                  <a:pt x="147" y="1108"/>
                </a:cubicBezTo>
                <a:cubicBezTo>
                  <a:pt x="139" y="1091"/>
                  <a:pt x="139" y="1059"/>
                  <a:pt x="139" y="1059"/>
                </a:cubicBezTo>
                <a:cubicBezTo>
                  <a:pt x="123" y="1075"/>
                  <a:pt x="123" y="1075"/>
                  <a:pt x="123" y="1075"/>
                </a:cubicBezTo>
                <a:cubicBezTo>
                  <a:pt x="123" y="1075"/>
                  <a:pt x="0" y="2312"/>
                  <a:pt x="1238" y="2500"/>
                </a:cubicBezTo>
                <a:cubicBezTo>
                  <a:pt x="1238" y="2500"/>
                  <a:pt x="953" y="2435"/>
                  <a:pt x="929" y="2377"/>
                </a:cubicBezTo>
                <a:cubicBezTo>
                  <a:pt x="929" y="2377"/>
                  <a:pt x="920" y="2328"/>
                  <a:pt x="937" y="2328"/>
                </a:cubicBezTo>
                <a:cubicBezTo>
                  <a:pt x="945" y="2328"/>
                  <a:pt x="962" y="2337"/>
                  <a:pt x="978" y="2321"/>
                </a:cubicBezTo>
                <a:cubicBezTo>
                  <a:pt x="1002" y="2304"/>
                  <a:pt x="1018" y="2288"/>
                  <a:pt x="1018" y="2288"/>
                </a:cubicBezTo>
                <a:cubicBezTo>
                  <a:pt x="1018" y="2312"/>
                  <a:pt x="1018" y="2312"/>
                  <a:pt x="1018" y="2312"/>
                </a:cubicBezTo>
                <a:cubicBezTo>
                  <a:pt x="1018" y="2312"/>
                  <a:pt x="1002" y="2312"/>
                  <a:pt x="1059" y="2304"/>
                </a:cubicBezTo>
                <a:cubicBezTo>
                  <a:pt x="1116" y="2296"/>
                  <a:pt x="1116" y="2304"/>
                  <a:pt x="1141" y="2296"/>
                </a:cubicBezTo>
                <a:cubicBezTo>
                  <a:pt x="1157" y="2288"/>
                  <a:pt x="1181" y="2239"/>
                  <a:pt x="1190" y="2263"/>
                </a:cubicBezTo>
                <a:cubicBezTo>
                  <a:pt x="1206" y="2296"/>
                  <a:pt x="1181" y="2279"/>
                  <a:pt x="1206" y="2296"/>
                </a:cubicBezTo>
                <a:cubicBezTo>
                  <a:pt x="1231" y="2304"/>
                  <a:pt x="1278" y="2288"/>
                  <a:pt x="1278" y="2288"/>
                </a:cubicBezTo>
                <a:cubicBezTo>
                  <a:pt x="1278" y="2288"/>
                  <a:pt x="1368" y="2296"/>
                  <a:pt x="1377" y="2288"/>
                </a:cubicBezTo>
                <a:cubicBezTo>
                  <a:pt x="1385" y="2272"/>
                  <a:pt x="1385" y="2263"/>
                  <a:pt x="1401" y="2263"/>
                </a:cubicBezTo>
                <a:cubicBezTo>
                  <a:pt x="1417" y="2263"/>
                  <a:pt x="1426" y="2288"/>
                  <a:pt x="1426" y="2288"/>
                </a:cubicBezTo>
                <a:cubicBezTo>
                  <a:pt x="1377" y="2312"/>
                  <a:pt x="1377" y="2312"/>
                  <a:pt x="1377" y="2312"/>
                </a:cubicBezTo>
                <a:cubicBezTo>
                  <a:pt x="1327" y="2346"/>
                  <a:pt x="1327" y="2346"/>
                  <a:pt x="1327" y="2346"/>
                </a:cubicBezTo>
                <a:cubicBezTo>
                  <a:pt x="1327" y="2346"/>
                  <a:pt x="1312" y="2353"/>
                  <a:pt x="1327" y="2362"/>
                </a:cubicBezTo>
                <a:cubicBezTo>
                  <a:pt x="1343" y="2370"/>
                  <a:pt x="1352" y="2370"/>
                  <a:pt x="1377" y="2370"/>
                </a:cubicBezTo>
                <a:cubicBezTo>
                  <a:pt x="1393" y="2377"/>
                  <a:pt x="1450" y="2411"/>
                  <a:pt x="1459" y="2395"/>
                </a:cubicBezTo>
                <a:cubicBezTo>
                  <a:pt x="1466" y="2370"/>
                  <a:pt x="1475" y="2362"/>
                  <a:pt x="1483" y="2346"/>
                </a:cubicBezTo>
                <a:cubicBezTo>
                  <a:pt x="1491" y="2337"/>
                  <a:pt x="1491" y="2312"/>
                  <a:pt x="1507" y="2312"/>
                </a:cubicBezTo>
                <a:cubicBezTo>
                  <a:pt x="1531" y="2312"/>
                  <a:pt x="1548" y="2321"/>
                  <a:pt x="1548" y="2321"/>
                </a:cubicBezTo>
                <a:cubicBezTo>
                  <a:pt x="1531" y="2362"/>
                  <a:pt x="1531" y="2362"/>
                  <a:pt x="1531" y="2362"/>
                </a:cubicBezTo>
                <a:cubicBezTo>
                  <a:pt x="1531" y="2362"/>
                  <a:pt x="1564" y="2362"/>
                  <a:pt x="1580" y="2362"/>
                </a:cubicBezTo>
                <a:cubicBezTo>
                  <a:pt x="1596" y="2362"/>
                  <a:pt x="1596" y="2377"/>
                  <a:pt x="1621" y="2362"/>
                </a:cubicBezTo>
                <a:cubicBezTo>
                  <a:pt x="1637" y="2337"/>
                  <a:pt x="1645" y="2337"/>
                  <a:pt x="1661" y="2337"/>
                </a:cubicBezTo>
                <a:cubicBezTo>
                  <a:pt x="1686" y="2337"/>
                  <a:pt x="1719" y="2328"/>
                  <a:pt x="1727" y="2328"/>
                </a:cubicBezTo>
                <a:cubicBezTo>
                  <a:pt x="1735" y="2328"/>
                  <a:pt x="1752" y="2337"/>
                  <a:pt x="1759" y="2337"/>
                </a:cubicBezTo>
                <a:cubicBezTo>
                  <a:pt x="1768" y="2337"/>
                  <a:pt x="1808" y="2370"/>
                  <a:pt x="1824" y="2362"/>
                </a:cubicBezTo>
                <a:cubicBezTo>
                  <a:pt x="1833" y="2353"/>
                  <a:pt x="1882" y="2362"/>
                  <a:pt x="1882" y="2362"/>
                </a:cubicBezTo>
                <a:cubicBezTo>
                  <a:pt x="1882" y="2362"/>
                  <a:pt x="1735" y="2492"/>
                  <a:pt x="1434" y="2500"/>
                </a:cubicBezTo>
                <a:cubicBezTo>
                  <a:pt x="1434" y="2500"/>
                  <a:pt x="2118" y="2525"/>
                  <a:pt x="2500" y="1856"/>
                </a:cubicBezTo>
                <a:cubicBezTo>
                  <a:pt x="2892" y="1189"/>
                  <a:pt x="2623" y="334"/>
                  <a:pt x="1743" y="32"/>
                </a:cubicBezTo>
                <a:cubicBezTo>
                  <a:pt x="1743" y="32"/>
                  <a:pt x="2403" y="277"/>
                  <a:pt x="2574" y="911"/>
                </a:cubicBezTo>
                <a:cubicBezTo>
                  <a:pt x="2565" y="920"/>
                  <a:pt x="2565" y="920"/>
                  <a:pt x="2565" y="920"/>
                </a:cubicBezTo>
                <a:cubicBezTo>
                  <a:pt x="2549" y="904"/>
                  <a:pt x="2549" y="911"/>
                  <a:pt x="2533" y="880"/>
                </a:cubicBezTo>
                <a:cubicBezTo>
                  <a:pt x="2516" y="855"/>
                  <a:pt x="2533" y="864"/>
                  <a:pt x="2516" y="839"/>
                </a:cubicBezTo>
                <a:cubicBezTo>
                  <a:pt x="2509" y="822"/>
                  <a:pt x="2509" y="830"/>
                  <a:pt x="2500" y="815"/>
                </a:cubicBezTo>
                <a:cubicBezTo>
                  <a:pt x="2484" y="790"/>
                  <a:pt x="2476" y="797"/>
                  <a:pt x="2468" y="781"/>
                </a:cubicBezTo>
                <a:cubicBezTo>
                  <a:pt x="2451" y="773"/>
                  <a:pt x="2444" y="732"/>
                  <a:pt x="2435" y="725"/>
                </a:cubicBezTo>
                <a:cubicBezTo>
                  <a:pt x="2428" y="708"/>
                  <a:pt x="2403" y="708"/>
                  <a:pt x="2386" y="700"/>
                </a:cubicBezTo>
                <a:cubicBezTo>
                  <a:pt x="2379" y="700"/>
                  <a:pt x="2379" y="683"/>
                  <a:pt x="2379" y="700"/>
                </a:cubicBezTo>
                <a:cubicBezTo>
                  <a:pt x="2370" y="716"/>
                  <a:pt x="2395" y="741"/>
                  <a:pt x="2395" y="741"/>
                </a:cubicBezTo>
                <a:cubicBezTo>
                  <a:pt x="2395" y="790"/>
                  <a:pt x="2395" y="790"/>
                  <a:pt x="2395" y="790"/>
                </a:cubicBezTo>
                <a:cubicBezTo>
                  <a:pt x="2395" y="790"/>
                  <a:pt x="2411" y="830"/>
                  <a:pt x="2411" y="839"/>
                </a:cubicBezTo>
                <a:cubicBezTo>
                  <a:pt x="2411" y="855"/>
                  <a:pt x="2395" y="887"/>
                  <a:pt x="2395" y="887"/>
                </a:cubicBezTo>
                <a:cubicBezTo>
                  <a:pt x="2395" y="887"/>
                  <a:pt x="2386" y="920"/>
                  <a:pt x="2379" y="929"/>
                </a:cubicBezTo>
                <a:cubicBezTo>
                  <a:pt x="2370" y="936"/>
                  <a:pt x="2297" y="945"/>
                  <a:pt x="2297" y="945"/>
                </a:cubicBezTo>
                <a:cubicBezTo>
                  <a:pt x="2297" y="945"/>
                  <a:pt x="2281" y="920"/>
                  <a:pt x="2265" y="904"/>
                </a:cubicBezTo>
                <a:cubicBezTo>
                  <a:pt x="2256" y="880"/>
                  <a:pt x="2216" y="871"/>
                  <a:pt x="2207" y="864"/>
                </a:cubicBezTo>
                <a:cubicBezTo>
                  <a:pt x="2207" y="855"/>
                  <a:pt x="2216" y="839"/>
                  <a:pt x="2200" y="815"/>
                </a:cubicBezTo>
                <a:cubicBezTo>
                  <a:pt x="2183" y="790"/>
                  <a:pt x="2200" y="797"/>
                  <a:pt x="2175" y="773"/>
                </a:cubicBezTo>
                <a:cubicBezTo>
                  <a:pt x="2151" y="757"/>
                  <a:pt x="2151" y="757"/>
                  <a:pt x="2151" y="757"/>
                </a:cubicBezTo>
                <a:cubicBezTo>
                  <a:pt x="2151" y="757"/>
                  <a:pt x="2102" y="741"/>
                  <a:pt x="2118" y="765"/>
                </a:cubicBezTo>
                <a:cubicBezTo>
                  <a:pt x="2135" y="797"/>
                  <a:pt x="2118" y="830"/>
                  <a:pt x="2135" y="830"/>
                </a:cubicBezTo>
                <a:cubicBezTo>
                  <a:pt x="2142" y="839"/>
                  <a:pt x="2151" y="822"/>
                  <a:pt x="2167" y="846"/>
                </a:cubicBezTo>
                <a:cubicBezTo>
                  <a:pt x="2175" y="880"/>
                  <a:pt x="2183" y="887"/>
                  <a:pt x="2191" y="895"/>
                </a:cubicBezTo>
                <a:cubicBezTo>
                  <a:pt x="2200" y="904"/>
                  <a:pt x="2200" y="945"/>
                  <a:pt x="2216" y="945"/>
                </a:cubicBezTo>
                <a:cubicBezTo>
                  <a:pt x="2223" y="953"/>
                  <a:pt x="2256" y="945"/>
                  <a:pt x="2256" y="961"/>
                </a:cubicBezTo>
                <a:cubicBezTo>
                  <a:pt x="2248" y="976"/>
                  <a:pt x="2232" y="1001"/>
                  <a:pt x="2256" y="1001"/>
                </a:cubicBezTo>
                <a:cubicBezTo>
                  <a:pt x="2272" y="1010"/>
                  <a:pt x="2281" y="1018"/>
                  <a:pt x="2289" y="1018"/>
                </a:cubicBezTo>
                <a:cubicBezTo>
                  <a:pt x="2305" y="1010"/>
                  <a:pt x="2297" y="1018"/>
                  <a:pt x="2314" y="1010"/>
                </a:cubicBezTo>
                <a:cubicBezTo>
                  <a:pt x="2337" y="1001"/>
                  <a:pt x="2362" y="1001"/>
                  <a:pt x="2362" y="1001"/>
                </a:cubicBezTo>
                <a:cubicBezTo>
                  <a:pt x="2362" y="1001"/>
                  <a:pt x="2386" y="1026"/>
                  <a:pt x="2386" y="1034"/>
                </a:cubicBezTo>
                <a:cubicBezTo>
                  <a:pt x="2386" y="1041"/>
                  <a:pt x="2379" y="1091"/>
                  <a:pt x="2379" y="1091"/>
                </a:cubicBezTo>
                <a:cubicBezTo>
                  <a:pt x="2354" y="1140"/>
                  <a:pt x="2354" y="1140"/>
                  <a:pt x="2354" y="1140"/>
                </a:cubicBezTo>
                <a:cubicBezTo>
                  <a:pt x="2354" y="1140"/>
                  <a:pt x="2354" y="1229"/>
                  <a:pt x="2337" y="1229"/>
                </a:cubicBezTo>
                <a:cubicBezTo>
                  <a:pt x="2321" y="1229"/>
                  <a:pt x="2305" y="1270"/>
                  <a:pt x="2297" y="1270"/>
                </a:cubicBezTo>
                <a:cubicBezTo>
                  <a:pt x="2289" y="1278"/>
                  <a:pt x="2289" y="1335"/>
                  <a:pt x="2289" y="1335"/>
                </a:cubicBezTo>
                <a:cubicBezTo>
                  <a:pt x="2265" y="1368"/>
                  <a:pt x="2265" y="1368"/>
                  <a:pt x="2265" y="1368"/>
                </a:cubicBezTo>
                <a:cubicBezTo>
                  <a:pt x="2265" y="1368"/>
                  <a:pt x="2256" y="1417"/>
                  <a:pt x="2265" y="1425"/>
                </a:cubicBezTo>
                <a:cubicBezTo>
                  <a:pt x="2265" y="1441"/>
                  <a:pt x="2272" y="1482"/>
                  <a:pt x="2265" y="1506"/>
                </a:cubicBezTo>
                <a:cubicBezTo>
                  <a:pt x="2256" y="1531"/>
                  <a:pt x="2223" y="1556"/>
                  <a:pt x="2223" y="1556"/>
                </a:cubicBezTo>
                <a:cubicBezTo>
                  <a:pt x="2223" y="1556"/>
                  <a:pt x="2272" y="1596"/>
                  <a:pt x="2248" y="1605"/>
                </a:cubicBezTo>
                <a:cubicBezTo>
                  <a:pt x="2223" y="1612"/>
                  <a:pt x="2200" y="1645"/>
                  <a:pt x="2191" y="1652"/>
                </a:cubicBezTo>
                <a:cubicBezTo>
                  <a:pt x="2183" y="1661"/>
                  <a:pt x="2191" y="1677"/>
                  <a:pt x="2175" y="1686"/>
                </a:cubicBezTo>
                <a:cubicBezTo>
                  <a:pt x="2158" y="1686"/>
                  <a:pt x="2135" y="1686"/>
                  <a:pt x="2135" y="1694"/>
                </a:cubicBezTo>
                <a:cubicBezTo>
                  <a:pt x="2135" y="1710"/>
                  <a:pt x="2135" y="1742"/>
                  <a:pt x="2135" y="1742"/>
                </a:cubicBezTo>
                <a:cubicBezTo>
                  <a:pt x="2086" y="1808"/>
                  <a:pt x="2086" y="1808"/>
                  <a:pt x="2086" y="1808"/>
                </a:cubicBezTo>
                <a:cubicBezTo>
                  <a:pt x="2028" y="1856"/>
                  <a:pt x="2028" y="1856"/>
                  <a:pt x="2028" y="1856"/>
                </a:cubicBezTo>
                <a:cubicBezTo>
                  <a:pt x="2028" y="1856"/>
                  <a:pt x="2037" y="1889"/>
                  <a:pt x="2021" y="1889"/>
                </a:cubicBezTo>
                <a:cubicBezTo>
                  <a:pt x="2003" y="1898"/>
                  <a:pt x="1938" y="1921"/>
                  <a:pt x="1930" y="1930"/>
                </a:cubicBezTo>
                <a:cubicBezTo>
                  <a:pt x="1922" y="1938"/>
                  <a:pt x="1882" y="1954"/>
                  <a:pt x="1865" y="1954"/>
                </a:cubicBezTo>
                <a:cubicBezTo>
                  <a:pt x="1849" y="1954"/>
                  <a:pt x="1873" y="1995"/>
                  <a:pt x="1849" y="1954"/>
                </a:cubicBezTo>
                <a:cubicBezTo>
                  <a:pt x="1824" y="1914"/>
                  <a:pt x="1842" y="1938"/>
                  <a:pt x="1824" y="1898"/>
                </a:cubicBezTo>
                <a:cubicBezTo>
                  <a:pt x="1800" y="1849"/>
                  <a:pt x="1800" y="1881"/>
                  <a:pt x="1800" y="1849"/>
                </a:cubicBezTo>
                <a:cubicBezTo>
                  <a:pt x="1800" y="1816"/>
                  <a:pt x="1808" y="1849"/>
                  <a:pt x="1800" y="1816"/>
                </a:cubicBezTo>
                <a:cubicBezTo>
                  <a:pt x="1800" y="1784"/>
                  <a:pt x="1808" y="1800"/>
                  <a:pt x="1792" y="1767"/>
                </a:cubicBezTo>
                <a:cubicBezTo>
                  <a:pt x="1775" y="1726"/>
                  <a:pt x="1775" y="1735"/>
                  <a:pt x="1759" y="1717"/>
                </a:cubicBezTo>
                <a:cubicBezTo>
                  <a:pt x="1735" y="1694"/>
                  <a:pt x="1719" y="1717"/>
                  <a:pt x="1727" y="1677"/>
                </a:cubicBezTo>
                <a:cubicBezTo>
                  <a:pt x="1743" y="1636"/>
                  <a:pt x="1735" y="1677"/>
                  <a:pt x="1743" y="1636"/>
                </a:cubicBezTo>
                <a:cubicBezTo>
                  <a:pt x="1752" y="1596"/>
                  <a:pt x="1743" y="1596"/>
                  <a:pt x="1768" y="1580"/>
                </a:cubicBezTo>
                <a:cubicBezTo>
                  <a:pt x="1792" y="1556"/>
                  <a:pt x="1808" y="1556"/>
                  <a:pt x="1808" y="1531"/>
                </a:cubicBezTo>
                <a:cubicBezTo>
                  <a:pt x="1800" y="1506"/>
                  <a:pt x="1800" y="1498"/>
                  <a:pt x="1800" y="1482"/>
                </a:cubicBezTo>
                <a:cubicBezTo>
                  <a:pt x="1792" y="1473"/>
                  <a:pt x="1768" y="1449"/>
                  <a:pt x="1768" y="1441"/>
                </a:cubicBezTo>
                <a:cubicBezTo>
                  <a:pt x="1759" y="1425"/>
                  <a:pt x="1759" y="1433"/>
                  <a:pt x="1743" y="1408"/>
                </a:cubicBezTo>
                <a:cubicBezTo>
                  <a:pt x="1727" y="1384"/>
                  <a:pt x="1719" y="1368"/>
                  <a:pt x="1719" y="1368"/>
                </a:cubicBezTo>
                <a:cubicBezTo>
                  <a:pt x="1719" y="1368"/>
                  <a:pt x="1710" y="1303"/>
                  <a:pt x="1710" y="1278"/>
                </a:cubicBezTo>
                <a:cubicBezTo>
                  <a:pt x="1710" y="1254"/>
                  <a:pt x="1703" y="1294"/>
                  <a:pt x="1710" y="1254"/>
                </a:cubicBezTo>
                <a:cubicBezTo>
                  <a:pt x="1719" y="1222"/>
                  <a:pt x="1719" y="1197"/>
                  <a:pt x="1719" y="1197"/>
                </a:cubicBezTo>
                <a:cubicBezTo>
                  <a:pt x="1719" y="1197"/>
                  <a:pt x="1678" y="1164"/>
                  <a:pt x="1661" y="1173"/>
                </a:cubicBezTo>
                <a:cubicBezTo>
                  <a:pt x="1637" y="1173"/>
                  <a:pt x="1645" y="1197"/>
                  <a:pt x="1621" y="1180"/>
                </a:cubicBezTo>
                <a:cubicBezTo>
                  <a:pt x="1589" y="1157"/>
                  <a:pt x="1596" y="1140"/>
                  <a:pt x="1589" y="1140"/>
                </a:cubicBezTo>
                <a:cubicBezTo>
                  <a:pt x="1580" y="1132"/>
                  <a:pt x="1564" y="1132"/>
                  <a:pt x="1548" y="1140"/>
                </a:cubicBezTo>
                <a:cubicBezTo>
                  <a:pt x="1531" y="1148"/>
                  <a:pt x="1499" y="1148"/>
                  <a:pt x="1475" y="1164"/>
                </a:cubicBezTo>
                <a:cubicBezTo>
                  <a:pt x="1450" y="1173"/>
                  <a:pt x="1434" y="1173"/>
                  <a:pt x="1401" y="1173"/>
                </a:cubicBezTo>
                <a:cubicBezTo>
                  <a:pt x="1368" y="1173"/>
                  <a:pt x="1327" y="1180"/>
                  <a:pt x="1296" y="1173"/>
                </a:cubicBezTo>
                <a:cubicBezTo>
                  <a:pt x="1271" y="1157"/>
                  <a:pt x="1271" y="1173"/>
                  <a:pt x="1254" y="1148"/>
                </a:cubicBezTo>
                <a:cubicBezTo>
                  <a:pt x="1247" y="1115"/>
                  <a:pt x="1254" y="1115"/>
                  <a:pt x="1231" y="1108"/>
                </a:cubicBezTo>
                <a:cubicBezTo>
                  <a:pt x="1206" y="1091"/>
                  <a:pt x="1197" y="1099"/>
                  <a:pt x="1197" y="1075"/>
                </a:cubicBezTo>
                <a:cubicBezTo>
                  <a:pt x="1190" y="1050"/>
                  <a:pt x="1206" y="1050"/>
                  <a:pt x="1190" y="1034"/>
                </a:cubicBezTo>
                <a:cubicBezTo>
                  <a:pt x="1166" y="1010"/>
                  <a:pt x="1197" y="1041"/>
                  <a:pt x="1166" y="1010"/>
                </a:cubicBezTo>
                <a:cubicBezTo>
                  <a:pt x="1132" y="969"/>
                  <a:pt x="1124" y="1001"/>
                  <a:pt x="1132" y="969"/>
                </a:cubicBezTo>
                <a:cubicBezTo>
                  <a:pt x="1148" y="945"/>
                  <a:pt x="1157" y="961"/>
                  <a:pt x="1157" y="929"/>
                </a:cubicBezTo>
                <a:cubicBezTo>
                  <a:pt x="1157" y="887"/>
                  <a:pt x="1206" y="936"/>
                  <a:pt x="1173" y="871"/>
                </a:cubicBezTo>
                <a:cubicBezTo>
                  <a:pt x="1141" y="797"/>
                  <a:pt x="1141" y="815"/>
                  <a:pt x="1166" y="757"/>
                </a:cubicBezTo>
                <a:cubicBezTo>
                  <a:pt x="1197" y="708"/>
                  <a:pt x="1231" y="692"/>
                  <a:pt x="1238" y="676"/>
                </a:cubicBezTo>
                <a:cubicBezTo>
                  <a:pt x="1247" y="667"/>
                  <a:pt x="1254" y="635"/>
                  <a:pt x="1271" y="627"/>
                </a:cubicBezTo>
                <a:cubicBezTo>
                  <a:pt x="1278" y="618"/>
                  <a:pt x="1271" y="611"/>
                  <a:pt x="1296" y="611"/>
                </a:cubicBezTo>
                <a:cubicBezTo>
                  <a:pt x="1327" y="618"/>
                  <a:pt x="1352" y="602"/>
                  <a:pt x="1377" y="586"/>
                </a:cubicBezTo>
                <a:cubicBezTo>
                  <a:pt x="1393" y="570"/>
                  <a:pt x="1417" y="537"/>
                  <a:pt x="1426" y="537"/>
                </a:cubicBezTo>
                <a:cubicBezTo>
                  <a:pt x="1434" y="537"/>
                  <a:pt x="1434" y="537"/>
                  <a:pt x="1459" y="537"/>
                </a:cubicBezTo>
                <a:cubicBezTo>
                  <a:pt x="1483" y="529"/>
                  <a:pt x="1491" y="529"/>
                  <a:pt x="1507" y="529"/>
                </a:cubicBezTo>
                <a:cubicBezTo>
                  <a:pt x="1524" y="529"/>
                  <a:pt x="1491" y="529"/>
                  <a:pt x="1540" y="521"/>
                </a:cubicBezTo>
                <a:cubicBezTo>
                  <a:pt x="1589" y="513"/>
                  <a:pt x="1580" y="513"/>
                  <a:pt x="1589" y="513"/>
                </a:cubicBezTo>
                <a:cubicBezTo>
                  <a:pt x="1605" y="513"/>
                  <a:pt x="1596" y="521"/>
                  <a:pt x="1621" y="521"/>
                </a:cubicBezTo>
                <a:cubicBezTo>
                  <a:pt x="1637" y="521"/>
                  <a:pt x="1637" y="480"/>
                  <a:pt x="1637" y="521"/>
                </a:cubicBezTo>
                <a:cubicBezTo>
                  <a:pt x="1637" y="570"/>
                  <a:pt x="1621" y="586"/>
                  <a:pt x="1654" y="595"/>
                </a:cubicBezTo>
                <a:cubicBezTo>
                  <a:pt x="1694" y="595"/>
                  <a:pt x="1654" y="595"/>
                  <a:pt x="1694" y="595"/>
                </a:cubicBezTo>
                <a:cubicBezTo>
                  <a:pt x="1727" y="595"/>
                  <a:pt x="1719" y="602"/>
                  <a:pt x="1735" y="611"/>
                </a:cubicBezTo>
                <a:cubicBezTo>
                  <a:pt x="1752" y="618"/>
                  <a:pt x="1759" y="627"/>
                  <a:pt x="1792" y="627"/>
                </a:cubicBezTo>
                <a:cubicBezTo>
                  <a:pt x="1817" y="627"/>
                  <a:pt x="1775" y="667"/>
                  <a:pt x="1817" y="627"/>
                </a:cubicBezTo>
                <a:cubicBezTo>
                  <a:pt x="1857" y="595"/>
                  <a:pt x="1784" y="586"/>
                  <a:pt x="1857" y="595"/>
                </a:cubicBezTo>
                <a:cubicBezTo>
                  <a:pt x="1922" y="595"/>
                  <a:pt x="1930" y="611"/>
                  <a:pt x="1938" y="602"/>
                </a:cubicBezTo>
                <a:cubicBezTo>
                  <a:pt x="1954" y="602"/>
                  <a:pt x="1954" y="611"/>
                  <a:pt x="1988" y="595"/>
                </a:cubicBezTo>
                <a:cubicBezTo>
                  <a:pt x="2012" y="586"/>
                  <a:pt x="2021" y="586"/>
                  <a:pt x="2028" y="586"/>
                </a:cubicBezTo>
                <a:cubicBezTo>
                  <a:pt x="2044" y="595"/>
                  <a:pt x="2044" y="618"/>
                  <a:pt x="2053" y="595"/>
                </a:cubicBezTo>
                <a:cubicBezTo>
                  <a:pt x="2068" y="570"/>
                  <a:pt x="2093" y="578"/>
                  <a:pt x="2053" y="562"/>
                </a:cubicBezTo>
                <a:cubicBezTo>
                  <a:pt x="2021" y="537"/>
                  <a:pt x="2003" y="562"/>
                  <a:pt x="2003" y="537"/>
                </a:cubicBezTo>
                <a:cubicBezTo>
                  <a:pt x="1996" y="513"/>
                  <a:pt x="2028" y="521"/>
                  <a:pt x="1996" y="513"/>
                </a:cubicBezTo>
                <a:cubicBezTo>
                  <a:pt x="1963" y="504"/>
                  <a:pt x="1963" y="504"/>
                  <a:pt x="1938" y="497"/>
                </a:cubicBezTo>
                <a:cubicBezTo>
                  <a:pt x="1914" y="488"/>
                  <a:pt x="1889" y="529"/>
                  <a:pt x="1873" y="497"/>
                </a:cubicBezTo>
                <a:cubicBezTo>
                  <a:pt x="1865" y="472"/>
                  <a:pt x="1817" y="521"/>
                  <a:pt x="1865" y="472"/>
                </a:cubicBezTo>
                <a:cubicBezTo>
                  <a:pt x="1922" y="432"/>
                  <a:pt x="1898" y="415"/>
                  <a:pt x="1930" y="423"/>
                </a:cubicBezTo>
                <a:cubicBezTo>
                  <a:pt x="1963" y="432"/>
                  <a:pt x="1954" y="456"/>
                  <a:pt x="1972" y="439"/>
                </a:cubicBezTo>
                <a:cubicBezTo>
                  <a:pt x="1996" y="423"/>
                  <a:pt x="2037" y="415"/>
                  <a:pt x="1996" y="383"/>
                </a:cubicBezTo>
                <a:cubicBezTo>
                  <a:pt x="1954" y="358"/>
                  <a:pt x="1979" y="367"/>
                  <a:pt x="1947" y="350"/>
                </a:cubicBezTo>
                <a:cubicBezTo>
                  <a:pt x="1907" y="334"/>
                  <a:pt x="1873" y="423"/>
                  <a:pt x="1857" y="407"/>
                </a:cubicBezTo>
                <a:cubicBezTo>
                  <a:pt x="1833" y="399"/>
                  <a:pt x="1824" y="390"/>
                  <a:pt x="1817" y="390"/>
                </a:cubicBezTo>
                <a:cubicBezTo>
                  <a:pt x="1800" y="399"/>
                  <a:pt x="1800" y="432"/>
                  <a:pt x="1800" y="456"/>
                </a:cubicBezTo>
                <a:cubicBezTo>
                  <a:pt x="1800" y="480"/>
                  <a:pt x="1824" y="488"/>
                  <a:pt x="1784" y="464"/>
                </a:cubicBezTo>
                <a:cubicBezTo>
                  <a:pt x="1743" y="448"/>
                  <a:pt x="1824" y="456"/>
                  <a:pt x="1735" y="423"/>
                </a:cubicBezTo>
                <a:cubicBezTo>
                  <a:pt x="1654" y="390"/>
                  <a:pt x="1621" y="399"/>
                  <a:pt x="1613" y="415"/>
                </a:cubicBezTo>
                <a:cubicBezTo>
                  <a:pt x="1596" y="423"/>
                  <a:pt x="1580" y="423"/>
                  <a:pt x="1572" y="432"/>
                </a:cubicBezTo>
                <a:cubicBezTo>
                  <a:pt x="1564" y="439"/>
                  <a:pt x="1596" y="464"/>
                  <a:pt x="1564" y="439"/>
                </a:cubicBezTo>
                <a:cubicBezTo>
                  <a:pt x="1531" y="423"/>
                  <a:pt x="1491" y="456"/>
                  <a:pt x="1491" y="456"/>
                </a:cubicBezTo>
                <a:cubicBezTo>
                  <a:pt x="1491" y="456"/>
                  <a:pt x="1483" y="448"/>
                  <a:pt x="1466" y="456"/>
                </a:cubicBezTo>
                <a:cubicBezTo>
                  <a:pt x="1450" y="472"/>
                  <a:pt x="1426" y="480"/>
                  <a:pt x="1401" y="472"/>
                </a:cubicBezTo>
                <a:cubicBezTo>
                  <a:pt x="1385" y="464"/>
                  <a:pt x="1352" y="480"/>
                  <a:pt x="1385" y="439"/>
                </a:cubicBezTo>
                <a:cubicBezTo>
                  <a:pt x="1417" y="399"/>
                  <a:pt x="1393" y="423"/>
                  <a:pt x="1442" y="399"/>
                </a:cubicBezTo>
                <a:cubicBezTo>
                  <a:pt x="1491" y="383"/>
                  <a:pt x="1564" y="374"/>
                  <a:pt x="1499" y="358"/>
                </a:cubicBezTo>
                <a:cubicBezTo>
                  <a:pt x="1434" y="350"/>
                  <a:pt x="1531" y="350"/>
                  <a:pt x="1450" y="302"/>
                </a:cubicBezTo>
                <a:cubicBezTo>
                  <a:pt x="1361" y="260"/>
                  <a:pt x="1361" y="318"/>
                  <a:pt x="1361" y="260"/>
                </a:cubicBezTo>
                <a:cubicBezTo>
                  <a:pt x="1368" y="211"/>
                  <a:pt x="1361" y="204"/>
                  <a:pt x="1343" y="211"/>
                </a:cubicBezTo>
                <a:cubicBezTo>
                  <a:pt x="1320" y="211"/>
                  <a:pt x="1271" y="220"/>
                  <a:pt x="1247" y="228"/>
                </a:cubicBezTo>
                <a:cubicBezTo>
                  <a:pt x="1231" y="228"/>
                  <a:pt x="1254" y="244"/>
                  <a:pt x="1213" y="220"/>
                </a:cubicBezTo>
                <a:cubicBezTo>
                  <a:pt x="1173" y="195"/>
                  <a:pt x="1157" y="235"/>
                  <a:pt x="1173" y="195"/>
                </a:cubicBezTo>
                <a:cubicBezTo>
                  <a:pt x="1190" y="163"/>
                  <a:pt x="1190" y="154"/>
                  <a:pt x="1213" y="139"/>
                </a:cubicBezTo>
                <a:cubicBezTo>
                  <a:pt x="1238" y="114"/>
                  <a:pt x="1231" y="40"/>
                  <a:pt x="1296" y="74"/>
                </a:cubicBezTo>
                <a:cubicBezTo>
                  <a:pt x="1352" y="97"/>
                  <a:pt x="1327" y="89"/>
                  <a:pt x="1377" y="89"/>
                </a:cubicBezTo>
                <a:cubicBezTo>
                  <a:pt x="1426" y="97"/>
                  <a:pt x="1442" y="89"/>
                  <a:pt x="1442" y="81"/>
                </a:cubicBezTo>
                <a:cubicBezTo>
                  <a:pt x="1442" y="74"/>
                  <a:pt x="1393" y="40"/>
                  <a:pt x="1393" y="40"/>
                </a:cubicBezTo>
                <a:cubicBezTo>
                  <a:pt x="1393" y="40"/>
                  <a:pt x="1377" y="49"/>
                  <a:pt x="1377" y="40"/>
                </a:cubicBezTo>
                <a:cubicBezTo>
                  <a:pt x="1385" y="32"/>
                  <a:pt x="1393" y="16"/>
                  <a:pt x="1393" y="16"/>
                </a:cubicBezTo>
                <a:cubicBezTo>
                  <a:pt x="1377" y="0"/>
                  <a:pt x="1377" y="0"/>
                  <a:pt x="1377" y="0"/>
                </a:cubicBezTo>
                <a:cubicBezTo>
                  <a:pt x="1377" y="0"/>
                  <a:pt x="1213" y="0"/>
                  <a:pt x="1173" y="9"/>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9" name="Freeform 60"/>
          <p:cNvSpPr>
            <a:spLocks noChangeArrowheads="1"/>
          </p:cNvSpPr>
          <p:nvPr/>
        </p:nvSpPr>
        <p:spPr bwMode="auto">
          <a:xfrm>
            <a:off x="7749382" y="4597400"/>
            <a:ext cx="350838" cy="354807"/>
          </a:xfrm>
          <a:custGeom>
            <a:avLst/>
            <a:gdLst>
              <a:gd name="T0" fmla="*/ 448811 w 2061"/>
              <a:gd name="T1" fmla="*/ 343594 h 2086"/>
              <a:gd name="T2" fmla="*/ 448811 w 2061"/>
              <a:gd name="T3" fmla="*/ 343594 h 2086"/>
              <a:gd name="T4" fmla="*/ 432138 w 2061"/>
              <a:gd name="T5" fmla="*/ 302390 h 2086"/>
              <a:gd name="T6" fmla="*/ 432138 w 2061"/>
              <a:gd name="T7" fmla="*/ 135531 h 2086"/>
              <a:gd name="T8" fmla="*/ 448811 w 2061"/>
              <a:gd name="T9" fmla="*/ 116461 h 2086"/>
              <a:gd name="T10" fmla="*/ 454255 w 2061"/>
              <a:gd name="T11" fmla="*/ 116461 h 2086"/>
              <a:gd name="T12" fmla="*/ 454255 w 2061"/>
              <a:gd name="T13" fmla="*/ 41545 h 2086"/>
              <a:gd name="T14" fmla="*/ 448811 w 2061"/>
              <a:gd name="T15" fmla="*/ 41545 h 2086"/>
              <a:gd name="T16" fmla="*/ 451873 w 2061"/>
              <a:gd name="T17" fmla="*/ 38820 h 2086"/>
              <a:gd name="T18" fmla="*/ 349113 w 2061"/>
              <a:gd name="T19" fmla="*/ 0 h 2086"/>
              <a:gd name="T20" fmla="*/ 249415 w 2061"/>
              <a:gd name="T21" fmla="*/ 38820 h 2086"/>
              <a:gd name="T22" fmla="*/ 249415 w 2061"/>
              <a:gd name="T23" fmla="*/ 41545 h 2086"/>
              <a:gd name="T24" fmla="*/ 246693 w 2061"/>
              <a:gd name="T25" fmla="*/ 41545 h 2086"/>
              <a:gd name="T26" fmla="*/ 246693 w 2061"/>
              <a:gd name="T27" fmla="*/ 116461 h 2086"/>
              <a:gd name="T28" fmla="*/ 249415 w 2061"/>
              <a:gd name="T29" fmla="*/ 116461 h 2086"/>
              <a:gd name="T30" fmla="*/ 277317 w 2061"/>
              <a:gd name="T31" fmla="*/ 138595 h 2086"/>
              <a:gd name="T32" fmla="*/ 277317 w 2061"/>
              <a:gd name="T33" fmla="*/ 302390 h 2086"/>
              <a:gd name="T34" fmla="*/ 255199 w 2061"/>
              <a:gd name="T35" fmla="*/ 343594 h 2086"/>
              <a:gd name="T36" fmla="*/ 94594 w 2061"/>
              <a:gd name="T37" fmla="*/ 651432 h 2086"/>
              <a:gd name="T38" fmla="*/ 352175 w 2061"/>
              <a:gd name="T39" fmla="*/ 707279 h 2086"/>
              <a:gd name="T40" fmla="*/ 607034 w 2061"/>
              <a:gd name="T41" fmla="*/ 651432 h 2086"/>
              <a:gd name="T42" fmla="*/ 448811 w 2061"/>
              <a:gd name="T43" fmla="*/ 343594 h 2086"/>
              <a:gd name="T44" fmla="*/ 443366 w 2061"/>
              <a:gd name="T45" fmla="*/ 654497 h 2086"/>
              <a:gd name="T46" fmla="*/ 443366 w 2061"/>
              <a:gd name="T47" fmla="*/ 654497 h 2086"/>
              <a:gd name="T48" fmla="*/ 557015 w 2061"/>
              <a:gd name="T49" fmla="*/ 576857 h 2086"/>
              <a:gd name="T50" fmla="*/ 460039 w 2061"/>
              <a:gd name="T51" fmla="*/ 410338 h 2086"/>
              <a:gd name="T52" fmla="*/ 590361 w 2061"/>
              <a:gd name="T53" fmla="*/ 582305 h 2086"/>
              <a:gd name="T54" fmla="*/ 443366 w 2061"/>
              <a:gd name="T55" fmla="*/ 654497 h 20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61" h="2086">
                <a:moveTo>
                  <a:pt x="1319" y="1009"/>
                </a:moveTo>
                <a:lnTo>
                  <a:pt x="1319" y="1009"/>
                </a:lnTo>
                <a:cubicBezTo>
                  <a:pt x="1319" y="1009"/>
                  <a:pt x="1270" y="985"/>
                  <a:pt x="1270" y="888"/>
                </a:cubicBezTo>
                <a:cubicBezTo>
                  <a:pt x="1270" y="806"/>
                  <a:pt x="1270" y="505"/>
                  <a:pt x="1270" y="398"/>
                </a:cubicBezTo>
                <a:cubicBezTo>
                  <a:pt x="1303" y="382"/>
                  <a:pt x="1319" y="358"/>
                  <a:pt x="1319" y="342"/>
                </a:cubicBezTo>
                <a:cubicBezTo>
                  <a:pt x="1335" y="342"/>
                  <a:pt x="1335" y="342"/>
                  <a:pt x="1335" y="342"/>
                </a:cubicBezTo>
                <a:cubicBezTo>
                  <a:pt x="1335" y="122"/>
                  <a:pt x="1335" y="122"/>
                  <a:pt x="1335" y="122"/>
                </a:cubicBezTo>
                <a:cubicBezTo>
                  <a:pt x="1319" y="122"/>
                  <a:pt x="1319" y="122"/>
                  <a:pt x="1319" y="122"/>
                </a:cubicBezTo>
                <a:cubicBezTo>
                  <a:pt x="1319" y="122"/>
                  <a:pt x="1328" y="122"/>
                  <a:pt x="1328" y="114"/>
                </a:cubicBezTo>
                <a:cubicBezTo>
                  <a:pt x="1328" y="57"/>
                  <a:pt x="1189" y="0"/>
                  <a:pt x="1026" y="0"/>
                </a:cubicBezTo>
                <a:cubicBezTo>
                  <a:pt x="864" y="0"/>
                  <a:pt x="733" y="57"/>
                  <a:pt x="733" y="114"/>
                </a:cubicBezTo>
                <a:cubicBezTo>
                  <a:pt x="733" y="122"/>
                  <a:pt x="733" y="122"/>
                  <a:pt x="733" y="122"/>
                </a:cubicBezTo>
                <a:cubicBezTo>
                  <a:pt x="725" y="122"/>
                  <a:pt x="725" y="122"/>
                  <a:pt x="725" y="122"/>
                </a:cubicBezTo>
                <a:cubicBezTo>
                  <a:pt x="725" y="342"/>
                  <a:pt x="725" y="342"/>
                  <a:pt x="725" y="342"/>
                </a:cubicBezTo>
                <a:cubicBezTo>
                  <a:pt x="733" y="342"/>
                  <a:pt x="733" y="342"/>
                  <a:pt x="733" y="342"/>
                </a:cubicBezTo>
                <a:cubicBezTo>
                  <a:pt x="733" y="366"/>
                  <a:pt x="757" y="382"/>
                  <a:pt x="815" y="407"/>
                </a:cubicBezTo>
                <a:cubicBezTo>
                  <a:pt x="815" y="512"/>
                  <a:pt x="815" y="806"/>
                  <a:pt x="815" y="888"/>
                </a:cubicBezTo>
                <a:cubicBezTo>
                  <a:pt x="815" y="985"/>
                  <a:pt x="750" y="1009"/>
                  <a:pt x="750" y="1009"/>
                </a:cubicBezTo>
                <a:cubicBezTo>
                  <a:pt x="643" y="1075"/>
                  <a:pt x="0" y="1718"/>
                  <a:pt x="278" y="1913"/>
                </a:cubicBezTo>
                <a:cubicBezTo>
                  <a:pt x="529" y="2085"/>
                  <a:pt x="945" y="2077"/>
                  <a:pt x="1035" y="2077"/>
                </a:cubicBezTo>
                <a:cubicBezTo>
                  <a:pt x="1116" y="2077"/>
                  <a:pt x="1531" y="2085"/>
                  <a:pt x="1784" y="1913"/>
                </a:cubicBezTo>
                <a:cubicBezTo>
                  <a:pt x="2060" y="1718"/>
                  <a:pt x="1433" y="1075"/>
                  <a:pt x="1319" y="1009"/>
                </a:cubicBezTo>
                <a:close/>
                <a:moveTo>
                  <a:pt x="1303" y="1922"/>
                </a:moveTo>
                <a:lnTo>
                  <a:pt x="1303" y="1922"/>
                </a:lnTo>
                <a:cubicBezTo>
                  <a:pt x="1303" y="1922"/>
                  <a:pt x="1621" y="1857"/>
                  <a:pt x="1637" y="1694"/>
                </a:cubicBezTo>
                <a:cubicBezTo>
                  <a:pt x="1653" y="1522"/>
                  <a:pt x="1352" y="1205"/>
                  <a:pt x="1352" y="1205"/>
                </a:cubicBezTo>
                <a:cubicBezTo>
                  <a:pt x="1352" y="1205"/>
                  <a:pt x="1744" y="1506"/>
                  <a:pt x="1735" y="1710"/>
                </a:cubicBezTo>
                <a:cubicBezTo>
                  <a:pt x="1735" y="1922"/>
                  <a:pt x="1303" y="1922"/>
                  <a:pt x="1303" y="1922"/>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61480" name="Group 49"/>
          <p:cNvGrpSpPr>
            <a:grpSpLocks/>
          </p:cNvGrpSpPr>
          <p:nvPr/>
        </p:nvGrpSpPr>
        <p:grpSpPr bwMode="auto">
          <a:xfrm>
            <a:off x="6573044" y="4868863"/>
            <a:ext cx="239713" cy="308769"/>
            <a:chOff x="13142430" y="9738047"/>
            <a:chExt cx="480539" cy="617233"/>
          </a:xfrm>
        </p:grpSpPr>
        <p:sp>
          <p:nvSpPr>
            <p:cNvPr id="70" name="Freeform 61"/>
            <p:cNvSpPr>
              <a:spLocks noChangeArrowheads="1"/>
            </p:cNvSpPr>
            <p:nvPr/>
          </p:nvSpPr>
          <p:spPr bwMode="auto">
            <a:xfrm>
              <a:off x="13148437" y="9738047"/>
              <a:ext cx="474532" cy="477567"/>
            </a:xfrm>
            <a:custGeom>
              <a:avLst/>
              <a:gdLst>
                <a:gd name="T0" fmla="*/ 349171 w 1393"/>
                <a:gd name="T1" fmla="*/ 24866 h 1402"/>
                <a:gd name="T2" fmla="*/ 349171 w 1393"/>
                <a:gd name="T3" fmla="*/ 24866 h 1402"/>
                <a:gd name="T4" fmla="*/ 443873 w 1393"/>
                <a:gd name="T5" fmla="*/ 213577 h 1402"/>
                <a:gd name="T6" fmla="*/ 210525 w 1393"/>
                <a:gd name="T7" fmla="*/ 446569 h 1402"/>
                <a:gd name="T8" fmla="*/ 24868 w 1393"/>
                <a:gd name="T9" fmla="*/ 354939 h 1402"/>
                <a:gd name="T10" fmla="*/ 0 w 1393"/>
                <a:gd name="T11" fmla="*/ 371630 h 1402"/>
                <a:gd name="T12" fmla="*/ 210525 w 1393"/>
                <a:gd name="T13" fmla="*/ 477226 h 1402"/>
                <a:gd name="T14" fmla="*/ 474191 w 1393"/>
                <a:gd name="T15" fmla="*/ 213577 h 1402"/>
                <a:gd name="T16" fmla="*/ 365863 w 1393"/>
                <a:gd name="T17" fmla="*/ 0 h 1402"/>
                <a:gd name="T18" fmla="*/ 349171 w 1393"/>
                <a:gd name="T19" fmla="*/ 24866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2">
                  <a:moveTo>
                    <a:pt x="1025" y="73"/>
                  </a:moveTo>
                  <a:lnTo>
                    <a:pt x="1025" y="73"/>
                  </a:lnTo>
                  <a:cubicBezTo>
                    <a:pt x="1197" y="196"/>
                    <a:pt x="1303" y="400"/>
                    <a:pt x="1303" y="627"/>
                  </a:cubicBezTo>
                  <a:cubicBezTo>
                    <a:pt x="1303" y="1002"/>
                    <a:pt x="993" y="1311"/>
                    <a:pt x="618" y="1311"/>
                  </a:cubicBezTo>
                  <a:cubicBezTo>
                    <a:pt x="398" y="1311"/>
                    <a:pt x="195" y="1206"/>
                    <a:pt x="73" y="1042"/>
                  </a:cubicBezTo>
                  <a:cubicBezTo>
                    <a:pt x="0" y="1091"/>
                    <a:pt x="0" y="1091"/>
                    <a:pt x="0" y="1091"/>
                  </a:cubicBezTo>
                  <a:cubicBezTo>
                    <a:pt x="146" y="1279"/>
                    <a:pt x="366" y="1401"/>
                    <a:pt x="618" y="1401"/>
                  </a:cubicBezTo>
                  <a:cubicBezTo>
                    <a:pt x="1042" y="1401"/>
                    <a:pt x="1392" y="1051"/>
                    <a:pt x="1392" y="627"/>
                  </a:cubicBezTo>
                  <a:cubicBezTo>
                    <a:pt x="1392" y="366"/>
                    <a:pt x="1269" y="147"/>
                    <a:pt x="1074" y="0"/>
                  </a:cubicBezTo>
                  <a:lnTo>
                    <a:pt x="1025" y="73"/>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1" name="Freeform 62"/>
            <p:cNvSpPr>
              <a:spLocks noChangeArrowheads="1"/>
            </p:cNvSpPr>
            <p:nvPr/>
          </p:nvSpPr>
          <p:spPr bwMode="auto">
            <a:xfrm>
              <a:off x="13154444" y="9745555"/>
              <a:ext cx="415966" cy="418997"/>
            </a:xfrm>
            <a:custGeom>
              <a:avLst/>
              <a:gdLst>
                <a:gd name="T0" fmla="*/ 207813 w 1223"/>
                <a:gd name="T1" fmla="*/ 0 h 1232"/>
                <a:gd name="T2" fmla="*/ 207813 w 1223"/>
                <a:gd name="T3" fmla="*/ 0 h 1232"/>
                <a:gd name="T4" fmla="*/ 0 w 1223"/>
                <a:gd name="T5" fmla="*/ 210859 h 1232"/>
                <a:gd name="T6" fmla="*/ 207813 w 1223"/>
                <a:gd name="T7" fmla="*/ 418657 h 1232"/>
                <a:gd name="T8" fmla="*/ 415626 w 1223"/>
                <a:gd name="T9" fmla="*/ 210859 h 1232"/>
                <a:gd name="T10" fmla="*/ 207813 w 1223"/>
                <a:gd name="T11" fmla="*/ 0 h 1232"/>
                <a:gd name="T12" fmla="*/ 207813 w 1223"/>
                <a:gd name="T13" fmla="*/ 407094 h 1232"/>
                <a:gd name="T14" fmla="*/ 207813 w 1223"/>
                <a:gd name="T15" fmla="*/ 407094 h 1232"/>
                <a:gd name="T16" fmla="*/ 8163 w 1223"/>
                <a:gd name="T17" fmla="*/ 210859 h 1232"/>
                <a:gd name="T18" fmla="*/ 207813 w 1223"/>
                <a:gd name="T19" fmla="*/ 11223 h 1232"/>
                <a:gd name="T20" fmla="*/ 407123 w 1223"/>
                <a:gd name="T21" fmla="*/ 210859 h 1232"/>
                <a:gd name="T22" fmla="*/ 207813 w 1223"/>
                <a:gd name="T23" fmla="*/ 407094 h 1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3" h="1232">
                  <a:moveTo>
                    <a:pt x="611" y="0"/>
                  </a:moveTo>
                  <a:lnTo>
                    <a:pt x="611" y="0"/>
                  </a:lnTo>
                  <a:cubicBezTo>
                    <a:pt x="277" y="0"/>
                    <a:pt x="0" y="277"/>
                    <a:pt x="0" y="620"/>
                  </a:cubicBezTo>
                  <a:cubicBezTo>
                    <a:pt x="0" y="953"/>
                    <a:pt x="277" y="1231"/>
                    <a:pt x="611" y="1231"/>
                  </a:cubicBezTo>
                  <a:cubicBezTo>
                    <a:pt x="953" y="1231"/>
                    <a:pt x="1222" y="953"/>
                    <a:pt x="1222" y="620"/>
                  </a:cubicBezTo>
                  <a:cubicBezTo>
                    <a:pt x="1222" y="277"/>
                    <a:pt x="953" y="0"/>
                    <a:pt x="611" y="0"/>
                  </a:cubicBezTo>
                  <a:close/>
                  <a:moveTo>
                    <a:pt x="611" y="1197"/>
                  </a:moveTo>
                  <a:lnTo>
                    <a:pt x="611" y="1197"/>
                  </a:lnTo>
                  <a:cubicBezTo>
                    <a:pt x="293" y="1197"/>
                    <a:pt x="24" y="937"/>
                    <a:pt x="24" y="620"/>
                  </a:cubicBezTo>
                  <a:cubicBezTo>
                    <a:pt x="24" y="293"/>
                    <a:pt x="293" y="33"/>
                    <a:pt x="611" y="33"/>
                  </a:cubicBezTo>
                  <a:cubicBezTo>
                    <a:pt x="937" y="33"/>
                    <a:pt x="1197" y="293"/>
                    <a:pt x="1197" y="620"/>
                  </a:cubicBezTo>
                  <a:cubicBezTo>
                    <a:pt x="1197" y="937"/>
                    <a:pt x="937" y="1197"/>
                    <a:pt x="611" y="1197"/>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2" name="Freeform 63"/>
            <p:cNvSpPr>
              <a:spLocks noChangeArrowheads="1"/>
            </p:cNvSpPr>
            <p:nvPr/>
          </p:nvSpPr>
          <p:spPr bwMode="auto">
            <a:xfrm>
              <a:off x="13142430" y="9754567"/>
              <a:ext cx="468526" cy="411489"/>
            </a:xfrm>
            <a:custGeom>
              <a:avLst/>
              <a:gdLst>
                <a:gd name="T0" fmla="*/ 136002 w 1378"/>
                <a:gd name="T1" fmla="*/ 30342 h 1207"/>
                <a:gd name="T2" fmla="*/ 127842 w 1378"/>
                <a:gd name="T3" fmla="*/ 44319 h 1207"/>
                <a:gd name="T4" fmla="*/ 122402 w 1378"/>
                <a:gd name="T5" fmla="*/ 61024 h 1207"/>
                <a:gd name="T6" fmla="*/ 116621 w 1378"/>
                <a:gd name="T7" fmla="*/ 50115 h 1207"/>
                <a:gd name="T8" fmla="*/ 108121 w 1378"/>
                <a:gd name="T9" fmla="*/ 63752 h 1207"/>
                <a:gd name="T10" fmla="*/ 91801 w 1378"/>
                <a:gd name="T11" fmla="*/ 66479 h 1207"/>
                <a:gd name="T12" fmla="*/ 75141 w 1378"/>
                <a:gd name="T13" fmla="*/ 80457 h 1207"/>
                <a:gd name="T14" fmla="*/ 58481 w 1378"/>
                <a:gd name="T15" fmla="*/ 105344 h 1207"/>
                <a:gd name="T16" fmla="*/ 41821 w 1378"/>
                <a:gd name="T17" fmla="*/ 124776 h 1207"/>
                <a:gd name="T18" fmla="*/ 50321 w 1378"/>
                <a:gd name="T19" fmla="*/ 135686 h 1207"/>
                <a:gd name="T20" fmla="*/ 55761 w 1378"/>
                <a:gd name="T21" fmla="*/ 147277 h 1207"/>
                <a:gd name="T22" fmla="*/ 44881 w 1378"/>
                <a:gd name="T23" fmla="*/ 138754 h 1207"/>
                <a:gd name="T24" fmla="*/ 36380 w 1378"/>
                <a:gd name="T25" fmla="*/ 130231 h 1207"/>
                <a:gd name="T26" fmla="*/ 33660 w 1378"/>
                <a:gd name="T27" fmla="*/ 138754 h 1207"/>
                <a:gd name="T28" fmla="*/ 33660 w 1378"/>
                <a:gd name="T29" fmla="*/ 169437 h 1207"/>
                <a:gd name="T30" fmla="*/ 44881 w 1378"/>
                <a:gd name="T31" fmla="*/ 163982 h 1207"/>
                <a:gd name="T32" fmla="*/ 63921 w 1378"/>
                <a:gd name="T33" fmla="*/ 177619 h 1207"/>
                <a:gd name="T34" fmla="*/ 83641 w 1378"/>
                <a:gd name="T35" fmla="*/ 197051 h 1207"/>
                <a:gd name="T36" fmla="*/ 99961 w 1378"/>
                <a:gd name="T37" fmla="*/ 213756 h 1207"/>
                <a:gd name="T38" fmla="*/ 127842 w 1378"/>
                <a:gd name="T39" fmla="*/ 233188 h 1207"/>
                <a:gd name="T40" fmla="*/ 122402 w 1378"/>
                <a:gd name="T41" fmla="*/ 272053 h 1207"/>
                <a:gd name="T42" fmla="*/ 105741 w 1378"/>
                <a:gd name="T43" fmla="*/ 302736 h 1207"/>
                <a:gd name="T44" fmla="*/ 102681 w 1378"/>
                <a:gd name="T45" fmla="*/ 343987 h 1207"/>
                <a:gd name="T46" fmla="*/ 108121 w 1378"/>
                <a:gd name="T47" fmla="*/ 360692 h 1207"/>
                <a:gd name="T48" fmla="*/ 72421 w 1378"/>
                <a:gd name="T49" fmla="*/ 313645 h 1207"/>
                <a:gd name="T50" fmla="*/ 44881 w 1378"/>
                <a:gd name="T51" fmla="*/ 260803 h 1207"/>
                <a:gd name="T52" fmla="*/ 28220 w 1378"/>
                <a:gd name="T53" fmla="*/ 186142 h 1207"/>
                <a:gd name="T54" fmla="*/ 149942 w 1378"/>
                <a:gd name="T55" fmla="*/ 385920 h 1207"/>
                <a:gd name="T56" fmla="*/ 172042 w 1378"/>
                <a:gd name="T57" fmla="*/ 374670 h 1207"/>
                <a:gd name="T58" fmla="*/ 222023 w 1378"/>
                <a:gd name="T59" fmla="*/ 372283 h 1207"/>
                <a:gd name="T60" fmla="*/ 216243 w 1378"/>
                <a:gd name="T61" fmla="*/ 385920 h 1207"/>
                <a:gd name="T62" fmla="*/ 252623 w 1378"/>
                <a:gd name="T63" fmla="*/ 377397 h 1207"/>
                <a:gd name="T64" fmla="*/ 280164 w 1378"/>
                <a:gd name="T65" fmla="*/ 377397 h 1207"/>
                <a:gd name="T66" fmla="*/ 404605 w 1378"/>
                <a:gd name="T67" fmla="*/ 302736 h 1207"/>
                <a:gd name="T68" fmla="*/ 407325 w 1378"/>
                <a:gd name="T69" fmla="*/ 135686 h 1207"/>
                <a:gd name="T70" fmla="*/ 385225 w 1378"/>
                <a:gd name="T71" fmla="*/ 113526 h 1207"/>
                <a:gd name="T72" fmla="*/ 385225 w 1378"/>
                <a:gd name="T73" fmla="*/ 150004 h 1207"/>
                <a:gd name="T74" fmla="*/ 352245 w 1378"/>
                <a:gd name="T75" fmla="*/ 127845 h 1207"/>
                <a:gd name="T76" fmla="*/ 354625 w 1378"/>
                <a:gd name="T77" fmla="*/ 147277 h 1207"/>
                <a:gd name="T78" fmla="*/ 374345 w 1378"/>
                <a:gd name="T79" fmla="*/ 163982 h 1207"/>
                <a:gd name="T80" fmla="*/ 379785 w 1378"/>
                <a:gd name="T81" fmla="*/ 199778 h 1207"/>
                <a:gd name="T82" fmla="*/ 365845 w 1378"/>
                <a:gd name="T83" fmla="*/ 244098 h 1207"/>
                <a:gd name="T84" fmla="*/ 346464 w 1378"/>
                <a:gd name="T85" fmla="*/ 277508 h 1207"/>
                <a:gd name="T86" fmla="*/ 313484 w 1378"/>
                <a:gd name="T87" fmla="*/ 313645 h 1207"/>
                <a:gd name="T88" fmla="*/ 291044 w 1378"/>
                <a:gd name="T89" fmla="*/ 294213 h 1207"/>
                <a:gd name="T90" fmla="*/ 285604 w 1378"/>
                <a:gd name="T91" fmla="*/ 255348 h 1207"/>
                <a:gd name="T92" fmla="*/ 277104 w 1378"/>
                <a:gd name="T93" fmla="*/ 221938 h 1207"/>
                <a:gd name="T94" fmla="*/ 263503 w 1378"/>
                <a:gd name="T95" fmla="*/ 191596 h 1207"/>
                <a:gd name="T96" fmla="*/ 210803 w 1378"/>
                <a:gd name="T97" fmla="*/ 191596 h 1207"/>
                <a:gd name="T98" fmla="*/ 188702 w 1378"/>
                <a:gd name="T99" fmla="*/ 163982 h 1207"/>
                <a:gd name="T100" fmla="*/ 199583 w 1378"/>
                <a:gd name="T101" fmla="*/ 111140 h 1207"/>
                <a:gd name="T102" fmla="*/ 235963 w 1378"/>
                <a:gd name="T103" fmla="*/ 85912 h 1207"/>
                <a:gd name="T104" fmla="*/ 266223 w 1378"/>
                <a:gd name="T105" fmla="*/ 85912 h 1207"/>
                <a:gd name="T106" fmla="*/ 293764 w 1378"/>
                <a:gd name="T107" fmla="*/ 102617 h 1207"/>
                <a:gd name="T108" fmla="*/ 332524 w 1378"/>
                <a:gd name="T109" fmla="*/ 97503 h 1207"/>
                <a:gd name="T110" fmla="*/ 304984 w 1378"/>
                <a:gd name="T111" fmla="*/ 80457 h 1207"/>
                <a:gd name="T112" fmla="*/ 315864 w 1378"/>
                <a:gd name="T113" fmla="*/ 57956 h 1207"/>
                <a:gd name="T114" fmla="*/ 282884 w 1378"/>
                <a:gd name="T115" fmla="*/ 69207 h 1207"/>
                <a:gd name="T116" fmla="*/ 238343 w 1378"/>
                <a:gd name="T117" fmla="*/ 74661 h 1207"/>
                <a:gd name="T118" fmla="*/ 235963 w 1378"/>
                <a:gd name="T119" fmla="*/ 50115 h 1207"/>
                <a:gd name="T120" fmla="*/ 191082 w 1378"/>
                <a:gd name="T121" fmla="*/ 33410 h 1207"/>
                <a:gd name="T122" fmla="*/ 224743 w 1378"/>
                <a:gd name="T123" fmla="*/ 8182 h 1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78" h="1207">
                  <a:moveTo>
                    <a:pt x="555" y="8"/>
                  </a:moveTo>
                  <a:lnTo>
                    <a:pt x="555" y="8"/>
                  </a:lnTo>
                  <a:cubicBezTo>
                    <a:pt x="555" y="8"/>
                    <a:pt x="351" y="33"/>
                    <a:pt x="213" y="195"/>
                  </a:cubicBezTo>
                  <a:cubicBezTo>
                    <a:pt x="213" y="195"/>
                    <a:pt x="318" y="82"/>
                    <a:pt x="384" y="82"/>
                  </a:cubicBezTo>
                  <a:cubicBezTo>
                    <a:pt x="400" y="89"/>
                    <a:pt x="400" y="89"/>
                    <a:pt x="400" y="89"/>
                  </a:cubicBezTo>
                  <a:cubicBezTo>
                    <a:pt x="400" y="89"/>
                    <a:pt x="400" y="89"/>
                    <a:pt x="400" y="98"/>
                  </a:cubicBezTo>
                  <a:cubicBezTo>
                    <a:pt x="392" y="98"/>
                    <a:pt x="384" y="105"/>
                    <a:pt x="384" y="114"/>
                  </a:cubicBezTo>
                  <a:lnTo>
                    <a:pt x="384" y="122"/>
                  </a:lnTo>
                  <a:cubicBezTo>
                    <a:pt x="384" y="130"/>
                    <a:pt x="384" y="130"/>
                    <a:pt x="384" y="130"/>
                  </a:cubicBezTo>
                  <a:lnTo>
                    <a:pt x="376" y="130"/>
                  </a:lnTo>
                  <a:cubicBezTo>
                    <a:pt x="376" y="138"/>
                    <a:pt x="367" y="138"/>
                    <a:pt x="367" y="138"/>
                  </a:cubicBezTo>
                  <a:cubicBezTo>
                    <a:pt x="367" y="147"/>
                    <a:pt x="376" y="154"/>
                    <a:pt x="376" y="154"/>
                  </a:cubicBezTo>
                  <a:cubicBezTo>
                    <a:pt x="376" y="163"/>
                    <a:pt x="376" y="163"/>
                    <a:pt x="376" y="163"/>
                  </a:cubicBezTo>
                  <a:cubicBezTo>
                    <a:pt x="367" y="170"/>
                    <a:pt x="367" y="170"/>
                    <a:pt x="367" y="170"/>
                  </a:cubicBezTo>
                  <a:cubicBezTo>
                    <a:pt x="360" y="179"/>
                    <a:pt x="360" y="179"/>
                    <a:pt x="360" y="179"/>
                  </a:cubicBezTo>
                  <a:cubicBezTo>
                    <a:pt x="360" y="179"/>
                    <a:pt x="351" y="179"/>
                    <a:pt x="343" y="179"/>
                  </a:cubicBezTo>
                  <a:lnTo>
                    <a:pt x="343" y="170"/>
                  </a:lnTo>
                  <a:cubicBezTo>
                    <a:pt x="351" y="163"/>
                    <a:pt x="351" y="163"/>
                    <a:pt x="351" y="163"/>
                  </a:cubicBezTo>
                  <a:lnTo>
                    <a:pt x="351" y="154"/>
                  </a:lnTo>
                  <a:cubicBezTo>
                    <a:pt x="343" y="154"/>
                    <a:pt x="351" y="147"/>
                    <a:pt x="343" y="147"/>
                  </a:cubicBezTo>
                  <a:cubicBezTo>
                    <a:pt x="335" y="147"/>
                    <a:pt x="327" y="154"/>
                    <a:pt x="327" y="154"/>
                  </a:cubicBezTo>
                  <a:cubicBezTo>
                    <a:pt x="311" y="163"/>
                    <a:pt x="311" y="163"/>
                    <a:pt x="311" y="163"/>
                  </a:cubicBezTo>
                  <a:lnTo>
                    <a:pt x="311" y="179"/>
                  </a:lnTo>
                  <a:lnTo>
                    <a:pt x="318" y="179"/>
                  </a:lnTo>
                  <a:lnTo>
                    <a:pt x="318" y="187"/>
                  </a:lnTo>
                  <a:lnTo>
                    <a:pt x="318" y="195"/>
                  </a:lnTo>
                  <a:cubicBezTo>
                    <a:pt x="318" y="195"/>
                    <a:pt x="318" y="203"/>
                    <a:pt x="311" y="203"/>
                  </a:cubicBezTo>
                  <a:cubicBezTo>
                    <a:pt x="302" y="195"/>
                    <a:pt x="294" y="195"/>
                    <a:pt x="294" y="195"/>
                  </a:cubicBezTo>
                  <a:cubicBezTo>
                    <a:pt x="286" y="195"/>
                    <a:pt x="278" y="195"/>
                    <a:pt x="278" y="195"/>
                  </a:cubicBezTo>
                  <a:cubicBezTo>
                    <a:pt x="270" y="195"/>
                    <a:pt x="270" y="195"/>
                    <a:pt x="270" y="195"/>
                  </a:cubicBezTo>
                  <a:cubicBezTo>
                    <a:pt x="270" y="203"/>
                    <a:pt x="253" y="212"/>
                    <a:pt x="253" y="212"/>
                  </a:cubicBezTo>
                  <a:cubicBezTo>
                    <a:pt x="253" y="219"/>
                    <a:pt x="246" y="228"/>
                    <a:pt x="246" y="228"/>
                  </a:cubicBezTo>
                  <a:cubicBezTo>
                    <a:pt x="246" y="228"/>
                    <a:pt x="246" y="236"/>
                    <a:pt x="229" y="236"/>
                  </a:cubicBezTo>
                  <a:cubicBezTo>
                    <a:pt x="221" y="236"/>
                    <a:pt x="221" y="236"/>
                    <a:pt x="221" y="236"/>
                  </a:cubicBezTo>
                  <a:cubicBezTo>
                    <a:pt x="213" y="252"/>
                    <a:pt x="213" y="252"/>
                    <a:pt x="213" y="252"/>
                  </a:cubicBezTo>
                  <a:cubicBezTo>
                    <a:pt x="213" y="252"/>
                    <a:pt x="213" y="252"/>
                    <a:pt x="204" y="261"/>
                  </a:cubicBezTo>
                  <a:cubicBezTo>
                    <a:pt x="197" y="268"/>
                    <a:pt x="188" y="277"/>
                    <a:pt x="181" y="277"/>
                  </a:cubicBezTo>
                  <a:cubicBezTo>
                    <a:pt x="181" y="277"/>
                    <a:pt x="172" y="286"/>
                    <a:pt x="172" y="293"/>
                  </a:cubicBezTo>
                  <a:cubicBezTo>
                    <a:pt x="172" y="301"/>
                    <a:pt x="172" y="309"/>
                    <a:pt x="172" y="309"/>
                  </a:cubicBezTo>
                  <a:cubicBezTo>
                    <a:pt x="164" y="309"/>
                    <a:pt x="164" y="317"/>
                    <a:pt x="164" y="326"/>
                  </a:cubicBezTo>
                  <a:cubicBezTo>
                    <a:pt x="164" y="333"/>
                    <a:pt x="156" y="333"/>
                    <a:pt x="156" y="342"/>
                  </a:cubicBezTo>
                  <a:cubicBezTo>
                    <a:pt x="156" y="342"/>
                    <a:pt x="148" y="342"/>
                    <a:pt x="148" y="351"/>
                  </a:cubicBezTo>
                  <a:lnTo>
                    <a:pt x="132" y="351"/>
                  </a:lnTo>
                  <a:cubicBezTo>
                    <a:pt x="123" y="358"/>
                    <a:pt x="123" y="366"/>
                    <a:pt x="123" y="366"/>
                  </a:cubicBezTo>
                  <a:lnTo>
                    <a:pt x="132" y="375"/>
                  </a:lnTo>
                  <a:lnTo>
                    <a:pt x="139" y="375"/>
                  </a:lnTo>
                  <a:cubicBezTo>
                    <a:pt x="139" y="375"/>
                    <a:pt x="139" y="382"/>
                    <a:pt x="139" y="391"/>
                  </a:cubicBezTo>
                  <a:lnTo>
                    <a:pt x="139" y="398"/>
                  </a:lnTo>
                  <a:cubicBezTo>
                    <a:pt x="148" y="398"/>
                    <a:pt x="148" y="398"/>
                    <a:pt x="148" y="398"/>
                  </a:cubicBezTo>
                  <a:cubicBezTo>
                    <a:pt x="164" y="407"/>
                    <a:pt x="164" y="407"/>
                    <a:pt x="164" y="407"/>
                  </a:cubicBezTo>
                  <a:cubicBezTo>
                    <a:pt x="172" y="416"/>
                    <a:pt x="172" y="416"/>
                    <a:pt x="172" y="416"/>
                  </a:cubicBezTo>
                  <a:cubicBezTo>
                    <a:pt x="181" y="416"/>
                    <a:pt x="181" y="416"/>
                    <a:pt x="181" y="416"/>
                  </a:cubicBezTo>
                  <a:lnTo>
                    <a:pt x="172" y="423"/>
                  </a:lnTo>
                  <a:cubicBezTo>
                    <a:pt x="172" y="423"/>
                    <a:pt x="172" y="432"/>
                    <a:pt x="164" y="432"/>
                  </a:cubicBezTo>
                  <a:cubicBezTo>
                    <a:pt x="164" y="432"/>
                    <a:pt x="164" y="432"/>
                    <a:pt x="164" y="423"/>
                  </a:cubicBezTo>
                  <a:cubicBezTo>
                    <a:pt x="164" y="423"/>
                    <a:pt x="164" y="416"/>
                    <a:pt x="156" y="416"/>
                  </a:cubicBezTo>
                  <a:cubicBezTo>
                    <a:pt x="156" y="416"/>
                    <a:pt x="148" y="423"/>
                    <a:pt x="148" y="416"/>
                  </a:cubicBezTo>
                  <a:lnTo>
                    <a:pt x="139" y="416"/>
                  </a:lnTo>
                  <a:cubicBezTo>
                    <a:pt x="132" y="407"/>
                    <a:pt x="132" y="416"/>
                    <a:pt x="132" y="407"/>
                  </a:cubicBezTo>
                  <a:lnTo>
                    <a:pt x="139" y="398"/>
                  </a:lnTo>
                  <a:cubicBezTo>
                    <a:pt x="132" y="398"/>
                    <a:pt x="132" y="391"/>
                    <a:pt x="123" y="391"/>
                  </a:cubicBezTo>
                  <a:cubicBezTo>
                    <a:pt x="123" y="391"/>
                    <a:pt x="132" y="398"/>
                    <a:pt x="123" y="391"/>
                  </a:cubicBezTo>
                  <a:cubicBezTo>
                    <a:pt x="123" y="382"/>
                    <a:pt x="116" y="382"/>
                    <a:pt x="116" y="382"/>
                  </a:cubicBezTo>
                  <a:lnTo>
                    <a:pt x="107" y="382"/>
                  </a:lnTo>
                  <a:cubicBezTo>
                    <a:pt x="107" y="375"/>
                    <a:pt x="116" y="366"/>
                    <a:pt x="116" y="366"/>
                  </a:cubicBezTo>
                  <a:cubicBezTo>
                    <a:pt x="116" y="366"/>
                    <a:pt x="116" y="358"/>
                    <a:pt x="116" y="351"/>
                  </a:cubicBezTo>
                  <a:lnTo>
                    <a:pt x="116" y="333"/>
                  </a:lnTo>
                  <a:cubicBezTo>
                    <a:pt x="116" y="333"/>
                    <a:pt x="99" y="375"/>
                    <a:pt x="91" y="398"/>
                  </a:cubicBezTo>
                  <a:cubicBezTo>
                    <a:pt x="91" y="398"/>
                    <a:pt x="99" y="398"/>
                    <a:pt x="99" y="407"/>
                  </a:cubicBezTo>
                  <a:lnTo>
                    <a:pt x="99" y="416"/>
                  </a:lnTo>
                  <a:cubicBezTo>
                    <a:pt x="99" y="423"/>
                    <a:pt x="99" y="423"/>
                    <a:pt x="99" y="440"/>
                  </a:cubicBezTo>
                  <a:cubicBezTo>
                    <a:pt x="99" y="447"/>
                    <a:pt x="107" y="456"/>
                    <a:pt x="99" y="456"/>
                  </a:cubicBezTo>
                  <a:cubicBezTo>
                    <a:pt x="99" y="463"/>
                    <a:pt x="99" y="472"/>
                    <a:pt x="99" y="472"/>
                  </a:cubicBezTo>
                  <a:cubicBezTo>
                    <a:pt x="99" y="481"/>
                    <a:pt x="99" y="497"/>
                    <a:pt x="99" y="497"/>
                  </a:cubicBezTo>
                  <a:cubicBezTo>
                    <a:pt x="107" y="505"/>
                    <a:pt x="107" y="505"/>
                    <a:pt x="107" y="505"/>
                  </a:cubicBezTo>
                  <a:cubicBezTo>
                    <a:pt x="107" y="505"/>
                    <a:pt x="99" y="521"/>
                    <a:pt x="107" y="505"/>
                  </a:cubicBezTo>
                  <a:cubicBezTo>
                    <a:pt x="116" y="497"/>
                    <a:pt x="123" y="488"/>
                    <a:pt x="123" y="488"/>
                  </a:cubicBezTo>
                  <a:cubicBezTo>
                    <a:pt x="123" y="488"/>
                    <a:pt x="123" y="481"/>
                    <a:pt x="132" y="481"/>
                  </a:cubicBezTo>
                  <a:cubicBezTo>
                    <a:pt x="139" y="481"/>
                    <a:pt x="148" y="481"/>
                    <a:pt x="148" y="488"/>
                  </a:cubicBezTo>
                  <a:cubicBezTo>
                    <a:pt x="148" y="488"/>
                    <a:pt x="139" y="497"/>
                    <a:pt x="148" y="497"/>
                  </a:cubicBezTo>
                  <a:cubicBezTo>
                    <a:pt x="156" y="497"/>
                    <a:pt x="164" y="497"/>
                    <a:pt x="172" y="497"/>
                  </a:cubicBezTo>
                  <a:cubicBezTo>
                    <a:pt x="172" y="497"/>
                    <a:pt x="181" y="497"/>
                    <a:pt x="181" y="505"/>
                  </a:cubicBezTo>
                  <a:cubicBezTo>
                    <a:pt x="181" y="512"/>
                    <a:pt x="188" y="521"/>
                    <a:pt x="188" y="521"/>
                  </a:cubicBezTo>
                  <a:cubicBezTo>
                    <a:pt x="188" y="521"/>
                    <a:pt x="188" y="530"/>
                    <a:pt x="197" y="537"/>
                  </a:cubicBezTo>
                  <a:cubicBezTo>
                    <a:pt x="197" y="546"/>
                    <a:pt x="204" y="546"/>
                    <a:pt x="213" y="546"/>
                  </a:cubicBezTo>
                  <a:lnTo>
                    <a:pt x="229" y="546"/>
                  </a:lnTo>
                  <a:cubicBezTo>
                    <a:pt x="237" y="554"/>
                    <a:pt x="229" y="554"/>
                    <a:pt x="237" y="562"/>
                  </a:cubicBezTo>
                  <a:cubicBezTo>
                    <a:pt x="246" y="562"/>
                    <a:pt x="246" y="578"/>
                    <a:pt x="246" y="578"/>
                  </a:cubicBezTo>
                  <a:cubicBezTo>
                    <a:pt x="246" y="578"/>
                    <a:pt x="253" y="586"/>
                    <a:pt x="246" y="595"/>
                  </a:cubicBezTo>
                  <a:cubicBezTo>
                    <a:pt x="246" y="595"/>
                    <a:pt x="246" y="602"/>
                    <a:pt x="253" y="602"/>
                  </a:cubicBezTo>
                  <a:lnTo>
                    <a:pt x="270" y="611"/>
                  </a:lnTo>
                  <a:cubicBezTo>
                    <a:pt x="270" y="611"/>
                    <a:pt x="262" y="619"/>
                    <a:pt x="270" y="619"/>
                  </a:cubicBezTo>
                  <a:cubicBezTo>
                    <a:pt x="286" y="627"/>
                    <a:pt x="294" y="627"/>
                    <a:pt x="294" y="627"/>
                  </a:cubicBezTo>
                  <a:cubicBezTo>
                    <a:pt x="302" y="635"/>
                    <a:pt x="286" y="644"/>
                    <a:pt x="302" y="644"/>
                  </a:cubicBezTo>
                  <a:cubicBezTo>
                    <a:pt x="311" y="635"/>
                    <a:pt x="327" y="635"/>
                    <a:pt x="335" y="644"/>
                  </a:cubicBezTo>
                  <a:cubicBezTo>
                    <a:pt x="335" y="644"/>
                    <a:pt x="335" y="651"/>
                    <a:pt x="343" y="660"/>
                  </a:cubicBezTo>
                  <a:cubicBezTo>
                    <a:pt x="360" y="668"/>
                    <a:pt x="367" y="676"/>
                    <a:pt x="367" y="676"/>
                  </a:cubicBezTo>
                  <a:cubicBezTo>
                    <a:pt x="376" y="676"/>
                    <a:pt x="384" y="676"/>
                    <a:pt x="376" y="684"/>
                  </a:cubicBezTo>
                  <a:cubicBezTo>
                    <a:pt x="376" y="700"/>
                    <a:pt x="376" y="709"/>
                    <a:pt x="367" y="709"/>
                  </a:cubicBezTo>
                  <a:cubicBezTo>
                    <a:pt x="367" y="716"/>
                    <a:pt x="360" y="733"/>
                    <a:pt x="351" y="733"/>
                  </a:cubicBezTo>
                  <a:cubicBezTo>
                    <a:pt x="351" y="741"/>
                    <a:pt x="343" y="749"/>
                    <a:pt x="351" y="757"/>
                  </a:cubicBezTo>
                  <a:cubicBezTo>
                    <a:pt x="351" y="765"/>
                    <a:pt x="360" y="774"/>
                    <a:pt x="360" y="774"/>
                  </a:cubicBezTo>
                  <a:cubicBezTo>
                    <a:pt x="360" y="781"/>
                    <a:pt x="360" y="790"/>
                    <a:pt x="360" y="798"/>
                  </a:cubicBezTo>
                  <a:cubicBezTo>
                    <a:pt x="351" y="806"/>
                    <a:pt x="351" y="814"/>
                    <a:pt x="351" y="814"/>
                  </a:cubicBezTo>
                  <a:cubicBezTo>
                    <a:pt x="351" y="814"/>
                    <a:pt x="360" y="823"/>
                    <a:pt x="351" y="830"/>
                  </a:cubicBezTo>
                  <a:cubicBezTo>
                    <a:pt x="343" y="839"/>
                    <a:pt x="335" y="846"/>
                    <a:pt x="327" y="846"/>
                  </a:cubicBezTo>
                  <a:cubicBezTo>
                    <a:pt x="318" y="855"/>
                    <a:pt x="311" y="863"/>
                    <a:pt x="311" y="863"/>
                  </a:cubicBezTo>
                  <a:lnTo>
                    <a:pt x="311" y="888"/>
                  </a:lnTo>
                  <a:cubicBezTo>
                    <a:pt x="311" y="895"/>
                    <a:pt x="286" y="928"/>
                    <a:pt x="294" y="937"/>
                  </a:cubicBezTo>
                  <a:cubicBezTo>
                    <a:pt x="302" y="944"/>
                    <a:pt x="302" y="961"/>
                    <a:pt x="302" y="961"/>
                  </a:cubicBezTo>
                  <a:cubicBezTo>
                    <a:pt x="302" y="969"/>
                    <a:pt x="294" y="969"/>
                    <a:pt x="294" y="969"/>
                  </a:cubicBezTo>
                  <a:cubicBezTo>
                    <a:pt x="294" y="977"/>
                    <a:pt x="278" y="977"/>
                    <a:pt x="286" y="985"/>
                  </a:cubicBezTo>
                  <a:cubicBezTo>
                    <a:pt x="294" y="1002"/>
                    <a:pt x="302" y="1002"/>
                    <a:pt x="302" y="1009"/>
                  </a:cubicBezTo>
                  <a:cubicBezTo>
                    <a:pt x="311" y="1018"/>
                    <a:pt x="311" y="1018"/>
                    <a:pt x="311" y="1027"/>
                  </a:cubicBezTo>
                  <a:cubicBezTo>
                    <a:pt x="318" y="1034"/>
                    <a:pt x="318" y="1042"/>
                    <a:pt x="327" y="1050"/>
                  </a:cubicBezTo>
                  <a:cubicBezTo>
                    <a:pt x="335" y="1050"/>
                    <a:pt x="343" y="1058"/>
                    <a:pt x="343" y="1067"/>
                  </a:cubicBezTo>
                  <a:cubicBezTo>
                    <a:pt x="343" y="1074"/>
                    <a:pt x="360" y="1083"/>
                    <a:pt x="343" y="1074"/>
                  </a:cubicBezTo>
                  <a:cubicBezTo>
                    <a:pt x="318" y="1067"/>
                    <a:pt x="335" y="1074"/>
                    <a:pt x="318" y="1058"/>
                  </a:cubicBezTo>
                  <a:cubicBezTo>
                    <a:pt x="294" y="1042"/>
                    <a:pt x="286" y="1042"/>
                    <a:pt x="278" y="1034"/>
                  </a:cubicBezTo>
                  <a:cubicBezTo>
                    <a:pt x="270" y="1027"/>
                    <a:pt x="286" y="1067"/>
                    <a:pt x="270" y="1018"/>
                  </a:cubicBezTo>
                  <a:cubicBezTo>
                    <a:pt x="246" y="969"/>
                    <a:pt x="246" y="977"/>
                    <a:pt x="237" y="961"/>
                  </a:cubicBezTo>
                  <a:cubicBezTo>
                    <a:pt x="237" y="953"/>
                    <a:pt x="237" y="969"/>
                    <a:pt x="229" y="944"/>
                  </a:cubicBezTo>
                  <a:cubicBezTo>
                    <a:pt x="213" y="920"/>
                    <a:pt x="221" y="937"/>
                    <a:pt x="213" y="920"/>
                  </a:cubicBezTo>
                  <a:cubicBezTo>
                    <a:pt x="204" y="904"/>
                    <a:pt x="197" y="920"/>
                    <a:pt x="197" y="895"/>
                  </a:cubicBezTo>
                  <a:cubicBezTo>
                    <a:pt x="188" y="871"/>
                    <a:pt x="188" y="888"/>
                    <a:pt x="181" y="855"/>
                  </a:cubicBezTo>
                  <a:cubicBezTo>
                    <a:pt x="172" y="823"/>
                    <a:pt x="188" y="823"/>
                    <a:pt x="172" y="806"/>
                  </a:cubicBezTo>
                  <a:cubicBezTo>
                    <a:pt x="156" y="798"/>
                    <a:pt x="156" y="806"/>
                    <a:pt x="148" y="790"/>
                  </a:cubicBezTo>
                  <a:cubicBezTo>
                    <a:pt x="139" y="781"/>
                    <a:pt x="148" y="790"/>
                    <a:pt x="132" y="765"/>
                  </a:cubicBezTo>
                  <a:cubicBezTo>
                    <a:pt x="123" y="741"/>
                    <a:pt x="99" y="725"/>
                    <a:pt x="99" y="684"/>
                  </a:cubicBezTo>
                  <a:cubicBezTo>
                    <a:pt x="99" y="635"/>
                    <a:pt x="99" y="627"/>
                    <a:pt x="99" y="627"/>
                  </a:cubicBezTo>
                  <a:cubicBezTo>
                    <a:pt x="99" y="627"/>
                    <a:pt x="74" y="611"/>
                    <a:pt x="83" y="586"/>
                  </a:cubicBezTo>
                  <a:cubicBezTo>
                    <a:pt x="91" y="562"/>
                    <a:pt x="99" y="570"/>
                    <a:pt x="91" y="562"/>
                  </a:cubicBezTo>
                  <a:cubicBezTo>
                    <a:pt x="91" y="554"/>
                    <a:pt x="91" y="554"/>
                    <a:pt x="83" y="546"/>
                  </a:cubicBezTo>
                  <a:cubicBezTo>
                    <a:pt x="74" y="530"/>
                    <a:pt x="74" y="537"/>
                    <a:pt x="67" y="530"/>
                  </a:cubicBezTo>
                  <a:cubicBezTo>
                    <a:pt x="67" y="521"/>
                    <a:pt x="67" y="505"/>
                    <a:pt x="67" y="505"/>
                  </a:cubicBezTo>
                  <a:cubicBezTo>
                    <a:pt x="58" y="512"/>
                    <a:pt x="58" y="512"/>
                    <a:pt x="58" y="512"/>
                  </a:cubicBezTo>
                  <a:cubicBezTo>
                    <a:pt x="58" y="512"/>
                    <a:pt x="0" y="1107"/>
                    <a:pt x="587" y="1188"/>
                  </a:cubicBezTo>
                  <a:cubicBezTo>
                    <a:pt x="587" y="1188"/>
                    <a:pt x="457" y="1164"/>
                    <a:pt x="441" y="1132"/>
                  </a:cubicBezTo>
                  <a:lnTo>
                    <a:pt x="441" y="1107"/>
                  </a:lnTo>
                  <a:cubicBezTo>
                    <a:pt x="450" y="1107"/>
                    <a:pt x="457" y="1116"/>
                    <a:pt x="465" y="1107"/>
                  </a:cubicBezTo>
                  <a:cubicBezTo>
                    <a:pt x="474" y="1099"/>
                    <a:pt x="490" y="1092"/>
                    <a:pt x="490" y="1092"/>
                  </a:cubicBezTo>
                  <a:cubicBezTo>
                    <a:pt x="490" y="1099"/>
                    <a:pt x="490" y="1099"/>
                    <a:pt x="490" y="1099"/>
                  </a:cubicBezTo>
                  <a:cubicBezTo>
                    <a:pt x="490" y="1099"/>
                    <a:pt x="481" y="1107"/>
                    <a:pt x="506" y="1099"/>
                  </a:cubicBezTo>
                  <a:cubicBezTo>
                    <a:pt x="530" y="1099"/>
                    <a:pt x="530" y="1099"/>
                    <a:pt x="539" y="1092"/>
                  </a:cubicBezTo>
                  <a:cubicBezTo>
                    <a:pt x="555" y="1092"/>
                    <a:pt x="562" y="1067"/>
                    <a:pt x="571" y="1083"/>
                  </a:cubicBezTo>
                  <a:cubicBezTo>
                    <a:pt x="571" y="1092"/>
                    <a:pt x="562" y="1092"/>
                    <a:pt x="571" y="1092"/>
                  </a:cubicBezTo>
                  <a:cubicBezTo>
                    <a:pt x="587" y="1099"/>
                    <a:pt x="611" y="1092"/>
                    <a:pt x="611" y="1092"/>
                  </a:cubicBezTo>
                  <a:lnTo>
                    <a:pt x="653" y="1092"/>
                  </a:lnTo>
                  <a:cubicBezTo>
                    <a:pt x="661" y="1083"/>
                    <a:pt x="661" y="1074"/>
                    <a:pt x="669" y="1083"/>
                  </a:cubicBezTo>
                  <a:cubicBezTo>
                    <a:pt x="678" y="1083"/>
                    <a:pt x="678" y="1092"/>
                    <a:pt x="678" y="1092"/>
                  </a:cubicBezTo>
                  <a:cubicBezTo>
                    <a:pt x="653" y="1107"/>
                    <a:pt x="653" y="1107"/>
                    <a:pt x="653" y="1107"/>
                  </a:cubicBezTo>
                  <a:cubicBezTo>
                    <a:pt x="636" y="1123"/>
                    <a:pt x="636" y="1123"/>
                    <a:pt x="636" y="1123"/>
                  </a:cubicBezTo>
                  <a:cubicBezTo>
                    <a:pt x="636" y="1123"/>
                    <a:pt x="629" y="1123"/>
                    <a:pt x="636" y="1132"/>
                  </a:cubicBezTo>
                  <a:cubicBezTo>
                    <a:pt x="645" y="1132"/>
                    <a:pt x="645" y="1132"/>
                    <a:pt x="653" y="1132"/>
                  </a:cubicBezTo>
                  <a:cubicBezTo>
                    <a:pt x="669" y="1132"/>
                    <a:pt x="694" y="1148"/>
                    <a:pt x="694" y="1139"/>
                  </a:cubicBezTo>
                  <a:cubicBezTo>
                    <a:pt x="701" y="1132"/>
                    <a:pt x="701" y="1132"/>
                    <a:pt x="710" y="1123"/>
                  </a:cubicBezTo>
                  <a:cubicBezTo>
                    <a:pt x="710" y="1116"/>
                    <a:pt x="710" y="1107"/>
                    <a:pt x="718" y="1107"/>
                  </a:cubicBezTo>
                  <a:cubicBezTo>
                    <a:pt x="726" y="1107"/>
                    <a:pt x="743" y="1107"/>
                    <a:pt x="743" y="1107"/>
                  </a:cubicBezTo>
                  <a:cubicBezTo>
                    <a:pt x="734" y="1123"/>
                    <a:pt x="734" y="1123"/>
                    <a:pt x="734" y="1123"/>
                  </a:cubicBezTo>
                  <a:lnTo>
                    <a:pt x="750" y="1123"/>
                  </a:lnTo>
                  <a:cubicBezTo>
                    <a:pt x="759" y="1123"/>
                    <a:pt x="759" y="1139"/>
                    <a:pt x="775" y="1123"/>
                  </a:cubicBezTo>
                  <a:cubicBezTo>
                    <a:pt x="783" y="1116"/>
                    <a:pt x="783" y="1116"/>
                    <a:pt x="791" y="1116"/>
                  </a:cubicBezTo>
                  <a:cubicBezTo>
                    <a:pt x="808" y="1116"/>
                    <a:pt x="815" y="1107"/>
                    <a:pt x="824" y="1107"/>
                  </a:cubicBezTo>
                  <a:cubicBezTo>
                    <a:pt x="824" y="1116"/>
                    <a:pt x="832" y="1116"/>
                    <a:pt x="840" y="1116"/>
                  </a:cubicBezTo>
                  <a:cubicBezTo>
                    <a:pt x="840" y="1116"/>
                    <a:pt x="864" y="1132"/>
                    <a:pt x="864" y="1123"/>
                  </a:cubicBezTo>
                  <a:cubicBezTo>
                    <a:pt x="873" y="1123"/>
                    <a:pt x="897" y="1123"/>
                    <a:pt x="897" y="1123"/>
                  </a:cubicBezTo>
                  <a:cubicBezTo>
                    <a:pt x="897" y="1123"/>
                    <a:pt x="832" y="1188"/>
                    <a:pt x="685" y="1188"/>
                  </a:cubicBezTo>
                  <a:cubicBezTo>
                    <a:pt x="685" y="1188"/>
                    <a:pt x="1011" y="1206"/>
                    <a:pt x="1190" y="888"/>
                  </a:cubicBezTo>
                  <a:cubicBezTo>
                    <a:pt x="1377" y="570"/>
                    <a:pt x="1247" y="163"/>
                    <a:pt x="832" y="16"/>
                  </a:cubicBezTo>
                  <a:cubicBezTo>
                    <a:pt x="832" y="16"/>
                    <a:pt x="1141" y="130"/>
                    <a:pt x="1222" y="432"/>
                  </a:cubicBezTo>
                  <a:cubicBezTo>
                    <a:pt x="1222" y="440"/>
                    <a:pt x="1222" y="440"/>
                    <a:pt x="1222" y="440"/>
                  </a:cubicBezTo>
                  <a:cubicBezTo>
                    <a:pt x="1215" y="432"/>
                    <a:pt x="1215" y="440"/>
                    <a:pt x="1206" y="423"/>
                  </a:cubicBezTo>
                  <a:cubicBezTo>
                    <a:pt x="1198" y="407"/>
                    <a:pt x="1206" y="407"/>
                    <a:pt x="1198" y="398"/>
                  </a:cubicBezTo>
                  <a:cubicBezTo>
                    <a:pt x="1198" y="391"/>
                    <a:pt x="1198" y="398"/>
                    <a:pt x="1190" y="391"/>
                  </a:cubicBezTo>
                  <a:cubicBezTo>
                    <a:pt x="1182" y="382"/>
                    <a:pt x="1182" y="382"/>
                    <a:pt x="1173" y="375"/>
                  </a:cubicBezTo>
                  <a:cubicBezTo>
                    <a:pt x="1173" y="366"/>
                    <a:pt x="1166" y="351"/>
                    <a:pt x="1157" y="342"/>
                  </a:cubicBezTo>
                  <a:cubicBezTo>
                    <a:pt x="1157" y="342"/>
                    <a:pt x="1141" y="342"/>
                    <a:pt x="1141" y="333"/>
                  </a:cubicBezTo>
                  <a:cubicBezTo>
                    <a:pt x="1133" y="333"/>
                    <a:pt x="1133" y="326"/>
                    <a:pt x="1133" y="333"/>
                  </a:cubicBezTo>
                  <a:cubicBezTo>
                    <a:pt x="1133" y="342"/>
                    <a:pt x="1141" y="351"/>
                    <a:pt x="1141" y="351"/>
                  </a:cubicBezTo>
                  <a:cubicBezTo>
                    <a:pt x="1141" y="375"/>
                    <a:pt x="1141" y="375"/>
                    <a:pt x="1141" y="375"/>
                  </a:cubicBezTo>
                  <a:lnTo>
                    <a:pt x="1149" y="398"/>
                  </a:lnTo>
                  <a:cubicBezTo>
                    <a:pt x="1149" y="407"/>
                    <a:pt x="1141" y="423"/>
                    <a:pt x="1141" y="423"/>
                  </a:cubicBezTo>
                  <a:cubicBezTo>
                    <a:pt x="1141" y="423"/>
                    <a:pt x="1141" y="440"/>
                    <a:pt x="1133" y="440"/>
                  </a:cubicBezTo>
                  <a:cubicBezTo>
                    <a:pt x="1125" y="447"/>
                    <a:pt x="1092" y="447"/>
                    <a:pt x="1092" y="447"/>
                  </a:cubicBezTo>
                  <a:cubicBezTo>
                    <a:pt x="1092" y="447"/>
                    <a:pt x="1084" y="440"/>
                    <a:pt x="1084" y="432"/>
                  </a:cubicBezTo>
                  <a:cubicBezTo>
                    <a:pt x="1076" y="423"/>
                    <a:pt x="1060" y="416"/>
                    <a:pt x="1052" y="416"/>
                  </a:cubicBezTo>
                  <a:cubicBezTo>
                    <a:pt x="1052" y="407"/>
                    <a:pt x="1060" y="398"/>
                    <a:pt x="1052" y="391"/>
                  </a:cubicBezTo>
                  <a:cubicBezTo>
                    <a:pt x="1043" y="382"/>
                    <a:pt x="1052" y="382"/>
                    <a:pt x="1036" y="375"/>
                  </a:cubicBezTo>
                  <a:cubicBezTo>
                    <a:pt x="1027" y="358"/>
                    <a:pt x="1027" y="358"/>
                    <a:pt x="1027" y="358"/>
                  </a:cubicBezTo>
                  <a:cubicBezTo>
                    <a:pt x="1027" y="358"/>
                    <a:pt x="1003" y="351"/>
                    <a:pt x="1011" y="366"/>
                  </a:cubicBezTo>
                  <a:cubicBezTo>
                    <a:pt x="1019" y="382"/>
                    <a:pt x="1011" y="398"/>
                    <a:pt x="1019" y="398"/>
                  </a:cubicBezTo>
                  <a:cubicBezTo>
                    <a:pt x="1019" y="398"/>
                    <a:pt x="1027" y="391"/>
                    <a:pt x="1036" y="407"/>
                  </a:cubicBezTo>
                  <a:cubicBezTo>
                    <a:pt x="1036" y="423"/>
                    <a:pt x="1036" y="423"/>
                    <a:pt x="1043" y="432"/>
                  </a:cubicBezTo>
                  <a:cubicBezTo>
                    <a:pt x="1052" y="432"/>
                    <a:pt x="1052" y="447"/>
                    <a:pt x="1052" y="456"/>
                  </a:cubicBezTo>
                  <a:cubicBezTo>
                    <a:pt x="1060" y="456"/>
                    <a:pt x="1076" y="456"/>
                    <a:pt x="1076" y="463"/>
                  </a:cubicBezTo>
                  <a:cubicBezTo>
                    <a:pt x="1076" y="463"/>
                    <a:pt x="1068" y="481"/>
                    <a:pt x="1076" y="481"/>
                  </a:cubicBezTo>
                  <a:cubicBezTo>
                    <a:pt x="1084" y="481"/>
                    <a:pt x="1084" y="488"/>
                    <a:pt x="1092" y="488"/>
                  </a:cubicBezTo>
                  <a:cubicBezTo>
                    <a:pt x="1101" y="481"/>
                    <a:pt x="1092" y="488"/>
                    <a:pt x="1101" y="481"/>
                  </a:cubicBezTo>
                  <a:cubicBezTo>
                    <a:pt x="1117" y="481"/>
                    <a:pt x="1125" y="481"/>
                    <a:pt x="1125" y="481"/>
                  </a:cubicBezTo>
                  <a:lnTo>
                    <a:pt x="1141" y="488"/>
                  </a:lnTo>
                  <a:cubicBezTo>
                    <a:pt x="1141" y="497"/>
                    <a:pt x="1133" y="521"/>
                    <a:pt x="1133" y="521"/>
                  </a:cubicBezTo>
                  <a:cubicBezTo>
                    <a:pt x="1125" y="546"/>
                    <a:pt x="1125" y="546"/>
                    <a:pt x="1125" y="546"/>
                  </a:cubicBezTo>
                  <a:cubicBezTo>
                    <a:pt x="1125" y="546"/>
                    <a:pt x="1125" y="586"/>
                    <a:pt x="1117" y="586"/>
                  </a:cubicBezTo>
                  <a:cubicBezTo>
                    <a:pt x="1108" y="586"/>
                    <a:pt x="1101" y="602"/>
                    <a:pt x="1092" y="611"/>
                  </a:cubicBezTo>
                  <a:lnTo>
                    <a:pt x="1092" y="635"/>
                  </a:lnTo>
                  <a:cubicBezTo>
                    <a:pt x="1076" y="651"/>
                    <a:pt x="1076" y="651"/>
                    <a:pt x="1076" y="651"/>
                  </a:cubicBezTo>
                  <a:cubicBezTo>
                    <a:pt x="1076" y="651"/>
                    <a:pt x="1076" y="676"/>
                    <a:pt x="1076" y="684"/>
                  </a:cubicBezTo>
                  <a:cubicBezTo>
                    <a:pt x="1076" y="684"/>
                    <a:pt x="1084" y="709"/>
                    <a:pt x="1076" y="716"/>
                  </a:cubicBezTo>
                  <a:cubicBezTo>
                    <a:pt x="1076" y="733"/>
                    <a:pt x="1060" y="741"/>
                    <a:pt x="1060" y="741"/>
                  </a:cubicBezTo>
                  <a:cubicBezTo>
                    <a:pt x="1060" y="741"/>
                    <a:pt x="1084" y="765"/>
                    <a:pt x="1068" y="765"/>
                  </a:cubicBezTo>
                  <a:cubicBezTo>
                    <a:pt x="1060" y="765"/>
                    <a:pt x="1052" y="781"/>
                    <a:pt x="1043" y="790"/>
                  </a:cubicBezTo>
                  <a:cubicBezTo>
                    <a:pt x="1043" y="790"/>
                    <a:pt x="1043" y="798"/>
                    <a:pt x="1036" y="806"/>
                  </a:cubicBezTo>
                  <a:cubicBezTo>
                    <a:pt x="1027" y="806"/>
                    <a:pt x="1019" y="806"/>
                    <a:pt x="1019" y="814"/>
                  </a:cubicBezTo>
                  <a:lnTo>
                    <a:pt x="1019" y="830"/>
                  </a:lnTo>
                  <a:cubicBezTo>
                    <a:pt x="994" y="863"/>
                    <a:pt x="994" y="863"/>
                    <a:pt x="994" y="863"/>
                  </a:cubicBezTo>
                  <a:cubicBezTo>
                    <a:pt x="971" y="888"/>
                    <a:pt x="971" y="888"/>
                    <a:pt x="971" y="888"/>
                  </a:cubicBezTo>
                  <a:cubicBezTo>
                    <a:pt x="971" y="888"/>
                    <a:pt x="971" y="904"/>
                    <a:pt x="962" y="904"/>
                  </a:cubicBezTo>
                  <a:cubicBezTo>
                    <a:pt x="954" y="904"/>
                    <a:pt x="929" y="912"/>
                    <a:pt x="922" y="920"/>
                  </a:cubicBezTo>
                  <a:cubicBezTo>
                    <a:pt x="913" y="920"/>
                    <a:pt x="897" y="937"/>
                    <a:pt x="889" y="937"/>
                  </a:cubicBezTo>
                  <a:cubicBezTo>
                    <a:pt x="880" y="937"/>
                    <a:pt x="897" y="953"/>
                    <a:pt x="880" y="937"/>
                  </a:cubicBezTo>
                  <a:cubicBezTo>
                    <a:pt x="873" y="912"/>
                    <a:pt x="880" y="928"/>
                    <a:pt x="873" y="904"/>
                  </a:cubicBezTo>
                  <a:cubicBezTo>
                    <a:pt x="856" y="879"/>
                    <a:pt x="856" y="895"/>
                    <a:pt x="856" y="879"/>
                  </a:cubicBezTo>
                  <a:cubicBezTo>
                    <a:pt x="856" y="863"/>
                    <a:pt x="864" y="879"/>
                    <a:pt x="856" y="863"/>
                  </a:cubicBezTo>
                  <a:cubicBezTo>
                    <a:pt x="856" y="846"/>
                    <a:pt x="864" y="863"/>
                    <a:pt x="856" y="839"/>
                  </a:cubicBezTo>
                  <a:cubicBezTo>
                    <a:pt x="848" y="823"/>
                    <a:pt x="848" y="830"/>
                    <a:pt x="840" y="823"/>
                  </a:cubicBezTo>
                  <a:cubicBezTo>
                    <a:pt x="824" y="806"/>
                    <a:pt x="815" y="823"/>
                    <a:pt x="824" y="798"/>
                  </a:cubicBezTo>
                  <a:cubicBezTo>
                    <a:pt x="832" y="781"/>
                    <a:pt x="824" y="798"/>
                    <a:pt x="832" y="781"/>
                  </a:cubicBezTo>
                  <a:cubicBezTo>
                    <a:pt x="832" y="765"/>
                    <a:pt x="832" y="757"/>
                    <a:pt x="840" y="749"/>
                  </a:cubicBezTo>
                  <a:cubicBezTo>
                    <a:pt x="856" y="741"/>
                    <a:pt x="864" y="741"/>
                    <a:pt x="864" y="733"/>
                  </a:cubicBezTo>
                  <a:cubicBezTo>
                    <a:pt x="856" y="716"/>
                    <a:pt x="856" y="716"/>
                    <a:pt x="856" y="709"/>
                  </a:cubicBezTo>
                  <a:cubicBezTo>
                    <a:pt x="856" y="700"/>
                    <a:pt x="840" y="692"/>
                    <a:pt x="840" y="684"/>
                  </a:cubicBezTo>
                  <a:cubicBezTo>
                    <a:pt x="840" y="684"/>
                    <a:pt x="840" y="684"/>
                    <a:pt x="832" y="676"/>
                  </a:cubicBezTo>
                  <a:cubicBezTo>
                    <a:pt x="824" y="660"/>
                    <a:pt x="815" y="651"/>
                    <a:pt x="815" y="651"/>
                  </a:cubicBezTo>
                  <a:cubicBezTo>
                    <a:pt x="815" y="651"/>
                    <a:pt x="815" y="627"/>
                    <a:pt x="815" y="611"/>
                  </a:cubicBezTo>
                  <a:cubicBezTo>
                    <a:pt x="815" y="602"/>
                    <a:pt x="808" y="619"/>
                    <a:pt x="815" y="602"/>
                  </a:cubicBezTo>
                  <a:cubicBezTo>
                    <a:pt x="815" y="586"/>
                    <a:pt x="824" y="570"/>
                    <a:pt x="824" y="570"/>
                  </a:cubicBezTo>
                  <a:cubicBezTo>
                    <a:pt x="824" y="570"/>
                    <a:pt x="799" y="554"/>
                    <a:pt x="791" y="562"/>
                  </a:cubicBezTo>
                  <a:cubicBezTo>
                    <a:pt x="783" y="562"/>
                    <a:pt x="783" y="570"/>
                    <a:pt x="775" y="562"/>
                  </a:cubicBezTo>
                  <a:cubicBezTo>
                    <a:pt x="759" y="554"/>
                    <a:pt x="759" y="546"/>
                    <a:pt x="759" y="546"/>
                  </a:cubicBezTo>
                  <a:cubicBezTo>
                    <a:pt x="750" y="537"/>
                    <a:pt x="743" y="537"/>
                    <a:pt x="734" y="546"/>
                  </a:cubicBezTo>
                  <a:cubicBezTo>
                    <a:pt x="734" y="554"/>
                    <a:pt x="718" y="554"/>
                    <a:pt x="701" y="554"/>
                  </a:cubicBezTo>
                  <a:cubicBezTo>
                    <a:pt x="694" y="562"/>
                    <a:pt x="685" y="562"/>
                    <a:pt x="669" y="562"/>
                  </a:cubicBezTo>
                  <a:cubicBezTo>
                    <a:pt x="653" y="562"/>
                    <a:pt x="629" y="562"/>
                    <a:pt x="620" y="562"/>
                  </a:cubicBezTo>
                  <a:cubicBezTo>
                    <a:pt x="604" y="554"/>
                    <a:pt x="604" y="562"/>
                    <a:pt x="595" y="546"/>
                  </a:cubicBezTo>
                  <a:cubicBezTo>
                    <a:pt x="595" y="530"/>
                    <a:pt x="595" y="537"/>
                    <a:pt x="587" y="530"/>
                  </a:cubicBezTo>
                  <a:cubicBezTo>
                    <a:pt x="571" y="521"/>
                    <a:pt x="571" y="530"/>
                    <a:pt x="571" y="512"/>
                  </a:cubicBezTo>
                  <a:cubicBezTo>
                    <a:pt x="571" y="505"/>
                    <a:pt x="580" y="505"/>
                    <a:pt x="562" y="488"/>
                  </a:cubicBezTo>
                  <a:cubicBezTo>
                    <a:pt x="555" y="481"/>
                    <a:pt x="571" y="497"/>
                    <a:pt x="555" y="481"/>
                  </a:cubicBezTo>
                  <a:cubicBezTo>
                    <a:pt x="539" y="463"/>
                    <a:pt x="539" y="481"/>
                    <a:pt x="539" y="463"/>
                  </a:cubicBezTo>
                  <a:cubicBezTo>
                    <a:pt x="546" y="447"/>
                    <a:pt x="546" y="456"/>
                    <a:pt x="546" y="440"/>
                  </a:cubicBezTo>
                  <a:cubicBezTo>
                    <a:pt x="546" y="423"/>
                    <a:pt x="580" y="447"/>
                    <a:pt x="562" y="416"/>
                  </a:cubicBezTo>
                  <a:cubicBezTo>
                    <a:pt x="546" y="382"/>
                    <a:pt x="539" y="391"/>
                    <a:pt x="555" y="366"/>
                  </a:cubicBezTo>
                  <a:cubicBezTo>
                    <a:pt x="571" y="342"/>
                    <a:pt x="587" y="326"/>
                    <a:pt x="587" y="326"/>
                  </a:cubicBezTo>
                  <a:cubicBezTo>
                    <a:pt x="595" y="317"/>
                    <a:pt x="595" y="301"/>
                    <a:pt x="604" y="301"/>
                  </a:cubicBezTo>
                  <a:cubicBezTo>
                    <a:pt x="611" y="293"/>
                    <a:pt x="604" y="293"/>
                    <a:pt x="620" y="293"/>
                  </a:cubicBezTo>
                  <a:cubicBezTo>
                    <a:pt x="629" y="293"/>
                    <a:pt x="645" y="286"/>
                    <a:pt x="653" y="277"/>
                  </a:cubicBezTo>
                  <a:cubicBezTo>
                    <a:pt x="661" y="268"/>
                    <a:pt x="678" y="261"/>
                    <a:pt x="678" y="261"/>
                  </a:cubicBezTo>
                  <a:cubicBezTo>
                    <a:pt x="685" y="252"/>
                    <a:pt x="685" y="261"/>
                    <a:pt x="694" y="252"/>
                  </a:cubicBezTo>
                  <a:cubicBezTo>
                    <a:pt x="710" y="252"/>
                    <a:pt x="710" y="252"/>
                    <a:pt x="718" y="252"/>
                  </a:cubicBezTo>
                  <a:cubicBezTo>
                    <a:pt x="726" y="252"/>
                    <a:pt x="710" y="252"/>
                    <a:pt x="734" y="252"/>
                  </a:cubicBezTo>
                  <a:cubicBezTo>
                    <a:pt x="759" y="244"/>
                    <a:pt x="750" y="244"/>
                    <a:pt x="759" y="244"/>
                  </a:cubicBezTo>
                  <a:cubicBezTo>
                    <a:pt x="767" y="244"/>
                    <a:pt x="759" y="244"/>
                    <a:pt x="775" y="252"/>
                  </a:cubicBezTo>
                  <a:cubicBezTo>
                    <a:pt x="783" y="252"/>
                    <a:pt x="783" y="228"/>
                    <a:pt x="783" y="252"/>
                  </a:cubicBezTo>
                  <a:cubicBezTo>
                    <a:pt x="783" y="268"/>
                    <a:pt x="775" y="286"/>
                    <a:pt x="791" y="286"/>
                  </a:cubicBezTo>
                  <a:cubicBezTo>
                    <a:pt x="808" y="286"/>
                    <a:pt x="791" y="286"/>
                    <a:pt x="808" y="286"/>
                  </a:cubicBezTo>
                  <a:cubicBezTo>
                    <a:pt x="824" y="286"/>
                    <a:pt x="815" y="286"/>
                    <a:pt x="824" y="293"/>
                  </a:cubicBezTo>
                  <a:cubicBezTo>
                    <a:pt x="832" y="293"/>
                    <a:pt x="840" y="301"/>
                    <a:pt x="856" y="301"/>
                  </a:cubicBezTo>
                  <a:cubicBezTo>
                    <a:pt x="864" y="301"/>
                    <a:pt x="848" y="317"/>
                    <a:pt x="864" y="301"/>
                  </a:cubicBezTo>
                  <a:cubicBezTo>
                    <a:pt x="880" y="286"/>
                    <a:pt x="848" y="277"/>
                    <a:pt x="880" y="286"/>
                  </a:cubicBezTo>
                  <a:cubicBezTo>
                    <a:pt x="913" y="286"/>
                    <a:pt x="922" y="293"/>
                    <a:pt x="929" y="293"/>
                  </a:cubicBezTo>
                  <a:cubicBezTo>
                    <a:pt x="929" y="286"/>
                    <a:pt x="929" y="293"/>
                    <a:pt x="946" y="286"/>
                  </a:cubicBezTo>
                  <a:cubicBezTo>
                    <a:pt x="962" y="277"/>
                    <a:pt x="962" y="277"/>
                    <a:pt x="971" y="286"/>
                  </a:cubicBezTo>
                  <a:cubicBezTo>
                    <a:pt x="971" y="286"/>
                    <a:pt x="971" y="301"/>
                    <a:pt x="978" y="286"/>
                  </a:cubicBezTo>
                  <a:cubicBezTo>
                    <a:pt x="987" y="268"/>
                    <a:pt x="994" y="277"/>
                    <a:pt x="978" y="268"/>
                  </a:cubicBezTo>
                  <a:cubicBezTo>
                    <a:pt x="962" y="261"/>
                    <a:pt x="954" y="268"/>
                    <a:pt x="954" y="261"/>
                  </a:cubicBezTo>
                  <a:cubicBezTo>
                    <a:pt x="954" y="244"/>
                    <a:pt x="971" y="252"/>
                    <a:pt x="954" y="244"/>
                  </a:cubicBezTo>
                  <a:cubicBezTo>
                    <a:pt x="938" y="244"/>
                    <a:pt x="938" y="244"/>
                    <a:pt x="922" y="236"/>
                  </a:cubicBezTo>
                  <a:cubicBezTo>
                    <a:pt x="913" y="236"/>
                    <a:pt x="897" y="252"/>
                    <a:pt x="897" y="236"/>
                  </a:cubicBezTo>
                  <a:cubicBezTo>
                    <a:pt x="889" y="228"/>
                    <a:pt x="864" y="244"/>
                    <a:pt x="889" y="228"/>
                  </a:cubicBezTo>
                  <a:cubicBezTo>
                    <a:pt x="913" y="203"/>
                    <a:pt x="905" y="195"/>
                    <a:pt x="922" y="203"/>
                  </a:cubicBezTo>
                  <a:cubicBezTo>
                    <a:pt x="938" y="203"/>
                    <a:pt x="929" y="219"/>
                    <a:pt x="938" y="212"/>
                  </a:cubicBezTo>
                  <a:cubicBezTo>
                    <a:pt x="954" y="203"/>
                    <a:pt x="971" y="195"/>
                    <a:pt x="954" y="187"/>
                  </a:cubicBezTo>
                  <a:cubicBezTo>
                    <a:pt x="929" y="170"/>
                    <a:pt x="946" y="179"/>
                    <a:pt x="929" y="170"/>
                  </a:cubicBezTo>
                  <a:cubicBezTo>
                    <a:pt x="905" y="163"/>
                    <a:pt x="889" y="203"/>
                    <a:pt x="880" y="195"/>
                  </a:cubicBezTo>
                  <a:cubicBezTo>
                    <a:pt x="873" y="187"/>
                    <a:pt x="873" y="187"/>
                    <a:pt x="864" y="187"/>
                  </a:cubicBezTo>
                  <a:cubicBezTo>
                    <a:pt x="856" y="195"/>
                    <a:pt x="856" y="203"/>
                    <a:pt x="856" y="219"/>
                  </a:cubicBezTo>
                  <a:cubicBezTo>
                    <a:pt x="856" y="228"/>
                    <a:pt x="864" y="236"/>
                    <a:pt x="848" y="228"/>
                  </a:cubicBezTo>
                  <a:cubicBezTo>
                    <a:pt x="832" y="212"/>
                    <a:pt x="873" y="219"/>
                    <a:pt x="832" y="203"/>
                  </a:cubicBezTo>
                  <a:cubicBezTo>
                    <a:pt x="791" y="187"/>
                    <a:pt x="775" y="195"/>
                    <a:pt x="767" y="195"/>
                  </a:cubicBezTo>
                  <a:cubicBezTo>
                    <a:pt x="759" y="203"/>
                    <a:pt x="750" y="203"/>
                    <a:pt x="750" y="203"/>
                  </a:cubicBezTo>
                  <a:cubicBezTo>
                    <a:pt x="743" y="212"/>
                    <a:pt x="759" y="219"/>
                    <a:pt x="743" y="212"/>
                  </a:cubicBezTo>
                  <a:cubicBezTo>
                    <a:pt x="726" y="203"/>
                    <a:pt x="710" y="219"/>
                    <a:pt x="710" y="219"/>
                  </a:cubicBezTo>
                  <a:cubicBezTo>
                    <a:pt x="710" y="219"/>
                    <a:pt x="710" y="212"/>
                    <a:pt x="701" y="219"/>
                  </a:cubicBezTo>
                  <a:cubicBezTo>
                    <a:pt x="694" y="228"/>
                    <a:pt x="678" y="228"/>
                    <a:pt x="669" y="228"/>
                  </a:cubicBezTo>
                  <a:cubicBezTo>
                    <a:pt x="661" y="228"/>
                    <a:pt x="645" y="228"/>
                    <a:pt x="661" y="212"/>
                  </a:cubicBezTo>
                  <a:cubicBezTo>
                    <a:pt x="678" y="187"/>
                    <a:pt x="661" y="203"/>
                    <a:pt x="685" y="195"/>
                  </a:cubicBezTo>
                  <a:cubicBezTo>
                    <a:pt x="710" y="179"/>
                    <a:pt x="743" y="179"/>
                    <a:pt x="718" y="170"/>
                  </a:cubicBezTo>
                  <a:cubicBezTo>
                    <a:pt x="685" y="163"/>
                    <a:pt x="734" y="163"/>
                    <a:pt x="694" y="147"/>
                  </a:cubicBezTo>
                  <a:cubicBezTo>
                    <a:pt x="653" y="130"/>
                    <a:pt x="653" y="154"/>
                    <a:pt x="653" y="130"/>
                  </a:cubicBezTo>
                  <a:cubicBezTo>
                    <a:pt x="653" y="98"/>
                    <a:pt x="645" y="98"/>
                    <a:pt x="636" y="98"/>
                  </a:cubicBezTo>
                  <a:cubicBezTo>
                    <a:pt x="629" y="105"/>
                    <a:pt x="604" y="105"/>
                    <a:pt x="595" y="105"/>
                  </a:cubicBezTo>
                  <a:cubicBezTo>
                    <a:pt x="587" y="114"/>
                    <a:pt x="595" y="122"/>
                    <a:pt x="580" y="105"/>
                  </a:cubicBezTo>
                  <a:cubicBezTo>
                    <a:pt x="562" y="98"/>
                    <a:pt x="555" y="114"/>
                    <a:pt x="562" y="98"/>
                  </a:cubicBezTo>
                  <a:cubicBezTo>
                    <a:pt x="562" y="82"/>
                    <a:pt x="571" y="73"/>
                    <a:pt x="580" y="65"/>
                  </a:cubicBezTo>
                  <a:cubicBezTo>
                    <a:pt x="587" y="57"/>
                    <a:pt x="587" y="24"/>
                    <a:pt x="620" y="33"/>
                  </a:cubicBezTo>
                  <a:cubicBezTo>
                    <a:pt x="645" y="49"/>
                    <a:pt x="636" y="40"/>
                    <a:pt x="653" y="49"/>
                  </a:cubicBezTo>
                  <a:cubicBezTo>
                    <a:pt x="678" y="49"/>
                    <a:pt x="685" y="40"/>
                    <a:pt x="685" y="40"/>
                  </a:cubicBezTo>
                  <a:cubicBezTo>
                    <a:pt x="685" y="33"/>
                    <a:pt x="661" y="24"/>
                    <a:pt x="661" y="24"/>
                  </a:cubicBezTo>
                  <a:cubicBezTo>
                    <a:pt x="661" y="24"/>
                    <a:pt x="653" y="24"/>
                    <a:pt x="661" y="24"/>
                  </a:cubicBezTo>
                  <a:cubicBezTo>
                    <a:pt x="661" y="16"/>
                    <a:pt x="669" y="8"/>
                    <a:pt x="669" y="8"/>
                  </a:cubicBezTo>
                  <a:cubicBezTo>
                    <a:pt x="661" y="0"/>
                    <a:pt x="661" y="0"/>
                    <a:pt x="661" y="0"/>
                  </a:cubicBezTo>
                  <a:cubicBezTo>
                    <a:pt x="661" y="0"/>
                    <a:pt x="580" y="0"/>
                    <a:pt x="555" y="8"/>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3" name="Freeform 64"/>
            <p:cNvSpPr>
              <a:spLocks noChangeArrowheads="1"/>
            </p:cNvSpPr>
            <p:nvPr/>
          </p:nvSpPr>
          <p:spPr bwMode="auto">
            <a:xfrm>
              <a:off x="13253554" y="10197592"/>
              <a:ext cx="136653" cy="157688"/>
            </a:xfrm>
            <a:custGeom>
              <a:avLst/>
              <a:gdLst>
                <a:gd name="T0" fmla="*/ 97024 w 400"/>
                <a:gd name="T1" fmla="*/ 8139 h 465"/>
                <a:gd name="T2" fmla="*/ 97024 w 400"/>
                <a:gd name="T3" fmla="*/ 8139 h 465"/>
                <a:gd name="T4" fmla="*/ 97024 w 400"/>
                <a:gd name="T5" fmla="*/ 57988 h 465"/>
                <a:gd name="T6" fmla="*/ 55686 w 400"/>
                <a:gd name="T7" fmla="*/ 90883 h 465"/>
                <a:gd name="T8" fmla="*/ 2733 w 400"/>
                <a:gd name="T9" fmla="*/ 129542 h 465"/>
                <a:gd name="T10" fmla="*/ 136311 w 400"/>
                <a:gd name="T11" fmla="*/ 157349 h 465"/>
                <a:gd name="T12" fmla="*/ 136311 w 400"/>
                <a:gd name="T13" fmla="*/ 0 h 465"/>
                <a:gd name="T14" fmla="*/ 97024 w 400"/>
                <a:gd name="T15" fmla="*/ 8139 h 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0" h="465">
                  <a:moveTo>
                    <a:pt x="284" y="24"/>
                  </a:moveTo>
                  <a:lnTo>
                    <a:pt x="284" y="24"/>
                  </a:lnTo>
                  <a:cubicBezTo>
                    <a:pt x="284" y="171"/>
                    <a:pt x="284" y="171"/>
                    <a:pt x="284" y="171"/>
                  </a:cubicBezTo>
                  <a:cubicBezTo>
                    <a:pt x="284" y="171"/>
                    <a:pt x="244" y="244"/>
                    <a:pt x="163" y="268"/>
                  </a:cubicBezTo>
                  <a:cubicBezTo>
                    <a:pt x="82" y="301"/>
                    <a:pt x="0" y="342"/>
                    <a:pt x="8" y="382"/>
                  </a:cubicBezTo>
                  <a:cubicBezTo>
                    <a:pt x="16" y="423"/>
                    <a:pt x="114" y="464"/>
                    <a:pt x="399" y="464"/>
                  </a:cubicBezTo>
                  <a:cubicBezTo>
                    <a:pt x="399" y="0"/>
                    <a:pt x="399" y="0"/>
                    <a:pt x="399" y="0"/>
                  </a:cubicBezTo>
                  <a:lnTo>
                    <a:pt x="284" y="24"/>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4" name="Freeform 65"/>
            <p:cNvSpPr>
              <a:spLocks noChangeArrowheads="1"/>
            </p:cNvSpPr>
            <p:nvPr/>
          </p:nvSpPr>
          <p:spPr bwMode="auto">
            <a:xfrm>
              <a:off x="13370686" y="10197592"/>
              <a:ext cx="130646" cy="157688"/>
            </a:xfrm>
            <a:custGeom>
              <a:avLst/>
              <a:gdLst>
                <a:gd name="T0" fmla="*/ 38786 w 384"/>
                <a:gd name="T1" fmla="*/ 8139 h 465"/>
                <a:gd name="T2" fmla="*/ 38786 w 384"/>
                <a:gd name="T3" fmla="*/ 8139 h 465"/>
                <a:gd name="T4" fmla="*/ 38786 w 384"/>
                <a:gd name="T5" fmla="*/ 57988 h 465"/>
                <a:gd name="T6" fmla="*/ 71787 w 384"/>
                <a:gd name="T7" fmla="*/ 90883 h 465"/>
                <a:gd name="T8" fmla="*/ 127244 w 384"/>
                <a:gd name="T9" fmla="*/ 129542 h 465"/>
                <a:gd name="T10" fmla="*/ 0 w 384"/>
                <a:gd name="T11" fmla="*/ 157349 h 465"/>
                <a:gd name="T12" fmla="*/ 0 w 384"/>
                <a:gd name="T13" fmla="*/ 0 h 465"/>
                <a:gd name="T14" fmla="*/ 38786 w 384"/>
                <a:gd name="T15" fmla="*/ 8139 h 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4" h="465">
                  <a:moveTo>
                    <a:pt x="114" y="24"/>
                  </a:moveTo>
                  <a:lnTo>
                    <a:pt x="114" y="24"/>
                  </a:lnTo>
                  <a:cubicBezTo>
                    <a:pt x="114" y="171"/>
                    <a:pt x="114" y="171"/>
                    <a:pt x="114" y="171"/>
                  </a:cubicBezTo>
                  <a:cubicBezTo>
                    <a:pt x="114" y="171"/>
                    <a:pt x="130" y="244"/>
                    <a:pt x="211" y="268"/>
                  </a:cubicBezTo>
                  <a:cubicBezTo>
                    <a:pt x="293" y="301"/>
                    <a:pt x="383" y="342"/>
                    <a:pt x="374" y="382"/>
                  </a:cubicBezTo>
                  <a:cubicBezTo>
                    <a:pt x="367" y="423"/>
                    <a:pt x="228" y="464"/>
                    <a:pt x="0" y="464"/>
                  </a:cubicBezTo>
                  <a:cubicBezTo>
                    <a:pt x="0" y="0"/>
                    <a:pt x="0" y="0"/>
                    <a:pt x="0" y="0"/>
                  </a:cubicBezTo>
                  <a:lnTo>
                    <a:pt x="114" y="24"/>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5" name="Freeform 66"/>
            <p:cNvSpPr>
              <a:spLocks noChangeArrowheads="1"/>
            </p:cNvSpPr>
            <p:nvPr/>
          </p:nvSpPr>
          <p:spPr bwMode="auto">
            <a:xfrm>
              <a:off x="13148437" y="9738047"/>
              <a:ext cx="474532" cy="477567"/>
            </a:xfrm>
            <a:custGeom>
              <a:avLst/>
              <a:gdLst>
                <a:gd name="T0" fmla="*/ 349171 w 1393"/>
                <a:gd name="T1" fmla="*/ 24866 h 1402"/>
                <a:gd name="T2" fmla="*/ 349171 w 1393"/>
                <a:gd name="T3" fmla="*/ 24866 h 1402"/>
                <a:gd name="T4" fmla="*/ 443873 w 1393"/>
                <a:gd name="T5" fmla="*/ 213577 h 1402"/>
                <a:gd name="T6" fmla="*/ 210525 w 1393"/>
                <a:gd name="T7" fmla="*/ 446569 h 1402"/>
                <a:gd name="T8" fmla="*/ 24868 w 1393"/>
                <a:gd name="T9" fmla="*/ 354939 h 1402"/>
                <a:gd name="T10" fmla="*/ 0 w 1393"/>
                <a:gd name="T11" fmla="*/ 371630 h 1402"/>
                <a:gd name="T12" fmla="*/ 210525 w 1393"/>
                <a:gd name="T13" fmla="*/ 477226 h 1402"/>
                <a:gd name="T14" fmla="*/ 474191 w 1393"/>
                <a:gd name="T15" fmla="*/ 213577 h 1402"/>
                <a:gd name="T16" fmla="*/ 365863 w 1393"/>
                <a:gd name="T17" fmla="*/ 0 h 1402"/>
                <a:gd name="T18" fmla="*/ 349171 w 1393"/>
                <a:gd name="T19" fmla="*/ 24866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2">
                  <a:moveTo>
                    <a:pt x="1025" y="73"/>
                  </a:moveTo>
                  <a:lnTo>
                    <a:pt x="1025" y="73"/>
                  </a:lnTo>
                  <a:cubicBezTo>
                    <a:pt x="1197" y="196"/>
                    <a:pt x="1303" y="400"/>
                    <a:pt x="1303" y="627"/>
                  </a:cubicBezTo>
                  <a:cubicBezTo>
                    <a:pt x="1303" y="1002"/>
                    <a:pt x="993" y="1311"/>
                    <a:pt x="618" y="1311"/>
                  </a:cubicBezTo>
                  <a:cubicBezTo>
                    <a:pt x="398" y="1311"/>
                    <a:pt x="195" y="1206"/>
                    <a:pt x="73" y="1042"/>
                  </a:cubicBezTo>
                  <a:cubicBezTo>
                    <a:pt x="0" y="1091"/>
                    <a:pt x="0" y="1091"/>
                    <a:pt x="0" y="1091"/>
                  </a:cubicBezTo>
                  <a:cubicBezTo>
                    <a:pt x="146" y="1279"/>
                    <a:pt x="366" y="1401"/>
                    <a:pt x="618" y="1401"/>
                  </a:cubicBezTo>
                  <a:cubicBezTo>
                    <a:pt x="1042" y="1401"/>
                    <a:pt x="1392" y="1051"/>
                    <a:pt x="1392" y="627"/>
                  </a:cubicBezTo>
                  <a:cubicBezTo>
                    <a:pt x="1392" y="366"/>
                    <a:pt x="1269" y="147"/>
                    <a:pt x="1074" y="0"/>
                  </a:cubicBezTo>
                  <a:lnTo>
                    <a:pt x="1025" y="73"/>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6" name="Freeform 67"/>
            <p:cNvSpPr>
              <a:spLocks noChangeArrowheads="1"/>
            </p:cNvSpPr>
            <p:nvPr/>
          </p:nvSpPr>
          <p:spPr bwMode="auto">
            <a:xfrm>
              <a:off x="13154444" y="9745555"/>
              <a:ext cx="415966" cy="418997"/>
            </a:xfrm>
            <a:custGeom>
              <a:avLst/>
              <a:gdLst>
                <a:gd name="T0" fmla="*/ 207813 w 1223"/>
                <a:gd name="T1" fmla="*/ 0 h 1232"/>
                <a:gd name="T2" fmla="*/ 207813 w 1223"/>
                <a:gd name="T3" fmla="*/ 0 h 1232"/>
                <a:gd name="T4" fmla="*/ 0 w 1223"/>
                <a:gd name="T5" fmla="*/ 210859 h 1232"/>
                <a:gd name="T6" fmla="*/ 207813 w 1223"/>
                <a:gd name="T7" fmla="*/ 418657 h 1232"/>
                <a:gd name="T8" fmla="*/ 415626 w 1223"/>
                <a:gd name="T9" fmla="*/ 210859 h 1232"/>
                <a:gd name="T10" fmla="*/ 207813 w 1223"/>
                <a:gd name="T11" fmla="*/ 0 h 1232"/>
                <a:gd name="T12" fmla="*/ 207813 w 1223"/>
                <a:gd name="T13" fmla="*/ 407094 h 1232"/>
                <a:gd name="T14" fmla="*/ 207813 w 1223"/>
                <a:gd name="T15" fmla="*/ 407094 h 1232"/>
                <a:gd name="T16" fmla="*/ 8163 w 1223"/>
                <a:gd name="T17" fmla="*/ 210859 h 1232"/>
                <a:gd name="T18" fmla="*/ 207813 w 1223"/>
                <a:gd name="T19" fmla="*/ 11223 h 1232"/>
                <a:gd name="T20" fmla="*/ 407123 w 1223"/>
                <a:gd name="T21" fmla="*/ 210859 h 1232"/>
                <a:gd name="T22" fmla="*/ 207813 w 1223"/>
                <a:gd name="T23" fmla="*/ 407094 h 1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3" h="1232">
                  <a:moveTo>
                    <a:pt x="611" y="0"/>
                  </a:moveTo>
                  <a:lnTo>
                    <a:pt x="611" y="0"/>
                  </a:lnTo>
                  <a:cubicBezTo>
                    <a:pt x="277" y="0"/>
                    <a:pt x="0" y="277"/>
                    <a:pt x="0" y="620"/>
                  </a:cubicBezTo>
                  <a:cubicBezTo>
                    <a:pt x="0" y="953"/>
                    <a:pt x="277" y="1231"/>
                    <a:pt x="611" y="1231"/>
                  </a:cubicBezTo>
                  <a:cubicBezTo>
                    <a:pt x="953" y="1231"/>
                    <a:pt x="1222" y="953"/>
                    <a:pt x="1222" y="620"/>
                  </a:cubicBezTo>
                  <a:cubicBezTo>
                    <a:pt x="1222" y="277"/>
                    <a:pt x="953" y="0"/>
                    <a:pt x="611" y="0"/>
                  </a:cubicBezTo>
                  <a:close/>
                  <a:moveTo>
                    <a:pt x="611" y="1197"/>
                  </a:moveTo>
                  <a:lnTo>
                    <a:pt x="611" y="1197"/>
                  </a:lnTo>
                  <a:cubicBezTo>
                    <a:pt x="293" y="1197"/>
                    <a:pt x="24" y="937"/>
                    <a:pt x="24" y="620"/>
                  </a:cubicBezTo>
                  <a:cubicBezTo>
                    <a:pt x="24" y="293"/>
                    <a:pt x="293" y="33"/>
                    <a:pt x="611" y="33"/>
                  </a:cubicBezTo>
                  <a:cubicBezTo>
                    <a:pt x="937" y="33"/>
                    <a:pt x="1197" y="293"/>
                    <a:pt x="1197" y="620"/>
                  </a:cubicBezTo>
                  <a:cubicBezTo>
                    <a:pt x="1197" y="937"/>
                    <a:pt x="937" y="1197"/>
                    <a:pt x="611" y="1197"/>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7" name="Freeform 68"/>
            <p:cNvSpPr>
              <a:spLocks noChangeArrowheads="1"/>
            </p:cNvSpPr>
            <p:nvPr/>
          </p:nvSpPr>
          <p:spPr bwMode="auto">
            <a:xfrm>
              <a:off x="13142430" y="9754567"/>
              <a:ext cx="468526" cy="411489"/>
            </a:xfrm>
            <a:custGeom>
              <a:avLst/>
              <a:gdLst>
                <a:gd name="T0" fmla="*/ 136002 w 1378"/>
                <a:gd name="T1" fmla="*/ 30342 h 1207"/>
                <a:gd name="T2" fmla="*/ 127842 w 1378"/>
                <a:gd name="T3" fmla="*/ 44319 h 1207"/>
                <a:gd name="T4" fmla="*/ 122402 w 1378"/>
                <a:gd name="T5" fmla="*/ 61024 h 1207"/>
                <a:gd name="T6" fmla="*/ 116621 w 1378"/>
                <a:gd name="T7" fmla="*/ 50115 h 1207"/>
                <a:gd name="T8" fmla="*/ 108121 w 1378"/>
                <a:gd name="T9" fmla="*/ 63752 h 1207"/>
                <a:gd name="T10" fmla="*/ 91801 w 1378"/>
                <a:gd name="T11" fmla="*/ 66479 h 1207"/>
                <a:gd name="T12" fmla="*/ 75141 w 1378"/>
                <a:gd name="T13" fmla="*/ 80457 h 1207"/>
                <a:gd name="T14" fmla="*/ 58481 w 1378"/>
                <a:gd name="T15" fmla="*/ 105344 h 1207"/>
                <a:gd name="T16" fmla="*/ 41821 w 1378"/>
                <a:gd name="T17" fmla="*/ 124776 h 1207"/>
                <a:gd name="T18" fmla="*/ 50321 w 1378"/>
                <a:gd name="T19" fmla="*/ 135686 h 1207"/>
                <a:gd name="T20" fmla="*/ 55761 w 1378"/>
                <a:gd name="T21" fmla="*/ 147277 h 1207"/>
                <a:gd name="T22" fmla="*/ 44881 w 1378"/>
                <a:gd name="T23" fmla="*/ 138754 h 1207"/>
                <a:gd name="T24" fmla="*/ 36380 w 1378"/>
                <a:gd name="T25" fmla="*/ 130231 h 1207"/>
                <a:gd name="T26" fmla="*/ 33660 w 1378"/>
                <a:gd name="T27" fmla="*/ 138754 h 1207"/>
                <a:gd name="T28" fmla="*/ 33660 w 1378"/>
                <a:gd name="T29" fmla="*/ 169437 h 1207"/>
                <a:gd name="T30" fmla="*/ 44881 w 1378"/>
                <a:gd name="T31" fmla="*/ 163982 h 1207"/>
                <a:gd name="T32" fmla="*/ 63921 w 1378"/>
                <a:gd name="T33" fmla="*/ 177619 h 1207"/>
                <a:gd name="T34" fmla="*/ 83641 w 1378"/>
                <a:gd name="T35" fmla="*/ 197051 h 1207"/>
                <a:gd name="T36" fmla="*/ 99961 w 1378"/>
                <a:gd name="T37" fmla="*/ 213756 h 1207"/>
                <a:gd name="T38" fmla="*/ 127842 w 1378"/>
                <a:gd name="T39" fmla="*/ 233188 h 1207"/>
                <a:gd name="T40" fmla="*/ 122402 w 1378"/>
                <a:gd name="T41" fmla="*/ 272053 h 1207"/>
                <a:gd name="T42" fmla="*/ 105741 w 1378"/>
                <a:gd name="T43" fmla="*/ 302736 h 1207"/>
                <a:gd name="T44" fmla="*/ 102681 w 1378"/>
                <a:gd name="T45" fmla="*/ 343987 h 1207"/>
                <a:gd name="T46" fmla="*/ 108121 w 1378"/>
                <a:gd name="T47" fmla="*/ 360692 h 1207"/>
                <a:gd name="T48" fmla="*/ 72421 w 1378"/>
                <a:gd name="T49" fmla="*/ 313645 h 1207"/>
                <a:gd name="T50" fmla="*/ 44881 w 1378"/>
                <a:gd name="T51" fmla="*/ 260803 h 1207"/>
                <a:gd name="T52" fmla="*/ 28220 w 1378"/>
                <a:gd name="T53" fmla="*/ 186142 h 1207"/>
                <a:gd name="T54" fmla="*/ 149942 w 1378"/>
                <a:gd name="T55" fmla="*/ 385920 h 1207"/>
                <a:gd name="T56" fmla="*/ 172042 w 1378"/>
                <a:gd name="T57" fmla="*/ 374670 h 1207"/>
                <a:gd name="T58" fmla="*/ 222023 w 1378"/>
                <a:gd name="T59" fmla="*/ 372283 h 1207"/>
                <a:gd name="T60" fmla="*/ 216243 w 1378"/>
                <a:gd name="T61" fmla="*/ 385920 h 1207"/>
                <a:gd name="T62" fmla="*/ 252623 w 1378"/>
                <a:gd name="T63" fmla="*/ 377397 h 1207"/>
                <a:gd name="T64" fmla="*/ 280164 w 1378"/>
                <a:gd name="T65" fmla="*/ 377397 h 1207"/>
                <a:gd name="T66" fmla="*/ 404605 w 1378"/>
                <a:gd name="T67" fmla="*/ 302736 h 1207"/>
                <a:gd name="T68" fmla="*/ 407325 w 1378"/>
                <a:gd name="T69" fmla="*/ 135686 h 1207"/>
                <a:gd name="T70" fmla="*/ 385225 w 1378"/>
                <a:gd name="T71" fmla="*/ 113526 h 1207"/>
                <a:gd name="T72" fmla="*/ 385225 w 1378"/>
                <a:gd name="T73" fmla="*/ 150004 h 1207"/>
                <a:gd name="T74" fmla="*/ 352245 w 1378"/>
                <a:gd name="T75" fmla="*/ 127845 h 1207"/>
                <a:gd name="T76" fmla="*/ 354625 w 1378"/>
                <a:gd name="T77" fmla="*/ 147277 h 1207"/>
                <a:gd name="T78" fmla="*/ 374345 w 1378"/>
                <a:gd name="T79" fmla="*/ 163982 h 1207"/>
                <a:gd name="T80" fmla="*/ 379785 w 1378"/>
                <a:gd name="T81" fmla="*/ 199778 h 1207"/>
                <a:gd name="T82" fmla="*/ 365845 w 1378"/>
                <a:gd name="T83" fmla="*/ 244098 h 1207"/>
                <a:gd name="T84" fmla="*/ 346464 w 1378"/>
                <a:gd name="T85" fmla="*/ 277508 h 1207"/>
                <a:gd name="T86" fmla="*/ 313484 w 1378"/>
                <a:gd name="T87" fmla="*/ 313645 h 1207"/>
                <a:gd name="T88" fmla="*/ 291044 w 1378"/>
                <a:gd name="T89" fmla="*/ 294213 h 1207"/>
                <a:gd name="T90" fmla="*/ 285604 w 1378"/>
                <a:gd name="T91" fmla="*/ 255348 h 1207"/>
                <a:gd name="T92" fmla="*/ 277104 w 1378"/>
                <a:gd name="T93" fmla="*/ 221938 h 1207"/>
                <a:gd name="T94" fmla="*/ 263503 w 1378"/>
                <a:gd name="T95" fmla="*/ 191596 h 1207"/>
                <a:gd name="T96" fmla="*/ 210803 w 1378"/>
                <a:gd name="T97" fmla="*/ 191596 h 1207"/>
                <a:gd name="T98" fmla="*/ 188702 w 1378"/>
                <a:gd name="T99" fmla="*/ 163982 h 1207"/>
                <a:gd name="T100" fmla="*/ 199583 w 1378"/>
                <a:gd name="T101" fmla="*/ 111140 h 1207"/>
                <a:gd name="T102" fmla="*/ 235963 w 1378"/>
                <a:gd name="T103" fmla="*/ 85912 h 1207"/>
                <a:gd name="T104" fmla="*/ 266223 w 1378"/>
                <a:gd name="T105" fmla="*/ 85912 h 1207"/>
                <a:gd name="T106" fmla="*/ 293764 w 1378"/>
                <a:gd name="T107" fmla="*/ 102617 h 1207"/>
                <a:gd name="T108" fmla="*/ 332524 w 1378"/>
                <a:gd name="T109" fmla="*/ 97503 h 1207"/>
                <a:gd name="T110" fmla="*/ 304984 w 1378"/>
                <a:gd name="T111" fmla="*/ 80457 h 1207"/>
                <a:gd name="T112" fmla="*/ 315864 w 1378"/>
                <a:gd name="T113" fmla="*/ 57956 h 1207"/>
                <a:gd name="T114" fmla="*/ 282884 w 1378"/>
                <a:gd name="T115" fmla="*/ 69207 h 1207"/>
                <a:gd name="T116" fmla="*/ 238343 w 1378"/>
                <a:gd name="T117" fmla="*/ 74661 h 1207"/>
                <a:gd name="T118" fmla="*/ 235963 w 1378"/>
                <a:gd name="T119" fmla="*/ 50115 h 1207"/>
                <a:gd name="T120" fmla="*/ 191082 w 1378"/>
                <a:gd name="T121" fmla="*/ 33410 h 1207"/>
                <a:gd name="T122" fmla="*/ 224743 w 1378"/>
                <a:gd name="T123" fmla="*/ 8182 h 1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78" h="1207">
                  <a:moveTo>
                    <a:pt x="555" y="8"/>
                  </a:moveTo>
                  <a:lnTo>
                    <a:pt x="555" y="8"/>
                  </a:lnTo>
                  <a:cubicBezTo>
                    <a:pt x="555" y="8"/>
                    <a:pt x="351" y="33"/>
                    <a:pt x="213" y="195"/>
                  </a:cubicBezTo>
                  <a:cubicBezTo>
                    <a:pt x="213" y="195"/>
                    <a:pt x="318" y="82"/>
                    <a:pt x="384" y="82"/>
                  </a:cubicBezTo>
                  <a:cubicBezTo>
                    <a:pt x="400" y="89"/>
                    <a:pt x="400" y="89"/>
                    <a:pt x="400" y="89"/>
                  </a:cubicBezTo>
                  <a:cubicBezTo>
                    <a:pt x="400" y="89"/>
                    <a:pt x="400" y="89"/>
                    <a:pt x="400" y="98"/>
                  </a:cubicBezTo>
                  <a:cubicBezTo>
                    <a:pt x="392" y="98"/>
                    <a:pt x="384" y="105"/>
                    <a:pt x="384" y="114"/>
                  </a:cubicBezTo>
                  <a:lnTo>
                    <a:pt x="384" y="122"/>
                  </a:lnTo>
                  <a:cubicBezTo>
                    <a:pt x="384" y="130"/>
                    <a:pt x="384" y="130"/>
                    <a:pt x="384" y="130"/>
                  </a:cubicBezTo>
                  <a:lnTo>
                    <a:pt x="376" y="130"/>
                  </a:lnTo>
                  <a:cubicBezTo>
                    <a:pt x="376" y="138"/>
                    <a:pt x="367" y="138"/>
                    <a:pt x="367" y="138"/>
                  </a:cubicBezTo>
                  <a:cubicBezTo>
                    <a:pt x="367" y="147"/>
                    <a:pt x="376" y="154"/>
                    <a:pt x="376" y="154"/>
                  </a:cubicBezTo>
                  <a:cubicBezTo>
                    <a:pt x="376" y="163"/>
                    <a:pt x="376" y="163"/>
                    <a:pt x="376" y="163"/>
                  </a:cubicBezTo>
                  <a:cubicBezTo>
                    <a:pt x="367" y="170"/>
                    <a:pt x="367" y="170"/>
                    <a:pt x="367" y="170"/>
                  </a:cubicBezTo>
                  <a:cubicBezTo>
                    <a:pt x="360" y="179"/>
                    <a:pt x="360" y="179"/>
                    <a:pt x="360" y="179"/>
                  </a:cubicBezTo>
                  <a:cubicBezTo>
                    <a:pt x="360" y="179"/>
                    <a:pt x="351" y="179"/>
                    <a:pt x="343" y="179"/>
                  </a:cubicBezTo>
                  <a:lnTo>
                    <a:pt x="343" y="170"/>
                  </a:lnTo>
                  <a:cubicBezTo>
                    <a:pt x="351" y="163"/>
                    <a:pt x="351" y="163"/>
                    <a:pt x="351" y="163"/>
                  </a:cubicBezTo>
                  <a:lnTo>
                    <a:pt x="351" y="154"/>
                  </a:lnTo>
                  <a:cubicBezTo>
                    <a:pt x="343" y="154"/>
                    <a:pt x="351" y="147"/>
                    <a:pt x="343" y="147"/>
                  </a:cubicBezTo>
                  <a:cubicBezTo>
                    <a:pt x="335" y="147"/>
                    <a:pt x="327" y="154"/>
                    <a:pt x="327" y="154"/>
                  </a:cubicBezTo>
                  <a:cubicBezTo>
                    <a:pt x="311" y="163"/>
                    <a:pt x="311" y="163"/>
                    <a:pt x="311" y="163"/>
                  </a:cubicBezTo>
                  <a:lnTo>
                    <a:pt x="311" y="179"/>
                  </a:lnTo>
                  <a:lnTo>
                    <a:pt x="318" y="179"/>
                  </a:lnTo>
                  <a:lnTo>
                    <a:pt x="318" y="187"/>
                  </a:lnTo>
                  <a:lnTo>
                    <a:pt x="318" y="195"/>
                  </a:lnTo>
                  <a:cubicBezTo>
                    <a:pt x="318" y="195"/>
                    <a:pt x="318" y="203"/>
                    <a:pt x="311" y="203"/>
                  </a:cubicBezTo>
                  <a:cubicBezTo>
                    <a:pt x="302" y="195"/>
                    <a:pt x="294" y="195"/>
                    <a:pt x="294" y="195"/>
                  </a:cubicBezTo>
                  <a:cubicBezTo>
                    <a:pt x="286" y="195"/>
                    <a:pt x="278" y="195"/>
                    <a:pt x="278" y="195"/>
                  </a:cubicBezTo>
                  <a:cubicBezTo>
                    <a:pt x="270" y="195"/>
                    <a:pt x="270" y="195"/>
                    <a:pt x="270" y="195"/>
                  </a:cubicBezTo>
                  <a:cubicBezTo>
                    <a:pt x="270" y="203"/>
                    <a:pt x="253" y="212"/>
                    <a:pt x="253" y="212"/>
                  </a:cubicBezTo>
                  <a:cubicBezTo>
                    <a:pt x="253" y="219"/>
                    <a:pt x="246" y="228"/>
                    <a:pt x="246" y="228"/>
                  </a:cubicBezTo>
                  <a:cubicBezTo>
                    <a:pt x="246" y="228"/>
                    <a:pt x="246" y="236"/>
                    <a:pt x="229" y="236"/>
                  </a:cubicBezTo>
                  <a:cubicBezTo>
                    <a:pt x="221" y="236"/>
                    <a:pt x="221" y="236"/>
                    <a:pt x="221" y="236"/>
                  </a:cubicBezTo>
                  <a:cubicBezTo>
                    <a:pt x="213" y="252"/>
                    <a:pt x="213" y="252"/>
                    <a:pt x="213" y="252"/>
                  </a:cubicBezTo>
                  <a:cubicBezTo>
                    <a:pt x="213" y="252"/>
                    <a:pt x="213" y="252"/>
                    <a:pt x="204" y="261"/>
                  </a:cubicBezTo>
                  <a:cubicBezTo>
                    <a:pt x="197" y="268"/>
                    <a:pt x="188" y="277"/>
                    <a:pt x="181" y="277"/>
                  </a:cubicBezTo>
                  <a:cubicBezTo>
                    <a:pt x="181" y="277"/>
                    <a:pt x="172" y="286"/>
                    <a:pt x="172" y="293"/>
                  </a:cubicBezTo>
                  <a:cubicBezTo>
                    <a:pt x="172" y="301"/>
                    <a:pt x="172" y="309"/>
                    <a:pt x="172" y="309"/>
                  </a:cubicBezTo>
                  <a:cubicBezTo>
                    <a:pt x="164" y="309"/>
                    <a:pt x="164" y="317"/>
                    <a:pt x="164" y="326"/>
                  </a:cubicBezTo>
                  <a:cubicBezTo>
                    <a:pt x="164" y="333"/>
                    <a:pt x="156" y="333"/>
                    <a:pt x="156" y="342"/>
                  </a:cubicBezTo>
                  <a:cubicBezTo>
                    <a:pt x="156" y="342"/>
                    <a:pt x="148" y="342"/>
                    <a:pt x="148" y="351"/>
                  </a:cubicBezTo>
                  <a:lnTo>
                    <a:pt x="132" y="351"/>
                  </a:lnTo>
                  <a:cubicBezTo>
                    <a:pt x="123" y="358"/>
                    <a:pt x="123" y="366"/>
                    <a:pt x="123" y="366"/>
                  </a:cubicBezTo>
                  <a:lnTo>
                    <a:pt x="132" y="375"/>
                  </a:lnTo>
                  <a:lnTo>
                    <a:pt x="139" y="375"/>
                  </a:lnTo>
                  <a:cubicBezTo>
                    <a:pt x="139" y="375"/>
                    <a:pt x="139" y="382"/>
                    <a:pt x="139" y="391"/>
                  </a:cubicBezTo>
                  <a:lnTo>
                    <a:pt x="139" y="398"/>
                  </a:lnTo>
                  <a:cubicBezTo>
                    <a:pt x="148" y="398"/>
                    <a:pt x="148" y="398"/>
                    <a:pt x="148" y="398"/>
                  </a:cubicBezTo>
                  <a:cubicBezTo>
                    <a:pt x="164" y="407"/>
                    <a:pt x="164" y="407"/>
                    <a:pt x="164" y="407"/>
                  </a:cubicBezTo>
                  <a:cubicBezTo>
                    <a:pt x="172" y="416"/>
                    <a:pt x="172" y="416"/>
                    <a:pt x="172" y="416"/>
                  </a:cubicBezTo>
                  <a:cubicBezTo>
                    <a:pt x="181" y="416"/>
                    <a:pt x="181" y="416"/>
                    <a:pt x="181" y="416"/>
                  </a:cubicBezTo>
                  <a:lnTo>
                    <a:pt x="172" y="423"/>
                  </a:lnTo>
                  <a:cubicBezTo>
                    <a:pt x="172" y="423"/>
                    <a:pt x="172" y="432"/>
                    <a:pt x="164" y="432"/>
                  </a:cubicBezTo>
                  <a:cubicBezTo>
                    <a:pt x="164" y="432"/>
                    <a:pt x="164" y="432"/>
                    <a:pt x="164" y="423"/>
                  </a:cubicBezTo>
                  <a:cubicBezTo>
                    <a:pt x="164" y="423"/>
                    <a:pt x="164" y="416"/>
                    <a:pt x="156" y="416"/>
                  </a:cubicBezTo>
                  <a:cubicBezTo>
                    <a:pt x="156" y="416"/>
                    <a:pt x="148" y="423"/>
                    <a:pt x="148" y="416"/>
                  </a:cubicBezTo>
                  <a:lnTo>
                    <a:pt x="139" y="416"/>
                  </a:lnTo>
                  <a:cubicBezTo>
                    <a:pt x="132" y="407"/>
                    <a:pt x="132" y="416"/>
                    <a:pt x="132" y="407"/>
                  </a:cubicBezTo>
                  <a:lnTo>
                    <a:pt x="139" y="398"/>
                  </a:lnTo>
                  <a:cubicBezTo>
                    <a:pt x="132" y="398"/>
                    <a:pt x="132" y="391"/>
                    <a:pt x="123" y="391"/>
                  </a:cubicBezTo>
                  <a:cubicBezTo>
                    <a:pt x="123" y="391"/>
                    <a:pt x="132" y="398"/>
                    <a:pt x="123" y="391"/>
                  </a:cubicBezTo>
                  <a:cubicBezTo>
                    <a:pt x="123" y="382"/>
                    <a:pt x="116" y="382"/>
                    <a:pt x="116" y="382"/>
                  </a:cubicBezTo>
                  <a:lnTo>
                    <a:pt x="107" y="382"/>
                  </a:lnTo>
                  <a:cubicBezTo>
                    <a:pt x="107" y="375"/>
                    <a:pt x="116" y="366"/>
                    <a:pt x="116" y="366"/>
                  </a:cubicBezTo>
                  <a:cubicBezTo>
                    <a:pt x="116" y="366"/>
                    <a:pt x="116" y="358"/>
                    <a:pt x="116" y="351"/>
                  </a:cubicBezTo>
                  <a:lnTo>
                    <a:pt x="116" y="333"/>
                  </a:lnTo>
                  <a:cubicBezTo>
                    <a:pt x="116" y="333"/>
                    <a:pt x="99" y="375"/>
                    <a:pt x="91" y="398"/>
                  </a:cubicBezTo>
                  <a:cubicBezTo>
                    <a:pt x="91" y="398"/>
                    <a:pt x="99" y="398"/>
                    <a:pt x="99" y="407"/>
                  </a:cubicBezTo>
                  <a:lnTo>
                    <a:pt x="99" y="416"/>
                  </a:lnTo>
                  <a:cubicBezTo>
                    <a:pt x="99" y="423"/>
                    <a:pt x="99" y="423"/>
                    <a:pt x="99" y="440"/>
                  </a:cubicBezTo>
                  <a:cubicBezTo>
                    <a:pt x="99" y="447"/>
                    <a:pt x="107" y="456"/>
                    <a:pt x="99" y="456"/>
                  </a:cubicBezTo>
                  <a:cubicBezTo>
                    <a:pt x="99" y="463"/>
                    <a:pt x="99" y="472"/>
                    <a:pt x="99" y="472"/>
                  </a:cubicBezTo>
                  <a:cubicBezTo>
                    <a:pt x="99" y="481"/>
                    <a:pt x="99" y="497"/>
                    <a:pt x="99" y="497"/>
                  </a:cubicBezTo>
                  <a:cubicBezTo>
                    <a:pt x="107" y="505"/>
                    <a:pt x="107" y="505"/>
                    <a:pt x="107" y="505"/>
                  </a:cubicBezTo>
                  <a:cubicBezTo>
                    <a:pt x="107" y="505"/>
                    <a:pt x="99" y="521"/>
                    <a:pt x="107" y="505"/>
                  </a:cubicBezTo>
                  <a:cubicBezTo>
                    <a:pt x="116" y="497"/>
                    <a:pt x="123" y="488"/>
                    <a:pt x="123" y="488"/>
                  </a:cubicBezTo>
                  <a:cubicBezTo>
                    <a:pt x="123" y="488"/>
                    <a:pt x="123" y="481"/>
                    <a:pt x="132" y="481"/>
                  </a:cubicBezTo>
                  <a:cubicBezTo>
                    <a:pt x="139" y="481"/>
                    <a:pt x="148" y="481"/>
                    <a:pt x="148" y="488"/>
                  </a:cubicBezTo>
                  <a:cubicBezTo>
                    <a:pt x="148" y="488"/>
                    <a:pt x="139" y="497"/>
                    <a:pt x="148" y="497"/>
                  </a:cubicBezTo>
                  <a:cubicBezTo>
                    <a:pt x="156" y="497"/>
                    <a:pt x="164" y="497"/>
                    <a:pt x="172" y="497"/>
                  </a:cubicBezTo>
                  <a:cubicBezTo>
                    <a:pt x="172" y="497"/>
                    <a:pt x="181" y="497"/>
                    <a:pt x="181" y="505"/>
                  </a:cubicBezTo>
                  <a:cubicBezTo>
                    <a:pt x="181" y="512"/>
                    <a:pt x="188" y="521"/>
                    <a:pt x="188" y="521"/>
                  </a:cubicBezTo>
                  <a:cubicBezTo>
                    <a:pt x="188" y="521"/>
                    <a:pt x="188" y="530"/>
                    <a:pt x="197" y="537"/>
                  </a:cubicBezTo>
                  <a:cubicBezTo>
                    <a:pt x="197" y="546"/>
                    <a:pt x="204" y="546"/>
                    <a:pt x="213" y="546"/>
                  </a:cubicBezTo>
                  <a:lnTo>
                    <a:pt x="229" y="546"/>
                  </a:lnTo>
                  <a:cubicBezTo>
                    <a:pt x="237" y="554"/>
                    <a:pt x="229" y="554"/>
                    <a:pt x="237" y="562"/>
                  </a:cubicBezTo>
                  <a:cubicBezTo>
                    <a:pt x="246" y="562"/>
                    <a:pt x="246" y="578"/>
                    <a:pt x="246" y="578"/>
                  </a:cubicBezTo>
                  <a:cubicBezTo>
                    <a:pt x="246" y="578"/>
                    <a:pt x="253" y="586"/>
                    <a:pt x="246" y="595"/>
                  </a:cubicBezTo>
                  <a:cubicBezTo>
                    <a:pt x="246" y="595"/>
                    <a:pt x="246" y="602"/>
                    <a:pt x="253" y="602"/>
                  </a:cubicBezTo>
                  <a:lnTo>
                    <a:pt x="270" y="611"/>
                  </a:lnTo>
                  <a:cubicBezTo>
                    <a:pt x="270" y="611"/>
                    <a:pt x="262" y="619"/>
                    <a:pt x="270" y="619"/>
                  </a:cubicBezTo>
                  <a:cubicBezTo>
                    <a:pt x="286" y="627"/>
                    <a:pt x="294" y="627"/>
                    <a:pt x="294" y="627"/>
                  </a:cubicBezTo>
                  <a:cubicBezTo>
                    <a:pt x="302" y="635"/>
                    <a:pt x="286" y="644"/>
                    <a:pt x="302" y="644"/>
                  </a:cubicBezTo>
                  <a:cubicBezTo>
                    <a:pt x="311" y="635"/>
                    <a:pt x="327" y="635"/>
                    <a:pt x="335" y="644"/>
                  </a:cubicBezTo>
                  <a:cubicBezTo>
                    <a:pt x="335" y="644"/>
                    <a:pt x="335" y="651"/>
                    <a:pt x="343" y="660"/>
                  </a:cubicBezTo>
                  <a:cubicBezTo>
                    <a:pt x="360" y="668"/>
                    <a:pt x="367" y="676"/>
                    <a:pt x="367" y="676"/>
                  </a:cubicBezTo>
                  <a:cubicBezTo>
                    <a:pt x="376" y="676"/>
                    <a:pt x="384" y="676"/>
                    <a:pt x="376" y="684"/>
                  </a:cubicBezTo>
                  <a:cubicBezTo>
                    <a:pt x="376" y="700"/>
                    <a:pt x="376" y="709"/>
                    <a:pt x="367" y="709"/>
                  </a:cubicBezTo>
                  <a:cubicBezTo>
                    <a:pt x="367" y="716"/>
                    <a:pt x="360" y="733"/>
                    <a:pt x="351" y="733"/>
                  </a:cubicBezTo>
                  <a:cubicBezTo>
                    <a:pt x="351" y="741"/>
                    <a:pt x="343" y="749"/>
                    <a:pt x="351" y="757"/>
                  </a:cubicBezTo>
                  <a:cubicBezTo>
                    <a:pt x="351" y="765"/>
                    <a:pt x="360" y="774"/>
                    <a:pt x="360" y="774"/>
                  </a:cubicBezTo>
                  <a:cubicBezTo>
                    <a:pt x="360" y="781"/>
                    <a:pt x="360" y="790"/>
                    <a:pt x="360" y="798"/>
                  </a:cubicBezTo>
                  <a:cubicBezTo>
                    <a:pt x="351" y="806"/>
                    <a:pt x="351" y="814"/>
                    <a:pt x="351" y="814"/>
                  </a:cubicBezTo>
                  <a:cubicBezTo>
                    <a:pt x="351" y="814"/>
                    <a:pt x="360" y="823"/>
                    <a:pt x="351" y="830"/>
                  </a:cubicBezTo>
                  <a:cubicBezTo>
                    <a:pt x="343" y="839"/>
                    <a:pt x="335" y="846"/>
                    <a:pt x="327" y="846"/>
                  </a:cubicBezTo>
                  <a:cubicBezTo>
                    <a:pt x="318" y="855"/>
                    <a:pt x="311" y="863"/>
                    <a:pt x="311" y="863"/>
                  </a:cubicBezTo>
                  <a:lnTo>
                    <a:pt x="311" y="888"/>
                  </a:lnTo>
                  <a:cubicBezTo>
                    <a:pt x="311" y="895"/>
                    <a:pt x="286" y="928"/>
                    <a:pt x="294" y="937"/>
                  </a:cubicBezTo>
                  <a:cubicBezTo>
                    <a:pt x="302" y="944"/>
                    <a:pt x="302" y="961"/>
                    <a:pt x="302" y="961"/>
                  </a:cubicBezTo>
                  <a:cubicBezTo>
                    <a:pt x="302" y="969"/>
                    <a:pt x="294" y="969"/>
                    <a:pt x="294" y="969"/>
                  </a:cubicBezTo>
                  <a:cubicBezTo>
                    <a:pt x="294" y="977"/>
                    <a:pt x="278" y="977"/>
                    <a:pt x="286" y="985"/>
                  </a:cubicBezTo>
                  <a:cubicBezTo>
                    <a:pt x="294" y="1002"/>
                    <a:pt x="302" y="1002"/>
                    <a:pt x="302" y="1009"/>
                  </a:cubicBezTo>
                  <a:cubicBezTo>
                    <a:pt x="311" y="1018"/>
                    <a:pt x="311" y="1018"/>
                    <a:pt x="311" y="1027"/>
                  </a:cubicBezTo>
                  <a:cubicBezTo>
                    <a:pt x="318" y="1034"/>
                    <a:pt x="318" y="1042"/>
                    <a:pt x="327" y="1050"/>
                  </a:cubicBezTo>
                  <a:cubicBezTo>
                    <a:pt x="335" y="1050"/>
                    <a:pt x="343" y="1058"/>
                    <a:pt x="343" y="1067"/>
                  </a:cubicBezTo>
                  <a:cubicBezTo>
                    <a:pt x="343" y="1074"/>
                    <a:pt x="360" y="1083"/>
                    <a:pt x="343" y="1074"/>
                  </a:cubicBezTo>
                  <a:cubicBezTo>
                    <a:pt x="318" y="1067"/>
                    <a:pt x="335" y="1074"/>
                    <a:pt x="318" y="1058"/>
                  </a:cubicBezTo>
                  <a:cubicBezTo>
                    <a:pt x="294" y="1042"/>
                    <a:pt x="286" y="1042"/>
                    <a:pt x="278" y="1034"/>
                  </a:cubicBezTo>
                  <a:cubicBezTo>
                    <a:pt x="270" y="1027"/>
                    <a:pt x="286" y="1067"/>
                    <a:pt x="270" y="1018"/>
                  </a:cubicBezTo>
                  <a:cubicBezTo>
                    <a:pt x="246" y="969"/>
                    <a:pt x="246" y="977"/>
                    <a:pt x="237" y="961"/>
                  </a:cubicBezTo>
                  <a:cubicBezTo>
                    <a:pt x="237" y="953"/>
                    <a:pt x="237" y="969"/>
                    <a:pt x="229" y="944"/>
                  </a:cubicBezTo>
                  <a:cubicBezTo>
                    <a:pt x="213" y="920"/>
                    <a:pt x="221" y="937"/>
                    <a:pt x="213" y="920"/>
                  </a:cubicBezTo>
                  <a:cubicBezTo>
                    <a:pt x="204" y="904"/>
                    <a:pt x="197" y="920"/>
                    <a:pt x="197" y="895"/>
                  </a:cubicBezTo>
                  <a:cubicBezTo>
                    <a:pt x="188" y="871"/>
                    <a:pt x="188" y="888"/>
                    <a:pt x="181" y="855"/>
                  </a:cubicBezTo>
                  <a:cubicBezTo>
                    <a:pt x="172" y="823"/>
                    <a:pt x="188" y="823"/>
                    <a:pt x="172" y="806"/>
                  </a:cubicBezTo>
                  <a:cubicBezTo>
                    <a:pt x="156" y="798"/>
                    <a:pt x="156" y="806"/>
                    <a:pt x="148" y="790"/>
                  </a:cubicBezTo>
                  <a:cubicBezTo>
                    <a:pt x="139" y="781"/>
                    <a:pt x="148" y="790"/>
                    <a:pt x="132" y="765"/>
                  </a:cubicBezTo>
                  <a:cubicBezTo>
                    <a:pt x="123" y="741"/>
                    <a:pt x="99" y="725"/>
                    <a:pt x="99" y="684"/>
                  </a:cubicBezTo>
                  <a:cubicBezTo>
                    <a:pt x="99" y="635"/>
                    <a:pt x="99" y="627"/>
                    <a:pt x="99" y="627"/>
                  </a:cubicBezTo>
                  <a:cubicBezTo>
                    <a:pt x="99" y="627"/>
                    <a:pt x="74" y="611"/>
                    <a:pt x="83" y="586"/>
                  </a:cubicBezTo>
                  <a:cubicBezTo>
                    <a:pt x="91" y="562"/>
                    <a:pt x="99" y="570"/>
                    <a:pt x="91" y="562"/>
                  </a:cubicBezTo>
                  <a:cubicBezTo>
                    <a:pt x="91" y="554"/>
                    <a:pt x="91" y="554"/>
                    <a:pt x="83" y="546"/>
                  </a:cubicBezTo>
                  <a:cubicBezTo>
                    <a:pt x="74" y="530"/>
                    <a:pt x="74" y="537"/>
                    <a:pt x="67" y="530"/>
                  </a:cubicBezTo>
                  <a:cubicBezTo>
                    <a:pt x="67" y="521"/>
                    <a:pt x="67" y="505"/>
                    <a:pt x="67" y="505"/>
                  </a:cubicBezTo>
                  <a:cubicBezTo>
                    <a:pt x="58" y="512"/>
                    <a:pt x="58" y="512"/>
                    <a:pt x="58" y="512"/>
                  </a:cubicBezTo>
                  <a:cubicBezTo>
                    <a:pt x="58" y="512"/>
                    <a:pt x="0" y="1107"/>
                    <a:pt x="587" y="1188"/>
                  </a:cubicBezTo>
                  <a:cubicBezTo>
                    <a:pt x="587" y="1188"/>
                    <a:pt x="457" y="1164"/>
                    <a:pt x="441" y="1132"/>
                  </a:cubicBezTo>
                  <a:lnTo>
                    <a:pt x="441" y="1107"/>
                  </a:lnTo>
                  <a:cubicBezTo>
                    <a:pt x="450" y="1107"/>
                    <a:pt x="457" y="1116"/>
                    <a:pt x="465" y="1107"/>
                  </a:cubicBezTo>
                  <a:cubicBezTo>
                    <a:pt x="474" y="1099"/>
                    <a:pt x="490" y="1092"/>
                    <a:pt x="490" y="1092"/>
                  </a:cubicBezTo>
                  <a:cubicBezTo>
                    <a:pt x="490" y="1099"/>
                    <a:pt x="490" y="1099"/>
                    <a:pt x="490" y="1099"/>
                  </a:cubicBezTo>
                  <a:cubicBezTo>
                    <a:pt x="490" y="1099"/>
                    <a:pt x="481" y="1107"/>
                    <a:pt x="506" y="1099"/>
                  </a:cubicBezTo>
                  <a:cubicBezTo>
                    <a:pt x="530" y="1099"/>
                    <a:pt x="530" y="1099"/>
                    <a:pt x="539" y="1092"/>
                  </a:cubicBezTo>
                  <a:cubicBezTo>
                    <a:pt x="555" y="1092"/>
                    <a:pt x="562" y="1067"/>
                    <a:pt x="571" y="1083"/>
                  </a:cubicBezTo>
                  <a:cubicBezTo>
                    <a:pt x="571" y="1092"/>
                    <a:pt x="562" y="1092"/>
                    <a:pt x="571" y="1092"/>
                  </a:cubicBezTo>
                  <a:cubicBezTo>
                    <a:pt x="587" y="1099"/>
                    <a:pt x="611" y="1092"/>
                    <a:pt x="611" y="1092"/>
                  </a:cubicBezTo>
                  <a:lnTo>
                    <a:pt x="653" y="1092"/>
                  </a:lnTo>
                  <a:cubicBezTo>
                    <a:pt x="661" y="1083"/>
                    <a:pt x="661" y="1074"/>
                    <a:pt x="669" y="1083"/>
                  </a:cubicBezTo>
                  <a:cubicBezTo>
                    <a:pt x="678" y="1083"/>
                    <a:pt x="678" y="1092"/>
                    <a:pt x="678" y="1092"/>
                  </a:cubicBezTo>
                  <a:cubicBezTo>
                    <a:pt x="653" y="1107"/>
                    <a:pt x="653" y="1107"/>
                    <a:pt x="653" y="1107"/>
                  </a:cubicBezTo>
                  <a:cubicBezTo>
                    <a:pt x="636" y="1123"/>
                    <a:pt x="636" y="1123"/>
                    <a:pt x="636" y="1123"/>
                  </a:cubicBezTo>
                  <a:cubicBezTo>
                    <a:pt x="636" y="1123"/>
                    <a:pt x="629" y="1123"/>
                    <a:pt x="636" y="1132"/>
                  </a:cubicBezTo>
                  <a:cubicBezTo>
                    <a:pt x="645" y="1132"/>
                    <a:pt x="645" y="1132"/>
                    <a:pt x="653" y="1132"/>
                  </a:cubicBezTo>
                  <a:cubicBezTo>
                    <a:pt x="669" y="1132"/>
                    <a:pt x="694" y="1148"/>
                    <a:pt x="694" y="1139"/>
                  </a:cubicBezTo>
                  <a:cubicBezTo>
                    <a:pt x="701" y="1132"/>
                    <a:pt x="701" y="1132"/>
                    <a:pt x="710" y="1123"/>
                  </a:cubicBezTo>
                  <a:cubicBezTo>
                    <a:pt x="710" y="1116"/>
                    <a:pt x="710" y="1107"/>
                    <a:pt x="718" y="1107"/>
                  </a:cubicBezTo>
                  <a:cubicBezTo>
                    <a:pt x="726" y="1107"/>
                    <a:pt x="743" y="1107"/>
                    <a:pt x="743" y="1107"/>
                  </a:cubicBezTo>
                  <a:cubicBezTo>
                    <a:pt x="734" y="1123"/>
                    <a:pt x="734" y="1123"/>
                    <a:pt x="734" y="1123"/>
                  </a:cubicBezTo>
                  <a:lnTo>
                    <a:pt x="750" y="1123"/>
                  </a:lnTo>
                  <a:cubicBezTo>
                    <a:pt x="759" y="1123"/>
                    <a:pt x="759" y="1139"/>
                    <a:pt x="775" y="1123"/>
                  </a:cubicBezTo>
                  <a:cubicBezTo>
                    <a:pt x="783" y="1116"/>
                    <a:pt x="783" y="1116"/>
                    <a:pt x="791" y="1116"/>
                  </a:cubicBezTo>
                  <a:cubicBezTo>
                    <a:pt x="808" y="1116"/>
                    <a:pt x="815" y="1107"/>
                    <a:pt x="824" y="1107"/>
                  </a:cubicBezTo>
                  <a:cubicBezTo>
                    <a:pt x="824" y="1116"/>
                    <a:pt x="832" y="1116"/>
                    <a:pt x="840" y="1116"/>
                  </a:cubicBezTo>
                  <a:cubicBezTo>
                    <a:pt x="840" y="1116"/>
                    <a:pt x="864" y="1132"/>
                    <a:pt x="864" y="1123"/>
                  </a:cubicBezTo>
                  <a:cubicBezTo>
                    <a:pt x="873" y="1123"/>
                    <a:pt x="897" y="1123"/>
                    <a:pt x="897" y="1123"/>
                  </a:cubicBezTo>
                  <a:cubicBezTo>
                    <a:pt x="897" y="1123"/>
                    <a:pt x="832" y="1188"/>
                    <a:pt x="685" y="1188"/>
                  </a:cubicBezTo>
                  <a:cubicBezTo>
                    <a:pt x="685" y="1188"/>
                    <a:pt x="1011" y="1206"/>
                    <a:pt x="1190" y="888"/>
                  </a:cubicBezTo>
                  <a:cubicBezTo>
                    <a:pt x="1377" y="570"/>
                    <a:pt x="1247" y="163"/>
                    <a:pt x="832" y="16"/>
                  </a:cubicBezTo>
                  <a:cubicBezTo>
                    <a:pt x="832" y="16"/>
                    <a:pt x="1141" y="130"/>
                    <a:pt x="1222" y="432"/>
                  </a:cubicBezTo>
                  <a:cubicBezTo>
                    <a:pt x="1222" y="440"/>
                    <a:pt x="1222" y="440"/>
                    <a:pt x="1222" y="440"/>
                  </a:cubicBezTo>
                  <a:cubicBezTo>
                    <a:pt x="1215" y="432"/>
                    <a:pt x="1215" y="440"/>
                    <a:pt x="1206" y="423"/>
                  </a:cubicBezTo>
                  <a:cubicBezTo>
                    <a:pt x="1198" y="407"/>
                    <a:pt x="1206" y="407"/>
                    <a:pt x="1198" y="398"/>
                  </a:cubicBezTo>
                  <a:cubicBezTo>
                    <a:pt x="1198" y="391"/>
                    <a:pt x="1198" y="398"/>
                    <a:pt x="1190" y="391"/>
                  </a:cubicBezTo>
                  <a:cubicBezTo>
                    <a:pt x="1182" y="382"/>
                    <a:pt x="1182" y="382"/>
                    <a:pt x="1173" y="375"/>
                  </a:cubicBezTo>
                  <a:cubicBezTo>
                    <a:pt x="1173" y="366"/>
                    <a:pt x="1166" y="351"/>
                    <a:pt x="1157" y="342"/>
                  </a:cubicBezTo>
                  <a:cubicBezTo>
                    <a:pt x="1157" y="342"/>
                    <a:pt x="1141" y="342"/>
                    <a:pt x="1141" y="333"/>
                  </a:cubicBezTo>
                  <a:cubicBezTo>
                    <a:pt x="1133" y="333"/>
                    <a:pt x="1133" y="326"/>
                    <a:pt x="1133" y="333"/>
                  </a:cubicBezTo>
                  <a:cubicBezTo>
                    <a:pt x="1133" y="342"/>
                    <a:pt x="1141" y="351"/>
                    <a:pt x="1141" y="351"/>
                  </a:cubicBezTo>
                  <a:cubicBezTo>
                    <a:pt x="1141" y="375"/>
                    <a:pt x="1141" y="375"/>
                    <a:pt x="1141" y="375"/>
                  </a:cubicBezTo>
                  <a:lnTo>
                    <a:pt x="1149" y="398"/>
                  </a:lnTo>
                  <a:cubicBezTo>
                    <a:pt x="1149" y="407"/>
                    <a:pt x="1141" y="423"/>
                    <a:pt x="1141" y="423"/>
                  </a:cubicBezTo>
                  <a:cubicBezTo>
                    <a:pt x="1141" y="423"/>
                    <a:pt x="1141" y="440"/>
                    <a:pt x="1133" y="440"/>
                  </a:cubicBezTo>
                  <a:cubicBezTo>
                    <a:pt x="1125" y="447"/>
                    <a:pt x="1092" y="447"/>
                    <a:pt x="1092" y="447"/>
                  </a:cubicBezTo>
                  <a:cubicBezTo>
                    <a:pt x="1092" y="447"/>
                    <a:pt x="1084" y="440"/>
                    <a:pt x="1084" y="432"/>
                  </a:cubicBezTo>
                  <a:cubicBezTo>
                    <a:pt x="1076" y="423"/>
                    <a:pt x="1060" y="416"/>
                    <a:pt x="1052" y="416"/>
                  </a:cubicBezTo>
                  <a:cubicBezTo>
                    <a:pt x="1052" y="407"/>
                    <a:pt x="1060" y="398"/>
                    <a:pt x="1052" y="391"/>
                  </a:cubicBezTo>
                  <a:cubicBezTo>
                    <a:pt x="1043" y="382"/>
                    <a:pt x="1052" y="382"/>
                    <a:pt x="1036" y="375"/>
                  </a:cubicBezTo>
                  <a:cubicBezTo>
                    <a:pt x="1027" y="358"/>
                    <a:pt x="1027" y="358"/>
                    <a:pt x="1027" y="358"/>
                  </a:cubicBezTo>
                  <a:cubicBezTo>
                    <a:pt x="1027" y="358"/>
                    <a:pt x="1003" y="351"/>
                    <a:pt x="1011" y="366"/>
                  </a:cubicBezTo>
                  <a:cubicBezTo>
                    <a:pt x="1019" y="382"/>
                    <a:pt x="1011" y="398"/>
                    <a:pt x="1019" y="398"/>
                  </a:cubicBezTo>
                  <a:cubicBezTo>
                    <a:pt x="1019" y="398"/>
                    <a:pt x="1027" y="391"/>
                    <a:pt x="1036" y="407"/>
                  </a:cubicBezTo>
                  <a:cubicBezTo>
                    <a:pt x="1036" y="423"/>
                    <a:pt x="1036" y="423"/>
                    <a:pt x="1043" y="432"/>
                  </a:cubicBezTo>
                  <a:cubicBezTo>
                    <a:pt x="1052" y="432"/>
                    <a:pt x="1052" y="447"/>
                    <a:pt x="1052" y="456"/>
                  </a:cubicBezTo>
                  <a:cubicBezTo>
                    <a:pt x="1060" y="456"/>
                    <a:pt x="1076" y="456"/>
                    <a:pt x="1076" y="463"/>
                  </a:cubicBezTo>
                  <a:cubicBezTo>
                    <a:pt x="1076" y="463"/>
                    <a:pt x="1068" y="481"/>
                    <a:pt x="1076" y="481"/>
                  </a:cubicBezTo>
                  <a:cubicBezTo>
                    <a:pt x="1084" y="481"/>
                    <a:pt x="1084" y="488"/>
                    <a:pt x="1092" y="488"/>
                  </a:cubicBezTo>
                  <a:cubicBezTo>
                    <a:pt x="1101" y="481"/>
                    <a:pt x="1092" y="488"/>
                    <a:pt x="1101" y="481"/>
                  </a:cubicBezTo>
                  <a:cubicBezTo>
                    <a:pt x="1117" y="481"/>
                    <a:pt x="1125" y="481"/>
                    <a:pt x="1125" y="481"/>
                  </a:cubicBezTo>
                  <a:lnTo>
                    <a:pt x="1141" y="488"/>
                  </a:lnTo>
                  <a:cubicBezTo>
                    <a:pt x="1141" y="497"/>
                    <a:pt x="1133" y="521"/>
                    <a:pt x="1133" y="521"/>
                  </a:cubicBezTo>
                  <a:cubicBezTo>
                    <a:pt x="1125" y="546"/>
                    <a:pt x="1125" y="546"/>
                    <a:pt x="1125" y="546"/>
                  </a:cubicBezTo>
                  <a:cubicBezTo>
                    <a:pt x="1125" y="546"/>
                    <a:pt x="1125" y="586"/>
                    <a:pt x="1117" y="586"/>
                  </a:cubicBezTo>
                  <a:cubicBezTo>
                    <a:pt x="1108" y="586"/>
                    <a:pt x="1101" y="602"/>
                    <a:pt x="1092" y="611"/>
                  </a:cubicBezTo>
                  <a:lnTo>
                    <a:pt x="1092" y="635"/>
                  </a:lnTo>
                  <a:cubicBezTo>
                    <a:pt x="1076" y="651"/>
                    <a:pt x="1076" y="651"/>
                    <a:pt x="1076" y="651"/>
                  </a:cubicBezTo>
                  <a:cubicBezTo>
                    <a:pt x="1076" y="651"/>
                    <a:pt x="1076" y="676"/>
                    <a:pt x="1076" y="684"/>
                  </a:cubicBezTo>
                  <a:cubicBezTo>
                    <a:pt x="1076" y="684"/>
                    <a:pt x="1084" y="709"/>
                    <a:pt x="1076" y="716"/>
                  </a:cubicBezTo>
                  <a:cubicBezTo>
                    <a:pt x="1076" y="733"/>
                    <a:pt x="1060" y="741"/>
                    <a:pt x="1060" y="741"/>
                  </a:cubicBezTo>
                  <a:cubicBezTo>
                    <a:pt x="1060" y="741"/>
                    <a:pt x="1084" y="765"/>
                    <a:pt x="1068" y="765"/>
                  </a:cubicBezTo>
                  <a:cubicBezTo>
                    <a:pt x="1060" y="765"/>
                    <a:pt x="1052" y="781"/>
                    <a:pt x="1043" y="790"/>
                  </a:cubicBezTo>
                  <a:cubicBezTo>
                    <a:pt x="1043" y="790"/>
                    <a:pt x="1043" y="798"/>
                    <a:pt x="1036" y="806"/>
                  </a:cubicBezTo>
                  <a:cubicBezTo>
                    <a:pt x="1027" y="806"/>
                    <a:pt x="1019" y="806"/>
                    <a:pt x="1019" y="814"/>
                  </a:cubicBezTo>
                  <a:lnTo>
                    <a:pt x="1019" y="830"/>
                  </a:lnTo>
                  <a:cubicBezTo>
                    <a:pt x="994" y="863"/>
                    <a:pt x="994" y="863"/>
                    <a:pt x="994" y="863"/>
                  </a:cubicBezTo>
                  <a:cubicBezTo>
                    <a:pt x="971" y="888"/>
                    <a:pt x="971" y="888"/>
                    <a:pt x="971" y="888"/>
                  </a:cubicBezTo>
                  <a:cubicBezTo>
                    <a:pt x="971" y="888"/>
                    <a:pt x="971" y="904"/>
                    <a:pt x="962" y="904"/>
                  </a:cubicBezTo>
                  <a:cubicBezTo>
                    <a:pt x="954" y="904"/>
                    <a:pt x="929" y="912"/>
                    <a:pt x="922" y="920"/>
                  </a:cubicBezTo>
                  <a:cubicBezTo>
                    <a:pt x="913" y="920"/>
                    <a:pt x="897" y="937"/>
                    <a:pt x="889" y="937"/>
                  </a:cubicBezTo>
                  <a:cubicBezTo>
                    <a:pt x="880" y="937"/>
                    <a:pt x="897" y="953"/>
                    <a:pt x="880" y="937"/>
                  </a:cubicBezTo>
                  <a:cubicBezTo>
                    <a:pt x="873" y="912"/>
                    <a:pt x="880" y="928"/>
                    <a:pt x="873" y="904"/>
                  </a:cubicBezTo>
                  <a:cubicBezTo>
                    <a:pt x="856" y="879"/>
                    <a:pt x="856" y="895"/>
                    <a:pt x="856" y="879"/>
                  </a:cubicBezTo>
                  <a:cubicBezTo>
                    <a:pt x="856" y="863"/>
                    <a:pt x="864" y="879"/>
                    <a:pt x="856" y="863"/>
                  </a:cubicBezTo>
                  <a:cubicBezTo>
                    <a:pt x="856" y="846"/>
                    <a:pt x="864" y="863"/>
                    <a:pt x="856" y="839"/>
                  </a:cubicBezTo>
                  <a:cubicBezTo>
                    <a:pt x="848" y="823"/>
                    <a:pt x="848" y="830"/>
                    <a:pt x="840" y="823"/>
                  </a:cubicBezTo>
                  <a:cubicBezTo>
                    <a:pt x="824" y="806"/>
                    <a:pt x="815" y="823"/>
                    <a:pt x="824" y="798"/>
                  </a:cubicBezTo>
                  <a:cubicBezTo>
                    <a:pt x="832" y="781"/>
                    <a:pt x="824" y="798"/>
                    <a:pt x="832" y="781"/>
                  </a:cubicBezTo>
                  <a:cubicBezTo>
                    <a:pt x="832" y="765"/>
                    <a:pt x="832" y="757"/>
                    <a:pt x="840" y="749"/>
                  </a:cubicBezTo>
                  <a:cubicBezTo>
                    <a:pt x="856" y="741"/>
                    <a:pt x="864" y="741"/>
                    <a:pt x="864" y="733"/>
                  </a:cubicBezTo>
                  <a:cubicBezTo>
                    <a:pt x="856" y="716"/>
                    <a:pt x="856" y="716"/>
                    <a:pt x="856" y="709"/>
                  </a:cubicBezTo>
                  <a:cubicBezTo>
                    <a:pt x="856" y="700"/>
                    <a:pt x="840" y="692"/>
                    <a:pt x="840" y="684"/>
                  </a:cubicBezTo>
                  <a:cubicBezTo>
                    <a:pt x="840" y="684"/>
                    <a:pt x="840" y="684"/>
                    <a:pt x="832" y="676"/>
                  </a:cubicBezTo>
                  <a:cubicBezTo>
                    <a:pt x="824" y="660"/>
                    <a:pt x="815" y="651"/>
                    <a:pt x="815" y="651"/>
                  </a:cubicBezTo>
                  <a:cubicBezTo>
                    <a:pt x="815" y="651"/>
                    <a:pt x="815" y="627"/>
                    <a:pt x="815" y="611"/>
                  </a:cubicBezTo>
                  <a:cubicBezTo>
                    <a:pt x="815" y="602"/>
                    <a:pt x="808" y="619"/>
                    <a:pt x="815" y="602"/>
                  </a:cubicBezTo>
                  <a:cubicBezTo>
                    <a:pt x="815" y="586"/>
                    <a:pt x="824" y="570"/>
                    <a:pt x="824" y="570"/>
                  </a:cubicBezTo>
                  <a:cubicBezTo>
                    <a:pt x="824" y="570"/>
                    <a:pt x="799" y="554"/>
                    <a:pt x="791" y="562"/>
                  </a:cubicBezTo>
                  <a:cubicBezTo>
                    <a:pt x="783" y="562"/>
                    <a:pt x="783" y="570"/>
                    <a:pt x="775" y="562"/>
                  </a:cubicBezTo>
                  <a:cubicBezTo>
                    <a:pt x="759" y="554"/>
                    <a:pt x="759" y="546"/>
                    <a:pt x="759" y="546"/>
                  </a:cubicBezTo>
                  <a:cubicBezTo>
                    <a:pt x="750" y="537"/>
                    <a:pt x="743" y="537"/>
                    <a:pt x="734" y="546"/>
                  </a:cubicBezTo>
                  <a:cubicBezTo>
                    <a:pt x="734" y="554"/>
                    <a:pt x="718" y="554"/>
                    <a:pt x="701" y="554"/>
                  </a:cubicBezTo>
                  <a:cubicBezTo>
                    <a:pt x="694" y="562"/>
                    <a:pt x="685" y="562"/>
                    <a:pt x="669" y="562"/>
                  </a:cubicBezTo>
                  <a:cubicBezTo>
                    <a:pt x="653" y="562"/>
                    <a:pt x="629" y="562"/>
                    <a:pt x="620" y="562"/>
                  </a:cubicBezTo>
                  <a:cubicBezTo>
                    <a:pt x="604" y="554"/>
                    <a:pt x="604" y="562"/>
                    <a:pt x="595" y="546"/>
                  </a:cubicBezTo>
                  <a:cubicBezTo>
                    <a:pt x="595" y="530"/>
                    <a:pt x="595" y="537"/>
                    <a:pt x="587" y="530"/>
                  </a:cubicBezTo>
                  <a:cubicBezTo>
                    <a:pt x="571" y="521"/>
                    <a:pt x="571" y="530"/>
                    <a:pt x="571" y="512"/>
                  </a:cubicBezTo>
                  <a:cubicBezTo>
                    <a:pt x="571" y="505"/>
                    <a:pt x="580" y="505"/>
                    <a:pt x="562" y="488"/>
                  </a:cubicBezTo>
                  <a:cubicBezTo>
                    <a:pt x="555" y="481"/>
                    <a:pt x="571" y="497"/>
                    <a:pt x="555" y="481"/>
                  </a:cubicBezTo>
                  <a:cubicBezTo>
                    <a:pt x="539" y="463"/>
                    <a:pt x="539" y="481"/>
                    <a:pt x="539" y="463"/>
                  </a:cubicBezTo>
                  <a:cubicBezTo>
                    <a:pt x="546" y="447"/>
                    <a:pt x="546" y="456"/>
                    <a:pt x="546" y="440"/>
                  </a:cubicBezTo>
                  <a:cubicBezTo>
                    <a:pt x="546" y="423"/>
                    <a:pt x="580" y="447"/>
                    <a:pt x="562" y="416"/>
                  </a:cubicBezTo>
                  <a:cubicBezTo>
                    <a:pt x="546" y="382"/>
                    <a:pt x="539" y="391"/>
                    <a:pt x="555" y="366"/>
                  </a:cubicBezTo>
                  <a:cubicBezTo>
                    <a:pt x="571" y="342"/>
                    <a:pt x="587" y="326"/>
                    <a:pt x="587" y="326"/>
                  </a:cubicBezTo>
                  <a:cubicBezTo>
                    <a:pt x="595" y="317"/>
                    <a:pt x="595" y="301"/>
                    <a:pt x="604" y="301"/>
                  </a:cubicBezTo>
                  <a:cubicBezTo>
                    <a:pt x="611" y="293"/>
                    <a:pt x="604" y="293"/>
                    <a:pt x="620" y="293"/>
                  </a:cubicBezTo>
                  <a:cubicBezTo>
                    <a:pt x="629" y="293"/>
                    <a:pt x="645" y="286"/>
                    <a:pt x="653" y="277"/>
                  </a:cubicBezTo>
                  <a:cubicBezTo>
                    <a:pt x="661" y="268"/>
                    <a:pt x="678" y="261"/>
                    <a:pt x="678" y="261"/>
                  </a:cubicBezTo>
                  <a:cubicBezTo>
                    <a:pt x="685" y="252"/>
                    <a:pt x="685" y="261"/>
                    <a:pt x="694" y="252"/>
                  </a:cubicBezTo>
                  <a:cubicBezTo>
                    <a:pt x="710" y="252"/>
                    <a:pt x="710" y="252"/>
                    <a:pt x="718" y="252"/>
                  </a:cubicBezTo>
                  <a:cubicBezTo>
                    <a:pt x="726" y="252"/>
                    <a:pt x="710" y="252"/>
                    <a:pt x="734" y="252"/>
                  </a:cubicBezTo>
                  <a:cubicBezTo>
                    <a:pt x="759" y="244"/>
                    <a:pt x="750" y="244"/>
                    <a:pt x="759" y="244"/>
                  </a:cubicBezTo>
                  <a:cubicBezTo>
                    <a:pt x="767" y="244"/>
                    <a:pt x="759" y="244"/>
                    <a:pt x="775" y="252"/>
                  </a:cubicBezTo>
                  <a:cubicBezTo>
                    <a:pt x="783" y="252"/>
                    <a:pt x="783" y="228"/>
                    <a:pt x="783" y="252"/>
                  </a:cubicBezTo>
                  <a:cubicBezTo>
                    <a:pt x="783" y="268"/>
                    <a:pt x="775" y="286"/>
                    <a:pt x="791" y="286"/>
                  </a:cubicBezTo>
                  <a:cubicBezTo>
                    <a:pt x="808" y="286"/>
                    <a:pt x="791" y="286"/>
                    <a:pt x="808" y="286"/>
                  </a:cubicBezTo>
                  <a:cubicBezTo>
                    <a:pt x="824" y="286"/>
                    <a:pt x="815" y="286"/>
                    <a:pt x="824" y="293"/>
                  </a:cubicBezTo>
                  <a:cubicBezTo>
                    <a:pt x="832" y="293"/>
                    <a:pt x="840" y="301"/>
                    <a:pt x="856" y="301"/>
                  </a:cubicBezTo>
                  <a:cubicBezTo>
                    <a:pt x="864" y="301"/>
                    <a:pt x="848" y="317"/>
                    <a:pt x="864" y="301"/>
                  </a:cubicBezTo>
                  <a:cubicBezTo>
                    <a:pt x="880" y="286"/>
                    <a:pt x="848" y="277"/>
                    <a:pt x="880" y="286"/>
                  </a:cubicBezTo>
                  <a:cubicBezTo>
                    <a:pt x="913" y="286"/>
                    <a:pt x="922" y="293"/>
                    <a:pt x="929" y="293"/>
                  </a:cubicBezTo>
                  <a:cubicBezTo>
                    <a:pt x="929" y="286"/>
                    <a:pt x="929" y="293"/>
                    <a:pt x="946" y="286"/>
                  </a:cubicBezTo>
                  <a:cubicBezTo>
                    <a:pt x="962" y="277"/>
                    <a:pt x="962" y="277"/>
                    <a:pt x="971" y="286"/>
                  </a:cubicBezTo>
                  <a:cubicBezTo>
                    <a:pt x="971" y="286"/>
                    <a:pt x="971" y="301"/>
                    <a:pt x="978" y="286"/>
                  </a:cubicBezTo>
                  <a:cubicBezTo>
                    <a:pt x="987" y="268"/>
                    <a:pt x="994" y="277"/>
                    <a:pt x="978" y="268"/>
                  </a:cubicBezTo>
                  <a:cubicBezTo>
                    <a:pt x="962" y="261"/>
                    <a:pt x="954" y="268"/>
                    <a:pt x="954" y="261"/>
                  </a:cubicBezTo>
                  <a:cubicBezTo>
                    <a:pt x="954" y="244"/>
                    <a:pt x="971" y="252"/>
                    <a:pt x="954" y="244"/>
                  </a:cubicBezTo>
                  <a:cubicBezTo>
                    <a:pt x="938" y="244"/>
                    <a:pt x="938" y="244"/>
                    <a:pt x="922" y="236"/>
                  </a:cubicBezTo>
                  <a:cubicBezTo>
                    <a:pt x="913" y="236"/>
                    <a:pt x="897" y="252"/>
                    <a:pt x="897" y="236"/>
                  </a:cubicBezTo>
                  <a:cubicBezTo>
                    <a:pt x="889" y="228"/>
                    <a:pt x="864" y="244"/>
                    <a:pt x="889" y="228"/>
                  </a:cubicBezTo>
                  <a:cubicBezTo>
                    <a:pt x="913" y="203"/>
                    <a:pt x="905" y="195"/>
                    <a:pt x="922" y="203"/>
                  </a:cubicBezTo>
                  <a:cubicBezTo>
                    <a:pt x="938" y="203"/>
                    <a:pt x="929" y="219"/>
                    <a:pt x="938" y="212"/>
                  </a:cubicBezTo>
                  <a:cubicBezTo>
                    <a:pt x="954" y="203"/>
                    <a:pt x="971" y="195"/>
                    <a:pt x="954" y="187"/>
                  </a:cubicBezTo>
                  <a:cubicBezTo>
                    <a:pt x="929" y="170"/>
                    <a:pt x="946" y="179"/>
                    <a:pt x="929" y="170"/>
                  </a:cubicBezTo>
                  <a:cubicBezTo>
                    <a:pt x="905" y="163"/>
                    <a:pt x="889" y="203"/>
                    <a:pt x="880" y="195"/>
                  </a:cubicBezTo>
                  <a:cubicBezTo>
                    <a:pt x="873" y="187"/>
                    <a:pt x="873" y="187"/>
                    <a:pt x="864" y="187"/>
                  </a:cubicBezTo>
                  <a:cubicBezTo>
                    <a:pt x="856" y="195"/>
                    <a:pt x="856" y="203"/>
                    <a:pt x="856" y="219"/>
                  </a:cubicBezTo>
                  <a:cubicBezTo>
                    <a:pt x="856" y="228"/>
                    <a:pt x="864" y="236"/>
                    <a:pt x="848" y="228"/>
                  </a:cubicBezTo>
                  <a:cubicBezTo>
                    <a:pt x="832" y="212"/>
                    <a:pt x="873" y="219"/>
                    <a:pt x="832" y="203"/>
                  </a:cubicBezTo>
                  <a:cubicBezTo>
                    <a:pt x="791" y="187"/>
                    <a:pt x="775" y="195"/>
                    <a:pt x="767" y="195"/>
                  </a:cubicBezTo>
                  <a:cubicBezTo>
                    <a:pt x="759" y="203"/>
                    <a:pt x="750" y="203"/>
                    <a:pt x="750" y="203"/>
                  </a:cubicBezTo>
                  <a:cubicBezTo>
                    <a:pt x="743" y="212"/>
                    <a:pt x="759" y="219"/>
                    <a:pt x="743" y="212"/>
                  </a:cubicBezTo>
                  <a:cubicBezTo>
                    <a:pt x="726" y="203"/>
                    <a:pt x="710" y="219"/>
                    <a:pt x="710" y="219"/>
                  </a:cubicBezTo>
                  <a:cubicBezTo>
                    <a:pt x="710" y="219"/>
                    <a:pt x="710" y="212"/>
                    <a:pt x="701" y="219"/>
                  </a:cubicBezTo>
                  <a:cubicBezTo>
                    <a:pt x="694" y="228"/>
                    <a:pt x="678" y="228"/>
                    <a:pt x="669" y="228"/>
                  </a:cubicBezTo>
                  <a:cubicBezTo>
                    <a:pt x="661" y="228"/>
                    <a:pt x="645" y="228"/>
                    <a:pt x="661" y="212"/>
                  </a:cubicBezTo>
                  <a:cubicBezTo>
                    <a:pt x="678" y="187"/>
                    <a:pt x="661" y="203"/>
                    <a:pt x="685" y="195"/>
                  </a:cubicBezTo>
                  <a:cubicBezTo>
                    <a:pt x="710" y="179"/>
                    <a:pt x="743" y="179"/>
                    <a:pt x="718" y="170"/>
                  </a:cubicBezTo>
                  <a:cubicBezTo>
                    <a:pt x="685" y="163"/>
                    <a:pt x="734" y="163"/>
                    <a:pt x="694" y="147"/>
                  </a:cubicBezTo>
                  <a:cubicBezTo>
                    <a:pt x="653" y="130"/>
                    <a:pt x="653" y="154"/>
                    <a:pt x="653" y="130"/>
                  </a:cubicBezTo>
                  <a:cubicBezTo>
                    <a:pt x="653" y="98"/>
                    <a:pt x="645" y="98"/>
                    <a:pt x="636" y="98"/>
                  </a:cubicBezTo>
                  <a:cubicBezTo>
                    <a:pt x="629" y="105"/>
                    <a:pt x="604" y="105"/>
                    <a:pt x="595" y="105"/>
                  </a:cubicBezTo>
                  <a:cubicBezTo>
                    <a:pt x="587" y="114"/>
                    <a:pt x="595" y="122"/>
                    <a:pt x="580" y="105"/>
                  </a:cubicBezTo>
                  <a:cubicBezTo>
                    <a:pt x="562" y="98"/>
                    <a:pt x="555" y="114"/>
                    <a:pt x="562" y="98"/>
                  </a:cubicBezTo>
                  <a:cubicBezTo>
                    <a:pt x="562" y="82"/>
                    <a:pt x="571" y="73"/>
                    <a:pt x="580" y="65"/>
                  </a:cubicBezTo>
                  <a:cubicBezTo>
                    <a:pt x="587" y="57"/>
                    <a:pt x="587" y="24"/>
                    <a:pt x="620" y="33"/>
                  </a:cubicBezTo>
                  <a:cubicBezTo>
                    <a:pt x="645" y="49"/>
                    <a:pt x="636" y="40"/>
                    <a:pt x="653" y="49"/>
                  </a:cubicBezTo>
                  <a:cubicBezTo>
                    <a:pt x="678" y="49"/>
                    <a:pt x="685" y="40"/>
                    <a:pt x="685" y="40"/>
                  </a:cubicBezTo>
                  <a:cubicBezTo>
                    <a:pt x="685" y="33"/>
                    <a:pt x="661" y="24"/>
                    <a:pt x="661" y="24"/>
                  </a:cubicBezTo>
                  <a:cubicBezTo>
                    <a:pt x="661" y="24"/>
                    <a:pt x="653" y="24"/>
                    <a:pt x="661" y="24"/>
                  </a:cubicBezTo>
                  <a:cubicBezTo>
                    <a:pt x="661" y="16"/>
                    <a:pt x="669" y="8"/>
                    <a:pt x="669" y="8"/>
                  </a:cubicBezTo>
                  <a:cubicBezTo>
                    <a:pt x="661" y="0"/>
                    <a:pt x="661" y="0"/>
                    <a:pt x="661" y="0"/>
                  </a:cubicBezTo>
                  <a:cubicBezTo>
                    <a:pt x="661" y="0"/>
                    <a:pt x="580" y="0"/>
                    <a:pt x="555" y="8"/>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nvGrpSpPr>
          <p:cNvPr id="61481" name="Group 52"/>
          <p:cNvGrpSpPr>
            <a:grpSpLocks/>
          </p:cNvGrpSpPr>
          <p:nvPr/>
        </p:nvGrpSpPr>
        <p:grpSpPr bwMode="auto">
          <a:xfrm>
            <a:off x="7484269" y="3605213"/>
            <a:ext cx="192881" cy="342107"/>
            <a:chOff x="14965477" y="7210545"/>
            <a:chExt cx="385932" cy="684813"/>
          </a:xfrm>
        </p:grpSpPr>
        <p:sp>
          <p:nvSpPr>
            <p:cNvPr id="78" name="Freeform 69"/>
            <p:cNvSpPr>
              <a:spLocks noChangeArrowheads="1"/>
            </p:cNvSpPr>
            <p:nvPr/>
          </p:nvSpPr>
          <p:spPr bwMode="auto">
            <a:xfrm>
              <a:off x="14965477" y="7210545"/>
              <a:ext cx="385932" cy="385958"/>
            </a:xfrm>
            <a:custGeom>
              <a:avLst/>
              <a:gdLst>
                <a:gd name="T0" fmla="*/ 191433 w 1133"/>
                <a:gd name="T1" fmla="*/ 0 h 1132"/>
                <a:gd name="T2" fmla="*/ 191433 w 1133"/>
                <a:gd name="T3" fmla="*/ 0 h 1132"/>
                <a:gd name="T4" fmla="*/ 0 w 1133"/>
                <a:gd name="T5" fmla="*/ 194002 h 1132"/>
                <a:gd name="T6" fmla="*/ 191433 w 1133"/>
                <a:gd name="T7" fmla="*/ 385617 h 1132"/>
                <a:gd name="T8" fmla="*/ 385591 w 1133"/>
                <a:gd name="T9" fmla="*/ 194002 h 1132"/>
                <a:gd name="T10" fmla="*/ 191433 w 1133"/>
                <a:gd name="T11" fmla="*/ 0 h 1132"/>
                <a:gd name="T12" fmla="*/ 191433 w 1133"/>
                <a:gd name="T13" fmla="*/ 349817 h 1132"/>
                <a:gd name="T14" fmla="*/ 191433 w 1133"/>
                <a:gd name="T15" fmla="*/ 349817 h 1132"/>
                <a:gd name="T16" fmla="*/ 35766 w 1133"/>
                <a:gd name="T17" fmla="*/ 194002 h 1132"/>
                <a:gd name="T18" fmla="*/ 191433 w 1133"/>
                <a:gd name="T19" fmla="*/ 36141 h 1132"/>
                <a:gd name="T20" fmla="*/ 349144 w 1133"/>
                <a:gd name="T21" fmla="*/ 194002 h 1132"/>
                <a:gd name="T22" fmla="*/ 191433 w 1133"/>
                <a:gd name="T23" fmla="*/ 349817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3" h="1132">
                  <a:moveTo>
                    <a:pt x="562" y="0"/>
                  </a:moveTo>
                  <a:lnTo>
                    <a:pt x="562" y="0"/>
                  </a:lnTo>
                  <a:cubicBezTo>
                    <a:pt x="253" y="0"/>
                    <a:pt x="0" y="253"/>
                    <a:pt x="0" y="569"/>
                  </a:cubicBezTo>
                  <a:cubicBezTo>
                    <a:pt x="0" y="880"/>
                    <a:pt x="253" y="1131"/>
                    <a:pt x="562" y="1131"/>
                  </a:cubicBezTo>
                  <a:cubicBezTo>
                    <a:pt x="879" y="1131"/>
                    <a:pt x="1132" y="880"/>
                    <a:pt x="1132" y="569"/>
                  </a:cubicBezTo>
                  <a:cubicBezTo>
                    <a:pt x="1132" y="253"/>
                    <a:pt x="879" y="0"/>
                    <a:pt x="562" y="0"/>
                  </a:cubicBezTo>
                  <a:close/>
                  <a:moveTo>
                    <a:pt x="562" y="1026"/>
                  </a:moveTo>
                  <a:lnTo>
                    <a:pt x="562" y="1026"/>
                  </a:lnTo>
                  <a:cubicBezTo>
                    <a:pt x="309" y="1026"/>
                    <a:pt x="105" y="822"/>
                    <a:pt x="105" y="569"/>
                  </a:cubicBezTo>
                  <a:cubicBezTo>
                    <a:pt x="105" y="318"/>
                    <a:pt x="309" y="106"/>
                    <a:pt x="562" y="106"/>
                  </a:cubicBezTo>
                  <a:cubicBezTo>
                    <a:pt x="822" y="106"/>
                    <a:pt x="1025" y="318"/>
                    <a:pt x="1025" y="569"/>
                  </a:cubicBezTo>
                  <a:cubicBezTo>
                    <a:pt x="1025" y="822"/>
                    <a:pt x="822" y="1026"/>
                    <a:pt x="562" y="1026"/>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9" name="Freeform 70"/>
            <p:cNvSpPr>
              <a:spLocks noChangeArrowheads="1"/>
            </p:cNvSpPr>
            <p:nvPr/>
          </p:nvSpPr>
          <p:spPr bwMode="auto">
            <a:xfrm>
              <a:off x="15132164" y="7576980"/>
              <a:ext cx="52559" cy="186221"/>
            </a:xfrm>
            <a:custGeom>
              <a:avLst/>
              <a:gdLst>
                <a:gd name="T0" fmla="*/ 52222 w 156"/>
                <a:gd name="T1" fmla="*/ 185881 h 547"/>
                <a:gd name="T2" fmla="*/ 0 w 156"/>
                <a:gd name="T3" fmla="*/ 185881 h 547"/>
                <a:gd name="T4" fmla="*/ 0 w 156"/>
                <a:gd name="T5" fmla="*/ 0 h 547"/>
                <a:gd name="T6" fmla="*/ 52222 w 156"/>
                <a:gd name="T7" fmla="*/ 0 h 547"/>
                <a:gd name="T8" fmla="*/ 52222 w 156"/>
                <a:gd name="T9" fmla="*/ 185881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547">
                  <a:moveTo>
                    <a:pt x="155" y="546"/>
                  </a:moveTo>
                  <a:lnTo>
                    <a:pt x="0" y="546"/>
                  </a:lnTo>
                  <a:lnTo>
                    <a:pt x="0" y="0"/>
                  </a:lnTo>
                  <a:lnTo>
                    <a:pt x="155" y="0"/>
                  </a:lnTo>
                  <a:lnTo>
                    <a:pt x="155" y="546"/>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0" name="Freeform 71"/>
            <p:cNvSpPr>
              <a:spLocks noChangeArrowheads="1"/>
            </p:cNvSpPr>
            <p:nvPr/>
          </p:nvSpPr>
          <p:spPr bwMode="auto">
            <a:xfrm>
              <a:off x="15115646" y="7634048"/>
              <a:ext cx="87098" cy="261310"/>
            </a:xfrm>
            <a:custGeom>
              <a:avLst/>
              <a:gdLst>
                <a:gd name="T0" fmla="*/ 86755 w 254"/>
                <a:gd name="T1" fmla="*/ 219119 h 768"/>
                <a:gd name="T2" fmla="*/ 86755 w 254"/>
                <a:gd name="T3" fmla="*/ 219119 h 768"/>
                <a:gd name="T4" fmla="*/ 42177 w 254"/>
                <a:gd name="T5" fmla="*/ 260970 h 768"/>
                <a:gd name="T6" fmla="*/ 42177 w 254"/>
                <a:gd name="T7" fmla="*/ 260970 h 768"/>
                <a:gd name="T8" fmla="*/ 0 w 254"/>
                <a:gd name="T9" fmla="*/ 219119 h 768"/>
                <a:gd name="T10" fmla="*/ 0 w 254"/>
                <a:gd name="T11" fmla="*/ 41850 h 768"/>
                <a:gd name="T12" fmla="*/ 42177 w 254"/>
                <a:gd name="T13" fmla="*/ 0 h 768"/>
                <a:gd name="T14" fmla="*/ 42177 w 254"/>
                <a:gd name="T15" fmla="*/ 0 h 768"/>
                <a:gd name="T16" fmla="*/ 86755 w 254"/>
                <a:gd name="T17" fmla="*/ 41850 h 768"/>
                <a:gd name="T18" fmla="*/ 86755 w 254"/>
                <a:gd name="T19" fmla="*/ 219119 h 7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4" h="768">
                  <a:moveTo>
                    <a:pt x="253" y="644"/>
                  </a:moveTo>
                  <a:lnTo>
                    <a:pt x="253" y="644"/>
                  </a:lnTo>
                  <a:cubicBezTo>
                    <a:pt x="253" y="709"/>
                    <a:pt x="196" y="767"/>
                    <a:pt x="123" y="767"/>
                  </a:cubicBezTo>
                  <a:cubicBezTo>
                    <a:pt x="58" y="767"/>
                    <a:pt x="0" y="709"/>
                    <a:pt x="0" y="644"/>
                  </a:cubicBezTo>
                  <a:cubicBezTo>
                    <a:pt x="0" y="123"/>
                    <a:pt x="0" y="123"/>
                    <a:pt x="0" y="123"/>
                  </a:cubicBezTo>
                  <a:cubicBezTo>
                    <a:pt x="0" y="58"/>
                    <a:pt x="58" y="0"/>
                    <a:pt x="123" y="0"/>
                  </a:cubicBezTo>
                  <a:cubicBezTo>
                    <a:pt x="196" y="0"/>
                    <a:pt x="253" y="58"/>
                    <a:pt x="253" y="123"/>
                  </a:cubicBezTo>
                  <a:lnTo>
                    <a:pt x="253" y="644"/>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nvGrpSpPr>
          <p:cNvPr id="61482" name="Group 53"/>
          <p:cNvGrpSpPr>
            <a:grpSpLocks/>
          </p:cNvGrpSpPr>
          <p:nvPr/>
        </p:nvGrpSpPr>
        <p:grpSpPr bwMode="auto">
          <a:xfrm>
            <a:off x="6954044" y="1972469"/>
            <a:ext cx="430213" cy="464344"/>
            <a:chOff x="13905287" y="3944164"/>
            <a:chExt cx="860466" cy="929606"/>
          </a:xfrm>
        </p:grpSpPr>
        <p:sp>
          <p:nvSpPr>
            <p:cNvPr id="81" name="Freeform 72"/>
            <p:cNvSpPr>
              <a:spLocks noChangeArrowheads="1"/>
            </p:cNvSpPr>
            <p:nvPr/>
          </p:nvSpPr>
          <p:spPr bwMode="auto">
            <a:xfrm>
              <a:off x="14238661" y="4720587"/>
              <a:ext cx="202727" cy="48057"/>
            </a:xfrm>
            <a:custGeom>
              <a:avLst/>
              <a:gdLst>
                <a:gd name="T0" fmla="*/ 202386 w 595"/>
                <a:gd name="T1" fmla="*/ 22495 h 141"/>
                <a:gd name="T2" fmla="*/ 202386 w 595"/>
                <a:gd name="T3" fmla="*/ 22495 h 141"/>
                <a:gd name="T4" fmla="*/ 169337 w 595"/>
                <a:gd name="T5" fmla="*/ 47716 h 141"/>
                <a:gd name="T6" fmla="*/ 33050 w 595"/>
                <a:gd name="T7" fmla="*/ 47716 h 141"/>
                <a:gd name="T8" fmla="*/ 0 w 595"/>
                <a:gd name="T9" fmla="*/ 22495 h 141"/>
                <a:gd name="T10" fmla="*/ 0 w 595"/>
                <a:gd name="T11" fmla="*/ 22495 h 141"/>
                <a:gd name="T12" fmla="*/ 33050 w 595"/>
                <a:gd name="T13" fmla="*/ 0 h 141"/>
                <a:gd name="T14" fmla="*/ 169337 w 595"/>
                <a:gd name="T15" fmla="*/ 0 h 141"/>
                <a:gd name="T16" fmla="*/ 202386 w 595"/>
                <a:gd name="T17" fmla="*/ 22495 h 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5" h="141">
                  <a:moveTo>
                    <a:pt x="594" y="66"/>
                  </a:moveTo>
                  <a:lnTo>
                    <a:pt x="594" y="66"/>
                  </a:lnTo>
                  <a:cubicBezTo>
                    <a:pt x="594" y="107"/>
                    <a:pt x="546" y="140"/>
                    <a:pt x="497" y="140"/>
                  </a:cubicBezTo>
                  <a:cubicBezTo>
                    <a:pt x="97" y="140"/>
                    <a:pt x="97" y="140"/>
                    <a:pt x="97" y="140"/>
                  </a:cubicBezTo>
                  <a:cubicBezTo>
                    <a:pt x="41" y="140"/>
                    <a:pt x="0" y="107"/>
                    <a:pt x="0" y="66"/>
                  </a:cubicBezTo>
                  <a:cubicBezTo>
                    <a:pt x="0" y="33"/>
                    <a:pt x="41" y="0"/>
                    <a:pt x="97" y="0"/>
                  </a:cubicBezTo>
                  <a:cubicBezTo>
                    <a:pt x="497" y="0"/>
                    <a:pt x="497" y="0"/>
                    <a:pt x="497" y="0"/>
                  </a:cubicBezTo>
                  <a:cubicBezTo>
                    <a:pt x="546" y="0"/>
                    <a:pt x="594" y="33"/>
                    <a:pt x="594" y="66"/>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2" name="Freeform 73"/>
            <p:cNvSpPr>
              <a:spLocks noChangeArrowheads="1"/>
            </p:cNvSpPr>
            <p:nvPr/>
          </p:nvSpPr>
          <p:spPr bwMode="auto">
            <a:xfrm>
              <a:off x="14238661" y="4770145"/>
              <a:ext cx="202727" cy="49559"/>
            </a:xfrm>
            <a:custGeom>
              <a:avLst/>
              <a:gdLst>
                <a:gd name="T0" fmla="*/ 202386 w 595"/>
                <a:gd name="T1" fmla="*/ 24948 h 147"/>
                <a:gd name="T2" fmla="*/ 202386 w 595"/>
                <a:gd name="T3" fmla="*/ 24948 h 147"/>
                <a:gd name="T4" fmla="*/ 169337 w 595"/>
                <a:gd name="T5" fmla="*/ 49222 h 147"/>
                <a:gd name="T6" fmla="*/ 33050 w 595"/>
                <a:gd name="T7" fmla="*/ 49222 h 147"/>
                <a:gd name="T8" fmla="*/ 0 w 595"/>
                <a:gd name="T9" fmla="*/ 24948 h 147"/>
                <a:gd name="T10" fmla="*/ 0 w 595"/>
                <a:gd name="T11" fmla="*/ 24948 h 147"/>
                <a:gd name="T12" fmla="*/ 33050 w 595"/>
                <a:gd name="T13" fmla="*/ 0 h 147"/>
                <a:gd name="T14" fmla="*/ 169337 w 595"/>
                <a:gd name="T15" fmla="*/ 0 h 147"/>
                <a:gd name="T16" fmla="*/ 202386 w 595"/>
                <a:gd name="T17" fmla="*/ 24948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5" h="147">
                  <a:moveTo>
                    <a:pt x="594" y="74"/>
                  </a:moveTo>
                  <a:lnTo>
                    <a:pt x="594" y="74"/>
                  </a:lnTo>
                  <a:cubicBezTo>
                    <a:pt x="594" y="114"/>
                    <a:pt x="546" y="146"/>
                    <a:pt x="497" y="146"/>
                  </a:cubicBezTo>
                  <a:cubicBezTo>
                    <a:pt x="97" y="146"/>
                    <a:pt x="97" y="146"/>
                    <a:pt x="97" y="146"/>
                  </a:cubicBezTo>
                  <a:cubicBezTo>
                    <a:pt x="41" y="146"/>
                    <a:pt x="0" y="114"/>
                    <a:pt x="0" y="74"/>
                  </a:cubicBezTo>
                  <a:cubicBezTo>
                    <a:pt x="0" y="33"/>
                    <a:pt x="41" y="0"/>
                    <a:pt x="97" y="0"/>
                  </a:cubicBezTo>
                  <a:cubicBezTo>
                    <a:pt x="497" y="0"/>
                    <a:pt x="497" y="0"/>
                    <a:pt x="497" y="0"/>
                  </a:cubicBezTo>
                  <a:cubicBezTo>
                    <a:pt x="546" y="0"/>
                    <a:pt x="594" y="33"/>
                    <a:pt x="594" y="74"/>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3" name="Freeform 74"/>
            <p:cNvSpPr>
              <a:spLocks noChangeArrowheads="1"/>
            </p:cNvSpPr>
            <p:nvPr/>
          </p:nvSpPr>
          <p:spPr bwMode="auto">
            <a:xfrm>
              <a:off x="14277705" y="4822709"/>
              <a:ext cx="123139" cy="51061"/>
            </a:xfrm>
            <a:custGeom>
              <a:avLst/>
              <a:gdLst>
                <a:gd name="T0" fmla="*/ 122797 w 360"/>
                <a:gd name="T1" fmla="*/ 25185 h 148"/>
                <a:gd name="T2" fmla="*/ 122797 w 360"/>
                <a:gd name="T3" fmla="*/ 25185 h 148"/>
                <a:gd name="T4" fmla="*/ 102958 w 360"/>
                <a:gd name="T5" fmla="*/ 50716 h 148"/>
                <a:gd name="T6" fmla="*/ 22233 w 360"/>
                <a:gd name="T7" fmla="*/ 50716 h 148"/>
                <a:gd name="T8" fmla="*/ 0 w 360"/>
                <a:gd name="T9" fmla="*/ 25185 h 148"/>
                <a:gd name="T10" fmla="*/ 0 w 360"/>
                <a:gd name="T11" fmla="*/ 25185 h 148"/>
                <a:gd name="T12" fmla="*/ 22233 w 360"/>
                <a:gd name="T13" fmla="*/ 0 h 148"/>
                <a:gd name="T14" fmla="*/ 102958 w 360"/>
                <a:gd name="T15" fmla="*/ 0 h 148"/>
                <a:gd name="T16" fmla="*/ 122797 w 360"/>
                <a:gd name="T17" fmla="*/ 25185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0" h="148">
                  <a:moveTo>
                    <a:pt x="359" y="73"/>
                  </a:moveTo>
                  <a:lnTo>
                    <a:pt x="359" y="73"/>
                  </a:lnTo>
                  <a:cubicBezTo>
                    <a:pt x="359" y="114"/>
                    <a:pt x="334" y="147"/>
                    <a:pt x="301" y="147"/>
                  </a:cubicBezTo>
                  <a:cubicBezTo>
                    <a:pt x="65" y="147"/>
                    <a:pt x="65" y="147"/>
                    <a:pt x="65" y="147"/>
                  </a:cubicBezTo>
                  <a:cubicBezTo>
                    <a:pt x="32" y="147"/>
                    <a:pt x="0" y="114"/>
                    <a:pt x="0" y="73"/>
                  </a:cubicBezTo>
                  <a:cubicBezTo>
                    <a:pt x="0" y="33"/>
                    <a:pt x="32" y="0"/>
                    <a:pt x="65" y="0"/>
                  </a:cubicBezTo>
                  <a:cubicBezTo>
                    <a:pt x="301" y="0"/>
                    <a:pt x="301" y="0"/>
                    <a:pt x="301" y="0"/>
                  </a:cubicBezTo>
                  <a:cubicBezTo>
                    <a:pt x="334" y="0"/>
                    <a:pt x="359" y="33"/>
                    <a:pt x="359" y="73"/>
                  </a:cubicBez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4" name="Freeform 75"/>
            <p:cNvSpPr>
              <a:spLocks noChangeArrowheads="1"/>
            </p:cNvSpPr>
            <p:nvPr/>
          </p:nvSpPr>
          <p:spPr bwMode="auto">
            <a:xfrm>
              <a:off x="13905287" y="3944164"/>
              <a:ext cx="860466" cy="768913"/>
            </a:xfrm>
            <a:custGeom>
              <a:avLst/>
              <a:gdLst>
                <a:gd name="T0" fmla="*/ 438582 w 2525"/>
                <a:gd name="T1" fmla="*/ 0 h 2257"/>
                <a:gd name="T2" fmla="*/ 438582 w 2525"/>
                <a:gd name="T3" fmla="*/ 0 h 2257"/>
                <a:gd name="T4" fmla="*/ 438582 w 2525"/>
                <a:gd name="T5" fmla="*/ 0 h 2257"/>
                <a:gd name="T6" fmla="*/ 430063 w 2525"/>
                <a:gd name="T7" fmla="*/ 0 h 2257"/>
                <a:gd name="T8" fmla="*/ 421543 w 2525"/>
                <a:gd name="T9" fmla="*/ 0 h 2257"/>
                <a:gd name="T10" fmla="*/ 421543 w 2525"/>
                <a:gd name="T11" fmla="*/ 0 h 2257"/>
                <a:gd name="T12" fmla="*/ 216394 w 2525"/>
                <a:gd name="T13" fmla="*/ 532482 h 2257"/>
                <a:gd name="T14" fmla="*/ 327147 w 2525"/>
                <a:gd name="T15" fmla="*/ 768572 h 2257"/>
                <a:gd name="T16" fmla="*/ 430063 w 2525"/>
                <a:gd name="T17" fmla="*/ 768572 h 2257"/>
                <a:gd name="T18" fmla="*/ 446761 w 2525"/>
                <a:gd name="T19" fmla="*/ 768572 h 2257"/>
                <a:gd name="T20" fmla="*/ 538430 w 2525"/>
                <a:gd name="T21" fmla="*/ 768572 h 2257"/>
                <a:gd name="T22" fmla="*/ 646457 w 2525"/>
                <a:gd name="T23" fmla="*/ 532482 h 2257"/>
                <a:gd name="T24" fmla="*/ 438582 w 2525"/>
                <a:gd name="T25" fmla="*/ 0 h 2257"/>
                <a:gd name="T26" fmla="*/ 641345 w 2525"/>
                <a:gd name="T27" fmla="*/ 388034 h 2257"/>
                <a:gd name="T28" fmla="*/ 641345 w 2525"/>
                <a:gd name="T29" fmla="*/ 388034 h 2257"/>
                <a:gd name="T30" fmla="*/ 519006 w 2525"/>
                <a:gd name="T31" fmla="*/ 83126 h 2257"/>
                <a:gd name="T32" fmla="*/ 641345 w 2525"/>
                <a:gd name="T33" fmla="*/ 388034 h 22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25" h="2257">
                  <a:moveTo>
                    <a:pt x="1287" y="0"/>
                  </a:moveTo>
                  <a:lnTo>
                    <a:pt x="1287" y="0"/>
                  </a:lnTo>
                  <a:cubicBezTo>
                    <a:pt x="1287" y="0"/>
                    <a:pt x="1271" y="0"/>
                    <a:pt x="1262" y="0"/>
                  </a:cubicBezTo>
                  <a:cubicBezTo>
                    <a:pt x="1253" y="0"/>
                    <a:pt x="1287" y="0"/>
                    <a:pt x="1237" y="0"/>
                  </a:cubicBezTo>
                  <a:cubicBezTo>
                    <a:pt x="0" y="31"/>
                    <a:pt x="301" y="1262"/>
                    <a:pt x="635" y="1563"/>
                  </a:cubicBezTo>
                  <a:cubicBezTo>
                    <a:pt x="977" y="1864"/>
                    <a:pt x="960" y="2256"/>
                    <a:pt x="960" y="2256"/>
                  </a:cubicBezTo>
                  <a:cubicBezTo>
                    <a:pt x="1262" y="2256"/>
                    <a:pt x="1262" y="2256"/>
                    <a:pt x="1262" y="2256"/>
                  </a:cubicBezTo>
                  <a:cubicBezTo>
                    <a:pt x="1311" y="2256"/>
                    <a:pt x="1311" y="2256"/>
                    <a:pt x="1311" y="2256"/>
                  </a:cubicBezTo>
                  <a:cubicBezTo>
                    <a:pt x="1580" y="2256"/>
                    <a:pt x="1580" y="2256"/>
                    <a:pt x="1580" y="2256"/>
                  </a:cubicBezTo>
                  <a:cubicBezTo>
                    <a:pt x="1580" y="2256"/>
                    <a:pt x="1555" y="1864"/>
                    <a:pt x="1897" y="1563"/>
                  </a:cubicBezTo>
                  <a:cubicBezTo>
                    <a:pt x="2231" y="1262"/>
                    <a:pt x="2524" y="31"/>
                    <a:pt x="1287" y="0"/>
                  </a:cubicBezTo>
                  <a:close/>
                  <a:moveTo>
                    <a:pt x="1882" y="1139"/>
                  </a:moveTo>
                  <a:lnTo>
                    <a:pt x="1882" y="1139"/>
                  </a:lnTo>
                  <a:cubicBezTo>
                    <a:pt x="2093" y="561"/>
                    <a:pt x="1523" y="244"/>
                    <a:pt x="1523" y="244"/>
                  </a:cubicBezTo>
                  <a:cubicBezTo>
                    <a:pt x="2370" y="382"/>
                    <a:pt x="1882" y="1139"/>
                    <a:pt x="1882" y="1139"/>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85" name="Freeform 76"/>
          <p:cNvSpPr>
            <a:spLocks noChangeArrowheads="1"/>
          </p:cNvSpPr>
          <p:nvPr/>
        </p:nvSpPr>
        <p:spPr bwMode="auto">
          <a:xfrm>
            <a:off x="5176838" y="1902619"/>
            <a:ext cx="350838" cy="354806"/>
          </a:xfrm>
          <a:custGeom>
            <a:avLst/>
            <a:gdLst>
              <a:gd name="T0" fmla="*/ 448688 w 2060"/>
              <a:gd name="T1" fmla="*/ 343934 h 2086"/>
              <a:gd name="T2" fmla="*/ 448688 w 2060"/>
              <a:gd name="T3" fmla="*/ 343934 h 2086"/>
              <a:gd name="T4" fmla="*/ 435071 w 2060"/>
              <a:gd name="T5" fmla="*/ 302049 h 2086"/>
              <a:gd name="T6" fmla="*/ 435071 w 2060"/>
              <a:gd name="T7" fmla="*/ 138936 h 2086"/>
              <a:gd name="T8" fmla="*/ 451752 w 2060"/>
              <a:gd name="T9" fmla="*/ 116801 h 2086"/>
              <a:gd name="T10" fmla="*/ 454135 w 2060"/>
              <a:gd name="T11" fmla="*/ 116801 h 2086"/>
              <a:gd name="T12" fmla="*/ 454135 w 2060"/>
              <a:gd name="T13" fmla="*/ 41885 h 2086"/>
              <a:gd name="T14" fmla="*/ 451752 w 2060"/>
              <a:gd name="T15" fmla="*/ 41885 h 2086"/>
              <a:gd name="T16" fmla="*/ 451752 w 2060"/>
              <a:gd name="T17" fmla="*/ 41885 h 2086"/>
              <a:gd name="T18" fmla="*/ 348942 w 2060"/>
              <a:gd name="T19" fmla="*/ 0 h 2086"/>
              <a:gd name="T20" fmla="*/ 249196 w 2060"/>
              <a:gd name="T21" fmla="*/ 41885 h 2086"/>
              <a:gd name="T22" fmla="*/ 249196 w 2060"/>
              <a:gd name="T23" fmla="*/ 41885 h 2086"/>
              <a:gd name="T24" fmla="*/ 246813 w 2060"/>
              <a:gd name="T25" fmla="*/ 41885 h 2086"/>
              <a:gd name="T26" fmla="*/ 246813 w 2060"/>
              <a:gd name="T27" fmla="*/ 116801 h 2086"/>
              <a:gd name="T28" fmla="*/ 249196 w 2060"/>
              <a:gd name="T29" fmla="*/ 116801 h 2086"/>
              <a:gd name="T30" fmla="*/ 276770 w 2060"/>
              <a:gd name="T31" fmla="*/ 138936 h 2086"/>
              <a:gd name="T32" fmla="*/ 276770 w 2060"/>
              <a:gd name="T33" fmla="*/ 302049 h 2086"/>
              <a:gd name="T34" fmla="*/ 254642 w 2060"/>
              <a:gd name="T35" fmla="*/ 343934 h 2086"/>
              <a:gd name="T36" fmla="*/ 93959 w 2060"/>
              <a:gd name="T37" fmla="*/ 651772 h 2086"/>
              <a:gd name="T38" fmla="*/ 352006 w 2060"/>
              <a:gd name="T39" fmla="*/ 707278 h 2086"/>
              <a:gd name="T40" fmla="*/ 606648 w 2060"/>
              <a:gd name="T41" fmla="*/ 651772 h 2086"/>
              <a:gd name="T42" fmla="*/ 448688 w 2060"/>
              <a:gd name="T43" fmla="*/ 343934 h 2086"/>
              <a:gd name="T44" fmla="*/ 443241 w 2060"/>
              <a:gd name="T45" fmla="*/ 654837 h 2086"/>
              <a:gd name="T46" fmla="*/ 443241 w 2060"/>
              <a:gd name="T47" fmla="*/ 654837 h 2086"/>
              <a:gd name="T48" fmla="*/ 556945 w 2060"/>
              <a:gd name="T49" fmla="*/ 576856 h 2086"/>
              <a:gd name="T50" fmla="*/ 459922 w 2060"/>
              <a:gd name="T51" fmla="*/ 410337 h 2086"/>
              <a:gd name="T52" fmla="*/ 593031 w 2060"/>
              <a:gd name="T53" fmla="*/ 585369 h 2086"/>
              <a:gd name="T54" fmla="*/ 443241 w 2060"/>
              <a:gd name="T55" fmla="*/ 654837 h 20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60" h="2086">
                <a:moveTo>
                  <a:pt x="1318" y="1010"/>
                </a:moveTo>
                <a:lnTo>
                  <a:pt x="1318" y="1010"/>
                </a:lnTo>
                <a:cubicBezTo>
                  <a:pt x="1318" y="1010"/>
                  <a:pt x="1278" y="985"/>
                  <a:pt x="1278" y="887"/>
                </a:cubicBezTo>
                <a:cubicBezTo>
                  <a:pt x="1278" y="815"/>
                  <a:pt x="1278" y="504"/>
                  <a:pt x="1278" y="408"/>
                </a:cubicBezTo>
                <a:cubicBezTo>
                  <a:pt x="1302" y="383"/>
                  <a:pt x="1318" y="367"/>
                  <a:pt x="1327" y="343"/>
                </a:cubicBezTo>
                <a:cubicBezTo>
                  <a:pt x="1334" y="343"/>
                  <a:pt x="1334" y="343"/>
                  <a:pt x="1334" y="343"/>
                </a:cubicBezTo>
                <a:cubicBezTo>
                  <a:pt x="1334" y="123"/>
                  <a:pt x="1334" y="123"/>
                  <a:pt x="1334" y="123"/>
                </a:cubicBezTo>
                <a:cubicBezTo>
                  <a:pt x="1327" y="123"/>
                  <a:pt x="1327" y="123"/>
                  <a:pt x="1327" y="123"/>
                </a:cubicBezTo>
                <a:cubicBezTo>
                  <a:pt x="1327" y="57"/>
                  <a:pt x="1188" y="0"/>
                  <a:pt x="1025" y="0"/>
                </a:cubicBezTo>
                <a:cubicBezTo>
                  <a:pt x="862" y="0"/>
                  <a:pt x="732" y="57"/>
                  <a:pt x="732" y="123"/>
                </a:cubicBezTo>
                <a:cubicBezTo>
                  <a:pt x="725" y="123"/>
                  <a:pt x="725" y="123"/>
                  <a:pt x="725" y="123"/>
                </a:cubicBezTo>
                <a:cubicBezTo>
                  <a:pt x="725" y="343"/>
                  <a:pt x="725" y="343"/>
                  <a:pt x="725" y="343"/>
                </a:cubicBezTo>
                <a:cubicBezTo>
                  <a:pt x="732" y="343"/>
                  <a:pt x="732" y="343"/>
                  <a:pt x="732" y="343"/>
                </a:cubicBezTo>
                <a:cubicBezTo>
                  <a:pt x="732" y="367"/>
                  <a:pt x="757" y="392"/>
                  <a:pt x="813" y="408"/>
                </a:cubicBezTo>
                <a:cubicBezTo>
                  <a:pt x="813" y="513"/>
                  <a:pt x="813" y="815"/>
                  <a:pt x="813" y="887"/>
                </a:cubicBezTo>
                <a:cubicBezTo>
                  <a:pt x="813" y="985"/>
                  <a:pt x="748" y="1010"/>
                  <a:pt x="748" y="1010"/>
                </a:cubicBezTo>
                <a:cubicBezTo>
                  <a:pt x="642" y="1075"/>
                  <a:pt x="0" y="1719"/>
                  <a:pt x="276" y="1914"/>
                </a:cubicBezTo>
                <a:cubicBezTo>
                  <a:pt x="528" y="2085"/>
                  <a:pt x="944" y="2077"/>
                  <a:pt x="1034" y="2077"/>
                </a:cubicBezTo>
                <a:cubicBezTo>
                  <a:pt x="1115" y="2077"/>
                  <a:pt x="1531" y="2085"/>
                  <a:pt x="1782" y="1914"/>
                </a:cubicBezTo>
                <a:cubicBezTo>
                  <a:pt x="2059" y="1719"/>
                  <a:pt x="1432" y="1075"/>
                  <a:pt x="1318" y="1010"/>
                </a:cubicBezTo>
                <a:close/>
                <a:moveTo>
                  <a:pt x="1302" y="1923"/>
                </a:moveTo>
                <a:lnTo>
                  <a:pt x="1302" y="1923"/>
                </a:lnTo>
                <a:cubicBezTo>
                  <a:pt x="1302" y="1923"/>
                  <a:pt x="1620" y="1856"/>
                  <a:pt x="1636" y="1694"/>
                </a:cubicBezTo>
                <a:cubicBezTo>
                  <a:pt x="1652" y="1523"/>
                  <a:pt x="1351" y="1205"/>
                  <a:pt x="1351" y="1205"/>
                </a:cubicBezTo>
                <a:cubicBezTo>
                  <a:pt x="1351" y="1205"/>
                  <a:pt x="1742" y="1507"/>
                  <a:pt x="1742" y="1719"/>
                </a:cubicBezTo>
                <a:cubicBezTo>
                  <a:pt x="1734" y="1923"/>
                  <a:pt x="1302" y="1923"/>
                  <a:pt x="1302" y="1923"/>
                </a:cubicBezTo>
                <a:close/>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6" name="Freeform 77"/>
          <p:cNvSpPr>
            <a:spLocks noChangeArrowheads="1"/>
          </p:cNvSpPr>
          <p:nvPr/>
        </p:nvSpPr>
        <p:spPr bwMode="auto">
          <a:xfrm>
            <a:off x="6955632" y="2974182"/>
            <a:ext cx="300831" cy="277019"/>
          </a:xfrm>
          <a:custGeom>
            <a:avLst/>
            <a:gdLst>
              <a:gd name="T0" fmla="*/ 293935 w 1768"/>
              <a:gd name="T1" fmla="*/ 552315 h 1622"/>
              <a:gd name="T2" fmla="*/ 293935 w 1768"/>
              <a:gd name="T3" fmla="*/ 552315 h 1622"/>
              <a:gd name="T4" fmla="*/ 0 w 1768"/>
              <a:gd name="T5" fmla="*/ 549589 h 1622"/>
              <a:gd name="T6" fmla="*/ 0 w 1768"/>
              <a:gd name="T7" fmla="*/ 111076 h 1622"/>
              <a:gd name="T8" fmla="*/ 299726 w 1768"/>
              <a:gd name="T9" fmla="*/ 111076 h 1622"/>
              <a:gd name="T10" fmla="*/ 601835 w 1768"/>
              <a:gd name="T11" fmla="*/ 111076 h 1622"/>
              <a:gd name="T12" fmla="*/ 601835 w 1768"/>
              <a:gd name="T13" fmla="*/ 552315 h 1622"/>
              <a:gd name="T14" fmla="*/ 293935 w 1768"/>
              <a:gd name="T15" fmla="*/ 552315 h 16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8" h="1622">
                <a:moveTo>
                  <a:pt x="863" y="1621"/>
                </a:moveTo>
                <a:lnTo>
                  <a:pt x="863" y="1621"/>
                </a:lnTo>
                <a:cubicBezTo>
                  <a:pt x="863" y="1621"/>
                  <a:pt x="554" y="1320"/>
                  <a:pt x="0" y="1613"/>
                </a:cubicBezTo>
                <a:cubicBezTo>
                  <a:pt x="0" y="326"/>
                  <a:pt x="0" y="326"/>
                  <a:pt x="0" y="326"/>
                </a:cubicBezTo>
                <a:cubicBezTo>
                  <a:pt x="0" y="326"/>
                  <a:pt x="569" y="0"/>
                  <a:pt x="880" y="326"/>
                </a:cubicBezTo>
                <a:cubicBezTo>
                  <a:pt x="1767" y="326"/>
                  <a:pt x="1767" y="326"/>
                  <a:pt x="1767" y="326"/>
                </a:cubicBezTo>
                <a:cubicBezTo>
                  <a:pt x="1767" y="1621"/>
                  <a:pt x="1767" y="1621"/>
                  <a:pt x="1767" y="1621"/>
                </a:cubicBezTo>
                <a:lnTo>
                  <a:pt x="863" y="1621"/>
                </a:lnTo>
              </a:path>
            </a:pathLst>
          </a:custGeom>
          <a:solidFill>
            <a:srgbClr val="F3F3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1485" name="TextBox 88"/>
          <p:cNvSpPr txBox="1">
            <a:spLocks noChangeArrowheads="1"/>
          </p:cNvSpPr>
          <p:nvPr/>
        </p:nvSpPr>
        <p:spPr bwMode="auto">
          <a:xfrm>
            <a:off x="8319294" y="4865688"/>
            <a:ext cx="3123406" cy="70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800" b="1" dirty="0">
                <a:solidFill>
                  <a:schemeClr val="tx2"/>
                </a:solidFill>
                <a:latin typeface="Calibri Light" panose="020F0302020204030204" pitchFamily="34" charset="0"/>
                <a:cs typeface="Calibri Light" panose="020F0302020204030204" pitchFamily="34" charset="0"/>
              </a:rPr>
              <a:t>Creativity is the key </a:t>
            </a:r>
            <a:r>
              <a:rPr lang="en-US" altLang="es-MX" sz="1800" dirty="0">
                <a:latin typeface="Calibri Light" panose="020F0302020204030204" pitchFamily="34" charset="0"/>
                <a:cs typeface="Calibri Light" panose="020F0302020204030204" pitchFamily="34" charset="0"/>
              </a:rPr>
              <a:t>to success in the future and primary</a:t>
            </a:r>
          </a:p>
        </p:txBody>
      </p:sp>
      <p:sp>
        <p:nvSpPr>
          <p:cNvPr id="61486" name="TextBox 89"/>
          <p:cNvSpPr txBox="1">
            <a:spLocks noChangeArrowheads="1"/>
          </p:cNvSpPr>
          <p:nvPr/>
        </p:nvSpPr>
        <p:spPr bwMode="auto">
          <a:xfrm>
            <a:off x="8325644" y="4514946"/>
            <a:ext cx="1156370"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defPPr>
              <a:defRPr lang="en-US"/>
            </a:defPPr>
            <a:lvl1pPr>
              <a:defRPr sz="2000" b="1">
                <a:latin typeface="Lato Black" panose="020F0A02020204030203" pitchFamily="34" charset="0"/>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en-US" altLang="es-MX" dirty="0"/>
              <a:t>Formula</a:t>
            </a:r>
            <a:endParaRPr lang="id-ID" altLang="es-MX" dirty="0"/>
          </a:p>
        </p:txBody>
      </p:sp>
      <p:sp>
        <p:nvSpPr>
          <p:cNvPr id="61487" name="TextBox 90"/>
          <p:cNvSpPr txBox="1">
            <a:spLocks noChangeArrowheads="1"/>
          </p:cNvSpPr>
          <p:nvPr/>
        </p:nvSpPr>
        <p:spPr bwMode="auto">
          <a:xfrm>
            <a:off x="1324769" y="3160719"/>
            <a:ext cx="3012283" cy="70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800" b="1" dirty="0">
                <a:solidFill>
                  <a:schemeClr val="tx2"/>
                </a:solidFill>
                <a:latin typeface="Calibri Light" panose="020F0302020204030204" pitchFamily="34" charset="0"/>
                <a:cs typeface="Calibri Light" panose="020F0302020204030204" pitchFamily="34" charset="0"/>
              </a:rPr>
              <a:t>Creativity is the key </a:t>
            </a:r>
            <a:r>
              <a:rPr lang="en-US" altLang="es-MX" sz="1800" dirty="0">
                <a:latin typeface="Calibri Light" panose="020F0302020204030204" pitchFamily="34" charset="0"/>
                <a:cs typeface="Calibri Light" panose="020F0302020204030204" pitchFamily="34" charset="0"/>
              </a:rPr>
              <a:t>to success in the future and primary</a:t>
            </a:r>
          </a:p>
        </p:txBody>
      </p:sp>
      <p:sp>
        <p:nvSpPr>
          <p:cNvPr id="61488" name="TextBox 91"/>
          <p:cNvSpPr txBox="1">
            <a:spLocks noChangeArrowheads="1"/>
          </p:cNvSpPr>
          <p:nvPr/>
        </p:nvSpPr>
        <p:spPr bwMode="auto">
          <a:xfrm>
            <a:off x="2807781" y="2813844"/>
            <a:ext cx="1500695"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2000" b="1" dirty="0">
                <a:latin typeface="Lato Black" panose="020F0A02020204030203" pitchFamily="34" charset="0"/>
              </a:rPr>
              <a:t>Worldwide</a:t>
            </a:r>
            <a:endParaRPr lang="id-ID" altLang="es-MX" sz="2000" b="1" dirty="0">
              <a:latin typeface="Lato Black" panose="020F0A02020204030203" pitchFamily="34" charset="0"/>
            </a:endParaRPr>
          </a:p>
        </p:txBody>
      </p:sp>
      <p:sp>
        <p:nvSpPr>
          <p:cNvPr id="61489" name="TextBox 92"/>
          <p:cNvSpPr txBox="1">
            <a:spLocks noChangeArrowheads="1"/>
          </p:cNvSpPr>
          <p:nvPr/>
        </p:nvSpPr>
        <p:spPr bwMode="auto">
          <a:xfrm>
            <a:off x="7631907" y="2217738"/>
            <a:ext cx="3290077" cy="70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800" b="1" dirty="0">
                <a:solidFill>
                  <a:schemeClr val="tx2"/>
                </a:solidFill>
                <a:latin typeface="Calibri Light" panose="020F0302020204030204" pitchFamily="34" charset="0"/>
                <a:cs typeface="Calibri Light" panose="020F0302020204030204" pitchFamily="34" charset="0"/>
              </a:rPr>
              <a:t>Creativity is the key </a:t>
            </a:r>
            <a:r>
              <a:rPr lang="en-US" altLang="es-MX" sz="1800" dirty="0">
                <a:latin typeface="Calibri Light" panose="020F0302020204030204" pitchFamily="34" charset="0"/>
                <a:cs typeface="Calibri Light" panose="020F0302020204030204" pitchFamily="34" charset="0"/>
              </a:rPr>
              <a:t>to success in the future and primary</a:t>
            </a:r>
          </a:p>
        </p:txBody>
      </p:sp>
      <p:sp>
        <p:nvSpPr>
          <p:cNvPr id="61490" name="TextBox 93"/>
          <p:cNvSpPr txBox="1">
            <a:spLocks noChangeArrowheads="1"/>
          </p:cNvSpPr>
          <p:nvPr/>
        </p:nvSpPr>
        <p:spPr bwMode="auto">
          <a:xfrm>
            <a:off x="7638257" y="1857334"/>
            <a:ext cx="1523138"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latin typeface="Lato Black" panose="020F0A02020204030203" pitchFamily="34" charset="0"/>
              </a:rPr>
              <a:t>Great Ideas</a:t>
            </a:r>
            <a:endParaRPr lang="id-ID" altLang="es-MX" sz="2000" b="1" dirty="0">
              <a:latin typeface="Lato Black" panose="020F0A02020204030203" pitchFamily="34" charset="0"/>
            </a:endParaRPr>
          </a:p>
        </p:txBody>
      </p:sp>
      <p:sp>
        <p:nvSpPr>
          <p:cNvPr id="101" name="TextBox 80">
            <a:extLst>
              <a:ext uri="{FF2B5EF4-FFF2-40B4-BE49-F238E27FC236}">
                <a16:creationId xmlns:a16="http://schemas.microsoft.com/office/drawing/2014/main" id="{319F6E88-FEA7-4F90-91A9-E1AFDC340CF1}"/>
              </a:ext>
            </a:extLst>
          </p:cNvPr>
          <p:cNvSpPr txBox="1">
            <a:spLocks noChangeArrowheads="1"/>
          </p:cNvSpPr>
          <p:nvPr/>
        </p:nvSpPr>
        <p:spPr bwMode="auto">
          <a:xfrm>
            <a:off x="808832" y="448260"/>
            <a:ext cx="2677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Lesson</a:t>
            </a:r>
            <a:r>
              <a:rPr lang="es-CO" altLang="es-MX" sz="4800" b="1" dirty="0">
                <a:solidFill>
                  <a:srgbClr val="4C0339"/>
                </a:solidFill>
                <a:latin typeface="Lato Black" panose="020F0A02020204030203" pitchFamily="34" charset="0"/>
              </a:rPr>
              <a:t> 3 </a:t>
            </a:r>
            <a:endParaRPr lang="id-ID" altLang="es-MX" sz="4800" b="1" dirty="0">
              <a:solidFill>
                <a:srgbClr val="4C0339"/>
              </a:solidFill>
              <a:latin typeface="Lato Black" panose="020F0A02020204030203" pitchFamily="34" charset="0"/>
            </a:endParaRPr>
          </a:p>
        </p:txBody>
      </p:sp>
      <p:grpSp>
        <p:nvGrpSpPr>
          <p:cNvPr id="102" name="Group 81">
            <a:extLst>
              <a:ext uri="{FF2B5EF4-FFF2-40B4-BE49-F238E27FC236}">
                <a16:creationId xmlns:a16="http://schemas.microsoft.com/office/drawing/2014/main" id="{7BAFEE31-5108-4AFA-B495-189AEEA594A1}"/>
              </a:ext>
            </a:extLst>
          </p:cNvPr>
          <p:cNvGrpSpPr>
            <a:grpSpLocks/>
          </p:cNvGrpSpPr>
          <p:nvPr/>
        </p:nvGrpSpPr>
        <p:grpSpPr bwMode="auto">
          <a:xfrm>
            <a:off x="889000" y="1290369"/>
            <a:ext cx="1139825" cy="36513"/>
            <a:chOff x="1775295" y="2028842"/>
            <a:chExt cx="3021910" cy="45719"/>
          </a:xfrm>
        </p:grpSpPr>
        <p:sp>
          <p:nvSpPr>
            <p:cNvPr id="103" name="Rectangle 82">
              <a:extLst>
                <a:ext uri="{FF2B5EF4-FFF2-40B4-BE49-F238E27FC236}">
                  <a16:creationId xmlns:a16="http://schemas.microsoft.com/office/drawing/2014/main" id="{709ED209-5F9F-49EB-9444-EC16631C40AA}"/>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105" name="Rectangle 83">
              <a:extLst>
                <a:ext uri="{FF2B5EF4-FFF2-40B4-BE49-F238E27FC236}">
                  <a16:creationId xmlns:a16="http://schemas.microsoft.com/office/drawing/2014/main" id="{EE80A0A6-A932-44DB-AF87-DE63AC24D269}"/>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111" name="Rectangle 92">
              <a:extLst>
                <a:ext uri="{FF2B5EF4-FFF2-40B4-BE49-F238E27FC236}">
                  <a16:creationId xmlns:a16="http://schemas.microsoft.com/office/drawing/2014/main" id="{8CA92F57-86A5-4AFF-8342-A92E0C6BAA93}"/>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112" name="Rectangle 93">
              <a:extLst>
                <a:ext uri="{FF2B5EF4-FFF2-40B4-BE49-F238E27FC236}">
                  <a16:creationId xmlns:a16="http://schemas.microsoft.com/office/drawing/2014/main" id="{6E9F11E7-C302-472E-87C9-3AAB08A83216}"/>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113" name="Rectangle 94">
              <a:extLst>
                <a:ext uri="{FF2B5EF4-FFF2-40B4-BE49-F238E27FC236}">
                  <a16:creationId xmlns:a16="http://schemas.microsoft.com/office/drawing/2014/main" id="{947DFB73-F9D3-4601-9954-456030E1A7AC}"/>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114" name="TextBox 95">
            <a:extLst>
              <a:ext uri="{FF2B5EF4-FFF2-40B4-BE49-F238E27FC236}">
                <a16:creationId xmlns:a16="http://schemas.microsoft.com/office/drawing/2014/main" id="{95ADC061-BA84-4843-A7F8-F76C7E9D0943}"/>
              </a:ext>
            </a:extLst>
          </p:cNvPr>
          <p:cNvSpPr txBox="1">
            <a:spLocks noChangeArrowheads="1"/>
          </p:cNvSpPr>
          <p:nvPr/>
        </p:nvSpPr>
        <p:spPr bwMode="auto">
          <a:xfrm>
            <a:off x="834232" y="1337994"/>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Rectángulo 960">
            <a:extLst>
              <a:ext uri="{FF2B5EF4-FFF2-40B4-BE49-F238E27FC236}">
                <a16:creationId xmlns:a16="http://schemas.microsoft.com/office/drawing/2014/main" id="{17FE8791-24B6-4E52-883E-6CF03BAA6638}"/>
              </a:ext>
            </a:extLst>
          </p:cNvPr>
          <p:cNvSpPr/>
          <p:nvPr/>
        </p:nvSpPr>
        <p:spPr>
          <a:xfrm>
            <a:off x="0" y="-56095"/>
            <a:ext cx="12192000" cy="6858000"/>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Freeform 4"/>
          <p:cNvSpPr>
            <a:spLocks noChangeArrowheads="1"/>
          </p:cNvSpPr>
          <p:nvPr/>
        </p:nvSpPr>
        <p:spPr bwMode="auto">
          <a:xfrm>
            <a:off x="8874919" y="2607469"/>
            <a:ext cx="46038" cy="39688"/>
          </a:xfrm>
          <a:custGeom>
            <a:avLst/>
            <a:gdLst>
              <a:gd name="T0" fmla="*/ 31628 w 177"/>
              <a:gd name="T1" fmla="*/ 56169 h 150"/>
              <a:gd name="T2" fmla="*/ 31628 w 177"/>
              <a:gd name="T3" fmla="*/ 56169 h 150"/>
              <a:gd name="T4" fmla="*/ 35258 w 177"/>
              <a:gd name="T5" fmla="*/ 56169 h 150"/>
              <a:gd name="T6" fmla="*/ 63257 w 177"/>
              <a:gd name="T7" fmla="*/ 63451 h 150"/>
              <a:gd name="T8" fmla="*/ 77256 w 177"/>
              <a:gd name="T9" fmla="*/ 77493 h 150"/>
              <a:gd name="T10" fmla="*/ 83997 w 177"/>
              <a:gd name="T11" fmla="*/ 70212 h 150"/>
              <a:gd name="T12" fmla="*/ 87626 w 177"/>
              <a:gd name="T13" fmla="*/ 63451 h 150"/>
              <a:gd name="T14" fmla="*/ 87626 w 177"/>
              <a:gd name="T15" fmla="*/ 35366 h 150"/>
              <a:gd name="T16" fmla="*/ 83997 w 177"/>
              <a:gd name="T17" fmla="*/ 28085 h 150"/>
              <a:gd name="T18" fmla="*/ 63257 w 177"/>
              <a:gd name="T19" fmla="*/ 10922 h 150"/>
              <a:gd name="T20" fmla="*/ 35258 w 177"/>
              <a:gd name="T21" fmla="*/ 0 h 150"/>
              <a:gd name="T22" fmla="*/ 31628 w 177"/>
              <a:gd name="T23" fmla="*/ 0 h 150"/>
              <a:gd name="T24" fmla="*/ 24369 w 177"/>
              <a:gd name="T25" fmla="*/ 0 h 150"/>
              <a:gd name="T26" fmla="*/ 0 w 177"/>
              <a:gd name="T27" fmla="*/ 39007 h 150"/>
              <a:gd name="T28" fmla="*/ 31628 w 177"/>
              <a:gd name="T29" fmla="*/ 56169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50">
                <a:moveTo>
                  <a:pt x="61" y="108"/>
                </a:moveTo>
                <a:lnTo>
                  <a:pt x="61" y="108"/>
                </a:lnTo>
                <a:cubicBezTo>
                  <a:pt x="68" y="108"/>
                  <a:pt x="68" y="108"/>
                  <a:pt x="68" y="108"/>
                </a:cubicBezTo>
                <a:cubicBezTo>
                  <a:pt x="88" y="108"/>
                  <a:pt x="101" y="108"/>
                  <a:pt x="122" y="122"/>
                </a:cubicBezTo>
                <a:cubicBezTo>
                  <a:pt x="128" y="122"/>
                  <a:pt x="142" y="135"/>
                  <a:pt x="149" y="149"/>
                </a:cubicBezTo>
                <a:cubicBezTo>
                  <a:pt x="155" y="142"/>
                  <a:pt x="155" y="142"/>
                  <a:pt x="162" y="135"/>
                </a:cubicBezTo>
                <a:cubicBezTo>
                  <a:pt x="162" y="129"/>
                  <a:pt x="169" y="122"/>
                  <a:pt x="169" y="122"/>
                </a:cubicBezTo>
                <a:cubicBezTo>
                  <a:pt x="176" y="102"/>
                  <a:pt x="176" y="81"/>
                  <a:pt x="169" y="68"/>
                </a:cubicBezTo>
                <a:cubicBezTo>
                  <a:pt x="169" y="61"/>
                  <a:pt x="162" y="54"/>
                  <a:pt x="162" y="54"/>
                </a:cubicBezTo>
                <a:cubicBezTo>
                  <a:pt x="149" y="41"/>
                  <a:pt x="135" y="27"/>
                  <a:pt x="122" y="21"/>
                </a:cubicBezTo>
                <a:cubicBezTo>
                  <a:pt x="108" y="14"/>
                  <a:pt x="88" y="7"/>
                  <a:pt x="68" y="0"/>
                </a:cubicBezTo>
                <a:cubicBezTo>
                  <a:pt x="61" y="0"/>
                  <a:pt x="61" y="0"/>
                  <a:pt x="61" y="0"/>
                </a:cubicBezTo>
                <a:cubicBezTo>
                  <a:pt x="61" y="0"/>
                  <a:pt x="54" y="0"/>
                  <a:pt x="47" y="0"/>
                </a:cubicBezTo>
                <a:cubicBezTo>
                  <a:pt x="54" y="48"/>
                  <a:pt x="14" y="48"/>
                  <a:pt x="0" y="75"/>
                </a:cubicBezTo>
                <a:cubicBezTo>
                  <a:pt x="20" y="102"/>
                  <a:pt x="41" y="108"/>
                  <a:pt x="61"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23" name="Freeform 11"/>
          <p:cNvSpPr>
            <a:spLocks noChangeArrowheads="1"/>
          </p:cNvSpPr>
          <p:nvPr/>
        </p:nvSpPr>
        <p:spPr bwMode="auto">
          <a:xfrm>
            <a:off x="8866982" y="2495550"/>
            <a:ext cx="26194" cy="26194"/>
          </a:xfrm>
          <a:custGeom>
            <a:avLst/>
            <a:gdLst>
              <a:gd name="T0" fmla="*/ 13833 w 103"/>
              <a:gd name="T1" fmla="*/ 24317 h 102"/>
              <a:gd name="T2" fmla="*/ 13833 w 103"/>
              <a:gd name="T3" fmla="*/ 24317 h 102"/>
              <a:gd name="T4" fmla="*/ 13833 w 103"/>
              <a:gd name="T5" fmla="*/ 24317 h 102"/>
              <a:gd name="T6" fmla="*/ 0 w 103"/>
              <a:gd name="T7" fmla="*/ 34665 h 102"/>
              <a:gd name="T8" fmla="*/ 0 w 103"/>
              <a:gd name="T9" fmla="*/ 34665 h 102"/>
              <a:gd name="T10" fmla="*/ 0 w 103"/>
              <a:gd name="T11" fmla="*/ 38287 h 102"/>
              <a:gd name="T12" fmla="*/ 13833 w 103"/>
              <a:gd name="T13" fmla="*/ 41909 h 102"/>
              <a:gd name="T14" fmla="*/ 13833 w 103"/>
              <a:gd name="T15" fmla="*/ 41909 h 102"/>
              <a:gd name="T16" fmla="*/ 48672 w 103"/>
              <a:gd name="T17" fmla="*/ 48635 h 102"/>
              <a:gd name="T18" fmla="*/ 52259 w 103"/>
              <a:gd name="T19" fmla="*/ 48635 h 102"/>
              <a:gd name="T20" fmla="*/ 52259 w 103"/>
              <a:gd name="T21" fmla="*/ 48635 h 102"/>
              <a:gd name="T22" fmla="*/ 52259 w 103"/>
              <a:gd name="T23" fmla="*/ 20696 h 102"/>
              <a:gd name="T24" fmla="*/ 48672 w 103"/>
              <a:gd name="T25" fmla="*/ 17591 h 102"/>
              <a:gd name="T26" fmla="*/ 24592 w 103"/>
              <a:gd name="T27" fmla="*/ 0 h 102"/>
              <a:gd name="T28" fmla="*/ 13833 w 103"/>
              <a:gd name="T29" fmla="*/ 24317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102">
                <a:moveTo>
                  <a:pt x="27" y="47"/>
                </a:moveTo>
                <a:lnTo>
                  <a:pt x="27" y="47"/>
                </a:lnTo>
                <a:cubicBezTo>
                  <a:pt x="14" y="54"/>
                  <a:pt x="7" y="61"/>
                  <a:pt x="0" y="67"/>
                </a:cubicBezTo>
                <a:cubicBezTo>
                  <a:pt x="0" y="74"/>
                  <a:pt x="0" y="74"/>
                  <a:pt x="0" y="74"/>
                </a:cubicBezTo>
                <a:cubicBezTo>
                  <a:pt x="7" y="74"/>
                  <a:pt x="20" y="74"/>
                  <a:pt x="27" y="81"/>
                </a:cubicBezTo>
                <a:cubicBezTo>
                  <a:pt x="48" y="94"/>
                  <a:pt x="61" y="101"/>
                  <a:pt x="95" y="94"/>
                </a:cubicBezTo>
                <a:cubicBezTo>
                  <a:pt x="102" y="94"/>
                  <a:pt x="102" y="94"/>
                  <a:pt x="102" y="94"/>
                </a:cubicBezTo>
                <a:cubicBezTo>
                  <a:pt x="102" y="74"/>
                  <a:pt x="102" y="54"/>
                  <a:pt x="102" y="40"/>
                </a:cubicBezTo>
                <a:lnTo>
                  <a:pt x="95" y="34"/>
                </a:lnTo>
                <a:cubicBezTo>
                  <a:pt x="88" y="13"/>
                  <a:pt x="75" y="0"/>
                  <a:pt x="48" y="0"/>
                </a:cubicBezTo>
                <a:cubicBezTo>
                  <a:pt x="54" y="27"/>
                  <a:pt x="41" y="34"/>
                  <a:pt x="27"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25" name="Freeform 13"/>
          <p:cNvSpPr>
            <a:spLocks noChangeArrowheads="1"/>
          </p:cNvSpPr>
          <p:nvPr/>
        </p:nvSpPr>
        <p:spPr bwMode="auto">
          <a:xfrm>
            <a:off x="8833644" y="2370138"/>
            <a:ext cx="69056" cy="46038"/>
          </a:xfrm>
          <a:custGeom>
            <a:avLst/>
            <a:gdLst>
              <a:gd name="T0" fmla="*/ 56315 w 264"/>
              <a:gd name="T1" fmla="*/ 17209 h 176"/>
              <a:gd name="T2" fmla="*/ 56315 w 264"/>
              <a:gd name="T3" fmla="*/ 17209 h 176"/>
              <a:gd name="T4" fmla="*/ 52665 w 264"/>
              <a:gd name="T5" fmla="*/ 10429 h 176"/>
              <a:gd name="T6" fmla="*/ 34936 w 264"/>
              <a:gd name="T7" fmla="*/ 0 h 176"/>
              <a:gd name="T8" fmla="*/ 20858 w 264"/>
              <a:gd name="T9" fmla="*/ 3129 h 176"/>
              <a:gd name="T10" fmla="*/ 20858 w 264"/>
              <a:gd name="T11" fmla="*/ 3129 h 176"/>
              <a:gd name="T12" fmla="*/ 20858 w 264"/>
              <a:gd name="T13" fmla="*/ 42239 h 176"/>
              <a:gd name="T14" fmla="*/ 14079 w 264"/>
              <a:gd name="T15" fmla="*/ 45368 h 176"/>
              <a:gd name="T16" fmla="*/ 10429 w 264"/>
              <a:gd name="T17" fmla="*/ 49018 h 176"/>
              <a:gd name="T18" fmla="*/ 0 w 264"/>
              <a:gd name="T19" fmla="*/ 56319 h 176"/>
              <a:gd name="T20" fmla="*/ 10429 w 264"/>
              <a:gd name="T21" fmla="*/ 59448 h 176"/>
              <a:gd name="T22" fmla="*/ 14079 w 264"/>
              <a:gd name="T23" fmla="*/ 66748 h 176"/>
              <a:gd name="T24" fmla="*/ 14079 w 264"/>
              <a:gd name="T25" fmla="*/ 80828 h 176"/>
              <a:gd name="T26" fmla="*/ 20858 w 264"/>
              <a:gd name="T27" fmla="*/ 80828 h 176"/>
              <a:gd name="T28" fmla="*/ 34936 w 264"/>
              <a:gd name="T29" fmla="*/ 77178 h 176"/>
              <a:gd name="T30" fmla="*/ 52665 w 264"/>
              <a:gd name="T31" fmla="*/ 77178 h 176"/>
              <a:gd name="T32" fmla="*/ 66744 w 264"/>
              <a:gd name="T33" fmla="*/ 70399 h 176"/>
              <a:gd name="T34" fmla="*/ 70394 w 264"/>
              <a:gd name="T35" fmla="*/ 70399 h 176"/>
              <a:gd name="T36" fmla="*/ 80823 w 264"/>
              <a:gd name="T37" fmla="*/ 73527 h 176"/>
              <a:gd name="T38" fmla="*/ 80823 w 264"/>
              <a:gd name="T39" fmla="*/ 73527 h 176"/>
              <a:gd name="T40" fmla="*/ 116281 w 264"/>
              <a:gd name="T41" fmla="*/ 87607 h 176"/>
              <a:gd name="T42" fmla="*/ 119931 w 264"/>
              <a:gd name="T43" fmla="*/ 87607 h 176"/>
              <a:gd name="T44" fmla="*/ 137139 w 264"/>
              <a:gd name="T45" fmla="*/ 91258 h 176"/>
              <a:gd name="T46" fmla="*/ 119931 w 264"/>
              <a:gd name="T47" fmla="*/ 20859 h 176"/>
              <a:gd name="T48" fmla="*/ 116281 w 264"/>
              <a:gd name="T49" fmla="*/ 17209 h 176"/>
              <a:gd name="T50" fmla="*/ 108981 w 264"/>
              <a:gd name="T51" fmla="*/ 0 h 176"/>
              <a:gd name="T52" fmla="*/ 80823 w 264"/>
              <a:gd name="T53" fmla="*/ 0 h 176"/>
              <a:gd name="T54" fmla="*/ 80823 w 264"/>
              <a:gd name="T55" fmla="*/ 0 h 176"/>
              <a:gd name="T56" fmla="*/ 66744 w 264"/>
              <a:gd name="T57" fmla="*/ 0 h 176"/>
              <a:gd name="T58" fmla="*/ 56315 w 264"/>
              <a:gd name="T59" fmla="*/ 0 h 176"/>
              <a:gd name="T60" fmla="*/ 56315 w 264"/>
              <a:gd name="T61" fmla="*/ 17209 h 1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4" h="176">
                <a:moveTo>
                  <a:pt x="108" y="33"/>
                </a:moveTo>
                <a:lnTo>
                  <a:pt x="108" y="33"/>
                </a:lnTo>
                <a:cubicBezTo>
                  <a:pt x="108" y="33"/>
                  <a:pt x="101" y="27"/>
                  <a:pt x="101" y="20"/>
                </a:cubicBezTo>
                <a:cubicBezTo>
                  <a:pt x="94" y="13"/>
                  <a:pt x="81" y="6"/>
                  <a:pt x="67" y="0"/>
                </a:cubicBezTo>
                <a:cubicBezTo>
                  <a:pt x="61" y="0"/>
                  <a:pt x="54" y="0"/>
                  <a:pt x="40" y="6"/>
                </a:cubicBezTo>
                <a:cubicBezTo>
                  <a:pt x="40" y="81"/>
                  <a:pt x="40" y="81"/>
                  <a:pt x="40" y="81"/>
                </a:cubicBezTo>
                <a:cubicBezTo>
                  <a:pt x="34" y="87"/>
                  <a:pt x="27" y="87"/>
                  <a:pt x="27" y="87"/>
                </a:cubicBezTo>
                <a:cubicBezTo>
                  <a:pt x="20" y="94"/>
                  <a:pt x="20" y="94"/>
                  <a:pt x="20" y="94"/>
                </a:cubicBezTo>
                <a:cubicBezTo>
                  <a:pt x="13" y="94"/>
                  <a:pt x="7" y="101"/>
                  <a:pt x="0" y="108"/>
                </a:cubicBezTo>
                <a:cubicBezTo>
                  <a:pt x="7" y="108"/>
                  <a:pt x="13" y="114"/>
                  <a:pt x="20" y="114"/>
                </a:cubicBezTo>
                <a:cubicBezTo>
                  <a:pt x="20" y="121"/>
                  <a:pt x="27" y="121"/>
                  <a:pt x="27" y="128"/>
                </a:cubicBezTo>
                <a:cubicBezTo>
                  <a:pt x="27" y="135"/>
                  <a:pt x="27" y="141"/>
                  <a:pt x="27" y="155"/>
                </a:cubicBezTo>
                <a:cubicBezTo>
                  <a:pt x="34" y="155"/>
                  <a:pt x="40" y="155"/>
                  <a:pt x="40" y="155"/>
                </a:cubicBezTo>
                <a:cubicBezTo>
                  <a:pt x="54" y="155"/>
                  <a:pt x="61" y="148"/>
                  <a:pt x="67" y="148"/>
                </a:cubicBezTo>
                <a:cubicBezTo>
                  <a:pt x="81" y="148"/>
                  <a:pt x="88" y="148"/>
                  <a:pt x="101" y="148"/>
                </a:cubicBezTo>
                <a:cubicBezTo>
                  <a:pt x="108" y="141"/>
                  <a:pt x="121" y="141"/>
                  <a:pt x="128" y="135"/>
                </a:cubicBezTo>
                <a:cubicBezTo>
                  <a:pt x="135" y="135"/>
                  <a:pt x="135" y="135"/>
                  <a:pt x="135" y="135"/>
                </a:cubicBezTo>
                <a:cubicBezTo>
                  <a:pt x="142" y="135"/>
                  <a:pt x="148" y="141"/>
                  <a:pt x="155" y="141"/>
                </a:cubicBezTo>
                <a:cubicBezTo>
                  <a:pt x="176" y="155"/>
                  <a:pt x="203" y="162"/>
                  <a:pt x="223" y="168"/>
                </a:cubicBezTo>
                <a:cubicBezTo>
                  <a:pt x="230" y="168"/>
                  <a:pt x="230" y="168"/>
                  <a:pt x="230" y="168"/>
                </a:cubicBezTo>
                <a:cubicBezTo>
                  <a:pt x="236" y="168"/>
                  <a:pt x="250" y="175"/>
                  <a:pt x="263" y="175"/>
                </a:cubicBezTo>
                <a:cubicBezTo>
                  <a:pt x="250" y="128"/>
                  <a:pt x="243" y="81"/>
                  <a:pt x="230" y="40"/>
                </a:cubicBezTo>
                <a:lnTo>
                  <a:pt x="223" y="33"/>
                </a:lnTo>
                <a:cubicBezTo>
                  <a:pt x="223" y="20"/>
                  <a:pt x="216" y="13"/>
                  <a:pt x="209" y="0"/>
                </a:cubicBezTo>
                <a:cubicBezTo>
                  <a:pt x="155" y="0"/>
                  <a:pt x="155" y="0"/>
                  <a:pt x="155" y="0"/>
                </a:cubicBezTo>
                <a:cubicBezTo>
                  <a:pt x="128" y="0"/>
                  <a:pt x="128" y="0"/>
                  <a:pt x="128" y="0"/>
                </a:cubicBezTo>
                <a:cubicBezTo>
                  <a:pt x="108" y="0"/>
                  <a:pt x="108" y="0"/>
                  <a:pt x="108" y="0"/>
                </a:cubicBezTo>
                <a:cubicBezTo>
                  <a:pt x="108" y="13"/>
                  <a:pt x="108" y="27"/>
                  <a:pt x="108" y="3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27" name="Freeform 15"/>
          <p:cNvSpPr>
            <a:spLocks noChangeArrowheads="1"/>
          </p:cNvSpPr>
          <p:nvPr/>
        </p:nvSpPr>
        <p:spPr bwMode="auto">
          <a:xfrm>
            <a:off x="8866982" y="2416175"/>
            <a:ext cx="44450" cy="59532"/>
          </a:xfrm>
          <a:custGeom>
            <a:avLst/>
            <a:gdLst>
              <a:gd name="T0" fmla="*/ 53688 w 170"/>
              <a:gd name="T1" fmla="*/ 0 h 231"/>
              <a:gd name="T2" fmla="*/ 53688 w 170"/>
              <a:gd name="T3" fmla="*/ 0 h 231"/>
              <a:gd name="T4" fmla="*/ 50004 w 170"/>
              <a:gd name="T5" fmla="*/ 0 h 231"/>
              <a:gd name="T6" fmla="*/ 14212 w 170"/>
              <a:gd name="T7" fmla="*/ 13946 h 231"/>
              <a:gd name="T8" fmla="*/ 14212 w 170"/>
              <a:gd name="T9" fmla="*/ 17561 h 231"/>
              <a:gd name="T10" fmla="*/ 0 w 170"/>
              <a:gd name="T11" fmla="*/ 27892 h 231"/>
              <a:gd name="T12" fmla="*/ 0 w 170"/>
              <a:gd name="T13" fmla="*/ 27892 h 231"/>
              <a:gd name="T14" fmla="*/ 0 w 170"/>
              <a:gd name="T15" fmla="*/ 27892 h 231"/>
              <a:gd name="T16" fmla="*/ 14212 w 170"/>
              <a:gd name="T17" fmla="*/ 35123 h 231"/>
              <a:gd name="T18" fmla="*/ 14212 w 170"/>
              <a:gd name="T19" fmla="*/ 38222 h 231"/>
              <a:gd name="T20" fmla="*/ 39476 w 170"/>
              <a:gd name="T21" fmla="*/ 118797 h 231"/>
              <a:gd name="T22" fmla="*/ 50004 w 170"/>
              <a:gd name="T23" fmla="*/ 111566 h 231"/>
              <a:gd name="T24" fmla="*/ 53688 w 170"/>
              <a:gd name="T25" fmla="*/ 111566 h 231"/>
              <a:gd name="T26" fmla="*/ 82111 w 170"/>
              <a:gd name="T27" fmla="*/ 76960 h 231"/>
              <a:gd name="T28" fmla="*/ 82111 w 170"/>
              <a:gd name="T29" fmla="*/ 27892 h 231"/>
              <a:gd name="T30" fmla="*/ 53688 w 170"/>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0" h="231">
                <a:moveTo>
                  <a:pt x="102" y="0"/>
                </a:moveTo>
                <a:lnTo>
                  <a:pt x="102" y="0"/>
                </a:lnTo>
                <a:lnTo>
                  <a:pt x="95" y="0"/>
                </a:lnTo>
                <a:cubicBezTo>
                  <a:pt x="75" y="0"/>
                  <a:pt x="54" y="7"/>
                  <a:pt x="27" y="27"/>
                </a:cubicBezTo>
                <a:cubicBezTo>
                  <a:pt x="27" y="27"/>
                  <a:pt x="27" y="27"/>
                  <a:pt x="27" y="34"/>
                </a:cubicBezTo>
                <a:cubicBezTo>
                  <a:pt x="14" y="34"/>
                  <a:pt x="7" y="47"/>
                  <a:pt x="0" y="54"/>
                </a:cubicBezTo>
                <a:cubicBezTo>
                  <a:pt x="7" y="61"/>
                  <a:pt x="14" y="61"/>
                  <a:pt x="27" y="68"/>
                </a:cubicBezTo>
                <a:cubicBezTo>
                  <a:pt x="27" y="68"/>
                  <a:pt x="27" y="68"/>
                  <a:pt x="27" y="74"/>
                </a:cubicBezTo>
                <a:cubicBezTo>
                  <a:pt x="75" y="108"/>
                  <a:pt x="122" y="176"/>
                  <a:pt x="75" y="230"/>
                </a:cubicBezTo>
                <a:cubicBezTo>
                  <a:pt x="81" y="223"/>
                  <a:pt x="88" y="223"/>
                  <a:pt x="95" y="216"/>
                </a:cubicBezTo>
                <a:lnTo>
                  <a:pt x="102" y="216"/>
                </a:lnTo>
                <a:cubicBezTo>
                  <a:pt x="129" y="203"/>
                  <a:pt x="149" y="176"/>
                  <a:pt x="156" y="149"/>
                </a:cubicBezTo>
                <a:cubicBezTo>
                  <a:pt x="169" y="122"/>
                  <a:pt x="169" y="81"/>
                  <a:pt x="156" y="54"/>
                </a:cubicBezTo>
                <a:cubicBezTo>
                  <a:pt x="142" y="27"/>
                  <a:pt x="129" y="7"/>
                  <a:pt x="102"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29" name="Freeform 17"/>
          <p:cNvSpPr>
            <a:spLocks noChangeArrowheads="1"/>
          </p:cNvSpPr>
          <p:nvPr/>
        </p:nvSpPr>
        <p:spPr bwMode="auto">
          <a:xfrm>
            <a:off x="8748713" y="2243138"/>
            <a:ext cx="33338" cy="31750"/>
          </a:xfrm>
          <a:custGeom>
            <a:avLst/>
            <a:gdLst>
              <a:gd name="T0" fmla="*/ 20631 w 129"/>
              <a:gd name="T1" fmla="*/ 10532 h 122"/>
              <a:gd name="T2" fmla="*/ 20631 w 129"/>
              <a:gd name="T3" fmla="*/ 10532 h 122"/>
              <a:gd name="T4" fmla="*/ 10316 w 129"/>
              <a:gd name="T5" fmla="*/ 3160 h 122"/>
              <a:gd name="T6" fmla="*/ 3610 w 129"/>
              <a:gd name="T7" fmla="*/ 0 h 122"/>
              <a:gd name="T8" fmla="*/ 3610 w 129"/>
              <a:gd name="T9" fmla="*/ 0 h 122"/>
              <a:gd name="T10" fmla="*/ 3610 w 129"/>
              <a:gd name="T11" fmla="*/ 14218 h 122"/>
              <a:gd name="T12" fmla="*/ 10316 w 129"/>
              <a:gd name="T13" fmla="*/ 24750 h 122"/>
              <a:gd name="T14" fmla="*/ 20631 w 129"/>
              <a:gd name="T15" fmla="*/ 28436 h 122"/>
              <a:gd name="T16" fmla="*/ 27852 w 129"/>
              <a:gd name="T17" fmla="*/ 63718 h 122"/>
              <a:gd name="T18" fmla="*/ 55704 w 129"/>
              <a:gd name="T19" fmla="*/ 63718 h 122"/>
              <a:gd name="T20" fmla="*/ 66019 w 129"/>
              <a:gd name="T21" fmla="*/ 42654 h 122"/>
              <a:gd name="T22" fmla="*/ 66019 w 129"/>
              <a:gd name="T23" fmla="*/ 35282 h 122"/>
              <a:gd name="T24" fmla="*/ 66019 w 129"/>
              <a:gd name="T25" fmla="*/ 35282 h 122"/>
              <a:gd name="T26" fmla="*/ 20631 w 129"/>
              <a:gd name="T27" fmla="*/ 10532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2">
                <a:moveTo>
                  <a:pt x="40" y="20"/>
                </a:moveTo>
                <a:lnTo>
                  <a:pt x="40" y="20"/>
                </a:lnTo>
                <a:cubicBezTo>
                  <a:pt x="34" y="13"/>
                  <a:pt x="27" y="6"/>
                  <a:pt x="20" y="6"/>
                </a:cubicBezTo>
                <a:cubicBezTo>
                  <a:pt x="20" y="6"/>
                  <a:pt x="13" y="0"/>
                  <a:pt x="7" y="0"/>
                </a:cubicBezTo>
                <a:cubicBezTo>
                  <a:pt x="0" y="13"/>
                  <a:pt x="0" y="20"/>
                  <a:pt x="7" y="27"/>
                </a:cubicBezTo>
                <a:cubicBezTo>
                  <a:pt x="7" y="33"/>
                  <a:pt x="13" y="40"/>
                  <a:pt x="20" y="47"/>
                </a:cubicBezTo>
                <a:cubicBezTo>
                  <a:pt x="27" y="47"/>
                  <a:pt x="34" y="47"/>
                  <a:pt x="40" y="54"/>
                </a:cubicBezTo>
                <a:cubicBezTo>
                  <a:pt x="61" y="60"/>
                  <a:pt x="74" y="74"/>
                  <a:pt x="54" y="121"/>
                </a:cubicBezTo>
                <a:cubicBezTo>
                  <a:pt x="108" y="121"/>
                  <a:pt x="108" y="121"/>
                  <a:pt x="108" y="121"/>
                </a:cubicBezTo>
                <a:cubicBezTo>
                  <a:pt x="108" y="101"/>
                  <a:pt x="121" y="94"/>
                  <a:pt x="128" y="81"/>
                </a:cubicBezTo>
                <a:cubicBezTo>
                  <a:pt x="128" y="74"/>
                  <a:pt x="128" y="74"/>
                  <a:pt x="128" y="67"/>
                </a:cubicBezTo>
                <a:cubicBezTo>
                  <a:pt x="94" y="60"/>
                  <a:pt x="67" y="33"/>
                  <a:pt x="40"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34" name="Freeform 22"/>
          <p:cNvSpPr>
            <a:spLocks noChangeArrowheads="1"/>
          </p:cNvSpPr>
          <p:nvPr/>
        </p:nvSpPr>
        <p:spPr bwMode="auto">
          <a:xfrm>
            <a:off x="8890794" y="2706688"/>
            <a:ext cx="35719" cy="57944"/>
          </a:xfrm>
          <a:custGeom>
            <a:avLst/>
            <a:gdLst>
              <a:gd name="T0" fmla="*/ 31901 w 136"/>
              <a:gd name="T1" fmla="*/ 91944 h 224"/>
              <a:gd name="T2" fmla="*/ 31901 w 136"/>
              <a:gd name="T3" fmla="*/ 91944 h 224"/>
              <a:gd name="T4" fmla="*/ 31901 w 136"/>
              <a:gd name="T5" fmla="*/ 91944 h 224"/>
              <a:gd name="T6" fmla="*/ 52820 w 136"/>
              <a:gd name="T7" fmla="*/ 116497 h 224"/>
              <a:gd name="T8" fmla="*/ 56481 w 136"/>
              <a:gd name="T9" fmla="*/ 116497 h 224"/>
              <a:gd name="T10" fmla="*/ 66940 w 136"/>
              <a:gd name="T11" fmla="*/ 116497 h 224"/>
              <a:gd name="T12" fmla="*/ 56481 w 136"/>
              <a:gd name="T13" fmla="*/ 14105 h 224"/>
              <a:gd name="T14" fmla="*/ 52820 w 136"/>
              <a:gd name="T15" fmla="*/ 10971 h 224"/>
              <a:gd name="T16" fmla="*/ 42361 w 136"/>
              <a:gd name="T17" fmla="*/ 0 h 224"/>
              <a:gd name="T18" fmla="*/ 31901 w 136"/>
              <a:gd name="T19" fmla="*/ 25076 h 224"/>
              <a:gd name="T20" fmla="*/ 17781 w 136"/>
              <a:gd name="T21" fmla="*/ 39180 h 224"/>
              <a:gd name="T22" fmla="*/ 3661 w 136"/>
              <a:gd name="T23" fmla="*/ 39180 h 224"/>
              <a:gd name="T24" fmla="*/ 31901 w 136"/>
              <a:gd name="T25" fmla="*/ 91944 h 224"/>
              <a:gd name="T26" fmla="*/ 31901 w 136"/>
              <a:gd name="T27" fmla="*/ 45972 h 224"/>
              <a:gd name="T28" fmla="*/ 31901 w 136"/>
              <a:gd name="T29" fmla="*/ 45972 h 224"/>
              <a:gd name="T30" fmla="*/ 35039 w 136"/>
              <a:gd name="T31" fmla="*/ 56420 h 224"/>
              <a:gd name="T32" fmla="*/ 31901 w 136"/>
              <a:gd name="T33" fmla="*/ 49629 h 224"/>
              <a:gd name="T34" fmla="*/ 24580 w 136"/>
              <a:gd name="T35" fmla="*/ 42315 h 224"/>
              <a:gd name="T36" fmla="*/ 31901 w 136"/>
              <a:gd name="T37" fmla="*/ 45972 h 2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6" h="224">
                <a:moveTo>
                  <a:pt x="61" y="176"/>
                </a:moveTo>
                <a:lnTo>
                  <a:pt x="61" y="176"/>
                </a:lnTo>
                <a:cubicBezTo>
                  <a:pt x="61" y="196"/>
                  <a:pt x="67" y="216"/>
                  <a:pt x="101" y="223"/>
                </a:cubicBezTo>
                <a:cubicBezTo>
                  <a:pt x="101" y="223"/>
                  <a:pt x="101" y="223"/>
                  <a:pt x="108" y="223"/>
                </a:cubicBezTo>
                <a:cubicBezTo>
                  <a:pt x="115" y="223"/>
                  <a:pt x="121" y="223"/>
                  <a:pt x="128" y="223"/>
                </a:cubicBezTo>
                <a:cubicBezTo>
                  <a:pt x="108" y="122"/>
                  <a:pt x="135" y="75"/>
                  <a:pt x="108" y="27"/>
                </a:cubicBezTo>
                <a:lnTo>
                  <a:pt x="101" y="21"/>
                </a:lnTo>
                <a:cubicBezTo>
                  <a:pt x="94" y="14"/>
                  <a:pt x="88" y="7"/>
                  <a:pt x="81" y="0"/>
                </a:cubicBezTo>
                <a:cubicBezTo>
                  <a:pt x="88" y="27"/>
                  <a:pt x="74" y="41"/>
                  <a:pt x="61" y="48"/>
                </a:cubicBezTo>
                <a:cubicBezTo>
                  <a:pt x="47" y="54"/>
                  <a:pt x="40" y="61"/>
                  <a:pt x="34" y="75"/>
                </a:cubicBezTo>
                <a:cubicBezTo>
                  <a:pt x="27" y="75"/>
                  <a:pt x="20" y="68"/>
                  <a:pt x="7" y="75"/>
                </a:cubicBezTo>
                <a:cubicBezTo>
                  <a:pt x="0" y="129"/>
                  <a:pt x="0" y="183"/>
                  <a:pt x="61" y="176"/>
                </a:cubicBezTo>
                <a:close/>
                <a:moveTo>
                  <a:pt x="61" y="88"/>
                </a:moveTo>
                <a:lnTo>
                  <a:pt x="61" y="88"/>
                </a:lnTo>
                <a:cubicBezTo>
                  <a:pt x="67" y="95"/>
                  <a:pt x="67" y="102"/>
                  <a:pt x="67" y="108"/>
                </a:cubicBezTo>
                <a:cubicBezTo>
                  <a:pt x="67" y="102"/>
                  <a:pt x="61" y="95"/>
                  <a:pt x="61" y="95"/>
                </a:cubicBezTo>
                <a:cubicBezTo>
                  <a:pt x="61" y="88"/>
                  <a:pt x="54" y="81"/>
                  <a:pt x="47" y="81"/>
                </a:cubicBezTo>
                <a:cubicBezTo>
                  <a:pt x="54" y="81"/>
                  <a:pt x="61" y="81"/>
                  <a:pt x="61" y="88"/>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36" name="Freeform 24"/>
          <p:cNvSpPr>
            <a:spLocks noChangeArrowheads="1"/>
          </p:cNvSpPr>
          <p:nvPr/>
        </p:nvSpPr>
        <p:spPr bwMode="auto">
          <a:xfrm>
            <a:off x="8720932" y="2411413"/>
            <a:ext cx="39688" cy="38894"/>
          </a:xfrm>
          <a:custGeom>
            <a:avLst/>
            <a:gdLst>
              <a:gd name="T0" fmla="*/ 31936 w 149"/>
              <a:gd name="T1" fmla="*/ 0 h 149"/>
              <a:gd name="T2" fmla="*/ 31936 w 149"/>
              <a:gd name="T3" fmla="*/ 0 h 149"/>
              <a:gd name="T4" fmla="*/ 3665 w 149"/>
              <a:gd name="T5" fmla="*/ 0 h 149"/>
              <a:gd name="T6" fmla="*/ 31936 w 149"/>
              <a:gd name="T7" fmla="*/ 49216 h 149"/>
              <a:gd name="T8" fmla="*/ 49212 w 149"/>
              <a:gd name="T9" fmla="*/ 60211 h 149"/>
              <a:gd name="T10" fmla="*/ 60207 w 149"/>
              <a:gd name="T11" fmla="*/ 67018 h 149"/>
              <a:gd name="T12" fmla="*/ 67013 w 149"/>
              <a:gd name="T13" fmla="*/ 74348 h 149"/>
              <a:gd name="T14" fmla="*/ 70677 w 149"/>
              <a:gd name="T15" fmla="*/ 77489 h 149"/>
              <a:gd name="T16" fmla="*/ 77483 w 149"/>
              <a:gd name="T17" fmla="*/ 49216 h 149"/>
              <a:gd name="T18" fmla="*/ 77483 w 149"/>
              <a:gd name="T19" fmla="*/ 42410 h 149"/>
              <a:gd name="T20" fmla="*/ 70677 w 149"/>
              <a:gd name="T21" fmla="*/ 38745 h 149"/>
              <a:gd name="T22" fmla="*/ 67013 w 149"/>
              <a:gd name="T23" fmla="*/ 46075 h 149"/>
              <a:gd name="T24" fmla="*/ 60207 w 149"/>
              <a:gd name="T25" fmla="*/ 49216 h 149"/>
              <a:gd name="T26" fmla="*/ 49212 w 149"/>
              <a:gd name="T27" fmla="*/ 38745 h 149"/>
              <a:gd name="T28" fmla="*/ 42406 w 149"/>
              <a:gd name="T29" fmla="*/ 0 h 149"/>
              <a:gd name="T30" fmla="*/ 31936 w 149"/>
              <a:gd name="T31" fmla="*/ 0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49">
                <a:moveTo>
                  <a:pt x="61" y="0"/>
                </a:moveTo>
                <a:lnTo>
                  <a:pt x="61" y="0"/>
                </a:lnTo>
                <a:cubicBezTo>
                  <a:pt x="7" y="0"/>
                  <a:pt x="7" y="0"/>
                  <a:pt x="7" y="0"/>
                </a:cubicBezTo>
                <a:cubicBezTo>
                  <a:pt x="0" y="54"/>
                  <a:pt x="34" y="81"/>
                  <a:pt x="61" y="94"/>
                </a:cubicBezTo>
                <a:cubicBezTo>
                  <a:pt x="74" y="101"/>
                  <a:pt x="81" y="108"/>
                  <a:pt x="94" y="115"/>
                </a:cubicBezTo>
                <a:cubicBezTo>
                  <a:pt x="101" y="115"/>
                  <a:pt x="108" y="121"/>
                  <a:pt x="115" y="128"/>
                </a:cubicBezTo>
                <a:cubicBezTo>
                  <a:pt x="121" y="135"/>
                  <a:pt x="128" y="135"/>
                  <a:pt x="128" y="142"/>
                </a:cubicBezTo>
                <a:cubicBezTo>
                  <a:pt x="128" y="148"/>
                  <a:pt x="135" y="148"/>
                  <a:pt x="135" y="148"/>
                </a:cubicBezTo>
                <a:cubicBezTo>
                  <a:pt x="128" y="121"/>
                  <a:pt x="142" y="108"/>
                  <a:pt x="148" y="94"/>
                </a:cubicBezTo>
                <a:cubicBezTo>
                  <a:pt x="148" y="88"/>
                  <a:pt x="148" y="88"/>
                  <a:pt x="148" y="81"/>
                </a:cubicBezTo>
                <a:cubicBezTo>
                  <a:pt x="142" y="81"/>
                  <a:pt x="142" y="74"/>
                  <a:pt x="135" y="74"/>
                </a:cubicBezTo>
                <a:cubicBezTo>
                  <a:pt x="135" y="81"/>
                  <a:pt x="135" y="81"/>
                  <a:pt x="128" y="88"/>
                </a:cubicBezTo>
                <a:cubicBezTo>
                  <a:pt x="128" y="94"/>
                  <a:pt x="121" y="94"/>
                  <a:pt x="115" y="94"/>
                </a:cubicBezTo>
                <a:cubicBezTo>
                  <a:pt x="108" y="94"/>
                  <a:pt x="101" y="88"/>
                  <a:pt x="94" y="74"/>
                </a:cubicBezTo>
                <a:cubicBezTo>
                  <a:pt x="81" y="54"/>
                  <a:pt x="74" y="27"/>
                  <a:pt x="81" y="0"/>
                </a:cubicBezTo>
                <a:lnTo>
                  <a:pt x="61"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39" name="Freeform 27"/>
          <p:cNvSpPr>
            <a:spLocks noChangeArrowheads="1"/>
          </p:cNvSpPr>
          <p:nvPr/>
        </p:nvSpPr>
        <p:spPr bwMode="auto">
          <a:xfrm>
            <a:off x="8670925" y="1767682"/>
            <a:ext cx="65088" cy="58738"/>
          </a:xfrm>
          <a:custGeom>
            <a:avLst/>
            <a:gdLst>
              <a:gd name="T0" fmla="*/ 0 w 250"/>
              <a:gd name="T1" fmla="*/ 39180 h 224"/>
              <a:gd name="T2" fmla="*/ 0 w 250"/>
              <a:gd name="T3" fmla="*/ 39180 h 224"/>
              <a:gd name="T4" fmla="*/ 17786 w 250"/>
              <a:gd name="T5" fmla="*/ 49629 h 224"/>
              <a:gd name="T6" fmla="*/ 31910 w 250"/>
              <a:gd name="T7" fmla="*/ 63734 h 224"/>
              <a:gd name="T8" fmla="*/ 46034 w 250"/>
              <a:gd name="T9" fmla="*/ 88287 h 224"/>
              <a:gd name="T10" fmla="*/ 49695 w 250"/>
              <a:gd name="T11" fmla="*/ 91944 h 224"/>
              <a:gd name="T12" fmla="*/ 63819 w 250"/>
              <a:gd name="T13" fmla="*/ 116497 h 224"/>
              <a:gd name="T14" fmla="*/ 66958 w 250"/>
              <a:gd name="T15" fmla="*/ 116497 h 224"/>
              <a:gd name="T16" fmla="*/ 91544 w 250"/>
              <a:gd name="T17" fmla="*/ 109705 h 224"/>
              <a:gd name="T18" fmla="*/ 130254 w 250"/>
              <a:gd name="T19" fmla="*/ 39180 h 224"/>
              <a:gd name="T20" fmla="*/ 91544 w 250"/>
              <a:gd name="T21" fmla="*/ 31867 h 224"/>
              <a:gd name="T22" fmla="*/ 66958 w 250"/>
              <a:gd name="T23" fmla="*/ 21419 h 224"/>
              <a:gd name="T24" fmla="*/ 49695 w 250"/>
              <a:gd name="T25" fmla="*/ 10971 h 224"/>
              <a:gd name="T26" fmla="*/ 46034 w 250"/>
              <a:gd name="T27" fmla="*/ 10971 h 224"/>
              <a:gd name="T28" fmla="*/ 31910 w 250"/>
              <a:gd name="T29" fmla="*/ 3657 h 224"/>
              <a:gd name="T30" fmla="*/ 24586 w 250"/>
              <a:gd name="T31" fmla="*/ 0 h 224"/>
              <a:gd name="T32" fmla="*/ 17786 w 250"/>
              <a:gd name="T33" fmla="*/ 25076 h 224"/>
              <a:gd name="T34" fmla="*/ 0 w 250"/>
              <a:gd name="T35" fmla="*/ 39180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0" h="224">
                <a:moveTo>
                  <a:pt x="0" y="75"/>
                </a:moveTo>
                <a:lnTo>
                  <a:pt x="0" y="75"/>
                </a:lnTo>
                <a:cubicBezTo>
                  <a:pt x="13" y="81"/>
                  <a:pt x="27" y="88"/>
                  <a:pt x="34" y="95"/>
                </a:cubicBezTo>
                <a:cubicBezTo>
                  <a:pt x="47" y="108"/>
                  <a:pt x="54" y="115"/>
                  <a:pt x="61" y="122"/>
                </a:cubicBezTo>
                <a:cubicBezTo>
                  <a:pt x="68" y="135"/>
                  <a:pt x="81" y="156"/>
                  <a:pt x="88" y="169"/>
                </a:cubicBezTo>
                <a:cubicBezTo>
                  <a:pt x="95" y="176"/>
                  <a:pt x="95" y="176"/>
                  <a:pt x="95" y="176"/>
                </a:cubicBezTo>
                <a:cubicBezTo>
                  <a:pt x="101" y="196"/>
                  <a:pt x="115" y="210"/>
                  <a:pt x="122" y="223"/>
                </a:cubicBezTo>
                <a:cubicBezTo>
                  <a:pt x="128" y="223"/>
                  <a:pt x="128" y="223"/>
                  <a:pt x="128" y="223"/>
                </a:cubicBezTo>
                <a:cubicBezTo>
                  <a:pt x="149" y="223"/>
                  <a:pt x="161" y="216"/>
                  <a:pt x="175" y="210"/>
                </a:cubicBezTo>
                <a:cubicBezTo>
                  <a:pt x="222" y="183"/>
                  <a:pt x="235" y="129"/>
                  <a:pt x="249" y="75"/>
                </a:cubicBezTo>
                <a:cubicBezTo>
                  <a:pt x="222" y="75"/>
                  <a:pt x="195" y="75"/>
                  <a:pt x="175" y="61"/>
                </a:cubicBezTo>
                <a:cubicBezTo>
                  <a:pt x="161" y="54"/>
                  <a:pt x="142" y="48"/>
                  <a:pt x="128" y="41"/>
                </a:cubicBezTo>
                <a:cubicBezTo>
                  <a:pt x="115" y="34"/>
                  <a:pt x="108" y="27"/>
                  <a:pt x="95" y="21"/>
                </a:cubicBezTo>
                <a:cubicBezTo>
                  <a:pt x="88" y="21"/>
                  <a:pt x="88" y="21"/>
                  <a:pt x="88" y="21"/>
                </a:cubicBezTo>
                <a:cubicBezTo>
                  <a:pt x="81" y="14"/>
                  <a:pt x="68" y="7"/>
                  <a:pt x="61" y="7"/>
                </a:cubicBezTo>
                <a:cubicBezTo>
                  <a:pt x="54" y="7"/>
                  <a:pt x="54" y="0"/>
                  <a:pt x="47" y="0"/>
                </a:cubicBezTo>
                <a:cubicBezTo>
                  <a:pt x="54" y="21"/>
                  <a:pt x="47" y="34"/>
                  <a:pt x="34" y="48"/>
                </a:cubicBezTo>
                <a:cubicBezTo>
                  <a:pt x="20" y="54"/>
                  <a:pt x="7" y="61"/>
                  <a:pt x="0" y="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42" name="Freeform 30"/>
          <p:cNvSpPr>
            <a:spLocks noChangeArrowheads="1"/>
          </p:cNvSpPr>
          <p:nvPr/>
        </p:nvSpPr>
        <p:spPr bwMode="auto">
          <a:xfrm>
            <a:off x="8204994" y="1522413"/>
            <a:ext cx="237331" cy="141288"/>
          </a:xfrm>
          <a:custGeom>
            <a:avLst/>
            <a:gdLst>
              <a:gd name="T0" fmla="*/ 21328 w 913"/>
              <a:gd name="T1" fmla="*/ 102247 h 541"/>
              <a:gd name="T2" fmla="*/ 14045 w 913"/>
              <a:gd name="T3" fmla="*/ 148154 h 541"/>
              <a:gd name="T4" fmla="*/ 28090 w 913"/>
              <a:gd name="T5" fmla="*/ 179454 h 541"/>
              <a:gd name="T6" fmla="*/ 81149 w 913"/>
              <a:gd name="T7" fmla="*/ 162239 h 541"/>
              <a:gd name="T8" fmla="*/ 126925 w 913"/>
              <a:gd name="T9" fmla="*/ 221709 h 541"/>
              <a:gd name="T10" fmla="*/ 147732 w 913"/>
              <a:gd name="T11" fmla="*/ 263965 h 541"/>
              <a:gd name="T12" fmla="*/ 165419 w 913"/>
              <a:gd name="T13" fmla="*/ 239446 h 541"/>
              <a:gd name="T14" fmla="*/ 165419 w 913"/>
              <a:gd name="T15" fmla="*/ 176324 h 541"/>
              <a:gd name="T16" fmla="*/ 169060 w 913"/>
              <a:gd name="T17" fmla="*/ 126766 h 541"/>
              <a:gd name="T18" fmla="*/ 214316 w 913"/>
              <a:gd name="T19" fmla="*/ 148154 h 541"/>
              <a:gd name="T20" fmla="*/ 249688 w 913"/>
              <a:gd name="T21" fmla="*/ 165369 h 541"/>
              <a:gd name="T22" fmla="*/ 267375 w 913"/>
              <a:gd name="T23" fmla="*/ 148154 h 541"/>
              <a:gd name="T24" fmla="*/ 281420 w 913"/>
              <a:gd name="T25" fmla="*/ 148154 h 541"/>
              <a:gd name="T26" fmla="*/ 319913 w 913"/>
              <a:gd name="T27" fmla="*/ 123114 h 541"/>
              <a:gd name="T28" fmla="*/ 340721 w 913"/>
              <a:gd name="T29" fmla="*/ 126766 h 541"/>
              <a:gd name="T30" fmla="*/ 365689 w 913"/>
              <a:gd name="T31" fmla="*/ 179454 h 541"/>
              <a:gd name="T32" fmla="*/ 365689 w 913"/>
              <a:gd name="T33" fmla="*/ 126766 h 541"/>
              <a:gd name="T34" fmla="*/ 404183 w 913"/>
              <a:gd name="T35" fmla="*/ 134069 h 541"/>
              <a:gd name="T36" fmla="*/ 393779 w 913"/>
              <a:gd name="T37" fmla="*/ 109029 h 541"/>
              <a:gd name="T38" fmla="*/ 396900 w 913"/>
              <a:gd name="T39" fmla="*/ 98595 h 541"/>
              <a:gd name="T40" fmla="*/ 404183 w 913"/>
              <a:gd name="T41" fmla="*/ 88162 h 541"/>
              <a:gd name="T42" fmla="*/ 446318 w 913"/>
              <a:gd name="T43" fmla="*/ 84510 h 541"/>
              <a:gd name="T44" fmla="*/ 446318 w 913"/>
              <a:gd name="T45" fmla="*/ 0 h 541"/>
              <a:gd name="T46" fmla="*/ 421869 w 913"/>
              <a:gd name="T47" fmla="*/ 63644 h 541"/>
              <a:gd name="T48" fmla="*/ 393779 w 913"/>
              <a:gd name="T49" fmla="*/ 35474 h 541"/>
              <a:gd name="T50" fmla="*/ 365689 w 913"/>
              <a:gd name="T51" fmla="*/ 63644 h 541"/>
              <a:gd name="T52" fmla="*/ 372452 w 913"/>
              <a:gd name="T53" fmla="*/ 74077 h 541"/>
              <a:gd name="T54" fmla="*/ 351644 w 913"/>
              <a:gd name="T55" fmla="*/ 63644 h 541"/>
              <a:gd name="T56" fmla="*/ 323554 w 913"/>
              <a:gd name="T57" fmla="*/ 35474 h 541"/>
              <a:gd name="T58" fmla="*/ 309509 w 913"/>
              <a:gd name="T59" fmla="*/ 42255 h 541"/>
              <a:gd name="T60" fmla="*/ 323554 w 913"/>
              <a:gd name="T61" fmla="*/ 77729 h 541"/>
              <a:gd name="T62" fmla="*/ 319913 w 913"/>
              <a:gd name="T63" fmla="*/ 88162 h 541"/>
              <a:gd name="T64" fmla="*/ 284541 w 913"/>
              <a:gd name="T65" fmla="*/ 116332 h 541"/>
              <a:gd name="T66" fmla="*/ 274137 w 913"/>
              <a:gd name="T67" fmla="*/ 116332 h 541"/>
              <a:gd name="T68" fmla="*/ 267375 w 913"/>
              <a:gd name="T69" fmla="*/ 98595 h 541"/>
              <a:gd name="T70" fmla="*/ 288182 w 913"/>
              <a:gd name="T71" fmla="*/ 63644 h 541"/>
              <a:gd name="T72" fmla="*/ 267375 w 913"/>
              <a:gd name="T73" fmla="*/ 59992 h 541"/>
              <a:gd name="T74" fmla="*/ 221598 w 913"/>
              <a:gd name="T75" fmla="*/ 10433 h 541"/>
              <a:gd name="T76" fmla="*/ 217957 w 913"/>
              <a:gd name="T77" fmla="*/ 112681 h 541"/>
              <a:gd name="T78" fmla="*/ 175822 w 913"/>
              <a:gd name="T79" fmla="*/ 74077 h 541"/>
              <a:gd name="T80" fmla="*/ 147732 w 913"/>
              <a:gd name="T81" fmla="*/ 94944 h 541"/>
              <a:gd name="T82" fmla="*/ 126925 w 913"/>
              <a:gd name="T83" fmla="*/ 105899 h 541"/>
              <a:gd name="T84" fmla="*/ 81149 w 913"/>
              <a:gd name="T85" fmla="*/ 112681 h 541"/>
              <a:gd name="T86" fmla="*/ 28090 w 913"/>
              <a:gd name="T87" fmla="*/ 105899 h 541"/>
              <a:gd name="T88" fmla="*/ 249688 w 913"/>
              <a:gd name="T89" fmla="*/ 102247 h 541"/>
              <a:gd name="T90" fmla="*/ 228361 w 913"/>
              <a:gd name="T91" fmla="*/ 116332 h 5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13" h="541">
                <a:moveTo>
                  <a:pt x="54" y="203"/>
                </a:moveTo>
                <a:lnTo>
                  <a:pt x="54" y="203"/>
                </a:lnTo>
                <a:cubicBezTo>
                  <a:pt x="48" y="203"/>
                  <a:pt x="41" y="203"/>
                  <a:pt x="41" y="196"/>
                </a:cubicBezTo>
                <a:cubicBezTo>
                  <a:pt x="27" y="196"/>
                  <a:pt x="27" y="196"/>
                  <a:pt x="27" y="196"/>
                </a:cubicBezTo>
                <a:cubicBezTo>
                  <a:pt x="0" y="250"/>
                  <a:pt x="14" y="263"/>
                  <a:pt x="27" y="284"/>
                </a:cubicBezTo>
                <a:cubicBezTo>
                  <a:pt x="34" y="290"/>
                  <a:pt x="34" y="290"/>
                  <a:pt x="41" y="297"/>
                </a:cubicBezTo>
                <a:cubicBezTo>
                  <a:pt x="48" y="311"/>
                  <a:pt x="48" y="324"/>
                  <a:pt x="54" y="344"/>
                </a:cubicBezTo>
                <a:cubicBezTo>
                  <a:pt x="54" y="338"/>
                  <a:pt x="54" y="338"/>
                  <a:pt x="61" y="338"/>
                </a:cubicBezTo>
                <a:cubicBezTo>
                  <a:pt x="75" y="324"/>
                  <a:pt x="88" y="311"/>
                  <a:pt x="102" y="311"/>
                </a:cubicBezTo>
                <a:cubicBezTo>
                  <a:pt x="122" y="304"/>
                  <a:pt x="142" y="304"/>
                  <a:pt x="156" y="311"/>
                </a:cubicBezTo>
                <a:cubicBezTo>
                  <a:pt x="163" y="317"/>
                  <a:pt x="176" y="324"/>
                  <a:pt x="183" y="331"/>
                </a:cubicBezTo>
                <a:cubicBezTo>
                  <a:pt x="196" y="344"/>
                  <a:pt x="210" y="365"/>
                  <a:pt x="223" y="392"/>
                </a:cubicBezTo>
                <a:cubicBezTo>
                  <a:pt x="230" y="398"/>
                  <a:pt x="237" y="412"/>
                  <a:pt x="244" y="425"/>
                </a:cubicBezTo>
                <a:cubicBezTo>
                  <a:pt x="250" y="432"/>
                  <a:pt x="257" y="446"/>
                  <a:pt x="257" y="452"/>
                </a:cubicBezTo>
                <a:cubicBezTo>
                  <a:pt x="264" y="466"/>
                  <a:pt x="271" y="473"/>
                  <a:pt x="271" y="479"/>
                </a:cubicBezTo>
                <a:cubicBezTo>
                  <a:pt x="277" y="493"/>
                  <a:pt x="277" y="500"/>
                  <a:pt x="284" y="506"/>
                </a:cubicBezTo>
                <a:cubicBezTo>
                  <a:pt x="291" y="520"/>
                  <a:pt x="298" y="533"/>
                  <a:pt x="304" y="540"/>
                </a:cubicBezTo>
                <a:cubicBezTo>
                  <a:pt x="311" y="513"/>
                  <a:pt x="311" y="486"/>
                  <a:pt x="311" y="459"/>
                </a:cubicBezTo>
                <a:lnTo>
                  <a:pt x="318" y="459"/>
                </a:lnTo>
                <a:cubicBezTo>
                  <a:pt x="325" y="466"/>
                  <a:pt x="331" y="466"/>
                  <a:pt x="338" y="459"/>
                </a:cubicBezTo>
                <a:cubicBezTo>
                  <a:pt x="338" y="338"/>
                  <a:pt x="338" y="338"/>
                  <a:pt x="338" y="338"/>
                </a:cubicBezTo>
                <a:cubicBezTo>
                  <a:pt x="318" y="338"/>
                  <a:pt x="318" y="338"/>
                  <a:pt x="318" y="338"/>
                </a:cubicBezTo>
                <a:cubicBezTo>
                  <a:pt x="318" y="324"/>
                  <a:pt x="318" y="304"/>
                  <a:pt x="318" y="290"/>
                </a:cubicBezTo>
                <a:cubicBezTo>
                  <a:pt x="318" y="277"/>
                  <a:pt x="325" y="257"/>
                  <a:pt x="325" y="243"/>
                </a:cubicBezTo>
                <a:cubicBezTo>
                  <a:pt x="331" y="250"/>
                  <a:pt x="331" y="250"/>
                  <a:pt x="338" y="250"/>
                </a:cubicBezTo>
                <a:cubicBezTo>
                  <a:pt x="345" y="257"/>
                  <a:pt x="358" y="263"/>
                  <a:pt x="372" y="270"/>
                </a:cubicBezTo>
                <a:cubicBezTo>
                  <a:pt x="385" y="277"/>
                  <a:pt x="399" y="284"/>
                  <a:pt x="412" y="284"/>
                </a:cubicBezTo>
                <a:cubicBezTo>
                  <a:pt x="426" y="290"/>
                  <a:pt x="439" y="290"/>
                  <a:pt x="453" y="290"/>
                </a:cubicBezTo>
                <a:cubicBezTo>
                  <a:pt x="453" y="304"/>
                  <a:pt x="453" y="311"/>
                  <a:pt x="473" y="317"/>
                </a:cubicBezTo>
                <a:cubicBezTo>
                  <a:pt x="480" y="317"/>
                  <a:pt x="480" y="317"/>
                  <a:pt x="480" y="317"/>
                </a:cubicBezTo>
                <a:cubicBezTo>
                  <a:pt x="480" y="311"/>
                  <a:pt x="487" y="297"/>
                  <a:pt x="493" y="290"/>
                </a:cubicBezTo>
                <a:lnTo>
                  <a:pt x="500" y="290"/>
                </a:lnTo>
                <a:cubicBezTo>
                  <a:pt x="507" y="284"/>
                  <a:pt x="507" y="284"/>
                  <a:pt x="514" y="284"/>
                </a:cubicBezTo>
                <a:cubicBezTo>
                  <a:pt x="520" y="277"/>
                  <a:pt x="527" y="277"/>
                  <a:pt x="534" y="270"/>
                </a:cubicBezTo>
                <a:cubicBezTo>
                  <a:pt x="534" y="277"/>
                  <a:pt x="534" y="284"/>
                  <a:pt x="534" y="284"/>
                </a:cubicBezTo>
                <a:lnTo>
                  <a:pt x="541" y="284"/>
                </a:lnTo>
                <a:cubicBezTo>
                  <a:pt x="541" y="290"/>
                  <a:pt x="547" y="284"/>
                  <a:pt x="554" y="277"/>
                </a:cubicBezTo>
                <a:cubicBezTo>
                  <a:pt x="561" y="270"/>
                  <a:pt x="581" y="257"/>
                  <a:pt x="595" y="243"/>
                </a:cubicBezTo>
                <a:cubicBezTo>
                  <a:pt x="601" y="243"/>
                  <a:pt x="608" y="236"/>
                  <a:pt x="615" y="236"/>
                </a:cubicBezTo>
                <a:lnTo>
                  <a:pt x="622" y="236"/>
                </a:lnTo>
                <a:cubicBezTo>
                  <a:pt x="628" y="236"/>
                  <a:pt x="642" y="236"/>
                  <a:pt x="649" y="243"/>
                </a:cubicBezTo>
                <a:lnTo>
                  <a:pt x="655" y="243"/>
                </a:lnTo>
                <a:cubicBezTo>
                  <a:pt x="655" y="270"/>
                  <a:pt x="662" y="297"/>
                  <a:pt x="676" y="317"/>
                </a:cubicBezTo>
                <a:cubicBezTo>
                  <a:pt x="682" y="324"/>
                  <a:pt x="689" y="338"/>
                  <a:pt x="703" y="338"/>
                </a:cubicBezTo>
                <a:cubicBezTo>
                  <a:pt x="703" y="344"/>
                  <a:pt x="703" y="344"/>
                  <a:pt x="703" y="344"/>
                </a:cubicBezTo>
                <a:cubicBezTo>
                  <a:pt x="703" y="338"/>
                  <a:pt x="703" y="338"/>
                  <a:pt x="703" y="331"/>
                </a:cubicBezTo>
                <a:cubicBezTo>
                  <a:pt x="689" y="290"/>
                  <a:pt x="689" y="257"/>
                  <a:pt x="689" y="230"/>
                </a:cubicBezTo>
                <a:cubicBezTo>
                  <a:pt x="696" y="236"/>
                  <a:pt x="696" y="236"/>
                  <a:pt x="703" y="243"/>
                </a:cubicBezTo>
                <a:cubicBezTo>
                  <a:pt x="709" y="250"/>
                  <a:pt x="723" y="257"/>
                  <a:pt x="736" y="257"/>
                </a:cubicBezTo>
                <a:cubicBezTo>
                  <a:pt x="743" y="257"/>
                  <a:pt x="750" y="257"/>
                  <a:pt x="757" y="257"/>
                </a:cubicBezTo>
                <a:cubicBezTo>
                  <a:pt x="763" y="257"/>
                  <a:pt x="770" y="257"/>
                  <a:pt x="777" y="257"/>
                </a:cubicBezTo>
                <a:cubicBezTo>
                  <a:pt x="784" y="250"/>
                  <a:pt x="784" y="250"/>
                  <a:pt x="790" y="243"/>
                </a:cubicBezTo>
                <a:cubicBezTo>
                  <a:pt x="784" y="243"/>
                  <a:pt x="777" y="236"/>
                  <a:pt x="777" y="236"/>
                </a:cubicBezTo>
                <a:cubicBezTo>
                  <a:pt x="763" y="230"/>
                  <a:pt x="763" y="223"/>
                  <a:pt x="757" y="209"/>
                </a:cubicBezTo>
                <a:cubicBezTo>
                  <a:pt x="750" y="196"/>
                  <a:pt x="750" y="182"/>
                  <a:pt x="750" y="176"/>
                </a:cubicBezTo>
                <a:cubicBezTo>
                  <a:pt x="750" y="176"/>
                  <a:pt x="750" y="182"/>
                  <a:pt x="757" y="189"/>
                </a:cubicBezTo>
                <a:lnTo>
                  <a:pt x="763" y="189"/>
                </a:lnTo>
                <a:cubicBezTo>
                  <a:pt x="763" y="176"/>
                  <a:pt x="770" y="162"/>
                  <a:pt x="777" y="155"/>
                </a:cubicBezTo>
                <a:cubicBezTo>
                  <a:pt x="784" y="149"/>
                  <a:pt x="790" y="142"/>
                  <a:pt x="804" y="142"/>
                </a:cubicBezTo>
                <a:cubicBezTo>
                  <a:pt x="797" y="149"/>
                  <a:pt x="790" y="162"/>
                  <a:pt x="777" y="169"/>
                </a:cubicBezTo>
                <a:cubicBezTo>
                  <a:pt x="790" y="176"/>
                  <a:pt x="797" y="176"/>
                  <a:pt x="804" y="176"/>
                </a:cubicBezTo>
                <a:cubicBezTo>
                  <a:pt x="817" y="176"/>
                  <a:pt x="831" y="176"/>
                  <a:pt x="838" y="169"/>
                </a:cubicBezTo>
                <a:cubicBezTo>
                  <a:pt x="844" y="169"/>
                  <a:pt x="851" y="162"/>
                  <a:pt x="858" y="162"/>
                </a:cubicBezTo>
                <a:cubicBezTo>
                  <a:pt x="872" y="155"/>
                  <a:pt x="878" y="142"/>
                  <a:pt x="892" y="128"/>
                </a:cubicBezTo>
                <a:cubicBezTo>
                  <a:pt x="912" y="95"/>
                  <a:pt x="912" y="47"/>
                  <a:pt x="892" y="20"/>
                </a:cubicBezTo>
                <a:cubicBezTo>
                  <a:pt x="878" y="14"/>
                  <a:pt x="872" y="7"/>
                  <a:pt x="858" y="0"/>
                </a:cubicBezTo>
                <a:cubicBezTo>
                  <a:pt x="851" y="0"/>
                  <a:pt x="844" y="0"/>
                  <a:pt x="838" y="0"/>
                </a:cubicBezTo>
                <a:lnTo>
                  <a:pt x="831" y="0"/>
                </a:lnTo>
                <a:cubicBezTo>
                  <a:pt x="838" y="54"/>
                  <a:pt x="831" y="95"/>
                  <a:pt x="811" y="122"/>
                </a:cubicBezTo>
                <a:cubicBezTo>
                  <a:pt x="811" y="115"/>
                  <a:pt x="811" y="101"/>
                  <a:pt x="804" y="95"/>
                </a:cubicBezTo>
                <a:cubicBezTo>
                  <a:pt x="797" y="88"/>
                  <a:pt x="790" y="74"/>
                  <a:pt x="777" y="74"/>
                </a:cubicBezTo>
                <a:cubicBezTo>
                  <a:pt x="770" y="68"/>
                  <a:pt x="763" y="68"/>
                  <a:pt x="757" y="68"/>
                </a:cubicBezTo>
                <a:cubicBezTo>
                  <a:pt x="750" y="68"/>
                  <a:pt x="743" y="68"/>
                  <a:pt x="736" y="68"/>
                </a:cubicBezTo>
                <a:cubicBezTo>
                  <a:pt x="730" y="68"/>
                  <a:pt x="723" y="68"/>
                  <a:pt x="716" y="68"/>
                </a:cubicBezTo>
                <a:cubicBezTo>
                  <a:pt x="716" y="88"/>
                  <a:pt x="709" y="108"/>
                  <a:pt x="703" y="122"/>
                </a:cubicBezTo>
                <a:cubicBezTo>
                  <a:pt x="696" y="128"/>
                  <a:pt x="696" y="135"/>
                  <a:pt x="689" y="142"/>
                </a:cubicBezTo>
                <a:cubicBezTo>
                  <a:pt x="696" y="142"/>
                  <a:pt x="696" y="142"/>
                  <a:pt x="703" y="142"/>
                </a:cubicBezTo>
                <a:cubicBezTo>
                  <a:pt x="703" y="142"/>
                  <a:pt x="709" y="142"/>
                  <a:pt x="716" y="142"/>
                </a:cubicBezTo>
                <a:cubicBezTo>
                  <a:pt x="709" y="149"/>
                  <a:pt x="703" y="149"/>
                  <a:pt x="703" y="155"/>
                </a:cubicBezTo>
                <a:cubicBezTo>
                  <a:pt x="696" y="155"/>
                  <a:pt x="696" y="162"/>
                  <a:pt x="689" y="169"/>
                </a:cubicBezTo>
                <a:cubicBezTo>
                  <a:pt x="689" y="149"/>
                  <a:pt x="689" y="135"/>
                  <a:pt x="676" y="122"/>
                </a:cubicBezTo>
                <a:cubicBezTo>
                  <a:pt x="676" y="128"/>
                  <a:pt x="676" y="128"/>
                  <a:pt x="676" y="135"/>
                </a:cubicBezTo>
                <a:cubicBezTo>
                  <a:pt x="662" y="155"/>
                  <a:pt x="662" y="135"/>
                  <a:pt x="649" y="115"/>
                </a:cubicBezTo>
                <a:cubicBezTo>
                  <a:pt x="642" y="95"/>
                  <a:pt x="635" y="74"/>
                  <a:pt x="622" y="68"/>
                </a:cubicBezTo>
                <a:lnTo>
                  <a:pt x="615" y="68"/>
                </a:lnTo>
                <a:cubicBezTo>
                  <a:pt x="615" y="68"/>
                  <a:pt x="608" y="68"/>
                  <a:pt x="601" y="74"/>
                </a:cubicBezTo>
                <a:cubicBezTo>
                  <a:pt x="601" y="74"/>
                  <a:pt x="595" y="74"/>
                  <a:pt x="595" y="81"/>
                </a:cubicBezTo>
                <a:cubicBezTo>
                  <a:pt x="574" y="101"/>
                  <a:pt x="581" y="115"/>
                  <a:pt x="595" y="128"/>
                </a:cubicBezTo>
                <a:cubicBezTo>
                  <a:pt x="601" y="128"/>
                  <a:pt x="608" y="135"/>
                  <a:pt x="615" y="149"/>
                </a:cubicBezTo>
                <a:lnTo>
                  <a:pt x="622" y="149"/>
                </a:lnTo>
                <a:cubicBezTo>
                  <a:pt x="622" y="155"/>
                  <a:pt x="628" y="162"/>
                  <a:pt x="628" y="169"/>
                </a:cubicBezTo>
                <a:lnTo>
                  <a:pt x="622" y="169"/>
                </a:lnTo>
                <a:lnTo>
                  <a:pt x="615" y="169"/>
                </a:lnTo>
                <a:cubicBezTo>
                  <a:pt x="608" y="169"/>
                  <a:pt x="601" y="169"/>
                  <a:pt x="595" y="176"/>
                </a:cubicBezTo>
                <a:cubicBezTo>
                  <a:pt x="581" y="182"/>
                  <a:pt x="568" y="203"/>
                  <a:pt x="554" y="216"/>
                </a:cubicBezTo>
                <a:lnTo>
                  <a:pt x="547" y="223"/>
                </a:lnTo>
                <a:lnTo>
                  <a:pt x="541" y="223"/>
                </a:lnTo>
                <a:cubicBezTo>
                  <a:pt x="534" y="223"/>
                  <a:pt x="534" y="223"/>
                  <a:pt x="534" y="223"/>
                </a:cubicBezTo>
                <a:cubicBezTo>
                  <a:pt x="534" y="223"/>
                  <a:pt x="534" y="223"/>
                  <a:pt x="527" y="223"/>
                </a:cubicBezTo>
                <a:cubicBezTo>
                  <a:pt x="527" y="223"/>
                  <a:pt x="520" y="216"/>
                  <a:pt x="514" y="209"/>
                </a:cubicBezTo>
                <a:cubicBezTo>
                  <a:pt x="514" y="209"/>
                  <a:pt x="507" y="203"/>
                  <a:pt x="500" y="196"/>
                </a:cubicBezTo>
                <a:cubicBezTo>
                  <a:pt x="507" y="196"/>
                  <a:pt x="514" y="189"/>
                  <a:pt x="514" y="189"/>
                </a:cubicBezTo>
                <a:cubicBezTo>
                  <a:pt x="520" y="189"/>
                  <a:pt x="527" y="182"/>
                  <a:pt x="534" y="176"/>
                </a:cubicBezTo>
                <a:cubicBezTo>
                  <a:pt x="534" y="176"/>
                  <a:pt x="541" y="176"/>
                  <a:pt x="541" y="169"/>
                </a:cubicBezTo>
                <a:cubicBezTo>
                  <a:pt x="547" y="162"/>
                  <a:pt x="554" y="142"/>
                  <a:pt x="554" y="122"/>
                </a:cubicBezTo>
                <a:cubicBezTo>
                  <a:pt x="547" y="122"/>
                  <a:pt x="541" y="122"/>
                  <a:pt x="541" y="122"/>
                </a:cubicBezTo>
                <a:cubicBezTo>
                  <a:pt x="534" y="122"/>
                  <a:pt x="534" y="122"/>
                  <a:pt x="534" y="122"/>
                </a:cubicBezTo>
                <a:cubicBezTo>
                  <a:pt x="527" y="115"/>
                  <a:pt x="520" y="115"/>
                  <a:pt x="514" y="115"/>
                </a:cubicBezTo>
                <a:cubicBezTo>
                  <a:pt x="507" y="115"/>
                  <a:pt x="507" y="115"/>
                  <a:pt x="500" y="115"/>
                </a:cubicBezTo>
                <a:cubicBezTo>
                  <a:pt x="493" y="108"/>
                  <a:pt x="487" y="108"/>
                  <a:pt x="473" y="101"/>
                </a:cubicBezTo>
                <a:cubicBezTo>
                  <a:pt x="446" y="88"/>
                  <a:pt x="433" y="61"/>
                  <a:pt x="426" y="20"/>
                </a:cubicBezTo>
                <a:cubicBezTo>
                  <a:pt x="426" y="41"/>
                  <a:pt x="419" y="68"/>
                  <a:pt x="412" y="95"/>
                </a:cubicBezTo>
                <a:cubicBezTo>
                  <a:pt x="412" y="128"/>
                  <a:pt x="412" y="162"/>
                  <a:pt x="412" y="196"/>
                </a:cubicBezTo>
                <a:cubicBezTo>
                  <a:pt x="419" y="203"/>
                  <a:pt x="419" y="209"/>
                  <a:pt x="419" y="216"/>
                </a:cubicBezTo>
                <a:cubicBezTo>
                  <a:pt x="419" y="216"/>
                  <a:pt x="419" y="216"/>
                  <a:pt x="412" y="216"/>
                </a:cubicBezTo>
                <a:cubicBezTo>
                  <a:pt x="399" y="209"/>
                  <a:pt x="385" y="196"/>
                  <a:pt x="372" y="189"/>
                </a:cubicBezTo>
                <a:cubicBezTo>
                  <a:pt x="358" y="176"/>
                  <a:pt x="352" y="155"/>
                  <a:pt x="338" y="142"/>
                </a:cubicBezTo>
                <a:cubicBezTo>
                  <a:pt x="331" y="135"/>
                  <a:pt x="325" y="122"/>
                  <a:pt x="318" y="115"/>
                </a:cubicBezTo>
                <a:cubicBezTo>
                  <a:pt x="311" y="108"/>
                  <a:pt x="311" y="101"/>
                  <a:pt x="304" y="95"/>
                </a:cubicBezTo>
                <a:cubicBezTo>
                  <a:pt x="304" y="135"/>
                  <a:pt x="298" y="162"/>
                  <a:pt x="284" y="182"/>
                </a:cubicBezTo>
                <a:cubicBezTo>
                  <a:pt x="277" y="182"/>
                  <a:pt x="277" y="189"/>
                  <a:pt x="271" y="189"/>
                </a:cubicBezTo>
                <a:cubicBezTo>
                  <a:pt x="271" y="196"/>
                  <a:pt x="264" y="196"/>
                  <a:pt x="257" y="196"/>
                </a:cubicBezTo>
                <a:cubicBezTo>
                  <a:pt x="257" y="203"/>
                  <a:pt x="250" y="203"/>
                  <a:pt x="244" y="203"/>
                </a:cubicBezTo>
                <a:cubicBezTo>
                  <a:pt x="237" y="209"/>
                  <a:pt x="230" y="209"/>
                  <a:pt x="223" y="209"/>
                </a:cubicBezTo>
                <a:cubicBezTo>
                  <a:pt x="210" y="216"/>
                  <a:pt x="196" y="216"/>
                  <a:pt x="183" y="216"/>
                </a:cubicBezTo>
                <a:cubicBezTo>
                  <a:pt x="176" y="216"/>
                  <a:pt x="163" y="216"/>
                  <a:pt x="156" y="216"/>
                </a:cubicBezTo>
                <a:cubicBezTo>
                  <a:pt x="142" y="216"/>
                  <a:pt x="122" y="216"/>
                  <a:pt x="102" y="209"/>
                </a:cubicBezTo>
                <a:cubicBezTo>
                  <a:pt x="88" y="209"/>
                  <a:pt x="75" y="203"/>
                  <a:pt x="61" y="203"/>
                </a:cubicBezTo>
                <a:lnTo>
                  <a:pt x="54" y="203"/>
                </a:lnTo>
                <a:close/>
                <a:moveTo>
                  <a:pt x="473" y="196"/>
                </a:moveTo>
                <a:lnTo>
                  <a:pt x="473" y="196"/>
                </a:lnTo>
                <a:cubicBezTo>
                  <a:pt x="480" y="196"/>
                  <a:pt x="480" y="196"/>
                  <a:pt x="480" y="196"/>
                </a:cubicBezTo>
                <a:cubicBezTo>
                  <a:pt x="487" y="209"/>
                  <a:pt x="487" y="216"/>
                  <a:pt x="480" y="230"/>
                </a:cubicBezTo>
                <a:cubicBezTo>
                  <a:pt x="480" y="230"/>
                  <a:pt x="480" y="230"/>
                  <a:pt x="473" y="230"/>
                </a:cubicBezTo>
                <a:cubicBezTo>
                  <a:pt x="460" y="230"/>
                  <a:pt x="453" y="230"/>
                  <a:pt x="439" y="223"/>
                </a:cubicBezTo>
                <a:cubicBezTo>
                  <a:pt x="446" y="209"/>
                  <a:pt x="460" y="203"/>
                  <a:pt x="473" y="196"/>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44" name="Freeform 32"/>
          <p:cNvSpPr>
            <a:spLocks noChangeArrowheads="1"/>
          </p:cNvSpPr>
          <p:nvPr/>
        </p:nvSpPr>
        <p:spPr bwMode="auto">
          <a:xfrm>
            <a:off x="8470900" y="1687513"/>
            <a:ext cx="25400" cy="45244"/>
          </a:xfrm>
          <a:custGeom>
            <a:avLst/>
            <a:gdLst>
              <a:gd name="T0" fmla="*/ 14196 w 96"/>
              <a:gd name="T1" fmla="*/ 81590 h 170"/>
              <a:gd name="T2" fmla="*/ 14196 w 96"/>
              <a:gd name="T3" fmla="*/ 81590 h 170"/>
              <a:gd name="T4" fmla="*/ 21032 w 96"/>
              <a:gd name="T5" fmla="*/ 88960 h 170"/>
              <a:gd name="T6" fmla="*/ 21032 w 96"/>
              <a:gd name="T7" fmla="*/ 88960 h 170"/>
              <a:gd name="T8" fmla="*/ 35754 w 96"/>
              <a:gd name="T9" fmla="*/ 56850 h 170"/>
              <a:gd name="T10" fmla="*/ 46270 w 96"/>
              <a:gd name="T11" fmla="*/ 0 h 170"/>
              <a:gd name="T12" fmla="*/ 35754 w 96"/>
              <a:gd name="T13" fmla="*/ 0 h 170"/>
              <a:gd name="T14" fmla="*/ 21032 w 96"/>
              <a:gd name="T15" fmla="*/ 0 h 170"/>
              <a:gd name="T16" fmla="*/ 14196 w 96"/>
              <a:gd name="T17" fmla="*/ 0 h 170"/>
              <a:gd name="T18" fmla="*/ 6835 w 96"/>
              <a:gd name="T19" fmla="*/ 0 h 170"/>
              <a:gd name="T20" fmla="*/ 14196 w 96"/>
              <a:gd name="T21" fmla="*/ 8159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70">
                <a:moveTo>
                  <a:pt x="27" y="155"/>
                </a:moveTo>
                <a:lnTo>
                  <a:pt x="27" y="155"/>
                </a:lnTo>
                <a:cubicBezTo>
                  <a:pt x="34" y="162"/>
                  <a:pt x="34" y="162"/>
                  <a:pt x="40" y="169"/>
                </a:cubicBezTo>
                <a:cubicBezTo>
                  <a:pt x="47" y="148"/>
                  <a:pt x="61" y="128"/>
                  <a:pt x="68" y="108"/>
                </a:cubicBezTo>
                <a:cubicBezTo>
                  <a:pt x="81" y="81"/>
                  <a:pt x="95" y="47"/>
                  <a:pt x="88" y="0"/>
                </a:cubicBezTo>
                <a:cubicBezTo>
                  <a:pt x="68" y="0"/>
                  <a:pt x="68" y="0"/>
                  <a:pt x="68" y="0"/>
                </a:cubicBezTo>
                <a:cubicBezTo>
                  <a:pt x="40" y="0"/>
                  <a:pt x="40" y="0"/>
                  <a:pt x="40" y="0"/>
                </a:cubicBezTo>
                <a:cubicBezTo>
                  <a:pt x="27" y="0"/>
                  <a:pt x="27" y="0"/>
                  <a:pt x="27" y="0"/>
                </a:cubicBezTo>
                <a:cubicBezTo>
                  <a:pt x="13" y="0"/>
                  <a:pt x="13" y="0"/>
                  <a:pt x="13" y="0"/>
                </a:cubicBezTo>
                <a:cubicBezTo>
                  <a:pt x="47" y="74"/>
                  <a:pt x="0" y="108"/>
                  <a:pt x="27" y="15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46" name="Freeform 34"/>
          <p:cNvSpPr>
            <a:spLocks noChangeArrowheads="1"/>
          </p:cNvSpPr>
          <p:nvPr/>
        </p:nvSpPr>
        <p:spPr bwMode="auto">
          <a:xfrm>
            <a:off x="8801894" y="2021682"/>
            <a:ext cx="19050" cy="44450"/>
          </a:xfrm>
          <a:custGeom>
            <a:avLst/>
            <a:gdLst>
              <a:gd name="T0" fmla="*/ 24633 w 76"/>
              <a:gd name="T1" fmla="*/ 10528 h 170"/>
              <a:gd name="T2" fmla="*/ 24633 w 76"/>
              <a:gd name="T3" fmla="*/ 10528 h 170"/>
              <a:gd name="T4" fmla="*/ 17448 w 76"/>
              <a:gd name="T5" fmla="*/ 3685 h 170"/>
              <a:gd name="T6" fmla="*/ 13856 w 76"/>
              <a:gd name="T7" fmla="*/ 0 h 170"/>
              <a:gd name="T8" fmla="*/ 10777 w 76"/>
              <a:gd name="T9" fmla="*/ 0 h 170"/>
              <a:gd name="T10" fmla="*/ 0 w 76"/>
              <a:gd name="T11" fmla="*/ 0 h 170"/>
              <a:gd name="T12" fmla="*/ 10777 w 76"/>
              <a:gd name="T13" fmla="*/ 67376 h 170"/>
              <a:gd name="T14" fmla="*/ 13856 w 76"/>
              <a:gd name="T15" fmla="*/ 77904 h 170"/>
              <a:gd name="T16" fmla="*/ 17448 w 76"/>
              <a:gd name="T17" fmla="*/ 81588 h 170"/>
              <a:gd name="T18" fmla="*/ 24633 w 76"/>
              <a:gd name="T19" fmla="*/ 85273 h 170"/>
              <a:gd name="T20" fmla="*/ 34897 w 76"/>
              <a:gd name="T21" fmla="*/ 88958 h 170"/>
              <a:gd name="T22" fmla="*/ 38489 w 76"/>
              <a:gd name="T23" fmla="*/ 88958 h 170"/>
              <a:gd name="T24" fmla="*/ 34897 w 76"/>
              <a:gd name="T25" fmla="*/ 88958 h 170"/>
              <a:gd name="T26" fmla="*/ 24633 w 76"/>
              <a:gd name="T27" fmla="*/ 10528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70">
                <a:moveTo>
                  <a:pt x="48" y="20"/>
                </a:moveTo>
                <a:lnTo>
                  <a:pt x="48" y="20"/>
                </a:lnTo>
                <a:cubicBezTo>
                  <a:pt x="41" y="13"/>
                  <a:pt x="41" y="13"/>
                  <a:pt x="34" y="7"/>
                </a:cubicBezTo>
                <a:lnTo>
                  <a:pt x="27" y="0"/>
                </a:lnTo>
                <a:lnTo>
                  <a:pt x="21" y="0"/>
                </a:lnTo>
                <a:cubicBezTo>
                  <a:pt x="14" y="0"/>
                  <a:pt x="7" y="0"/>
                  <a:pt x="0" y="0"/>
                </a:cubicBezTo>
                <a:cubicBezTo>
                  <a:pt x="14" y="34"/>
                  <a:pt x="7" y="88"/>
                  <a:pt x="21" y="128"/>
                </a:cubicBezTo>
                <a:cubicBezTo>
                  <a:pt x="21" y="135"/>
                  <a:pt x="27" y="142"/>
                  <a:pt x="27" y="148"/>
                </a:cubicBezTo>
                <a:lnTo>
                  <a:pt x="34" y="155"/>
                </a:lnTo>
                <a:cubicBezTo>
                  <a:pt x="41" y="162"/>
                  <a:pt x="41" y="162"/>
                  <a:pt x="48" y="162"/>
                </a:cubicBezTo>
                <a:cubicBezTo>
                  <a:pt x="54" y="169"/>
                  <a:pt x="61" y="169"/>
                  <a:pt x="68" y="169"/>
                </a:cubicBezTo>
                <a:cubicBezTo>
                  <a:pt x="75" y="169"/>
                  <a:pt x="75" y="169"/>
                  <a:pt x="75" y="169"/>
                </a:cubicBezTo>
                <a:cubicBezTo>
                  <a:pt x="75" y="169"/>
                  <a:pt x="75" y="169"/>
                  <a:pt x="68" y="169"/>
                </a:cubicBezTo>
                <a:cubicBezTo>
                  <a:pt x="48" y="135"/>
                  <a:pt x="68" y="61"/>
                  <a:pt x="48"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47" name="Freeform 35"/>
          <p:cNvSpPr>
            <a:spLocks noChangeArrowheads="1"/>
          </p:cNvSpPr>
          <p:nvPr/>
        </p:nvSpPr>
        <p:spPr bwMode="auto">
          <a:xfrm>
            <a:off x="8466932" y="1968500"/>
            <a:ext cx="61913" cy="53182"/>
          </a:xfrm>
          <a:custGeom>
            <a:avLst/>
            <a:gdLst>
              <a:gd name="T0" fmla="*/ 0 w 237"/>
              <a:gd name="T1" fmla="*/ 17591 h 204"/>
              <a:gd name="T2" fmla="*/ 0 w 237"/>
              <a:gd name="T3" fmla="*/ 17591 h 204"/>
              <a:gd name="T4" fmla="*/ 17251 w 237"/>
              <a:gd name="T5" fmla="*/ 63121 h 204"/>
              <a:gd name="T6" fmla="*/ 24570 w 237"/>
              <a:gd name="T7" fmla="*/ 66742 h 204"/>
              <a:gd name="T8" fmla="*/ 24570 w 237"/>
              <a:gd name="T9" fmla="*/ 63121 h 204"/>
              <a:gd name="T10" fmla="*/ 31366 w 237"/>
              <a:gd name="T11" fmla="*/ 59499 h 204"/>
              <a:gd name="T12" fmla="*/ 46003 w 237"/>
              <a:gd name="T13" fmla="*/ 52773 h 204"/>
              <a:gd name="T14" fmla="*/ 63254 w 237"/>
              <a:gd name="T15" fmla="*/ 55877 h 204"/>
              <a:gd name="T16" fmla="*/ 63254 w 237"/>
              <a:gd name="T17" fmla="*/ 55877 h 204"/>
              <a:gd name="T18" fmla="*/ 70573 w 237"/>
              <a:gd name="T19" fmla="*/ 66742 h 204"/>
              <a:gd name="T20" fmla="*/ 70573 w 237"/>
              <a:gd name="T21" fmla="*/ 77090 h 204"/>
              <a:gd name="T22" fmla="*/ 63254 w 237"/>
              <a:gd name="T23" fmla="*/ 73468 h 204"/>
              <a:gd name="T24" fmla="*/ 52799 w 237"/>
              <a:gd name="T25" fmla="*/ 66742 h 204"/>
              <a:gd name="T26" fmla="*/ 63254 w 237"/>
              <a:gd name="T27" fmla="*/ 94681 h 204"/>
              <a:gd name="T28" fmla="*/ 70573 w 237"/>
              <a:gd name="T29" fmla="*/ 97785 h 204"/>
              <a:gd name="T30" fmla="*/ 77368 w 237"/>
              <a:gd name="T31" fmla="*/ 97785 h 204"/>
              <a:gd name="T32" fmla="*/ 81028 w 237"/>
              <a:gd name="T33" fmla="*/ 97785 h 204"/>
              <a:gd name="T34" fmla="*/ 91483 w 237"/>
              <a:gd name="T35" fmla="*/ 105029 h 204"/>
              <a:gd name="T36" fmla="*/ 95142 w 237"/>
              <a:gd name="T37" fmla="*/ 94681 h 204"/>
              <a:gd name="T38" fmla="*/ 95142 w 237"/>
              <a:gd name="T39" fmla="*/ 66742 h 204"/>
              <a:gd name="T40" fmla="*/ 112916 w 237"/>
              <a:gd name="T41" fmla="*/ 27939 h 204"/>
              <a:gd name="T42" fmla="*/ 123371 w 237"/>
              <a:gd name="T43" fmla="*/ 13969 h 204"/>
              <a:gd name="T44" fmla="*/ 112916 w 237"/>
              <a:gd name="T45" fmla="*/ 13969 h 204"/>
              <a:gd name="T46" fmla="*/ 95142 w 237"/>
              <a:gd name="T47" fmla="*/ 7243 h 204"/>
              <a:gd name="T48" fmla="*/ 84687 w 237"/>
              <a:gd name="T49" fmla="*/ 0 h 204"/>
              <a:gd name="T50" fmla="*/ 81028 w 237"/>
              <a:gd name="T51" fmla="*/ 3622 h 204"/>
              <a:gd name="T52" fmla="*/ 77368 w 237"/>
              <a:gd name="T53" fmla="*/ 7243 h 204"/>
              <a:gd name="T54" fmla="*/ 77368 w 237"/>
              <a:gd name="T55" fmla="*/ 27939 h 204"/>
              <a:gd name="T56" fmla="*/ 81028 w 237"/>
              <a:gd name="T57" fmla="*/ 31560 h 204"/>
              <a:gd name="T58" fmla="*/ 84687 w 237"/>
              <a:gd name="T59" fmla="*/ 38804 h 204"/>
              <a:gd name="T60" fmla="*/ 81028 w 237"/>
              <a:gd name="T61" fmla="*/ 35182 h 204"/>
              <a:gd name="T62" fmla="*/ 77368 w 237"/>
              <a:gd name="T63" fmla="*/ 27939 h 204"/>
              <a:gd name="T64" fmla="*/ 77368 w 237"/>
              <a:gd name="T65" fmla="*/ 27939 h 204"/>
              <a:gd name="T66" fmla="*/ 70573 w 237"/>
              <a:gd name="T67" fmla="*/ 27939 h 204"/>
              <a:gd name="T68" fmla="*/ 63254 w 237"/>
              <a:gd name="T69" fmla="*/ 27939 h 204"/>
              <a:gd name="T70" fmla="*/ 46003 w 237"/>
              <a:gd name="T71" fmla="*/ 38804 h 204"/>
              <a:gd name="T72" fmla="*/ 31366 w 237"/>
              <a:gd name="T73" fmla="*/ 41908 h 204"/>
              <a:gd name="T74" fmla="*/ 24570 w 237"/>
              <a:gd name="T75" fmla="*/ 41908 h 204"/>
              <a:gd name="T76" fmla="*/ 24570 w 237"/>
              <a:gd name="T77" fmla="*/ 41908 h 204"/>
              <a:gd name="T78" fmla="*/ 17251 w 237"/>
              <a:gd name="T79" fmla="*/ 21213 h 204"/>
              <a:gd name="T80" fmla="*/ 0 w 237"/>
              <a:gd name="T81" fmla="*/ 17591 h 2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7" h="204">
                <a:moveTo>
                  <a:pt x="0" y="34"/>
                </a:moveTo>
                <a:lnTo>
                  <a:pt x="0" y="34"/>
                </a:lnTo>
                <a:cubicBezTo>
                  <a:pt x="0" y="68"/>
                  <a:pt x="13" y="102"/>
                  <a:pt x="33" y="122"/>
                </a:cubicBezTo>
                <a:cubicBezTo>
                  <a:pt x="40" y="122"/>
                  <a:pt x="40" y="129"/>
                  <a:pt x="47" y="129"/>
                </a:cubicBezTo>
                <a:lnTo>
                  <a:pt x="47" y="122"/>
                </a:lnTo>
                <a:cubicBezTo>
                  <a:pt x="54" y="115"/>
                  <a:pt x="54" y="115"/>
                  <a:pt x="60" y="115"/>
                </a:cubicBezTo>
                <a:cubicBezTo>
                  <a:pt x="67" y="108"/>
                  <a:pt x="74" y="108"/>
                  <a:pt x="88" y="102"/>
                </a:cubicBezTo>
                <a:cubicBezTo>
                  <a:pt x="94" y="102"/>
                  <a:pt x="108" y="102"/>
                  <a:pt x="121" y="108"/>
                </a:cubicBezTo>
                <a:cubicBezTo>
                  <a:pt x="128" y="115"/>
                  <a:pt x="135" y="122"/>
                  <a:pt x="135" y="129"/>
                </a:cubicBezTo>
                <a:cubicBezTo>
                  <a:pt x="142" y="142"/>
                  <a:pt x="142" y="149"/>
                  <a:pt x="135" y="149"/>
                </a:cubicBezTo>
                <a:cubicBezTo>
                  <a:pt x="135" y="149"/>
                  <a:pt x="128" y="142"/>
                  <a:pt x="121" y="142"/>
                </a:cubicBezTo>
                <a:cubicBezTo>
                  <a:pt x="115" y="135"/>
                  <a:pt x="108" y="135"/>
                  <a:pt x="101" y="129"/>
                </a:cubicBezTo>
                <a:cubicBezTo>
                  <a:pt x="88" y="162"/>
                  <a:pt x="101" y="176"/>
                  <a:pt x="121" y="183"/>
                </a:cubicBezTo>
                <a:cubicBezTo>
                  <a:pt x="128" y="183"/>
                  <a:pt x="128" y="183"/>
                  <a:pt x="135" y="189"/>
                </a:cubicBezTo>
                <a:cubicBezTo>
                  <a:pt x="142" y="189"/>
                  <a:pt x="142" y="189"/>
                  <a:pt x="148" y="189"/>
                </a:cubicBezTo>
                <a:lnTo>
                  <a:pt x="155" y="189"/>
                </a:lnTo>
                <a:cubicBezTo>
                  <a:pt x="162" y="196"/>
                  <a:pt x="169" y="196"/>
                  <a:pt x="175" y="203"/>
                </a:cubicBezTo>
                <a:cubicBezTo>
                  <a:pt x="175" y="196"/>
                  <a:pt x="182" y="189"/>
                  <a:pt x="182" y="183"/>
                </a:cubicBezTo>
                <a:cubicBezTo>
                  <a:pt x="189" y="156"/>
                  <a:pt x="189" y="142"/>
                  <a:pt x="182" y="129"/>
                </a:cubicBezTo>
                <a:cubicBezTo>
                  <a:pt x="216" y="122"/>
                  <a:pt x="216" y="88"/>
                  <a:pt x="216" y="54"/>
                </a:cubicBezTo>
                <a:cubicBezTo>
                  <a:pt x="223" y="41"/>
                  <a:pt x="223" y="34"/>
                  <a:pt x="236" y="27"/>
                </a:cubicBezTo>
                <a:cubicBezTo>
                  <a:pt x="229" y="27"/>
                  <a:pt x="223" y="27"/>
                  <a:pt x="216" y="27"/>
                </a:cubicBezTo>
                <a:cubicBezTo>
                  <a:pt x="202" y="21"/>
                  <a:pt x="196" y="21"/>
                  <a:pt x="182" y="14"/>
                </a:cubicBezTo>
                <a:cubicBezTo>
                  <a:pt x="175" y="7"/>
                  <a:pt x="169" y="7"/>
                  <a:pt x="162" y="0"/>
                </a:cubicBezTo>
                <a:cubicBezTo>
                  <a:pt x="155" y="7"/>
                  <a:pt x="155" y="7"/>
                  <a:pt x="155" y="7"/>
                </a:cubicBezTo>
                <a:cubicBezTo>
                  <a:pt x="155" y="14"/>
                  <a:pt x="148" y="14"/>
                  <a:pt x="148" y="14"/>
                </a:cubicBezTo>
                <a:cubicBezTo>
                  <a:pt x="142" y="27"/>
                  <a:pt x="142" y="41"/>
                  <a:pt x="148" y="54"/>
                </a:cubicBezTo>
                <a:cubicBezTo>
                  <a:pt x="148" y="54"/>
                  <a:pt x="155" y="54"/>
                  <a:pt x="155" y="61"/>
                </a:cubicBezTo>
                <a:cubicBezTo>
                  <a:pt x="155" y="68"/>
                  <a:pt x="155" y="68"/>
                  <a:pt x="162" y="75"/>
                </a:cubicBezTo>
                <a:cubicBezTo>
                  <a:pt x="155" y="75"/>
                  <a:pt x="155" y="68"/>
                  <a:pt x="155" y="68"/>
                </a:cubicBezTo>
                <a:cubicBezTo>
                  <a:pt x="155" y="61"/>
                  <a:pt x="148" y="61"/>
                  <a:pt x="148" y="54"/>
                </a:cubicBezTo>
                <a:cubicBezTo>
                  <a:pt x="142" y="54"/>
                  <a:pt x="142" y="54"/>
                  <a:pt x="135" y="54"/>
                </a:cubicBezTo>
                <a:cubicBezTo>
                  <a:pt x="128" y="54"/>
                  <a:pt x="128" y="54"/>
                  <a:pt x="121" y="54"/>
                </a:cubicBezTo>
                <a:cubicBezTo>
                  <a:pt x="108" y="61"/>
                  <a:pt x="101" y="68"/>
                  <a:pt x="88" y="75"/>
                </a:cubicBezTo>
                <a:cubicBezTo>
                  <a:pt x="81" y="75"/>
                  <a:pt x="67" y="81"/>
                  <a:pt x="60" y="81"/>
                </a:cubicBezTo>
                <a:cubicBezTo>
                  <a:pt x="54" y="81"/>
                  <a:pt x="54" y="81"/>
                  <a:pt x="47" y="81"/>
                </a:cubicBezTo>
                <a:cubicBezTo>
                  <a:pt x="47" y="61"/>
                  <a:pt x="47" y="48"/>
                  <a:pt x="33" y="41"/>
                </a:cubicBezTo>
                <a:cubicBezTo>
                  <a:pt x="27" y="27"/>
                  <a:pt x="20" y="27"/>
                  <a:pt x="0"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49" name="Freeform 37"/>
          <p:cNvSpPr>
            <a:spLocks noChangeArrowheads="1"/>
          </p:cNvSpPr>
          <p:nvPr/>
        </p:nvSpPr>
        <p:spPr bwMode="auto">
          <a:xfrm>
            <a:off x="8907463" y="2479675"/>
            <a:ext cx="55563" cy="59532"/>
          </a:xfrm>
          <a:custGeom>
            <a:avLst/>
            <a:gdLst>
              <a:gd name="T0" fmla="*/ 83927 w 217"/>
              <a:gd name="T1" fmla="*/ 0 h 231"/>
              <a:gd name="T2" fmla="*/ 83927 w 217"/>
              <a:gd name="T3" fmla="*/ 0 h 231"/>
              <a:gd name="T4" fmla="*/ 52325 w 217"/>
              <a:gd name="T5" fmla="*/ 3616 h 231"/>
              <a:gd name="T6" fmla="*/ 38337 w 217"/>
              <a:gd name="T7" fmla="*/ 10330 h 231"/>
              <a:gd name="T8" fmla="*/ 24349 w 217"/>
              <a:gd name="T9" fmla="*/ 21177 h 231"/>
              <a:gd name="T10" fmla="*/ 20723 w 217"/>
              <a:gd name="T11" fmla="*/ 24276 h 231"/>
              <a:gd name="T12" fmla="*/ 0 w 217"/>
              <a:gd name="T13" fmla="*/ 52168 h 231"/>
              <a:gd name="T14" fmla="*/ 0 w 217"/>
              <a:gd name="T15" fmla="*/ 55783 h 231"/>
              <a:gd name="T16" fmla="*/ 0 w 217"/>
              <a:gd name="T17" fmla="*/ 55783 h 231"/>
              <a:gd name="T18" fmla="*/ 20723 w 217"/>
              <a:gd name="T19" fmla="*/ 66113 h 231"/>
              <a:gd name="T20" fmla="*/ 24349 w 217"/>
              <a:gd name="T21" fmla="*/ 69729 h 231"/>
              <a:gd name="T22" fmla="*/ 38337 w 217"/>
              <a:gd name="T23" fmla="*/ 76960 h 231"/>
              <a:gd name="T24" fmla="*/ 52325 w 217"/>
              <a:gd name="T25" fmla="*/ 83675 h 231"/>
              <a:gd name="T26" fmla="*/ 83927 w 217"/>
              <a:gd name="T27" fmla="*/ 101236 h 231"/>
              <a:gd name="T28" fmla="*/ 101023 w 217"/>
              <a:gd name="T29" fmla="*/ 118797 h 231"/>
              <a:gd name="T30" fmla="*/ 101023 w 217"/>
              <a:gd name="T31" fmla="*/ 3616 h 231"/>
              <a:gd name="T32" fmla="*/ 83927 w 217"/>
              <a:gd name="T33" fmla="*/ 0 h 2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231">
                <a:moveTo>
                  <a:pt x="162" y="0"/>
                </a:moveTo>
                <a:lnTo>
                  <a:pt x="162" y="0"/>
                </a:lnTo>
                <a:cubicBezTo>
                  <a:pt x="141" y="0"/>
                  <a:pt x="121" y="7"/>
                  <a:pt x="101" y="7"/>
                </a:cubicBezTo>
                <a:cubicBezTo>
                  <a:pt x="94" y="14"/>
                  <a:pt x="87" y="14"/>
                  <a:pt x="74" y="20"/>
                </a:cubicBezTo>
                <a:cubicBezTo>
                  <a:pt x="67" y="27"/>
                  <a:pt x="54" y="34"/>
                  <a:pt x="47" y="41"/>
                </a:cubicBezTo>
                <a:cubicBezTo>
                  <a:pt x="40" y="41"/>
                  <a:pt x="40" y="47"/>
                  <a:pt x="40" y="47"/>
                </a:cubicBezTo>
                <a:cubicBezTo>
                  <a:pt x="20" y="61"/>
                  <a:pt x="13" y="81"/>
                  <a:pt x="0" y="101"/>
                </a:cubicBezTo>
                <a:cubicBezTo>
                  <a:pt x="0" y="108"/>
                  <a:pt x="0" y="108"/>
                  <a:pt x="0" y="108"/>
                </a:cubicBezTo>
                <a:cubicBezTo>
                  <a:pt x="13" y="115"/>
                  <a:pt x="27" y="122"/>
                  <a:pt x="40" y="128"/>
                </a:cubicBezTo>
                <a:cubicBezTo>
                  <a:pt x="40" y="128"/>
                  <a:pt x="40" y="135"/>
                  <a:pt x="47" y="135"/>
                </a:cubicBezTo>
                <a:cubicBezTo>
                  <a:pt x="54" y="135"/>
                  <a:pt x="67" y="142"/>
                  <a:pt x="74" y="149"/>
                </a:cubicBezTo>
                <a:cubicBezTo>
                  <a:pt x="87" y="149"/>
                  <a:pt x="94" y="155"/>
                  <a:pt x="101" y="162"/>
                </a:cubicBezTo>
                <a:cubicBezTo>
                  <a:pt x="128" y="169"/>
                  <a:pt x="148" y="182"/>
                  <a:pt x="162" y="196"/>
                </a:cubicBezTo>
                <a:cubicBezTo>
                  <a:pt x="175" y="203"/>
                  <a:pt x="189" y="216"/>
                  <a:pt x="195" y="230"/>
                </a:cubicBezTo>
                <a:cubicBezTo>
                  <a:pt x="216" y="115"/>
                  <a:pt x="162" y="81"/>
                  <a:pt x="195" y="7"/>
                </a:cubicBezTo>
                <a:cubicBezTo>
                  <a:pt x="189" y="7"/>
                  <a:pt x="175" y="7"/>
                  <a:pt x="162"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51" name="Freeform 39"/>
          <p:cNvSpPr>
            <a:spLocks noChangeArrowheads="1"/>
          </p:cNvSpPr>
          <p:nvPr/>
        </p:nvSpPr>
        <p:spPr bwMode="auto">
          <a:xfrm>
            <a:off x="8791575" y="1454944"/>
            <a:ext cx="34925" cy="46038"/>
          </a:xfrm>
          <a:custGeom>
            <a:avLst/>
            <a:gdLst>
              <a:gd name="T0" fmla="*/ 60143 w 136"/>
              <a:gd name="T1" fmla="*/ 38889 h 177"/>
              <a:gd name="T2" fmla="*/ 60143 w 136"/>
              <a:gd name="T3" fmla="*/ 38889 h 177"/>
              <a:gd name="T4" fmla="*/ 60143 w 136"/>
              <a:gd name="T5" fmla="*/ 38889 h 177"/>
              <a:gd name="T6" fmla="*/ 60143 w 136"/>
              <a:gd name="T7" fmla="*/ 38889 h 177"/>
              <a:gd name="T8" fmla="*/ 56482 w 136"/>
              <a:gd name="T9" fmla="*/ 38889 h 177"/>
              <a:gd name="T10" fmla="*/ 46023 w 136"/>
              <a:gd name="T11" fmla="*/ 42519 h 177"/>
              <a:gd name="T12" fmla="*/ 38701 w 136"/>
              <a:gd name="T13" fmla="*/ 38889 h 177"/>
              <a:gd name="T14" fmla="*/ 35040 w 136"/>
              <a:gd name="T15" fmla="*/ 31630 h 177"/>
              <a:gd name="T16" fmla="*/ 31902 w 136"/>
              <a:gd name="T17" fmla="*/ 21260 h 177"/>
              <a:gd name="T18" fmla="*/ 17782 w 136"/>
              <a:gd name="T19" fmla="*/ 3630 h 177"/>
              <a:gd name="T20" fmla="*/ 6799 w 136"/>
              <a:gd name="T21" fmla="*/ 0 h 177"/>
              <a:gd name="T22" fmla="*/ 3661 w 136"/>
              <a:gd name="T23" fmla="*/ 7259 h 177"/>
              <a:gd name="T24" fmla="*/ 3661 w 136"/>
              <a:gd name="T25" fmla="*/ 28519 h 177"/>
              <a:gd name="T26" fmla="*/ 17782 w 136"/>
              <a:gd name="T27" fmla="*/ 49260 h 177"/>
              <a:gd name="T28" fmla="*/ 31902 w 136"/>
              <a:gd name="T29" fmla="*/ 59630 h 177"/>
              <a:gd name="T30" fmla="*/ 35040 w 136"/>
              <a:gd name="T31" fmla="*/ 66890 h 177"/>
              <a:gd name="T32" fmla="*/ 38701 w 136"/>
              <a:gd name="T33" fmla="*/ 73631 h 177"/>
              <a:gd name="T34" fmla="*/ 46023 w 136"/>
              <a:gd name="T35" fmla="*/ 80890 h 177"/>
              <a:gd name="T36" fmla="*/ 49161 w 136"/>
              <a:gd name="T37" fmla="*/ 91260 h 177"/>
              <a:gd name="T38" fmla="*/ 49161 w 136"/>
              <a:gd name="T39" fmla="*/ 91260 h 177"/>
              <a:gd name="T40" fmla="*/ 56482 w 136"/>
              <a:gd name="T41" fmla="*/ 42519 h 177"/>
              <a:gd name="T42" fmla="*/ 60143 w 136"/>
              <a:gd name="T43" fmla="*/ 38889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77">
                <a:moveTo>
                  <a:pt x="115" y="75"/>
                </a:moveTo>
                <a:lnTo>
                  <a:pt x="115" y="75"/>
                </a:lnTo>
                <a:cubicBezTo>
                  <a:pt x="115" y="75"/>
                  <a:pt x="115" y="75"/>
                  <a:pt x="108" y="75"/>
                </a:cubicBezTo>
                <a:cubicBezTo>
                  <a:pt x="101" y="82"/>
                  <a:pt x="94" y="82"/>
                  <a:pt x="88" y="82"/>
                </a:cubicBezTo>
                <a:cubicBezTo>
                  <a:pt x="81" y="75"/>
                  <a:pt x="81" y="75"/>
                  <a:pt x="74" y="75"/>
                </a:cubicBezTo>
                <a:cubicBezTo>
                  <a:pt x="74" y="68"/>
                  <a:pt x="67" y="68"/>
                  <a:pt x="67" y="61"/>
                </a:cubicBezTo>
                <a:cubicBezTo>
                  <a:pt x="61" y="55"/>
                  <a:pt x="61" y="48"/>
                  <a:pt x="61" y="41"/>
                </a:cubicBezTo>
                <a:cubicBezTo>
                  <a:pt x="54" y="27"/>
                  <a:pt x="47" y="7"/>
                  <a:pt x="34" y="7"/>
                </a:cubicBezTo>
                <a:cubicBezTo>
                  <a:pt x="34" y="0"/>
                  <a:pt x="27" y="0"/>
                  <a:pt x="13" y="0"/>
                </a:cubicBezTo>
                <a:cubicBezTo>
                  <a:pt x="13" y="7"/>
                  <a:pt x="13" y="7"/>
                  <a:pt x="7" y="14"/>
                </a:cubicBezTo>
                <a:cubicBezTo>
                  <a:pt x="0" y="27"/>
                  <a:pt x="0" y="41"/>
                  <a:pt x="7" y="55"/>
                </a:cubicBezTo>
                <a:cubicBezTo>
                  <a:pt x="13" y="68"/>
                  <a:pt x="27" y="82"/>
                  <a:pt x="34" y="95"/>
                </a:cubicBezTo>
                <a:cubicBezTo>
                  <a:pt x="47" y="102"/>
                  <a:pt x="54" y="109"/>
                  <a:pt x="61" y="115"/>
                </a:cubicBezTo>
                <a:cubicBezTo>
                  <a:pt x="61" y="122"/>
                  <a:pt x="67" y="122"/>
                  <a:pt x="67" y="129"/>
                </a:cubicBezTo>
                <a:cubicBezTo>
                  <a:pt x="67" y="136"/>
                  <a:pt x="74" y="136"/>
                  <a:pt x="74" y="142"/>
                </a:cubicBezTo>
                <a:cubicBezTo>
                  <a:pt x="81" y="149"/>
                  <a:pt x="81" y="149"/>
                  <a:pt x="88" y="156"/>
                </a:cubicBezTo>
                <a:cubicBezTo>
                  <a:pt x="88" y="163"/>
                  <a:pt x="88" y="169"/>
                  <a:pt x="94" y="176"/>
                </a:cubicBezTo>
                <a:cubicBezTo>
                  <a:pt x="135" y="129"/>
                  <a:pt x="81" y="129"/>
                  <a:pt x="108" y="82"/>
                </a:cubicBezTo>
                <a:cubicBezTo>
                  <a:pt x="115" y="82"/>
                  <a:pt x="115" y="82"/>
                  <a:pt x="115" y="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52" name="Freeform 40"/>
          <p:cNvSpPr>
            <a:spLocks noChangeArrowheads="1"/>
          </p:cNvSpPr>
          <p:nvPr/>
        </p:nvSpPr>
        <p:spPr bwMode="auto">
          <a:xfrm>
            <a:off x="8866982" y="2282825"/>
            <a:ext cx="26194" cy="32544"/>
          </a:xfrm>
          <a:custGeom>
            <a:avLst/>
            <a:gdLst>
              <a:gd name="T0" fmla="*/ 13833 w 103"/>
              <a:gd name="T1" fmla="*/ 53186 h 122"/>
              <a:gd name="T2" fmla="*/ 13833 w 103"/>
              <a:gd name="T3" fmla="*/ 53186 h 122"/>
              <a:gd name="T4" fmla="*/ 13833 w 103"/>
              <a:gd name="T5" fmla="*/ 53186 h 122"/>
              <a:gd name="T6" fmla="*/ 48672 w 103"/>
              <a:gd name="T7" fmla="*/ 63718 h 122"/>
              <a:gd name="T8" fmla="*/ 52259 w 103"/>
              <a:gd name="T9" fmla="*/ 63718 h 122"/>
              <a:gd name="T10" fmla="*/ 52259 w 103"/>
              <a:gd name="T11" fmla="*/ 63718 h 122"/>
              <a:gd name="T12" fmla="*/ 52259 w 103"/>
              <a:gd name="T13" fmla="*/ 63718 h 122"/>
              <a:gd name="T14" fmla="*/ 48672 w 103"/>
              <a:gd name="T15" fmla="*/ 60559 h 122"/>
              <a:gd name="T16" fmla="*/ 13833 w 103"/>
              <a:gd name="T17" fmla="*/ 3686 h 122"/>
              <a:gd name="T18" fmla="*/ 13833 w 103"/>
              <a:gd name="T19" fmla="*/ 3686 h 122"/>
              <a:gd name="T20" fmla="*/ 0 w 103"/>
              <a:gd name="T21" fmla="*/ 0 h 122"/>
              <a:gd name="T22" fmla="*/ 0 w 103"/>
              <a:gd name="T23" fmla="*/ 0 h 122"/>
              <a:gd name="T24" fmla="*/ 0 w 103"/>
              <a:gd name="T25" fmla="*/ 53186 h 122"/>
              <a:gd name="T26" fmla="*/ 0 w 103"/>
              <a:gd name="T27" fmla="*/ 53186 h 122"/>
              <a:gd name="T28" fmla="*/ 13833 w 103"/>
              <a:gd name="T29" fmla="*/ 53186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122">
                <a:moveTo>
                  <a:pt x="27" y="101"/>
                </a:moveTo>
                <a:lnTo>
                  <a:pt x="27" y="101"/>
                </a:lnTo>
                <a:cubicBezTo>
                  <a:pt x="54" y="101"/>
                  <a:pt x="81" y="108"/>
                  <a:pt x="95" y="121"/>
                </a:cubicBezTo>
                <a:cubicBezTo>
                  <a:pt x="102" y="121"/>
                  <a:pt x="102" y="121"/>
                  <a:pt x="102" y="121"/>
                </a:cubicBezTo>
                <a:cubicBezTo>
                  <a:pt x="95" y="115"/>
                  <a:pt x="95" y="115"/>
                  <a:pt x="95" y="115"/>
                </a:cubicBezTo>
                <a:cubicBezTo>
                  <a:pt x="88" y="67"/>
                  <a:pt x="68" y="27"/>
                  <a:pt x="27" y="7"/>
                </a:cubicBezTo>
                <a:cubicBezTo>
                  <a:pt x="20" y="7"/>
                  <a:pt x="7" y="0"/>
                  <a:pt x="0" y="0"/>
                </a:cubicBezTo>
                <a:cubicBezTo>
                  <a:pt x="0" y="101"/>
                  <a:pt x="0" y="101"/>
                  <a:pt x="0" y="101"/>
                </a:cubicBezTo>
                <a:cubicBezTo>
                  <a:pt x="7" y="101"/>
                  <a:pt x="20" y="101"/>
                  <a:pt x="27"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53" name="Freeform 41"/>
          <p:cNvSpPr>
            <a:spLocks noChangeArrowheads="1"/>
          </p:cNvSpPr>
          <p:nvPr/>
        </p:nvSpPr>
        <p:spPr bwMode="auto">
          <a:xfrm>
            <a:off x="8849519" y="2557463"/>
            <a:ext cx="45244" cy="41275"/>
          </a:xfrm>
          <a:custGeom>
            <a:avLst/>
            <a:gdLst>
              <a:gd name="T0" fmla="*/ 49477 w 170"/>
              <a:gd name="T1" fmla="*/ 42616 h 157"/>
              <a:gd name="T2" fmla="*/ 49477 w 170"/>
              <a:gd name="T3" fmla="*/ 42616 h 157"/>
              <a:gd name="T4" fmla="*/ 85268 w 170"/>
              <a:gd name="T5" fmla="*/ 21571 h 157"/>
              <a:gd name="T6" fmla="*/ 88953 w 170"/>
              <a:gd name="T7" fmla="*/ 21571 h 157"/>
              <a:gd name="T8" fmla="*/ 88953 w 170"/>
              <a:gd name="T9" fmla="*/ 3683 h 157"/>
              <a:gd name="T10" fmla="*/ 88953 w 170"/>
              <a:gd name="T11" fmla="*/ 3683 h 157"/>
              <a:gd name="T12" fmla="*/ 85268 w 170"/>
              <a:gd name="T13" fmla="*/ 3683 h 157"/>
              <a:gd name="T14" fmla="*/ 49477 w 170"/>
              <a:gd name="T15" fmla="*/ 11049 h 157"/>
              <a:gd name="T16" fmla="*/ 49477 w 170"/>
              <a:gd name="T17" fmla="*/ 11049 h 157"/>
              <a:gd name="T18" fmla="*/ 35265 w 170"/>
              <a:gd name="T19" fmla="*/ 14205 h 157"/>
              <a:gd name="T20" fmla="*/ 21054 w 170"/>
              <a:gd name="T21" fmla="*/ 3683 h 157"/>
              <a:gd name="T22" fmla="*/ 21054 w 170"/>
              <a:gd name="T23" fmla="*/ 42616 h 157"/>
              <a:gd name="T24" fmla="*/ 21054 w 170"/>
              <a:gd name="T25" fmla="*/ 82075 h 157"/>
              <a:gd name="T26" fmla="*/ 21054 w 170"/>
              <a:gd name="T27" fmla="*/ 82075 h 157"/>
              <a:gd name="T28" fmla="*/ 35265 w 170"/>
              <a:gd name="T29" fmla="*/ 56821 h 157"/>
              <a:gd name="T30" fmla="*/ 35265 w 170"/>
              <a:gd name="T31" fmla="*/ 60504 h 157"/>
              <a:gd name="T32" fmla="*/ 49477 w 170"/>
              <a:gd name="T33" fmla="*/ 67870 h 157"/>
              <a:gd name="T34" fmla="*/ 49477 w 170"/>
              <a:gd name="T35" fmla="*/ 67870 h 157"/>
              <a:gd name="T36" fmla="*/ 49477 w 170"/>
              <a:gd name="T37" fmla="*/ 67870 h 157"/>
              <a:gd name="T38" fmla="*/ 49477 w 170"/>
              <a:gd name="T39" fmla="*/ 46299 h 157"/>
              <a:gd name="T40" fmla="*/ 49477 w 170"/>
              <a:gd name="T41" fmla="*/ 4261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157">
                <a:moveTo>
                  <a:pt x="94" y="81"/>
                </a:moveTo>
                <a:lnTo>
                  <a:pt x="94" y="81"/>
                </a:lnTo>
                <a:cubicBezTo>
                  <a:pt x="115" y="61"/>
                  <a:pt x="148" y="68"/>
                  <a:pt x="162" y="41"/>
                </a:cubicBezTo>
                <a:lnTo>
                  <a:pt x="169" y="41"/>
                </a:lnTo>
                <a:cubicBezTo>
                  <a:pt x="169" y="34"/>
                  <a:pt x="169" y="21"/>
                  <a:pt x="169" y="7"/>
                </a:cubicBezTo>
                <a:cubicBezTo>
                  <a:pt x="162" y="7"/>
                  <a:pt x="162" y="7"/>
                  <a:pt x="162" y="7"/>
                </a:cubicBezTo>
                <a:cubicBezTo>
                  <a:pt x="128" y="0"/>
                  <a:pt x="108" y="7"/>
                  <a:pt x="94" y="21"/>
                </a:cubicBezTo>
                <a:cubicBezTo>
                  <a:pt x="81" y="21"/>
                  <a:pt x="74" y="27"/>
                  <a:pt x="67" y="27"/>
                </a:cubicBezTo>
                <a:cubicBezTo>
                  <a:pt x="60" y="21"/>
                  <a:pt x="54" y="21"/>
                  <a:pt x="40" y="7"/>
                </a:cubicBezTo>
                <a:cubicBezTo>
                  <a:pt x="54" y="34"/>
                  <a:pt x="47" y="61"/>
                  <a:pt x="40" y="81"/>
                </a:cubicBezTo>
                <a:cubicBezTo>
                  <a:pt x="20" y="115"/>
                  <a:pt x="0" y="142"/>
                  <a:pt x="40" y="156"/>
                </a:cubicBezTo>
                <a:cubicBezTo>
                  <a:pt x="47" y="136"/>
                  <a:pt x="40" y="108"/>
                  <a:pt x="67" y="108"/>
                </a:cubicBezTo>
                <a:lnTo>
                  <a:pt x="67" y="115"/>
                </a:lnTo>
                <a:cubicBezTo>
                  <a:pt x="74" y="129"/>
                  <a:pt x="74" y="136"/>
                  <a:pt x="94" y="129"/>
                </a:cubicBezTo>
                <a:cubicBezTo>
                  <a:pt x="87" y="108"/>
                  <a:pt x="87" y="102"/>
                  <a:pt x="94" y="88"/>
                </a:cubicBezTo>
                <a:cubicBezTo>
                  <a:pt x="94" y="88"/>
                  <a:pt x="94" y="88"/>
                  <a:pt x="94"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54" name="Freeform 42"/>
          <p:cNvSpPr>
            <a:spLocks noChangeArrowheads="1"/>
          </p:cNvSpPr>
          <p:nvPr/>
        </p:nvSpPr>
        <p:spPr bwMode="auto">
          <a:xfrm>
            <a:off x="8271669" y="1500982"/>
            <a:ext cx="28575" cy="26194"/>
          </a:xfrm>
          <a:custGeom>
            <a:avLst/>
            <a:gdLst>
              <a:gd name="T0" fmla="*/ 7367 w 109"/>
              <a:gd name="T1" fmla="*/ 0 h 102"/>
              <a:gd name="T2" fmla="*/ 7367 w 109"/>
              <a:gd name="T3" fmla="*/ 0 h 102"/>
              <a:gd name="T4" fmla="*/ 3683 w 109"/>
              <a:gd name="T5" fmla="*/ 0 h 102"/>
              <a:gd name="T6" fmla="*/ 7367 w 109"/>
              <a:gd name="T7" fmla="*/ 27939 h 102"/>
              <a:gd name="T8" fmla="*/ 14208 w 109"/>
              <a:gd name="T9" fmla="*/ 31560 h 102"/>
              <a:gd name="T10" fmla="*/ 32099 w 109"/>
              <a:gd name="T11" fmla="*/ 41908 h 102"/>
              <a:gd name="T12" fmla="*/ 42623 w 109"/>
              <a:gd name="T13" fmla="*/ 45530 h 102"/>
              <a:gd name="T14" fmla="*/ 56831 w 109"/>
              <a:gd name="T15" fmla="*/ 52256 h 102"/>
              <a:gd name="T16" fmla="*/ 56831 w 109"/>
              <a:gd name="T17" fmla="*/ 0 h 102"/>
              <a:gd name="T18" fmla="*/ 42623 w 109"/>
              <a:gd name="T19" fmla="*/ 0 h 102"/>
              <a:gd name="T20" fmla="*/ 32099 w 109"/>
              <a:gd name="T21" fmla="*/ 0 h 102"/>
              <a:gd name="T22" fmla="*/ 14208 w 109"/>
              <a:gd name="T23" fmla="*/ 0 h 102"/>
              <a:gd name="T24" fmla="*/ 7367 w 109"/>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02">
                <a:moveTo>
                  <a:pt x="14" y="0"/>
                </a:moveTo>
                <a:lnTo>
                  <a:pt x="14" y="0"/>
                </a:lnTo>
                <a:cubicBezTo>
                  <a:pt x="7" y="0"/>
                  <a:pt x="7" y="0"/>
                  <a:pt x="7" y="0"/>
                </a:cubicBezTo>
                <a:cubicBezTo>
                  <a:pt x="0" y="27"/>
                  <a:pt x="7" y="41"/>
                  <a:pt x="14" y="54"/>
                </a:cubicBezTo>
                <a:cubicBezTo>
                  <a:pt x="20" y="54"/>
                  <a:pt x="20" y="61"/>
                  <a:pt x="27" y="61"/>
                </a:cubicBezTo>
                <a:cubicBezTo>
                  <a:pt x="34" y="68"/>
                  <a:pt x="47" y="74"/>
                  <a:pt x="61" y="81"/>
                </a:cubicBezTo>
                <a:cubicBezTo>
                  <a:pt x="68" y="81"/>
                  <a:pt x="74" y="81"/>
                  <a:pt x="81" y="88"/>
                </a:cubicBezTo>
                <a:cubicBezTo>
                  <a:pt x="88" y="88"/>
                  <a:pt x="95" y="95"/>
                  <a:pt x="108" y="101"/>
                </a:cubicBezTo>
                <a:cubicBezTo>
                  <a:pt x="108" y="0"/>
                  <a:pt x="108" y="0"/>
                  <a:pt x="108" y="0"/>
                </a:cubicBezTo>
                <a:cubicBezTo>
                  <a:pt x="81" y="0"/>
                  <a:pt x="81" y="0"/>
                  <a:pt x="81" y="0"/>
                </a:cubicBezTo>
                <a:cubicBezTo>
                  <a:pt x="61" y="0"/>
                  <a:pt x="61" y="0"/>
                  <a:pt x="61" y="0"/>
                </a:cubicBezTo>
                <a:cubicBezTo>
                  <a:pt x="27" y="0"/>
                  <a:pt x="27" y="0"/>
                  <a:pt x="27" y="0"/>
                </a:cubicBezTo>
                <a:lnTo>
                  <a:pt x="14"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55" name="Freeform 43"/>
          <p:cNvSpPr>
            <a:spLocks noChangeArrowheads="1"/>
          </p:cNvSpPr>
          <p:nvPr/>
        </p:nvSpPr>
        <p:spPr bwMode="auto">
          <a:xfrm>
            <a:off x="8774907" y="2495550"/>
            <a:ext cx="68263" cy="51594"/>
          </a:xfrm>
          <a:custGeom>
            <a:avLst/>
            <a:gdLst>
              <a:gd name="T0" fmla="*/ 0 w 258"/>
              <a:gd name="T1" fmla="*/ 0 h 197"/>
              <a:gd name="T2" fmla="*/ 0 w 258"/>
              <a:gd name="T3" fmla="*/ 0 h 197"/>
              <a:gd name="T4" fmla="*/ 14166 w 258"/>
              <a:gd name="T5" fmla="*/ 17820 h 197"/>
              <a:gd name="T6" fmla="*/ 35678 w 258"/>
              <a:gd name="T7" fmla="*/ 42454 h 197"/>
              <a:gd name="T8" fmla="*/ 49844 w 258"/>
              <a:gd name="T9" fmla="*/ 60275 h 197"/>
              <a:gd name="T10" fmla="*/ 64011 w 258"/>
              <a:gd name="T11" fmla="*/ 88577 h 197"/>
              <a:gd name="T12" fmla="*/ 64011 w 258"/>
              <a:gd name="T13" fmla="*/ 102729 h 197"/>
              <a:gd name="T14" fmla="*/ 67159 w 258"/>
              <a:gd name="T15" fmla="*/ 95391 h 197"/>
              <a:gd name="T16" fmla="*/ 70832 w 258"/>
              <a:gd name="T17" fmla="*/ 84909 h 197"/>
              <a:gd name="T18" fmla="*/ 78177 w 258"/>
              <a:gd name="T19" fmla="*/ 74426 h 197"/>
              <a:gd name="T20" fmla="*/ 88671 w 258"/>
              <a:gd name="T21" fmla="*/ 67088 h 197"/>
              <a:gd name="T22" fmla="*/ 92343 w 258"/>
              <a:gd name="T23" fmla="*/ 67088 h 197"/>
              <a:gd name="T24" fmla="*/ 109658 w 258"/>
              <a:gd name="T25" fmla="*/ 78095 h 197"/>
              <a:gd name="T26" fmla="*/ 113331 w 258"/>
              <a:gd name="T27" fmla="*/ 81240 h 197"/>
              <a:gd name="T28" fmla="*/ 117003 w 258"/>
              <a:gd name="T29" fmla="*/ 88577 h 197"/>
              <a:gd name="T30" fmla="*/ 113331 w 258"/>
              <a:gd name="T31" fmla="*/ 20965 h 197"/>
              <a:gd name="T32" fmla="*/ 109658 w 258"/>
              <a:gd name="T33" fmla="*/ 17820 h 197"/>
              <a:gd name="T34" fmla="*/ 92343 w 258"/>
              <a:gd name="T35" fmla="*/ 0 h 197"/>
              <a:gd name="T36" fmla="*/ 92343 w 258"/>
              <a:gd name="T37" fmla="*/ 0 h 197"/>
              <a:gd name="T38" fmla="*/ 88671 w 258"/>
              <a:gd name="T39" fmla="*/ 0 h 197"/>
              <a:gd name="T40" fmla="*/ 78177 w 258"/>
              <a:gd name="T41" fmla="*/ 10483 h 197"/>
              <a:gd name="T42" fmla="*/ 70832 w 258"/>
              <a:gd name="T43" fmla="*/ 14151 h 197"/>
              <a:gd name="T44" fmla="*/ 67159 w 258"/>
              <a:gd name="T45" fmla="*/ 14151 h 197"/>
              <a:gd name="T46" fmla="*/ 64011 w 258"/>
              <a:gd name="T47" fmla="*/ 14151 h 197"/>
              <a:gd name="T48" fmla="*/ 49844 w 258"/>
              <a:gd name="T49" fmla="*/ 10483 h 197"/>
              <a:gd name="T50" fmla="*/ 35678 w 258"/>
              <a:gd name="T51" fmla="*/ 6814 h 197"/>
              <a:gd name="T52" fmla="*/ 14166 w 258"/>
              <a:gd name="T53" fmla="*/ 0 h 197"/>
              <a:gd name="T54" fmla="*/ 0 w 258"/>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8" h="197">
                <a:moveTo>
                  <a:pt x="0" y="0"/>
                </a:moveTo>
                <a:lnTo>
                  <a:pt x="0" y="0"/>
                </a:lnTo>
                <a:cubicBezTo>
                  <a:pt x="7" y="13"/>
                  <a:pt x="14" y="20"/>
                  <a:pt x="27" y="34"/>
                </a:cubicBezTo>
                <a:cubicBezTo>
                  <a:pt x="41" y="54"/>
                  <a:pt x="54" y="67"/>
                  <a:pt x="68" y="81"/>
                </a:cubicBezTo>
                <a:cubicBezTo>
                  <a:pt x="81" y="94"/>
                  <a:pt x="88" y="101"/>
                  <a:pt x="95" y="115"/>
                </a:cubicBezTo>
                <a:cubicBezTo>
                  <a:pt x="108" y="128"/>
                  <a:pt x="115" y="149"/>
                  <a:pt x="122" y="169"/>
                </a:cubicBezTo>
                <a:cubicBezTo>
                  <a:pt x="122" y="176"/>
                  <a:pt x="122" y="182"/>
                  <a:pt x="122" y="196"/>
                </a:cubicBezTo>
                <a:cubicBezTo>
                  <a:pt x="128" y="189"/>
                  <a:pt x="128" y="182"/>
                  <a:pt x="128" y="182"/>
                </a:cubicBezTo>
                <a:cubicBezTo>
                  <a:pt x="128" y="176"/>
                  <a:pt x="135" y="169"/>
                  <a:pt x="135" y="162"/>
                </a:cubicBezTo>
                <a:cubicBezTo>
                  <a:pt x="142" y="155"/>
                  <a:pt x="142" y="149"/>
                  <a:pt x="149" y="142"/>
                </a:cubicBezTo>
                <a:cubicBezTo>
                  <a:pt x="155" y="135"/>
                  <a:pt x="162" y="128"/>
                  <a:pt x="169" y="128"/>
                </a:cubicBezTo>
                <a:cubicBezTo>
                  <a:pt x="176" y="128"/>
                  <a:pt x="176" y="128"/>
                  <a:pt x="176" y="128"/>
                </a:cubicBezTo>
                <a:cubicBezTo>
                  <a:pt x="189" y="128"/>
                  <a:pt x="203" y="135"/>
                  <a:pt x="209" y="149"/>
                </a:cubicBezTo>
                <a:cubicBezTo>
                  <a:pt x="216" y="155"/>
                  <a:pt x="216" y="155"/>
                  <a:pt x="216" y="155"/>
                </a:cubicBezTo>
                <a:cubicBezTo>
                  <a:pt x="223" y="162"/>
                  <a:pt x="223" y="169"/>
                  <a:pt x="223" y="169"/>
                </a:cubicBezTo>
                <a:cubicBezTo>
                  <a:pt x="257" y="115"/>
                  <a:pt x="243" y="74"/>
                  <a:pt x="216" y="40"/>
                </a:cubicBezTo>
                <a:cubicBezTo>
                  <a:pt x="216" y="40"/>
                  <a:pt x="216" y="40"/>
                  <a:pt x="209" y="34"/>
                </a:cubicBezTo>
                <a:cubicBezTo>
                  <a:pt x="203" y="20"/>
                  <a:pt x="189" y="13"/>
                  <a:pt x="176" y="0"/>
                </a:cubicBezTo>
                <a:cubicBezTo>
                  <a:pt x="176" y="0"/>
                  <a:pt x="176" y="0"/>
                  <a:pt x="169" y="0"/>
                </a:cubicBezTo>
                <a:cubicBezTo>
                  <a:pt x="162" y="13"/>
                  <a:pt x="155" y="20"/>
                  <a:pt x="149" y="20"/>
                </a:cubicBezTo>
                <a:cubicBezTo>
                  <a:pt x="142" y="27"/>
                  <a:pt x="142" y="27"/>
                  <a:pt x="135" y="27"/>
                </a:cubicBezTo>
                <a:lnTo>
                  <a:pt x="128" y="27"/>
                </a:lnTo>
                <a:lnTo>
                  <a:pt x="122" y="27"/>
                </a:lnTo>
                <a:cubicBezTo>
                  <a:pt x="115" y="27"/>
                  <a:pt x="108" y="27"/>
                  <a:pt x="95" y="20"/>
                </a:cubicBezTo>
                <a:cubicBezTo>
                  <a:pt x="88" y="20"/>
                  <a:pt x="81" y="20"/>
                  <a:pt x="68" y="13"/>
                </a:cubicBezTo>
                <a:cubicBezTo>
                  <a:pt x="54" y="13"/>
                  <a:pt x="41" y="7"/>
                  <a:pt x="27" y="0"/>
                </a:cubicBezTo>
                <a:cubicBezTo>
                  <a:pt x="14" y="0"/>
                  <a:pt x="7" y="0"/>
                  <a:pt x="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56" name="Freeform 44"/>
          <p:cNvSpPr>
            <a:spLocks noChangeArrowheads="1"/>
          </p:cNvSpPr>
          <p:nvPr/>
        </p:nvSpPr>
        <p:spPr bwMode="auto">
          <a:xfrm>
            <a:off x="8794750" y="1500982"/>
            <a:ext cx="26194" cy="51594"/>
          </a:xfrm>
          <a:custGeom>
            <a:avLst/>
            <a:gdLst>
              <a:gd name="T0" fmla="*/ 41499 w 103"/>
              <a:gd name="T1" fmla="*/ 0 h 197"/>
              <a:gd name="T2" fmla="*/ 41499 w 103"/>
              <a:gd name="T3" fmla="*/ 0 h 197"/>
              <a:gd name="T4" fmla="*/ 38425 w 103"/>
              <a:gd name="T5" fmla="*/ 0 h 197"/>
              <a:gd name="T6" fmla="*/ 31252 w 103"/>
              <a:gd name="T7" fmla="*/ 0 h 197"/>
              <a:gd name="T8" fmla="*/ 27666 w 103"/>
              <a:gd name="T9" fmla="*/ 0 h 197"/>
              <a:gd name="T10" fmla="*/ 24592 w 103"/>
              <a:gd name="T11" fmla="*/ 0 h 197"/>
              <a:gd name="T12" fmla="*/ 10759 w 103"/>
              <a:gd name="T13" fmla="*/ 7338 h 197"/>
              <a:gd name="T14" fmla="*/ 10759 w 103"/>
              <a:gd name="T15" fmla="*/ 63943 h 197"/>
              <a:gd name="T16" fmla="*/ 24592 w 103"/>
              <a:gd name="T17" fmla="*/ 84908 h 197"/>
              <a:gd name="T18" fmla="*/ 27666 w 103"/>
              <a:gd name="T19" fmla="*/ 92245 h 197"/>
              <a:gd name="T20" fmla="*/ 31252 w 103"/>
              <a:gd name="T21" fmla="*/ 95390 h 197"/>
              <a:gd name="T22" fmla="*/ 38425 w 103"/>
              <a:gd name="T23" fmla="*/ 102728 h 197"/>
              <a:gd name="T24" fmla="*/ 38425 w 103"/>
              <a:gd name="T25" fmla="*/ 102728 h 197"/>
              <a:gd name="T26" fmla="*/ 38425 w 103"/>
              <a:gd name="T27" fmla="*/ 92245 h 197"/>
              <a:gd name="T28" fmla="*/ 38425 w 103"/>
              <a:gd name="T29" fmla="*/ 70756 h 197"/>
              <a:gd name="T30" fmla="*/ 48671 w 103"/>
              <a:gd name="T31" fmla="*/ 24634 h 197"/>
              <a:gd name="T32" fmla="*/ 52258 w 103"/>
              <a:gd name="T33" fmla="*/ 0 h 197"/>
              <a:gd name="T34" fmla="*/ 48671 w 103"/>
              <a:gd name="T35" fmla="*/ 0 h 197"/>
              <a:gd name="T36" fmla="*/ 41499 w 103"/>
              <a:gd name="T37" fmla="*/ 0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97">
                <a:moveTo>
                  <a:pt x="81" y="0"/>
                </a:moveTo>
                <a:lnTo>
                  <a:pt x="81" y="0"/>
                </a:lnTo>
                <a:cubicBezTo>
                  <a:pt x="75" y="0"/>
                  <a:pt x="75" y="0"/>
                  <a:pt x="75" y="0"/>
                </a:cubicBezTo>
                <a:cubicBezTo>
                  <a:pt x="68" y="0"/>
                  <a:pt x="68" y="0"/>
                  <a:pt x="61" y="0"/>
                </a:cubicBezTo>
                <a:lnTo>
                  <a:pt x="54" y="0"/>
                </a:lnTo>
                <a:lnTo>
                  <a:pt x="48" y="0"/>
                </a:lnTo>
                <a:cubicBezTo>
                  <a:pt x="34" y="7"/>
                  <a:pt x="27" y="7"/>
                  <a:pt x="21" y="14"/>
                </a:cubicBezTo>
                <a:cubicBezTo>
                  <a:pt x="0" y="34"/>
                  <a:pt x="7" y="81"/>
                  <a:pt x="21" y="122"/>
                </a:cubicBezTo>
                <a:cubicBezTo>
                  <a:pt x="27" y="135"/>
                  <a:pt x="41" y="149"/>
                  <a:pt x="48" y="162"/>
                </a:cubicBezTo>
                <a:cubicBezTo>
                  <a:pt x="48" y="169"/>
                  <a:pt x="54" y="169"/>
                  <a:pt x="54" y="176"/>
                </a:cubicBezTo>
                <a:lnTo>
                  <a:pt x="61" y="182"/>
                </a:lnTo>
                <a:cubicBezTo>
                  <a:pt x="68" y="189"/>
                  <a:pt x="68" y="189"/>
                  <a:pt x="75" y="196"/>
                </a:cubicBezTo>
                <a:cubicBezTo>
                  <a:pt x="75" y="189"/>
                  <a:pt x="75" y="182"/>
                  <a:pt x="75" y="176"/>
                </a:cubicBezTo>
                <a:cubicBezTo>
                  <a:pt x="68" y="162"/>
                  <a:pt x="75" y="149"/>
                  <a:pt x="75" y="135"/>
                </a:cubicBezTo>
                <a:cubicBezTo>
                  <a:pt x="75" y="101"/>
                  <a:pt x="88" y="81"/>
                  <a:pt x="95" y="47"/>
                </a:cubicBezTo>
                <a:cubicBezTo>
                  <a:pt x="102" y="34"/>
                  <a:pt x="102" y="20"/>
                  <a:pt x="102" y="0"/>
                </a:cubicBezTo>
                <a:cubicBezTo>
                  <a:pt x="95" y="0"/>
                  <a:pt x="95" y="0"/>
                  <a:pt x="95" y="0"/>
                </a:cubicBezTo>
                <a:cubicBezTo>
                  <a:pt x="88" y="0"/>
                  <a:pt x="81" y="0"/>
                  <a:pt x="8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61" name="Freeform 49"/>
          <p:cNvSpPr>
            <a:spLocks noChangeArrowheads="1"/>
          </p:cNvSpPr>
          <p:nvPr/>
        </p:nvSpPr>
        <p:spPr bwMode="auto">
          <a:xfrm>
            <a:off x="8380413" y="2047875"/>
            <a:ext cx="28575" cy="32544"/>
          </a:xfrm>
          <a:custGeom>
            <a:avLst/>
            <a:gdLst>
              <a:gd name="T0" fmla="*/ 31573 w 109"/>
              <a:gd name="T1" fmla="*/ 45964 h 123"/>
              <a:gd name="T2" fmla="*/ 31573 w 109"/>
              <a:gd name="T3" fmla="*/ 45964 h 123"/>
              <a:gd name="T4" fmla="*/ 42624 w 109"/>
              <a:gd name="T5" fmla="*/ 52754 h 123"/>
              <a:gd name="T6" fmla="*/ 53148 w 109"/>
              <a:gd name="T7" fmla="*/ 63723 h 123"/>
              <a:gd name="T8" fmla="*/ 53148 w 109"/>
              <a:gd name="T9" fmla="*/ 63723 h 123"/>
              <a:gd name="T10" fmla="*/ 53148 w 109"/>
              <a:gd name="T11" fmla="*/ 21415 h 123"/>
              <a:gd name="T12" fmla="*/ 42624 w 109"/>
              <a:gd name="T13" fmla="*/ 0 h 123"/>
              <a:gd name="T14" fmla="*/ 42624 w 109"/>
              <a:gd name="T15" fmla="*/ 0 h 123"/>
              <a:gd name="T16" fmla="*/ 31573 w 109"/>
              <a:gd name="T17" fmla="*/ 0 h 123"/>
              <a:gd name="T18" fmla="*/ 14208 w 109"/>
              <a:gd name="T19" fmla="*/ 0 h 123"/>
              <a:gd name="T20" fmla="*/ 0 w 109"/>
              <a:gd name="T21" fmla="*/ 0 h 123"/>
              <a:gd name="T22" fmla="*/ 14208 w 109"/>
              <a:gd name="T23" fmla="*/ 24549 h 123"/>
              <a:gd name="T24" fmla="*/ 31573 w 109"/>
              <a:gd name="T25" fmla="*/ 45964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23">
                <a:moveTo>
                  <a:pt x="60" y="88"/>
                </a:moveTo>
                <a:lnTo>
                  <a:pt x="60" y="88"/>
                </a:lnTo>
                <a:cubicBezTo>
                  <a:pt x="67" y="95"/>
                  <a:pt x="74" y="101"/>
                  <a:pt x="81" y="101"/>
                </a:cubicBezTo>
                <a:cubicBezTo>
                  <a:pt x="87" y="108"/>
                  <a:pt x="94" y="115"/>
                  <a:pt x="101" y="122"/>
                </a:cubicBezTo>
                <a:cubicBezTo>
                  <a:pt x="108" y="88"/>
                  <a:pt x="108" y="61"/>
                  <a:pt x="101" y="41"/>
                </a:cubicBezTo>
                <a:cubicBezTo>
                  <a:pt x="94" y="27"/>
                  <a:pt x="87" y="14"/>
                  <a:pt x="81" y="0"/>
                </a:cubicBezTo>
                <a:cubicBezTo>
                  <a:pt x="60" y="0"/>
                  <a:pt x="60" y="0"/>
                  <a:pt x="60" y="0"/>
                </a:cubicBezTo>
                <a:cubicBezTo>
                  <a:pt x="27" y="0"/>
                  <a:pt x="27" y="0"/>
                  <a:pt x="27" y="0"/>
                </a:cubicBezTo>
                <a:cubicBezTo>
                  <a:pt x="0" y="0"/>
                  <a:pt x="0" y="0"/>
                  <a:pt x="0" y="0"/>
                </a:cubicBezTo>
                <a:cubicBezTo>
                  <a:pt x="6" y="20"/>
                  <a:pt x="13" y="34"/>
                  <a:pt x="27" y="47"/>
                </a:cubicBezTo>
                <a:cubicBezTo>
                  <a:pt x="33" y="61"/>
                  <a:pt x="47" y="74"/>
                  <a:pt x="60" y="8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63" name="Freeform 51"/>
          <p:cNvSpPr>
            <a:spLocks noChangeArrowheads="1"/>
          </p:cNvSpPr>
          <p:nvPr/>
        </p:nvSpPr>
        <p:spPr bwMode="auto">
          <a:xfrm>
            <a:off x="8505825" y="2174082"/>
            <a:ext cx="34925" cy="28575"/>
          </a:xfrm>
          <a:custGeom>
            <a:avLst/>
            <a:gdLst>
              <a:gd name="T0" fmla="*/ 7322 w 136"/>
              <a:gd name="T1" fmla="*/ 28418 h 109"/>
              <a:gd name="T2" fmla="*/ 7322 w 136"/>
              <a:gd name="T3" fmla="*/ 28418 h 109"/>
              <a:gd name="T4" fmla="*/ 17781 w 136"/>
              <a:gd name="T5" fmla="*/ 53679 h 109"/>
              <a:gd name="T6" fmla="*/ 35562 w 136"/>
              <a:gd name="T7" fmla="*/ 56837 h 109"/>
              <a:gd name="T8" fmla="*/ 46021 w 136"/>
              <a:gd name="T9" fmla="*/ 56837 h 109"/>
              <a:gd name="T10" fmla="*/ 70601 w 136"/>
              <a:gd name="T11" fmla="*/ 46311 h 109"/>
              <a:gd name="T12" fmla="*/ 70601 w 136"/>
              <a:gd name="T13" fmla="*/ 39470 h 109"/>
              <a:gd name="T14" fmla="*/ 70601 w 136"/>
              <a:gd name="T15" fmla="*/ 39470 h 109"/>
              <a:gd name="T16" fmla="*/ 46021 w 136"/>
              <a:gd name="T17" fmla="*/ 0 h 109"/>
              <a:gd name="T18" fmla="*/ 46021 w 136"/>
              <a:gd name="T19" fmla="*/ 0 h 109"/>
              <a:gd name="T20" fmla="*/ 35562 w 136"/>
              <a:gd name="T21" fmla="*/ 11052 h 109"/>
              <a:gd name="T22" fmla="*/ 35562 w 136"/>
              <a:gd name="T23" fmla="*/ 21577 h 109"/>
              <a:gd name="T24" fmla="*/ 35562 w 136"/>
              <a:gd name="T25" fmla="*/ 39470 h 109"/>
              <a:gd name="T26" fmla="*/ 31901 w 136"/>
              <a:gd name="T27" fmla="*/ 39470 h 109"/>
              <a:gd name="T28" fmla="*/ 17781 w 136"/>
              <a:gd name="T29" fmla="*/ 28418 h 109"/>
              <a:gd name="T30" fmla="*/ 7322 w 136"/>
              <a:gd name="T31" fmla="*/ 28418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109">
                <a:moveTo>
                  <a:pt x="14" y="54"/>
                </a:moveTo>
                <a:lnTo>
                  <a:pt x="14" y="54"/>
                </a:lnTo>
                <a:cubicBezTo>
                  <a:pt x="0" y="81"/>
                  <a:pt x="14" y="95"/>
                  <a:pt x="34" y="102"/>
                </a:cubicBezTo>
                <a:cubicBezTo>
                  <a:pt x="48" y="108"/>
                  <a:pt x="54" y="108"/>
                  <a:pt x="68" y="108"/>
                </a:cubicBezTo>
                <a:cubicBezTo>
                  <a:pt x="75" y="108"/>
                  <a:pt x="81" y="108"/>
                  <a:pt x="88" y="108"/>
                </a:cubicBezTo>
                <a:cubicBezTo>
                  <a:pt x="108" y="102"/>
                  <a:pt x="129" y="95"/>
                  <a:pt x="135" y="88"/>
                </a:cubicBezTo>
                <a:cubicBezTo>
                  <a:pt x="135" y="81"/>
                  <a:pt x="135" y="81"/>
                  <a:pt x="135" y="75"/>
                </a:cubicBezTo>
                <a:cubicBezTo>
                  <a:pt x="102" y="75"/>
                  <a:pt x="122" y="14"/>
                  <a:pt x="88" y="0"/>
                </a:cubicBezTo>
                <a:cubicBezTo>
                  <a:pt x="81" y="7"/>
                  <a:pt x="75" y="14"/>
                  <a:pt x="68" y="21"/>
                </a:cubicBezTo>
                <a:cubicBezTo>
                  <a:pt x="68" y="27"/>
                  <a:pt x="68" y="34"/>
                  <a:pt x="68" y="41"/>
                </a:cubicBezTo>
                <a:cubicBezTo>
                  <a:pt x="75" y="54"/>
                  <a:pt x="95" y="68"/>
                  <a:pt x="68" y="75"/>
                </a:cubicBezTo>
                <a:cubicBezTo>
                  <a:pt x="68" y="75"/>
                  <a:pt x="68" y="75"/>
                  <a:pt x="61" y="75"/>
                </a:cubicBezTo>
                <a:cubicBezTo>
                  <a:pt x="54" y="61"/>
                  <a:pt x="48" y="54"/>
                  <a:pt x="34" y="54"/>
                </a:cubicBezTo>
                <a:cubicBezTo>
                  <a:pt x="27" y="48"/>
                  <a:pt x="21" y="48"/>
                  <a:pt x="14" y="5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64" name="Freeform 52"/>
          <p:cNvSpPr>
            <a:spLocks noChangeArrowheads="1"/>
          </p:cNvSpPr>
          <p:nvPr/>
        </p:nvSpPr>
        <p:spPr bwMode="auto">
          <a:xfrm>
            <a:off x="8331200" y="1592263"/>
            <a:ext cx="49213" cy="78582"/>
          </a:xfrm>
          <a:custGeom>
            <a:avLst/>
            <a:gdLst>
              <a:gd name="T0" fmla="*/ 34789 w 190"/>
              <a:gd name="T1" fmla="*/ 81154 h 298"/>
              <a:gd name="T2" fmla="*/ 34789 w 190"/>
              <a:gd name="T3" fmla="*/ 81154 h 298"/>
              <a:gd name="T4" fmla="*/ 28039 w 190"/>
              <a:gd name="T5" fmla="*/ 74347 h 298"/>
              <a:gd name="T6" fmla="*/ 28039 w 190"/>
              <a:gd name="T7" fmla="*/ 74347 h 298"/>
              <a:gd name="T8" fmla="*/ 24404 w 190"/>
              <a:gd name="T9" fmla="*/ 78013 h 298"/>
              <a:gd name="T10" fmla="*/ 14020 w 190"/>
              <a:gd name="T11" fmla="*/ 98955 h 298"/>
              <a:gd name="T12" fmla="*/ 6750 w 190"/>
              <a:gd name="T13" fmla="*/ 113092 h 298"/>
              <a:gd name="T14" fmla="*/ 0 w 190"/>
              <a:gd name="T15" fmla="*/ 127228 h 298"/>
              <a:gd name="T16" fmla="*/ 6750 w 190"/>
              <a:gd name="T17" fmla="*/ 130893 h 298"/>
              <a:gd name="T18" fmla="*/ 14020 w 190"/>
              <a:gd name="T19" fmla="*/ 130893 h 298"/>
              <a:gd name="T20" fmla="*/ 24404 w 190"/>
              <a:gd name="T21" fmla="*/ 134558 h 298"/>
              <a:gd name="T22" fmla="*/ 28039 w 190"/>
              <a:gd name="T23" fmla="*/ 134558 h 298"/>
              <a:gd name="T24" fmla="*/ 34789 w 190"/>
              <a:gd name="T25" fmla="*/ 134558 h 298"/>
              <a:gd name="T26" fmla="*/ 56078 w 190"/>
              <a:gd name="T27" fmla="*/ 123563 h 298"/>
              <a:gd name="T28" fmla="*/ 66463 w 190"/>
              <a:gd name="T29" fmla="*/ 113092 h 298"/>
              <a:gd name="T30" fmla="*/ 70098 w 190"/>
              <a:gd name="T31" fmla="*/ 109427 h 298"/>
              <a:gd name="T32" fmla="*/ 70098 w 190"/>
              <a:gd name="T33" fmla="*/ 106285 h 298"/>
              <a:gd name="T34" fmla="*/ 84117 w 190"/>
              <a:gd name="T35" fmla="*/ 141365 h 298"/>
              <a:gd name="T36" fmla="*/ 98137 w 190"/>
              <a:gd name="T37" fmla="*/ 151836 h 298"/>
              <a:gd name="T38" fmla="*/ 98137 w 190"/>
              <a:gd name="T39" fmla="*/ 155501 h 298"/>
              <a:gd name="T40" fmla="*/ 98137 w 190"/>
              <a:gd name="T41" fmla="*/ 141365 h 298"/>
              <a:gd name="T42" fmla="*/ 84117 w 190"/>
              <a:gd name="T43" fmla="*/ 63876 h 298"/>
              <a:gd name="T44" fmla="*/ 70098 w 190"/>
              <a:gd name="T45" fmla="*/ 14136 h 298"/>
              <a:gd name="T46" fmla="*/ 66463 w 190"/>
              <a:gd name="T47" fmla="*/ 10471 h 298"/>
              <a:gd name="T48" fmla="*/ 59194 w 190"/>
              <a:gd name="T49" fmla="*/ 0 h 298"/>
              <a:gd name="T50" fmla="*/ 66463 w 190"/>
              <a:gd name="T51" fmla="*/ 88484 h 298"/>
              <a:gd name="T52" fmla="*/ 56078 w 190"/>
              <a:gd name="T53" fmla="*/ 84819 h 298"/>
              <a:gd name="T54" fmla="*/ 34789 w 190"/>
              <a:gd name="T55" fmla="*/ 81154 h 2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0" h="298">
                <a:moveTo>
                  <a:pt x="67" y="155"/>
                </a:moveTo>
                <a:lnTo>
                  <a:pt x="67" y="155"/>
                </a:lnTo>
                <a:cubicBezTo>
                  <a:pt x="60" y="149"/>
                  <a:pt x="54" y="149"/>
                  <a:pt x="54" y="142"/>
                </a:cubicBezTo>
                <a:cubicBezTo>
                  <a:pt x="54" y="149"/>
                  <a:pt x="47" y="149"/>
                  <a:pt x="47" y="149"/>
                </a:cubicBezTo>
                <a:cubicBezTo>
                  <a:pt x="40" y="169"/>
                  <a:pt x="33" y="182"/>
                  <a:pt x="27" y="189"/>
                </a:cubicBezTo>
                <a:cubicBezTo>
                  <a:pt x="20" y="196"/>
                  <a:pt x="20" y="203"/>
                  <a:pt x="13" y="216"/>
                </a:cubicBezTo>
                <a:cubicBezTo>
                  <a:pt x="6" y="223"/>
                  <a:pt x="6" y="230"/>
                  <a:pt x="0" y="243"/>
                </a:cubicBezTo>
                <a:cubicBezTo>
                  <a:pt x="6" y="243"/>
                  <a:pt x="13" y="243"/>
                  <a:pt x="13" y="250"/>
                </a:cubicBezTo>
                <a:cubicBezTo>
                  <a:pt x="20" y="250"/>
                  <a:pt x="20" y="250"/>
                  <a:pt x="27" y="250"/>
                </a:cubicBezTo>
                <a:cubicBezTo>
                  <a:pt x="33" y="257"/>
                  <a:pt x="40" y="257"/>
                  <a:pt x="47" y="257"/>
                </a:cubicBezTo>
                <a:lnTo>
                  <a:pt x="54" y="257"/>
                </a:lnTo>
                <a:cubicBezTo>
                  <a:pt x="54" y="257"/>
                  <a:pt x="60" y="257"/>
                  <a:pt x="67" y="257"/>
                </a:cubicBezTo>
                <a:cubicBezTo>
                  <a:pt x="81" y="257"/>
                  <a:pt x="94" y="250"/>
                  <a:pt x="108" y="236"/>
                </a:cubicBezTo>
                <a:cubicBezTo>
                  <a:pt x="114" y="230"/>
                  <a:pt x="121" y="223"/>
                  <a:pt x="128" y="216"/>
                </a:cubicBezTo>
                <a:cubicBezTo>
                  <a:pt x="128" y="209"/>
                  <a:pt x="135" y="209"/>
                  <a:pt x="135" y="209"/>
                </a:cubicBezTo>
                <a:cubicBezTo>
                  <a:pt x="135" y="209"/>
                  <a:pt x="135" y="209"/>
                  <a:pt x="135" y="203"/>
                </a:cubicBezTo>
                <a:cubicBezTo>
                  <a:pt x="141" y="230"/>
                  <a:pt x="148" y="250"/>
                  <a:pt x="162" y="270"/>
                </a:cubicBezTo>
                <a:cubicBezTo>
                  <a:pt x="168" y="277"/>
                  <a:pt x="175" y="284"/>
                  <a:pt x="189" y="290"/>
                </a:cubicBezTo>
                <a:cubicBezTo>
                  <a:pt x="189" y="290"/>
                  <a:pt x="189" y="290"/>
                  <a:pt x="189" y="297"/>
                </a:cubicBezTo>
                <a:cubicBezTo>
                  <a:pt x="189" y="284"/>
                  <a:pt x="189" y="277"/>
                  <a:pt x="189" y="270"/>
                </a:cubicBezTo>
                <a:cubicBezTo>
                  <a:pt x="175" y="209"/>
                  <a:pt x="168" y="162"/>
                  <a:pt x="162" y="122"/>
                </a:cubicBezTo>
                <a:cubicBezTo>
                  <a:pt x="155" y="95"/>
                  <a:pt x="148" y="61"/>
                  <a:pt x="135" y="27"/>
                </a:cubicBezTo>
                <a:cubicBezTo>
                  <a:pt x="135" y="27"/>
                  <a:pt x="128" y="27"/>
                  <a:pt x="128" y="20"/>
                </a:cubicBezTo>
                <a:cubicBezTo>
                  <a:pt x="128" y="14"/>
                  <a:pt x="121" y="7"/>
                  <a:pt x="114" y="0"/>
                </a:cubicBezTo>
                <a:cubicBezTo>
                  <a:pt x="121" y="54"/>
                  <a:pt x="121" y="115"/>
                  <a:pt x="128" y="169"/>
                </a:cubicBezTo>
                <a:cubicBezTo>
                  <a:pt x="121" y="169"/>
                  <a:pt x="114" y="162"/>
                  <a:pt x="108" y="162"/>
                </a:cubicBezTo>
                <a:cubicBezTo>
                  <a:pt x="94" y="162"/>
                  <a:pt x="81" y="162"/>
                  <a:pt x="67" y="15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66" name="Freeform 54"/>
          <p:cNvSpPr>
            <a:spLocks noChangeArrowheads="1"/>
          </p:cNvSpPr>
          <p:nvPr/>
        </p:nvSpPr>
        <p:spPr bwMode="auto">
          <a:xfrm>
            <a:off x="8410575" y="1847057"/>
            <a:ext cx="31750" cy="38894"/>
          </a:xfrm>
          <a:custGeom>
            <a:avLst/>
            <a:gdLst>
              <a:gd name="T0" fmla="*/ 25070 w 123"/>
              <a:gd name="T1" fmla="*/ 53049 h 150"/>
              <a:gd name="T2" fmla="*/ 25070 w 123"/>
              <a:gd name="T3" fmla="*/ 53049 h 150"/>
              <a:gd name="T4" fmla="*/ 35515 w 123"/>
              <a:gd name="T5" fmla="*/ 59810 h 150"/>
              <a:gd name="T6" fmla="*/ 53273 w 123"/>
              <a:gd name="T7" fmla="*/ 70212 h 150"/>
              <a:gd name="T8" fmla="*/ 63719 w 123"/>
              <a:gd name="T9" fmla="*/ 77493 h 150"/>
              <a:gd name="T10" fmla="*/ 63719 w 123"/>
              <a:gd name="T11" fmla="*/ 77493 h 150"/>
              <a:gd name="T12" fmla="*/ 63719 w 123"/>
              <a:gd name="T13" fmla="*/ 73852 h 150"/>
              <a:gd name="T14" fmla="*/ 53273 w 123"/>
              <a:gd name="T15" fmla="*/ 31725 h 150"/>
              <a:gd name="T16" fmla="*/ 35515 w 123"/>
              <a:gd name="T17" fmla="*/ 14042 h 150"/>
              <a:gd name="T18" fmla="*/ 25070 w 123"/>
              <a:gd name="T19" fmla="*/ 7281 h 150"/>
              <a:gd name="T20" fmla="*/ 10968 w 123"/>
              <a:gd name="T21" fmla="*/ 0 h 150"/>
              <a:gd name="T22" fmla="*/ 7312 w 123"/>
              <a:gd name="T23" fmla="*/ 24444 h 150"/>
              <a:gd name="T24" fmla="*/ 0 w 123"/>
              <a:gd name="T25" fmla="*/ 38486 h 150"/>
              <a:gd name="T26" fmla="*/ 7312 w 123"/>
              <a:gd name="T27" fmla="*/ 42127 h 150"/>
              <a:gd name="T28" fmla="*/ 25070 w 123"/>
              <a:gd name="T29" fmla="*/ 53049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3" h="150">
                <a:moveTo>
                  <a:pt x="48" y="102"/>
                </a:moveTo>
                <a:lnTo>
                  <a:pt x="48" y="102"/>
                </a:lnTo>
                <a:cubicBezTo>
                  <a:pt x="54" y="102"/>
                  <a:pt x="61" y="108"/>
                  <a:pt x="68" y="115"/>
                </a:cubicBezTo>
                <a:cubicBezTo>
                  <a:pt x="82" y="122"/>
                  <a:pt x="88" y="129"/>
                  <a:pt x="102" y="135"/>
                </a:cubicBezTo>
                <a:cubicBezTo>
                  <a:pt x="109" y="142"/>
                  <a:pt x="115" y="142"/>
                  <a:pt x="122" y="149"/>
                </a:cubicBezTo>
                <a:cubicBezTo>
                  <a:pt x="122" y="142"/>
                  <a:pt x="122" y="142"/>
                  <a:pt x="122" y="142"/>
                </a:cubicBezTo>
                <a:cubicBezTo>
                  <a:pt x="122" y="115"/>
                  <a:pt x="115" y="88"/>
                  <a:pt x="102" y="61"/>
                </a:cubicBezTo>
                <a:cubicBezTo>
                  <a:pt x="88" y="47"/>
                  <a:pt x="82" y="34"/>
                  <a:pt x="68" y="27"/>
                </a:cubicBezTo>
                <a:cubicBezTo>
                  <a:pt x="61" y="20"/>
                  <a:pt x="54" y="14"/>
                  <a:pt x="48" y="14"/>
                </a:cubicBezTo>
                <a:cubicBezTo>
                  <a:pt x="41" y="7"/>
                  <a:pt x="34" y="7"/>
                  <a:pt x="21" y="0"/>
                </a:cubicBezTo>
                <a:cubicBezTo>
                  <a:pt x="27" y="20"/>
                  <a:pt x="21" y="34"/>
                  <a:pt x="14" y="47"/>
                </a:cubicBezTo>
                <a:cubicBezTo>
                  <a:pt x="7" y="54"/>
                  <a:pt x="7" y="68"/>
                  <a:pt x="0" y="74"/>
                </a:cubicBezTo>
                <a:cubicBezTo>
                  <a:pt x="7" y="74"/>
                  <a:pt x="7" y="81"/>
                  <a:pt x="14" y="81"/>
                </a:cubicBezTo>
                <a:cubicBezTo>
                  <a:pt x="27" y="88"/>
                  <a:pt x="41" y="95"/>
                  <a:pt x="48" y="10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67" name="Freeform 55"/>
          <p:cNvSpPr>
            <a:spLocks noChangeArrowheads="1"/>
          </p:cNvSpPr>
          <p:nvPr/>
        </p:nvSpPr>
        <p:spPr bwMode="auto">
          <a:xfrm>
            <a:off x="8433594" y="2001838"/>
            <a:ext cx="23019" cy="32544"/>
          </a:xfrm>
          <a:custGeom>
            <a:avLst/>
            <a:gdLst>
              <a:gd name="T0" fmla="*/ 17530 w 89"/>
              <a:gd name="T1" fmla="*/ 60032 h 122"/>
              <a:gd name="T2" fmla="*/ 17530 w 89"/>
              <a:gd name="T3" fmla="*/ 60032 h 122"/>
              <a:gd name="T4" fmla="*/ 17530 w 89"/>
              <a:gd name="T5" fmla="*/ 0 h 122"/>
              <a:gd name="T6" fmla="*/ 13921 w 89"/>
              <a:gd name="T7" fmla="*/ 0 h 122"/>
              <a:gd name="T8" fmla="*/ 7218 w 89"/>
              <a:gd name="T9" fmla="*/ 17378 h 122"/>
              <a:gd name="T10" fmla="*/ 0 w 89"/>
              <a:gd name="T11" fmla="*/ 63718 h 122"/>
              <a:gd name="T12" fmla="*/ 7218 w 89"/>
              <a:gd name="T13" fmla="*/ 63718 h 122"/>
              <a:gd name="T14" fmla="*/ 17530 w 89"/>
              <a:gd name="T15" fmla="*/ 60032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22">
                <a:moveTo>
                  <a:pt x="34" y="114"/>
                </a:moveTo>
                <a:lnTo>
                  <a:pt x="34" y="114"/>
                </a:lnTo>
                <a:cubicBezTo>
                  <a:pt x="88" y="94"/>
                  <a:pt x="81" y="27"/>
                  <a:pt x="34" y="0"/>
                </a:cubicBezTo>
                <a:cubicBezTo>
                  <a:pt x="34" y="0"/>
                  <a:pt x="34" y="0"/>
                  <a:pt x="27" y="0"/>
                </a:cubicBezTo>
                <a:cubicBezTo>
                  <a:pt x="21" y="6"/>
                  <a:pt x="14" y="20"/>
                  <a:pt x="14" y="33"/>
                </a:cubicBezTo>
                <a:cubicBezTo>
                  <a:pt x="0" y="54"/>
                  <a:pt x="0" y="81"/>
                  <a:pt x="0" y="121"/>
                </a:cubicBezTo>
                <a:cubicBezTo>
                  <a:pt x="7" y="121"/>
                  <a:pt x="7" y="121"/>
                  <a:pt x="14" y="121"/>
                </a:cubicBezTo>
                <a:cubicBezTo>
                  <a:pt x="21" y="121"/>
                  <a:pt x="27" y="121"/>
                  <a:pt x="34" y="1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68" name="Freeform 56"/>
          <p:cNvSpPr>
            <a:spLocks noChangeArrowheads="1"/>
          </p:cNvSpPr>
          <p:nvPr/>
        </p:nvSpPr>
        <p:spPr bwMode="auto">
          <a:xfrm>
            <a:off x="8513763" y="2091532"/>
            <a:ext cx="31750" cy="38894"/>
          </a:xfrm>
          <a:custGeom>
            <a:avLst/>
            <a:gdLst>
              <a:gd name="T0" fmla="*/ 17758 w 123"/>
              <a:gd name="T1" fmla="*/ 20803 h 150"/>
              <a:gd name="T2" fmla="*/ 17758 w 123"/>
              <a:gd name="T3" fmla="*/ 20803 h 150"/>
              <a:gd name="T4" fmla="*/ 0 w 123"/>
              <a:gd name="T5" fmla="*/ 38486 h 150"/>
              <a:gd name="T6" fmla="*/ 17758 w 123"/>
              <a:gd name="T7" fmla="*/ 59810 h 150"/>
              <a:gd name="T8" fmla="*/ 28203 w 123"/>
              <a:gd name="T9" fmla="*/ 73852 h 150"/>
              <a:gd name="T10" fmla="*/ 38649 w 123"/>
              <a:gd name="T11" fmla="*/ 77493 h 150"/>
              <a:gd name="T12" fmla="*/ 52751 w 123"/>
              <a:gd name="T13" fmla="*/ 56169 h 150"/>
              <a:gd name="T14" fmla="*/ 52751 w 123"/>
              <a:gd name="T15" fmla="*/ 14042 h 150"/>
              <a:gd name="T16" fmla="*/ 28203 w 123"/>
              <a:gd name="T17" fmla="*/ 0 h 150"/>
              <a:gd name="T18" fmla="*/ 28203 w 123"/>
              <a:gd name="T19" fmla="*/ 0 h 150"/>
              <a:gd name="T20" fmla="*/ 17758 w 123"/>
              <a:gd name="T21" fmla="*/ 20803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 h="150">
                <a:moveTo>
                  <a:pt x="34" y="40"/>
                </a:moveTo>
                <a:lnTo>
                  <a:pt x="34" y="40"/>
                </a:lnTo>
                <a:cubicBezTo>
                  <a:pt x="27" y="54"/>
                  <a:pt x="7" y="61"/>
                  <a:pt x="0" y="74"/>
                </a:cubicBezTo>
                <a:cubicBezTo>
                  <a:pt x="27" y="74"/>
                  <a:pt x="27" y="94"/>
                  <a:pt x="34" y="115"/>
                </a:cubicBezTo>
                <a:cubicBezTo>
                  <a:pt x="41" y="128"/>
                  <a:pt x="47" y="142"/>
                  <a:pt x="54" y="142"/>
                </a:cubicBezTo>
                <a:cubicBezTo>
                  <a:pt x="61" y="149"/>
                  <a:pt x="68" y="149"/>
                  <a:pt x="74" y="149"/>
                </a:cubicBezTo>
                <a:cubicBezTo>
                  <a:pt x="88" y="135"/>
                  <a:pt x="95" y="121"/>
                  <a:pt x="101" y="108"/>
                </a:cubicBezTo>
                <a:cubicBezTo>
                  <a:pt x="115" y="74"/>
                  <a:pt x="122" y="47"/>
                  <a:pt x="101" y="27"/>
                </a:cubicBezTo>
                <a:cubicBezTo>
                  <a:pt x="88" y="13"/>
                  <a:pt x="74" y="7"/>
                  <a:pt x="54" y="0"/>
                </a:cubicBezTo>
                <a:cubicBezTo>
                  <a:pt x="54" y="20"/>
                  <a:pt x="47" y="34"/>
                  <a:pt x="34" y="4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72" name="Freeform 60"/>
          <p:cNvSpPr>
            <a:spLocks noChangeArrowheads="1"/>
          </p:cNvSpPr>
          <p:nvPr/>
        </p:nvSpPr>
        <p:spPr bwMode="auto">
          <a:xfrm>
            <a:off x="8328025" y="2039938"/>
            <a:ext cx="36513" cy="46038"/>
          </a:xfrm>
          <a:custGeom>
            <a:avLst/>
            <a:gdLst>
              <a:gd name="T0" fmla="*/ 13862 w 143"/>
              <a:gd name="T1" fmla="*/ 91260 h 177"/>
              <a:gd name="T2" fmla="*/ 13862 w 143"/>
              <a:gd name="T3" fmla="*/ 91260 h 177"/>
              <a:gd name="T4" fmla="*/ 13862 w 143"/>
              <a:gd name="T5" fmla="*/ 91260 h 177"/>
              <a:gd name="T6" fmla="*/ 21050 w 143"/>
              <a:gd name="T7" fmla="*/ 80371 h 177"/>
              <a:gd name="T8" fmla="*/ 31319 w 143"/>
              <a:gd name="T9" fmla="*/ 84001 h 177"/>
              <a:gd name="T10" fmla="*/ 34913 w 143"/>
              <a:gd name="T11" fmla="*/ 84001 h 177"/>
              <a:gd name="T12" fmla="*/ 41587 w 143"/>
              <a:gd name="T13" fmla="*/ 91260 h 177"/>
              <a:gd name="T14" fmla="*/ 41587 w 143"/>
              <a:gd name="T15" fmla="*/ 84001 h 177"/>
              <a:gd name="T16" fmla="*/ 41587 w 143"/>
              <a:gd name="T17" fmla="*/ 0 h 177"/>
              <a:gd name="T18" fmla="*/ 41587 w 143"/>
              <a:gd name="T19" fmla="*/ 0 h 177"/>
              <a:gd name="T20" fmla="*/ 34913 w 143"/>
              <a:gd name="T21" fmla="*/ 24371 h 177"/>
              <a:gd name="T22" fmla="*/ 31319 w 143"/>
              <a:gd name="T23" fmla="*/ 28000 h 177"/>
              <a:gd name="T24" fmla="*/ 21050 w 143"/>
              <a:gd name="T25" fmla="*/ 45630 h 177"/>
              <a:gd name="T26" fmla="*/ 13862 w 143"/>
              <a:gd name="T27" fmla="*/ 52371 h 177"/>
              <a:gd name="T28" fmla="*/ 13862 w 143"/>
              <a:gd name="T29" fmla="*/ 91260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3" h="177">
                <a:moveTo>
                  <a:pt x="27" y="176"/>
                </a:moveTo>
                <a:lnTo>
                  <a:pt x="27" y="176"/>
                </a:lnTo>
                <a:cubicBezTo>
                  <a:pt x="34" y="162"/>
                  <a:pt x="34" y="155"/>
                  <a:pt x="41" y="155"/>
                </a:cubicBezTo>
                <a:cubicBezTo>
                  <a:pt x="47" y="155"/>
                  <a:pt x="54" y="155"/>
                  <a:pt x="61" y="162"/>
                </a:cubicBezTo>
                <a:lnTo>
                  <a:pt x="68" y="162"/>
                </a:lnTo>
                <a:cubicBezTo>
                  <a:pt x="68" y="169"/>
                  <a:pt x="74" y="169"/>
                  <a:pt x="81" y="176"/>
                </a:cubicBezTo>
                <a:cubicBezTo>
                  <a:pt x="81" y="169"/>
                  <a:pt x="81" y="169"/>
                  <a:pt x="81" y="162"/>
                </a:cubicBezTo>
                <a:cubicBezTo>
                  <a:pt x="88" y="115"/>
                  <a:pt x="142" y="27"/>
                  <a:pt x="81" y="0"/>
                </a:cubicBezTo>
                <a:cubicBezTo>
                  <a:pt x="81" y="14"/>
                  <a:pt x="74" y="34"/>
                  <a:pt x="68" y="47"/>
                </a:cubicBezTo>
                <a:lnTo>
                  <a:pt x="61" y="54"/>
                </a:lnTo>
                <a:cubicBezTo>
                  <a:pt x="54" y="61"/>
                  <a:pt x="47" y="74"/>
                  <a:pt x="41" y="88"/>
                </a:cubicBezTo>
                <a:cubicBezTo>
                  <a:pt x="34" y="88"/>
                  <a:pt x="34" y="95"/>
                  <a:pt x="27" y="101"/>
                </a:cubicBezTo>
                <a:cubicBezTo>
                  <a:pt x="14" y="128"/>
                  <a:pt x="0" y="155"/>
                  <a:pt x="27" y="1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74" name="Freeform 62"/>
          <p:cNvSpPr>
            <a:spLocks noChangeArrowheads="1"/>
          </p:cNvSpPr>
          <p:nvPr/>
        </p:nvSpPr>
        <p:spPr bwMode="auto">
          <a:xfrm>
            <a:off x="8174832" y="2161382"/>
            <a:ext cx="46038" cy="46038"/>
          </a:xfrm>
          <a:custGeom>
            <a:avLst/>
            <a:gdLst>
              <a:gd name="T0" fmla="*/ 38587 w 176"/>
              <a:gd name="T1" fmla="*/ 14000 h 177"/>
              <a:gd name="T2" fmla="*/ 38587 w 176"/>
              <a:gd name="T3" fmla="*/ 14000 h 177"/>
              <a:gd name="T4" fmla="*/ 34937 w 176"/>
              <a:gd name="T5" fmla="*/ 10371 h 177"/>
              <a:gd name="T6" fmla="*/ 28158 w 176"/>
              <a:gd name="T7" fmla="*/ 7259 h 177"/>
              <a:gd name="T8" fmla="*/ 6779 w 176"/>
              <a:gd name="T9" fmla="*/ 0 h 177"/>
              <a:gd name="T10" fmla="*/ 0 w 176"/>
              <a:gd name="T11" fmla="*/ 0 h 177"/>
              <a:gd name="T12" fmla="*/ 6779 w 176"/>
              <a:gd name="T13" fmla="*/ 52371 h 177"/>
              <a:gd name="T14" fmla="*/ 14079 w 176"/>
              <a:gd name="T15" fmla="*/ 59630 h 177"/>
              <a:gd name="T16" fmla="*/ 24508 w 176"/>
              <a:gd name="T17" fmla="*/ 91260 h 177"/>
              <a:gd name="T18" fmla="*/ 28158 w 176"/>
              <a:gd name="T19" fmla="*/ 91260 h 177"/>
              <a:gd name="T20" fmla="*/ 34937 w 176"/>
              <a:gd name="T21" fmla="*/ 91260 h 177"/>
              <a:gd name="T22" fmla="*/ 42237 w 176"/>
              <a:gd name="T23" fmla="*/ 87631 h 177"/>
              <a:gd name="T24" fmla="*/ 73523 w 176"/>
              <a:gd name="T25" fmla="*/ 38371 h 177"/>
              <a:gd name="T26" fmla="*/ 80824 w 176"/>
              <a:gd name="T27" fmla="*/ 31630 h 177"/>
              <a:gd name="T28" fmla="*/ 87602 w 176"/>
              <a:gd name="T29" fmla="*/ 28000 h 177"/>
              <a:gd name="T30" fmla="*/ 91253 w 176"/>
              <a:gd name="T31" fmla="*/ 24371 h 177"/>
              <a:gd name="T32" fmla="*/ 91253 w 176"/>
              <a:gd name="T33" fmla="*/ 24371 h 177"/>
              <a:gd name="T34" fmla="*/ 91253 w 176"/>
              <a:gd name="T35" fmla="*/ 24371 h 177"/>
              <a:gd name="T36" fmla="*/ 87602 w 176"/>
              <a:gd name="T37" fmla="*/ 24371 h 177"/>
              <a:gd name="T38" fmla="*/ 80824 w 176"/>
              <a:gd name="T39" fmla="*/ 24371 h 177"/>
              <a:gd name="T40" fmla="*/ 73523 w 176"/>
              <a:gd name="T41" fmla="*/ 24371 h 177"/>
              <a:gd name="T42" fmla="*/ 42237 w 176"/>
              <a:gd name="T43" fmla="*/ 31630 h 177"/>
              <a:gd name="T44" fmla="*/ 34937 w 176"/>
              <a:gd name="T45" fmla="*/ 35260 h 177"/>
              <a:gd name="T46" fmla="*/ 31287 w 176"/>
              <a:gd name="T47" fmla="*/ 35260 h 177"/>
              <a:gd name="T48" fmla="*/ 34937 w 176"/>
              <a:gd name="T49" fmla="*/ 28000 h 177"/>
              <a:gd name="T50" fmla="*/ 38587 w 176"/>
              <a:gd name="T51" fmla="*/ 14000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177">
                <a:moveTo>
                  <a:pt x="74" y="27"/>
                </a:moveTo>
                <a:lnTo>
                  <a:pt x="74" y="27"/>
                </a:lnTo>
                <a:cubicBezTo>
                  <a:pt x="74" y="27"/>
                  <a:pt x="74" y="27"/>
                  <a:pt x="67" y="20"/>
                </a:cubicBezTo>
                <a:cubicBezTo>
                  <a:pt x="60" y="20"/>
                  <a:pt x="60" y="20"/>
                  <a:pt x="54" y="14"/>
                </a:cubicBezTo>
                <a:cubicBezTo>
                  <a:pt x="40" y="7"/>
                  <a:pt x="33" y="0"/>
                  <a:pt x="13" y="0"/>
                </a:cubicBezTo>
                <a:cubicBezTo>
                  <a:pt x="6" y="0"/>
                  <a:pt x="6" y="0"/>
                  <a:pt x="0" y="0"/>
                </a:cubicBezTo>
                <a:cubicBezTo>
                  <a:pt x="0" y="41"/>
                  <a:pt x="0" y="81"/>
                  <a:pt x="13" y="101"/>
                </a:cubicBezTo>
                <a:cubicBezTo>
                  <a:pt x="20" y="108"/>
                  <a:pt x="20" y="108"/>
                  <a:pt x="27" y="115"/>
                </a:cubicBezTo>
                <a:cubicBezTo>
                  <a:pt x="33" y="135"/>
                  <a:pt x="40" y="155"/>
                  <a:pt x="47" y="176"/>
                </a:cubicBezTo>
                <a:cubicBezTo>
                  <a:pt x="54" y="176"/>
                  <a:pt x="54" y="176"/>
                  <a:pt x="54" y="176"/>
                </a:cubicBezTo>
                <a:cubicBezTo>
                  <a:pt x="60" y="176"/>
                  <a:pt x="67" y="176"/>
                  <a:pt x="67" y="176"/>
                </a:cubicBezTo>
                <a:cubicBezTo>
                  <a:pt x="74" y="176"/>
                  <a:pt x="74" y="176"/>
                  <a:pt x="81" y="169"/>
                </a:cubicBezTo>
                <a:cubicBezTo>
                  <a:pt x="128" y="162"/>
                  <a:pt x="121" y="108"/>
                  <a:pt x="141" y="74"/>
                </a:cubicBezTo>
                <a:cubicBezTo>
                  <a:pt x="148" y="68"/>
                  <a:pt x="148" y="61"/>
                  <a:pt x="155" y="61"/>
                </a:cubicBezTo>
                <a:cubicBezTo>
                  <a:pt x="155" y="54"/>
                  <a:pt x="162" y="54"/>
                  <a:pt x="168" y="54"/>
                </a:cubicBezTo>
                <a:cubicBezTo>
                  <a:pt x="168" y="54"/>
                  <a:pt x="168" y="47"/>
                  <a:pt x="175" y="47"/>
                </a:cubicBezTo>
                <a:cubicBezTo>
                  <a:pt x="168" y="47"/>
                  <a:pt x="168" y="47"/>
                  <a:pt x="168" y="47"/>
                </a:cubicBezTo>
                <a:cubicBezTo>
                  <a:pt x="162" y="47"/>
                  <a:pt x="155" y="47"/>
                  <a:pt x="155" y="47"/>
                </a:cubicBezTo>
                <a:cubicBezTo>
                  <a:pt x="148" y="47"/>
                  <a:pt x="148" y="47"/>
                  <a:pt x="141" y="47"/>
                </a:cubicBezTo>
                <a:cubicBezTo>
                  <a:pt x="114" y="47"/>
                  <a:pt x="101" y="54"/>
                  <a:pt x="81" y="61"/>
                </a:cubicBezTo>
                <a:cubicBezTo>
                  <a:pt x="74" y="61"/>
                  <a:pt x="74" y="61"/>
                  <a:pt x="67" y="68"/>
                </a:cubicBezTo>
                <a:cubicBezTo>
                  <a:pt x="67" y="68"/>
                  <a:pt x="67" y="68"/>
                  <a:pt x="60" y="68"/>
                </a:cubicBezTo>
                <a:cubicBezTo>
                  <a:pt x="67" y="61"/>
                  <a:pt x="67" y="61"/>
                  <a:pt x="67" y="54"/>
                </a:cubicBezTo>
                <a:cubicBezTo>
                  <a:pt x="74" y="47"/>
                  <a:pt x="74" y="34"/>
                  <a:pt x="74"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75" name="Freeform 63"/>
          <p:cNvSpPr>
            <a:spLocks noChangeArrowheads="1"/>
          </p:cNvSpPr>
          <p:nvPr/>
        </p:nvSpPr>
        <p:spPr bwMode="auto">
          <a:xfrm>
            <a:off x="8209757" y="1745457"/>
            <a:ext cx="92869" cy="52388"/>
          </a:xfrm>
          <a:custGeom>
            <a:avLst/>
            <a:gdLst>
              <a:gd name="T0" fmla="*/ 10353 w 359"/>
              <a:gd name="T1" fmla="*/ 76950 h 203"/>
              <a:gd name="T2" fmla="*/ 10353 w 359"/>
              <a:gd name="T3" fmla="*/ 76950 h 203"/>
              <a:gd name="T4" fmla="*/ 3106 w 359"/>
              <a:gd name="T5" fmla="*/ 84229 h 203"/>
              <a:gd name="T6" fmla="*/ 3106 w 359"/>
              <a:gd name="T7" fmla="*/ 105026 h 203"/>
              <a:gd name="T8" fmla="*/ 3106 w 359"/>
              <a:gd name="T9" fmla="*/ 101387 h 203"/>
              <a:gd name="T10" fmla="*/ 10353 w 359"/>
              <a:gd name="T11" fmla="*/ 98267 h 203"/>
              <a:gd name="T12" fmla="*/ 17083 w 359"/>
              <a:gd name="T13" fmla="*/ 94627 h 203"/>
              <a:gd name="T14" fmla="*/ 20707 w 359"/>
              <a:gd name="T15" fmla="*/ 94627 h 203"/>
              <a:gd name="T16" fmla="*/ 41931 w 359"/>
              <a:gd name="T17" fmla="*/ 87348 h 203"/>
              <a:gd name="T18" fmla="*/ 69885 w 359"/>
              <a:gd name="T19" fmla="*/ 80589 h 203"/>
              <a:gd name="T20" fmla="*/ 83862 w 359"/>
              <a:gd name="T21" fmla="*/ 76950 h 203"/>
              <a:gd name="T22" fmla="*/ 104568 w 359"/>
              <a:gd name="T23" fmla="*/ 70191 h 203"/>
              <a:gd name="T24" fmla="*/ 115439 w 359"/>
              <a:gd name="T25" fmla="*/ 66551 h 203"/>
              <a:gd name="T26" fmla="*/ 122169 w 359"/>
              <a:gd name="T27" fmla="*/ 66551 h 203"/>
              <a:gd name="T28" fmla="*/ 129416 w 359"/>
              <a:gd name="T29" fmla="*/ 62912 h 203"/>
              <a:gd name="T30" fmla="*/ 136146 w 359"/>
              <a:gd name="T31" fmla="*/ 59272 h 203"/>
              <a:gd name="T32" fmla="*/ 153747 w 359"/>
              <a:gd name="T33" fmla="*/ 52513 h 203"/>
              <a:gd name="T34" fmla="*/ 164100 w 359"/>
              <a:gd name="T35" fmla="*/ 42114 h 203"/>
              <a:gd name="T36" fmla="*/ 181701 w 359"/>
              <a:gd name="T37" fmla="*/ 10399 h 203"/>
              <a:gd name="T38" fmla="*/ 185324 w 359"/>
              <a:gd name="T39" fmla="*/ 0 h 203"/>
              <a:gd name="T40" fmla="*/ 181701 w 359"/>
              <a:gd name="T41" fmla="*/ 0 h 203"/>
              <a:gd name="T42" fmla="*/ 164100 w 359"/>
              <a:gd name="T43" fmla="*/ 6759 h 203"/>
              <a:gd name="T44" fmla="*/ 153747 w 359"/>
              <a:gd name="T45" fmla="*/ 10399 h 203"/>
              <a:gd name="T46" fmla="*/ 136146 w 359"/>
              <a:gd name="T47" fmla="*/ 17158 h 203"/>
              <a:gd name="T48" fmla="*/ 129416 w 359"/>
              <a:gd name="T49" fmla="*/ 20797 h 203"/>
              <a:gd name="T50" fmla="*/ 122169 w 359"/>
              <a:gd name="T51" fmla="*/ 24437 h 203"/>
              <a:gd name="T52" fmla="*/ 115439 w 359"/>
              <a:gd name="T53" fmla="*/ 28076 h 203"/>
              <a:gd name="T54" fmla="*/ 104568 w 359"/>
              <a:gd name="T55" fmla="*/ 31196 h 203"/>
              <a:gd name="T56" fmla="*/ 83862 w 359"/>
              <a:gd name="T57" fmla="*/ 34835 h 203"/>
              <a:gd name="T58" fmla="*/ 69885 w 359"/>
              <a:gd name="T59" fmla="*/ 38475 h 203"/>
              <a:gd name="T60" fmla="*/ 41931 w 359"/>
              <a:gd name="T61" fmla="*/ 38475 h 203"/>
              <a:gd name="T62" fmla="*/ 20707 w 359"/>
              <a:gd name="T63" fmla="*/ 38475 h 203"/>
              <a:gd name="T64" fmla="*/ 17083 w 359"/>
              <a:gd name="T65" fmla="*/ 38475 h 203"/>
              <a:gd name="T66" fmla="*/ 17083 w 359"/>
              <a:gd name="T67" fmla="*/ 38475 h 203"/>
              <a:gd name="T68" fmla="*/ 17083 w 359"/>
              <a:gd name="T69" fmla="*/ 42114 h 203"/>
              <a:gd name="T70" fmla="*/ 17083 w 359"/>
              <a:gd name="T71" fmla="*/ 66551 h 203"/>
              <a:gd name="T72" fmla="*/ 10353 w 359"/>
              <a:gd name="T73" fmla="*/ 7695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9" h="203">
                <a:moveTo>
                  <a:pt x="20" y="148"/>
                </a:moveTo>
                <a:lnTo>
                  <a:pt x="20" y="148"/>
                </a:lnTo>
                <a:cubicBezTo>
                  <a:pt x="13" y="148"/>
                  <a:pt x="13" y="155"/>
                  <a:pt x="6" y="162"/>
                </a:cubicBezTo>
                <a:cubicBezTo>
                  <a:pt x="6" y="168"/>
                  <a:pt x="0" y="182"/>
                  <a:pt x="6" y="202"/>
                </a:cubicBezTo>
                <a:cubicBezTo>
                  <a:pt x="6" y="195"/>
                  <a:pt x="6" y="195"/>
                  <a:pt x="6" y="195"/>
                </a:cubicBezTo>
                <a:cubicBezTo>
                  <a:pt x="13" y="195"/>
                  <a:pt x="13" y="195"/>
                  <a:pt x="20" y="189"/>
                </a:cubicBezTo>
                <a:cubicBezTo>
                  <a:pt x="20" y="189"/>
                  <a:pt x="27" y="189"/>
                  <a:pt x="33" y="182"/>
                </a:cubicBezTo>
                <a:cubicBezTo>
                  <a:pt x="33" y="182"/>
                  <a:pt x="33" y="182"/>
                  <a:pt x="40" y="182"/>
                </a:cubicBezTo>
                <a:cubicBezTo>
                  <a:pt x="54" y="175"/>
                  <a:pt x="67" y="168"/>
                  <a:pt x="81" y="168"/>
                </a:cubicBezTo>
                <a:cubicBezTo>
                  <a:pt x="101" y="162"/>
                  <a:pt x="115" y="155"/>
                  <a:pt x="135" y="155"/>
                </a:cubicBezTo>
                <a:cubicBezTo>
                  <a:pt x="162" y="148"/>
                  <a:pt x="162" y="148"/>
                  <a:pt x="162" y="148"/>
                </a:cubicBezTo>
                <a:cubicBezTo>
                  <a:pt x="175" y="141"/>
                  <a:pt x="189" y="141"/>
                  <a:pt x="202" y="135"/>
                </a:cubicBezTo>
                <a:cubicBezTo>
                  <a:pt x="209" y="135"/>
                  <a:pt x="216" y="135"/>
                  <a:pt x="223" y="128"/>
                </a:cubicBezTo>
                <a:cubicBezTo>
                  <a:pt x="229" y="128"/>
                  <a:pt x="236" y="128"/>
                  <a:pt x="236" y="128"/>
                </a:cubicBezTo>
                <a:cubicBezTo>
                  <a:pt x="243" y="121"/>
                  <a:pt x="250" y="121"/>
                  <a:pt x="250" y="121"/>
                </a:cubicBezTo>
                <a:cubicBezTo>
                  <a:pt x="256" y="121"/>
                  <a:pt x="256" y="121"/>
                  <a:pt x="263" y="114"/>
                </a:cubicBezTo>
                <a:cubicBezTo>
                  <a:pt x="277" y="114"/>
                  <a:pt x="283" y="108"/>
                  <a:pt x="297" y="101"/>
                </a:cubicBezTo>
                <a:cubicBezTo>
                  <a:pt x="304" y="94"/>
                  <a:pt x="310" y="87"/>
                  <a:pt x="317" y="81"/>
                </a:cubicBezTo>
                <a:cubicBezTo>
                  <a:pt x="331" y="67"/>
                  <a:pt x="344" y="47"/>
                  <a:pt x="351" y="20"/>
                </a:cubicBezTo>
                <a:cubicBezTo>
                  <a:pt x="358" y="13"/>
                  <a:pt x="358" y="6"/>
                  <a:pt x="358" y="0"/>
                </a:cubicBezTo>
                <a:cubicBezTo>
                  <a:pt x="351" y="0"/>
                  <a:pt x="351" y="0"/>
                  <a:pt x="351" y="0"/>
                </a:cubicBezTo>
                <a:cubicBezTo>
                  <a:pt x="337" y="6"/>
                  <a:pt x="331" y="13"/>
                  <a:pt x="317" y="13"/>
                </a:cubicBezTo>
                <a:cubicBezTo>
                  <a:pt x="310" y="13"/>
                  <a:pt x="304" y="20"/>
                  <a:pt x="297" y="20"/>
                </a:cubicBezTo>
                <a:cubicBezTo>
                  <a:pt x="283" y="27"/>
                  <a:pt x="270" y="27"/>
                  <a:pt x="263" y="33"/>
                </a:cubicBezTo>
                <a:cubicBezTo>
                  <a:pt x="256" y="33"/>
                  <a:pt x="256" y="40"/>
                  <a:pt x="250" y="40"/>
                </a:cubicBezTo>
                <a:cubicBezTo>
                  <a:pt x="236" y="47"/>
                  <a:pt x="236" y="47"/>
                  <a:pt x="236" y="47"/>
                </a:cubicBezTo>
                <a:cubicBezTo>
                  <a:pt x="236" y="47"/>
                  <a:pt x="229" y="47"/>
                  <a:pt x="223" y="54"/>
                </a:cubicBezTo>
                <a:cubicBezTo>
                  <a:pt x="216" y="54"/>
                  <a:pt x="209" y="54"/>
                  <a:pt x="202" y="60"/>
                </a:cubicBezTo>
                <a:cubicBezTo>
                  <a:pt x="189" y="60"/>
                  <a:pt x="175" y="67"/>
                  <a:pt x="162" y="67"/>
                </a:cubicBezTo>
                <a:cubicBezTo>
                  <a:pt x="155" y="74"/>
                  <a:pt x="148" y="74"/>
                  <a:pt x="135" y="74"/>
                </a:cubicBezTo>
                <a:cubicBezTo>
                  <a:pt x="121" y="74"/>
                  <a:pt x="101" y="74"/>
                  <a:pt x="81" y="74"/>
                </a:cubicBezTo>
                <a:cubicBezTo>
                  <a:pt x="67" y="81"/>
                  <a:pt x="54" y="74"/>
                  <a:pt x="40" y="74"/>
                </a:cubicBezTo>
                <a:cubicBezTo>
                  <a:pt x="33" y="74"/>
                  <a:pt x="33" y="74"/>
                  <a:pt x="33" y="74"/>
                </a:cubicBezTo>
                <a:cubicBezTo>
                  <a:pt x="33" y="81"/>
                  <a:pt x="33" y="81"/>
                  <a:pt x="33" y="81"/>
                </a:cubicBezTo>
                <a:cubicBezTo>
                  <a:pt x="40" y="101"/>
                  <a:pt x="33" y="114"/>
                  <a:pt x="33" y="128"/>
                </a:cubicBezTo>
                <a:cubicBezTo>
                  <a:pt x="27" y="135"/>
                  <a:pt x="27" y="141"/>
                  <a:pt x="20"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76" name="Freeform 64"/>
          <p:cNvSpPr>
            <a:spLocks noChangeArrowheads="1"/>
          </p:cNvSpPr>
          <p:nvPr/>
        </p:nvSpPr>
        <p:spPr bwMode="auto">
          <a:xfrm>
            <a:off x="8239125" y="2161382"/>
            <a:ext cx="61913" cy="46038"/>
          </a:xfrm>
          <a:custGeom>
            <a:avLst/>
            <a:gdLst>
              <a:gd name="T0" fmla="*/ 56458 w 237"/>
              <a:gd name="T1" fmla="*/ 66371 h 177"/>
              <a:gd name="T2" fmla="*/ 56458 w 237"/>
              <a:gd name="T3" fmla="*/ 66371 h 177"/>
              <a:gd name="T4" fmla="*/ 63254 w 237"/>
              <a:gd name="T5" fmla="*/ 70001 h 177"/>
              <a:gd name="T6" fmla="*/ 70573 w 237"/>
              <a:gd name="T7" fmla="*/ 70001 h 177"/>
              <a:gd name="T8" fmla="*/ 77368 w 237"/>
              <a:gd name="T9" fmla="*/ 73631 h 177"/>
              <a:gd name="T10" fmla="*/ 95142 w 237"/>
              <a:gd name="T11" fmla="*/ 80371 h 177"/>
              <a:gd name="T12" fmla="*/ 105597 w 237"/>
              <a:gd name="T13" fmla="*/ 84001 h 177"/>
              <a:gd name="T14" fmla="*/ 119712 w 237"/>
              <a:gd name="T15" fmla="*/ 91260 h 177"/>
              <a:gd name="T16" fmla="*/ 105597 w 237"/>
              <a:gd name="T17" fmla="*/ 52371 h 177"/>
              <a:gd name="T18" fmla="*/ 95142 w 237"/>
              <a:gd name="T19" fmla="*/ 49260 h 177"/>
              <a:gd name="T20" fmla="*/ 77368 w 237"/>
              <a:gd name="T21" fmla="*/ 45630 h 177"/>
              <a:gd name="T22" fmla="*/ 70573 w 237"/>
              <a:gd name="T23" fmla="*/ 45630 h 177"/>
              <a:gd name="T24" fmla="*/ 70573 w 237"/>
              <a:gd name="T25" fmla="*/ 24371 h 177"/>
              <a:gd name="T26" fmla="*/ 77368 w 237"/>
              <a:gd name="T27" fmla="*/ 17630 h 177"/>
              <a:gd name="T28" fmla="*/ 81028 w 237"/>
              <a:gd name="T29" fmla="*/ 14000 h 177"/>
              <a:gd name="T30" fmla="*/ 77368 w 237"/>
              <a:gd name="T31" fmla="*/ 14000 h 177"/>
              <a:gd name="T32" fmla="*/ 70573 w 237"/>
              <a:gd name="T33" fmla="*/ 14000 h 177"/>
              <a:gd name="T34" fmla="*/ 63254 w 237"/>
              <a:gd name="T35" fmla="*/ 10371 h 177"/>
              <a:gd name="T36" fmla="*/ 56458 w 237"/>
              <a:gd name="T37" fmla="*/ 10371 h 177"/>
              <a:gd name="T38" fmla="*/ 45480 w 237"/>
              <a:gd name="T39" fmla="*/ 3630 h 177"/>
              <a:gd name="T40" fmla="*/ 28229 w 237"/>
              <a:gd name="T41" fmla="*/ 0 h 177"/>
              <a:gd name="T42" fmla="*/ 24570 w 237"/>
              <a:gd name="T43" fmla="*/ 3630 h 177"/>
              <a:gd name="T44" fmla="*/ 10455 w 237"/>
              <a:gd name="T45" fmla="*/ 42001 h 177"/>
              <a:gd name="T46" fmla="*/ 0 w 237"/>
              <a:gd name="T47" fmla="*/ 63260 h 177"/>
              <a:gd name="T48" fmla="*/ 10455 w 237"/>
              <a:gd name="T49" fmla="*/ 63260 h 177"/>
              <a:gd name="T50" fmla="*/ 24570 w 237"/>
              <a:gd name="T51" fmla="*/ 63260 h 177"/>
              <a:gd name="T52" fmla="*/ 45480 w 237"/>
              <a:gd name="T53" fmla="*/ 63260 h 177"/>
              <a:gd name="T54" fmla="*/ 56458 w 237"/>
              <a:gd name="T55" fmla="*/ 66371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7" h="177">
                <a:moveTo>
                  <a:pt x="108" y="128"/>
                </a:moveTo>
                <a:lnTo>
                  <a:pt x="108" y="128"/>
                </a:lnTo>
                <a:cubicBezTo>
                  <a:pt x="114" y="128"/>
                  <a:pt x="121" y="128"/>
                  <a:pt x="121" y="135"/>
                </a:cubicBezTo>
                <a:cubicBezTo>
                  <a:pt x="128" y="135"/>
                  <a:pt x="135" y="135"/>
                  <a:pt x="135" y="135"/>
                </a:cubicBezTo>
                <a:cubicBezTo>
                  <a:pt x="141" y="135"/>
                  <a:pt x="141" y="142"/>
                  <a:pt x="148" y="142"/>
                </a:cubicBezTo>
                <a:cubicBezTo>
                  <a:pt x="155" y="142"/>
                  <a:pt x="168" y="149"/>
                  <a:pt x="182" y="155"/>
                </a:cubicBezTo>
                <a:cubicBezTo>
                  <a:pt x="189" y="155"/>
                  <a:pt x="195" y="162"/>
                  <a:pt x="202" y="162"/>
                </a:cubicBezTo>
                <a:cubicBezTo>
                  <a:pt x="209" y="169"/>
                  <a:pt x="216" y="169"/>
                  <a:pt x="229" y="176"/>
                </a:cubicBezTo>
                <a:cubicBezTo>
                  <a:pt x="236" y="128"/>
                  <a:pt x="222" y="108"/>
                  <a:pt x="202" y="101"/>
                </a:cubicBezTo>
                <a:cubicBezTo>
                  <a:pt x="195" y="101"/>
                  <a:pt x="189" y="101"/>
                  <a:pt x="182" y="95"/>
                </a:cubicBezTo>
                <a:cubicBezTo>
                  <a:pt x="168" y="95"/>
                  <a:pt x="155" y="95"/>
                  <a:pt x="148" y="88"/>
                </a:cubicBezTo>
                <a:cubicBezTo>
                  <a:pt x="141" y="88"/>
                  <a:pt x="141" y="88"/>
                  <a:pt x="135" y="88"/>
                </a:cubicBezTo>
                <a:cubicBezTo>
                  <a:pt x="128" y="81"/>
                  <a:pt x="128" y="68"/>
                  <a:pt x="135" y="47"/>
                </a:cubicBezTo>
                <a:cubicBezTo>
                  <a:pt x="141" y="41"/>
                  <a:pt x="141" y="41"/>
                  <a:pt x="148" y="34"/>
                </a:cubicBezTo>
                <a:cubicBezTo>
                  <a:pt x="148" y="27"/>
                  <a:pt x="148" y="27"/>
                  <a:pt x="155" y="27"/>
                </a:cubicBezTo>
                <a:cubicBezTo>
                  <a:pt x="148" y="27"/>
                  <a:pt x="148" y="27"/>
                  <a:pt x="148" y="27"/>
                </a:cubicBezTo>
                <a:cubicBezTo>
                  <a:pt x="141" y="27"/>
                  <a:pt x="141" y="27"/>
                  <a:pt x="135" y="27"/>
                </a:cubicBezTo>
                <a:cubicBezTo>
                  <a:pt x="135" y="27"/>
                  <a:pt x="128" y="27"/>
                  <a:pt x="121" y="20"/>
                </a:cubicBezTo>
                <a:cubicBezTo>
                  <a:pt x="121" y="20"/>
                  <a:pt x="114" y="20"/>
                  <a:pt x="108" y="20"/>
                </a:cubicBezTo>
                <a:cubicBezTo>
                  <a:pt x="101" y="14"/>
                  <a:pt x="94" y="14"/>
                  <a:pt x="87" y="7"/>
                </a:cubicBezTo>
                <a:cubicBezTo>
                  <a:pt x="81" y="0"/>
                  <a:pt x="67" y="0"/>
                  <a:pt x="54" y="0"/>
                </a:cubicBezTo>
                <a:cubicBezTo>
                  <a:pt x="47" y="0"/>
                  <a:pt x="47" y="7"/>
                  <a:pt x="47" y="7"/>
                </a:cubicBezTo>
                <a:cubicBezTo>
                  <a:pt x="33" y="27"/>
                  <a:pt x="27" y="54"/>
                  <a:pt x="20" y="81"/>
                </a:cubicBezTo>
                <a:cubicBezTo>
                  <a:pt x="13" y="95"/>
                  <a:pt x="13" y="108"/>
                  <a:pt x="0" y="122"/>
                </a:cubicBezTo>
                <a:cubicBezTo>
                  <a:pt x="6" y="122"/>
                  <a:pt x="13" y="122"/>
                  <a:pt x="20" y="122"/>
                </a:cubicBezTo>
                <a:cubicBezTo>
                  <a:pt x="27" y="122"/>
                  <a:pt x="40" y="122"/>
                  <a:pt x="47" y="122"/>
                </a:cubicBezTo>
                <a:cubicBezTo>
                  <a:pt x="60" y="122"/>
                  <a:pt x="74" y="122"/>
                  <a:pt x="87" y="122"/>
                </a:cubicBezTo>
                <a:cubicBezTo>
                  <a:pt x="94" y="122"/>
                  <a:pt x="101" y="128"/>
                  <a:pt x="108"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77" name="Freeform 65"/>
          <p:cNvSpPr>
            <a:spLocks noChangeArrowheads="1"/>
          </p:cNvSpPr>
          <p:nvPr/>
        </p:nvSpPr>
        <p:spPr bwMode="auto">
          <a:xfrm>
            <a:off x="8166100" y="1745457"/>
            <a:ext cx="39688" cy="57944"/>
          </a:xfrm>
          <a:custGeom>
            <a:avLst/>
            <a:gdLst>
              <a:gd name="T0" fmla="*/ 45298 w 156"/>
              <a:gd name="T1" fmla="*/ 109673 h 223"/>
              <a:gd name="T2" fmla="*/ 45298 w 156"/>
              <a:gd name="T3" fmla="*/ 109673 h 223"/>
              <a:gd name="T4" fmla="*/ 51990 w 156"/>
              <a:gd name="T5" fmla="*/ 113346 h 223"/>
              <a:gd name="T6" fmla="*/ 59196 w 156"/>
              <a:gd name="T7" fmla="*/ 116494 h 223"/>
              <a:gd name="T8" fmla="*/ 62285 w 156"/>
              <a:gd name="T9" fmla="*/ 116494 h 223"/>
              <a:gd name="T10" fmla="*/ 59196 w 156"/>
              <a:gd name="T11" fmla="*/ 6822 h 223"/>
              <a:gd name="T12" fmla="*/ 51990 w 156"/>
              <a:gd name="T13" fmla="*/ 3148 h 223"/>
              <a:gd name="T14" fmla="*/ 45298 w 156"/>
              <a:gd name="T15" fmla="*/ 0 h 223"/>
              <a:gd name="T16" fmla="*/ 38092 w 156"/>
              <a:gd name="T17" fmla="*/ 0 h 223"/>
              <a:gd name="T18" fmla="*/ 45298 w 156"/>
              <a:gd name="T19" fmla="*/ 109673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223">
                <a:moveTo>
                  <a:pt x="88" y="209"/>
                </a:moveTo>
                <a:lnTo>
                  <a:pt x="88" y="209"/>
                </a:lnTo>
                <a:cubicBezTo>
                  <a:pt x="94" y="216"/>
                  <a:pt x="94" y="216"/>
                  <a:pt x="101" y="216"/>
                </a:cubicBezTo>
                <a:cubicBezTo>
                  <a:pt x="108" y="222"/>
                  <a:pt x="108" y="222"/>
                  <a:pt x="115" y="222"/>
                </a:cubicBezTo>
                <a:lnTo>
                  <a:pt x="121" y="222"/>
                </a:lnTo>
                <a:cubicBezTo>
                  <a:pt x="108" y="168"/>
                  <a:pt x="155" y="47"/>
                  <a:pt x="115" y="13"/>
                </a:cubicBezTo>
                <a:cubicBezTo>
                  <a:pt x="108" y="6"/>
                  <a:pt x="108" y="6"/>
                  <a:pt x="101" y="6"/>
                </a:cubicBezTo>
                <a:cubicBezTo>
                  <a:pt x="101" y="6"/>
                  <a:pt x="94" y="0"/>
                  <a:pt x="88" y="0"/>
                </a:cubicBezTo>
                <a:cubicBezTo>
                  <a:pt x="81" y="0"/>
                  <a:pt x="81" y="0"/>
                  <a:pt x="74" y="0"/>
                </a:cubicBezTo>
                <a:cubicBezTo>
                  <a:pt x="121" y="67"/>
                  <a:pt x="0" y="168"/>
                  <a:pt x="88" y="20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78" name="Freeform 66"/>
          <p:cNvSpPr>
            <a:spLocks noChangeArrowheads="1"/>
          </p:cNvSpPr>
          <p:nvPr/>
        </p:nvSpPr>
        <p:spPr bwMode="auto">
          <a:xfrm>
            <a:off x="8303419" y="2152650"/>
            <a:ext cx="149225" cy="369094"/>
          </a:xfrm>
          <a:custGeom>
            <a:avLst/>
            <a:gdLst>
              <a:gd name="T0" fmla="*/ 248467 w 575"/>
              <a:gd name="T1" fmla="*/ 298862 h 1419"/>
              <a:gd name="T2" fmla="*/ 276478 w 575"/>
              <a:gd name="T3" fmla="*/ 182754 h 1419"/>
              <a:gd name="T4" fmla="*/ 276478 w 575"/>
              <a:gd name="T5" fmla="*/ 49463 h 1419"/>
              <a:gd name="T6" fmla="*/ 258841 w 575"/>
              <a:gd name="T7" fmla="*/ 77579 h 1419"/>
              <a:gd name="T8" fmla="*/ 238092 w 575"/>
              <a:gd name="T9" fmla="*/ 0 h 1419"/>
              <a:gd name="T10" fmla="*/ 220456 w 575"/>
              <a:gd name="T11" fmla="*/ 35405 h 1419"/>
              <a:gd name="T12" fmla="*/ 220456 w 575"/>
              <a:gd name="T13" fmla="*/ 70290 h 1419"/>
              <a:gd name="T14" fmla="*/ 220456 w 575"/>
              <a:gd name="T15" fmla="*/ 98406 h 1419"/>
              <a:gd name="T16" fmla="*/ 206451 w 575"/>
              <a:gd name="T17" fmla="*/ 105695 h 1419"/>
              <a:gd name="T18" fmla="*/ 220456 w 575"/>
              <a:gd name="T19" fmla="*/ 140580 h 1419"/>
              <a:gd name="T20" fmla="*/ 224087 w 575"/>
              <a:gd name="T21" fmla="*/ 186398 h 1419"/>
              <a:gd name="T22" fmla="*/ 220456 w 575"/>
              <a:gd name="T23" fmla="*/ 186398 h 1419"/>
              <a:gd name="T24" fmla="*/ 196076 w 575"/>
              <a:gd name="T25" fmla="*/ 190043 h 1419"/>
              <a:gd name="T26" fmla="*/ 168065 w 575"/>
              <a:gd name="T27" fmla="*/ 200456 h 1419"/>
              <a:gd name="T28" fmla="*/ 164434 w 575"/>
              <a:gd name="T29" fmla="*/ 140580 h 1419"/>
              <a:gd name="T30" fmla="*/ 143167 w 575"/>
              <a:gd name="T31" fmla="*/ 210870 h 1419"/>
              <a:gd name="T32" fmla="*/ 126049 w 575"/>
              <a:gd name="T33" fmla="*/ 210870 h 1419"/>
              <a:gd name="T34" fmla="*/ 115156 w 575"/>
              <a:gd name="T35" fmla="*/ 210870 h 1419"/>
              <a:gd name="T36" fmla="*/ 126049 w 575"/>
              <a:gd name="T37" fmla="*/ 263978 h 1419"/>
              <a:gd name="T38" fmla="*/ 126049 w 575"/>
              <a:gd name="T39" fmla="*/ 267102 h 1419"/>
              <a:gd name="T40" fmla="*/ 112044 w 575"/>
              <a:gd name="T41" fmla="*/ 312920 h 1419"/>
              <a:gd name="T42" fmla="*/ 112044 w 575"/>
              <a:gd name="T43" fmla="*/ 320210 h 1419"/>
              <a:gd name="T44" fmla="*/ 126049 w 575"/>
              <a:gd name="T45" fmla="*/ 320210 h 1419"/>
              <a:gd name="T46" fmla="*/ 154060 w 575"/>
              <a:gd name="T47" fmla="*/ 334268 h 1419"/>
              <a:gd name="T48" fmla="*/ 185183 w 575"/>
              <a:gd name="T49" fmla="*/ 386855 h 1419"/>
              <a:gd name="T50" fmla="*/ 185183 w 575"/>
              <a:gd name="T51" fmla="*/ 411326 h 1419"/>
              <a:gd name="T52" fmla="*/ 154060 w 575"/>
              <a:gd name="T53" fmla="*/ 453500 h 1419"/>
              <a:gd name="T54" fmla="*/ 126049 w 575"/>
              <a:gd name="T55" fmla="*/ 485261 h 1419"/>
              <a:gd name="T56" fmla="*/ 112044 w 575"/>
              <a:gd name="T57" fmla="*/ 499319 h 1419"/>
              <a:gd name="T58" fmla="*/ 90776 w 575"/>
              <a:gd name="T59" fmla="*/ 509732 h 1419"/>
              <a:gd name="T60" fmla="*/ 80402 w 575"/>
              <a:gd name="T61" fmla="*/ 485261 h 1419"/>
              <a:gd name="T62" fmla="*/ 62765 w 575"/>
              <a:gd name="T63" fmla="*/ 464434 h 1419"/>
              <a:gd name="T64" fmla="*/ 24380 w 575"/>
              <a:gd name="T65" fmla="*/ 453500 h 1419"/>
              <a:gd name="T66" fmla="*/ 62765 w 575"/>
              <a:gd name="T67" fmla="*/ 523790 h 1419"/>
              <a:gd name="T68" fmla="*/ 70027 w 575"/>
              <a:gd name="T69" fmla="*/ 605014 h 1419"/>
              <a:gd name="T70" fmla="*/ 52391 w 575"/>
              <a:gd name="T71" fmla="*/ 622196 h 1419"/>
              <a:gd name="T72" fmla="*/ 17118 w 575"/>
              <a:gd name="T73" fmla="*/ 594080 h 1419"/>
              <a:gd name="T74" fmla="*/ 17118 w 575"/>
              <a:gd name="T75" fmla="*/ 625840 h 1419"/>
              <a:gd name="T76" fmla="*/ 17118 w 575"/>
              <a:gd name="T77" fmla="*/ 671659 h 1419"/>
              <a:gd name="T78" fmla="*/ 48760 w 575"/>
              <a:gd name="T79" fmla="*/ 703420 h 1419"/>
              <a:gd name="T80" fmla="*/ 62765 w 575"/>
              <a:gd name="T81" fmla="*/ 710188 h 1419"/>
              <a:gd name="T82" fmla="*/ 76771 w 575"/>
              <a:gd name="T83" fmla="*/ 738304 h 1419"/>
              <a:gd name="T84" fmla="*/ 84033 w 575"/>
              <a:gd name="T85" fmla="*/ 682072 h 1419"/>
              <a:gd name="T86" fmla="*/ 94407 w 575"/>
              <a:gd name="T87" fmla="*/ 565964 h 1419"/>
              <a:gd name="T88" fmla="*/ 115156 w 575"/>
              <a:gd name="T89" fmla="*/ 583667 h 1419"/>
              <a:gd name="T90" fmla="*/ 126049 w 575"/>
              <a:gd name="T91" fmla="*/ 573253 h 1419"/>
              <a:gd name="T92" fmla="*/ 154060 w 575"/>
              <a:gd name="T93" fmla="*/ 527435 h 1419"/>
              <a:gd name="T94" fmla="*/ 185183 w 575"/>
              <a:gd name="T95" fmla="*/ 464434 h 1419"/>
              <a:gd name="T96" fmla="*/ 206451 w 575"/>
              <a:gd name="T97" fmla="*/ 422260 h 1419"/>
              <a:gd name="T98" fmla="*/ 238092 w 575"/>
              <a:gd name="T99" fmla="*/ 330623 h 1419"/>
              <a:gd name="T100" fmla="*/ 202820 w 575"/>
              <a:gd name="T101" fmla="*/ 362384 h 1419"/>
              <a:gd name="T102" fmla="*/ 196076 w 575"/>
              <a:gd name="T103" fmla="*/ 323334 h 1419"/>
              <a:gd name="T104" fmla="*/ 196076 w 575"/>
              <a:gd name="T105" fmla="*/ 288449 h 1419"/>
              <a:gd name="T106" fmla="*/ 202820 w 575"/>
              <a:gd name="T107" fmla="*/ 362384 h 1419"/>
              <a:gd name="T108" fmla="*/ 206451 w 575"/>
              <a:gd name="T109" fmla="*/ 263978 h 1419"/>
              <a:gd name="T110" fmla="*/ 206451 w 575"/>
              <a:gd name="T111" fmla="*/ 246275 h 1419"/>
              <a:gd name="T112" fmla="*/ 206451 w 575"/>
              <a:gd name="T113" fmla="*/ 263978 h 1419"/>
              <a:gd name="T114" fmla="*/ 238092 w 575"/>
              <a:gd name="T115" fmla="*/ 95282 h 1419"/>
              <a:gd name="T116" fmla="*/ 248467 w 575"/>
              <a:gd name="T117" fmla="*/ 81224 h 1419"/>
              <a:gd name="T118" fmla="*/ 252098 w 575"/>
              <a:gd name="T119" fmla="*/ 84348 h 1419"/>
              <a:gd name="T120" fmla="*/ 238092 w 575"/>
              <a:gd name="T121" fmla="*/ 95282 h 14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5" h="1419">
                <a:moveTo>
                  <a:pt x="479" y="574"/>
                </a:moveTo>
                <a:lnTo>
                  <a:pt x="479" y="574"/>
                </a:lnTo>
                <a:cubicBezTo>
                  <a:pt x="493" y="540"/>
                  <a:pt x="499" y="500"/>
                  <a:pt x="513" y="459"/>
                </a:cubicBezTo>
                <a:cubicBezTo>
                  <a:pt x="520" y="426"/>
                  <a:pt x="526" y="392"/>
                  <a:pt x="533" y="351"/>
                </a:cubicBezTo>
                <a:cubicBezTo>
                  <a:pt x="553" y="243"/>
                  <a:pt x="574" y="142"/>
                  <a:pt x="574" y="34"/>
                </a:cubicBezTo>
                <a:cubicBezTo>
                  <a:pt x="560" y="54"/>
                  <a:pt x="547" y="75"/>
                  <a:pt x="533" y="95"/>
                </a:cubicBezTo>
                <a:cubicBezTo>
                  <a:pt x="526" y="108"/>
                  <a:pt x="520" y="122"/>
                  <a:pt x="513" y="135"/>
                </a:cubicBezTo>
                <a:cubicBezTo>
                  <a:pt x="506" y="142"/>
                  <a:pt x="499" y="142"/>
                  <a:pt x="499" y="149"/>
                </a:cubicBezTo>
                <a:cubicBezTo>
                  <a:pt x="493" y="108"/>
                  <a:pt x="486" y="68"/>
                  <a:pt x="479" y="41"/>
                </a:cubicBezTo>
                <a:cubicBezTo>
                  <a:pt x="472" y="21"/>
                  <a:pt x="472" y="7"/>
                  <a:pt x="459" y="0"/>
                </a:cubicBezTo>
                <a:cubicBezTo>
                  <a:pt x="452" y="0"/>
                  <a:pt x="445" y="0"/>
                  <a:pt x="432" y="7"/>
                </a:cubicBezTo>
                <a:cubicBezTo>
                  <a:pt x="472" y="21"/>
                  <a:pt x="445" y="41"/>
                  <a:pt x="425" y="68"/>
                </a:cubicBezTo>
                <a:cubicBezTo>
                  <a:pt x="411" y="88"/>
                  <a:pt x="398" y="108"/>
                  <a:pt x="411" y="129"/>
                </a:cubicBezTo>
                <a:cubicBezTo>
                  <a:pt x="418" y="129"/>
                  <a:pt x="425" y="135"/>
                  <a:pt x="425" y="135"/>
                </a:cubicBezTo>
                <a:cubicBezTo>
                  <a:pt x="438" y="149"/>
                  <a:pt x="438" y="176"/>
                  <a:pt x="459" y="183"/>
                </a:cubicBezTo>
                <a:cubicBezTo>
                  <a:pt x="452" y="183"/>
                  <a:pt x="438" y="189"/>
                  <a:pt x="425" y="189"/>
                </a:cubicBezTo>
                <a:cubicBezTo>
                  <a:pt x="418" y="189"/>
                  <a:pt x="411" y="189"/>
                  <a:pt x="398" y="183"/>
                </a:cubicBezTo>
                <a:cubicBezTo>
                  <a:pt x="398" y="189"/>
                  <a:pt x="398" y="203"/>
                  <a:pt x="398" y="203"/>
                </a:cubicBezTo>
                <a:cubicBezTo>
                  <a:pt x="398" y="223"/>
                  <a:pt x="398" y="223"/>
                  <a:pt x="398" y="223"/>
                </a:cubicBezTo>
                <a:cubicBezTo>
                  <a:pt x="398" y="243"/>
                  <a:pt x="411" y="257"/>
                  <a:pt x="425" y="270"/>
                </a:cubicBezTo>
                <a:cubicBezTo>
                  <a:pt x="438" y="284"/>
                  <a:pt x="459" y="297"/>
                  <a:pt x="452" y="331"/>
                </a:cubicBezTo>
                <a:cubicBezTo>
                  <a:pt x="445" y="345"/>
                  <a:pt x="438" y="351"/>
                  <a:pt x="432" y="358"/>
                </a:cubicBezTo>
                <a:cubicBezTo>
                  <a:pt x="432" y="358"/>
                  <a:pt x="432" y="358"/>
                  <a:pt x="425" y="358"/>
                </a:cubicBezTo>
                <a:cubicBezTo>
                  <a:pt x="411" y="358"/>
                  <a:pt x="405" y="358"/>
                  <a:pt x="398" y="358"/>
                </a:cubicBezTo>
                <a:cubicBezTo>
                  <a:pt x="391" y="358"/>
                  <a:pt x="384" y="365"/>
                  <a:pt x="378" y="365"/>
                </a:cubicBezTo>
                <a:cubicBezTo>
                  <a:pt x="371" y="365"/>
                  <a:pt x="364" y="365"/>
                  <a:pt x="357" y="372"/>
                </a:cubicBezTo>
                <a:cubicBezTo>
                  <a:pt x="344" y="372"/>
                  <a:pt x="337" y="378"/>
                  <a:pt x="324" y="385"/>
                </a:cubicBezTo>
                <a:lnTo>
                  <a:pt x="324" y="378"/>
                </a:lnTo>
                <a:cubicBezTo>
                  <a:pt x="317" y="338"/>
                  <a:pt x="310" y="304"/>
                  <a:pt x="317" y="270"/>
                </a:cubicBezTo>
                <a:cubicBezTo>
                  <a:pt x="310" y="297"/>
                  <a:pt x="303" y="318"/>
                  <a:pt x="297" y="338"/>
                </a:cubicBezTo>
                <a:cubicBezTo>
                  <a:pt x="290" y="365"/>
                  <a:pt x="283" y="385"/>
                  <a:pt x="276" y="405"/>
                </a:cubicBezTo>
                <a:cubicBezTo>
                  <a:pt x="276" y="405"/>
                  <a:pt x="276" y="405"/>
                  <a:pt x="270" y="405"/>
                </a:cubicBezTo>
                <a:cubicBezTo>
                  <a:pt x="263" y="405"/>
                  <a:pt x="249" y="405"/>
                  <a:pt x="243" y="405"/>
                </a:cubicBezTo>
                <a:cubicBezTo>
                  <a:pt x="236" y="405"/>
                  <a:pt x="236" y="405"/>
                  <a:pt x="236" y="405"/>
                </a:cubicBezTo>
                <a:cubicBezTo>
                  <a:pt x="236" y="405"/>
                  <a:pt x="229" y="405"/>
                  <a:pt x="222" y="405"/>
                </a:cubicBezTo>
                <a:cubicBezTo>
                  <a:pt x="229" y="432"/>
                  <a:pt x="229" y="466"/>
                  <a:pt x="236" y="493"/>
                </a:cubicBezTo>
                <a:cubicBezTo>
                  <a:pt x="236" y="493"/>
                  <a:pt x="243" y="500"/>
                  <a:pt x="243" y="507"/>
                </a:cubicBezTo>
                <a:cubicBezTo>
                  <a:pt x="243" y="513"/>
                  <a:pt x="243" y="513"/>
                  <a:pt x="243" y="513"/>
                </a:cubicBezTo>
                <a:lnTo>
                  <a:pt x="236" y="520"/>
                </a:lnTo>
                <a:cubicBezTo>
                  <a:pt x="229" y="540"/>
                  <a:pt x="222" y="567"/>
                  <a:pt x="216" y="601"/>
                </a:cubicBezTo>
                <a:cubicBezTo>
                  <a:pt x="216" y="615"/>
                  <a:pt x="216" y="615"/>
                  <a:pt x="216" y="615"/>
                </a:cubicBezTo>
                <a:cubicBezTo>
                  <a:pt x="222" y="615"/>
                  <a:pt x="229" y="615"/>
                  <a:pt x="236" y="615"/>
                </a:cubicBezTo>
                <a:cubicBezTo>
                  <a:pt x="243" y="615"/>
                  <a:pt x="243" y="615"/>
                  <a:pt x="243" y="615"/>
                </a:cubicBezTo>
                <a:cubicBezTo>
                  <a:pt x="249" y="615"/>
                  <a:pt x="263" y="621"/>
                  <a:pt x="270" y="621"/>
                </a:cubicBezTo>
                <a:cubicBezTo>
                  <a:pt x="283" y="628"/>
                  <a:pt x="290" y="635"/>
                  <a:pt x="297" y="642"/>
                </a:cubicBezTo>
                <a:cubicBezTo>
                  <a:pt x="303" y="648"/>
                  <a:pt x="317" y="662"/>
                  <a:pt x="324" y="669"/>
                </a:cubicBezTo>
                <a:cubicBezTo>
                  <a:pt x="337" y="696"/>
                  <a:pt x="344" y="716"/>
                  <a:pt x="357" y="743"/>
                </a:cubicBezTo>
                <a:cubicBezTo>
                  <a:pt x="364" y="750"/>
                  <a:pt x="364" y="757"/>
                  <a:pt x="371" y="763"/>
                </a:cubicBezTo>
                <a:cubicBezTo>
                  <a:pt x="371" y="770"/>
                  <a:pt x="364" y="777"/>
                  <a:pt x="357" y="790"/>
                </a:cubicBezTo>
                <a:cubicBezTo>
                  <a:pt x="351" y="804"/>
                  <a:pt x="337" y="824"/>
                  <a:pt x="324" y="844"/>
                </a:cubicBezTo>
                <a:cubicBezTo>
                  <a:pt x="317" y="851"/>
                  <a:pt x="303" y="865"/>
                  <a:pt x="297" y="871"/>
                </a:cubicBezTo>
                <a:cubicBezTo>
                  <a:pt x="290" y="885"/>
                  <a:pt x="276" y="892"/>
                  <a:pt x="270" y="898"/>
                </a:cubicBezTo>
                <a:cubicBezTo>
                  <a:pt x="263" y="912"/>
                  <a:pt x="249" y="925"/>
                  <a:pt x="243" y="932"/>
                </a:cubicBezTo>
                <a:cubicBezTo>
                  <a:pt x="236" y="939"/>
                  <a:pt x="236" y="939"/>
                  <a:pt x="236" y="939"/>
                </a:cubicBezTo>
                <a:cubicBezTo>
                  <a:pt x="229" y="946"/>
                  <a:pt x="222" y="952"/>
                  <a:pt x="216" y="959"/>
                </a:cubicBezTo>
                <a:cubicBezTo>
                  <a:pt x="202" y="979"/>
                  <a:pt x="189" y="1000"/>
                  <a:pt x="182" y="1013"/>
                </a:cubicBezTo>
                <a:cubicBezTo>
                  <a:pt x="175" y="1000"/>
                  <a:pt x="175" y="993"/>
                  <a:pt x="175" y="979"/>
                </a:cubicBezTo>
                <a:cubicBezTo>
                  <a:pt x="168" y="966"/>
                  <a:pt x="168" y="952"/>
                  <a:pt x="162" y="939"/>
                </a:cubicBezTo>
                <a:cubicBezTo>
                  <a:pt x="162" y="932"/>
                  <a:pt x="155" y="932"/>
                  <a:pt x="155" y="932"/>
                </a:cubicBezTo>
                <a:cubicBezTo>
                  <a:pt x="148" y="919"/>
                  <a:pt x="141" y="912"/>
                  <a:pt x="135" y="905"/>
                </a:cubicBezTo>
                <a:cubicBezTo>
                  <a:pt x="128" y="898"/>
                  <a:pt x="128" y="898"/>
                  <a:pt x="121" y="892"/>
                </a:cubicBezTo>
                <a:cubicBezTo>
                  <a:pt x="114" y="885"/>
                  <a:pt x="108" y="885"/>
                  <a:pt x="94" y="878"/>
                </a:cubicBezTo>
                <a:cubicBezTo>
                  <a:pt x="81" y="878"/>
                  <a:pt x="67" y="871"/>
                  <a:pt x="47" y="871"/>
                </a:cubicBezTo>
                <a:cubicBezTo>
                  <a:pt x="60" y="892"/>
                  <a:pt x="81" y="925"/>
                  <a:pt x="94" y="959"/>
                </a:cubicBezTo>
                <a:cubicBezTo>
                  <a:pt x="108" y="973"/>
                  <a:pt x="114" y="993"/>
                  <a:pt x="121" y="1006"/>
                </a:cubicBezTo>
                <a:cubicBezTo>
                  <a:pt x="128" y="1020"/>
                  <a:pt x="135" y="1027"/>
                  <a:pt x="135" y="1040"/>
                </a:cubicBezTo>
                <a:cubicBezTo>
                  <a:pt x="148" y="1081"/>
                  <a:pt x="155" y="1128"/>
                  <a:pt x="135" y="1162"/>
                </a:cubicBezTo>
                <a:cubicBezTo>
                  <a:pt x="135" y="1162"/>
                  <a:pt x="128" y="1168"/>
                  <a:pt x="121" y="1175"/>
                </a:cubicBezTo>
                <a:cubicBezTo>
                  <a:pt x="114" y="1182"/>
                  <a:pt x="108" y="1189"/>
                  <a:pt x="101" y="1195"/>
                </a:cubicBezTo>
                <a:cubicBezTo>
                  <a:pt x="94" y="1195"/>
                  <a:pt x="94" y="1195"/>
                  <a:pt x="94" y="1195"/>
                </a:cubicBezTo>
                <a:cubicBezTo>
                  <a:pt x="87" y="1182"/>
                  <a:pt x="60" y="1148"/>
                  <a:pt x="33" y="1141"/>
                </a:cubicBezTo>
                <a:cubicBezTo>
                  <a:pt x="20" y="1135"/>
                  <a:pt x="6" y="1141"/>
                  <a:pt x="0" y="1168"/>
                </a:cubicBezTo>
                <a:cubicBezTo>
                  <a:pt x="20" y="1182"/>
                  <a:pt x="33" y="1189"/>
                  <a:pt x="33" y="1202"/>
                </a:cubicBezTo>
                <a:cubicBezTo>
                  <a:pt x="40" y="1216"/>
                  <a:pt x="40" y="1236"/>
                  <a:pt x="33" y="1256"/>
                </a:cubicBezTo>
                <a:cubicBezTo>
                  <a:pt x="33" y="1263"/>
                  <a:pt x="33" y="1276"/>
                  <a:pt x="33" y="1290"/>
                </a:cubicBezTo>
                <a:cubicBezTo>
                  <a:pt x="40" y="1310"/>
                  <a:pt x="40" y="1324"/>
                  <a:pt x="47" y="1344"/>
                </a:cubicBezTo>
                <a:cubicBezTo>
                  <a:pt x="67" y="1371"/>
                  <a:pt x="87" y="1357"/>
                  <a:pt x="94" y="1351"/>
                </a:cubicBezTo>
                <a:cubicBezTo>
                  <a:pt x="108" y="1344"/>
                  <a:pt x="114" y="1344"/>
                  <a:pt x="121" y="1364"/>
                </a:cubicBezTo>
                <a:cubicBezTo>
                  <a:pt x="128" y="1378"/>
                  <a:pt x="128" y="1398"/>
                  <a:pt x="135" y="1411"/>
                </a:cubicBezTo>
                <a:cubicBezTo>
                  <a:pt x="135" y="1411"/>
                  <a:pt x="141" y="1418"/>
                  <a:pt x="148" y="1418"/>
                </a:cubicBezTo>
                <a:cubicBezTo>
                  <a:pt x="148" y="1391"/>
                  <a:pt x="155" y="1364"/>
                  <a:pt x="155" y="1344"/>
                </a:cubicBezTo>
                <a:cubicBezTo>
                  <a:pt x="155" y="1330"/>
                  <a:pt x="162" y="1324"/>
                  <a:pt x="162" y="1310"/>
                </a:cubicBezTo>
                <a:cubicBezTo>
                  <a:pt x="162" y="1276"/>
                  <a:pt x="168" y="1236"/>
                  <a:pt x="175" y="1195"/>
                </a:cubicBezTo>
                <a:cubicBezTo>
                  <a:pt x="175" y="1162"/>
                  <a:pt x="182" y="1121"/>
                  <a:pt x="182" y="1087"/>
                </a:cubicBezTo>
                <a:cubicBezTo>
                  <a:pt x="189" y="1101"/>
                  <a:pt x="202" y="1108"/>
                  <a:pt x="216" y="1114"/>
                </a:cubicBezTo>
                <a:cubicBezTo>
                  <a:pt x="222" y="1121"/>
                  <a:pt x="222" y="1121"/>
                  <a:pt x="222" y="1121"/>
                </a:cubicBezTo>
                <a:cubicBezTo>
                  <a:pt x="229" y="1114"/>
                  <a:pt x="236" y="1108"/>
                  <a:pt x="236" y="1101"/>
                </a:cubicBezTo>
                <a:cubicBezTo>
                  <a:pt x="243" y="1101"/>
                  <a:pt x="243" y="1101"/>
                  <a:pt x="243" y="1101"/>
                </a:cubicBezTo>
                <a:cubicBezTo>
                  <a:pt x="249" y="1087"/>
                  <a:pt x="263" y="1067"/>
                  <a:pt x="270" y="1054"/>
                </a:cubicBezTo>
                <a:cubicBezTo>
                  <a:pt x="276" y="1040"/>
                  <a:pt x="290" y="1027"/>
                  <a:pt x="297" y="1013"/>
                </a:cubicBezTo>
                <a:cubicBezTo>
                  <a:pt x="303" y="1000"/>
                  <a:pt x="310" y="986"/>
                  <a:pt x="324" y="966"/>
                </a:cubicBezTo>
                <a:cubicBezTo>
                  <a:pt x="337" y="946"/>
                  <a:pt x="344" y="919"/>
                  <a:pt x="357" y="892"/>
                </a:cubicBezTo>
                <a:cubicBezTo>
                  <a:pt x="364" y="878"/>
                  <a:pt x="371" y="865"/>
                  <a:pt x="378" y="851"/>
                </a:cubicBezTo>
                <a:cubicBezTo>
                  <a:pt x="384" y="838"/>
                  <a:pt x="391" y="824"/>
                  <a:pt x="398" y="811"/>
                </a:cubicBezTo>
                <a:cubicBezTo>
                  <a:pt x="405" y="784"/>
                  <a:pt x="418" y="757"/>
                  <a:pt x="425" y="736"/>
                </a:cubicBezTo>
                <a:cubicBezTo>
                  <a:pt x="438" y="703"/>
                  <a:pt x="452" y="669"/>
                  <a:pt x="459" y="635"/>
                </a:cubicBezTo>
                <a:cubicBezTo>
                  <a:pt x="465" y="615"/>
                  <a:pt x="472" y="594"/>
                  <a:pt x="479" y="574"/>
                </a:cubicBezTo>
                <a:close/>
                <a:moveTo>
                  <a:pt x="391" y="696"/>
                </a:moveTo>
                <a:lnTo>
                  <a:pt x="391" y="696"/>
                </a:lnTo>
                <a:cubicBezTo>
                  <a:pt x="384" y="669"/>
                  <a:pt x="384" y="648"/>
                  <a:pt x="378" y="621"/>
                </a:cubicBezTo>
                <a:cubicBezTo>
                  <a:pt x="371" y="594"/>
                  <a:pt x="364" y="574"/>
                  <a:pt x="357" y="547"/>
                </a:cubicBezTo>
                <a:cubicBezTo>
                  <a:pt x="364" y="547"/>
                  <a:pt x="371" y="554"/>
                  <a:pt x="378" y="554"/>
                </a:cubicBezTo>
                <a:cubicBezTo>
                  <a:pt x="384" y="554"/>
                  <a:pt x="391" y="554"/>
                  <a:pt x="398" y="554"/>
                </a:cubicBezTo>
                <a:cubicBezTo>
                  <a:pt x="398" y="601"/>
                  <a:pt x="398" y="648"/>
                  <a:pt x="391" y="696"/>
                </a:cubicBezTo>
                <a:close/>
                <a:moveTo>
                  <a:pt x="398" y="507"/>
                </a:moveTo>
                <a:lnTo>
                  <a:pt x="398" y="507"/>
                </a:lnTo>
                <a:cubicBezTo>
                  <a:pt x="391" y="493"/>
                  <a:pt x="391" y="486"/>
                  <a:pt x="398" y="473"/>
                </a:cubicBezTo>
                <a:lnTo>
                  <a:pt x="398" y="466"/>
                </a:lnTo>
                <a:cubicBezTo>
                  <a:pt x="398" y="480"/>
                  <a:pt x="398" y="493"/>
                  <a:pt x="398" y="507"/>
                </a:cubicBezTo>
                <a:close/>
                <a:moveTo>
                  <a:pt x="459" y="183"/>
                </a:moveTo>
                <a:lnTo>
                  <a:pt x="459" y="183"/>
                </a:lnTo>
                <a:cubicBezTo>
                  <a:pt x="459" y="176"/>
                  <a:pt x="459" y="176"/>
                  <a:pt x="459" y="169"/>
                </a:cubicBezTo>
                <a:cubicBezTo>
                  <a:pt x="465" y="162"/>
                  <a:pt x="465" y="156"/>
                  <a:pt x="479" y="156"/>
                </a:cubicBezTo>
                <a:lnTo>
                  <a:pt x="486" y="156"/>
                </a:lnTo>
                <a:lnTo>
                  <a:pt x="486" y="162"/>
                </a:lnTo>
                <a:lnTo>
                  <a:pt x="479" y="169"/>
                </a:lnTo>
                <a:cubicBezTo>
                  <a:pt x="472" y="176"/>
                  <a:pt x="465" y="176"/>
                  <a:pt x="459" y="183"/>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81" name="Freeform 69"/>
          <p:cNvSpPr>
            <a:spLocks noChangeArrowheads="1"/>
          </p:cNvSpPr>
          <p:nvPr/>
        </p:nvSpPr>
        <p:spPr bwMode="auto">
          <a:xfrm>
            <a:off x="8285163" y="2231232"/>
            <a:ext cx="53182" cy="39688"/>
          </a:xfrm>
          <a:custGeom>
            <a:avLst/>
            <a:gdLst>
              <a:gd name="T0" fmla="*/ 83810 w 204"/>
              <a:gd name="T1" fmla="*/ 38486 h 150"/>
              <a:gd name="T2" fmla="*/ 83810 w 204"/>
              <a:gd name="T3" fmla="*/ 38486 h 150"/>
              <a:gd name="T4" fmla="*/ 97779 w 204"/>
              <a:gd name="T5" fmla="*/ 35366 h 150"/>
              <a:gd name="T6" fmla="*/ 105022 w 204"/>
              <a:gd name="T7" fmla="*/ 24444 h 150"/>
              <a:gd name="T8" fmla="*/ 97779 w 204"/>
              <a:gd name="T9" fmla="*/ 21324 h 150"/>
              <a:gd name="T10" fmla="*/ 83810 w 204"/>
              <a:gd name="T11" fmla="*/ 14042 h 150"/>
              <a:gd name="T12" fmla="*/ 52252 w 204"/>
              <a:gd name="T13" fmla="*/ 7281 h 150"/>
              <a:gd name="T14" fmla="*/ 31558 w 204"/>
              <a:gd name="T15" fmla="*/ 3641 h 150"/>
              <a:gd name="T16" fmla="*/ 13968 w 204"/>
              <a:gd name="T17" fmla="*/ 0 h 150"/>
              <a:gd name="T18" fmla="*/ 3621 w 204"/>
              <a:gd name="T19" fmla="*/ 0 h 150"/>
              <a:gd name="T20" fmla="*/ 0 w 204"/>
              <a:gd name="T21" fmla="*/ 0 h 150"/>
              <a:gd name="T22" fmla="*/ 3621 w 204"/>
              <a:gd name="T23" fmla="*/ 21324 h 150"/>
              <a:gd name="T24" fmla="*/ 13968 w 204"/>
              <a:gd name="T25" fmla="*/ 38486 h 150"/>
              <a:gd name="T26" fmla="*/ 13968 w 204"/>
              <a:gd name="T27" fmla="*/ 63451 h 150"/>
              <a:gd name="T28" fmla="*/ 13968 w 204"/>
              <a:gd name="T29" fmla="*/ 63451 h 150"/>
              <a:gd name="T30" fmla="*/ 13968 w 204"/>
              <a:gd name="T31" fmla="*/ 63451 h 150"/>
              <a:gd name="T32" fmla="*/ 31558 w 204"/>
              <a:gd name="T33" fmla="*/ 63451 h 150"/>
              <a:gd name="T34" fmla="*/ 52252 w 204"/>
              <a:gd name="T35" fmla="*/ 70212 h 150"/>
              <a:gd name="T36" fmla="*/ 66221 w 204"/>
              <a:gd name="T37" fmla="*/ 77493 h 150"/>
              <a:gd name="T38" fmla="*/ 83810 w 204"/>
              <a:gd name="T39" fmla="*/ 38486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 h="150">
                <a:moveTo>
                  <a:pt x="162" y="74"/>
                </a:moveTo>
                <a:lnTo>
                  <a:pt x="162" y="74"/>
                </a:lnTo>
                <a:cubicBezTo>
                  <a:pt x="176" y="74"/>
                  <a:pt x="182" y="68"/>
                  <a:pt x="189" y="68"/>
                </a:cubicBezTo>
                <a:cubicBezTo>
                  <a:pt x="196" y="61"/>
                  <a:pt x="203" y="54"/>
                  <a:pt x="203" y="47"/>
                </a:cubicBezTo>
                <a:cubicBezTo>
                  <a:pt x="196" y="47"/>
                  <a:pt x="196" y="47"/>
                  <a:pt x="189" y="41"/>
                </a:cubicBezTo>
                <a:cubicBezTo>
                  <a:pt x="182" y="41"/>
                  <a:pt x="176" y="34"/>
                  <a:pt x="162" y="27"/>
                </a:cubicBezTo>
                <a:cubicBezTo>
                  <a:pt x="142" y="20"/>
                  <a:pt x="122" y="14"/>
                  <a:pt x="101" y="14"/>
                </a:cubicBezTo>
                <a:cubicBezTo>
                  <a:pt x="95" y="7"/>
                  <a:pt x="81" y="7"/>
                  <a:pt x="61" y="7"/>
                </a:cubicBezTo>
                <a:cubicBezTo>
                  <a:pt x="54" y="7"/>
                  <a:pt x="41" y="7"/>
                  <a:pt x="27" y="0"/>
                </a:cubicBezTo>
                <a:cubicBezTo>
                  <a:pt x="20" y="0"/>
                  <a:pt x="14" y="0"/>
                  <a:pt x="7" y="0"/>
                </a:cubicBezTo>
                <a:cubicBezTo>
                  <a:pt x="0" y="0"/>
                  <a:pt x="0" y="0"/>
                  <a:pt x="0" y="0"/>
                </a:cubicBezTo>
                <a:cubicBezTo>
                  <a:pt x="0" y="20"/>
                  <a:pt x="0" y="34"/>
                  <a:pt x="7" y="41"/>
                </a:cubicBezTo>
                <a:cubicBezTo>
                  <a:pt x="14" y="54"/>
                  <a:pt x="20" y="61"/>
                  <a:pt x="27" y="74"/>
                </a:cubicBezTo>
                <a:cubicBezTo>
                  <a:pt x="34" y="88"/>
                  <a:pt x="34" y="101"/>
                  <a:pt x="27" y="122"/>
                </a:cubicBezTo>
                <a:cubicBezTo>
                  <a:pt x="41" y="122"/>
                  <a:pt x="54" y="122"/>
                  <a:pt x="61" y="122"/>
                </a:cubicBezTo>
                <a:cubicBezTo>
                  <a:pt x="81" y="128"/>
                  <a:pt x="95" y="128"/>
                  <a:pt x="101" y="135"/>
                </a:cubicBezTo>
                <a:cubicBezTo>
                  <a:pt x="115" y="135"/>
                  <a:pt x="122" y="142"/>
                  <a:pt x="128" y="149"/>
                </a:cubicBezTo>
                <a:cubicBezTo>
                  <a:pt x="101" y="88"/>
                  <a:pt x="135" y="81"/>
                  <a:pt x="162"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82" name="Freeform 70"/>
          <p:cNvSpPr>
            <a:spLocks noChangeArrowheads="1"/>
          </p:cNvSpPr>
          <p:nvPr/>
        </p:nvSpPr>
        <p:spPr bwMode="auto">
          <a:xfrm>
            <a:off x="8205788" y="2207419"/>
            <a:ext cx="26988" cy="32544"/>
          </a:xfrm>
          <a:custGeom>
            <a:avLst/>
            <a:gdLst>
              <a:gd name="T0" fmla="*/ 17420 w 103"/>
              <a:gd name="T1" fmla="*/ 42654 h 122"/>
              <a:gd name="T2" fmla="*/ 17420 w 103"/>
              <a:gd name="T3" fmla="*/ 42654 h 122"/>
              <a:gd name="T4" fmla="*/ 24080 w 103"/>
              <a:gd name="T5" fmla="*/ 49500 h 122"/>
              <a:gd name="T6" fmla="*/ 27666 w 103"/>
              <a:gd name="T7" fmla="*/ 53186 h 122"/>
              <a:gd name="T8" fmla="*/ 48672 w 103"/>
              <a:gd name="T9" fmla="*/ 60032 h 122"/>
              <a:gd name="T10" fmla="*/ 52259 w 103"/>
              <a:gd name="T11" fmla="*/ 63718 h 122"/>
              <a:gd name="T12" fmla="*/ 48672 w 103"/>
              <a:gd name="T13" fmla="*/ 45814 h 122"/>
              <a:gd name="T14" fmla="*/ 27666 w 103"/>
              <a:gd name="T15" fmla="*/ 6846 h 122"/>
              <a:gd name="T16" fmla="*/ 24080 w 103"/>
              <a:gd name="T17" fmla="*/ 6846 h 122"/>
              <a:gd name="T18" fmla="*/ 17420 w 103"/>
              <a:gd name="T19" fmla="*/ 3160 h 122"/>
              <a:gd name="T20" fmla="*/ 10247 w 103"/>
              <a:gd name="T21" fmla="*/ 0 h 122"/>
              <a:gd name="T22" fmla="*/ 3586 w 103"/>
              <a:gd name="T23" fmla="*/ 0 h 122"/>
              <a:gd name="T24" fmla="*/ 10247 w 103"/>
              <a:gd name="T25" fmla="*/ 38968 h 122"/>
              <a:gd name="T26" fmla="*/ 17420 w 103"/>
              <a:gd name="T27" fmla="*/ 42654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3" h="122">
                <a:moveTo>
                  <a:pt x="34" y="81"/>
                </a:moveTo>
                <a:lnTo>
                  <a:pt x="34" y="81"/>
                </a:lnTo>
                <a:cubicBezTo>
                  <a:pt x="34" y="87"/>
                  <a:pt x="41" y="87"/>
                  <a:pt x="47" y="94"/>
                </a:cubicBezTo>
                <a:cubicBezTo>
                  <a:pt x="47" y="94"/>
                  <a:pt x="47" y="94"/>
                  <a:pt x="54" y="101"/>
                </a:cubicBezTo>
                <a:cubicBezTo>
                  <a:pt x="68" y="108"/>
                  <a:pt x="81" y="114"/>
                  <a:pt x="95" y="114"/>
                </a:cubicBezTo>
                <a:cubicBezTo>
                  <a:pt x="102" y="114"/>
                  <a:pt x="102" y="121"/>
                  <a:pt x="102" y="121"/>
                </a:cubicBezTo>
                <a:cubicBezTo>
                  <a:pt x="102" y="108"/>
                  <a:pt x="102" y="94"/>
                  <a:pt x="95" y="87"/>
                </a:cubicBezTo>
                <a:cubicBezTo>
                  <a:pt x="88" y="60"/>
                  <a:pt x="74" y="33"/>
                  <a:pt x="54" y="13"/>
                </a:cubicBezTo>
                <a:cubicBezTo>
                  <a:pt x="47" y="13"/>
                  <a:pt x="47" y="13"/>
                  <a:pt x="47" y="13"/>
                </a:cubicBezTo>
                <a:cubicBezTo>
                  <a:pt x="41" y="6"/>
                  <a:pt x="41" y="6"/>
                  <a:pt x="34" y="6"/>
                </a:cubicBezTo>
                <a:cubicBezTo>
                  <a:pt x="27" y="0"/>
                  <a:pt x="27" y="0"/>
                  <a:pt x="20" y="0"/>
                </a:cubicBezTo>
                <a:cubicBezTo>
                  <a:pt x="20" y="0"/>
                  <a:pt x="14" y="0"/>
                  <a:pt x="7" y="0"/>
                </a:cubicBezTo>
                <a:cubicBezTo>
                  <a:pt x="0" y="33"/>
                  <a:pt x="7" y="54"/>
                  <a:pt x="20" y="74"/>
                </a:cubicBezTo>
                <a:cubicBezTo>
                  <a:pt x="27" y="74"/>
                  <a:pt x="27" y="81"/>
                  <a:pt x="34"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83" name="Freeform 71"/>
          <p:cNvSpPr>
            <a:spLocks noChangeArrowheads="1"/>
          </p:cNvSpPr>
          <p:nvPr/>
        </p:nvSpPr>
        <p:spPr bwMode="auto">
          <a:xfrm>
            <a:off x="8266113" y="1912938"/>
            <a:ext cx="26194" cy="24607"/>
          </a:xfrm>
          <a:custGeom>
            <a:avLst/>
            <a:gdLst>
              <a:gd name="T0" fmla="*/ 3622 w 102"/>
              <a:gd name="T1" fmla="*/ 32075 h 96"/>
              <a:gd name="T2" fmla="*/ 3622 w 102"/>
              <a:gd name="T3" fmla="*/ 32075 h 96"/>
              <a:gd name="T4" fmla="*/ 0 w 102"/>
              <a:gd name="T5" fmla="*/ 49953 h 96"/>
              <a:gd name="T6" fmla="*/ 3622 w 102"/>
              <a:gd name="T7" fmla="*/ 49953 h 96"/>
              <a:gd name="T8" fmla="*/ 10347 w 102"/>
              <a:gd name="T9" fmla="*/ 49953 h 96"/>
              <a:gd name="T10" fmla="*/ 17590 w 102"/>
              <a:gd name="T11" fmla="*/ 49953 h 96"/>
              <a:gd name="T12" fmla="*/ 24316 w 102"/>
              <a:gd name="T13" fmla="*/ 49953 h 96"/>
              <a:gd name="T14" fmla="*/ 41906 w 102"/>
              <a:gd name="T15" fmla="*/ 49953 h 96"/>
              <a:gd name="T16" fmla="*/ 52254 w 102"/>
              <a:gd name="T17" fmla="*/ 49953 h 96"/>
              <a:gd name="T18" fmla="*/ 41906 w 102"/>
              <a:gd name="T19" fmla="*/ 24714 h 96"/>
              <a:gd name="T20" fmla="*/ 24316 w 102"/>
              <a:gd name="T21" fmla="*/ 10516 h 96"/>
              <a:gd name="T22" fmla="*/ 17590 w 102"/>
              <a:gd name="T23" fmla="*/ 7362 h 96"/>
              <a:gd name="T24" fmla="*/ 13969 w 102"/>
              <a:gd name="T25" fmla="*/ 0 h 96"/>
              <a:gd name="T26" fmla="*/ 10347 w 102"/>
              <a:gd name="T27" fmla="*/ 14197 h 96"/>
              <a:gd name="T28" fmla="*/ 3622 w 102"/>
              <a:gd name="T29" fmla="*/ 32075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96">
                <a:moveTo>
                  <a:pt x="7" y="61"/>
                </a:moveTo>
                <a:lnTo>
                  <a:pt x="7" y="61"/>
                </a:lnTo>
                <a:cubicBezTo>
                  <a:pt x="0" y="68"/>
                  <a:pt x="0" y="81"/>
                  <a:pt x="0" y="95"/>
                </a:cubicBezTo>
                <a:cubicBezTo>
                  <a:pt x="7" y="95"/>
                  <a:pt x="7" y="95"/>
                  <a:pt x="7" y="95"/>
                </a:cubicBezTo>
                <a:cubicBezTo>
                  <a:pt x="20" y="95"/>
                  <a:pt x="20" y="95"/>
                  <a:pt x="20" y="95"/>
                </a:cubicBezTo>
                <a:cubicBezTo>
                  <a:pt x="34" y="95"/>
                  <a:pt x="34" y="95"/>
                  <a:pt x="34" y="95"/>
                </a:cubicBezTo>
                <a:cubicBezTo>
                  <a:pt x="47" y="95"/>
                  <a:pt x="47" y="95"/>
                  <a:pt x="47" y="95"/>
                </a:cubicBezTo>
                <a:cubicBezTo>
                  <a:pt x="81" y="95"/>
                  <a:pt x="81" y="95"/>
                  <a:pt x="81" y="95"/>
                </a:cubicBezTo>
                <a:cubicBezTo>
                  <a:pt x="101" y="95"/>
                  <a:pt x="101" y="95"/>
                  <a:pt x="101" y="95"/>
                </a:cubicBezTo>
                <a:cubicBezTo>
                  <a:pt x="101" y="68"/>
                  <a:pt x="94" y="54"/>
                  <a:pt x="81" y="47"/>
                </a:cubicBezTo>
                <a:cubicBezTo>
                  <a:pt x="67" y="34"/>
                  <a:pt x="61" y="27"/>
                  <a:pt x="47" y="20"/>
                </a:cubicBezTo>
                <a:cubicBezTo>
                  <a:pt x="40" y="20"/>
                  <a:pt x="40" y="14"/>
                  <a:pt x="34" y="14"/>
                </a:cubicBezTo>
                <a:cubicBezTo>
                  <a:pt x="34" y="7"/>
                  <a:pt x="27" y="0"/>
                  <a:pt x="27" y="0"/>
                </a:cubicBezTo>
                <a:cubicBezTo>
                  <a:pt x="27" y="7"/>
                  <a:pt x="27" y="20"/>
                  <a:pt x="20" y="27"/>
                </a:cubicBezTo>
                <a:cubicBezTo>
                  <a:pt x="20" y="41"/>
                  <a:pt x="13" y="47"/>
                  <a:pt x="7"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84" name="Freeform 72"/>
          <p:cNvSpPr>
            <a:spLocks noChangeArrowheads="1"/>
          </p:cNvSpPr>
          <p:nvPr/>
        </p:nvSpPr>
        <p:spPr bwMode="auto">
          <a:xfrm>
            <a:off x="8189119" y="1905794"/>
            <a:ext cx="38894" cy="52388"/>
          </a:xfrm>
          <a:custGeom>
            <a:avLst/>
            <a:gdLst>
              <a:gd name="T0" fmla="*/ 14135 w 149"/>
              <a:gd name="T1" fmla="*/ 73468 h 204"/>
              <a:gd name="T2" fmla="*/ 14135 w 149"/>
              <a:gd name="T3" fmla="*/ 73468 h 204"/>
              <a:gd name="T4" fmla="*/ 45548 w 149"/>
              <a:gd name="T5" fmla="*/ 105029 h 204"/>
              <a:gd name="T6" fmla="*/ 52877 w 149"/>
              <a:gd name="T7" fmla="*/ 105029 h 204"/>
              <a:gd name="T8" fmla="*/ 59683 w 149"/>
              <a:gd name="T9" fmla="*/ 105029 h 204"/>
              <a:gd name="T10" fmla="*/ 63348 w 149"/>
              <a:gd name="T11" fmla="*/ 101407 h 204"/>
              <a:gd name="T12" fmla="*/ 77483 w 149"/>
              <a:gd name="T13" fmla="*/ 91059 h 204"/>
              <a:gd name="T14" fmla="*/ 63348 w 149"/>
              <a:gd name="T15" fmla="*/ 77090 h 204"/>
              <a:gd name="T16" fmla="*/ 59683 w 149"/>
              <a:gd name="T17" fmla="*/ 73468 h 204"/>
              <a:gd name="T18" fmla="*/ 52877 w 149"/>
              <a:gd name="T19" fmla="*/ 63121 h 204"/>
              <a:gd name="T20" fmla="*/ 45548 w 149"/>
              <a:gd name="T21" fmla="*/ 49151 h 204"/>
              <a:gd name="T22" fmla="*/ 14135 w 149"/>
              <a:gd name="T23" fmla="*/ 0 h 204"/>
              <a:gd name="T24" fmla="*/ 10471 w 149"/>
              <a:gd name="T25" fmla="*/ 0 h 204"/>
              <a:gd name="T26" fmla="*/ 6806 w 149"/>
              <a:gd name="T27" fmla="*/ 3622 h 204"/>
              <a:gd name="T28" fmla="*/ 6806 w 149"/>
              <a:gd name="T29" fmla="*/ 63121 h 204"/>
              <a:gd name="T30" fmla="*/ 14135 w 149"/>
              <a:gd name="T31" fmla="*/ 73468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204">
                <a:moveTo>
                  <a:pt x="27" y="142"/>
                </a:moveTo>
                <a:lnTo>
                  <a:pt x="27" y="142"/>
                </a:lnTo>
                <a:cubicBezTo>
                  <a:pt x="40" y="176"/>
                  <a:pt x="67" y="196"/>
                  <a:pt x="87" y="203"/>
                </a:cubicBezTo>
                <a:cubicBezTo>
                  <a:pt x="94" y="203"/>
                  <a:pt x="94" y="203"/>
                  <a:pt x="101" y="203"/>
                </a:cubicBezTo>
                <a:cubicBezTo>
                  <a:pt x="101" y="203"/>
                  <a:pt x="108" y="203"/>
                  <a:pt x="114" y="203"/>
                </a:cubicBezTo>
                <a:cubicBezTo>
                  <a:pt x="114" y="203"/>
                  <a:pt x="114" y="196"/>
                  <a:pt x="121" y="196"/>
                </a:cubicBezTo>
                <a:cubicBezTo>
                  <a:pt x="128" y="196"/>
                  <a:pt x="141" y="183"/>
                  <a:pt x="148" y="176"/>
                </a:cubicBezTo>
                <a:cubicBezTo>
                  <a:pt x="135" y="162"/>
                  <a:pt x="128" y="156"/>
                  <a:pt x="121" y="149"/>
                </a:cubicBezTo>
                <a:cubicBezTo>
                  <a:pt x="114" y="149"/>
                  <a:pt x="114" y="149"/>
                  <a:pt x="114" y="142"/>
                </a:cubicBezTo>
                <a:cubicBezTo>
                  <a:pt x="108" y="135"/>
                  <a:pt x="101" y="129"/>
                  <a:pt x="101" y="122"/>
                </a:cubicBezTo>
                <a:cubicBezTo>
                  <a:pt x="94" y="115"/>
                  <a:pt x="94" y="108"/>
                  <a:pt x="87" y="95"/>
                </a:cubicBezTo>
                <a:cubicBezTo>
                  <a:pt x="81" y="61"/>
                  <a:pt x="81" y="27"/>
                  <a:pt x="27" y="0"/>
                </a:cubicBezTo>
                <a:lnTo>
                  <a:pt x="20" y="0"/>
                </a:lnTo>
                <a:cubicBezTo>
                  <a:pt x="20" y="0"/>
                  <a:pt x="20" y="7"/>
                  <a:pt x="13" y="7"/>
                </a:cubicBezTo>
                <a:cubicBezTo>
                  <a:pt x="0" y="47"/>
                  <a:pt x="6" y="88"/>
                  <a:pt x="13" y="122"/>
                </a:cubicBezTo>
                <a:cubicBezTo>
                  <a:pt x="20" y="129"/>
                  <a:pt x="20" y="135"/>
                  <a:pt x="27"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85" name="Freeform 73"/>
          <p:cNvSpPr>
            <a:spLocks noChangeArrowheads="1"/>
          </p:cNvSpPr>
          <p:nvPr/>
        </p:nvSpPr>
        <p:spPr bwMode="auto">
          <a:xfrm>
            <a:off x="8218488" y="2220119"/>
            <a:ext cx="45244" cy="84931"/>
          </a:xfrm>
          <a:custGeom>
            <a:avLst/>
            <a:gdLst>
              <a:gd name="T0" fmla="*/ 53687 w 170"/>
              <a:gd name="T1" fmla="*/ 119638 h 325"/>
              <a:gd name="T2" fmla="*/ 53687 w 170"/>
              <a:gd name="T3" fmla="*/ 119638 h 325"/>
              <a:gd name="T4" fmla="*/ 67899 w 170"/>
              <a:gd name="T5" fmla="*/ 91426 h 325"/>
              <a:gd name="T6" fmla="*/ 78426 w 170"/>
              <a:gd name="T7" fmla="*/ 52766 h 325"/>
              <a:gd name="T8" fmla="*/ 67899 w 170"/>
              <a:gd name="T9" fmla="*/ 38660 h 325"/>
              <a:gd name="T10" fmla="*/ 53687 w 170"/>
              <a:gd name="T11" fmla="*/ 14106 h 325"/>
              <a:gd name="T12" fmla="*/ 25265 w 170"/>
              <a:gd name="T13" fmla="*/ 0 h 325"/>
              <a:gd name="T14" fmla="*/ 25265 w 170"/>
              <a:gd name="T15" fmla="*/ 0 h 325"/>
              <a:gd name="T16" fmla="*/ 25265 w 170"/>
              <a:gd name="T17" fmla="*/ 0 h 325"/>
              <a:gd name="T18" fmla="*/ 39476 w 170"/>
              <a:gd name="T19" fmla="*/ 169270 h 325"/>
              <a:gd name="T20" fmla="*/ 53687 w 170"/>
              <a:gd name="T21" fmla="*/ 119638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325">
                <a:moveTo>
                  <a:pt x="102" y="229"/>
                </a:moveTo>
                <a:lnTo>
                  <a:pt x="102" y="229"/>
                </a:lnTo>
                <a:cubicBezTo>
                  <a:pt x="109" y="216"/>
                  <a:pt x="122" y="196"/>
                  <a:pt x="129" y="175"/>
                </a:cubicBezTo>
                <a:cubicBezTo>
                  <a:pt x="136" y="155"/>
                  <a:pt x="142" y="128"/>
                  <a:pt x="149" y="101"/>
                </a:cubicBezTo>
                <a:cubicBezTo>
                  <a:pt x="142" y="94"/>
                  <a:pt x="136" y="88"/>
                  <a:pt x="129" y="74"/>
                </a:cubicBezTo>
                <a:cubicBezTo>
                  <a:pt x="122" y="61"/>
                  <a:pt x="115" y="40"/>
                  <a:pt x="102" y="27"/>
                </a:cubicBezTo>
                <a:cubicBezTo>
                  <a:pt x="95" y="13"/>
                  <a:pt x="75" y="0"/>
                  <a:pt x="48" y="0"/>
                </a:cubicBezTo>
                <a:cubicBezTo>
                  <a:pt x="169" y="88"/>
                  <a:pt x="0" y="229"/>
                  <a:pt x="75" y="324"/>
                </a:cubicBezTo>
                <a:cubicBezTo>
                  <a:pt x="75" y="283"/>
                  <a:pt x="88" y="256"/>
                  <a:pt x="102" y="22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86" name="Freeform 74"/>
          <p:cNvSpPr>
            <a:spLocks noChangeArrowheads="1"/>
          </p:cNvSpPr>
          <p:nvPr/>
        </p:nvSpPr>
        <p:spPr bwMode="auto">
          <a:xfrm>
            <a:off x="8189913" y="1830388"/>
            <a:ext cx="22225" cy="34925"/>
          </a:xfrm>
          <a:custGeom>
            <a:avLst/>
            <a:gdLst>
              <a:gd name="T0" fmla="*/ 11164 w 82"/>
              <a:gd name="T1" fmla="*/ 0 h 136"/>
              <a:gd name="T2" fmla="*/ 11164 w 82"/>
              <a:gd name="T3" fmla="*/ 0 h 136"/>
              <a:gd name="T4" fmla="*/ 3721 w 82"/>
              <a:gd name="T5" fmla="*/ 0 h 136"/>
              <a:gd name="T6" fmla="*/ 3721 w 82"/>
              <a:gd name="T7" fmla="*/ 0 h 136"/>
              <a:gd name="T8" fmla="*/ 3721 w 82"/>
              <a:gd name="T9" fmla="*/ 56486 h 136"/>
              <a:gd name="T10" fmla="*/ 11164 w 82"/>
              <a:gd name="T11" fmla="*/ 63285 h 136"/>
              <a:gd name="T12" fmla="*/ 43061 w 82"/>
              <a:gd name="T13" fmla="*/ 63285 h 136"/>
              <a:gd name="T14" fmla="*/ 11164 w 82"/>
              <a:gd name="T15" fmla="*/ 0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136">
                <a:moveTo>
                  <a:pt x="21" y="0"/>
                </a:moveTo>
                <a:lnTo>
                  <a:pt x="21" y="0"/>
                </a:lnTo>
                <a:cubicBezTo>
                  <a:pt x="14" y="0"/>
                  <a:pt x="14" y="0"/>
                  <a:pt x="7" y="0"/>
                </a:cubicBezTo>
                <a:cubicBezTo>
                  <a:pt x="7" y="33"/>
                  <a:pt x="0" y="81"/>
                  <a:pt x="7" y="108"/>
                </a:cubicBezTo>
                <a:cubicBezTo>
                  <a:pt x="14" y="114"/>
                  <a:pt x="14" y="114"/>
                  <a:pt x="21" y="121"/>
                </a:cubicBezTo>
                <a:cubicBezTo>
                  <a:pt x="27" y="128"/>
                  <a:pt x="48" y="135"/>
                  <a:pt x="81" y="121"/>
                </a:cubicBezTo>
                <a:cubicBezTo>
                  <a:pt x="61" y="81"/>
                  <a:pt x="81" y="0"/>
                  <a:pt x="2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87" name="Freeform 75"/>
          <p:cNvSpPr>
            <a:spLocks noChangeArrowheads="1"/>
          </p:cNvSpPr>
          <p:nvPr/>
        </p:nvSpPr>
        <p:spPr bwMode="auto">
          <a:xfrm>
            <a:off x="8212932" y="1856582"/>
            <a:ext cx="25400" cy="35719"/>
          </a:xfrm>
          <a:custGeom>
            <a:avLst/>
            <a:gdLst>
              <a:gd name="T0" fmla="*/ 10516 w 96"/>
              <a:gd name="T1" fmla="*/ 31903 h 136"/>
              <a:gd name="T2" fmla="*/ 10516 w 96"/>
              <a:gd name="T3" fmla="*/ 31903 h 136"/>
              <a:gd name="T4" fmla="*/ 3681 w 96"/>
              <a:gd name="T5" fmla="*/ 42363 h 136"/>
              <a:gd name="T6" fmla="*/ 3681 w 96"/>
              <a:gd name="T7" fmla="*/ 63806 h 136"/>
              <a:gd name="T8" fmla="*/ 3681 w 96"/>
              <a:gd name="T9" fmla="*/ 66944 h 136"/>
              <a:gd name="T10" fmla="*/ 10516 w 96"/>
              <a:gd name="T11" fmla="*/ 70605 h 136"/>
              <a:gd name="T12" fmla="*/ 14196 w 96"/>
              <a:gd name="T13" fmla="*/ 70605 h 136"/>
              <a:gd name="T14" fmla="*/ 35754 w 96"/>
              <a:gd name="T15" fmla="*/ 56484 h 136"/>
              <a:gd name="T16" fmla="*/ 35754 w 96"/>
              <a:gd name="T17" fmla="*/ 3661 h 136"/>
              <a:gd name="T18" fmla="*/ 17877 w 96"/>
              <a:gd name="T19" fmla="*/ 3661 h 136"/>
              <a:gd name="T20" fmla="*/ 14196 w 96"/>
              <a:gd name="T21" fmla="*/ 24581 h 136"/>
              <a:gd name="T22" fmla="*/ 10516 w 96"/>
              <a:gd name="T23" fmla="*/ 31903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136">
                <a:moveTo>
                  <a:pt x="20" y="61"/>
                </a:moveTo>
                <a:lnTo>
                  <a:pt x="20" y="61"/>
                </a:lnTo>
                <a:cubicBezTo>
                  <a:pt x="14" y="68"/>
                  <a:pt x="7" y="74"/>
                  <a:pt x="7" y="81"/>
                </a:cubicBezTo>
                <a:cubicBezTo>
                  <a:pt x="0" y="88"/>
                  <a:pt x="0" y="101"/>
                  <a:pt x="7" y="122"/>
                </a:cubicBezTo>
                <a:cubicBezTo>
                  <a:pt x="7" y="128"/>
                  <a:pt x="7" y="128"/>
                  <a:pt x="7" y="128"/>
                </a:cubicBezTo>
                <a:cubicBezTo>
                  <a:pt x="14" y="128"/>
                  <a:pt x="14" y="128"/>
                  <a:pt x="20" y="135"/>
                </a:cubicBezTo>
                <a:cubicBezTo>
                  <a:pt x="20" y="135"/>
                  <a:pt x="20" y="135"/>
                  <a:pt x="27" y="135"/>
                </a:cubicBezTo>
                <a:cubicBezTo>
                  <a:pt x="41" y="135"/>
                  <a:pt x="61" y="128"/>
                  <a:pt x="68" y="108"/>
                </a:cubicBezTo>
                <a:cubicBezTo>
                  <a:pt x="95" y="81"/>
                  <a:pt x="95" y="27"/>
                  <a:pt x="68" y="7"/>
                </a:cubicBezTo>
                <a:cubicBezTo>
                  <a:pt x="61" y="7"/>
                  <a:pt x="47" y="0"/>
                  <a:pt x="34" y="7"/>
                </a:cubicBezTo>
                <a:cubicBezTo>
                  <a:pt x="34" y="27"/>
                  <a:pt x="34" y="40"/>
                  <a:pt x="27" y="47"/>
                </a:cubicBezTo>
                <a:cubicBezTo>
                  <a:pt x="20" y="54"/>
                  <a:pt x="20" y="54"/>
                  <a:pt x="20"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88" name="Freeform 76"/>
          <p:cNvSpPr>
            <a:spLocks noChangeArrowheads="1"/>
          </p:cNvSpPr>
          <p:nvPr/>
        </p:nvSpPr>
        <p:spPr bwMode="auto">
          <a:xfrm>
            <a:off x="8305800" y="2527300"/>
            <a:ext cx="69850" cy="95250"/>
          </a:xfrm>
          <a:custGeom>
            <a:avLst/>
            <a:gdLst>
              <a:gd name="T0" fmla="*/ 76949 w 271"/>
              <a:gd name="T1" fmla="*/ 189924 h 366"/>
              <a:gd name="T2" fmla="*/ 76949 w 271"/>
              <a:gd name="T3" fmla="*/ 189924 h 366"/>
              <a:gd name="T4" fmla="*/ 76949 w 271"/>
              <a:gd name="T5" fmla="*/ 189924 h 366"/>
              <a:gd name="T6" fmla="*/ 76949 w 271"/>
              <a:gd name="T7" fmla="*/ 189924 h 366"/>
              <a:gd name="T8" fmla="*/ 83663 w 271"/>
              <a:gd name="T9" fmla="*/ 189924 h 366"/>
              <a:gd name="T10" fmla="*/ 104837 w 271"/>
              <a:gd name="T11" fmla="*/ 183159 h 366"/>
              <a:gd name="T12" fmla="*/ 115166 w 271"/>
              <a:gd name="T13" fmla="*/ 175875 h 366"/>
              <a:gd name="T14" fmla="*/ 118781 w 271"/>
              <a:gd name="T15" fmla="*/ 172752 h 366"/>
              <a:gd name="T16" fmla="*/ 132725 w 271"/>
              <a:gd name="T17" fmla="*/ 151419 h 366"/>
              <a:gd name="T18" fmla="*/ 139439 w 271"/>
              <a:gd name="T19" fmla="*/ 116036 h 366"/>
              <a:gd name="T20" fmla="*/ 132725 w 271"/>
              <a:gd name="T21" fmla="*/ 105629 h 366"/>
              <a:gd name="T22" fmla="*/ 118781 w 271"/>
              <a:gd name="T23" fmla="*/ 98864 h 366"/>
              <a:gd name="T24" fmla="*/ 115166 w 271"/>
              <a:gd name="T25" fmla="*/ 98864 h 366"/>
              <a:gd name="T26" fmla="*/ 104837 w 271"/>
              <a:gd name="T27" fmla="*/ 98864 h 366"/>
              <a:gd name="T28" fmla="*/ 83663 w 271"/>
              <a:gd name="T29" fmla="*/ 95222 h 366"/>
              <a:gd name="T30" fmla="*/ 76949 w 271"/>
              <a:gd name="T31" fmla="*/ 87937 h 366"/>
              <a:gd name="T32" fmla="*/ 76949 w 271"/>
              <a:gd name="T33" fmla="*/ 87937 h 366"/>
              <a:gd name="T34" fmla="*/ 76949 w 271"/>
              <a:gd name="T35" fmla="*/ 87937 h 366"/>
              <a:gd name="T36" fmla="*/ 76949 w 271"/>
              <a:gd name="T37" fmla="*/ 45790 h 366"/>
              <a:gd name="T38" fmla="*/ 73334 w 271"/>
              <a:gd name="T39" fmla="*/ 42668 h 366"/>
              <a:gd name="T40" fmla="*/ 63006 w 271"/>
              <a:gd name="T41" fmla="*/ 28619 h 366"/>
              <a:gd name="T42" fmla="*/ 55775 w 271"/>
              <a:gd name="T43" fmla="*/ 21334 h 366"/>
              <a:gd name="T44" fmla="*/ 41832 w 271"/>
              <a:gd name="T45" fmla="*/ 7285 h 366"/>
              <a:gd name="T46" fmla="*/ 35118 w 271"/>
              <a:gd name="T47" fmla="*/ 0 h 366"/>
              <a:gd name="T48" fmla="*/ 35118 w 271"/>
              <a:gd name="T49" fmla="*/ 165468 h 366"/>
              <a:gd name="T50" fmla="*/ 41832 w 271"/>
              <a:gd name="T51" fmla="*/ 172752 h 366"/>
              <a:gd name="T52" fmla="*/ 55775 w 271"/>
              <a:gd name="T53" fmla="*/ 172752 h 366"/>
              <a:gd name="T54" fmla="*/ 63006 w 271"/>
              <a:gd name="T55" fmla="*/ 172752 h 366"/>
              <a:gd name="T56" fmla="*/ 73334 w 271"/>
              <a:gd name="T57" fmla="*/ 169110 h 366"/>
              <a:gd name="T58" fmla="*/ 76949 w 271"/>
              <a:gd name="T59" fmla="*/ 169110 h 366"/>
              <a:gd name="T60" fmla="*/ 83663 w 271"/>
              <a:gd name="T61" fmla="*/ 169110 h 366"/>
              <a:gd name="T62" fmla="*/ 83663 w 271"/>
              <a:gd name="T63" fmla="*/ 175875 h 366"/>
              <a:gd name="T64" fmla="*/ 76949 w 271"/>
              <a:gd name="T65" fmla="*/ 189924 h 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1" h="366">
                <a:moveTo>
                  <a:pt x="149" y="365"/>
                </a:moveTo>
                <a:lnTo>
                  <a:pt x="149" y="365"/>
                </a:lnTo>
                <a:cubicBezTo>
                  <a:pt x="149" y="365"/>
                  <a:pt x="155" y="365"/>
                  <a:pt x="162" y="365"/>
                </a:cubicBezTo>
                <a:cubicBezTo>
                  <a:pt x="176" y="359"/>
                  <a:pt x="189" y="359"/>
                  <a:pt x="203" y="352"/>
                </a:cubicBezTo>
                <a:cubicBezTo>
                  <a:pt x="209" y="345"/>
                  <a:pt x="216" y="338"/>
                  <a:pt x="223" y="338"/>
                </a:cubicBezTo>
                <a:lnTo>
                  <a:pt x="230" y="332"/>
                </a:lnTo>
                <a:cubicBezTo>
                  <a:pt x="243" y="325"/>
                  <a:pt x="250" y="311"/>
                  <a:pt x="257" y="291"/>
                </a:cubicBezTo>
                <a:cubicBezTo>
                  <a:pt x="270" y="271"/>
                  <a:pt x="270" y="251"/>
                  <a:pt x="270" y="223"/>
                </a:cubicBezTo>
                <a:cubicBezTo>
                  <a:pt x="270" y="217"/>
                  <a:pt x="263" y="210"/>
                  <a:pt x="257" y="203"/>
                </a:cubicBezTo>
                <a:cubicBezTo>
                  <a:pt x="250" y="196"/>
                  <a:pt x="236" y="190"/>
                  <a:pt x="230" y="190"/>
                </a:cubicBezTo>
                <a:lnTo>
                  <a:pt x="223" y="190"/>
                </a:lnTo>
                <a:cubicBezTo>
                  <a:pt x="216" y="190"/>
                  <a:pt x="209" y="190"/>
                  <a:pt x="203" y="190"/>
                </a:cubicBezTo>
                <a:cubicBezTo>
                  <a:pt x="189" y="190"/>
                  <a:pt x="176" y="190"/>
                  <a:pt x="162" y="183"/>
                </a:cubicBezTo>
                <a:cubicBezTo>
                  <a:pt x="155" y="183"/>
                  <a:pt x="149" y="176"/>
                  <a:pt x="149" y="169"/>
                </a:cubicBezTo>
                <a:cubicBezTo>
                  <a:pt x="169" y="142"/>
                  <a:pt x="162" y="115"/>
                  <a:pt x="149" y="88"/>
                </a:cubicBezTo>
                <a:lnTo>
                  <a:pt x="142" y="82"/>
                </a:lnTo>
                <a:cubicBezTo>
                  <a:pt x="135" y="68"/>
                  <a:pt x="128" y="61"/>
                  <a:pt x="122" y="55"/>
                </a:cubicBezTo>
                <a:cubicBezTo>
                  <a:pt x="115" y="48"/>
                  <a:pt x="115" y="41"/>
                  <a:pt x="108" y="41"/>
                </a:cubicBezTo>
                <a:cubicBezTo>
                  <a:pt x="101" y="28"/>
                  <a:pt x="95" y="21"/>
                  <a:pt x="81" y="14"/>
                </a:cubicBezTo>
                <a:cubicBezTo>
                  <a:pt x="81" y="7"/>
                  <a:pt x="74" y="0"/>
                  <a:pt x="68" y="0"/>
                </a:cubicBezTo>
                <a:cubicBezTo>
                  <a:pt x="0" y="88"/>
                  <a:pt x="101" y="190"/>
                  <a:pt x="68" y="318"/>
                </a:cubicBezTo>
                <a:cubicBezTo>
                  <a:pt x="74" y="325"/>
                  <a:pt x="81" y="332"/>
                  <a:pt x="81" y="332"/>
                </a:cubicBezTo>
                <a:cubicBezTo>
                  <a:pt x="95" y="332"/>
                  <a:pt x="101" y="332"/>
                  <a:pt x="108" y="332"/>
                </a:cubicBezTo>
                <a:cubicBezTo>
                  <a:pt x="115" y="332"/>
                  <a:pt x="115" y="332"/>
                  <a:pt x="122" y="332"/>
                </a:cubicBezTo>
                <a:cubicBezTo>
                  <a:pt x="128" y="332"/>
                  <a:pt x="135" y="332"/>
                  <a:pt x="142" y="325"/>
                </a:cubicBezTo>
                <a:lnTo>
                  <a:pt x="149" y="325"/>
                </a:lnTo>
                <a:cubicBezTo>
                  <a:pt x="155" y="325"/>
                  <a:pt x="162" y="325"/>
                  <a:pt x="162" y="325"/>
                </a:cubicBezTo>
                <a:cubicBezTo>
                  <a:pt x="162" y="332"/>
                  <a:pt x="162" y="332"/>
                  <a:pt x="162" y="338"/>
                </a:cubicBezTo>
                <a:cubicBezTo>
                  <a:pt x="162" y="345"/>
                  <a:pt x="155" y="352"/>
                  <a:pt x="149" y="36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91" name="Freeform 79"/>
          <p:cNvSpPr>
            <a:spLocks noChangeArrowheads="1"/>
          </p:cNvSpPr>
          <p:nvPr/>
        </p:nvSpPr>
        <p:spPr bwMode="auto">
          <a:xfrm>
            <a:off x="8433594" y="2514600"/>
            <a:ext cx="33338" cy="45244"/>
          </a:xfrm>
          <a:custGeom>
            <a:avLst/>
            <a:gdLst>
              <a:gd name="T0" fmla="*/ 52205 w 130"/>
              <a:gd name="T1" fmla="*/ 42636 h 170"/>
              <a:gd name="T2" fmla="*/ 52205 w 130"/>
              <a:gd name="T3" fmla="*/ 42636 h 170"/>
              <a:gd name="T4" fmla="*/ 17402 w 130"/>
              <a:gd name="T5" fmla="*/ 3685 h 170"/>
              <a:gd name="T6" fmla="*/ 7165 w 130"/>
              <a:gd name="T7" fmla="*/ 0 h 170"/>
              <a:gd name="T8" fmla="*/ 0 w 130"/>
              <a:gd name="T9" fmla="*/ 0 h 170"/>
              <a:gd name="T10" fmla="*/ 0 w 130"/>
              <a:gd name="T11" fmla="*/ 88958 h 170"/>
              <a:gd name="T12" fmla="*/ 7165 w 130"/>
              <a:gd name="T13" fmla="*/ 88958 h 170"/>
              <a:gd name="T14" fmla="*/ 17402 w 130"/>
              <a:gd name="T15" fmla="*/ 82115 h 170"/>
              <a:gd name="T16" fmla="*/ 52205 w 130"/>
              <a:gd name="T17" fmla="*/ 53690 h 170"/>
              <a:gd name="T18" fmla="*/ 58859 w 130"/>
              <a:gd name="T19" fmla="*/ 50006 h 170"/>
              <a:gd name="T20" fmla="*/ 66024 w 130"/>
              <a:gd name="T21" fmla="*/ 50006 h 170"/>
              <a:gd name="T22" fmla="*/ 58859 w 130"/>
              <a:gd name="T23" fmla="*/ 46321 h 170"/>
              <a:gd name="T24" fmla="*/ 52205 w 130"/>
              <a:gd name="T25" fmla="*/ 42636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 h="170">
                <a:moveTo>
                  <a:pt x="102" y="81"/>
                </a:moveTo>
                <a:lnTo>
                  <a:pt x="102" y="81"/>
                </a:lnTo>
                <a:cubicBezTo>
                  <a:pt x="75" y="61"/>
                  <a:pt x="68" y="20"/>
                  <a:pt x="34" y="7"/>
                </a:cubicBezTo>
                <a:cubicBezTo>
                  <a:pt x="27" y="0"/>
                  <a:pt x="21" y="0"/>
                  <a:pt x="14" y="0"/>
                </a:cubicBezTo>
                <a:cubicBezTo>
                  <a:pt x="7" y="0"/>
                  <a:pt x="7" y="0"/>
                  <a:pt x="0" y="0"/>
                </a:cubicBezTo>
                <a:cubicBezTo>
                  <a:pt x="0" y="169"/>
                  <a:pt x="0" y="169"/>
                  <a:pt x="0" y="169"/>
                </a:cubicBezTo>
                <a:cubicBezTo>
                  <a:pt x="7" y="169"/>
                  <a:pt x="7" y="169"/>
                  <a:pt x="14" y="169"/>
                </a:cubicBezTo>
                <a:cubicBezTo>
                  <a:pt x="21" y="162"/>
                  <a:pt x="27" y="162"/>
                  <a:pt x="34" y="156"/>
                </a:cubicBezTo>
                <a:cubicBezTo>
                  <a:pt x="68" y="135"/>
                  <a:pt x="81" y="115"/>
                  <a:pt x="102" y="102"/>
                </a:cubicBezTo>
                <a:cubicBezTo>
                  <a:pt x="108" y="102"/>
                  <a:pt x="108" y="102"/>
                  <a:pt x="115" y="95"/>
                </a:cubicBezTo>
                <a:cubicBezTo>
                  <a:pt x="122" y="95"/>
                  <a:pt x="122" y="95"/>
                  <a:pt x="129" y="95"/>
                </a:cubicBezTo>
                <a:cubicBezTo>
                  <a:pt x="122" y="95"/>
                  <a:pt x="122" y="95"/>
                  <a:pt x="115" y="88"/>
                </a:cubicBezTo>
                <a:cubicBezTo>
                  <a:pt x="108" y="88"/>
                  <a:pt x="108" y="81"/>
                  <a:pt x="102"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92" name="Freeform 80"/>
          <p:cNvSpPr>
            <a:spLocks noChangeArrowheads="1"/>
          </p:cNvSpPr>
          <p:nvPr/>
        </p:nvSpPr>
        <p:spPr bwMode="auto">
          <a:xfrm>
            <a:off x="8482807" y="2294732"/>
            <a:ext cx="72231" cy="88106"/>
          </a:xfrm>
          <a:custGeom>
            <a:avLst/>
            <a:gdLst>
              <a:gd name="T0" fmla="*/ 45754 w 278"/>
              <a:gd name="T1" fmla="*/ 28143 h 339"/>
              <a:gd name="T2" fmla="*/ 45754 w 278"/>
              <a:gd name="T3" fmla="*/ 28143 h 339"/>
              <a:gd name="T4" fmla="*/ 38995 w 278"/>
              <a:gd name="T5" fmla="*/ 45863 h 339"/>
              <a:gd name="T6" fmla="*/ 31716 w 278"/>
              <a:gd name="T7" fmla="*/ 59934 h 339"/>
              <a:gd name="T8" fmla="*/ 14558 w 278"/>
              <a:gd name="T9" fmla="*/ 77654 h 339"/>
              <a:gd name="T10" fmla="*/ 0 w 278"/>
              <a:gd name="T11" fmla="*/ 116220 h 339"/>
              <a:gd name="T12" fmla="*/ 0 w 278"/>
              <a:gd name="T13" fmla="*/ 116220 h 339"/>
              <a:gd name="T14" fmla="*/ 0 w 278"/>
              <a:gd name="T15" fmla="*/ 116220 h 339"/>
              <a:gd name="T16" fmla="*/ 14558 w 278"/>
              <a:gd name="T17" fmla="*/ 137588 h 339"/>
              <a:gd name="T18" fmla="*/ 31716 w 278"/>
              <a:gd name="T19" fmla="*/ 154786 h 339"/>
              <a:gd name="T20" fmla="*/ 38995 w 278"/>
              <a:gd name="T21" fmla="*/ 162082 h 339"/>
              <a:gd name="T22" fmla="*/ 45754 w 278"/>
              <a:gd name="T23" fmla="*/ 165731 h 339"/>
              <a:gd name="T24" fmla="*/ 49394 w 278"/>
              <a:gd name="T25" fmla="*/ 168858 h 339"/>
              <a:gd name="T26" fmla="*/ 63432 w 278"/>
              <a:gd name="T27" fmla="*/ 172506 h 339"/>
              <a:gd name="T28" fmla="*/ 81110 w 278"/>
              <a:gd name="T29" fmla="*/ 176154 h 339"/>
              <a:gd name="T30" fmla="*/ 91509 w 278"/>
              <a:gd name="T31" fmla="*/ 176154 h 339"/>
              <a:gd name="T32" fmla="*/ 115946 w 278"/>
              <a:gd name="T33" fmla="*/ 172506 h 339"/>
              <a:gd name="T34" fmla="*/ 137263 w 278"/>
              <a:gd name="T35" fmla="*/ 158434 h 339"/>
              <a:gd name="T36" fmla="*/ 144022 w 278"/>
              <a:gd name="T37" fmla="*/ 154786 h 339"/>
              <a:gd name="T38" fmla="*/ 137263 w 278"/>
              <a:gd name="T39" fmla="*/ 140715 h 339"/>
              <a:gd name="T40" fmla="*/ 115946 w 278"/>
              <a:gd name="T41" fmla="*/ 81302 h 339"/>
              <a:gd name="T42" fmla="*/ 91509 w 278"/>
              <a:gd name="T43" fmla="*/ 38566 h 339"/>
              <a:gd name="T44" fmla="*/ 81110 w 278"/>
              <a:gd name="T45" fmla="*/ 28143 h 339"/>
              <a:gd name="T46" fmla="*/ 63432 w 278"/>
              <a:gd name="T47" fmla="*/ 10423 h 339"/>
              <a:gd name="T48" fmla="*/ 49394 w 278"/>
              <a:gd name="T49" fmla="*/ 0 h 339"/>
              <a:gd name="T50" fmla="*/ 49394 w 278"/>
              <a:gd name="T51" fmla="*/ 21368 h 339"/>
              <a:gd name="T52" fmla="*/ 45754 w 278"/>
              <a:gd name="T53" fmla="*/ 28143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8" h="339">
                <a:moveTo>
                  <a:pt x="88" y="54"/>
                </a:moveTo>
                <a:lnTo>
                  <a:pt x="88" y="54"/>
                </a:lnTo>
                <a:cubicBezTo>
                  <a:pt x="88" y="68"/>
                  <a:pt x="82" y="81"/>
                  <a:pt x="75" y="88"/>
                </a:cubicBezTo>
                <a:cubicBezTo>
                  <a:pt x="68" y="101"/>
                  <a:pt x="68" y="108"/>
                  <a:pt x="61" y="115"/>
                </a:cubicBezTo>
                <a:cubicBezTo>
                  <a:pt x="48" y="128"/>
                  <a:pt x="34" y="135"/>
                  <a:pt x="28" y="149"/>
                </a:cubicBezTo>
                <a:cubicBezTo>
                  <a:pt x="14" y="169"/>
                  <a:pt x="0" y="189"/>
                  <a:pt x="0" y="223"/>
                </a:cubicBezTo>
                <a:cubicBezTo>
                  <a:pt x="7" y="237"/>
                  <a:pt x="14" y="250"/>
                  <a:pt x="28" y="264"/>
                </a:cubicBezTo>
                <a:cubicBezTo>
                  <a:pt x="34" y="277"/>
                  <a:pt x="48" y="291"/>
                  <a:pt x="61" y="297"/>
                </a:cubicBezTo>
                <a:cubicBezTo>
                  <a:pt x="68" y="304"/>
                  <a:pt x="68" y="304"/>
                  <a:pt x="75" y="311"/>
                </a:cubicBezTo>
                <a:cubicBezTo>
                  <a:pt x="82" y="311"/>
                  <a:pt x="82" y="318"/>
                  <a:pt x="88" y="318"/>
                </a:cubicBezTo>
                <a:cubicBezTo>
                  <a:pt x="88" y="318"/>
                  <a:pt x="95" y="318"/>
                  <a:pt x="95" y="324"/>
                </a:cubicBezTo>
                <a:cubicBezTo>
                  <a:pt x="102" y="324"/>
                  <a:pt x="115" y="331"/>
                  <a:pt x="122" y="331"/>
                </a:cubicBezTo>
                <a:cubicBezTo>
                  <a:pt x="136" y="338"/>
                  <a:pt x="149" y="338"/>
                  <a:pt x="156" y="338"/>
                </a:cubicBezTo>
                <a:cubicBezTo>
                  <a:pt x="163" y="338"/>
                  <a:pt x="169" y="338"/>
                  <a:pt x="176" y="338"/>
                </a:cubicBezTo>
                <a:cubicBezTo>
                  <a:pt x="196" y="338"/>
                  <a:pt x="210" y="331"/>
                  <a:pt x="223" y="331"/>
                </a:cubicBezTo>
                <a:cubicBezTo>
                  <a:pt x="237" y="324"/>
                  <a:pt x="250" y="318"/>
                  <a:pt x="264" y="304"/>
                </a:cubicBezTo>
                <a:cubicBezTo>
                  <a:pt x="271" y="304"/>
                  <a:pt x="271" y="304"/>
                  <a:pt x="277" y="297"/>
                </a:cubicBezTo>
                <a:cubicBezTo>
                  <a:pt x="271" y="291"/>
                  <a:pt x="271" y="277"/>
                  <a:pt x="264" y="270"/>
                </a:cubicBezTo>
                <a:cubicBezTo>
                  <a:pt x="250" y="230"/>
                  <a:pt x="237" y="189"/>
                  <a:pt x="223" y="156"/>
                </a:cubicBezTo>
                <a:cubicBezTo>
                  <a:pt x="210" y="128"/>
                  <a:pt x="196" y="101"/>
                  <a:pt x="176" y="74"/>
                </a:cubicBezTo>
                <a:cubicBezTo>
                  <a:pt x="169" y="68"/>
                  <a:pt x="163" y="61"/>
                  <a:pt x="156" y="54"/>
                </a:cubicBezTo>
                <a:cubicBezTo>
                  <a:pt x="149" y="41"/>
                  <a:pt x="136" y="27"/>
                  <a:pt x="122" y="20"/>
                </a:cubicBezTo>
                <a:cubicBezTo>
                  <a:pt x="115" y="14"/>
                  <a:pt x="109" y="7"/>
                  <a:pt x="95" y="0"/>
                </a:cubicBezTo>
                <a:cubicBezTo>
                  <a:pt x="95" y="14"/>
                  <a:pt x="95" y="27"/>
                  <a:pt x="95" y="41"/>
                </a:cubicBezTo>
                <a:cubicBezTo>
                  <a:pt x="95" y="47"/>
                  <a:pt x="88" y="54"/>
                  <a:pt x="88" y="5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94" name="Freeform 82"/>
          <p:cNvSpPr>
            <a:spLocks noChangeArrowheads="1"/>
          </p:cNvSpPr>
          <p:nvPr/>
        </p:nvSpPr>
        <p:spPr bwMode="auto">
          <a:xfrm>
            <a:off x="8231188" y="1437482"/>
            <a:ext cx="55563" cy="38894"/>
          </a:xfrm>
          <a:custGeom>
            <a:avLst/>
            <a:gdLst>
              <a:gd name="T0" fmla="*/ 95444 w 210"/>
              <a:gd name="T1" fmla="*/ 38486 h 150"/>
              <a:gd name="T2" fmla="*/ 95444 w 210"/>
              <a:gd name="T3" fmla="*/ 38486 h 150"/>
              <a:gd name="T4" fmla="*/ 91773 w 210"/>
              <a:gd name="T5" fmla="*/ 38486 h 150"/>
              <a:gd name="T6" fmla="*/ 88627 w 210"/>
              <a:gd name="T7" fmla="*/ 42127 h 150"/>
              <a:gd name="T8" fmla="*/ 81285 w 210"/>
              <a:gd name="T9" fmla="*/ 48888 h 150"/>
              <a:gd name="T10" fmla="*/ 74468 w 210"/>
              <a:gd name="T11" fmla="*/ 17683 h 150"/>
              <a:gd name="T12" fmla="*/ 63455 w 210"/>
              <a:gd name="T13" fmla="*/ 0 h 150"/>
              <a:gd name="T14" fmla="*/ 52966 w 210"/>
              <a:gd name="T15" fmla="*/ 0 h 150"/>
              <a:gd name="T16" fmla="*/ 42478 w 210"/>
              <a:gd name="T17" fmla="*/ 10402 h 150"/>
              <a:gd name="T18" fmla="*/ 28319 w 210"/>
              <a:gd name="T19" fmla="*/ 14042 h 150"/>
              <a:gd name="T20" fmla="*/ 0 w 210"/>
              <a:gd name="T21" fmla="*/ 14042 h 150"/>
              <a:gd name="T22" fmla="*/ 0 w 210"/>
              <a:gd name="T23" fmla="*/ 14042 h 150"/>
              <a:gd name="T24" fmla="*/ 0 w 210"/>
              <a:gd name="T25" fmla="*/ 20803 h 150"/>
              <a:gd name="T26" fmla="*/ 28319 w 210"/>
              <a:gd name="T27" fmla="*/ 45768 h 150"/>
              <a:gd name="T28" fmla="*/ 42478 w 210"/>
              <a:gd name="T29" fmla="*/ 48888 h 150"/>
              <a:gd name="T30" fmla="*/ 63455 w 210"/>
              <a:gd name="T31" fmla="*/ 52529 h 150"/>
              <a:gd name="T32" fmla="*/ 74468 w 210"/>
              <a:gd name="T33" fmla="*/ 59810 h 150"/>
              <a:gd name="T34" fmla="*/ 81285 w 210"/>
              <a:gd name="T35" fmla="*/ 66571 h 150"/>
              <a:gd name="T36" fmla="*/ 88627 w 210"/>
              <a:gd name="T37" fmla="*/ 77493 h 150"/>
              <a:gd name="T38" fmla="*/ 88627 w 210"/>
              <a:gd name="T39" fmla="*/ 70212 h 150"/>
              <a:gd name="T40" fmla="*/ 95444 w 210"/>
              <a:gd name="T41" fmla="*/ 59810 h 150"/>
              <a:gd name="T42" fmla="*/ 95444 w 210"/>
              <a:gd name="T43" fmla="*/ 3848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150">
                <a:moveTo>
                  <a:pt x="182" y="74"/>
                </a:moveTo>
                <a:lnTo>
                  <a:pt x="182" y="74"/>
                </a:lnTo>
                <a:lnTo>
                  <a:pt x="175" y="74"/>
                </a:lnTo>
                <a:cubicBezTo>
                  <a:pt x="175" y="81"/>
                  <a:pt x="175" y="81"/>
                  <a:pt x="169" y="81"/>
                </a:cubicBezTo>
                <a:cubicBezTo>
                  <a:pt x="162" y="94"/>
                  <a:pt x="162" y="94"/>
                  <a:pt x="155" y="94"/>
                </a:cubicBezTo>
                <a:cubicBezTo>
                  <a:pt x="155" y="88"/>
                  <a:pt x="148" y="61"/>
                  <a:pt x="142" y="34"/>
                </a:cubicBezTo>
                <a:cubicBezTo>
                  <a:pt x="142" y="20"/>
                  <a:pt x="135" y="7"/>
                  <a:pt x="121" y="0"/>
                </a:cubicBezTo>
                <a:cubicBezTo>
                  <a:pt x="115" y="0"/>
                  <a:pt x="108" y="0"/>
                  <a:pt x="101" y="0"/>
                </a:cubicBezTo>
                <a:cubicBezTo>
                  <a:pt x="101" y="13"/>
                  <a:pt x="88" y="20"/>
                  <a:pt x="81" y="20"/>
                </a:cubicBezTo>
                <a:cubicBezTo>
                  <a:pt x="74" y="27"/>
                  <a:pt x="67" y="27"/>
                  <a:pt x="54" y="27"/>
                </a:cubicBezTo>
                <a:cubicBezTo>
                  <a:pt x="40" y="27"/>
                  <a:pt x="20" y="27"/>
                  <a:pt x="0" y="27"/>
                </a:cubicBezTo>
                <a:cubicBezTo>
                  <a:pt x="0" y="34"/>
                  <a:pt x="0" y="34"/>
                  <a:pt x="0" y="40"/>
                </a:cubicBezTo>
                <a:cubicBezTo>
                  <a:pt x="7" y="74"/>
                  <a:pt x="27" y="88"/>
                  <a:pt x="54" y="88"/>
                </a:cubicBezTo>
                <a:cubicBezTo>
                  <a:pt x="61" y="94"/>
                  <a:pt x="74" y="94"/>
                  <a:pt x="81" y="94"/>
                </a:cubicBezTo>
                <a:cubicBezTo>
                  <a:pt x="94" y="94"/>
                  <a:pt x="108" y="101"/>
                  <a:pt x="121" y="101"/>
                </a:cubicBezTo>
                <a:cubicBezTo>
                  <a:pt x="128" y="108"/>
                  <a:pt x="135" y="108"/>
                  <a:pt x="142" y="115"/>
                </a:cubicBezTo>
                <a:cubicBezTo>
                  <a:pt x="148" y="115"/>
                  <a:pt x="155" y="122"/>
                  <a:pt x="155" y="128"/>
                </a:cubicBezTo>
                <a:cubicBezTo>
                  <a:pt x="162" y="135"/>
                  <a:pt x="162" y="142"/>
                  <a:pt x="169" y="149"/>
                </a:cubicBezTo>
                <a:cubicBezTo>
                  <a:pt x="169" y="142"/>
                  <a:pt x="169" y="142"/>
                  <a:pt x="169" y="135"/>
                </a:cubicBezTo>
                <a:cubicBezTo>
                  <a:pt x="175" y="128"/>
                  <a:pt x="175" y="122"/>
                  <a:pt x="182" y="115"/>
                </a:cubicBezTo>
                <a:cubicBezTo>
                  <a:pt x="196" y="94"/>
                  <a:pt x="209" y="81"/>
                  <a:pt x="182"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97" name="Freeform 85"/>
          <p:cNvSpPr>
            <a:spLocks noChangeArrowheads="1"/>
          </p:cNvSpPr>
          <p:nvPr/>
        </p:nvSpPr>
        <p:spPr bwMode="auto">
          <a:xfrm>
            <a:off x="8439944" y="2505869"/>
            <a:ext cx="3969" cy="2381"/>
          </a:xfrm>
          <a:custGeom>
            <a:avLst/>
            <a:gdLst>
              <a:gd name="T0" fmla="*/ 0 w 15"/>
              <a:gd name="T1" fmla="*/ 4015 h 8"/>
              <a:gd name="T2" fmla="*/ 0 w 15"/>
              <a:gd name="T3" fmla="*/ 4015 h 8"/>
              <a:gd name="T4" fmla="*/ 3213 w 15"/>
              <a:gd name="T5" fmla="*/ 4015 h 8"/>
              <a:gd name="T6" fmla="*/ 6425 w 15"/>
              <a:gd name="T7" fmla="*/ 0 h 8"/>
              <a:gd name="T8" fmla="*/ 3213 w 15"/>
              <a:gd name="T9" fmla="*/ 0 h 8"/>
              <a:gd name="T10" fmla="*/ 0 w 15"/>
              <a:gd name="T11" fmla="*/ 4015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8">
                <a:moveTo>
                  <a:pt x="0" y="7"/>
                </a:moveTo>
                <a:lnTo>
                  <a:pt x="0" y="7"/>
                </a:lnTo>
                <a:cubicBezTo>
                  <a:pt x="7" y="7"/>
                  <a:pt x="7" y="7"/>
                  <a:pt x="7" y="7"/>
                </a:cubicBezTo>
                <a:cubicBezTo>
                  <a:pt x="7" y="0"/>
                  <a:pt x="14" y="0"/>
                  <a:pt x="14" y="0"/>
                </a:cubicBezTo>
                <a:lnTo>
                  <a:pt x="7" y="0"/>
                </a:lnTo>
                <a:cubicBezTo>
                  <a:pt x="7" y="7"/>
                  <a:pt x="7" y="7"/>
                  <a:pt x="0"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99" name="Freeform 87"/>
          <p:cNvSpPr>
            <a:spLocks noChangeArrowheads="1"/>
          </p:cNvSpPr>
          <p:nvPr/>
        </p:nvSpPr>
        <p:spPr bwMode="auto">
          <a:xfrm>
            <a:off x="8427244" y="2411413"/>
            <a:ext cx="194469" cy="151607"/>
          </a:xfrm>
          <a:custGeom>
            <a:avLst/>
            <a:gdLst>
              <a:gd name="T0" fmla="*/ 359079 w 744"/>
              <a:gd name="T1" fmla="*/ 196711 h 582"/>
              <a:gd name="T2" fmla="*/ 369502 w 744"/>
              <a:gd name="T3" fmla="*/ 189425 h 582"/>
              <a:gd name="T4" fmla="*/ 369502 w 744"/>
              <a:gd name="T5" fmla="*/ 133222 h 582"/>
              <a:gd name="T6" fmla="*/ 359079 w 744"/>
              <a:gd name="T7" fmla="*/ 140508 h 582"/>
              <a:gd name="T8" fmla="*/ 341360 w 744"/>
              <a:gd name="T9" fmla="*/ 126457 h 582"/>
              <a:gd name="T10" fmla="*/ 355431 w 744"/>
              <a:gd name="T11" fmla="*/ 77019 h 582"/>
              <a:gd name="T12" fmla="*/ 316865 w 744"/>
              <a:gd name="T13" fmla="*/ 80662 h 582"/>
              <a:gd name="T14" fmla="*/ 306442 w 744"/>
              <a:gd name="T15" fmla="*/ 59846 h 582"/>
              <a:gd name="T16" fmla="*/ 291850 w 744"/>
              <a:gd name="T17" fmla="*/ 80662 h 582"/>
              <a:gd name="T18" fmla="*/ 260580 w 744"/>
              <a:gd name="T19" fmla="*/ 62968 h 582"/>
              <a:gd name="T20" fmla="*/ 246509 w 744"/>
              <a:gd name="T21" fmla="*/ 59846 h 582"/>
              <a:gd name="T22" fmla="*/ 228789 w 744"/>
              <a:gd name="T23" fmla="*/ 87947 h 582"/>
              <a:gd name="T24" fmla="*/ 200647 w 744"/>
              <a:gd name="T25" fmla="*/ 52560 h 582"/>
              <a:gd name="T26" fmla="*/ 190223 w 744"/>
              <a:gd name="T27" fmla="*/ 70254 h 582"/>
              <a:gd name="T28" fmla="*/ 172504 w 744"/>
              <a:gd name="T29" fmla="*/ 45795 h 582"/>
              <a:gd name="T30" fmla="*/ 154785 w 744"/>
              <a:gd name="T31" fmla="*/ 20816 h 582"/>
              <a:gd name="T32" fmla="*/ 148009 w 744"/>
              <a:gd name="T33" fmla="*/ 14051 h 582"/>
              <a:gd name="T34" fmla="*/ 140713 w 744"/>
              <a:gd name="T35" fmla="*/ 17694 h 582"/>
              <a:gd name="T36" fmla="*/ 108922 w 744"/>
              <a:gd name="T37" fmla="*/ 6765 h 582"/>
              <a:gd name="T38" fmla="*/ 94851 w 744"/>
              <a:gd name="T39" fmla="*/ 0 h 582"/>
              <a:gd name="T40" fmla="*/ 70357 w 744"/>
              <a:gd name="T41" fmla="*/ 42152 h 582"/>
              <a:gd name="T42" fmla="*/ 63582 w 744"/>
              <a:gd name="T43" fmla="*/ 38509 h 582"/>
              <a:gd name="T44" fmla="*/ 24495 w 744"/>
              <a:gd name="T45" fmla="*/ 14051 h 582"/>
              <a:gd name="T46" fmla="*/ 17719 w 744"/>
              <a:gd name="T47" fmla="*/ 112406 h 582"/>
              <a:gd name="T48" fmla="*/ 31791 w 744"/>
              <a:gd name="T49" fmla="*/ 189425 h 582"/>
              <a:gd name="T50" fmla="*/ 70357 w 744"/>
              <a:gd name="T51" fmla="*/ 182660 h 582"/>
              <a:gd name="T52" fmla="*/ 102147 w 744"/>
              <a:gd name="T53" fmla="*/ 193068 h 582"/>
              <a:gd name="T54" fmla="*/ 123515 w 744"/>
              <a:gd name="T55" fmla="*/ 203476 h 582"/>
              <a:gd name="T56" fmla="*/ 148009 w 744"/>
              <a:gd name="T57" fmla="*/ 214404 h 582"/>
              <a:gd name="T58" fmla="*/ 158433 w 744"/>
              <a:gd name="T59" fmla="*/ 217527 h 582"/>
              <a:gd name="T60" fmla="*/ 190223 w 744"/>
              <a:gd name="T61" fmla="*/ 217527 h 582"/>
              <a:gd name="T62" fmla="*/ 190223 w 744"/>
              <a:gd name="T63" fmla="*/ 224812 h 582"/>
              <a:gd name="T64" fmla="*/ 196998 w 744"/>
              <a:gd name="T65" fmla="*/ 252914 h 582"/>
              <a:gd name="T66" fmla="*/ 186575 w 744"/>
              <a:gd name="T67" fmla="*/ 295066 h 582"/>
              <a:gd name="T68" fmla="*/ 200647 w 744"/>
              <a:gd name="T69" fmla="*/ 295066 h 582"/>
              <a:gd name="T70" fmla="*/ 239212 w 744"/>
              <a:gd name="T71" fmla="*/ 270607 h 582"/>
              <a:gd name="T72" fmla="*/ 211070 w 744"/>
              <a:gd name="T73" fmla="*/ 249271 h 582"/>
              <a:gd name="T74" fmla="*/ 246509 w 744"/>
              <a:gd name="T75" fmla="*/ 242506 h 582"/>
              <a:gd name="T76" fmla="*/ 260580 w 744"/>
              <a:gd name="T77" fmla="*/ 238863 h 582"/>
              <a:gd name="T78" fmla="*/ 246509 w 744"/>
              <a:gd name="T79" fmla="*/ 231577 h 582"/>
              <a:gd name="T80" fmla="*/ 200647 w 744"/>
              <a:gd name="T81" fmla="*/ 189425 h 582"/>
              <a:gd name="T82" fmla="*/ 200647 w 744"/>
              <a:gd name="T83" fmla="*/ 179017 h 582"/>
              <a:gd name="T84" fmla="*/ 236085 w 744"/>
              <a:gd name="T85" fmla="*/ 193068 h 582"/>
              <a:gd name="T86" fmla="*/ 253284 w 744"/>
              <a:gd name="T87" fmla="*/ 133222 h 582"/>
              <a:gd name="T88" fmla="*/ 267355 w 744"/>
              <a:gd name="T89" fmla="*/ 140508 h 582"/>
              <a:gd name="T90" fmla="*/ 295498 w 744"/>
              <a:gd name="T91" fmla="*/ 168609 h 582"/>
              <a:gd name="T92" fmla="*/ 291850 w 744"/>
              <a:gd name="T93" fmla="*/ 203476 h 582"/>
              <a:gd name="T94" fmla="*/ 291850 w 744"/>
              <a:gd name="T95" fmla="*/ 207119 h 582"/>
              <a:gd name="T96" fmla="*/ 316865 w 744"/>
              <a:gd name="T97" fmla="*/ 288301 h 582"/>
              <a:gd name="T98" fmla="*/ 334064 w 744"/>
              <a:gd name="T99" fmla="*/ 210761 h 582"/>
              <a:gd name="T100" fmla="*/ 359079 w 744"/>
              <a:gd name="T101" fmla="*/ 196711 h 582"/>
              <a:gd name="T102" fmla="*/ 148009 w 744"/>
              <a:gd name="T103" fmla="*/ 84305 h 582"/>
              <a:gd name="T104" fmla="*/ 123515 w 744"/>
              <a:gd name="T105" fmla="*/ 62968 h 582"/>
              <a:gd name="T106" fmla="*/ 102147 w 744"/>
              <a:gd name="T107" fmla="*/ 52560 h 582"/>
              <a:gd name="T108" fmla="*/ 102147 w 744"/>
              <a:gd name="T109" fmla="*/ 52560 h 582"/>
              <a:gd name="T110" fmla="*/ 123515 w 744"/>
              <a:gd name="T111" fmla="*/ 45795 h 582"/>
              <a:gd name="T112" fmla="*/ 140713 w 744"/>
              <a:gd name="T113" fmla="*/ 48917 h 582"/>
              <a:gd name="T114" fmla="*/ 151658 w 744"/>
              <a:gd name="T115" fmla="*/ 84305 h 5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44" h="582">
                <a:moveTo>
                  <a:pt x="689" y="378"/>
                </a:moveTo>
                <a:lnTo>
                  <a:pt x="689" y="378"/>
                </a:lnTo>
                <a:cubicBezTo>
                  <a:pt x="696" y="371"/>
                  <a:pt x="702" y="371"/>
                  <a:pt x="709" y="364"/>
                </a:cubicBezTo>
                <a:cubicBezTo>
                  <a:pt x="729" y="337"/>
                  <a:pt x="743" y="304"/>
                  <a:pt x="736" y="250"/>
                </a:cubicBezTo>
                <a:cubicBezTo>
                  <a:pt x="722" y="250"/>
                  <a:pt x="716" y="256"/>
                  <a:pt x="709" y="256"/>
                </a:cubicBezTo>
                <a:cubicBezTo>
                  <a:pt x="702" y="263"/>
                  <a:pt x="696" y="263"/>
                  <a:pt x="689" y="270"/>
                </a:cubicBezTo>
                <a:cubicBezTo>
                  <a:pt x="682" y="270"/>
                  <a:pt x="675" y="277"/>
                  <a:pt x="669" y="283"/>
                </a:cubicBezTo>
                <a:cubicBezTo>
                  <a:pt x="662" y="270"/>
                  <a:pt x="655" y="256"/>
                  <a:pt x="655" y="243"/>
                </a:cubicBezTo>
                <a:cubicBezTo>
                  <a:pt x="648" y="236"/>
                  <a:pt x="648" y="223"/>
                  <a:pt x="655" y="209"/>
                </a:cubicBezTo>
                <a:cubicBezTo>
                  <a:pt x="655" y="189"/>
                  <a:pt x="669" y="175"/>
                  <a:pt x="682" y="148"/>
                </a:cubicBezTo>
                <a:cubicBezTo>
                  <a:pt x="675" y="148"/>
                  <a:pt x="662" y="148"/>
                  <a:pt x="655" y="148"/>
                </a:cubicBezTo>
                <a:cubicBezTo>
                  <a:pt x="635" y="155"/>
                  <a:pt x="621" y="155"/>
                  <a:pt x="608" y="155"/>
                </a:cubicBezTo>
                <a:lnTo>
                  <a:pt x="608" y="148"/>
                </a:lnTo>
                <a:cubicBezTo>
                  <a:pt x="601" y="135"/>
                  <a:pt x="594" y="121"/>
                  <a:pt x="588" y="115"/>
                </a:cubicBezTo>
                <a:cubicBezTo>
                  <a:pt x="588" y="128"/>
                  <a:pt x="588" y="142"/>
                  <a:pt x="588" y="155"/>
                </a:cubicBezTo>
                <a:cubicBezTo>
                  <a:pt x="574" y="155"/>
                  <a:pt x="567" y="155"/>
                  <a:pt x="560" y="155"/>
                </a:cubicBezTo>
                <a:cubicBezTo>
                  <a:pt x="540" y="155"/>
                  <a:pt x="527" y="148"/>
                  <a:pt x="513" y="135"/>
                </a:cubicBezTo>
                <a:cubicBezTo>
                  <a:pt x="507" y="128"/>
                  <a:pt x="507" y="128"/>
                  <a:pt x="500" y="121"/>
                </a:cubicBezTo>
                <a:cubicBezTo>
                  <a:pt x="493" y="115"/>
                  <a:pt x="486" y="108"/>
                  <a:pt x="486" y="101"/>
                </a:cubicBezTo>
                <a:cubicBezTo>
                  <a:pt x="480" y="108"/>
                  <a:pt x="480" y="108"/>
                  <a:pt x="473" y="115"/>
                </a:cubicBezTo>
                <a:cubicBezTo>
                  <a:pt x="466" y="121"/>
                  <a:pt x="453" y="128"/>
                  <a:pt x="432" y="121"/>
                </a:cubicBezTo>
                <a:cubicBezTo>
                  <a:pt x="439" y="142"/>
                  <a:pt x="439" y="155"/>
                  <a:pt x="439" y="169"/>
                </a:cubicBezTo>
                <a:lnTo>
                  <a:pt x="432" y="162"/>
                </a:lnTo>
                <a:cubicBezTo>
                  <a:pt x="419" y="142"/>
                  <a:pt x="412" y="108"/>
                  <a:pt x="385" y="101"/>
                </a:cubicBezTo>
                <a:lnTo>
                  <a:pt x="378" y="101"/>
                </a:lnTo>
                <a:cubicBezTo>
                  <a:pt x="372" y="121"/>
                  <a:pt x="372" y="135"/>
                  <a:pt x="365" y="135"/>
                </a:cubicBezTo>
                <a:cubicBezTo>
                  <a:pt x="365" y="142"/>
                  <a:pt x="358" y="142"/>
                  <a:pt x="351" y="142"/>
                </a:cubicBezTo>
                <a:cubicBezTo>
                  <a:pt x="351" y="121"/>
                  <a:pt x="345" y="101"/>
                  <a:pt x="331" y="88"/>
                </a:cubicBezTo>
                <a:cubicBezTo>
                  <a:pt x="324" y="74"/>
                  <a:pt x="311" y="61"/>
                  <a:pt x="304" y="47"/>
                </a:cubicBezTo>
                <a:cubicBezTo>
                  <a:pt x="297" y="40"/>
                  <a:pt x="297" y="40"/>
                  <a:pt x="297" y="40"/>
                </a:cubicBezTo>
                <a:cubicBezTo>
                  <a:pt x="291" y="34"/>
                  <a:pt x="291" y="34"/>
                  <a:pt x="284" y="27"/>
                </a:cubicBezTo>
                <a:cubicBezTo>
                  <a:pt x="284" y="34"/>
                  <a:pt x="284" y="40"/>
                  <a:pt x="277" y="40"/>
                </a:cubicBezTo>
                <a:lnTo>
                  <a:pt x="270" y="34"/>
                </a:lnTo>
                <a:cubicBezTo>
                  <a:pt x="257" y="27"/>
                  <a:pt x="250" y="27"/>
                  <a:pt x="237" y="20"/>
                </a:cubicBezTo>
                <a:cubicBezTo>
                  <a:pt x="223" y="20"/>
                  <a:pt x="216" y="20"/>
                  <a:pt x="209" y="13"/>
                </a:cubicBezTo>
                <a:cubicBezTo>
                  <a:pt x="203" y="13"/>
                  <a:pt x="203" y="13"/>
                  <a:pt x="196" y="13"/>
                </a:cubicBezTo>
                <a:cubicBezTo>
                  <a:pt x="196" y="7"/>
                  <a:pt x="189" y="7"/>
                  <a:pt x="182" y="0"/>
                </a:cubicBezTo>
                <a:cubicBezTo>
                  <a:pt x="176" y="40"/>
                  <a:pt x="162" y="61"/>
                  <a:pt x="135" y="81"/>
                </a:cubicBezTo>
                <a:cubicBezTo>
                  <a:pt x="128" y="74"/>
                  <a:pt x="128" y="74"/>
                  <a:pt x="122" y="74"/>
                </a:cubicBezTo>
                <a:cubicBezTo>
                  <a:pt x="101" y="67"/>
                  <a:pt x="81" y="54"/>
                  <a:pt x="54" y="34"/>
                </a:cubicBezTo>
                <a:cubicBezTo>
                  <a:pt x="47" y="27"/>
                  <a:pt x="47" y="27"/>
                  <a:pt x="47" y="27"/>
                </a:cubicBezTo>
                <a:cubicBezTo>
                  <a:pt x="41" y="34"/>
                  <a:pt x="34" y="40"/>
                  <a:pt x="34" y="54"/>
                </a:cubicBezTo>
                <a:cubicBezTo>
                  <a:pt x="0" y="101"/>
                  <a:pt x="14" y="162"/>
                  <a:pt x="34" y="216"/>
                </a:cubicBezTo>
                <a:cubicBezTo>
                  <a:pt x="41" y="243"/>
                  <a:pt x="47" y="263"/>
                  <a:pt x="54" y="283"/>
                </a:cubicBezTo>
                <a:cubicBezTo>
                  <a:pt x="68" y="324"/>
                  <a:pt x="74" y="351"/>
                  <a:pt x="61" y="364"/>
                </a:cubicBezTo>
                <a:cubicBezTo>
                  <a:pt x="81" y="358"/>
                  <a:pt x="101" y="351"/>
                  <a:pt x="122" y="351"/>
                </a:cubicBezTo>
                <a:cubicBezTo>
                  <a:pt x="128" y="351"/>
                  <a:pt x="128" y="351"/>
                  <a:pt x="135" y="351"/>
                </a:cubicBezTo>
                <a:cubicBezTo>
                  <a:pt x="155" y="351"/>
                  <a:pt x="169" y="358"/>
                  <a:pt x="182" y="364"/>
                </a:cubicBezTo>
                <a:cubicBezTo>
                  <a:pt x="189" y="364"/>
                  <a:pt x="196" y="371"/>
                  <a:pt x="196" y="371"/>
                </a:cubicBezTo>
                <a:cubicBezTo>
                  <a:pt x="203" y="371"/>
                  <a:pt x="203" y="371"/>
                  <a:pt x="209" y="378"/>
                </a:cubicBezTo>
                <a:cubicBezTo>
                  <a:pt x="216" y="378"/>
                  <a:pt x="223" y="385"/>
                  <a:pt x="237" y="391"/>
                </a:cubicBezTo>
                <a:cubicBezTo>
                  <a:pt x="243" y="398"/>
                  <a:pt x="257" y="398"/>
                  <a:pt x="270" y="405"/>
                </a:cubicBezTo>
                <a:cubicBezTo>
                  <a:pt x="277" y="405"/>
                  <a:pt x="277" y="412"/>
                  <a:pt x="284" y="412"/>
                </a:cubicBezTo>
                <a:cubicBezTo>
                  <a:pt x="291" y="412"/>
                  <a:pt x="291" y="412"/>
                  <a:pt x="297" y="418"/>
                </a:cubicBezTo>
                <a:cubicBezTo>
                  <a:pt x="304" y="418"/>
                  <a:pt x="304" y="418"/>
                  <a:pt x="304" y="418"/>
                </a:cubicBezTo>
                <a:cubicBezTo>
                  <a:pt x="311" y="418"/>
                  <a:pt x="318" y="418"/>
                  <a:pt x="331" y="418"/>
                </a:cubicBezTo>
                <a:cubicBezTo>
                  <a:pt x="345" y="425"/>
                  <a:pt x="351" y="425"/>
                  <a:pt x="365" y="418"/>
                </a:cubicBezTo>
                <a:cubicBezTo>
                  <a:pt x="372" y="418"/>
                  <a:pt x="372" y="418"/>
                  <a:pt x="378" y="418"/>
                </a:cubicBezTo>
                <a:cubicBezTo>
                  <a:pt x="372" y="425"/>
                  <a:pt x="372" y="425"/>
                  <a:pt x="365" y="432"/>
                </a:cubicBezTo>
                <a:cubicBezTo>
                  <a:pt x="358" y="452"/>
                  <a:pt x="351" y="466"/>
                  <a:pt x="365" y="479"/>
                </a:cubicBezTo>
                <a:cubicBezTo>
                  <a:pt x="372" y="479"/>
                  <a:pt x="372" y="486"/>
                  <a:pt x="378" y="486"/>
                </a:cubicBezTo>
                <a:cubicBezTo>
                  <a:pt x="372" y="493"/>
                  <a:pt x="372" y="500"/>
                  <a:pt x="365" y="506"/>
                </a:cubicBezTo>
                <a:cubicBezTo>
                  <a:pt x="358" y="520"/>
                  <a:pt x="351" y="540"/>
                  <a:pt x="358" y="567"/>
                </a:cubicBezTo>
                <a:lnTo>
                  <a:pt x="365" y="567"/>
                </a:lnTo>
                <a:cubicBezTo>
                  <a:pt x="372" y="567"/>
                  <a:pt x="378" y="567"/>
                  <a:pt x="385" y="567"/>
                </a:cubicBezTo>
                <a:cubicBezTo>
                  <a:pt x="405" y="560"/>
                  <a:pt x="419" y="554"/>
                  <a:pt x="432" y="547"/>
                </a:cubicBezTo>
                <a:cubicBezTo>
                  <a:pt x="446" y="540"/>
                  <a:pt x="453" y="533"/>
                  <a:pt x="459" y="520"/>
                </a:cubicBezTo>
                <a:cubicBezTo>
                  <a:pt x="446" y="520"/>
                  <a:pt x="439" y="513"/>
                  <a:pt x="432" y="506"/>
                </a:cubicBezTo>
                <a:cubicBezTo>
                  <a:pt x="419" y="500"/>
                  <a:pt x="412" y="486"/>
                  <a:pt x="405" y="479"/>
                </a:cubicBezTo>
                <a:cubicBezTo>
                  <a:pt x="405" y="473"/>
                  <a:pt x="419" y="473"/>
                  <a:pt x="432" y="466"/>
                </a:cubicBezTo>
                <a:cubicBezTo>
                  <a:pt x="446" y="466"/>
                  <a:pt x="459" y="466"/>
                  <a:pt x="473" y="466"/>
                </a:cubicBezTo>
                <a:cubicBezTo>
                  <a:pt x="486" y="466"/>
                  <a:pt x="493" y="466"/>
                  <a:pt x="500" y="466"/>
                </a:cubicBezTo>
                <a:cubicBezTo>
                  <a:pt x="500" y="466"/>
                  <a:pt x="507" y="459"/>
                  <a:pt x="500" y="459"/>
                </a:cubicBezTo>
                <a:cubicBezTo>
                  <a:pt x="493" y="452"/>
                  <a:pt x="486" y="452"/>
                  <a:pt x="473" y="445"/>
                </a:cubicBezTo>
                <a:cubicBezTo>
                  <a:pt x="453" y="445"/>
                  <a:pt x="439" y="445"/>
                  <a:pt x="432" y="439"/>
                </a:cubicBezTo>
                <a:cubicBezTo>
                  <a:pt x="392" y="432"/>
                  <a:pt x="412" y="405"/>
                  <a:pt x="385" y="364"/>
                </a:cubicBezTo>
                <a:cubicBezTo>
                  <a:pt x="385" y="358"/>
                  <a:pt x="378" y="351"/>
                  <a:pt x="378" y="344"/>
                </a:cubicBezTo>
                <a:lnTo>
                  <a:pt x="385" y="344"/>
                </a:lnTo>
                <a:cubicBezTo>
                  <a:pt x="405" y="351"/>
                  <a:pt x="419" y="351"/>
                  <a:pt x="432" y="358"/>
                </a:cubicBezTo>
                <a:cubicBezTo>
                  <a:pt x="439" y="364"/>
                  <a:pt x="446" y="364"/>
                  <a:pt x="453" y="371"/>
                </a:cubicBezTo>
                <a:cubicBezTo>
                  <a:pt x="446" y="324"/>
                  <a:pt x="459" y="297"/>
                  <a:pt x="473" y="277"/>
                </a:cubicBezTo>
                <a:cubicBezTo>
                  <a:pt x="480" y="270"/>
                  <a:pt x="480" y="263"/>
                  <a:pt x="486" y="256"/>
                </a:cubicBezTo>
                <a:cubicBezTo>
                  <a:pt x="493" y="256"/>
                  <a:pt x="493" y="263"/>
                  <a:pt x="500" y="263"/>
                </a:cubicBezTo>
                <a:cubicBezTo>
                  <a:pt x="507" y="263"/>
                  <a:pt x="507" y="270"/>
                  <a:pt x="513" y="270"/>
                </a:cubicBezTo>
                <a:cubicBezTo>
                  <a:pt x="534" y="283"/>
                  <a:pt x="547" y="297"/>
                  <a:pt x="560" y="310"/>
                </a:cubicBezTo>
                <a:cubicBezTo>
                  <a:pt x="560" y="317"/>
                  <a:pt x="567" y="317"/>
                  <a:pt x="567" y="324"/>
                </a:cubicBezTo>
                <a:cubicBezTo>
                  <a:pt x="560" y="344"/>
                  <a:pt x="560" y="364"/>
                  <a:pt x="560" y="385"/>
                </a:cubicBezTo>
                <a:cubicBezTo>
                  <a:pt x="560" y="391"/>
                  <a:pt x="560" y="391"/>
                  <a:pt x="560" y="391"/>
                </a:cubicBezTo>
                <a:lnTo>
                  <a:pt x="560" y="398"/>
                </a:lnTo>
                <a:cubicBezTo>
                  <a:pt x="560" y="405"/>
                  <a:pt x="560" y="418"/>
                  <a:pt x="560" y="425"/>
                </a:cubicBezTo>
                <a:cubicBezTo>
                  <a:pt x="560" y="479"/>
                  <a:pt x="574" y="520"/>
                  <a:pt x="608" y="554"/>
                </a:cubicBezTo>
                <a:cubicBezTo>
                  <a:pt x="615" y="567"/>
                  <a:pt x="628" y="574"/>
                  <a:pt x="641" y="581"/>
                </a:cubicBezTo>
                <a:cubicBezTo>
                  <a:pt x="641" y="533"/>
                  <a:pt x="648" y="473"/>
                  <a:pt x="641" y="405"/>
                </a:cubicBezTo>
                <a:cubicBezTo>
                  <a:pt x="648" y="405"/>
                  <a:pt x="648" y="398"/>
                  <a:pt x="655" y="398"/>
                </a:cubicBezTo>
                <a:cubicBezTo>
                  <a:pt x="662" y="391"/>
                  <a:pt x="675" y="385"/>
                  <a:pt x="689" y="378"/>
                </a:cubicBezTo>
                <a:close/>
                <a:moveTo>
                  <a:pt x="284" y="162"/>
                </a:moveTo>
                <a:lnTo>
                  <a:pt x="284" y="162"/>
                </a:lnTo>
                <a:cubicBezTo>
                  <a:pt x="277" y="155"/>
                  <a:pt x="277" y="155"/>
                  <a:pt x="270" y="148"/>
                </a:cubicBezTo>
                <a:cubicBezTo>
                  <a:pt x="257" y="135"/>
                  <a:pt x="243" y="128"/>
                  <a:pt x="237" y="121"/>
                </a:cubicBezTo>
                <a:cubicBezTo>
                  <a:pt x="223" y="115"/>
                  <a:pt x="216" y="115"/>
                  <a:pt x="209" y="108"/>
                </a:cubicBezTo>
                <a:cubicBezTo>
                  <a:pt x="203" y="108"/>
                  <a:pt x="203" y="108"/>
                  <a:pt x="196" y="101"/>
                </a:cubicBezTo>
                <a:cubicBezTo>
                  <a:pt x="196" y="101"/>
                  <a:pt x="196" y="101"/>
                  <a:pt x="189" y="101"/>
                </a:cubicBezTo>
                <a:cubicBezTo>
                  <a:pt x="196" y="101"/>
                  <a:pt x="196" y="101"/>
                  <a:pt x="196" y="101"/>
                </a:cubicBezTo>
                <a:cubicBezTo>
                  <a:pt x="203" y="101"/>
                  <a:pt x="203" y="101"/>
                  <a:pt x="209" y="94"/>
                </a:cubicBezTo>
                <a:cubicBezTo>
                  <a:pt x="216" y="94"/>
                  <a:pt x="230" y="88"/>
                  <a:pt x="237" y="88"/>
                </a:cubicBezTo>
                <a:cubicBezTo>
                  <a:pt x="243" y="81"/>
                  <a:pt x="257" y="81"/>
                  <a:pt x="270" y="88"/>
                </a:cubicBezTo>
                <a:cubicBezTo>
                  <a:pt x="270" y="88"/>
                  <a:pt x="270" y="88"/>
                  <a:pt x="270" y="94"/>
                </a:cubicBezTo>
                <a:cubicBezTo>
                  <a:pt x="270" y="121"/>
                  <a:pt x="270" y="142"/>
                  <a:pt x="284" y="162"/>
                </a:cubicBezTo>
                <a:cubicBezTo>
                  <a:pt x="284" y="162"/>
                  <a:pt x="284" y="162"/>
                  <a:pt x="291" y="162"/>
                </a:cubicBezTo>
                <a:lnTo>
                  <a:pt x="284" y="162"/>
                </a:ln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02" name="Freeform 90"/>
          <p:cNvSpPr>
            <a:spLocks noChangeArrowheads="1"/>
          </p:cNvSpPr>
          <p:nvPr/>
        </p:nvSpPr>
        <p:spPr bwMode="auto">
          <a:xfrm>
            <a:off x="8370094" y="2481263"/>
            <a:ext cx="46038" cy="96838"/>
          </a:xfrm>
          <a:custGeom>
            <a:avLst/>
            <a:gdLst>
              <a:gd name="T0" fmla="*/ 91256 w 177"/>
              <a:gd name="T1" fmla="*/ 76680 h 372"/>
              <a:gd name="T2" fmla="*/ 91256 w 177"/>
              <a:gd name="T3" fmla="*/ 76680 h 372"/>
              <a:gd name="T4" fmla="*/ 87626 w 177"/>
              <a:gd name="T5" fmla="*/ 76680 h 372"/>
              <a:gd name="T6" fmla="*/ 73627 w 177"/>
              <a:gd name="T7" fmla="*/ 73572 h 372"/>
              <a:gd name="T8" fmla="*/ 63257 w 177"/>
              <a:gd name="T9" fmla="*/ 62691 h 372"/>
              <a:gd name="T10" fmla="*/ 52368 w 177"/>
              <a:gd name="T11" fmla="*/ 31605 h 372"/>
              <a:gd name="T12" fmla="*/ 35258 w 177"/>
              <a:gd name="T13" fmla="*/ 3627 h 372"/>
              <a:gd name="T14" fmla="*/ 21258 w 177"/>
              <a:gd name="T15" fmla="*/ 0 h 372"/>
              <a:gd name="T16" fmla="*/ 13999 w 177"/>
              <a:gd name="T17" fmla="*/ 0 h 372"/>
              <a:gd name="T18" fmla="*/ 7259 w 177"/>
              <a:gd name="T19" fmla="*/ 13989 h 372"/>
              <a:gd name="T20" fmla="*/ 7259 w 177"/>
              <a:gd name="T21" fmla="*/ 38340 h 372"/>
              <a:gd name="T22" fmla="*/ 21258 w 177"/>
              <a:gd name="T23" fmla="*/ 69945 h 372"/>
              <a:gd name="T24" fmla="*/ 21258 w 177"/>
              <a:gd name="T25" fmla="*/ 94296 h 372"/>
              <a:gd name="T26" fmla="*/ 7259 w 177"/>
              <a:gd name="T27" fmla="*/ 108285 h 372"/>
              <a:gd name="T28" fmla="*/ 0 w 177"/>
              <a:gd name="T29" fmla="*/ 115539 h 372"/>
              <a:gd name="T30" fmla="*/ 7259 w 177"/>
              <a:gd name="T31" fmla="*/ 115539 h 372"/>
              <a:gd name="T32" fmla="*/ 21258 w 177"/>
              <a:gd name="T33" fmla="*/ 119165 h 372"/>
              <a:gd name="T34" fmla="*/ 35258 w 177"/>
              <a:gd name="T35" fmla="*/ 175121 h 372"/>
              <a:gd name="T36" fmla="*/ 52368 w 177"/>
              <a:gd name="T37" fmla="*/ 192219 h 372"/>
              <a:gd name="T38" fmla="*/ 52368 w 177"/>
              <a:gd name="T39" fmla="*/ 192219 h 372"/>
              <a:gd name="T40" fmla="*/ 63257 w 177"/>
              <a:gd name="T41" fmla="*/ 167868 h 372"/>
              <a:gd name="T42" fmla="*/ 66368 w 177"/>
              <a:gd name="T43" fmla="*/ 167868 h 372"/>
              <a:gd name="T44" fmla="*/ 73627 w 177"/>
              <a:gd name="T45" fmla="*/ 189110 h 372"/>
              <a:gd name="T46" fmla="*/ 80367 w 177"/>
              <a:gd name="T47" fmla="*/ 192219 h 372"/>
              <a:gd name="T48" fmla="*/ 87626 w 177"/>
              <a:gd name="T49" fmla="*/ 83934 h 372"/>
              <a:gd name="T50" fmla="*/ 91256 w 177"/>
              <a:gd name="T51" fmla="*/ 76680 h 3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372">
                <a:moveTo>
                  <a:pt x="176" y="148"/>
                </a:moveTo>
                <a:lnTo>
                  <a:pt x="176" y="148"/>
                </a:lnTo>
                <a:cubicBezTo>
                  <a:pt x="176" y="148"/>
                  <a:pt x="176" y="148"/>
                  <a:pt x="169" y="148"/>
                </a:cubicBezTo>
                <a:cubicBezTo>
                  <a:pt x="155" y="148"/>
                  <a:pt x="149" y="148"/>
                  <a:pt x="142" y="142"/>
                </a:cubicBezTo>
                <a:cubicBezTo>
                  <a:pt x="135" y="135"/>
                  <a:pt x="128" y="135"/>
                  <a:pt x="122" y="121"/>
                </a:cubicBezTo>
                <a:cubicBezTo>
                  <a:pt x="115" y="108"/>
                  <a:pt x="108" y="81"/>
                  <a:pt x="101" y="61"/>
                </a:cubicBezTo>
                <a:cubicBezTo>
                  <a:pt x="95" y="34"/>
                  <a:pt x="88" y="13"/>
                  <a:pt x="68" y="7"/>
                </a:cubicBezTo>
                <a:cubicBezTo>
                  <a:pt x="61" y="0"/>
                  <a:pt x="47" y="0"/>
                  <a:pt x="41" y="0"/>
                </a:cubicBezTo>
                <a:cubicBezTo>
                  <a:pt x="34" y="0"/>
                  <a:pt x="34" y="0"/>
                  <a:pt x="27" y="0"/>
                </a:cubicBezTo>
                <a:cubicBezTo>
                  <a:pt x="20" y="7"/>
                  <a:pt x="20" y="20"/>
                  <a:pt x="14" y="27"/>
                </a:cubicBezTo>
                <a:cubicBezTo>
                  <a:pt x="7" y="47"/>
                  <a:pt x="14" y="61"/>
                  <a:pt x="14" y="74"/>
                </a:cubicBezTo>
                <a:cubicBezTo>
                  <a:pt x="20" y="94"/>
                  <a:pt x="34" y="115"/>
                  <a:pt x="41" y="135"/>
                </a:cubicBezTo>
                <a:cubicBezTo>
                  <a:pt x="41" y="148"/>
                  <a:pt x="47" y="162"/>
                  <a:pt x="41" y="182"/>
                </a:cubicBezTo>
                <a:cubicBezTo>
                  <a:pt x="34" y="189"/>
                  <a:pt x="27" y="203"/>
                  <a:pt x="14" y="209"/>
                </a:cubicBezTo>
                <a:cubicBezTo>
                  <a:pt x="14" y="216"/>
                  <a:pt x="7" y="223"/>
                  <a:pt x="0" y="223"/>
                </a:cubicBezTo>
                <a:cubicBezTo>
                  <a:pt x="7" y="223"/>
                  <a:pt x="14" y="223"/>
                  <a:pt x="14" y="223"/>
                </a:cubicBezTo>
                <a:cubicBezTo>
                  <a:pt x="27" y="223"/>
                  <a:pt x="34" y="223"/>
                  <a:pt x="41" y="230"/>
                </a:cubicBezTo>
                <a:cubicBezTo>
                  <a:pt x="68" y="250"/>
                  <a:pt x="54" y="304"/>
                  <a:pt x="68" y="338"/>
                </a:cubicBezTo>
                <a:cubicBezTo>
                  <a:pt x="74" y="358"/>
                  <a:pt x="81" y="371"/>
                  <a:pt x="101" y="371"/>
                </a:cubicBezTo>
                <a:cubicBezTo>
                  <a:pt x="108" y="351"/>
                  <a:pt x="108" y="331"/>
                  <a:pt x="122" y="324"/>
                </a:cubicBezTo>
                <a:lnTo>
                  <a:pt x="128" y="324"/>
                </a:lnTo>
                <a:cubicBezTo>
                  <a:pt x="135" y="338"/>
                  <a:pt x="128" y="358"/>
                  <a:pt x="142" y="365"/>
                </a:cubicBezTo>
                <a:cubicBezTo>
                  <a:pt x="142" y="371"/>
                  <a:pt x="149" y="371"/>
                  <a:pt x="155" y="371"/>
                </a:cubicBezTo>
                <a:cubicBezTo>
                  <a:pt x="155" y="297"/>
                  <a:pt x="142" y="209"/>
                  <a:pt x="169" y="162"/>
                </a:cubicBezTo>
                <a:cubicBezTo>
                  <a:pt x="176" y="155"/>
                  <a:pt x="176" y="155"/>
                  <a:pt x="176"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08" name="Freeform 96"/>
          <p:cNvSpPr>
            <a:spLocks noChangeArrowheads="1"/>
          </p:cNvSpPr>
          <p:nvPr/>
        </p:nvSpPr>
        <p:spPr bwMode="auto">
          <a:xfrm>
            <a:off x="8547100" y="1710532"/>
            <a:ext cx="19050" cy="46831"/>
          </a:xfrm>
          <a:custGeom>
            <a:avLst/>
            <a:gdLst>
              <a:gd name="T0" fmla="*/ 7185 w 76"/>
              <a:gd name="T1" fmla="*/ 86364 h 183"/>
              <a:gd name="T2" fmla="*/ 7185 w 76"/>
              <a:gd name="T3" fmla="*/ 86364 h 183"/>
              <a:gd name="T4" fmla="*/ 21041 w 76"/>
              <a:gd name="T5" fmla="*/ 93561 h 183"/>
              <a:gd name="T6" fmla="*/ 27712 w 76"/>
              <a:gd name="T7" fmla="*/ 93561 h 183"/>
              <a:gd name="T8" fmla="*/ 38489 w 76"/>
              <a:gd name="T9" fmla="*/ 93561 h 183"/>
              <a:gd name="T10" fmla="*/ 27712 w 76"/>
              <a:gd name="T11" fmla="*/ 51921 h 183"/>
              <a:gd name="T12" fmla="*/ 21041 w 76"/>
              <a:gd name="T13" fmla="*/ 0 h 183"/>
              <a:gd name="T14" fmla="*/ 13856 w 76"/>
              <a:gd name="T15" fmla="*/ 6683 h 183"/>
              <a:gd name="T16" fmla="*/ 7185 w 76"/>
              <a:gd name="T17" fmla="*/ 48323 h 183"/>
              <a:gd name="T18" fmla="*/ 7185 w 76"/>
              <a:gd name="T19" fmla="*/ 86364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83">
                <a:moveTo>
                  <a:pt x="14" y="168"/>
                </a:moveTo>
                <a:lnTo>
                  <a:pt x="14" y="168"/>
                </a:lnTo>
                <a:cubicBezTo>
                  <a:pt x="21" y="175"/>
                  <a:pt x="27" y="175"/>
                  <a:pt x="41" y="182"/>
                </a:cubicBezTo>
                <a:cubicBezTo>
                  <a:pt x="48" y="182"/>
                  <a:pt x="48" y="182"/>
                  <a:pt x="54" y="182"/>
                </a:cubicBezTo>
                <a:cubicBezTo>
                  <a:pt x="61" y="182"/>
                  <a:pt x="68" y="182"/>
                  <a:pt x="75" y="182"/>
                </a:cubicBezTo>
                <a:cubicBezTo>
                  <a:pt x="61" y="175"/>
                  <a:pt x="61" y="141"/>
                  <a:pt x="54" y="101"/>
                </a:cubicBezTo>
                <a:cubicBezTo>
                  <a:pt x="54" y="60"/>
                  <a:pt x="48" y="13"/>
                  <a:pt x="41" y="0"/>
                </a:cubicBezTo>
                <a:cubicBezTo>
                  <a:pt x="34" y="0"/>
                  <a:pt x="34" y="0"/>
                  <a:pt x="27" y="13"/>
                </a:cubicBezTo>
                <a:cubicBezTo>
                  <a:pt x="27" y="40"/>
                  <a:pt x="21" y="67"/>
                  <a:pt x="14" y="94"/>
                </a:cubicBezTo>
                <a:cubicBezTo>
                  <a:pt x="7" y="128"/>
                  <a:pt x="0" y="155"/>
                  <a:pt x="14" y="1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10" name="Freeform 98"/>
          <p:cNvSpPr>
            <a:spLocks noChangeArrowheads="1"/>
          </p:cNvSpPr>
          <p:nvPr/>
        </p:nvSpPr>
        <p:spPr bwMode="auto">
          <a:xfrm>
            <a:off x="8566150" y="2398713"/>
            <a:ext cx="72232" cy="58738"/>
          </a:xfrm>
          <a:custGeom>
            <a:avLst/>
            <a:gdLst>
              <a:gd name="T0" fmla="*/ 144021 w 277"/>
              <a:gd name="T1" fmla="*/ 116494 h 223"/>
              <a:gd name="T2" fmla="*/ 144021 w 277"/>
              <a:gd name="T3" fmla="*/ 116494 h 223"/>
              <a:gd name="T4" fmla="*/ 129932 w 277"/>
              <a:gd name="T5" fmla="*/ 63495 h 223"/>
              <a:gd name="T6" fmla="*/ 129932 w 277"/>
              <a:gd name="T7" fmla="*/ 38831 h 223"/>
              <a:gd name="T8" fmla="*/ 129932 w 277"/>
              <a:gd name="T9" fmla="*/ 10495 h 223"/>
              <a:gd name="T10" fmla="*/ 115843 w 277"/>
              <a:gd name="T11" fmla="*/ 10495 h 223"/>
              <a:gd name="T12" fmla="*/ 112712 w 277"/>
              <a:gd name="T13" fmla="*/ 10495 h 223"/>
              <a:gd name="T14" fmla="*/ 91318 w 277"/>
              <a:gd name="T15" fmla="*/ 0 h 223"/>
              <a:gd name="T16" fmla="*/ 91318 w 277"/>
              <a:gd name="T17" fmla="*/ 0 h 223"/>
              <a:gd name="T18" fmla="*/ 87665 w 277"/>
              <a:gd name="T19" fmla="*/ 3148 h 223"/>
              <a:gd name="T20" fmla="*/ 80881 w 277"/>
              <a:gd name="T21" fmla="*/ 0 h 223"/>
              <a:gd name="T22" fmla="*/ 80881 w 277"/>
              <a:gd name="T23" fmla="*/ 0 h 223"/>
              <a:gd name="T24" fmla="*/ 77229 w 277"/>
              <a:gd name="T25" fmla="*/ 0 h 223"/>
              <a:gd name="T26" fmla="*/ 70445 w 277"/>
              <a:gd name="T27" fmla="*/ 20990 h 223"/>
              <a:gd name="T28" fmla="*/ 63140 w 277"/>
              <a:gd name="T29" fmla="*/ 28336 h 223"/>
              <a:gd name="T30" fmla="*/ 45398 w 277"/>
              <a:gd name="T31" fmla="*/ 38831 h 223"/>
              <a:gd name="T32" fmla="*/ 38614 w 277"/>
              <a:gd name="T33" fmla="*/ 28336 h 223"/>
              <a:gd name="T34" fmla="*/ 13567 w 277"/>
              <a:gd name="T35" fmla="*/ 0 h 223"/>
              <a:gd name="T36" fmla="*/ 13567 w 277"/>
              <a:gd name="T37" fmla="*/ 0 h 223"/>
              <a:gd name="T38" fmla="*/ 13567 w 277"/>
              <a:gd name="T39" fmla="*/ 56673 h 223"/>
              <a:gd name="T40" fmla="*/ 13567 w 277"/>
              <a:gd name="T41" fmla="*/ 56673 h 223"/>
              <a:gd name="T42" fmla="*/ 38614 w 277"/>
              <a:gd name="T43" fmla="*/ 88158 h 223"/>
              <a:gd name="T44" fmla="*/ 63140 w 277"/>
              <a:gd name="T45" fmla="*/ 99178 h 223"/>
              <a:gd name="T46" fmla="*/ 77229 w 277"/>
              <a:gd name="T47" fmla="*/ 88158 h 223"/>
              <a:gd name="T48" fmla="*/ 70445 w 277"/>
              <a:gd name="T49" fmla="*/ 67168 h 223"/>
              <a:gd name="T50" fmla="*/ 80881 w 277"/>
              <a:gd name="T51" fmla="*/ 88158 h 223"/>
              <a:gd name="T52" fmla="*/ 80881 w 277"/>
              <a:gd name="T53" fmla="*/ 88158 h 223"/>
              <a:gd name="T54" fmla="*/ 91318 w 277"/>
              <a:gd name="T55" fmla="*/ 99178 h 223"/>
              <a:gd name="T56" fmla="*/ 115843 w 277"/>
              <a:gd name="T57" fmla="*/ 113346 h 223"/>
              <a:gd name="T58" fmla="*/ 144021 w 277"/>
              <a:gd name="T59" fmla="*/ 116494 h 2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7" h="223">
                <a:moveTo>
                  <a:pt x="276" y="222"/>
                </a:moveTo>
                <a:lnTo>
                  <a:pt x="276" y="222"/>
                </a:lnTo>
                <a:cubicBezTo>
                  <a:pt x="270" y="189"/>
                  <a:pt x="256" y="155"/>
                  <a:pt x="249" y="121"/>
                </a:cubicBezTo>
                <a:cubicBezTo>
                  <a:pt x="249" y="101"/>
                  <a:pt x="249" y="87"/>
                  <a:pt x="249" y="74"/>
                </a:cubicBezTo>
                <a:cubicBezTo>
                  <a:pt x="249" y="60"/>
                  <a:pt x="249" y="40"/>
                  <a:pt x="249" y="20"/>
                </a:cubicBezTo>
                <a:cubicBezTo>
                  <a:pt x="243" y="27"/>
                  <a:pt x="236" y="20"/>
                  <a:pt x="222" y="20"/>
                </a:cubicBezTo>
                <a:lnTo>
                  <a:pt x="216" y="20"/>
                </a:lnTo>
                <a:cubicBezTo>
                  <a:pt x="202" y="13"/>
                  <a:pt x="188" y="6"/>
                  <a:pt x="175" y="0"/>
                </a:cubicBezTo>
                <a:cubicBezTo>
                  <a:pt x="168" y="6"/>
                  <a:pt x="168" y="6"/>
                  <a:pt x="168" y="6"/>
                </a:cubicBezTo>
                <a:cubicBezTo>
                  <a:pt x="162" y="6"/>
                  <a:pt x="155" y="6"/>
                  <a:pt x="155" y="0"/>
                </a:cubicBezTo>
                <a:cubicBezTo>
                  <a:pt x="148" y="0"/>
                  <a:pt x="148" y="0"/>
                  <a:pt x="148" y="0"/>
                </a:cubicBezTo>
                <a:cubicBezTo>
                  <a:pt x="141" y="13"/>
                  <a:pt x="135" y="27"/>
                  <a:pt x="135" y="40"/>
                </a:cubicBezTo>
                <a:cubicBezTo>
                  <a:pt x="128" y="47"/>
                  <a:pt x="121" y="47"/>
                  <a:pt x="121" y="54"/>
                </a:cubicBezTo>
                <a:cubicBezTo>
                  <a:pt x="107" y="60"/>
                  <a:pt x="101" y="67"/>
                  <a:pt x="87" y="74"/>
                </a:cubicBezTo>
                <a:cubicBezTo>
                  <a:pt x="81" y="67"/>
                  <a:pt x="74" y="60"/>
                  <a:pt x="74" y="54"/>
                </a:cubicBezTo>
                <a:cubicBezTo>
                  <a:pt x="60" y="33"/>
                  <a:pt x="40" y="20"/>
                  <a:pt x="26" y="0"/>
                </a:cubicBezTo>
                <a:cubicBezTo>
                  <a:pt x="13" y="40"/>
                  <a:pt x="0" y="81"/>
                  <a:pt x="26" y="108"/>
                </a:cubicBezTo>
                <a:cubicBezTo>
                  <a:pt x="33" y="128"/>
                  <a:pt x="47" y="148"/>
                  <a:pt x="74" y="168"/>
                </a:cubicBezTo>
                <a:cubicBezTo>
                  <a:pt x="87" y="182"/>
                  <a:pt x="101" y="189"/>
                  <a:pt x="121" y="189"/>
                </a:cubicBezTo>
                <a:cubicBezTo>
                  <a:pt x="135" y="189"/>
                  <a:pt x="141" y="189"/>
                  <a:pt x="148" y="168"/>
                </a:cubicBezTo>
                <a:cubicBezTo>
                  <a:pt x="135" y="148"/>
                  <a:pt x="128" y="135"/>
                  <a:pt x="135" y="128"/>
                </a:cubicBezTo>
                <a:cubicBezTo>
                  <a:pt x="135" y="141"/>
                  <a:pt x="141" y="155"/>
                  <a:pt x="155" y="168"/>
                </a:cubicBezTo>
                <a:cubicBezTo>
                  <a:pt x="162" y="175"/>
                  <a:pt x="168" y="182"/>
                  <a:pt x="175" y="189"/>
                </a:cubicBezTo>
                <a:cubicBezTo>
                  <a:pt x="188" y="202"/>
                  <a:pt x="202" y="209"/>
                  <a:pt x="222" y="216"/>
                </a:cubicBezTo>
                <a:cubicBezTo>
                  <a:pt x="243" y="222"/>
                  <a:pt x="256" y="222"/>
                  <a:pt x="276" y="2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11" name="Freeform 99"/>
          <p:cNvSpPr>
            <a:spLocks noChangeArrowheads="1"/>
          </p:cNvSpPr>
          <p:nvPr/>
        </p:nvSpPr>
        <p:spPr bwMode="auto">
          <a:xfrm>
            <a:off x="8624888" y="2366963"/>
            <a:ext cx="26194" cy="25400"/>
          </a:xfrm>
          <a:custGeom>
            <a:avLst/>
            <a:gdLst>
              <a:gd name="T0" fmla="*/ 41499 w 103"/>
              <a:gd name="T1" fmla="*/ 49953 h 96"/>
              <a:gd name="T2" fmla="*/ 41499 w 103"/>
              <a:gd name="T3" fmla="*/ 49953 h 96"/>
              <a:gd name="T4" fmla="*/ 52258 w 103"/>
              <a:gd name="T5" fmla="*/ 49953 h 96"/>
              <a:gd name="T6" fmla="*/ 41499 w 103"/>
              <a:gd name="T7" fmla="*/ 14197 h 96"/>
              <a:gd name="T8" fmla="*/ 31252 w 103"/>
              <a:gd name="T9" fmla="*/ 7362 h 96"/>
              <a:gd name="T10" fmla="*/ 0 w 103"/>
              <a:gd name="T11" fmla="*/ 0 h 96"/>
              <a:gd name="T12" fmla="*/ 31252 w 103"/>
              <a:gd name="T13" fmla="*/ 46272 h 96"/>
              <a:gd name="T14" fmla="*/ 41499 w 103"/>
              <a:gd name="T15" fmla="*/ 49953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96">
                <a:moveTo>
                  <a:pt x="81" y="95"/>
                </a:moveTo>
                <a:lnTo>
                  <a:pt x="81" y="95"/>
                </a:lnTo>
                <a:cubicBezTo>
                  <a:pt x="88" y="95"/>
                  <a:pt x="95" y="95"/>
                  <a:pt x="102" y="95"/>
                </a:cubicBezTo>
                <a:cubicBezTo>
                  <a:pt x="102" y="68"/>
                  <a:pt x="95" y="47"/>
                  <a:pt x="81" y="27"/>
                </a:cubicBezTo>
                <a:cubicBezTo>
                  <a:pt x="75" y="20"/>
                  <a:pt x="68" y="20"/>
                  <a:pt x="61" y="14"/>
                </a:cubicBezTo>
                <a:cubicBezTo>
                  <a:pt x="48" y="7"/>
                  <a:pt x="27" y="0"/>
                  <a:pt x="0" y="0"/>
                </a:cubicBezTo>
                <a:cubicBezTo>
                  <a:pt x="7" y="47"/>
                  <a:pt x="27" y="74"/>
                  <a:pt x="61" y="88"/>
                </a:cubicBezTo>
                <a:cubicBezTo>
                  <a:pt x="68" y="88"/>
                  <a:pt x="75" y="95"/>
                  <a:pt x="81"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12" name="Freeform 100"/>
          <p:cNvSpPr>
            <a:spLocks noChangeArrowheads="1"/>
          </p:cNvSpPr>
          <p:nvPr/>
        </p:nvSpPr>
        <p:spPr bwMode="auto">
          <a:xfrm>
            <a:off x="8628063" y="2286794"/>
            <a:ext cx="35719" cy="61913"/>
          </a:xfrm>
          <a:custGeom>
            <a:avLst/>
            <a:gdLst>
              <a:gd name="T0" fmla="*/ 60143 w 136"/>
              <a:gd name="T1" fmla="*/ 123381 h 238"/>
              <a:gd name="T2" fmla="*/ 60143 w 136"/>
              <a:gd name="T3" fmla="*/ 123381 h 238"/>
              <a:gd name="T4" fmla="*/ 60143 w 136"/>
              <a:gd name="T5" fmla="*/ 81213 h 238"/>
              <a:gd name="T6" fmla="*/ 66942 w 136"/>
              <a:gd name="T7" fmla="*/ 87981 h 238"/>
              <a:gd name="T8" fmla="*/ 66942 w 136"/>
              <a:gd name="T9" fmla="*/ 91625 h 238"/>
              <a:gd name="T10" fmla="*/ 66942 w 136"/>
              <a:gd name="T11" fmla="*/ 42168 h 238"/>
              <a:gd name="T12" fmla="*/ 56482 w 136"/>
              <a:gd name="T13" fmla="*/ 21344 h 238"/>
              <a:gd name="T14" fmla="*/ 35040 w 136"/>
              <a:gd name="T15" fmla="*/ 3644 h 238"/>
              <a:gd name="T16" fmla="*/ 28241 w 136"/>
              <a:gd name="T17" fmla="*/ 0 h 238"/>
              <a:gd name="T18" fmla="*/ 35040 w 136"/>
              <a:gd name="T19" fmla="*/ 42168 h 238"/>
              <a:gd name="T20" fmla="*/ 52822 w 136"/>
              <a:gd name="T21" fmla="*/ 70281 h 238"/>
              <a:gd name="T22" fmla="*/ 35040 w 136"/>
              <a:gd name="T23" fmla="*/ 70281 h 238"/>
              <a:gd name="T24" fmla="*/ 24580 w 136"/>
              <a:gd name="T25" fmla="*/ 70281 h 238"/>
              <a:gd name="T26" fmla="*/ 6799 w 136"/>
              <a:gd name="T27" fmla="*/ 70281 h 238"/>
              <a:gd name="T28" fmla="*/ 24580 w 136"/>
              <a:gd name="T29" fmla="*/ 123381 h 238"/>
              <a:gd name="T30" fmla="*/ 35040 w 136"/>
              <a:gd name="T31" fmla="*/ 123381 h 238"/>
              <a:gd name="T32" fmla="*/ 56482 w 136"/>
              <a:gd name="T33" fmla="*/ 123381 h 238"/>
              <a:gd name="T34" fmla="*/ 60143 w 136"/>
              <a:gd name="T35" fmla="*/ 123381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 h="238">
                <a:moveTo>
                  <a:pt x="115" y="237"/>
                </a:moveTo>
                <a:lnTo>
                  <a:pt x="115" y="237"/>
                </a:lnTo>
                <a:cubicBezTo>
                  <a:pt x="115" y="156"/>
                  <a:pt x="115" y="156"/>
                  <a:pt x="115" y="156"/>
                </a:cubicBezTo>
                <a:cubicBezTo>
                  <a:pt x="121" y="162"/>
                  <a:pt x="121" y="169"/>
                  <a:pt x="128" y="169"/>
                </a:cubicBezTo>
                <a:cubicBezTo>
                  <a:pt x="128" y="176"/>
                  <a:pt x="128" y="176"/>
                  <a:pt x="128" y="176"/>
                </a:cubicBezTo>
                <a:cubicBezTo>
                  <a:pt x="135" y="135"/>
                  <a:pt x="135" y="108"/>
                  <a:pt x="128" y="81"/>
                </a:cubicBezTo>
                <a:cubicBezTo>
                  <a:pt x="121" y="68"/>
                  <a:pt x="121" y="54"/>
                  <a:pt x="108" y="41"/>
                </a:cubicBezTo>
                <a:cubicBezTo>
                  <a:pt x="101" y="27"/>
                  <a:pt x="88" y="14"/>
                  <a:pt x="67" y="7"/>
                </a:cubicBezTo>
                <a:cubicBezTo>
                  <a:pt x="61" y="0"/>
                  <a:pt x="61" y="0"/>
                  <a:pt x="54" y="0"/>
                </a:cubicBezTo>
                <a:cubicBezTo>
                  <a:pt x="54" y="34"/>
                  <a:pt x="61" y="54"/>
                  <a:pt x="67" y="81"/>
                </a:cubicBezTo>
                <a:cubicBezTo>
                  <a:pt x="74" y="102"/>
                  <a:pt x="88" y="122"/>
                  <a:pt x="101" y="135"/>
                </a:cubicBezTo>
                <a:cubicBezTo>
                  <a:pt x="67" y="135"/>
                  <a:pt x="67" y="135"/>
                  <a:pt x="67" y="135"/>
                </a:cubicBezTo>
                <a:cubicBezTo>
                  <a:pt x="47" y="135"/>
                  <a:pt x="47" y="135"/>
                  <a:pt x="47" y="135"/>
                </a:cubicBezTo>
                <a:cubicBezTo>
                  <a:pt x="13" y="135"/>
                  <a:pt x="13" y="135"/>
                  <a:pt x="13" y="135"/>
                </a:cubicBezTo>
                <a:cubicBezTo>
                  <a:pt x="0" y="196"/>
                  <a:pt x="13" y="223"/>
                  <a:pt x="47" y="237"/>
                </a:cubicBezTo>
                <a:cubicBezTo>
                  <a:pt x="54" y="237"/>
                  <a:pt x="61" y="237"/>
                  <a:pt x="67" y="237"/>
                </a:cubicBezTo>
                <a:cubicBezTo>
                  <a:pt x="81" y="237"/>
                  <a:pt x="94" y="237"/>
                  <a:pt x="108" y="237"/>
                </a:cubicBezTo>
                <a:lnTo>
                  <a:pt x="115" y="237"/>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13" name="Freeform 101"/>
          <p:cNvSpPr>
            <a:spLocks noChangeArrowheads="1"/>
          </p:cNvSpPr>
          <p:nvPr/>
        </p:nvSpPr>
        <p:spPr bwMode="auto">
          <a:xfrm>
            <a:off x="8387557" y="2693988"/>
            <a:ext cx="77788" cy="26194"/>
          </a:xfrm>
          <a:custGeom>
            <a:avLst/>
            <a:gdLst>
              <a:gd name="T0" fmla="*/ 109420 w 298"/>
              <a:gd name="T1" fmla="*/ 0 h 102"/>
              <a:gd name="T2" fmla="*/ 109420 w 298"/>
              <a:gd name="T3" fmla="*/ 0 h 102"/>
              <a:gd name="T4" fmla="*/ 109420 w 298"/>
              <a:gd name="T5" fmla="*/ 0 h 102"/>
              <a:gd name="T6" fmla="*/ 98949 w 298"/>
              <a:gd name="T7" fmla="*/ 10348 h 102"/>
              <a:gd name="T8" fmla="*/ 81149 w 298"/>
              <a:gd name="T9" fmla="*/ 7243 h 102"/>
              <a:gd name="T10" fmla="*/ 70678 w 298"/>
              <a:gd name="T11" fmla="*/ 3622 h 102"/>
              <a:gd name="T12" fmla="*/ 56542 w 298"/>
              <a:gd name="T13" fmla="*/ 3622 h 102"/>
              <a:gd name="T14" fmla="*/ 52878 w 298"/>
              <a:gd name="T15" fmla="*/ 0 h 102"/>
              <a:gd name="T16" fmla="*/ 52878 w 298"/>
              <a:gd name="T17" fmla="*/ 0 h 102"/>
              <a:gd name="T18" fmla="*/ 38742 w 298"/>
              <a:gd name="T19" fmla="*/ 13969 h 102"/>
              <a:gd name="T20" fmla="*/ 28271 w 298"/>
              <a:gd name="T21" fmla="*/ 17591 h 102"/>
              <a:gd name="T22" fmla="*/ 17277 w 298"/>
              <a:gd name="T23" fmla="*/ 17591 h 102"/>
              <a:gd name="T24" fmla="*/ 0 w 298"/>
              <a:gd name="T25" fmla="*/ 35182 h 102"/>
              <a:gd name="T26" fmla="*/ 0 w 298"/>
              <a:gd name="T27" fmla="*/ 45530 h 102"/>
              <a:gd name="T28" fmla="*/ 0 w 298"/>
              <a:gd name="T29" fmla="*/ 52256 h 102"/>
              <a:gd name="T30" fmla="*/ 17277 w 298"/>
              <a:gd name="T31" fmla="*/ 52256 h 102"/>
              <a:gd name="T32" fmla="*/ 28271 w 298"/>
              <a:gd name="T33" fmla="*/ 52256 h 102"/>
              <a:gd name="T34" fmla="*/ 38742 w 298"/>
              <a:gd name="T35" fmla="*/ 52256 h 102"/>
              <a:gd name="T36" fmla="*/ 52878 w 298"/>
              <a:gd name="T37" fmla="*/ 52256 h 102"/>
              <a:gd name="T38" fmla="*/ 67013 w 298"/>
              <a:gd name="T39" fmla="*/ 52256 h 102"/>
              <a:gd name="T40" fmla="*/ 67013 w 298"/>
              <a:gd name="T41" fmla="*/ 45530 h 102"/>
              <a:gd name="T42" fmla="*/ 70678 w 298"/>
              <a:gd name="T43" fmla="*/ 41908 h 102"/>
              <a:gd name="T44" fmla="*/ 81149 w 298"/>
              <a:gd name="T45" fmla="*/ 38286 h 102"/>
              <a:gd name="T46" fmla="*/ 98949 w 298"/>
              <a:gd name="T47" fmla="*/ 35182 h 102"/>
              <a:gd name="T48" fmla="*/ 109420 w 298"/>
              <a:gd name="T49" fmla="*/ 38286 h 102"/>
              <a:gd name="T50" fmla="*/ 137691 w 298"/>
              <a:gd name="T51" fmla="*/ 38286 h 102"/>
              <a:gd name="T52" fmla="*/ 109420 w 298"/>
              <a:gd name="T53" fmla="*/ 0 h 1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8" h="102">
                <a:moveTo>
                  <a:pt x="209" y="0"/>
                </a:moveTo>
                <a:lnTo>
                  <a:pt x="209" y="0"/>
                </a:lnTo>
                <a:cubicBezTo>
                  <a:pt x="209" y="14"/>
                  <a:pt x="196" y="20"/>
                  <a:pt x="189" y="20"/>
                </a:cubicBezTo>
                <a:cubicBezTo>
                  <a:pt x="175" y="20"/>
                  <a:pt x="169" y="14"/>
                  <a:pt x="155" y="14"/>
                </a:cubicBezTo>
                <a:cubicBezTo>
                  <a:pt x="148" y="7"/>
                  <a:pt x="141" y="7"/>
                  <a:pt x="135" y="7"/>
                </a:cubicBezTo>
                <a:cubicBezTo>
                  <a:pt x="128" y="0"/>
                  <a:pt x="114" y="0"/>
                  <a:pt x="108" y="7"/>
                </a:cubicBezTo>
                <a:cubicBezTo>
                  <a:pt x="108" y="0"/>
                  <a:pt x="108" y="0"/>
                  <a:pt x="101" y="0"/>
                </a:cubicBezTo>
                <a:cubicBezTo>
                  <a:pt x="94" y="14"/>
                  <a:pt x="87" y="20"/>
                  <a:pt x="74" y="27"/>
                </a:cubicBezTo>
                <a:cubicBezTo>
                  <a:pt x="67" y="27"/>
                  <a:pt x="60" y="27"/>
                  <a:pt x="54" y="34"/>
                </a:cubicBezTo>
                <a:cubicBezTo>
                  <a:pt x="47" y="34"/>
                  <a:pt x="40" y="34"/>
                  <a:pt x="33" y="34"/>
                </a:cubicBezTo>
                <a:cubicBezTo>
                  <a:pt x="20" y="41"/>
                  <a:pt x="0" y="47"/>
                  <a:pt x="0" y="68"/>
                </a:cubicBezTo>
                <a:cubicBezTo>
                  <a:pt x="0" y="74"/>
                  <a:pt x="0" y="81"/>
                  <a:pt x="0" y="88"/>
                </a:cubicBezTo>
                <a:cubicBezTo>
                  <a:pt x="0" y="88"/>
                  <a:pt x="0" y="95"/>
                  <a:pt x="0" y="101"/>
                </a:cubicBezTo>
                <a:cubicBezTo>
                  <a:pt x="33" y="101"/>
                  <a:pt x="33" y="101"/>
                  <a:pt x="33" y="101"/>
                </a:cubicBezTo>
                <a:cubicBezTo>
                  <a:pt x="54" y="101"/>
                  <a:pt x="54" y="101"/>
                  <a:pt x="54" y="101"/>
                </a:cubicBezTo>
                <a:cubicBezTo>
                  <a:pt x="74" y="101"/>
                  <a:pt x="74" y="101"/>
                  <a:pt x="74" y="101"/>
                </a:cubicBezTo>
                <a:cubicBezTo>
                  <a:pt x="101" y="101"/>
                  <a:pt x="101" y="101"/>
                  <a:pt x="101" y="101"/>
                </a:cubicBezTo>
                <a:cubicBezTo>
                  <a:pt x="128" y="101"/>
                  <a:pt x="128" y="101"/>
                  <a:pt x="128" y="101"/>
                </a:cubicBezTo>
                <a:cubicBezTo>
                  <a:pt x="128" y="95"/>
                  <a:pt x="128" y="88"/>
                  <a:pt x="128" y="88"/>
                </a:cubicBezTo>
                <a:cubicBezTo>
                  <a:pt x="135" y="81"/>
                  <a:pt x="135" y="81"/>
                  <a:pt x="135" y="81"/>
                </a:cubicBezTo>
                <a:cubicBezTo>
                  <a:pt x="141" y="74"/>
                  <a:pt x="148" y="74"/>
                  <a:pt x="155" y="74"/>
                </a:cubicBezTo>
                <a:cubicBezTo>
                  <a:pt x="169" y="68"/>
                  <a:pt x="175" y="68"/>
                  <a:pt x="189" y="68"/>
                </a:cubicBezTo>
                <a:cubicBezTo>
                  <a:pt x="196" y="68"/>
                  <a:pt x="202" y="74"/>
                  <a:pt x="209" y="74"/>
                </a:cubicBezTo>
                <a:cubicBezTo>
                  <a:pt x="223" y="81"/>
                  <a:pt x="236" y="81"/>
                  <a:pt x="263" y="74"/>
                </a:cubicBezTo>
                <a:cubicBezTo>
                  <a:pt x="209" y="61"/>
                  <a:pt x="297" y="7"/>
                  <a:pt x="209"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16" name="Freeform 104"/>
          <p:cNvSpPr>
            <a:spLocks noChangeArrowheads="1"/>
          </p:cNvSpPr>
          <p:nvPr/>
        </p:nvSpPr>
        <p:spPr bwMode="auto">
          <a:xfrm>
            <a:off x="8367713" y="2616994"/>
            <a:ext cx="26194" cy="69850"/>
          </a:xfrm>
          <a:custGeom>
            <a:avLst/>
            <a:gdLst>
              <a:gd name="T0" fmla="*/ 24592 w 103"/>
              <a:gd name="T1" fmla="*/ 13945 h 271"/>
              <a:gd name="T2" fmla="*/ 24592 w 103"/>
              <a:gd name="T3" fmla="*/ 13945 h 271"/>
              <a:gd name="T4" fmla="*/ 10759 w 103"/>
              <a:gd name="T5" fmla="*/ 3615 h 271"/>
              <a:gd name="T6" fmla="*/ 3586 w 103"/>
              <a:gd name="T7" fmla="*/ 0 h 271"/>
              <a:gd name="T8" fmla="*/ 10759 w 103"/>
              <a:gd name="T9" fmla="*/ 63010 h 271"/>
              <a:gd name="T10" fmla="*/ 24592 w 103"/>
              <a:gd name="T11" fmla="*/ 107943 h 271"/>
              <a:gd name="T12" fmla="*/ 24592 w 103"/>
              <a:gd name="T13" fmla="*/ 121888 h 271"/>
              <a:gd name="T14" fmla="*/ 17419 w 103"/>
              <a:gd name="T15" fmla="*/ 139449 h 271"/>
              <a:gd name="T16" fmla="*/ 24592 w 103"/>
              <a:gd name="T17" fmla="*/ 135833 h 271"/>
              <a:gd name="T18" fmla="*/ 38425 w 103"/>
              <a:gd name="T19" fmla="*/ 125504 h 271"/>
              <a:gd name="T20" fmla="*/ 38425 w 103"/>
              <a:gd name="T21" fmla="*/ 41835 h 271"/>
              <a:gd name="T22" fmla="*/ 24592 w 103"/>
              <a:gd name="T23" fmla="*/ 13945 h 2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 h="271">
                <a:moveTo>
                  <a:pt x="48" y="27"/>
                </a:moveTo>
                <a:lnTo>
                  <a:pt x="48" y="27"/>
                </a:lnTo>
                <a:cubicBezTo>
                  <a:pt x="41" y="20"/>
                  <a:pt x="27" y="7"/>
                  <a:pt x="21" y="7"/>
                </a:cubicBezTo>
                <a:cubicBezTo>
                  <a:pt x="21" y="0"/>
                  <a:pt x="14" y="0"/>
                  <a:pt x="7" y="0"/>
                </a:cubicBezTo>
                <a:cubicBezTo>
                  <a:pt x="0" y="41"/>
                  <a:pt x="7" y="81"/>
                  <a:pt x="21" y="122"/>
                </a:cubicBezTo>
                <a:cubicBezTo>
                  <a:pt x="34" y="149"/>
                  <a:pt x="41" y="176"/>
                  <a:pt x="48" y="209"/>
                </a:cubicBezTo>
                <a:cubicBezTo>
                  <a:pt x="48" y="216"/>
                  <a:pt x="48" y="223"/>
                  <a:pt x="48" y="236"/>
                </a:cubicBezTo>
                <a:cubicBezTo>
                  <a:pt x="48" y="243"/>
                  <a:pt x="41" y="257"/>
                  <a:pt x="34" y="270"/>
                </a:cubicBezTo>
                <a:cubicBezTo>
                  <a:pt x="41" y="270"/>
                  <a:pt x="41" y="270"/>
                  <a:pt x="48" y="263"/>
                </a:cubicBezTo>
                <a:cubicBezTo>
                  <a:pt x="54" y="263"/>
                  <a:pt x="68" y="257"/>
                  <a:pt x="75" y="243"/>
                </a:cubicBezTo>
                <a:cubicBezTo>
                  <a:pt x="102" y="209"/>
                  <a:pt x="95" y="135"/>
                  <a:pt x="75" y="81"/>
                </a:cubicBezTo>
                <a:cubicBezTo>
                  <a:pt x="68" y="61"/>
                  <a:pt x="54" y="41"/>
                  <a:pt x="48"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17" name="Freeform 105"/>
          <p:cNvSpPr>
            <a:spLocks noChangeArrowheads="1"/>
          </p:cNvSpPr>
          <p:nvPr/>
        </p:nvSpPr>
        <p:spPr bwMode="auto">
          <a:xfrm>
            <a:off x="8520113" y="1885950"/>
            <a:ext cx="46038" cy="35719"/>
          </a:xfrm>
          <a:custGeom>
            <a:avLst/>
            <a:gdLst>
              <a:gd name="T0" fmla="*/ 38369 w 177"/>
              <a:gd name="T1" fmla="*/ 14121 h 136"/>
              <a:gd name="T2" fmla="*/ 38369 w 177"/>
              <a:gd name="T3" fmla="*/ 14121 h 136"/>
              <a:gd name="T4" fmla="*/ 13999 w 177"/>
              <a:gd name="T5" fmla="*/ 17782 h 136"/>
              <a:gd name="T6" fmla="*/ 3629 w 177"/>
              <a:gd name="T7" fmla="*/ 38702 h 136"/>
              <a:gd name="T8" fmla="*/ 0 w 177"/>
              <a:gd name="T9" fmla="*/ 63283 h 136"/>
              <a:gd name="T10" fmla="*/ 3629 w 177"/>
              <a:gd name="T11" fmla="*/ 63283 h 136"/>
              <a:gd name="T12" fmla="*/ 13999 w 177"/>
              <a:gd name="T13" fmla="*/ 63283 h 136"/>
              <a:gd name="T14" fmla="*/ 38369 w 177"/>
              <a:gd name="T15" fmla="*/ 66944 h 136"/>
              <a:gd name="T16" fmla="*/ 59627 w 177"/>
              <a:gd name="T17" fmla="*/ 70605 h 136"/>
              <a:gd name="T18" fmla="*/ 73627 w 177"/>
              <a:gd name="T19" fmla="*/ 70605 h 136"/>
              <a:gd name="T20" fmla="*/ 80367 w 177"/>
              <a:gd name="T21" fmla="*/ 66944 h 136"/>
              <a:gd name="T22" fmla="*/ 91256 w 177"/>
              <a:gd name="T23" fmla="*/ 63283 h 136"/>
              <a:gd name="T24" fmla="*/ 80367 w 177"/>
              <a:gd name="T25" fmla="*/ 31903 h 136"/>
              <a:gd name="T26" fmla="*/ 73627 w 177"/>
              <a:gd name="T27" fmla="*/ 24581 h 136"/>
              <a:gd name="T28" fmla="*/ 59627 w 177"/>
              <a:gd name="T29" fmla="*/ 10460 h 136"/>
              <a:gd name="T30" fmla="*/ 52368 w 177"/>
              <a:gd name="T31" fmla="*/ 0 h 136"/>
              <a:gd name="T32" fmla="*/ 38369 w 177"/>
              <a:gd name="T33" fmla="*/ 52823 h 136"/>
              <a:gd name="T34" fmla="*/ 38369 w 177"/>
              <a:gd name="T35" fmla="*/ 14121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7" h="136">
                <a:moveTo>
                  <a:pt x="74" y="27"/>
                </a:moveTo>
                <a:lnTo>
                  <a:pt x="74" y="27"/>
                </a:lnTo>
                <a:cubicBezTo>
                  <a:pt x="54" y="20"/>
                  <a:pt x="41" y="27"/>
                  <a:pt x="27" y="34"/>
                </a:cubicBezTo>
                <a:cubicBezTo>
                  <a:pt x="20" y="47"/>
                  <a:pt x="14" y="61"/>
                  <a:pt x="7" y="74"/>
                </a:cubicBezTo>
                <a:cubicBezTo>
                  <a:pt x="7" y="88"/>
                  <a:pt x="0" y="108"/>
                  <a:pt x="0" y="121"/>
                </a:cubicBezTo>
                <a:lnTo>
                  <a:pt x="7" y="121"/>
                </a:lnTo>
                <a:cubicBezTo>
                  <a:pt x="14" y="121"/>
                  <a:pt x="20" y="121"/>
                  <a:pt x="27" y="121"/>
                </a:cubicBezTo>
                <a:cubicBezTo>
                  <a:pt x="47" y="121"/>
                  <a:pt x="61" y="121"/>
                  <a:pt x="74" y="128"/>
                </a:cubicBezTo>
                <a:cubicBezTo>
                  <a:pt x="88" y="128"/>
                  <a:pt x="101" y="135"/>
                  <a:pt x="115" y="135"/>
                </a:cubicBezTo>
                <a:cubicBezTo>
                  <a:pt x="122" y="135"/>
                  <a:pt x="135" y="135"/>
                  <a:pt x="142" y="135"/>
                </a:cubicBezTo>
                <a:cubicBezTo>
                  <a:pt x="149" y="135"/>
                  <a:pt x="149" y="135"/>
                  <a:pt x="155" y="128"/>
                </a:cubicBezTo>
                <a:cubicBezTo>
                  <a:pt x="162" y="128"/>
                  <a:pt x="169" y="128"/>
                  <a:pt x="176" y="121"/>
                </a:cubicBezTo>
                <a:cubicBezTo>
                  <a:pt x="176" y="94"/>
                  <a:pt x="169" y="81"/>
                  <a:pt x="155" y="61"/>
                </a:cubicBezTo>
                <a:cubicBezTo>
                  <a:pt x="149" y="54"/>
                  <a:pt x="149" y="54"/>
                  <a:pt x="142" y="47"/>
                </a:cubicBezTo>
                <a:cubicBezTo>
                  <a:pt x="135" y="34"/>
                  <a:pt x="122" y="27"/>
                  <a:pt x="115" y="20"/>
                </a:cubicBezTo>
                <a:cubicBezTo>
                  <a:pt x="108" y="13"/>
                  <a:pt x="108" y="7"/>
                  <a:pt x="101" y="0"/>
                </a:cubicBezTo>
                <a:cubicBezTo>
                  <a:pt x="95" y="34"/>
                  <a:pt x="108" y="94"/>
                  <a:pt x="74" y="101"/>
                </a:cubicBezTo>
                <a:cubicBezTo>
                  <a:pt x="74" y="27"/>
                  <a:pt x="74" y="27"/>
                  <a:pt x="74"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20" name="Freeform 108"/>
          <p:cNvSpPr>
            <a:spLocks noChangeArrowheads="1"/>
          </p:cNvSpPr>
          <p:nvPr/>
        </p:nvSpPr>
        <p:spPr bwMode="auto">
          <a:xfrm>
            <a:off x="9465469" y="2349500"/>
            <a:ext cx="46038" cy="53182"/>
          </a:xfrm>
          <a:custGeom>
            <a:avLst/>
            <a:gdLst>
              <a:gd name="T0" fmla="*/ 14079 w 176"/>
              <a:gd name="T1" fmla="*/ 45234 h 203"/>
              <a:gd name="T2" fmla="*/ 14079 w 176"/>
              <a:gd name="T3" fmla="*/ 45234 h 203"/>
              <a:gd name="T4" fmla="*/ 42237 w 176"/>
              <a:gd name="T5" fmla="*/ 80589 h 203"/>
              <a:gd name="T6" fmla="*/ 70395 w 176"/>
              <a:gd name="T7" fmla="*/ 98267 h 203"/>
              <a:gd name="T8" fmla="*/ 74045 w 176"/>
              <a:gd name="T9" fmla="*/ 98267 h 203"/>
              <a:gd name="T10" fmla="*/ 88124 w 176"/>
              <a:gd name="T11" fmla="*/ 105026 h 203"/>
              <a:gd name="T12" fmla="*/ 91253 w 176"/>
              <a:gd name="T13" fmla="*/ 105026 h 203"/>
              <a:gd name="T14" fmla="*/ 88124 w 176"/>
              <a:gd name="T15" fmla="*/ 94627 h 203"/>
              <a:gd name="T16" fmla="*/ 74045 w 176"/>
              <a:gd name="T17" fmla="*/ 59272 h 203"/>
              <a:gd name="T18" fmla="*/ 70395 w 176"/>
              <a:gd name="T19" fmla="*/ 52513 h 203"/>
              <a:gd name="T20" fmla="*/ 66745 w 176"/>
              <a:gd name="T21" fmla="*/ 3120 h 203"/>
              <a:gd name="T22" fmla="*/ 42237 w 176"/>
              <a:gd name="T23" fmla="*/ 3120 h 203"/>
              <a:gd name="T24" fmla="*/ 14079 w 176"/>
              <a:gd name="T25" fmla="*/ 17158 h 203"/>
              <a:gd name="T26" fmla="*/ 6779 w 176"/>
              <a:gd name="T27" fmla="*/ 17158 h 203"/>
              <a:gd name="T28" fmla="*/ 0 w 176"/>
              <a:gd name="T29" fmla="*/ 17158 h 203"/>
              <a:gd name="T30" fmla="*/ 6779 w 176"/>
              <a:gd name="T31" fmla="*/ 28076 h 203"/>
              <a:gd name="T32" fmla="*/ 14079 w 176"/>
              <a:gd name="T33" fmla="*/ 45234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203">
                <a:moveTo>
                  <a:pt x="27" y="87"/>
                </a:moveTo>
                <a:lnTo>
                  <a:pt x="27" y="87"/>
                </a:lnTo>
                <a:cubicBezTo>
                  <a:pt x="40" y="114"/>
                  <a:pt x="61" y="135"/>
                  <a:pt x="81" y="155"/>
                </a:cubicBezTo>
                <a:cubicBezTo>
                  <a:pt x="94" y="168"/>
                  <a:pt x="115" y="175"/>
                  <a:pt x="135" y="189"/>
                </a:cubicBezTo>
                <a:cubicBezTo>
                  <a:pt x="135" y="189"/>
                  <a:pt x="135" y="189"/>
                  <a:pt x="142" y="189"/>
                </a:cubicBezTo>
                <a:cubicBezTo>
                  <a:pt x="148" y="195"/>
                  <a:pt x="162" y="195"/>
                  <a:pt x="169" y="202"/>
                </a:cubicBezTo>
                <a:cubicBezTo>
                  <a:pt x="175" y="202"/>
                  <a:pt x="175" y="202"/>
                  <a:pt x="175" y="202"/>
                </a:cubicBezTo>
                <a:cubicBezTo>
                  <a:pt x="175" y="195"/>
                  <a:pt x="175" y="189"/>
                  <a:pt x="169" y="182"/>
                </a:cubicBezTo>
                <a:cubicBezTo>
                  <a:pt x="162" y="141"/>
                  <a:pt x="148" y="135"/>
                  <a:pt x="142" y="114"/>
                </a:cubicBezTo>
                <a:cubicBezTo>
                  <a:pt x="135" y="108"/>
                  <a:pt x="135" y="108"/>
                  <a:pt x="135" y="101"/>
                </a:cubicBezTo>
                <a:cubicBezTo>
                  <a:pt x="128" y="81"/>
                  <a:pt x="128" y="54"/>
                  <a:pt x="128" y="6"/>
                </a:cubicBezTo>
                <a:cubicBezTo>
                  <a:pt x="108" y="0"/>
                  <a:pt x="88" y="0"/>
                  <a:pt x="81" y="6"/>
                </a:cubicBezTo>
                <a:cubicBezTo>
                  <a:pt x="61" y="13"/>
                  <a:pt x="47" y="27"/>
                  <a:pt x="27" y="33"/>
                </a:cubicBezTo>
                <a:cubicBezTo>
                  <a:pt x="20" y="33"/>
                  <a:pt x="13" y="33"/>
                  <a:pt x="13" y="33"/>
                </a:cubicBezTo>
                <a:cubicBezTo>
                  <a:pt x="7" y="33"/>
                  <a:pt x="7" y="33"/>
                  <a:pt x="0" y="33"/>
                </a:cubicBezTo>
                <a:cubicBezTo>
                  <a:pt x="7" y="40"/>
                  <a:pt x="7" y="47"/>
                  <a:pt x="13" y="54"/>
                </a:cubicBezTo>
                <a:cubicBezTo>
                  <a:pt x="13" y="67"/>
                  <a:pt x="20" y="81"/>
                  <a:pt x="27" y="8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24" name="Freeform 112"/>
          <p:cNvSpPr>
            <a:spLocks noChangeArrowheads="1"/>
          </p:cNvSpPr>
          <p:nvPr/>
        </p:nvSpPr>
        <p:spPr bwMode="auto">
          <a:xfrm>
            <a:off x="8820944" y="1436688"/>
            <a:ext cx="28575" cy="26194"/>
          </a:xfrm>
          <a:custGeom>
            <a:avLst/>
            <a:gdLst>
              <a:gd name="T0" fmla="*/ 21049 w 109"/>
              <a:gd name="T1" fmla="*/ 10348 h 102"/>
              <a:gd name="T2" fmla="*/ 21049 w 109"/>
              <a:gd name="T3" fmla="*/ 10348 h 102"/>
              <a:gd name="T4" fmla="*/ 17365 w 109"/>
              <a:gd name="T5" fmla="*/ 10348 h 102"/>
              <a:gd name="T6" fmla="*/ 14208 w 109"/>
              <a:gd name="T7" fmla="*/ 52256 h 102"/>
              <a:gd name="T8" fmla="*/ 17365 w 109"/>
              <a:gd name="T9" fmla="*/ 52256 h 102"/>
              <a:gd name="T10" fmla="*/ 21049 w 109"/>
              <a:gd name="T11" fmla="*/ 52256 h 102"/>
              <a:gd name="T12" fmla="*/ 35257 w 109"/>
              <a:gd name="T13" fmla="*/ 52256 h 102"/>
              <a:gd name="T14" fmla="*/ 38940 w 109"/>
              <a:gd name="T15" fmla="*/ 49151 h 102"/>
              <a:gd name="T16" fmla="*/ 45781 w 109"/>
              <a:gd name="T17" fmla="*/ 41908 h 102"/>
              <a:gd name="T18" fmla="*/ 53148 w 109"/>
              <a:gd name="T19" fmla="*/ 0 h 102"/>
              <a:gd name="T20" fmla="*/ 45781 w 109"/>
              <a:gd name="T21" fmla="*/ 3622 h 102"/>
              <a:gd name="T22" fmla="*/ 38940 w 109"/>
              <a:gd name="T23" fmla="*/ 3622 h 102"/>
              <a:gd name="T24" fmla="*/ 35257 w 109"/>
              <a:gd name="T25" fmla="*/ 3622 h 102"/>
              <a:gd name="T26" fmla="*/ 21049 w 109"/>
              <a:gd name="T27" fmla="*/ 10348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 h="102">
                <a:moveTo>
                  <a:pt x="40" y="20"/>
                </a:moveTo>
                <a:lnTo>
                  <a:pt x="40" y="20"/>
                </a:lnTo>
                <a:cubicBezTo>
                  <a:pt x="40" y="20"/>
                  <a:pt x="40" y="20"/>
                  <a:pt x="33" y="20"/>
                </a:cubicBezTo>
                <a:cubicBezTo>
                  <a:pt x="6" y="41"/>
                  <a:pt x="0" y="74"/>
                  <a:pt x="27" y="101"/>
                </a:cubicBezTo>
                <a:cubicBezTo>
                  <a:pt x="33" y="101"/>
                  <a:pt x="33" y="101"/>
                  <a:pt x="33" y="101"/>
                </a:cubicBezTo>
                <a:cubicBezTo>
                  <a:pt x="40" y="101"/>
                  <a:pt x="40" y="101"/>
                  <a:pt x="40" y="101"/>
                </a:cubicBezTo>
                <a:cubicBezTo>
                  <a:pt x="54" y="101"/>
                  <a:pt x="60" y="101"/>
                  <a:pt x="67" y="101"/>
                </a:cubicBezTo>
                <a:cubicBezTo>
                  <a:pt x="67" y="95"/>
                  <a:pt x="67" y="95"/>
                  <a:pt x="74" y="95"/>
                </a:cubicBezTo>
                <a:cubicBezTo>
                  <a:pt x="81" y="95"/>
                  <a:pt x="87" y="88"/>
                  <a:pt x="87" y="81"/>
                </a:cubicBezTo>
                <a:cubicBezTo>
                  <a:pt x="101" y="68"/>
                  <a:pt x="108" y="41"/>
                  <a:pt x="101" y="0"/>
                </a:cubicBezTo>
                <a:cubicBezTo>
                  <a:pt x="101" y="0"/>
                  <a:pt x="94" y="0"/>
                  <a:pt x="87" y="7"/>
                </a:cubicBezTo>
                <a:cubicBezTo>
                  <a:pt x="81" y="7"/>
                  <a:pt x="81" y="7"/>
                  <a:pt x="74" y="7"/>
                </a:cubicBezTo>
                <a:cubicBezTo>
                  <a:pt x="67" y="7"/>
                  <a:pt x="67" y="7"/>
                  <a:pt x="67" y="7"/>
                </a:cubicBezTo>
                <a:cubicBezTo>
                  <a:pt x="60" y="14"/>
                  <a:pt x="54" y="14"/>
                  <a:pt x="40"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27" name="Freeform 115"/>
          <p:cNvSpPr>
            <a:spLocks noChangeArrowheads="1"/>
          </p:cNvSpPr>
          <p:nvPr/>
        </p:nvSpPr>
        <p:spPr bwMode="auto">
          <a:xfrm>
            <a:off x="9010650" y="2292350"/>
            <a:ext cx="36513" cy="21432"/>
          </a:xfrm>
          <a:custGeom>
            <a:avLst/>
            <a:gdLst>
              <a:gd name="T0" fmla="*/ 69312 w 143"/>
              <a:gd name="T1" fmla="*/ 10633 h 82"/>
              <a:gd name="T2" fmla="*/ 69312 w 143"/>
              <a:gd name="T3" fmla="*/ 10633 h 82"/>
              <a:gd name="T4" fmla="*/ 62124 w 143"/>
              <a:gd name="T5" fmla="*/ 14354 h 82"/>
              <a:gd name="T6" fmla="*/ 59043 w 143"/>
              <a:gd name="T7" fmla="*/ 14354 h 82"/>
              <a:gd name="T8" fmla="*/ 51855 w 143"/>
              <a:gd name="T9" fmla="*/ 17544 h 82"/>
              <a:gd name="T10" fmla="*/ 41587 w 143"/>
              <a:gd name="T11" fmla="*/ 17544 h 82"/>
              <a:gd name="T12" fmla="*/ 31319 w 143"/>
              <a:gd name="T13" fmla="*/ 14354 h 82"/>
              <a:gd name="T14" fmla="*/ 3594 w 143"/>
              <a:gd name="T15" fmla="*/ 0 h 82"/>
              <a:gd name="T16" fmla="*/ 3594 w 143"/>
              <a:gd name="T17" fmla="*/ 0 h 82"/>
              <a:gd name="T18" fmla="*/ 3594 w 143"/>
              <a:gd name="T19" fmla="*/ 28709 h 82"/>
              <a:gd name="T20" fmla="*/ 31319 w 143"/>
              <a:gd name="T21" fmla="*/ 43063 h 82"/>
              <a:gd name="T22" fmla="*/ 41587 w 143"/>
              <a:gd name="T23" fmla="*/ 43063 h 82"/>
              <a:gd name="T24" fmla="*/ 51855 w 143"/>
              <a:gd name="T25" fmla="*/ 39342 h 82"/>
              <a:gd name="T26" fmla="*/ 59043 w 143"/>
              <a:gd name="T27" fmla="*/ 39342 h 82"/>
              <a:gd name="T28" fmla="*/ 62124 w 143"/>
              <a:gd name="T29" fmla="*/ 35620 h 82"/>
              <a:gd name="T30" fmla="*/ 69312 w 143"/>
              <a:gd name="T31" fmla="*/ 24987 h 82"/>
              <a:gd name="T32" fmla="*/ 69312 w 143"/>
              <a:gd name="T33" fmla="*/ 14354 h 82"/>
              <a:gd name="T34" fmla="*/ 69312 w 143"/>
              <a:gd name="T35" fmla="*/ 10633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3" h="82">
                <a:moveTo>
                  <a:pt x="135" y="20"/>
                </a:moveTo>
                <a:lnTo>
                  <a:pt x="135" y="20"/>
                </a:lnTo>
                <a:cubicBezTo>
                  <a:pt x="128" y="27"/>
                  <a:pt x="121" y="27"/>
                  <a:pt x="121" y="27"/>
                </a:cubicBezTo>
                <a:cubicBezTo>
                  <a:pt x="115" y="27"/>
                  <a:pt x="115" y="27"/>
                  <a:pt x="115" y="27"/>
                </a:cubicBezTo>
                <a:cubicBezTo>
                  <a:pt x="108" y="33"/>
                  <a:pt x="101" y="33"/>
                  <a:pt x="101" y="33"/>
                </a:cubicBezTo>
                <a:cubicBezTo>
                  <a:pt x="94" y="33"/>
                  <a:pt x="88" y="33"/>
                  <a:pt x="81" y="33"/>
                </a:cubicBezTo>
                <a:cubicBezTo>
                  <a:pt x="74" y="33"/>
                  <a:pt x="67" y="33"/>
                  <a:pt x="61" y="27"/>
                </a:cubicBezTo>
                <a:cubicBezTo>
                  <a:pt x="47" y="27"/>
                  <a:pt x="34" y="13"/>
                  <a:pt x="7" y="0"/>
                </a:cubicBezTo>
                <a:cubicBezTo>
                  <a:pt x="0" y="20"/>
                  <a:pt x="0" y="40"/>
                  <a:pt x="7" y="54"/>
                </a:cubicBezTo>
                <a:cubicBezTo>
                  <a:pt x="20" y="67"/>
                  <a:pt x="40" y="74"/>
                  <a:pt x="61" y="81"/>
                </a:cubicBezTo>
                <a:cubicBezTo>
                  <a:pt x="67" y="81"/>
                  <a:pt x="74" y="81"/>
                  <a:pt x="81" y="81"/>
                </a:cubicBezTo>
                <a:cubicBezTo>
                  <a:pt x="88" y="81"/>
                  <a:pt x="94" y="74"/>
                  <a:pt x="101" y="74"/>
                </a:cubicBezTo>
                <a:cubicBezTo>
                  <a:pt x="101" y="74"/>
                  <a:pt x="108" y="74"/>
                  <a:pt x="115" y="74"/>
                </a:cubicBezTo>
                <a:cubicBezTo>
                  <a:pt x="115" y="67"/>
                  <a:pt x="115" y="67"/>
                  <a:pt x="121" y="67"/>
                </a:cubicBezTo>
                <a:cubicBezTo>
                  <a:pt x="128" y="60"/>
                  <a:pt x="135" y="54"/>
                  <a:pt x="135" y="47"/>
                </a:cubicBezTo>
                <a:cubicBezTo>
                  <a:pt x="142" y="40"/>
                  <a:pt x="142" y="33"/>
                  <a:pt x="135" y="27"/>
                </a:cubicBezTo>
                <a:lnTo>
                  <a:pt x="135" y="2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28" name="Freeform 116"/>
          <p:cNvSpPr>
            <a:spLocks noChangeArrowheads="1"/>
          </p:cNvSpPr>
          <p:nvPr/>
        </p:nvSpPr>
        <p:spPr bwMode="auto">
          <a:xfrm>
            <a:off x="9072563" y="1813719"/>
            <a:ext cx="29369" cy="33338"/>
          </a:xfrm>
          <a:custGeom>
            <a:avLst/>
            <a:gdLst>
              <a:gd name="T0" fmla="*/ 7200 w 116"/>
              <a:gd name="T1" fmla="*/ 31465 h 129"/>
              <a:gd name="T2" fmla="*/ 7200 w 116"/>
              <a:gd name="T3" fmla="*/ 31465 h 129"/>
              <a:gd name="T4" fmla="*/ 0 w 116"/>
              <a:gd name="T5" fmla="*/ 38171 h 129"/>
              <a:gd name="T6" fmla="*/ 7200 w 116"/>
              <a:gd name="T7" fmla="*/ 45392 h 129"/>
              <a:gd name="T8" fmla="*/ 13885 w 116"/>
              <a:gd name="T9" fmla="*/ 66025 h 129"/>
              <a:gd name="T10" fmla="*/ 24684 w 116"/>
              <a:gd name="T11" fmla="*/ 66025 h 129"/>
              <a:gd name="T12" fmla="*/ 48854 w 116"/>
              <a:gd name="T13" fmla="*/ 66025 h 129"/>
              <a:gd name="T14" fmla="*/ 52454 w 116"/>
              <a:gd name="T15" fmla="*/ 66025 h 129"/>
              <a:gd name="T16" fmla="*/ 55539 w 116"/>
              <a:gd name="T17" fmla="*/ 45392 h 129"/>
              <a:gd name="T18" fmla="*/ 55539 w 116"/>
              <a:gd name="T19" fmla="*/ 13927 h 129"/>
              <a:gd name="T20" fmla="*/ 48854 w 116"/>
              <a:gd name="T21" fmla="*/ 6706 h 129"/>
              <a:gd name="T22" fmla="*/ 24684 w 116"/>
              <a:gd name="T23" fmla="*/ 0 h 129"/>
              <a:gd name="T24" fmla="*/ 24684 w 116"/>
              <a:gd name="T25" fmla="*/ 17538 h 129"/>
              <a:gd name="T26" fmla="*/ 7200 w 116"/>
              <a:gd name="T27" fmla="*/ 31465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129">
                <a:moveTo>
                  <a:pt x="14" y="61"/>
                </a:moveTo>
                <a:lnTo>
                  <a:pt x="14" y="61"/>
                </a:lnTo>
                <a:cubicBezTo>
                  <a:pt x="7" y="67"/>
                  <a:pt x="7" y="67"/>
                  <a:pt x="0" y="74"/>
                </a:cubicBezTo>
                <a:cubicBezTo>
                  <a:pt x="7" y="74"/>
                  <a:pt x="14" y="81"/>
                  <a:pt x="14" y="88"/>
                </a:cubicBezTo>
                <a:cubicBezTo>
                  <a:pt x="27" y="94"/>
                  <a:pt x="27" y="108"/>
                  <a:pt x="27" y="128"/>
                </a:cubicBezTo>
                <a:cubicBezTo>
                  <a:pt x="48" y="128"/>
                  <a:pt x="48" y="128"/>
                  <a:pt x="48" y="128"/>
                </a:cubicBezTo>
                <a:cubicBezTo>
                  <a:pt x="95" y="128"/>
                  <a:pt x="95" y="128"/>
                  <a:pt x="95" y="128"/>
                </a:cubicBezTo>
                <a:cubicBezTo>
                  <a:pt x="102" y="128"/>
                  <a:pt x="102" y="128"/>
                  <a:pt x="102" y="128"/>
                </a:cubicBezTo>
                <a:cubicBezTo>
                  <a:pt x="102" y="115"/>
                  <a:pt x="108" y="101"/>
                  <a:pt x="108" y="88"/>
                </a:cubicBezTo>
                <a:cubicBezTo>
                  <a:pt x="115" y="67"/>
                  <a:pt x="115" y="47"/>
                  <a:pt x="108" y="27"/>
                </a:cubicBezTo>
                <a:cubicBezTo>
                  <a:pt x="108" y="27"/>
                  <a:pt x="102" y="20"/>
                  <a:pt x="95" y="13"/>
                </a:cubicBezTo>
                <a:cubicBezTo>
                  <a:pt x="81" y="7"/>
                  <a:pt x="68" y="7"/>
                  <a:pt x="48" y="0"/>
                </a:cubicBezTo>
                <a:cubicBezTo>
                  <a:pt x="54" y="13"/>
                  <a:pt x="48" y="27"/>
                  <a:pt x="48" y="34"/>
                </a:cubicBezTo>
                <a:cubicBezTo>
                  <a:pt x="41" y="47"/>
                  <a:pt x="27" y="54"/>
                  <a:pt x="14"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29" name="Freeform 117"/>
          <p:cNvSpPr>
            <a:spLocks noChangeArrowheads="1"/>
          </p:cNvSpPr>
          <p:nvPr/>
        </p:nvSpPr>
        <p:spPr bwMode="auto">
          <a:xfrm>
            <a:off x="9228138" y="2320925"/>
            <a:ext cx="77788" cy="84932"/>
          </a:xfrm>
          <a:custGeom>
            <a:avLst/>
            <a:gdLst>
              <a:gd name="T0" fmla="*/ 49736 w 298"/>
              <a:gd name="T1" fmla="*/ 144271 h 326"/>
              <a:gd name="T2" fmla="*/ 49736 w 298"/>
              <a:gd name="T3" fmla="*/ 144271 h 326"/>
              <a:gd name="T4" fmla="*/ 78008 w 298"/>
              <a:gd name="T5" fmla="*/ 169271 h 326"/>
              <a:gd name="T6" fmla="*/ 84814 w 298"/>
              <a:gd name="T7" fmla="*/ 127084 h 326"/>
              <a:gd name="T8" fmla="*/ 92143 w 298"/>
              <a:gd name="T9" fmla="*/ 81250 h 326"/>
              <a:gd name="T10" fmla="*/ 102614 w 298"/>
              <a:gd name="T11" fmla="*/ 53125 h 326"/>
              <a:gd name="T12" fmla="*/ 109943 w 298"/>
              <a:gd name="T13" fmla="*/ 84896 h 326"/>
              <a:gd name="T14" fmla="*/ 109943 w 298"/>
              <a:gd name="T15" fmla="*/ 88021 h 326"/>
              <a:gd name="T16" fmla="*/ 116749 w 298"/>
              <a:gd name="T17" fmla="*/ 91667 h 326"/>
              <a:gd name="T18" fmla="*/ 127220 w 298"/>
              <a:gd name="T19" fmla="*/ 91667 h 326"/>
              <a:gd name="T20" fmla="*/ 130885 w 298"/>
              <a:gd name="T21" fmla="*/ 91667 h 326"/>
              <a:gd name="T22" fmla="*/ 127220 w 298"/>
              <a:gd name="T23" fmla="*/ 81250 h 326"/>
              <a:gd name="T24" fmla="*/ 127220 w 298"/>
              <a:gd name="T25" fmla="*/ 56771 h 326"/>
              <a:gd name="T26" fmla="*/ 141356 w 298"/>
              <a:gd name="T27" fmla="*/ 25000 h 326"/>
              <a:gd name="T28" fmla="*/ 141356 w 298"/>
              <a:gd name="T29" fmla="*/ 3646 h 326"/>
              <a:gd name="T30" fmla="*/ 130885 w 298"/>
              <a:gd name="T31" fmla="*/ 0 h 326"/>
              <a:gd name="T32" fmla="*/ 127220 w 298"/>
              <a:gd name="T33" fmla="*/ 25000 h 326"/>
              <a:gd name="T34" fmla="*/ 116749 w 298"/>
              <a:gd name="T35" fmla="*/ 35417 h 326"/>
              <a:gd name="T36" fmla="*/ 109943 w 298"/>
              <a:gd name="T37" fmla="*/ 35417 h 326"/>
              <a:gd name="T38" fmla="*/ 109943 w 298"/>
              <a:gd name="T39" fmla="*/ 35417 h 326"/>
              <a:gd name="T40" fmla="*/ 92143 w 298"/>
              <a:gd name="T41" fmla="*/ 31771 h 326"/>
              <a:gd name="T42" fmla="*/ 84814 w 298"/>
              <a:gd name="T43" fmla="*/ 31771 h 326"/>
              <a:gd name="T44" fmla="*/ 49736 w 298"/>
              <a:gd name="T45" fmla="*/ 28646 h 326"/>
              <a:gd name="T46" fmla="*/ 49736 w 298"/>
              <a:gd name="T47" fmla="*/ 28646 h 326"/>
              <a:gd name="T48" fmla="*/ 42407 w 298"/>
              <a:gd name="T49" fmla="*/ 45833 h 326"/>
              <a:gd name="T50" fmla="*/ 31936 w 298"/>
              <a:gd name="T51" fmla="*/ 56771 h 326"/>
              <a:gd name="T52" fmla="*/ 0 w 298"/>
              <a:gd name="T53" fmla="*/ 116146 h 326"/>
              <a:gd name="T54" fmla="*/ 31936 w 298"/>
              <a:gd name="T55" fmla="*/ 123438 h 326"/>
              <a:gd name="T56" fmla="*/ 42407 w 298"/>
              <a:gd name="T57" fmla="*/ 133854 h 326"/>
              <a:gd name="T58" fmla="*/ 49736 w 298"/>
              <a:gd name="T59" fmla="*/ 144271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8" h="326">
                <a:moveTo>
                  <a:pt x="95" y="277"/>
                </a:moveTo>
                <a:lnTo>
                  <a:pt x="95" y="277"/>
                </a:lnTo>
                <a:cubicBezTo>
                  <a:pt x="108" y="298"/>
                  <a:pt x="122" y="311"/>
                  <a:pt x="149" y="325"/>
                </a:cubicBezTo>
                <a:cubicBezTo>
                  <a:pt x="156" y="298"/>
                  <a:pt x="162" y="271"/>
                  <a:pt x="162" y="244"/>
                </a:cubicBezTo>
                <a:cubicBezTo>
                  <a:pt x="162" y="210"/>
                  <a:pt x="169" y="183"/>
                  <a:pt x="176" y="156"/>
                </a:cubicBezTo>
                <a:cubicBezTo>
                  <a:pt x="176" y="136"/>
                  <a:pt x="183" y="115"/>
                  <a:pt x="196" y="102"/>
                </a:cubicBezTo>
                <a:cubicBezTo>
                  <a:pt x="203" y="122"/>
                  <a:pt x="196" y="149"/>
                  <a:pt x="210" y="163"/>
                </a:cubicBezTo>
                <a:lnTo>
                  <a:pt x="210" y="169"/>
                </a:lnTo>
                <a:cubicBezTo>
                  <a:pt x="216" y="169"/>
                  <a:pt x="216" y="176"/>
                  <a:pt x="223" y="176"/>
                </a:cubicBezTo>
                <a:cubicBezTo>
                  <a:pt x="230" y="176"/>
                  <a:pt x="237" y="176"/>
                  <a:pt x="243" y="176"/>
                </a:cubicBezTo>
                <a:cubicBezTo>
                  <a:pt x="243" y="176"/>
                  <a:pt x="243" y="176"/>
                  <a:pt x="250" y="176"/>
                </a:cubicBezTo>
                <a:cubicBezTo>
                  <a:pt x="243" y="169"/>
                  <a:pt x="243" y="163"/>
                  <a:pt x="243" y="156"/>
                </a:cubicBezTo>
                <a:cubicBezTo>
                  <a:pt x="237" y="142"/>
                  <a:pt x="237" y="122"/>
                  <a:pt x="243" y="109"/>
                </a:cubicBezTo>
                <a:cubicBezTo>
                  <a:pt x="250" y="82"/>
                  <a:pt x="264" y="61"/>
                  <a:pt x="270" y="48"/>
                </a:cubicBezTo>
                <a:cubicBezTo>
                  <a:pt x="291" y="27"/>
                  <a:pt x="297" y="7"/>
                  <a:pt x="270" y="7"/>
                </a:cubicBezTo>
                <a:cubicBezTo>
                  <a:pt x="264" y="0"/>
                  <a:pt x="257" y="0"/>
                  <a:pt x="250" y="0"/>
                </a:cubicBezTo>
                <a:cubicBezTo>
                  <a:pt x="250" y="27"/>
                  <a:pt x="243" y="41"/>
                  <a:pt x="243" y="48"/>
                </a:cubicBezTo>
                <a:cubicBezTo>
                  <a:pt x="237" y="61"/>
                  <a:pt x="230" y="68"/>
                  <a:pt x="223" y="68"/>
                </a:cubicBezTo>
                <a:cubicBezTo>
                  <a:pt x="216" y="68"/>
                  <a:pt x="216" y="68"/>
                  <a:pt x="210" y="68"/>
                </a:cubicBezTo>
                <a:cubicBezTo>
                  <a:pt x="196" y="68"/>
                  <a:pt x="183" y="68"/>
                  <a:pt x="176" y="61"/>
                </a:cubicBezTo>
                <a:cubicBezTo>
                  <a:pt x="162" y="61"/>
                  <a:pt x="162" y="61"/>
                  <a:pt x="162" y="61"/>
                </a:cubicBezTo>
                <a:cubicBezTo>
                  <a:pt x="142" y="55"/>
                  <a:pt x="122" y="55"/>
                  <a:pt x="95" y="55"/>
                </a:cubicBezTo>
                <a:cubicBezTo>
                  <a:pt x="95" y="68"/>
                  <a:pt x="88" y="75"/>
                  <a:pt x="81" y="88"/>
                </a:cubicBezTo>
                <a:cubicBezTo>
                  <a:pt x="75" y="95"/>
                  <a:pt x="68" y="102"/>
                  <a:pt x="61" y="109"/>
                </a:cubicBezTo>
                <a:cubicBezTo>
                  <a:pt x="34" y="142"/>
                  <a:pt x="0" y="169"/>
                  <a:pt x="0" y="223"/>
                </a:cubicBezTo>
                <a:cubicBezTo>
                  <a:pt x="27" y="223"/>
                  <a:pt x="48" y="230"/>
                  <a:pt x="61" y="237"/>
                </a:cubicBezTo>
                <a:cubicBezTo>
                  <a:pt x="68" y="244"/>
                  <a:pt x="75" y="250"/>
                  <a:pt x="81" y="257"/>
                </a:cubicBezTo>
                <a:cubicBezTo>
                  <a:pt x="88" y="264"/>
                  <a:pt x="95" y="271"/>
                  <a:pt x="95" y="27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30" name="Freeform 118"/>
          <p:cNvSpPr>
            <a:spLocks noChangeArrowheads="1"/>
          </p:cNvSpPr>
          <p:nvPr/>
        </p:nvSpPr>
        <p:spPr bwMode="auto">
          <a:xfrm>
            <a:off x="8946357" y="2197894"/>
            <a:ext cx="54769" cy="46038"/>
          </a:xfrm>
          <a:custGeom>
            <a:avLst/>
            <a:gdLst>
              <a:gd name="T0" fmla="*/ 52966 w 210"/>
              <a:gd name="T1" fmla="*/ 91258 h 176"/>
              <a:gd name="T2" fmla="*/ 52966 w 210"/>
              <a:gd name="T3" fmla="*/ 91258 h 176"/>
              <a:gd name="T4" fmla="*/ 84956 w 210"/>
              <a:gd name="T5" fmla="*/ 84478 h 176"/>
              <a:gd name="T6" fmla="*/ 95444 w 210"/>
              <a:gd name="T7" fmla="*/ 59969 h 176"/>
              <a:gd name="T8" fmla="*/ 106457 w 210"/>
              <a:gd name="T9" fmla="*/ 3650 h 176"/>
              <a:gd name="T10" fmla="*/ 109604 w 210"/>
              <a:gd name="T11" fmla="*/ 0 h 176"/>
              <a:gd name="T12" fmla="*/ 106457 w 210"/>
              <a:gd name="T13" fmla="*/ 0 h 176"/>
              <a:gd name="T14" fmla="*/ 95444 w 210"/>
              <a:gd name="T15" fmla="*/ 3650 h 176"/>
              <a:gd name="T16" fmla="*/ 84956 w 210"/>
              <a:gd name="T17" fmla="*/ 6779 h 176"/>
              <a:gd name="T18" fmla="*/ 52966 w 210"/>
              <a:gd name="T19" fmla="*/ 14080 h 176"/>
              <a:gd name="T20" fmla="*/ 31990 w 210"/>
              <a:gd name="T21" fmla="*/ 17730 h 176"/>
              <a:gd name="T22" fmla="*/ 7342 w 210"/>
              <a:gd name="T23" fmla="*/ 34939 h 176"/>
              <a:gd name="T24" fmla="*/ 0 w 210"/>
              <a:gd name="T25" fmla="*/ 52669 h 176"/>
              <a:gd name="T26" fmla="*/ 7342 w 210"/>
              <a:gd name="T27" fmla="*/ 52669 h 176"/>
              <a:gd name="T28" fmla="*/ 31990 w 210"/>
              <a:gd name="T29" fmla="*/ 49018 h 176"/>
              <a:gd name="T30" fmla="*/ 38807 w 210"/>
              <a:gd name="T31" fmla="*/ 91258 h 176"/>
              <a:gd name="T32" fmla="*/ 52966 w 210"/>
              <a:gd name="T33" fmla="*/ 91258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 h="176">
                <a:moveTo>
                  <a:pt x="101" y="175"/>
                </a:moveTo>
                <a:lnTo>
                  <a:pt x="101" y="175"/>
                </a:lnTo>
                <a:cubicBezTo>
                  <a:pt x="128" y="175"/>
                  <a:pt x="149" y="169"/>
                  <a:pt x="162" y="162"/>
                </a:cubicBezTo>
                <a:cubicBezTo>
                  <a:pt x="176" y="148"/>
                  <a:pt x="176" y="135"/>
                  <a:pt x="182" y="115"/>
                </a:cubicBezTo>
                <a:cubicBezTo>
                  <a:pt x="189" y="81"/>
                  <a:pt x="182" y="34"/>
                  <a:pt x="203" y="7"/>
                </a:cubicBezTo>
                <a:cubicBezTo>
                  <a:pt x="209" y="0"/>
                  <a:pt x="209" y="0"/>
                  <a:pt x="209" y="0"/>
                </a:cubicBezTo>
                <a:cubicBezTo>
                  <a:pt x="209" y="0"/>
                  <a:pt x="209" y="0"/>
                  <a:pt x="203" y="0"/>
                </a:cubicBezTo>
                <a:cubicBezTo>
                  <a:pt x="196" y="7"/>
                  <a:pt x="189" y="7"/>
                  <a:pt x="182" y="7"/>
                </a:cubicBezTo>
                <a:cubicBezTo>
                  <a:pt x="176" y="13"/>
                  <a:pt x="169" y="13"/>
                  <a:pt x="162" y="13"/>
                </a:cubicBezTo>
                <a:cubicBezTo>
                  <a:pt x="135" y="20"/>
                  <a:pt x="115" y="20"/>
                  <a:pt x="101" y="27"/>
                </a:cubicBezTo>
                <a:cubicBezTo>
                  <a:pt x="88" y="27"/>
                  <a:pt x="74" y="34"/>
                  <a:pt x="61" y="34"/>
                </a:cubicBezTo>
                <a:cubicBezTo>
                  <a:pt x="41" y="40"/>
                  <a:pt x="27" y="54"/>
                  <a:pt x="14" y="67"/>
                </a:cubicBezTo>
                <a:cubicBezTo>
                  <a:pt x="7" y="74"/>
                  <a:pt x="0" y="88"/>
                  <a:pt x="0" y="101"/>
                </a:cubicBezTo>
                <a:cubicBezTo>
                  <a:pt x="7" y="101"/>
                  <a:pt x="7" y="101"/>
                  <a:pt x="14" y="101"/>
                </a:cubicBezTo>
                <a:cubicBezTo>
                  <a:pt x="34" y="101"/>
                  <a:pt x="47" y="94"/>
                  <a:pt x="61" y="94"/>
                </a:cubicBezTo>
                <a:cubicBezTo>
                  <a:pt x="101" y="88"/>
                  <a:pt x="81" y="81"/>
                  <a:pt x="74" y="175"/>
                </a:cubicBezTo>
                <a:cubicBezTo>
                  <a:pt x="81" y="175"/>
                  <a:pt x="95" y="175"/>
                  <a:pt x="101" y="1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33" name="Freeform 121"/>
          <p:cNvSpPr>
            <a:spLocks noChangeArrowheads="1"/>
          </p:cNvSpPr>
          <p:nvPr/>
        </p:nvSpPr>
        <p:spPr bwMode="auto">
          <a:xfrm>
            <a:off x="9174163" y="2434432"/>
            <a:ext cx="53182" cy="46038"/>
          </a:xfrm>
          <a:custGeom>
            <a:avLst/>
            <a:gdLst>
              <a:gd name="T0" fmla="*/ 105022 w 204"/>
              <a:gd name="T1" fmla="*/ 38589 h 176"/>
              <a:gd name="T2" fmla="*/ 105022 w 204"/>
              <a:gd name="T3" fmla="*/ 38589 h 176"/>
              <a:gd name="T4" fmla="*/ 94157 w 204"/>
              <a:gd name="T5" fmla="*/ 38589 h 176"/>
              <a:gd name="T6" fmla="*/ 83810 w 204"/>
              <a:gd name="T7" fmla="*/ 38589 h 176"/>
              <a:gd name="T8" fmla="*/ 77085 w 204"/>
              <a:gd name="T9" fmla="*/ 38589 h 176"/>
              <a:gd name="T10" fmla="*/ 59495 w 204"/>
              <a:gd name="T11" fmla="*/ 66748 h 176"/>
              <a:gd name="T12" fmla="*/ 41905 w 204"/>
              <a:gd name="T13" fmla="*/ 77178 h 176"/>
              <a:gd name="T14" fmla="*/ 41905 w 204"/>
              <a:gd name="T15" fmla="*/ 77178 h 176"/>
              <a:gd name="T16" fmla="*/ 41905 w 204"/>
              <a:gd name="T17" fmla="*/ 45368 h 176"/>
              <a:gd name="T18" fmla="*/ 52252 w 204"/>
              <a:gd name="T19" fmla="*/ 14080 h 176"/>
              <a:gd name="T20" fmla="*/ 41905 w 204"/>
              <a:gd name="T21" fmla="*/ 14080 h 176"/>
              <a:gd name="T22" fmla="*/ 24315 w 204"/>
              <a:gd name="T23" fmla="*/ 10429 h 176"/>
              <a:gd name="T24" fmla="*/ 13968 w 204"/>
              <a:gd name="T25" fmla="*/ 10429 h 176"/>
              <a:gd name="T26" fmla="*/ 0 w 204"/>
              <a:gd name="T27" fmla="*/ 0 h 176"/>
              <a:gd name="T28" fmla="*/ 0 w 204"/>
              <a:gd name="T29" fmla="*/ 3129 h 176"/>
              <a:gd name="T30" fmla="*/ 0 w 204"/>
              <a:gd name="T31" fmla="*/ 28159 h 176"/>
              <a:gd name="T32" fmla="*/ 13968 w 204"/>
              <a:gd name="T33" fmla="*/ 45368 h 176"/>
              <a:gd name="T34" fmla="*/ 24315 w 204"/>
              <a:gd name="T35" fmla="*/ 56319 h 176"/>
              <a:gd name="T36" fmla="*/ 27937 w 204"/>
              <a:gd name="T37" fmla="*/ 91258 h 176"/>
              <a:gd name="T38" fmla="*/ 41905 w 204"/>
              <a:gd name="T39" fmla="*/ 91258 h 176"/>
              <a:gd name="T40" fmla="*/ 59495 w 204"/>
              <a:gd name="T41" fmla="*/ 91258 h 176"/>
              <a:gd name="T42" fmla="*/ 77085 w 204"/>
              <a:gd name="T43" fmla="*/ 91258 h 176"/>
              <a:gd name="T44" fmla="*/ 83810 w 204"/>
              <a:gd name="T45" fmla="*/ 91258 h 176"/>
              <a:gd name="T46" fmla="*/ 91053 w 204"/>
              <a:gd name="T47" fmla="*/ 77178 h 176"/>
              <a:gd name="T48" fmla="*/ 83810 w 204"/>
              <a:gd name="T49" fmla="*/ 73527 h 176"/>
              <a:gd name="T50" fmla="*/ 80189 w 204"/>
              <a:gd name="T51" fmla="*/ 52669 h 176"/>
              <a:gd name="T52" fmla="*/ 83810 w 204"/>
              <a:gd name="T53" fmla="*/ 52669 h 176"/>
              <a:gd name="T54" fmla="*/ 94157 w 204"/>
              <a:gd name="T55" fmla="*/ 49018 h 176"/>
              <a:gd name="T56" fmla="*/ 105022 w 204"/>
              <a:gd name="T57" fmla="*/ 3858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176">
                <a:moveTo>
                  <a:pt x="203" y="74"/>
                </a:moveTo>
                <a:lnTo>
                  <a:pt x="203" y="74"/>
                </a:lnTo>
                <a:cubicBezTo>
                  <a:pt x="196" y="74"/>
                  <a:pt x="189" y="74"/>
                  <a:pt x="182" y="74"/>
                </a:cubicBezTo>
                <a:cubicBezTo>
                  <a:pt x="176" y="74"/>
                  <a:pt x="169" y="74"/>
                  <a:pt x="162" y="74"/>
                </a:cubicBezTo>
                <a:cubicBezTo>
                  <a:pt x="155" y="74"/>
                  <a:pt x="155" y="74"/>
                  <a:pt x="149" y="74"/>
                </a:cubicBezTo>
                <a:cubicBezTo>
                  <a:pt x="101" y="74"/>
                  <a:pt x="122" y="101"/>
                  <a:pt x="115" y="128"/>
                </a:cubicBezTo>
                <a:cubicBezTo>
                  <a:pt x="108" y="135"/>
                  <a:pt x="101" y="141"/>
                  <a:pt x="81" y="148"/>
                </a:cubicBezTo>
                <a:cubicBezTo>
                  <a:pt x="68" y="121"/>
                  <a:pt x="74" y="101"/>
                  <a:pt x="81" y="87"/>
                </a:cubicBezTo>
                <a:cubicBezTo>
                  <a:pt x="95" y="74"/>
                  <a:pt x="108" y="60"/>
                  <a:pt x="101" y="27"/>
                </a:cubicBezTo>
                <a:cubicBezTo>
                  <a:pt x="95" y="27"/>
                  <a:pt x="88" y="27"/>
                  <a:pt x="81" y="27"/>
                </a:cubicBezTo>
                <a:cubicBezTo>
                  <a:pt x="68" y="27"/>
                  <a:pt x="61" y="27"/>
                  <a:pt x="47" y="20"/>
                </a:cubicBezTo>
                <a:cubicBezTo>
                  <a:pt x="41" y="20"/>
                  <a:pt x="34" y="20"/>
                  <a:pt x="27" y="20"/>
                </a:cubicBezTo>
                <a:cubicBezTo>
                  <a:pt x="20" y="13"/>
                  <a:pt x="7" y="6"/>
                  <a:pt x="0" y="0"/>
                </a:cubicBezTo>
                <a:cubicBezTo>
                  <a:pt x="0" y="6"/>
                  <a:pt x="0" y="6"/>
                  <a:pt x="0" y="6"/>
                </a:cubicBezTo>
                <a:cubicBezTo>
                  <a:pt x="0" y="27"/>
                  <a:pt x="0" y="40"/>
                  <a:pt x="0" y="54"/>
                </a:cubicBezTo>
                <a:cubicBezTo>
                  <a:pt x="7" y="67"/>
                  <a:pt x="20" y="81"/>
                  <a:pt x="27" y="87"/>
                </a:cubicBezTo>
                <a:cubicBezTo>
                  <a:pt x="34" y="94"/>
                  <a:pt x="41" y="101"/>
                  <a:pt x="47" y="108"/>
                </a:cubicBezTo>
                <a:cubicBezTo>
                  <a:pt x="54" y="121"/>
                  <a:pt x="61" y="141"/>
                  <a:pt x="54" y="175"/>
                </a:cubicBezTo>
                <a:cubicBezTo>
                  <a:pt x="61" y="175"/>
                  <a:pt x="74" y="168"/>
                  <a:pt x="81" y="175"/>
                </a:cubicBezTo>
                <a:cubicBezTo>
                  <a:pt x="95" y="175"/>
                  <a:pt x="101" y="175"/>
                  <a:pt x="115" y="175"/>
                </a:cubicBezTo>
                <a:cubicBezTo>
                  <a:pt x="128" y="175"/>
                  <a:pt x="142" y="175"/>
                  <a:pt x="149" y="175"/>
                </a:cubicBezTo>
                <a:cubicBezTo>
                  <a:pt x="155" y="175"/>
                  <a:pt x="162" y="175"/>
                  <a:pt x="162" y="175"/>
                </a:cubicBezTo>
                <a:cubicBezTo>
                  <a:pt x="176" y="168"/>
                  <a:pt x="182" y="162"/>
                  <a:pt x="176" y="148"/>
                </a:cubicBezTo>
                <a:cubicBezTo>
                  <a:pt x="176" y="148"/>
                  <a:pt x="169" y="148"/>
                  <a:pt x="162" y="141"/>
                </a:cubicBezTo>
                <a:cubicBezTo>
                  <a:pt x="155" y="135"/>
                  <a:pt x="149" y="121"/>
                  <a:pt x="155" y="101"/>
                </a:cubicBezTo>
                <a:lnTo>
                  <a:pt x="162" y="101"/>
                </a:lnTo>
                <a:cubicBezTo>
                  <a:pt x="169" y="101"/>
                  <a:pt x="176" y="94"/>
                  <a:pt x="182" y="94"/>
                </a:cubicBezTo>
                <a:cubicBezTo>
                  <a:pt x="196" y="94"/>
                  <a:pt x="203" y="87"/>
                  <a:pt x="203"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34" name="Freeform 122"/>
          <p:cNvSpPr>
            <a:spLocks noChangeArrowheads="1"/>
          </p:cNvSpPr>
          <p:nvPr/>
        </p:nvSpPr>
        <p:spPr bwMode="auto">
          <a:xfrm>
            <a:off x="8712200" y="1699419"/>
            <a:ext cx="74613" cy="65088"/>
          </a:xfrm>
          <a:custGeom>
            <a:avLst/>
            <a:gdLst>
              <a:gd name="T0" fmla="*/ 92095 w 285"/>
              <a:gd name="T1" fmla="*/ 21364 h 251"/>
              <a:gd name="T2" fmla="*/ 92095 w 285"/>
              <a:gd name="T3" fmla="*/ 21364 h 251"/>
              <a:gd name="T4" fmla="*/ 84769 w 285"/>
              <a:gd name="T5" fmla="*/ 17716 h 251"/>
              <a:gd name="T6" fmla="*/ 81106 w 285"/>
              <a:gd name="T7" fmla="*/ 14069 h 251"/>
              <a:gd name="T8" fmla="*/ 81106 w 285"/>
              <a:gd name="T9" fmla="*/ 17716 h 251"/>
              <a:gd name="T10" fmla="*/ 77967 w 285"/>
              <a:gd name="T11" fmla="*/ 14069 h 251"/>
              <a:gd name="T12" fmla="*/ 66978 w 285"/>
              <a:gd name="T13" fmla="*/ 14069 h 251"/>
              <a:gd name="T14" fmla="*/ 66978 w 285"/>
              <a:gd name="T15" fmla="*/ 14069 h 251"/>
              <a:gd name="T16" fmla="*/ 49710 w 285"/>
              <a:gd name="T17" fmla="*/ 3647 h 251"/>
              <a:gd name="T18" fmla="*/ 42385 w 285"/>
              <a:gd name="T19" fmla="*/ 3647 h 251"/>
              <a:gd name="T20" fmla="*/ 7326 w 285"/>
              <a:gd name="T21" fmla="*/ 49501 h 251"/>
              <a:gd name="T22" fmla="*/ 3663 w 285"/>
              <a:gd name="T23" fmla="*/ 80765 h 251"/>
              <a:gd name="T24" fmla="*/ 7326 w 285"/>
              <a:gd name="T25" fmla="*/ 80765 h 251"/>
              <a:gd name="T26" fmla="*/ 49710 w 285"/>
              <a:gd name="T27" fmla="*/ 80765 h 251"/>
              <a:gd name="T28" fmla="*/ 66978 w 285"/>
              <a:gd name="T29" fmla="*/ 91707 h 251"/>
              <a:gd name="T30" fmla="*/ 77967 w 285"/>
              <a:gd name="T31" fmla="*/ 116197 h 251"/>
              <a:gd name="T32" fmla="*/ 81106 w 285"/>
              <a:gd name="T33" fmla="*/ 130266 h 251"/>
              <a:gd name="T34" fmla="*/ 84769 w 285"/>
              <a:gd name="T35" fmla="*/ 122971 h 251"/>
              <a:gd name="T36" fmla="*/ 95235 w 285"/>
              <a:gd name="T37" fmla="*/ 116197 h 251"/>
              <a:gd name="T38" fmla="*/ 141282 w 285"/>
              <a:gd name="T39" fmla="*/ 88060 h 251"/>
              <a:gd name="T40" fmla="*/ 148608 w 285"/>
              <a:gd name="T41" fmla="*/ 66696 h 251"/>
              <a:gd name="T42" fmla="*/ 141282 w 285"/>
              <a:gd name="T43" fmla="*/ 70344 h 251"/>
              <a:gd name="T44" fmla="*/ 95235 w 285"/>
              <a:gd name="T45" fmla="*/ 73991 h 251"/>
              <a:gd name="T46" fmla="*/ 84769 w 285"/>
              <a:gd name="T47" fmla="*/ 73991 h 251"/>
              <a:gd name="T48" fmla="*/ 77967 w 285"/>
              <a:gd name="T49" fmla="*/ 70344 h 251"/>
              <a:gd name="T50" fmla="*/ 66978 w 285"/>
              <a:gd name="T51" fmla="*/ 63570 h 251"/>
              <a:gd name="T52" fmla="*/ 63839 w 285"/>
              <a:gd name="T53" fmla="*/ 63570 h 251"/>
              <a:gd name="T54" fmla="*/ 66978 w 285"/>
              <a:gd name="T55" fmla="*/ 56275 h 251"/>
              <a:gd name="T56" fmla="*/ 77967 w 285"/>
              <a:gd name="T57" fmla="*/ 52627 h 251"/>
              <a:gd name="T58" fmla="*/ 84769 w 285"/>
              <a:gd name="T59" fmla="*/ 52627 h 251"/>
              <a:gd name="T60" fmla="*/ 95235 w 285"/>
              <a:gd name="T61" fmla="*/ 52627 h 251"/>
              <a:gd name="T62" fmla="*/ 141282 w 285"/>
              <a:gd name="T63" fmla="*/ 38559 h 251"/>
              <a:gd name="T64" fmla="*/ 127154 w 285"/>
              <a:gd name="T65" fmla="*/ 0 h 251"/>
              <a:gd name="T66" fmla="*/ 127154 w 285"/>
              <a:gd name="T67" fmla="*/ 28137 h 251"/>
              <a:gd name="T68" fmla="*/ 95235 w 285"/>
              <a:gd name="T69" fmla="*/ 24490 h 251"/>
              <a:gd name="T70" fmla="*/ 92095 w 285"/>
              <a:gd name="T71" fmla="*/ 21364 h 251"/>
              <a:gd name="T72" fmla="*/ 49710 w 285"/>
              <a:gd name="T73" fmla="*/ 56275 h 251"/>
              <a:gd name="T74" fmla="*/ 49710 w 285"/>
              <a:gd name="T75" fmla="*/ 56275 h 251"/>
              <a:gd name="T76" fmla="*/ 42385 w 285"/>
              <a:gd name="T77" fmla="*/ 52627 h 251"/>
              <a:gd name="T78" fmla="*/ 49710 w 285"/>
              <a:gd name="T79" fmla="*/ 31785 h 251"/>
              <a:gd name="T80" fmla="*/ 49710 w 285"/>
              <a:gd name="T81" fmla="*/ 56275 h 251"/>
              <a:gd name="T82" fmla="*/ 52850 w 285"/>
              <a:gd name="T83" fmla="*/ 56275 h 251"/>
              <a:gd name="T84" fmla="*/ 49710 w 285"/>
              <a:gd name="T85" fmla="*/ 56275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5" h="251">
                <a:moveTo>
                  <a:pt x="176" y="41"/>
                </a:moveTo>
                <a:lnTo>
                  <a:pt x="176" y="41"/>
                </a:lnTo>
                <a:cubicBezTo>
                  <a:pt x="176" y="41"/>
                  <a:pt x="169" y="34"/>
                  <a:pt x="162" y="34"/>
                </a:cubicBezTo>
                <a:cubicBezTo>
                  <a:pt x="162" y="34"/>
                  <a:pt x="162" y="27"/>
                  <a:pt x="155" y="27"/>
                </a:cubicBezTo>
                <a:cubicBezTo>
                  <a:pt x="155" y="34"/>
                  <a:pt x="155" y="34"/>
                  <a:pt x="155" y="34"/>
                </a:cubicBezTo>
                <a:cubicBezTo>
                  <a:pt x="155" y="34"/>
                  <a:pt x="149" y="34"/>
                  <a:pt x="149" y="27"/>
                </a:cubicBezTo>
                <a:cubicBezTo>
                  <a:pt x="142" y="27"/>
                  <a:pt x="135" y="27"/>
                  <a:pt x="128" y="27"/>
                </a:cubicBezTo>
                <a:cubicBezTo>
                  <a:pt x="122" y="14"/>
                  <a:pt x="115" y="7"/>
                  <a:pt x="95" y="7"/>
                </a:cubicBezTo>
                <a:cubicBezTo>
                  <a:pt x="95" y="0"/>
                  <a:pt x="88" y="7"/>
                  <a:pt x="81" y="7"/>
                </a:cubicBezTo>
                <a:cubicBezTo>
                  <a:pt x="81" y="61"/>
                  <a:pt x="34" y="68"/>
                  <a:pt x="14" y="95"/>
                </a:cubicBezTo>
                <a:cubicBezTo>
                  <a:pt x="7" y="108"/>
                  <a:pt x="0" y="128"/>
                  <a:pt x="7" y="155"/>
                </a:cubicBezTo>
                <a:lnTo>
                  <a:pt x="14" y="155"/>
                </a:lnTo>
                <a:cubicBezTo>
                  <a:pt x="54" y="149"/>
                  <a:pt x="81" y="149"/>
                  <a:pt x="95" y="155"/>
                </a:cubicBezTo>
                <a:cubicBezTo>
                  <a:pt x="108" y="162"/>
                  <a:pt x="122" y="169"/>
                  <a:pt x="128" y="176"/>
                </a:cubicBezTo>
                <a:cubicBezTo>
                  <a:pt x="142" y="189"/>
                  <a:pt x="142" y="203"/>
                  <a:pt x="149" y="223"/>
                </a:cubicBezTo>
                <a:cubicBezTo>
                  <a:pt x="149" y="230"/>
                  <a:pt x="155" y="243"/>
                  <a:pt x="155" y="250"/>
                </a:cubicBezTo>
                <a:cubicBezTo>
                  <a:pt x="162" y="243"/>
                  <a:pt x="162" y="243"/>
                  <a:pt x="162" y="236"/>
                </a:cubicBezTo>
                <a:cubicBezTo>
                  <a:pt x="169" y="230"/>
                  <a:pt x="176" y="223"/>
                  <a:pt x="182" y="223"/>
                </a:cubicBezTo>
                <a:cubicBezTo>
                  <a:pt x="209" y="203"/>
                  <a:pt x="250" y="216"/>
                  <a:pt x="270" y="169"/>
                </a:cubicBezTo>
                <a:cubicBezTo>
                  <a:pt x="277" y="162"/>
                  <a:pt x="277" y="149"/>
                  <a:pt x="284" y="128"/>
                </a:cubicBezTo>
                <a:cubicBezTo>
                  <a:pt x="277" y="128"/>
                  <a:pt x="277" y="135"/>
                  <a:pt x="270" y="135"/>
                </a:cubicBezTo>
                <a:cubicBezTo>
                  <a:pt x="236" y="149"/>
                  <a:pt x="209" y="149"/>
                  <a:pt x="182" y="142"/>
                </a:cubicBezTo>
                <a:cubicBezTo>
                  <a:pt x="176" y="142"/>
                  <a:pt x="169" y="142"/>
                  <a:pt x="162" y="142"/>
                </a:cubicBezTo>
                <a:cubicBezTo>
                  <a:pt x="162" y="135"/>
                  <a:pt x="155" y="135"/>
                  <a:pt x="149" y="135"/>
                </a:cubicBezTo>
                <a:cubicBezTo>
                  <a:pt x="142" y="128"/>
                  <a:pt x="135" y="128"/>
                  <a:pt x="128" y="122"/>
                </a:cubicBezTo>
                <a:cubicBezTo>
                  <a:pt x="122" y="122"/>
                  <a:pt x="122" y="122"/>
                  <a:pt x="122" y="122"/>
                </a:cubicBezTo>
                <a:cubicBezTo>
                  <a:pt x="122" y="115"/>
                  <a:pt x="122" y="115"/>
                  <a:pt x="128" y="108"/>
                </a:cubicBezTo>
                <a:cubicBezTo>
                  <a:pt x="135" y="101"/>
                  <a:pt x="142" y="101"/>
                  <a:pt x="149" y="101"/>
                </a:cubicBezTo>
                <a:cubicBezTo>
                  <a:pt x="155" y="101"/>
                  <a:pt x="162" y="101"/>
                  <a:pt x="162" y="101"/>
                </a:cubicBezTo>
                <a:cubicBezTo>
                  <a:pt x="169" y="101"/>
                  <a:pt x="176" y="101"/>
                  <a:pt x="182" y="101"/>
                </a:cubicBezTo>
                <a:cubicBezTo>
                  <a:pt x="216" y="101"/>
                  <a:pt x="257" y="101"/>
                  <a:pt x="270" y="74"/>
                </a:cubicBezTo>
                <a:cubicBezTo>
                  <a:pt x="263" y="47"/>
                  <a:pt x="270" y="7"/>
                  <a:pt x="243" y="0"/>
                </a:cubicBezTo>
                <a:cubicBezTo>
                  <a:pt x="243" y="54"/>
                  <a:pt x="243" y="54"/>
                  <a:pt x="243" y="54"/>
                </a:cubicBezTo>
                <a:cubicBezTo>
                  <a:pt x="216" y="61"/>
                  <a:pt x="196" y="54"/>
                  <a:pt x="182" y="47"/>
                </a:cubicBezTo>
                <a:cubicBezTo>
                  <a:pt x="182" y="47"/>
                  <a:pt x="176" y="47"/>
                  <a:pt x="176" y="41"/>
                </a:cubicBezTo>
                <a:close/>
                <a:moveTo>
                  <a:pt x="95" y="108"/>
                </a:moveTo>
                <a:lnTo>
                  <a:pt x="95" y="108"/>
                </a:lnTo>
                <a:cubicBezTo>
                  <a:pt x="95" y="108"/>
                  <a:pt x="88" y="108"/>
                  <a:pt x="81" y="101"/>
                </a:cubicBezTo>
                <a:cubicBezTo>
                  <a:pt x="88" y="88"/>
                  <a:pt x="88" y="68"/>
                  <a:pt x="95" y="61"/>
                </a:cubicBezTo>
                <a:cubicBezTo>
                  <a:pt x="95" y="81"/>
                  <a:pt x="95" y="95"/>
                  <a:pt x="95" y="108"/>
                </a:cubicBezTo>
                <a:cubicBezTo>
                  <a:pt x="101" y="108"/>
                  <a:pt x="101" y="108"/>
                  <a:pt x="101" y="108"/>
                </a:cubicBezTo>
                <a:lnTo>
                  <a:pt x="95" y="108"/>
                </a:ln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35" name="Freeform 123"/>
          <p:cNvSpPr>
            <a:spLocks noChangeArrowheads="1"/>
          </p:cNvSpPr>
          <p:nvPr/>
        </p:nvSpPr>
        <p:spPr bwMode="auto">
          <a:xfrm>
            <a:off x="9474994" y="2590800"/>
            <a:ext cx="40481" cy="33338"/>
          </a:xfrm>
          <a:custGeom>
            <a:avLst/>
            <a:gdLst>
              <a:gd name="T0" fmla="*/ 24194 w 156"/>
              <a:gd name="T1" fmla="*/ 66024 h 129"/>
              <a:gd name="T2" fmla="*/ 24194 w 156"/>
              <a:gd name="T3" fmla="*/ 66024 h 129"/>
              <a:gd name="T4" fmla="*/ 51990 w 156"/>
              <a:gd name="T5" fmla="*/ 62413 h 129"/>
              <a:gd name="T6" fmla="*/ 55594 w 156"/>
              <a:gd name="T7" fmla="*/ 59319 h 129"/>
              <a:gd name="T8" fmla="*/ 69492 w 156"/>
              <a:gd name="T9" fmla="*/ 45392 h 129"/>
              <a:gd name="T10" fmla="*/ 76184 w 156"/>
              <a:gd name="T11" fmla="*/ 34560 h 129"/>
              <a:gd name="T12" fmla="*/ 79787 w 156"/>
              <a:gd name="T13" fmla="*/ 27854 h 129"/>
              <a:gd name="T14" fmla="*/ 76184 w 156"/>
              <a:gd name="T15" fmla="*/ 27854 h 129"/>
              <a:gd name="T16" fmla="*/ 69492 w 156"/>
              <a:gd name="T17" fmla="*/ 27854 h 129"/>
              <a:gd name="T18" fmla="*/ 55594 w 156"/>
              <a:gd name="T19" fmla="*/ 31465 h 129"/>
              <a:gd name="T20" fmla="*/ 51990 w 156"/>
              <a:gd name="T21" fmla="*/ 31465 h 129"/>
              <a:gd name="T22" fmla="*/ 51990 w 156"/>
              <a:gd name="T23" fmla="*/ 6706 h 129"/>
              <a:gd name="T24" fmla="*/ 55594 w 156"/>
              <a:gd name="T25" fmla="*/ 3611 h 129"/>
              <a:gd name="T26" fmla="*/ 55594 w 156"/>
              <a:gd name="T27" fmla="*/ 3611 h 129"/>
              <a:gd name="T28" fmla="*/ 55594 w 156"/>
              <a:gd name="T29" fmla="*/ 3611 h 129"/>
              <a:gd name="T30" fmla="*/ 51990 w 156"/>
              <a:gd name="T31" fmla="*/ 0 h 129"/>
              <a:gd name="T32" fmla="*/ 24194 w 156"/>
              <a:gd name="T33" fmla="*/ 3611 h 129"/>
              <a:gd name="T34" fmla="*/ 3089 w 156"/>
              <a:gd name="T35" fmla="*/ 13927 h 129"/>
              <a:gd name="T36" fmla="*/ 16987 w 156"/>
              <a:gd name="T37" fmla="*/ 66024 h 129"/>
              <a:gd name="T38" fmla="*/ 24194 w 156"/>
              <a:gd name="T39" fmla="*/ 66024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129">
                <a:moveTo>
                  <a:pt x="47" y="128"/>
                </a:moveTo>
                <a:lnTo>
                  <a:pt x="47" y="128"/>
                </a:lnTo>
                <a:cubicBezTo>
                  <a:pt x="67" y="128"/>
                  <a:pt x="87" y="128"/>
                  <a:pt x="101" y="121"/>
                </a:cubicBezTo>
                <a:cubicBezTo>
                  <a:pt x="101" y="121"/>
                  <a:pt x="101" y="115"/>
                  <a:pt x="108" y="115"/>
                </a:cubicBezTo>
                <a:cubicBezTo>
                  <a:pt x="121" y="108"/>
                  <a:pt x="128" y="94"/>
                  <a:pt x="135" y="88"/>
                </a:cubicBezTo>
                <a:cubicBezTo>
                  <a:pt x="141" y="81"/>
                  <a:pt x="141" y="74"/>
                  <a:pt x="148" y="67"/>
                </a:cubicBezTo>
                <a:cubicBezTo>
                  <a:pt x="148" y="61"/>
                  <a:pt x="155" y="61"/>
                  <a:pt x="155" y="54"/>
                </a:cubicBezTo>
                <a:cubicBezTo>
                  <a:pt x="148" y="54"/>
                  <a:pt x="148" y="54"/>
                  <a:pt x="148" y="54"/>
                </a:cubicBezTo>
                <a:cubicBezTo>
                  <a:pt x="135" y="54"/>
                  <a:pt x="135" y="54"/>
                  <a:pt x="135" y="54"/>
                </a:cubicBezTo>
                <a:cubicBezTo>
                  <a:pt x="128" y="54"/>
                  <a:pt x="114" y="61"/>
                  <a:pt x="108" y="61"/>
                </a:cubicBezTo>
                <a:cubicBezTo>
                  <a:pt x="101" y="61"/>
                  <a:pt x="101" y="61"/>
                  <a:pt x="101" y="61"/>
                </a:cubicBezTo>
                <a:cubicBezTo>
                  <a:pt x="47" y="67"/>
                  <a:pt x="67" y="67"/>
                  <a:pt x="101" y="13"/>
                </a:cubicBezTo>
                <a:cubicBezTo>
                  <a:pt x="101" y="13"/>
                  <a:pt x="101" y="7"/>
                  <a:pt x="108" y="7"/>
                </a:cubicBezTo>
                <a:cubicBezTo>
                  <a:pt x="101" y="0"/>
                  <a:pt x="101" y="0"/>
                  <a:pt x="101" y="0"/>
                </a:cubicBezTo>
                <a:cubicBezTo>
                  <a:pt x="81" y="0"/>
                  <a:pt x="60" y="7"/>
                  <a:pt x="47" y="7"/>
                </a:cubicBezTo>
                <a:cubicBezTo>
                  <a:pt x="27" y="13"/>
                  <a:pt x="13" y="20"/>
                  <a:pt x="6" y="27"/>
                </a:cubicBezTo>
                <a:cubicBezTo>
                  <a:pt x="0" y="74"/>
                  <a:pt x="33" y="81"/>
                  <a:pt x="33" y="128"/>
                </a:cubicBezTo>
                <a:cubicBezTo>
                  <a:pt x="33" y="128"/>
                  <a:pt x="40" y="128"/>
                  <a:pt x="47"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36" name="Freeform 124"/>
          <p:cNvSpPr>
            <a:spLocks noChangeArrowheads="1"/>
          </p:cNvSpPr>
          <p:nvPr/>
        </p:nvSpPr>
        <p:spPr bwMode="auto">
          <a:xfrm>
            <a:off x="9144794" y="2518569"/>
            <a:ext cx="82550" cy="88900"/>
          </a:xfrm>
          <a:custGeom>
            <a:avLst/>
            <a:gdLst>
              <a:gd name="T0" fmla="*/ 7250 w 319"/>
              <a:gd name="T1" fmla="*/ 178451 h 345"/>
              <a:gd name="T2" fmla="*/ 7250 w 319"/>
              <a:gd name="T3" fmla="*/ 178451 h 345"/>
              <a:gd name="T4" fmla="*/ 10875 w 319"/>
              <a:gd name="T5" fmla="*/ 178451 h 345"/>
              <a:gd name="T6" fmla="*/ 13982 w 319"/>
              <a:gd name="T7" fmla="*/ 178451 h 345"/>
              <a:gd name="T8" fmla="*/ 21232 w 319"/>
              <a:gd name="T9" fmla="*/ 175339 h 345"/>
              <a:gd name="T10" fmla="*/ 35214 w 319"/>
              <a:gd name="T11" fmla="*/ 175339 h 345"/>
              <a:gd name="T12" fmla="*/ 55927 w 319"/>
              <a:gd name="T13" fmla="*/ 171707 h 345"/>
              <a:gd name="T14" fmla="*/ 59552 w 319"/>
              <a:gd name="T15" fmla="*/ 168076 h 345"/>
              <a:gd name="T16" fmla="*/ 73534 w 319"/>
              <a:gd name="T17" fmla="*/ 168076 h 345"/>
              <a:gd name="T18" fmla="*/ 83891 w 319"/>
              <a:gd name="T19" fmla="*/ 164445 h 345"/>
              <a:gd name="T20" fmla="*/ 101498 w 319"/>
              <a:gd name="T21" fmla="*/ 164445 h 345"/>
              <a:gd name="T22" fmla="*/ 119105 w 319"/>
              <a:gd name="T23" fmla="*/ 161332 h 345"/>
              <a:gd name="T24" fmla="*/ 136711 w 319"/>
              <a:gd name="T25" fmla="*/ 157701 h 345"/>
              <a:gd name="T26" fmla="*/ 143443 w 319"/>
              <a:gd name="T27" fmla="*/ 157701 h 345"/>
              <a:gd name="T28" fmla="*/ 153800 w 319"/>
              <a:gd name="T29" fmla="*/ 154070 h 345"/>
              <a:gd name="T30" fmla="*/ 164675 w 319"/>
              <a:gd name="T31" fmla="*/ 154070 h 345"/>
              <a:gd name="T32" fmla="*/ 153800 w 319"/>
              <a:gd name="T33" fmla="*/ 143695 h 345"/>
              <a:gd name="T34" fmla="*/ 143443 w 319"/>
              <a:gd name="T35" fmla="*/ 140063 h 345"/>
              <a:gd name="T36" fmla="*/ 136711 w 319"/>
              <a:gd name="T37" fmla="*/ 140063 h 345"/>
              <a:gd name="T38" fmla="*/ 119105 w 319"/>
              <a:gd name="T39" fmla="*/ 136432 h 345"/>
              <a:gd name="T40" fmla="*/ 101498 w 319"/>
              <a:gd name="T41" fmla="*/ 136432 h 345"/>
              <a:gd name="T42" fmla="*/ 101498 w 319"/>
              <a:gd name="T43" fmla="*/ 136432 h 345"/>
              <a:gd name="T44" fmla="*/ 101498 w 319"/>
              <a:gd name="T45" fmla="*/ 126057 h 345"/>
              <a:gd name="T46" fmla="*/ 101498 w 319"/>
              <a:gd name="T47" fmla="*/ 87669 h 345"/>
              <a:gd name="T48" fmla="*/ 97873 w 319"/>
              <a:gd name="T49" fmla="*/ 76776 h 345"/>
              <a:gd name="T50" fmla="*/ 101498 w 319"/>
              <a:gd name="T51" fmla="*/ 76776 h 345"/>
              <a:gd name="T52" fmla="*/ 101498 w 319"/>
              <a:gd name="T53" fmla="*/ 76776 h 345"/>
              <a:gd name="T54" fmla="*/ 119105 w 319"/>
              <a:gd name="T55" fmla="*/ 94413 h 345"/>
              <a:gd name="T56" fmla="*/ 125837 w 319"/>
              <a:gd name="T57" fmla="*/ 101676 h 345"/>
              <a:gd name="T58" fmla="*/ 119105 w 319"/>
              <a:gd name="T59" fmla="*/ 59657 h 345"/>
              <a:gd name="T60" fmla="*/ 119105 w 319"/>
              <a:gd name="T61" fmla="*/ 6744 h 345"/>
              <a:gd name="T62" fmla="*/ 125837 w 319"/>
              <a:gd name="T63" fmla="*/ 0 h 345"/>
              <a:gd name="T64" fmla="*/ 119105 w 319"/>
              <a:gd name="T65" fmla="*/ 0 h 345"/>
              <a:gd name="T66" fmla="*/ 101498 w 319"/>
              <a:gd name="T67" fmla="*/ 3113 h 345"/>
              <a:gd name="T68" fmla="*/ 83891 w 319"/>
              <a:gd name="T69" fmla="*/ 14006 h 345"/>
              <a:gd name="T70" fmla="*/ 73534 w 319"/>
              <a:gd name="T71" fmla="*/ 14006 h 345"/>
              <a:gd name="T72" fmla="*/ 59552 w 319"/>
              <a:gd name="T73" fmla="*/ 10375 h 345"/>
              <a:gd name="T74" fmla="*/ 59552 w 319"/>
              <a:gd name="T75" fmla="*/ 14006 h 345"/>
              <a:gd name="T76" fmla="*/ 59552 w 319"/>
              <a:gd name="T77" fmla="*/ 31644 h 345"/>
              <a:gd name="T78" fmla="*/ 73534 w 319"/>
              <a:gd name="T79" fmla="*/ 42019 h 345"/>
              <a:gd name="T80" fmla="*/ 83891 w 319"/>
              <a:gd name="T81" fmla="*/ 52394 h 345"/>
              <a:gd name="T82" fmla="*/ 87516 w 319"/>
              <a:gd name="T83" fmla="*/ 62769 h 345"/>
              <a:gd name="T84" fmla="*/ 83891 w 319"/>
              <a:gd name="T85" fmla="*/ 62769 h 345"/>
              <a:gd name="T86" fmla="*/ 73534 w 319"/>
              <a:gd name="T87" fmla="*/ 59657 h 345"/>
              <a:gd name="T88" fmla="*/ 59552 w 319"/>
              <a:gd name="T89" fmla="*/ 59657 h 345"/>
              <a:gd name="T90" fmla="*/ 55927 w 319"/>
              <a:gd name="T91" fmla="*/ 59657 h 345"/>
              <a:gd name="T92" fmla="*/ 35214 w 319"/>
              <a:gd name="T93" fmla="*/ 98044 h 345"/>
              <a:gd name="T94" fmla="*/ 21232 w 319"/>
              <a:gd name="T95" fmla="*/ 94413 h 345"/>
              <a:gd name="T96" fmla="*/ 13982 w 319"/>
              <a:gd name="T97" fmla="*/ 90782 h 345"/>
              <a:gd name="T98" fmla="*/ 10875 w 319"/>
              <a:gd name="T99" fmla="*/ 87669 h 345"/>
              <a:gd name="T100" fmla="*/ 7250 w 319"/>
              <a:gd name="T101" fmla="*/ 129688 h 345"/>
              <a:gd name="T102" fmla="*/ 0 w 319"/>
              <a:gd name="T103" fmla="*/ 154070 h 345"/>
              <a:gd name="T104" fmla="*/ 0 w 319"/>
              <a:gd name="T105" fmla="*/ 168076 h 345"/>
              <a:gd name="T106" fmla="*/ 7250 w 319"/>
              <a:gd name="T107" fmla="*/ 178451 h 345"/>
              <a:gd name="T108" fmla="*/ 73534 w 319"/>
              <a:gd name="T109" fmla="*/ 118795 h 345"/>
              <a:gd name="T110" fmla="*/ 73534 w 319"/>
              <a:gd name="T111" fmla="*/ 118795 h 345"/>
              <a:gd name="T112" fmla="*/ 73534 w 319"/>
              <a:gd name="T113" fmla="*/ 126057 h 345"/>
              <a:gd name="T114" fmla="*/ 77159 w 319"/>
              <a:gd name="T115" fmla="*/ 132801 h 345"/>
              <a:gd name="T116" fmla="*/ 73534 w 319"/>
              <a:gd name="T117" fmla="*/ 132801 h 345"/>
              <a:gd name="T118" fmla="*/ 59552 w 319"/>
              <a:gd name="T119" fmla="*/ 126057 h 345"/>
              <a:gd name="T120" fmla="*/ 73534 w 319"/>
              <a:gd name="T121" fmla="*/ 118795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9" h="345">
                <a:moveTo>
                  <a:pt x="14" y="344"/>
                </a:moveTo>
                <a:lnTo>
                  <a:pt x="14" y="344"/>
                </a:lnTo>
                <a:cubicBezTo>
                  <a:pt x="21" y="344"/>
                  <a:pt x="21" y="344"/>
                  <a:pt x="21" y="344"/>
                </a:cubicBezTo>
                <a:cubicBezTo>
                  <a:pt x="27" y="344"/>
                  <a:pt x="27" y="344"/>
                  <a:pt x="27" y="344"/>
                </a:cubicBezTo>
                <a:cubicBezTo>
                  <a:pt x="41" y="338"/>
                  <a:pt x="41" y="338"/>
                  <a:pt x="41" y="338"/>
                </a:cubicBezTo>
                <a:cubicBezTo>
                  <a:pt x="48" y="338"/>
                  <a:pt x="54" y="338"/>
                  <a:pt x="68" y="338"/>
                </a:cubicBezTo>
                <a:cubicBezTo>
                  <a:pt x="81" y="331"/>
                  <a:pt x="95" y="331"/>
                  <a:pt x="108" y="331"/>
                </a:cubicBezTo>
                <a:cubicBezTo>
                  <a:pt x="115" y="324"/>
                  <a:pt x="115" y="324"/>
                  <a:pt x="115" y="324"/>
                </a:cubicBezTo>
                <a:cubicBezTo>
                  <a:pt x="129" y="324"/>
                  <a:pt x="135" y="324"/>
                  <a:pt x="142" y="324"/>
                </a:cubicBezTo>
                <a:cubicBezTo>
                  <a:pt x="162" y="317"/>
                  <a:pt x="162" y="317"/>
                  <a:pt x="162" y="317"/>
                </a:cubicBezTo>
                <a:cubicBezTo>
                  <a:pt x="176" y="317"/>
                  <a:pt x="183" y="317"/>
                  <a:pt x="196" y="317"/>
                </a:cubicBezTo>
                <a:cubicBezTo>
                  <a:pt x="210" y="311"/>
                  <a:pt x="216" y="311"/>
                  <a:pt x="230" y="311"/>
                </a:cubicBezTo>
                <a:cubicBezTo>
                  <a:pt x="237" y="311"/>
                  <a:pt x="250" y="304"/>
                  <a:pt x="264" y="304"/>
                </a:cubicBezTo>
                <a:cubicBezTo>
                  <a:pt x="270" y="304"/>
                  <a:pt x="277" y="304"/>
                  <a:pt x="277" y="304"/>
                </a:cubicBezTo>
                <a:cubicBezTo>
                  <a:pt x="284" y="304"/>
                  <a:pt x="291" y="297"/>
                  <a:pt x="297" y="297"/>
                </a:cubicBezTo>
                <a:cubicBezTo>
                  <a:pt x="304" y="297"/>
                  <a:pt x="311" y="297"/>
                  <a:pt x="318" y="297"/>
                </a:cubicBezTo>
                <a:cubicBezTo>
                  <a:pt x="311" y="290"/>
                  <a:pt x="304" y="284"/>
                  <a:pt x="297" y="277"/>
                </a:cubicBezTo>
                <a:cubicBezTo>
                  <a:pt x="291" y="277"/>
                  <a:pt x="284" y="277"/>
                  <a:pt x="277" y="270"/>
                </a:cubicBezTo>
                <a:cubicBezTo>
                  <a:pt x="277" y="270"/>
                  <a:pt x="270" y="270"/>
                  <a:pt x="264" y="270"/>
                </a:cubicBezTo>
                <a:cubicBezTo>
                  <a:pt x="250" y="263"/>
                  <a:pt x="237" y="263"/>
                  <a:pt x="230" y="263"/>
                </a:cubicBezTo>
                <a:cubicBezTo>
                  <a:pt x="216" y="263"/>
                  <a:pt x="210" y="263"/>
                  <a:pt x="196" y="263"/>
                </a:cubicBezTo>
                <a:cubicBezTo>
                  <a:pt x="196" y="256"/>
                  <a:pt x="196" y="250"/>
                  <a:pt x="196" y="243"/>
                </a:cubicBezTo>
                <a:cubicBezTo>
                  <a:pt x="203" y="216"/>
                  <a:pt x="210" y="189"/>
                  <a:pt x="196" y="169"/>
                </a:cubicBezTo>
                <a:cubicBezTo>
                  <a:pt x="196" y="162"/>
                  <a:pt x="189" y="155"/>
                  <a:pt x="189" y="148"/>
                </a:cubicBezTo>
                <a:cubicBezTo>
                  <a:pt x="189" y="148"/>
                  <a:pt x="189" y="148"/>
                  <a:pt x="196" y="148"/>
                </a:cubicBezTo>
                <a:cubicBezTo>
                  <a:pt x="216" y="148"/>
                  <a:pt x="216" y="169"/>
                  <a:pt x="230" y="182"/>
                </a:cubicBezTo>
                <a:cubicBezTo>
                  <a:pt x="230" y="189"/>
                  <a:pt x="237" y="196"/>
                  <a:pt x="243" y="196"/>
                </a:cubicBezTo>
                <a:cubicBezTo>
                  <a:pt x="264" y="162"/>
                  <a:pt x="243" y="135"/>
                  <a:pt x="230" y="115"/>
                </a:cubicBezTo>
                <a:cubicBezTo>
                  <a:pt x="210" y="81"/>
                  <a:pt x="189" y="54"/>
                  <a:pt x="230" y="13"/>
                </a:cubicBezTo>
                <a:cubicBezTo>
                  <a:pt x="230" y="6"/>
                  <a:pt x="237" y="6"/>
                  <a:pt x="243" y="0"/>
                </a:cubicBezTo>
                <a:cubicBezTo>
                  <a:pt x="237" y="0"/>
                  <a:pt x="230" y="0"/>
                  <a:pt x="230" y="0"/>
                </a:cubicBezTo>
                <a:cubicBezTo>
                  <a:pt x="216" y="0"/>
                  <a:pt x="203" y="0"/>
                  <a:pt x="196" y="6"/>
                </a:cubicBezTo>
                <a:cubicBezTo>
                  <a:pt x="189" y="13"/>
                  <a:pt x="176" y="20"/>
                  <a:pt x="162" y="27"/>
                </a:cubicBezTo>
                <a:cubicBezTo>
                  <a:pt x="156" y="27"/>
                  <a:pt x="149" y="27"/>
                  <a:pt x="142" y="27"/>
                </a:cubicBezTo>
                <a:cubicBezTo>
                  <a:pt x="135" y="27"/>
                  <a:pt x="129" y="27"/>
                  <a:pt x="115" y="20"/>
                </a:cubicBezTo>
                <a:cubicBezTo>
                  <a:pt x="115" y="27"/>
                  <a:pt x="115" y="27"/>
                  <a:pt x="115" y="27"/>
                </a:cubicBezTo>
                <a:cubicBezTo>
                  <a:pt x="115" y="40"/>
                  <a:pt x="115" y="54"/>
                  <a:pt x="115" y="61"/>
                </a:cubicBezTo>
                <a:cubicBezTo>
                  <a:pt x="122" y="74"/>
                  <a:pt x="135" y="74"/>
                  <a:pt x="142" y="81"/>
                </a:cubicBezTo>
                <a:cubicBezTo>
                  <a:pt x="149" y="88"/>
                  <a:pt x="156" y="94"/>
                  <a:pt x="162" y="101"/>
                </a:cubicBezTo>
                <a:cubicBezTo>
                  <a:pt x="162" y="108"/>
                  <a:pt x="169" y="115"/>
                  <a:pt x="169" y="121"/>
                </a:cubicBezTo>
                <a:cubicBezTo>
                  <a:pt x="162" y="121"/>
                  <a:pt x="162" y="121"/>
                  <a:pt x="162" y="121"/>
                </a:cubicBezTo>
                <a:cubicBezTo>
                  <a:pt x="156" y="121"/>
                  <a:pt x="149" y="115"/>
                  <a:pt x="142" y="115"/>
                </a:cubicBezTo>
                <a:cubicBezTo>
                  <a:pt x="135" y="115"/>
                  <a:pt x="122" y="115"/>
                  <a:pt x="115" y="115"/>
                </a:cubicBezTo>
                <a:lnTo>
                  <a:pt x="108" y="115"/>
                </a:lnTo>
                <a:cubicBezTo>
                  <a:pt x="61" y="121"/>
                  <a:pt x="81" y="175"/>
                  <a:pt x="68" y="189"/>
                </a:cubicBezTo>
                <a:cubicBezTo>
                  <a:pt x="61" y="189"/>
                  <a:pt x="54" y="189"/>
                  <a:pt x="41" y="182"/>
                </a:cubicBezTo>
                <a:cubicBezTo>
                  <a:pt x="34" y="182"/>
                  <a:pt x="34" y="182"/>
                  <a:pt x="27" y="175"/>
                </a:cubicBezTo>
                <a:cubicBezTo>
                  <a:pt x="27" y="175"/>
                  <a:pt x="21" y="175"/>
                  <a:pt x="21" y="169"/>
                </a:cubicBezTo>
                <a:cubicBezTo>
                  <a:pt x="27" y="202"/>
                  <a:pt x="21" y="229"/>
                  <a:pt x="14" y="250"/>
                </a:cubicBezTo>
                <a:cubicBezTo>
                  <a:pt x="14" y="270"/>
                  <a:pt x="7" y="284"/>
                  <a:pt x="0" y="297"/>
                </a:cubicBezTo>
                <a:cubicBezTo>
                  <a:pt x="0" y="304"/>
                  <a:pt x="0" y="317"/>
                  <a:pt x="0" y="324"/>
                </a:cubicBezTo>
                <a:cubicBezTo>
                  <a:pt x="7" y="331"/>
                  <a:pt x="7" y="338"/>
                  <a:pt x="14" y="344"/>
                </a:cubicBezTo>
                <a:close/>
                <a:moveTo>
                  <a:pt x="142" y="229"/>
                </a:moveTo>
                <a:lnTo>
                  <a:pt x="142" y="229"/>
                </a:lnTo>
                <a:cubicBezTo>
                  <a:pt x="142" y="236"/>
                  <a:pt x="142" y="236"/>
                  <a:pt x="142" y="243"/>
                </a:cubicBezTo>
                <a:cubicBezTo>
                  <a:pt x="142" y="250"/>
                  <a:pt x="149" y="250"/>
                  <a:pt x="149" y="256"/>
                </a:cubicBezTo>
                <a:lnTo>
                  <a:pt x="142" y="256"/>
                </a:lnTo>
                <a:cubicBezTo>
                  <a:pt x="135" y="250"/>
                  <a:pt x="129" y="250"/>
                  <a:pt x="115" y="243"/>
                </a:cubicBezTo>
                <a:cubicBezTo>
                  <a:pt x="129" y="243"/>
                  <a:pt x="135" y="236"/>
                  <a:pt x="142" y="229"/>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38" name="Freeform 126"/>
          <p:cNvSpPr>
            <a:spLocks noChangeArrowheads="1"/>
          </p:cNvSpPr>
          <p:nvPr/>
        </p:nvSpPr>
        <p:spPr bwMode="auto">
          <a:xfrm>
            <a:off x="8870157" y="1486694"/>
            <a:ext cx="28575" cy="46038"/>
          </a:xfrm>
          <a:custGeom>
            <a:avLst/>
            <a:gdLst>
              <a:gd name="T0" fmla="*/ 42623 w 109"/>
              <a:gd name="T1" fmla="*/ 80371 h 177"/>
              <a:gd name="T2" fmla="*/ 42623 w 109"/>
              <a:gd name="T3" fmla="*/ 80371 h 177"/>
              <a:gd name="T4" fmla="*/ 46307 w 109"/>
              <a:gd name="T5" fmla="*/ 80371 h 177"/>
              <a:gd name="T6" fmla="*/ 46307 w 109"/>
              <a:gd name="T7" fmla="*/ 80371 h 177"/>
              <a:gd name="T8" fmla="*/ 46307 w 109"/>
              <a:gd name="T9" fmla="*/ 17630 h 177"/>
              <a:gd name="T10" fmla="*/ 42623 w 109"/>
              <a:gd name="T11" fmla="*/ 17630 h 177"/>
              <a:gd name="T12" fmla="*/ 17891 w 109"/>
              <a:gd name="T13" fmla="*/ 3630 h 177"/>
              <a:gd name="T14" fmla="*/ 42623 w 109"/>
              <a:gd name="T15" fmla="*/ 80371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177">
                <a:moveTo>
                  <a:pt x="81" y="155"/>
                </a:moveTo>
                <a:lnTo>
                  <a:pt x="81" y="155"/>
                </a:lnTo>
                <a:cubicBezTo>
                  <a:pt x="88" y="155"/>
                  <a:pt x="88" y="155"/>
                  <a:pt x="88" y="155"/>
                </a:cubicBezTo>
                <a:cubicBezTo>
                  <a:pt x="94" y="162"/>
                  <a:pt x="108" y="81"/>
                  <a:pt x="88" y="34"/>
                </a:cubicBezTo>
                <a:lnTo>
                  <a:pt x="81" y="34"/>
                </a:lnTo>
                <a:cubicBezTo>
                  <a:pt x="74" y="14"/>
                  <a:pt x="61" y="0"/>
                  <a:pt x="34" y="7"/>
                </a:cubicBezTo>
                <a:cubicBezTo>
                  <a:pt x="54" y="54"/>
                  <a:pt x="0" y="176"/>
                  <a:pt x="81" y="15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39" name="Freeform 127"/>
          <p:cNvSpPr>
            <a:spLocks noChangeArrowheads="1"/>
          </p:cNvSpPr>
          <p:nvPr/>
        </p:nvSpPr>
        <p:spPr bwMode="auto">
          <a:xfrm>
            <a:off x="8929688" y="1872457"/>
            <a:ext cx="33338" cy="26194"/>
          </a:xfrm>
          <a:custGeom>
            <a:avLst/>
            <a:gdLst>
              <a:gd name="T0" fmla="*/ 62441 w 130"/>
              <a:gd name="T1" fmla="*/ 52256 h 102"/>
              <a:gd name="T2" fmla="*/ 62441 w 130"/>
              <a:gd name="T3" fmla="*/ 52256 h 102"/>
              <a:gd name="T4" fmla="*/ 66023 w 130"/>
              <a:gd name="T5" fmla="*/ 52256 h 102"/>
              <a:gd name="T6" fmla="*/ 62441 w 130"/>
              <a:gd name="T7" fmla="*/ 31560 h 102"/>
              <a:gd name="T8" fmla="*/ 38386 w 130"/>
              <a:gd name="T9" fmla="*/ 20695 h 102"/>
              <a:gd name="T10" fmla="*/ 13819 w 130"/>
              <a:gd name="T11" fmla="*/ 0 h 102"/>
              <a:gd name="T12" fmla="*/ 7165 w 130"/>
              <a:gd name="T13" fmla="*/ 6726 h 102"/>
              <a:gd name="T14" fmla="*/ 7165 w 130"/>
              <a:gd name="T15" fmla="*/ 38286 h 102"/>
              <a:gd name="T16" fmla="*/ 38386 w 130"/>
              <a:gd name="T17" fmla="*/ 52256 h 102"/>
              <a:gd name="T18" fmla="*/ 62441 w 130"/>
              <a:gd name="T19" fmla="*/ 52256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102">
                <a:moveTo>
                  <a:pt x="122" y="101"/>
                </a:moveTo>
                <a:lnTo>
                  <a:pt x="122" y="101"/>
                </a:lnTo>
                <a:cubicBezTo>
                  <a:pt x="122" y="101"/>
                  <a:pt x="122" y="101"/>
                  <a:pt x="129" y="101"/>
                </a:cubicBezTo>
                <a:cubicBezTo>
                  <a:pt x="129" y="81"/>
                  <a:pt x="122" y="74"/>
                  <a:pt x="122" y="61"/>
                </a:cubicBezTo>
                <a:cubicBezTo>
                  <a:pt x="115" y="34"/>
                  <a:pt x="95" y="40"/>
                  <a:pt x="75" y="40"/>
                </a:cubicBezTo>
                <a:cubicBezTo>
                  <a:pt x="61" y="40"/>
                  <a:pt x="41" y="34"/>
                  <a:pt x="27" y="0"/>
                </a:cubicBezTo>
                <a:cubicBezTo>
                  <a:pt x="21" y="7"/>
                  <a:pt x="21" y="7"/>
                  <a:pt x="14" y="13"/>
                </a:cubicBezTo>
                <a:cubicBezTo>
                  <a:pt x="0" y="34"/>
                  <a:pt x="0" y="54"/>
                  <a:pt x="14" y="74"/>
                </a:cubicBezTo>
                <a:cubicBezTo>
                  <a:pt x="27" y="88"/>
                  <a:pt x="54" y="94"/>
                  <a:pt x="75" y="101"/>
                </a:cubicBezTo>
                <a:cubicBezTo>
                  <a:pt x="88" y="101"/>
                  <a:pt x="108" y="101"/>
                  <a:pt x="122"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0" name="Freeform 128"/>
          <p:cNvSpPr>
            <a:spLocks noChangeArrowheads="1"/>
          </p:cNvSpPr>
          <p:nvPr/>
        </p:nvSpPr>
        <p:spPr bwMode="auto">
          <a:xfrm>
            <a:off x="8966994" y="1864519"/>
            <a:ext cx="33338" cy="58738"/>
          </a:xfrm>
          <a:custGeom>
            <a:avLst/>
            <a:gdLst>
              <a:gd name="T0" fmla="*/ 10316 w 129"/>
              <a:gd name="T1" fmla="*/ 60077 h 224"/>
              <a:gd name="T2" fmla="*/ 10316 w 129"/>
              <a:gd name="T3" fmla="*/ 60077 h 224"/>
              <a:gd name="T4" fmla="*/ 0 w 129"/>
              <a:gd name="T5" fmla="*/ 66868 h 224"/>
              <a:gd name="T6" fmla="*/ 10316 w 129"/>
              <a:gd name="T7" fmla="*/ 70525 h 224"/>
              <a:gd name="T8" fmla="*/ 41778 w 129"/>
              <a:gd name="T9" fmla="*/ 105526 h 224"/>
              <a:gd name="T10" fmla="*/ 52093 w 129"/>
              <a:gd name="T11" fmla="*/ 112840 h 224"/>
              <a:gd name="T12" fmla="*/ 62925 w 129"/>
              <a:gd name="T13" fmla="*/ 116497 h 224"/>
              <a:gd name="T14" fmla="*/ 66019 w 129"/>
              <a:gd name="T15" fmla="*/ 116497 h 224"/>
              <a:gd name="T16" fmla="*/ 62925 w 129"/>
              <a:gd name="T17" fmla="*/ 52763 h 224"/>
              <a:gd name="T18" fmla="*/ 52093 w 129"/>
              <a:gd name="T19" fmla="*/ 14105 h 224"/>
              <a:gd name="T20" fmla="*/ 41778 w 129"/>
              <a:gd name="T21" fmla="*/ 3134 h 224"/>
              <a:gd name="T22" fmla="*/ 27852 w 129"/>
              <a:gd name="T23" fmla="*/ 0 h 224"/>
              <a:gd name="T24" fmla="*/ 10316 w 129"/>
              <a:gd name="T25" fmla="*/ 60077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224">
                <a:moveTo>
                  <a:pt x="20" y="115"/>
                </a:moveTo>
                <a:lnTo>
                  <a:pt x="20" y="115"/>
                </a:lnTo>
                <a:cubicBezTo>
                  <a:pt x="14" y="121"/>
                  <a:pt x="7" y="121"/>
                  <a:pt x="0" y="128"/>
                </a:cubicBezTo>
                <a:cubicBezTo>
                  <a:pt x="7" y="128"/>
                  <a:pt x="14" y="128"/>
                  <a:pt x="20" y="135"/>
                </a:cubicBezTo>
                <a:cubicBezTo>
                  <a:pt x="47" y="148"/>
                  <a:pt x="54" y="182"/>
                  <a:pt x="81" y="202"/>
                </a:cubicBezTo>
                <a:cubicBezTo>
                  <a:pt x="81" y="209"/>
                  <a:pt x="95" y="216"/>
                  <a:pt x="101" y="216"/>
                </a:cubicBezTo>
                <a:cubicBezTo>
                  <a:pt x="108" y="223"/>
                  <a:pt x="115" y="223"/>
                  <a:pt x="122" y="223"/>
                </a:cubicBezTo>
                <a:cubicBezTo>
                  <a:pt x="128" y="223"/>
                  <a:pt x="128" y="223"/>
                  <a:pt x="128" y="223"/>
                </a:cubicBezTo>
                <a:cubicBezTo>
                  <a:pt x="128" y="182"/>
                  <a:pt x="128" y="142"/>
                  <a:pt x="122" y="101"/>
                </a:cubicBezTo>
                <a:cubicBezTo>
                  <a:pt x="122" y="74"/>
                  <a:pt x="115" y="47"/>
                  <a:pt x="101" y="27"/>
                </a:cubicBezTo>
                <a:cubicBezTo>
                  <a:pt x="95" y="20"/>
                  <a:pt x="88" y="13"/>
                  <a:pt x="81" y="6"/>
                </a:cubicBezTo>
                <a:cubicBezTo>
                  <a:pt x="68" y="6"/>
                  <a:pt x="61" y="6"/>
                  <a:pt x="54" y="0"/>
                </a:cubicBezTo>
                <a:cubicBezTo>
                  <a:pt x="74" y="101"/>
                  <a:pt x="68" y="88"/>
                  <a:pt x="20"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1" name="Freeform 129"/>
          <p:cNvSpPr>
            <a:spLocks noChangeArrowheads="1"/>
          </p:cNvSpPr>
          <p:nvPr/>
        </p:nvSpPr>
        <p:spPr bwMode="auto">
          <a:xfrm>
            <a:off x="9036844" y="1956594"/>
            <a:ext cx="35719" cy="31750"/>
          </a:xfrm>
          <a:custGeom>
            <a:avLst/>
            <a:gdLst>
              <a:gd name="T0" fmla="*/ 28241 w 136"/>
              <a:gd name="T1" fmla="*/ 0 h 123"/>
              <a:gd name="T2" fmla="*/ 28241 w 136"/>
              <a:gd name="T3" fmla="*/ 0 h 123"/>
              <a:gd name="T4" fmla="*/ 17782 w 136"/>
              <a:gd name="T5" fmla="*/ 0 h 123"/>
              <a:gd name="T6" fmla="*/ 10460 w 136"/>
              <a:gd name="T7" fmla="*/ 0 h 123"/>
              <a:gd name="T8" fmla="*/ 7322 w 136"/>
              <a:gd name="T9" fmla="*/ 0 h 123"/>
              <a:gd name="T10" fmla="*/ 0 w 136"/>
              <a:gd name="T11" fmla="*/ 0 h 123"/>
              <a:gd name="T12" fmla="*/ 0 w 136"/>
              <a:gd name="T13" fmla="*/ 0 h 123"/>
              <a:gd name="T14" fmla="*/ 0 w 136"/>
              <a:gd name="T15" fmla="*/ 0 h 123"/>
              <a:gd name="T16" fmla="*/ 7322 w 136"/>
              <a:gd name="T17" fmla="*/ 60066 h 123"/>
              <a:gd name="T18" fmla="*/ 10460 w 136"/>
              <a:gd name="T19" fmla="*/ 63723 h 123"/>
              <a:gd name="T20" fmla="*/ 10460 w 136"/>
              <a:gd name="T21" fmla="*/ 63723 h 123"/>
              <a:gd name="T22" fmla="*/ 17782 w 136"/>
              <a:gd name="T23" fmla="*/ 56410 h 123"/>
              <a:gd name="T24" fmla="*/ 28241 w 136"/>
              <a:gd name="T25" fmla="*/ 52754 h 123"/>
              <a:gd name="T26" fmla="*/ 38701 w 136"/>
              <a:gd name="T27" fmla="*/ 49620 h 123"/>
              <a:gd name="T28" fmla="*/ 63804 w 136"/>
              <a:gd name="T29" fmla="*/ 14103 h 123"/>
              <a:gd name="T30" fmla="*/ 38701 w 136"/>
              <a:gd name="T31" fmla="*/ 3656 h 123"/>
              <a:gd name="T32" fmla="*/ 28241 w 136"/>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6" h="123">
                <a:moveTo>
                  <a:pt x="54" y="0"/>
                </a:moveTo>
                <a:lnTo>
                  <a:pt x="54" y="0"/>
                </a:lnTo>
                <a:cubicBezTo>
                  <a:pt x="47" y="0"/>
                  <a:pt x="41" y="0"/>
                  <a:pt x="34" y="0"/>
                </a:cubicBezTo>
                <a:cubicBezTo>
                  <a:pt x="27" y="0"/>
                  <a:pt x="27" y="0"/>
                  <a:pt x="20" y="0"/>
                </a:cubicBezTo>
                <a:cubicBezTo>
                  <a:pt x="14" y="0"/>
                  <a:pt x="14" y="0"/>
                  <a:pt x="14" y="0"/>
                </a:cubicBezTo>
                <a:cubicBezTo>
                  <a:pt x="7" y="0"/>
                  <a:pt x="0" y="0"/>
                  <a:pt x="0" y="0"/>
                </a:cubicBezTo>
                <a:cubicBezTo>
                  <a:pt x="14" y="68"/>
                  <a:pt x="0" y="95"/>
                  <a:pt x="14" y="115"/>
                </a:cubicBezTo>
                <a:cubicBezTo>
                  <a:pt x="14" y="115"/>
                  <a:pt x="14" y="122"/>
                  <a:pt x="20" y="122"/>
                </a:cubicBezTo>
                <a:cubicBezTo>
                  <a:pt x="27" y="115"/>
                  <a:pt x="27" y="108"/>
                  <a:pt x="34" y="108"/>
                </a:cubicBezTo>
                <a:cubicBezTo>
                  <a:pt x="41" y="101"/>
                  <a:pt x="47" y="101"/>
                  <a:pt x="54" y="101"/>
                </a:cubicBezTo>
                <a:cubicBezTo>
                  <a:pt x="61" y="95"/>
                  <a:pt x="68" y="95"/>
                  <a:pt x="74" y="95"/>
                </a:cubicBezTo>
                <a:cubicBezTo>
                  <a:pt x="108" y="88"/>
                  <a:pt x="135" y="81"/>
                  <a:pt x="122" y="27"/>
                </a:cubicBezTo>
                <a:cubicBezTo>
                  <a:pt x="108" y="14"/>
                  <a:pt x="95" y="7"/>
                  <a:pt x="74" y="7"/>
                </a:cubicBezTo>
                <a:cubicBezTo>
                  <a:pt x="68" y="0"/>
                  <a:pt x="61" y="0"/>
                  <a:pt x="5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2" name="Freeform 130"/>
          <p:cNvSpPr>
            <a:spLocks noChangeArrowheads="1"/>
          </p:cNvSpPr>
          <p:nvPr/>
        </p:nvSpPr>
        <p:spPr bwMode="auto">
          <a:xfrm>
            <a:off x="8838407" y="1542257"/>
            <a:ext cx="72231" cy="56356"/>
          </a:xfrm>
          <a:custGeom>
            <a:avLst/>
            <a:gdLst>
              <a:gd name="T0" fmla="*/ 24437 w 278"/>
              <a:gd name="T1" fmla="*/ 13989 h 217"/>
              <a:gd name="T2" fmla="*/ 24437 w 278"/>
              <a:gd name="T3" fmla="*/ 13989 h 217"/>
              <a:gd name="T4" fmla="*/ 10399 w 278"/>
              <a:gd name="T5" fmla="*/ 21242 h 217"/>
              <a:gd name="T6" fmla="*/ 3640 w 278"/>
              <a:gd name="T7" fmla="*/ 31604 h 217"/>
              <a:gd name="T8" fmla="*/ 0 w 278"/>
              <a:gd name="T9" fmla="*/ 35231 h 217"/>
              <a:gd name="T10" fmla="*/ 3640 w 278"/>
              <a:gd name="T11" fmla="*/ 35231 h 217"/>
              <a:gd name="T12" fmla="*/ 10399 w 278"/>
              <a:gd name="T13" fmla="*/ 41967 h 217"/>
              <a:gd name="T14" fmla="*/ 24437 w 278"/>
              <a:gd name="T15" fmla="*/ 52847 h 217"/>
              <a:gd name="T16" fmla="*/ 42115 w 278"/>
              <a:gd name="T17" fmla="*/ 73571 h 217"/>
              <a:gd name="T18" fmla="*/ 56153 w 278"/>
              <a:gd name="T19" fmla="*/ 91187 h 217"/>
              <a:gd name="T20" fmla="*/ 70191 w 278"/>
              <a:gd name="T21" fmla="*/ 97922 h 217"/>
              <a:gd name="T22" fmla="*/ 70191 w 278"/>
              <a:gd name="T23" fmla="*/ 101549 h 217"/>
              <a:gd name="T24" fmla="*/ 105547 w 278"/>
              <a:gd name="T25" fmla="*/ 111911 h 217"/>
              <a:gd name="T26" fmla="*/ 109186 w 278"/>
              <a:gd name="T27" fmla="*/ 111911 h 217"/>
              <a:gd name="T28" fmla="*/ 119585 w 278"/>
              <a:gd name="T29" fmla="*/ 108802 h 217"/>
              <a:gd name="T30" fmla="*/ 137263 w 278"/>
              <a:gd name="T31" fmla="*/ 31604 h 217"/>
              <a:gd name="T32" fmla="*/ 144022 w 278"/>
              <a:gd name="T33" fmla="*/ 7253 h 217"/>
              <a:gd name="T34" fmla="*/ 137263 w 278"/>
              <a:gd name="T35" fmla="*/ 7253 h 217"/>
              <a:gd name="T36" fmla="*/ 109186 w 278"/>
              <a:gd name="T37" fmla="*/ 3627 h 217"/>
              <a:gd name="T38" fmla="*/ 105547 w 278"/>
              <a:gd name="T39" fmla="*/ 3627 h 217"/>
              <a:gd name="T40" fmla="*/ 70191 w 278"/>
              <a:gd name="T41" fmla="*/ 0 h 217"/>
              <a:gd name="T42" fmla="*/ 70191 w 278"/>
              <a:gd name="T43" fmla="*/ 0 h 217"/>
              <a:gd name="T44" fmla="*/ 56153 w 278"/>
              <a:gd name="T45" fmla="*/ 3627 h 217"/>
              <a:gd name="T46" fmla="*/ 42115 w 278"/>
              <a:gd name="T47" fmla="*/ 7253 h 217"/>
              <a:gd name="T48" fmla="*/ 24437 w 278"/>
              <a:gd name="T49" fmla="*/ 13989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17">
                <a:moveTo>
                  <a:pt x="47" y="27"/>
                </a:moveTo>
                <a:lnTo>
                  <a:pt x="47" y="27"/>
                </a:lnTo>
                <a:cubicBezTo>
                  <a:pt x="41" y="27"/>
                  <a:pt x="27" y="34"/>
                  <a:pt x="20" y="41"/>
                </a:cubicBezTo>
                <a:cubicBezTo>
                  <a:pt x="14" y="48"/>
                  <a:pt x="7" y="54"/>
                  <a:pt x="7" y="61"/>
                </a:cubicBezTo>
                <a:cubicBezTo>
                  <a:pt x="0" y="61"/>
                  <a:pt x="0" y="61"/>
                  <a:pt x="0" y="68"/>
                </a:cubicBezTo>
                <a:cubicBezTo>
                  <a:pt x="0" y="68"/>
                  <a:pt x="0" y="68"/>
                  <a:pt x="7" y="68"/>
                </a:cubicBezTo>
                <a:cubicBezTo>
                  <a:pt x="14" y="75"/>
                  <a:pt x="14" y="75"/>
                  <a:pt x="20" y="81"/>
                </a:cubicBezTo>
                <a:cubicBezTo>
                  <a:pt x="34" y="88"/>
                  <a:pt x="41" y="95"/>
                  <a:pt x="47" y="102"/>
                </a:cubicBezTo>
                <a:cubicBezTo>
                  <a:pt x="61" y="115"/>
                  <a:pt x="68" y="129"/>
                  <a:pt x="81" y="142"/>
                </a:cubicBezTo>
                <a:cubicBezTo>
                  <a:pt x="88" y="156"/>
                  <a:pt x="101" y="162"/>
                  <a:pt x="108" y="176"/>
                </a:cubicBezTo>
                <a:cubicBezTo>
                  <a:pt x="115" y="183"/>
                  <a:pt x="122" y="189"/>
                  <a:pt x="135" y="189"/>
                </a:cubicBezTo>
                <a:cubicBezTo>
                  <a:pt x="135" y="196"/>
                  <a:pt x="135" y="196"/>
                  <a:pt x="135" y="196"/>
                </a:cubicBezTo>
                <a:cubicBezTo>
                  <a:pt x="156" y="203"/>
                  <a:pt x="176" y="210"/>
                  <a:pt x="203" y="216"/>
                </a:cubicBezTo>
                <a:cubicBezTo>
                  <a:pt x="210" y="216"/>
                  <a:pt x="210" y="216"/>
                  <a:pt x="210" y="216"/>
                </a:cubicBezTo>
                <a:cubicBezTo>
                  <a:pt x="216" y="216"/>
                  <a:pt x="223" y="216"/>
                  <a:pt x="230" y="210"/>
                </a:cubicBezTo>
                <a:cubicBezTo>
                  <a:pt x="250" y="176"/>
                  <a:pt x="250" y="108"/>
                  <a:pt x="264" y="61"/>
                </a:cubicBezTo>
                <a:cubicBezTo>
                  <a:pt x="270" y="41"/>
                  <a:pt x="270" y="27"/>
                  <a:pt x="277" y="14"/>
                </a:cubicBezTo>
                <a:cubicBezTo>
                  <a:pt x="270" y="14"/>
                  <a:pt x="270" y="14"/>
                  <a:pt x="264" y="14"/>
                </a:cubicBezTo>
                <a:cubicBezTo>
                  <a:pt x="243" y="14"/>
                  <a:pt x="230" y="7"/>
                  <a:pt x="210" y="7"/>
                </a:cubicBezTo>
                <a:cubicBezTo>
                  <a:pt x="203" y="7"/>
                  <a:pt x="203" y="7"/>
                  <a:pt x="203" y="7"/>
                </a:cubicBezTo>
                <a:cubicBezTo>
                  <a:pt x="183" y="0"/>
                  <a:pt x="156" y="0"/>
                  <a:pt x="135" y="0"/>
                </a:cubicBezTo>
                <a:cubicBezTo>
                  <a:pt x="122" y="7"/>
                  <a:pt x="115" y="7"/>
                  <a:pt x="108" y="7"/>
                </a:cubicBezTo>
                <a:cubicBezTo>
                  <a:pt x="101" y="7"/>
                  <a:pt x="88" y="7"/>
                  <a:pt x="81" y="14"/>
                </a:cubicBezTo>
                <a:cubicBezTo>
                  <a:pt x="68" y="14"/>
                  <a:pt x="54" y="21"/>
                  <a:pt x="47"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3" name="Freeform 131"/>
          <p:cNvSpPr>
            <a:spLocks noChangeArrowheads="1"/>
          </p:cNvSpPr>
          <p:nvPr/>
        </p:nvSpPr>
        <p:spPr bwMode="auto">
          <a:xfrm>
            <a:off x="8969375" y="1942307"/>
            <a:ext cx="39688" cy="32544"/>
          </a:xfrm>
          <a:custGeom>
            <a:avLst/>
            <a:gdLst>
              <a:gd name="T0" fmla="*/ 48387 w 156"/>
              <a:gd name="T1" fmla="*/ 31861 h 123"/>
              <a:gd name="T2" fmla="*/ 48387 w 156"/>
              <a:gd name="T3" fmla="*/ 31861 h 123"/>
              <a:gd name="T4" fmla="*/ 59196 w 156"/>
              <a:gd name="T5" fmla="*/ 28205 h 123"/>
              <a:gd name="T6" fmla="*/ 73095 w 156"/>
              <a:gd name="T7" fmla="*/ 21415 h 123"/>
              <a:gd name="T8" fmla="*/ 76183 w 156"/>
              <a:gd name="T9" fmla="*/ 14103 h 123"/>
              <a:gd name="T10" fmla="*/ 79786 w 156"/>
              <a:gd name="T11" fmla="*/ 0 h 123"/>
              <a:gd name="T12" fmla="*/ 76183 w 156"/>
              <a:gd name="T13" fmla="*/ 0 h 123"/>
              <a:gd name="T14" fmla="*/ 73095 w 156"/>
              <a:gd name="T15" fmla="*/ 0 h 123"/>
              <a:gd name="T16" fmla="*/ 59196 w 156"/>
              <a:gd name="T17" fmla="*/ 0 h 123"/>
              <a:gd name="T18" fmla="*/ 48387 w 156"/>
              <a:gd name="T19" fmla="*/ 0 h 123"/>
              <a:gd name="T20" fmla="*/ 38092 w 156"/>
              <a:gd name="T21" fmla="*/ 0 h 123"/>
              <a:gd name="T22" fmla="*/ 13898 w 156"/>
              <a:gd name="T23" fmla="*/ 0 h 123"/>
              <a:gd name="T24" fmla="*/ 27797 w 156"/>
              <a:gd name="T25" fmla="*/ 63723 h 123"/>
              <a:gd name="T26" fmla="*/ 38092 w 156"/>
              <a:gd name="T27" fmla="*/ 38651 h 123"/>
              <a:gd name="T28" fmla="*/ 48387 w 156"/>
              <a:gd name="T29" fmla="*/ 31861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6" h="123">
                <a:moveTo>
                  <a:pt x="94" y="61"/>
                </a:moveTo>
                <a:lnTo>
                  <a:pt x="94" y="61"/>
                </a:lnTo>
                <a:cubicBezTo>
                  <a:pt x="101" y="61"/>
                  <a:pt x="108" y="54"/>
                  <a:pt x="115" y="54"/>
                </a:cubicBezTo>
                <a:cubicBezTo>
                  <a:pt x="128" y="47"/>
                  <a:pt x="135" y="47"/>
                  <a:pt x="142" y="41"/>
                </a:cubicBezTo>
                <a:cubicBezTo>
                  <a:pt x="142" y="34"/>
                  <a:pt x="148" y="34"/>
                  <a:pt x="148" y="27"/>
                </a:cubicBezTo>
                <a:cubicBezTo>
                  <a:pt x="155" y="20"/>
                  <a:pt x="155" y="14"/>
                  <a:pt x="155" y="0"/>
                </a:cubicBezTo>
                <a:cubicBezTo>
                  <a:pt x="148" y="0"/>
                  <a:pt x="148" y="0"/>
                  <a:pt x="148" y="0"/>
                </a:cubicBezTo>
                <a:cubicBezTo>
                  <a:pt x="142" y="0"/>
                  <a:pt x="142" y="0"/>
                  <a:pt x="142" y="0"/>
                </a:cubicBezTo>
                <a:cubicBezTo>
                  <a:pt x="115" y="0"/>
                  <a:pt x="115" y="0"/>
                  <a:pt x="115" y="0"/>
                </a:cubicBezTo>
                <a:cubicBezTo>
                  <a:pt x="94" y="0"/>
                  <a:pt x="94" y="0"/>
                  <a:pt x="94" y="0"/>
                </a:cubicBezTo>
                <a:cubicBezTo>
                  <a:pt x="74" y="0"/>
                  <a:pt x="74" y="0"/>
                  <a:pt x="74" y="0"/>
                </a:cubicBezTo>
                <a:cubicBezTo>
                  <a:pt x="27" y="0"/>
                  <a:pt x="27" y="0"/>
                  <a:pt x="27" y="0"/>
                </a:cubicBezTo>
                <a:cubicBezTo>
                  <a:pt x="40" y="34"/>
                  <a:pt x="0" y="122"/>
                  <a:pt x="54" y="122"/>
                </a:cubicBezTo>
                <a:cubicBezTo>
                  <a:pt x="54" y="95"/>
                  <a:pt x="61" y="81"/>
                  <a:pt x="74" y="74"/>
                </a:cubicBezTo>
                <a:cubicBezTo>
                  <a:pt x="74" y="68"/>
                  <a:pt x="88" y="68"/>
                  <a:pt x="94"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5" name="Freeform 133"/>
          <p:cNvSpPr>
            <a:spLocks noChangeArrowheads="1"/>
          </p:cNvSpPr>
          <p:nvPr/>
        </p:nvSpPr>
        <p:spPr bwMode="auto">
          <a:xfrm>
            <a:off x="8838407" y="1926432"/>
            <a:ext cx="33338" cy="18256"/>
          </a:xfrm>
          <a:custGeom>
            <a:avLst/>
            <a:gdLst>
              <a:gd name="T0" fmla="*/ 10316 w 129"/>
              <a:gd name="T1" fmla="*/ 28731 h 69"/>
              <a:gd name="T2" fmla="*/ 10316 w 129"/>
              <a:gd name="T3" fmla="*/ 28731 h 69"/>
              <a:gd name="T4" fmla="*/ 24241 w 129"/>
              <a:gd name="T5" fmla="*/ 32456 h 69"/>
              <a:gd name="T6" fmla="*/ 41778 w 129"/>
              <a:gd name="T7" fmla="*/ 36180 h 69"/>
              <a:gd name="T8" fmla="*/ 55704 w 129"/>
              <a:gd name="T9" fmla="*/ 36180 h 69"/>
              <a:gd name="T10" fmla="*/ 66019 w 129"/>
              <a:gd name="T11" fmla="*/ 32456 h 69"/>
              <a:gd name="T12" fmla="*/ 55704 w 129"/>
              <a:gd name="T13" fmla="*/ 11173 h 69"/>
              <a:gd name="T14" fmla="*/ 41778 w 129"/>
              <a:gd name="T15" fmla="*/ 0 h 69"/>
              <a:gd name="T16" fmla="*/ 24241 w 129"/>
              <a:gd name="T17" fmla="*/ 0 h 69"/>
              <a:gd name="T18" fmla="*/ 10316 w 129"/>
              <a:gd name="T19" fmla="*/ 0 h 69"/>
              <a:gd name="T20" fmla="*/ 3610 w 129"/>
              <a:gd name="T21" fmla="*/ 11173 h 69"/>
              <a:gd name="T22" fmla="*/ 0 w 129"/>
              <a:gd name="T23" fmla="*/ 21814 h 69"/>
              <a:gd name="T24" fmla="*/ 3610 w 129"/>
              <a:gd name="T25" fmla="*/ 21814 h 69"/>
              <a:gd name="T26" fmla="*/ 10316 w 129"/>
              <a:gd name="T27" fmla="*/ 28731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69">
                <a:moveTo>
                  <a:pt x="20" y="54"/>
                </a:moveTo>
                <a:lnTo>
                  <a:pt x="20" y="54"/>
                </a:lnTo>
                <a:cubicBezTo>
                  <a:pt x="27" y="54"/>
                  <a:pt x="41" y="61"/>
                  <a:pt x="47" y="61"/>
                </a:cubicBezTo>
                <a:cubicBezTo>
                  <a:pt x="54" y="61"/>
                  <a:pt x="68" y="68"/>
                  <a:pt x="81" y="68"/>
                </a:cubicBezTo>
                <a:cubicBezTo>
                  <a:pt x="88" y="68"/>
                  <a:pt x="101" y="68"/>
                  <a:pt x="108" y="68"/>
                </a:cubicBezTo>
                <a:cubicBezTo>
                  <a:pt x="115" y="68"/>
                  <a:pt x="122" y="68"/>
                  <a:pt x="128" y="61"/>
                </a:cubicBezTo>
                <a:cubicBezTo>
                  <a:pt x="128" y="48"/>
                  <a:pt x="122" y="34"/>
                  <a:pt x="108" y="21"/>
                </a:cubicBezTo>
                <a:cubicBezTo>
                  <a:pt x="101" y="14"/>
                  <a:pt x="88" y="7"/>
                  <a:pt x="81" y="0"/>
                </a:cubicBezTo>
                <a:cubicBezTo>
                  <a:pt x="68" y="0"/>
                  <a:pt x="54" y="0"/>
                  <a:pt x="47" y="0"/>
                </a:cubicBezTo>
                <a:cubicBezTo>
                  <a:pt x="41" y="0"/>
                  <a:pt x="27" y="0"/>
                  <a:pt x="20" y="0"/>
                </a:cubicBezTo>
                <a:cubicBezTo>
                  <a:pt x="14" y="7"/>
                  <a:pt x="7" y="14"/>
                  <a:pt x="7" y="21"/>
                </a:cubicBezTo>
                <a:cubicBezTo>
                  <a:pt x="0" y="27"/>
                  <a:pt x="0" y="34"/>
                  <a:pt x="0" y="41"/>
                </a:cubicBezTo>
                <a:cubicBezTo>
                  <a:pt x="0" y="41"/>
                  <a:pt x="0" y="41"/>
                  <a:pt x="7" y="41"/>
                </a:cubicBezTo>
                <a:cubicBezTo>
                  <a:pt x="14" y="48"/>
                  <a:pt x="14" y="48"/>
                  <a:pt x="20" y="5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6" name="Freeform 134"/>
          <p:cNvSpPr>
            <a:spLocks noChangeArrowheads="1"/>
          </p:cNvSpPr>
          <p:nvPr/>
        </p:nvSpPr>
        <p:spPr bwMode="auto">
          <a:xfrm>
            <a:off x="8863807" y="1956594"/>
            <a:ext cx="45244" cy="55563"/>
          </a:xfrm>
          <a:custGeom>
            <a:avLst/>
            <a:gdLst>
              <a:gd name="T0" fmla="*/ 20858 w 176"/>
              <a:gd name="T1" fmla="*/ 59583 h 217"/>
              <a:gd name="T2" fmla="*/ 20858 w 176"/>
              <a:gd name="T3" fmla="*/ 59583 h 217"/>
              <a:gd name="T4" fmla="*/ 20858 w 176"/>
              <a:gd name="T5" fmla="*/ 69946 h 217"/>
              <a:gd name="T6" fmla="*/ 38587 w 176"/>
              <a:gd name="T7" fmla="*/ 111913 h 217"/>
              <a:gd name="T8" fmla="*/ 52666 w 176"/>
              <a:gd name="T9" fmla="*/ 87561 h 217"/>
              <a:gd name="T10" fmla="*/ 56316 w 176"/>
              <a:gd name="T11" fmla="*/ 87561 h 217"/>
              <a:gd name="T12" fmla="*/ 59966 w 176"/>
              <a:gd name="T13" fmla="*/ 87561 h 217"/>
              <a:gd name="T14" fmla="*/ 88124 w 176"/>
              <a:gd name="T15" fmla="*/ 80308 h 217"/>
              <a:gd name="T16" fmla="*/ 91253 w 176"/>
              <a:gd name="T17" fmla="*/ 73572 h 217"/>
              <a:gd name="T18" fmla="*/ 88124 w 176"/>
              <a:gd name="T19" fmla="*/ 73572 h 217"/>
              <a:gd name="T20" fmla="*/ 59966 w 176"/>
              <a:gd name="T21" fmla="*/ 66319 h 217"/>
              <a:gd name="T22" fmla="*/ 56316 w 176"/>
              <a:gd name="T23" fmla="*/ 66319 h 217"/>
              <a:gd name="T24" fmla="*/ 38587 w 176"/>
              <a:gd name="T25" fmla="*/ 0 h 217"/>
              <a:gd name="T26" fmla="*/ 20858 w 176"/>
              <a:gd name="T27" fmla="*/ 21243 h 217"/>
              <a:gd name="T28" fmla="*/ 20858 w 176"/>
              <a:gd name="T29" fmla="*/ 21243 h 217"/>
              <a:gd name="T30" fmla="*/ 6779 w 176"/>
              <a:gd name="T31" fmla="*/ 24351 h 217"/>
              <a:gd name="T32" fmla="*/ 0 w 176"/>
              <a:gd name="T33" fmla="*/ 35232 h 217"/>
              <a:gd name="T34" fmla="*/ 6779 w 176"/>
              <a:gd name="T35" fmla="*/ 38341 h 217"/>
              <a:gd name="T36" fmla="*/ 20858 w 176"/>
              <a:gd name="T37" fmla="*/ 59583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6" h="217">
                <a:moveTo>
                  <a:pt x="40" y="115"/>
                </a:moveTo>
                <a:lnTo>
                  <a:pt x="40" y="115"/>
                </a:lnTo>
                <a:cubicBezTo>
                  <a:pt x="40" y="122"/>
                  <a:pt x="40" y="128"/>
                  <a:pt x="40" y="135"/>
                </a:cubicBezTo>
                <a:cubicBezTo>
                  <a:pt x="47" y="169"/>
                  <a:pt x="47" y="209"/>
                  <a:pt x="74" y="216"/>
                </a:cubicBezTo>
                <a:cubicBezTo>
                  <a:pt x="81" y="203"/>
                  <a:pt x="74" y="169"/>
                  <a:pt x="101" y="169"/>
                </a:cubicBezTo>
                <a:lnTo>
                  <a:pt x="108" y="169"/>
                </a:lnTo>
                <a:cubicBezTo>
                  <a:pt x="115" y="169"/>
                  <a:pt x="115" y="169"/>
                  <a:pt x="115" y="169"/>
                </a:cubicBezTo>
                <a:cubicBezTo>
                  <a:pt x="135" y="169"/>
                  <a:pt x="155" y="169"/>
                  <a:pt x="169" y="155"/>
                </a:cubicBezTo>
                <a:cubicBezTo>
                  <a:pt x="175" y="155"/>
                  <a:pt x="175" y="149"/>
                  <a:pt x="175" y="142"/>
                </a:cubicBezTo>
                <a:lnTo>
                  <a:pt x="169" y="142"/>
                </a:lnTo>
                <a:cubicBezTo>
                  <a:pt x="142" y="142"/>
                  <a:pt x="121" y="142"/>
                  <a:pt x="115" y="128"/>
                </a:cubicBezTo>
                <a:lnTo>
                  <a:pt x="108" y="128"/>
                </a:lnTo>
                <a:cubicBezTo>
                  <a:pt x="74" y="101"/>
                  <a:pt x="115" y="34"/>
                  <a:pt x="74" y="0"/>
                </a:cubicBezTo>
                <a:cubicBezTo>
                  <a:pt x="81" y="27"/>
                  <a:pt x="61" y="34"/>
                  <a:pt x="40" y="41"/>
                </a:cubicBezTo>
                <a:cubicBezTo>
                  <a:pt x="27" y="41"/>
                  <a:pt x="20" y="41"/>
                  <a:pt x="13" y="47"/>
                </a:cubicBezTo>
                <a:cubicBezTo>
                  <a:pt x="6" y="54"/>
                  <a:pt x="0" y="61"/>
                  <a:pt x="0" y="68"/>
                </a:cubicBezTo>
                <a:cubicBezTo>
                  <a:pt x="6" y="74"/>
                  <a:pt x="13" y="74"/>
                  <a:pt x="13" y="74"/>
                </a:cubicBezTo>
                <a:cubicBezTo>
                  <a:pt x="27" y="81"/>
                  <a:pt x="33" y="95"/>
                  <a:pt x="40"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7" name="Freeform 135"/>
          <p:cNvSpPr>
            <a:spLocks noChangeArrowheads="1"/>
          </p:cNvSpPr>
          <p:nvPr/>
        </p:nvSpPr>
        <p:spPr bwMode="auto">
          <a:xfrm>
            <a:off x="8854282" y="1774825"/>
            <a:ext cx="21431" cy="26194"/>
          </a:xfrm>
          <a:custGeom>
            <a:avLst/>
            <a:gdLst>
              <a:gd name="T0" fmla="*/ 10632 w 82"/>
              <a:gd name="T1" fmla="*/ 48675 h 103"/>
              <a:gd name="T2" fmla="*/ 10632 w 82"/>
              <a:gd name="T3" fmla="*/ 48675 h 103"/>
              <a:gd name="T4" fmla="*/ 14353 w 82"/>
              <a:gd name="T5" fmla="*/ 52262 h 103"/>
              <a:gd name="T6" fmla="*/ 24986 w 82"/>
              <a:gd name="T7" fmla="*/ 41502 h 103"/>
              <a:gd name="T8" fmla="*/ 39339 w 82"/>
              <a:gd name="T9" fmla="*/ 48675 h 103"/>
              <a:gd name="T10" fmla="*/ 39339 w 82"/>
              <a:gd name="T11" fmla="*/ 48675 h 103"/>
              <a:gd name="T12" fmla="*/ 43060 w 82"/>
              <a:gd name="T13" fmla="*/ 52262 h 103"/>
              <a:gd name="T14" fmla="*/ 39339 w 82"/>
              <a:gd name="T15" fmla="*/ 17421 h 103"/>
              <a:gd name="T16" fmla="*/ 39339 w 82"/>
              <a:gd name="T17" fmla="*/ 13834 h 103"/>
              <a:gd name="T18" fmla="*/ 24986 w 82"/>
              <a:gd name="T19" fmla="*/ 3587 h 103"/>
              <a:gd name="T20" fmla="*/ 10632 w 82"/>
              <a:gd name="T21" fmla="*/ 0 h 103"/>
              <a:gd name="T22" fmla="*/ 3721 w 82"/>
              <a:gd name="T23" fmla="*/ 0 h 103"/>
              <a:gd name="T24" fmla="*/ 10632 w 82"/>
              <a:gd name="T25" fmla="*/ 48675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03">
                <a:moveTo>
                  <a:pt x="20" y="95"/>
                </a:moveTo>
                <a:lnTo>
                  <a:pt x="20" y="95"/>
                </a:lnTo>
                <a:cubicBezTo>
                  <a:pt x="20" y="95"/>
                  <a:pt x="27" y="95"/>
                  <a:pt x="27" y="102"/>
                </a:cubicBezTo>
                <a:cubicBezTo>
                  <a:pt x="34" y="81"/>
                  <a:pt x="40" y="81"/>
                  <a:pt x="47" y="81"/>
                </a:cubicBezTo>
                <a:cubicBezTo>
                  <a:pt x="54" y="81"/>
                  <a:pt x="61" y="88"/>
                  <a:pt x="74" y="95"/>
                </a:cubicBezTo>
                <a:cubicBezTo>
                  <a:pt x="81" y="102"/>
                  <a:pt x="81" y="102"/>
                  <a:pt x="81" y="102"/>
                </a:cubicBezTo>
                <a:cubicBezTo>
                  <a:pt x="81" y="75"/>
                  <a:pt x="81" y="54"/>
                  <a:pt x="74" y="34"/>
                </a:cubicBezTo>
                <a:lnTo>
                  <a:pt x="74" y="27"/>
                </a:lnTo>
                <a:cubicBezTo>
                  <a:pt x="67" y="21"/>
                  <a:pt x="61" y="7"/>
                  <a:pt x="47" y="7"/>
                </a:cubicBezTo>
                <a:cubicBezTo>
                  <a:pt x="40" y="0"/>
                  <a:pt x="27" y="0"/>
                  <a:pt x="20" y="0"/>
                </a:cubicBezTo>
                <a:cubicBezTo>
                  <a:pt x="13" y="0"/>
                  <a:pt x="7" y="0"/>
                  <a:pt x="7" y="0"/>
                </a:cubicBezTo>
                <a:cubicBezTo>
                  <a:pt x="7" y="34"/>
                  <a:pt x="0" y="75"/>
                  <a:pt x="20"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8" name="Freeform 136"/>
          <p:cNvSpPr>
            <a:spLocks noChangeArrowheads="1"/>
          </p:cNvSpPr>
          <p:nvPr/>
        </p:nvSpPr>
        <p:spPr bwMode="auto">
          <a:xfrm>
            <a:off x="8830469" y="1602582"/>
            <a:ext cx="28575" cy="19844"/>
          </a:xfrm>
          <a:custGeom>
            <a:avLst/>
            <a:gdLst>
              <a:gd name="T0" fmla="*/ 3684 w 109"/>
              <a:gd name="T1" fmla="*/ 0 h 75"/>
              <a:gd name="T2" fmla="*/ 3684 w 109"/>
              <a:gd name="T3" fmla="*/ 0 h 75"/>
              <a:gd name="T4" fmla="*/ 0 w 109"/>
              <a:gd name="T5" fmla="*/ 0 h 75"/>
              <a:gd name="T6" fmla="*/ 0 w 109"/>
              <a:gd name="T7" fmla="*/ 0 h 75"/>
              <a:gd name="T8" fmla="*/ 0 w 109"/>
              <a:gd name="T9" fmla="*/ 17163 h 75"/>
              <a:gd name="T10" fmla="*/ 3684 w 109"/>
              <a:gd name="T11" fmla="*/ 24444 h 75"/>
              <a:gd name="T12" fmla="*/ 17891 w 109"/>
              <a:gd name="T13" fmla="*/ 34846 h 75"/>
              <a:gd name="T14" fmla="*/ 21575 w 109"/>
              <a:gd name="T15" fmla="*/ 34846 h 75"/>
              <a:gd name="T16" fmla="*/ 28416 w 109"/>
              <a:gd name="T17" fmla="*/ 38487 h 75"/>
              <a:gd name="T18" fmla="*/ 42624 w 109"/>
              <a:gd name="T19" fmla="*/ 38487 h 75"/>
              <a:gd name="T20" fmla="*/ 53674 w 109"/>
              <a:gd name="T21" fmla="*/ 38487 h 75"/>
              <a:gd name="T22" fmla="*/ 42624 w 109"/>
              <a:gd name="T23" fmla="*/ 3121 h 75"/>
              <a:gd name="T24" fmla="*/ 28416 w 109"/>
              <a:gd name="T25" fmla="*/ 0 h 75"/>
              <a:gd name="T26" fmla="*/ 21575 w 109"/>
              <a:gd name="T27" fmla="*/ 0 h 75"/>
              <a:gd name="T28" fmla="*/ 17891 w 109"/>
              <a:gd name="T29" fmla="*/ 0 h 75"/>
              <a:gd name="T30" fmla="*/ 3684 w 109"/>
              <a:gd name="T31" fmla="*/ 0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75">
                <a:moveTo>
                  <a:pt x="7" y="0"/>
                </a:moveTo>
                <a:lnTo>
                  <a:pt x="7" y="0"/>
                </a:lnTo>
                <a:cubicBezTo>
                  <a:pt x="7" y="0"/>
                  <a:pt x="7" y="0"/>
                  <a:pt x="0" y="0"/>
                </a:cubicBezTo>
                <a:cubicBezTo>
                  <a:pt x="0" y="13"/>
                  <a:pt x="0" y="20"/>
                  <a:pt x="0" y="33"/>
                </a:cubicBezTo>
                <a:cubicBezTo>
                  <a:pt x="7" y="40"/>
                  <a:pt x="7" y="40"/>
                  <a:pt x="7" y="47"/>
                </a:cubicBezTo>
                <a:cubicBezTo>
                  <a:pt x="14" y="54"/>
                  <a:pt x="21" y="60"/>
                  <a:pt x="34" y="67"/>
                </a:cubicBezTo>
                <a:cubicBezTo>
                  <a:pt x="34" y="67"/>
                  <a:pt x="34" y="67"/>
                  <a:pt x="41" y="67"/>
                </a:cubicBezTo>
                <a:cubicBezTo>
                  <a:pt x="41" y="74"/>
                  <a:pt x="48" y="74"/>
                  <a:pt x="54" y="74"/>
                </a:cubicBezTo>
                <a:cubicBezTo>
                  <a:pt x="61" y="74"/>
                  <a:pt x="75" y="74"/>
                  <a:pt x="81" y="74"/>
                </a:cubicBezTo>
                <a:cubicBezTo>
                  <a:pt x="88" y="74"/>
                  <a:pt x="95" y="74"/>
                  <a:pt x="102" y="74"/>
                </a:cubicBezTo>
                <a:cubicBezTo>
                  <a:pt x="108" y="40"/>
                  <a:pt x="102" y="20"/>
                  <a:pt x="81" y="6"/>
                </a:cubicBezTo>
                <a:cubicBezTo>
                  <a:pt x="75" y="6"/>
                  <a:pt x="68" y="0"/>
                  <a:pt x="54" y="0"/>
                </a:cubicBezTo>
                <a:cubicBezTo>
                  <a:pt x="48" y="0"/>
                  <a:pt x="48" y="0"/>
                  <a:pt x="41" y="0"/>
                </a:cubicBezTo>
                <a:cubicBezTo>
                  <a:pt x="34" y="0"/>
                  <a:pt x="34" y="0"/>
                  <a:pt x="34" y="0"/>
                </a:cubicBezTo>
                <a:cubicBezTo>
                  <a:pt x="27" y="0"/>
                  <a:pt x="21" y="0"/>
                  <a:pt x="7"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49" name="Freeform 137"/>
          <p:cNvSpPr>
            <a:spLocks noChangeArrowheads="1"/>
          </p:cNvSpPr>
          <p:nvPr/>
        </p:nvSpPr>
        <p:spPr bwMode="auto">
          <a:xfrm>
            <a:off x="8903494" y="1496219"/>
            <a:ext cx="30163" cy="44450"/>
          </a:xfrm>
          <a:custGeom>
            <a:avLst/>
            <a:gdLst>
              <a:gd name="T0" fmla="*/ 7200 w 116"/>
              <a:gd name="T1" fmla="*/ 81588 h 170"/>
              <a:gd name="T2" fmla="*/ 7200 w 116"/>
              <a:gd name="T3" fmla="*/ 81588 h 170"/>
              <a:gd name="T4" fmla="*/ 17485 w 116"/>
              <a:gd name="T5" fmla="*/ 88958 h 170"/>
              <a:gd name="T6" fmla="*/ 27770 w 116"/>
              <a:gd name="T7" fmla="*/ 63692 h 170"/>
              <a:gd name="T8" fmla="*/ 31369 w 116"/>
              <a:gd name="T9" fmla="*/ 63692 h 170"/>
              <a:gd name="T10" fmla="*/ 45254 w 116"/>
              <a:gd name="T11" fmla="*/ 60533 h 170"/>
              <a:gd name="T12" fmla="*/ 55539 w 116"/>
              <a:gd name="T13" fmla="*/ 63692 h 170"/>
              <a:gd name="T14" fmla="*/ 45254 w 116"/>
              <a:gd name="T15" fmla="*/ 3685 h 170"/>
              <a:gd name="T16" fmla="*/ 31369 w 116"/>
              <a:gd name="T17" fmla="*/ 0 h 170"/>
              <a:gd name="T18" fmla="*/ 31369 w 116"/>
              <a:gd name="T19" fmla="*/ 0 h 170"/>
              <a:gd name="T20" fmla="*/ 27770 w 116"/>
              <a:gd name="T21" fmla="*/ 6843 h 170"/>
              <a:gd name="T22" fmla="*/ 7200 w 116"/>
              <a:gd name="T23" fmla="*/ 42636 h 170"/>
              <a:gd name="T24" fmla="*/ 7200 w 116"/>
              <a:gd name="T25" fmla="*/ 81588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6" h="170">
                <a:moveTo>
                  <a:pt x="14" y="155"/>
                </a:moveTo>
                <a:lnTo>
                  <a:pt x="14" y="155"/>
                </a:lnTo>
                <a:cubicBezTo>
                  <a:pt x="20" y="155"/>
                  <a:pt x="27" y="162"/>
                  <a:pt x="34" y="169"/>
                </a:cubicBezTo>
                <a:cubicBezTo>
                  <a:pt x="34" y="148"/>
                  <a:pt x="41" y="135"/>
                  <a:pt x="54" y="121"/>
                </a:cubicBezTo>
                <a:cubicBezTo>
                  <a:pt x="54" y="121"/>
                  <a:pt x="54" y="121"/>
                  <a:pt x="61" y="121"/>
                </a:cubicBezTo>
                <a:cubicBezTo>
                  <a:pt x="68" y="115"/>
                  <a:pt x="81" y="115"/>
                  <a:pt x="88" y="115"/>
                </a:cubicBezTo>
                <a:cubicBezTo>
                  <a:pt x="95" y="115"/>
                  <a:pt x="101" y="121"/>
                  <a:pt x="108" y="121"/>
                </a:cubicBezTo>
                <a:cubicBezTo>
                  <a:pt x="115" y="74"/>
                  <a:pt x="115" y="27"/>
                  <a:pt x="88" y="7"/>
                </a:cubicBezTo>
                <a:cubicBezTo>
                  <a:pt x="81" y="0"/>
                  <a:pt x="74" y="0"/>
                  <a:pt x="61" y="0"/>
                </a:cubicBezTo>
                <a:cubicBezTo>
                  <a:pt x="54" y="0"/>
                  <a:pt x="54" y="7"/>
                  <a:pt x="54" y="13"/>
                </a:cubicBezTo>
                <a:cubicBezTo>
                  <a:pt x="41" y="34"/>
                  <a:pt x="27" y="61"/>
                  <a:pt x="14" y="81"/>
                </a:cubicBezTo>
                <a:cubicBezTo>
                  <a:pt x="7" y="108"/>
                  <a:pt x="0" y="135"/>
                  <a:pt x="14" y="15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50" name="Freeform 138"/>
          <p:cNvSpPr>
            <a:spLocks noChangeArrowheads="1"/>
          </p:cNvSpPr>
          <p:nvPr/>
        </p:nvSpPr>
        <p:spPr bwMode="auto">
          <a:xfrm>
            <a:off x="8905875" y="1427163"/>
            <a:ext cx="33338" cy="23019"/>
          </a:xfrm>
          <a:custGeom>
            <a:avLst/>
            <a:gdLst>
              <a:gd name="T0" fmla="*/ 24242 w 129"/>
              <a:gd name="T1" fmla="*/ 41765 h 89"/>
              <a:gd name="T2" fmla="*/ 24242 w 129"/>
              <a:gd name="T3" fmla="*/ 41765 h 89"/>
              <a:gd name="T4" fmla="*/ 27852 w 129"/>
              <a:gd name="T5" fmla="*/ 41765 h 89"/>
              <a:gd name="T6" fmla="*/ 41778 w 129"/>
              <a:gd name="T7" fmla="*/ 45374 h 89"/>
              <a:gd name="T8" fmla="*/ 55705 w 129"/>
              <a:gd name="T9" fmla="*/ 45374 h 89"/>
              <a:gd name="T10" fmla="*/ 66020 w 129"/>
              <a:gd name="T11" fmla="*/ 45374 h 89"/>
              <a:gd name="T12" fmla="*/ 55705 w 129"/>
              <a:gd name="T13" fmla="*/ 7219 h 89"/>
              <a:gd name="T14" fmla="*/ 41778 w 129"/>
              <a:gd name="T15" fmla="*/ 0 h 89"/>
              <a:gd name="T16" fmla="*/ 27852 w 129"/>
              <a:gd name="T17" fmla="*/ 0 h 89"/>
              <a:gd name="T18" fmla="*/ 24242 w 129"/>
              <a:gd name="T19" fmla="*/ 0 h 89"/>
              <a:gd name="T20" fmla="*/ 3610 w 129"/>
              <a:gd name="T21" fmla="*/ 7219 h 89"/>
              <a:gd name="T22" fmla="*/ 0 w 129"/>
              <a:gd name="T23" fmla="*/ 7219 h 89"/>
              <a:gd name="T24" fmla="*/ 3610 w 129"/>
              <a:gd name="T25" fmla="*/ 24750 h 89"/>
              <a:gd name="T26" fmla="*/ 24242 w 129"/>
              <a:gd name="T27" fmla="*/ 41765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89">
                <a:moveTo>
                  <a:pt x="47" y="81"/>
                </a:moveTo>
                <a:lnTo>
                  <a:pt x="47" y="81"/>
                </a:lnTo>
                <a:cubicBezTo>
                  <a:pt x="47" y="81"/>
                  <a:pt x="47" y="81"/>
                  <a:pt x="54" y="81"/>
                </a:cubicBezTo>
                <a:cubicBezTo>
                  <a:pt x="61" y="81"/>
                  <a:pt x="74" y="81"/>
                  <a:pt x="81" y="88"/>
                </a:cubicBezTo>
                <a:cubicBezTo>
                  <a:pt x="94" y="88"/>
                  <a:pt x="101" y="88"/>
                  <a:pt x="108" y="88"/>
                </a:cubicBezTo>
                <a:cubicBezTo>
                  <a:pt x="115" y="88"/>
                  <a:pt x="121" y="88"/>
                  <a:pt x="128" y="88"/>
                </a:cubicBezTo>
                <a:cubicBezTo>
                  <a:pt x="128" y="48"/>
                  <a:pt x="121" y="27"/>
                  <a:pt x="108" y="14"/>
                </a:cubicBezTo>
                <a:cubicBezTo>
                  <a:pt x="101" y="7"/>
                  <a:pt x="94" y="0"/>
                  <a:pt x="81" y="0"/>
                </a:cubicBezTo>
                <a:cubicBezTo>
                  <a:pt x="74" y="0"/>
                  <a:pt x="61" y="0"/>
                  <a:pt x="54" y="0"/>
                </a:cubicBezTo>
                <a:cubicBezTo>
                  <a:pt x="47" y="0"/>
                  <a:pt x="47" y="0"/>
                  <a:pt x="47" y="0"/>
                </a:cubicBezTo>
                <a:cubicBezTo>
                  <a:pt x="34" y="7"/>
                  <a:pt x="20" y="7"/>
                  <a:pt x="7" y="14"/>
                </a:cubicBezTo>
                <a:cubicBezTo>
                  <a:pt x="0" y="14"/>
                  <a:pt x="0" y="14"/>
                  <a:pt x="0" y="14"/>
                </a:cubicBezTo>
                <a:cubicBezTo>
                  <a:pt x="0" y="27"/>
                  <a:pt x="0" y="41"/>
                  <a:pt x="7" y="48"/>
                </a:cubicBezTo>
                <a:cubicBezTo>
                  <a:pt x="13" y="61"/>
                  <a:pt x="27" y="75"/>
                  <a:pt x="47"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55" name="Freeform 143"/>
          <p:cNvSpPr>
            <a:spLocks noChangeArrowheads="1"/>
          </p:cNvSpPr>
          <p:nvPr/>
        </p:nvSpPr>
        <p:spPr bwMode="auto">
          <a:xfrm>
            <a:off x="9347200" y="1674813"/>
            <a:ext cx="39688" cy="26988"/>
          </a:xfrm>
          <a:custGeom>
            <a:avLst/>
            <a:gdLst>
              <a:gd name="T0" fmla="*/ 59683 w 149"/>
              <a:gd name="T1" fmla="*/ 3104 h 102"/>
              <a:gd name="T2" fmla="*/ 59683 w 149"/>
              <a:gd name="T3" fmla="*/ 3104 h 102"/>
              <a:gd name="T4" fmla="*/ 52877 w 149"/>
              <a:gd name="T5" fmla="*/ 3104 h 102"/>
              <a:gd name="T6" fmla="*/ 49212 w 149"/>
              <a:gd name="T7" fmla="*/ 0 h 102"/>
              <a:gd name="T8" fmla="*/ 49212 w 149"/>
              <a:gd name="T9" fmla="*/ 0 h 102"/>
              <a:gd name="T10" fmla="*/ 45548 w 149"/>
              <a:gd name="T11" fmla="*/ 0 h 102"/>
              <a:gd name="T12" fmla="*/ 38742 w 149"/>
              <a:gd name="T13" fmla="*/ 3104 h 102"/>
              <a:gd name="T14" fmla="*/ 20941 w 149"/>
              <a:gd name="T15" fmla="*/ 13969 h 102"/>
              <a:gd name="T16" fmla="*/ 0 w 149"/>
              <a:gd name="T17" fmla="*/ 52256 h 102"/>
              <a:gd name="T18" fmla="*/ 20941 w 149"/>
              <a:gd name="T19" fmla="*/ 52256 h 102"/>
              <a:gd name="T20" fmla="*/ 38742 w 149"/>
              <a:gd name="T21" fmla="*/ 48634 h 102"/>
              <a:gd name="T22" fmla="*/ 45548 w 149"/>
              <a:gd name="T23" fmla="*/ 48634 h 102"/>
              <a:gd name="T24" fmla="*/ 49212 w 149"/>
              <a:gd name="T25" fmla="*/ 45012 h 102"/>
              <a:gd name="T26" fmla="*/ 49212 w 149"/>
              <a:gd name="T27" fmla="*/ 45012 h 102"/>
              <a:gd name="T28" fmla="*/ 52877 w 149"/>
              <a:gd name="T29" fmla="*/ 41908 h 102"/>
              <a:gd name="T30" fmla="*/ 59683 w 149"/>
              <a:gd name="T31" fmla="*/ 38286 h 102"/>
              <a:gd name="T32" fmla="*/ 73819 w 149"/>
              <a:gd name="T33" fmla="*/ 17074 h 102"/>
              <a:gd name="T34" fmla="*/ 77483 w 149"/>
              <a:gd name="T35" fmla="*/ 13969 h 102"/>
              <a:gd name="T36" fmla="*/ 73819 w 149"/>
              <a:gd name="T37" fmla="*/ 10348 h 102"/>
              <a:gd name="T38" fmla="*/ 59683 w 149"/>
              <a:gd name="T39" fmla="*/ 3104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9" h="102">
                <a:moveTo>
                  <a:pt x="114" y="6"/>
                </a:moveTo>
                <a:lnTo>
                  <a:pt x="114" y="6"/>
                </a:lnTo>
                <a:cubicBezTo>
                  <a:pt x="114" y="6"/>
                  <a:pt x="108" y="6"/>
                  <a:pt x="101" y="6"/>
                </a:cubicBezTo>
                <a:cubicBezTo>
                  <a:pt x="101" y="0"/>
                  <a:pt x="101" y="0"/>
                  <a:pt x="94" y="0"/>
                </a:cubicBezTo>
                <a:lnTo>
                  <a:pt x="87" y="0"/>
                </a:lnTo>
                <a:cubicBezTo>
                  <a:pt x="87" y="6"/>
                  <a:pt x="81" y="6"/>
                  <a:pt x="74" y="6"/>
                </a:cubicBezTo>
                <a:cubicBezTo>
                  <a:pt x="60" y="6"/>
                  <a:pt x="47" y="13"/>
                  <a:pt x="40" y="27"/>
                </a:cubicBezTo>
                <a:cubicBezTo>
                  <a:pt x="20" y="40"/>
                  <a:pt x="0" y="74"/>
                  <a:pt x="0" y="101"/>
                </a:cubicBezTo>
                <a:cubicBezTo>
                  <a:pt x="13" y="101"/>
                  <a:pt x="27" y="101"/>
                  <a:pt x="40" y="101"/>
                </a:cubicBezTo>
                <a:cubicBezTo>
                  <a:pt x="54" y="101"/>
                  <a:pt x="67" y="101"/>
                  <a:pt x="74" y="94"/>
                </a:cubicBezTo>
                <a:cubicBezTo>
                  <a:pt x="81" y="94"/>
                  <a:pt x="87" y="94"/>
                  <a:pt x="87" y="94"/>
                </a:cubicBezTo>
                <a:cubicBezTo>
                  <a:pt x="94" y="87"/>
                  <a:pt x="94" y="87"/>
                  <a:pt x="94" y="87"/>
                </a:cubicBezTo>
                <a:cubicBezTo>
                  <a:pt x="101" y="87"/>
                  <a:pt x="101" y="87"/>
                  <a:pt x="101" y="81"/>
                </a:cubicBezTo>
                <a:cubicBezTo>
                  <a:pt x="108" y="81"/>
                  <a:pt x="114" y="74"/>
                  <a:pt x="114" y="74"/>
                </a:cubicBezTo>
                <a:cubicBezTo>
                  <a:pt x="128" y="60"/>
                  <a:pt x="135" y="54"/>
                  <a:pt x="141" y="33"/>
                </a:cubicBezTo>
                <a:lnTo>
                  <a:pt x="148" y="27"/>
                </a:lnTo>
                <a:lnTo>
                  <a:pt x="141" y="20"/>
                </a:lnTo>
                <a:cubicBezTo>
                  <a:pt x="135" y="13"/>
                  <a:pt x="128" y="6"/>
                  <a:pt x="114"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57" name="Freeform 145"/>
          <p:cNvSpPr>
            <a:spLocks noChangeArrowheads="1"/>
          </p:cNvSpPr>
          <p:nvPr/>
        </p:nvSpPr>
        <p:spPr bwMode="auto">
          <a:xfrm>
            <a:off x="9294019" y="1685132"/>
            <a:ext cx="36513" cy="23019"/>
          </a:xfrm>
          <a:custGeom>
            <a:avLst/>
            <a:gdLst>
              <a:gd name="T0" fmla="*/ 51855 w 143"/>
              <a:gd name="T1" fmla="*/ 3609 h 89"/>
              <a:gd name="T2" fmla="*/ 51855 w 143"/>
              <a:gd name="T3" fmla="*/ 3609 h 89"/>
              <a:gd name="T4" fmla="*/ 10268 w 143"/>
              <a:gd name="T5" fmla="*/ 13922 h 89"/>
              <a:gd name="T6" fmla="*/ 3594 w 143"/>
              <a:gd name="T7" fmla="*/ 31453 h 89"/>
              <a:gd name="T8" fmla="*/ 10268 w 143"/>
              <a:gd name="T9" fmla="*/ 35062 h 89"/>
              <a:gd name="T10" fmla="*/ 51855 w 143"/>
              <a:gd name="T11" fmla="*/ 45374 h 89"/>
              <a:gd name="T12" fmla="*/ 65718 w 143"/>
              <a:gd name="T13" fmla="*/ 17531 h 89"/>
              <a:gd name="T14" fmla="*/ 51855 w 143"/>
              <a:gd name="T15" fmla="*/ 3609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 h="89">
                <a:moveTo>
                  <a:pt x="101" y="7"/>
                </a:moveTo>
                <a:lnTo>
                  <a:pt x="101" y="7"/>
                </a:lnTo>
                <a:cubicBezTo>
                  <a:pt x="81" y="0"/>
                  <a:pt x="41" y="7"/>
                  <a:pt x="20" y="27"/>
                </a:cubicBezTo>
                <a:cubicBezTo>
                  <a:pt x="7" y="34"/>
                  <a:pt x="0" y="47"/>
                  <a:pt x="7" y="61"/>
                </a:cubicBezTo>
                <a:cubicBezTo>
                  <a:pt x="7" y="61"/>
                  <a:pt x="14" y="68"/>
                  <a:pt x="20" y="68"/>
                </a:cubicBezTo>
                <a:cubicBezTo>
                  <a:pt x="41" y="81"/>
                  <a:pt x="81" y="88"/>
                  <a:pt x="101" y="88"/>
                </a:cubicBezTo>
                <a:cubicBezTo>
                  <a:pt x="128" y="81"/>
                  <a:pt x="142" y="68"/>
                  <a:pt x="128" y="34"/>
                </a:cubicBezTo>
                <a:cubicBezTo>
                  <a:pt x="128" y="20"/>
                  <a:pt x="115" y="14"/>
                  <a:pt x="101"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58" name="Freeform 146"/>
          <p:cNvSpPr>
            <a:spLocks noChangeArrowheads="1"/>
          </p:cNvSpPr>
          <p:nvPr/>
        </p:nvSpPr>
        <p:spPr bwMode="auto">
          <a:xfrm>
            <a:off x="9537700" y="2712244"/>
            <a:ext cx="25400" cy="28575"/>
          </a:xfrm>
          <a:custGeom>
            <a:avLst/>
            <a:gdLst>
              <a:gd name="T0" fmla="*/ 10627 w 95"/>
              <a:gd name="T1" fmla="*/ 45784 h 109"/>
              <a:gd name="T2" fmla="*/ 10627 w 95"/>
              <a:gd name="T3" fmla="*/ 45784 h 109"/>
              <a:gd name="T4" fmla="*/ 14346 w 95"/>
              <a:gd name="T5" fmla="*/ 45784 h 109"/>
              <a:gd name="T6" fmla="*/ 32411 w 95"/>
              <a:gd name="T7" fmla="*/ 53151 h 109"/>
              <a:gd name="T8" fmla="*/ 32411 w 95"/>
              <a:gd name="T9" fmla="*/ 53151 h 109"/>
              <a:gd name="T10" fmla="*/ 49945 w 95"/>
              <a:gd name="T11" fmla="*/ 53151 h 109"/>
              <a:gd name="T12" fmla="*/ 49945 w 95"/>
              <a:gd name="T13" fmla="*/ 53151 h 109"/>
              <a:gd name="T14" fmla="*/ 49945 w 95"/>
              <a:gd name="T15" fmla="*/ 45784 h 109"/>
              <a:gd name="T16" fmla="*/ 32411 w 95"/>
              <a:gd name="T17" fmla="*/ 6841 h 109"/>
              <a:gd name="T18" fmla="*/ 32411 w 95"/>
              <a:gd name="T19" fmla="*/ 6841 h 109"/>
              <a:gd name="T20" fmla="*/ 14346 w 95"/>
              <a:gd name="T21" fmla="*/ 0 h 109"/>
              <a:gd name="T22" fmla="*/ 10627 w 95"/>
              <a:gd name="T23" fmla="*/ 0 h 109"/>
              <a:gd name="T24" fmla="*/ 10627 w 95"/>
              <a:gd name="T25" fmla="*/ 3157 h 109"/>
              <a:gd name="T26" fmla="*/ 6907 w 95"/>
              <a:gd name="T27" fmla="*/ 6841 h 109"/>
              <a:gd name="T28" fmla="*/ 6907 w 95"/>
              <a:gd name="T29" fmla="*/ 38942 h 109"/>
              <a:gd name="T30" fmla="*/ 10627 w 95"/>
              <a:gd name="T31" fmla="*/ 45784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109">
                <a:moveTo>
                  <a:pt x="20" y="87"/>
                </a:moveTo>
                <a:lnTo>
                  <a:pt x="20" y="87"/>
                </a:lnTo>
                <a:lnTo>
                  <a:pt x="27" y="87"/>
                </a:lnTo>
                <a:cubicBezTo>
                  <a:pt x="34" y="94"/>
                  <a:pt x="47" y="101"/>
                  <a:pt x="61" y="101"/>
                </a:cubicBezTo>
                <a:cubicBezTo>
                  <a:pt x="74" y="108"/>
                  <a:pt x="81" y="101"/>
                  <a:pt x="94" y="101"/>
                </a:cubicBezTo>
                <a:cubicBezTo>
                  <a:pt x="94" y="101"/>
                  <a:pt x="94" y="94"/>
                  <a:pt x="94" y="87"/>
                </a:cubicBezTo>
                <a:cubicBezTo>
                  <a:pt x="88" y="60"/>
                  <a:pt x="81" y="27"/>
                  <a:pt x="61" y="13"/>
                </a:cubicBezTo>
                <a:cubicBezTo>
                  <a:pt x="54" y="6"/>
                  <a:pt x="40" y="0"/>
                  <a:pt x="27" y="0"/>
                </a:cubicBezTo>
                <a:cubicBezTo>
                  <a:pt x="20" y="0"/>
                  <a:pt x="20" y="0"/>
                  <a:pt x="20" y="0"/>
                </a:cubicBezTo>
                <a:cubicBezTo>
                  <a:pt x="20" y="6"/>
                  <a:pt x="20" y="6"/>
                  <a:pt x="20" y="6"/>
                </a:cubicBezTo>
                <a:cubicBezTo>
                  <a:pt x="20" y="6"/>
                  <a:pt x="13" y="6"/>
                  <a:pt x="13" y="13"/>
                </a:cubicBezTo>
                <a:cubicBezTo>
                  <a:pt x="0" y="27"/>
                  <a:pt x="0" y="54"/>
                  <a:pt x="13" y="74"/>
                </a:cubicBezTo>
                <a:cubicBezTo>
                  <a:pt x="13" y="81"/>
                  <a:pt x="20" y="87"/>
                  <a:pt x="20" y="8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61" name="Freeform 149"/>
          <p:cNvSpPr>
            <a:spLocks noChangeArrowheads="1"/>
          </p:cNvSpPr>
          <p:nvPr/>
        </p:nvSpPr>
        <p:spPr bwMode="auto">
          <a:xfrm>
            <a:off x="9214644" y="1920875"/>
            <a:ext cx="58738" cy="62707"/>
          </a:xfrm>
          <a:custGeom>
            <a:avLst/>
            <a:gdLst>
              <a:gd name="T0" fmla="*/ 3657 w 224"/>
              <a:gd name="T1" fmla="*/ 94130 h 244"/>
              <a:gd name="T2" fmla="*/ 3657 w 224"/>
              <a:gd name="T3" fmla="*/ 94130 h 244"/>
              <a:gd name="T4" fmla="*/ 3657 w 224"/>
              <a:gd name="T5" fmla="*/ 118955 h 244"/>
              <a:gd name="T6" fmla="*/ 10970 w 224"/>
              <a:gd name="T7" fmla="*/ 125679 h 244"/>
              <a:gd name="T8" fmla="*/ 14104 w 224"/>
              <a:gd name="T9" fmla="*/ 125679 h 244"/>
              <a:gd name="T10" fmla="*/ 60073 w 224"/>
              <a:gd name="T11" fmla="*/ 111714 h 244"/>
              <a:gd name="T12" fmla="*/ 63729 w 224"/>
              <a:gd name="T13" fmla="*/ 111714 h 244"/>
              <a:gd name="T14" fmla="*/ 60073 w 224"/>
              <a:gd name="T15" fmla="*/ 73442 h 244"/>
              <a:gd name="T16" fmla="*/ 49625 w 224"/>
              <a:gd name="T17" fmla="*/ 38273 h 244"/>
              <a:gd name="T18" fmla="*/ 60073 w 224"/>
              <a:gd name="T19" fmla="*/ 35169 h 244"/>
              <a:gd name="T20" fmla="*/ 70520 w 224"/>
              <a:gd name="T21" fmla="*/ 35169 h 244"/>
              <a:gd name="T22" fmla="*/ 77833 w 224"/>
              <a:gd name="T23" fmla="*/ 35169 h 244"/>
              <a:gd name="T24" fmla="*/ 112832 w 224"/>
              <a:gd name="T25" fmla="*/ 13964 h 244"/>
              <a:gd name="T26" fmla="*/ 116489 w 224"/>
              <a:gd name="T27" fmla="*/ 0 h 244"/>
              <a:gd name="T28" fmla="*/ 112832 w 224"/>
              <a:gd name="T29" fmla="*/ 0 h 244"/>
              <a:gd name="T30" fmla="*/ 77833 w 224"/>
              <a:gd name="T31" fmla="*/ 6724 h 244"/>
              <a:gd name="T32" fmla="*/ 70520 w 224"/>
              <a:gd name="T33" fmla="*/ 10344 h 244"/>
              <a:gd name="T34" fmla="*/ 60073 w 224"/>
              <a:gd name="T35" fmla="*/ 10344 h 244"/>
              <a:gd name="T36" fmla="*/ 25074 w 224"/>
              <a:gd name="T37" fmla="*/ 10344 h 244"/>
              <a:gd name="T38" fmla="*/ 14104 w 224"/>
              <a:gd name="T39" fmla="*/ 73442 h 244"/>
              <a:gd name="T40" fmla="*/ 3657 w 224"/>
              <a:gd name="T41" fmla="*/ 94130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4" h="244">
                <a:moveTo>
                  <a:pt x="7" y="182"/>
                </a:moveTo>
                <a:lnTo>
                  <a:pt x="7" y="182"/>
                </a:lnTo>
                <a:cubicBezTo>
                  <a:pt x="7" y="196"/>
                  <a:pt x="0" y="209"/>
                  <a:pt x="7" y="230"/>
                </a:cubicBezTo>
                <a:cubicBezTo>
                  <a:pt x="14" y="230"/>
                  <a:pt x="14" y="236"/>
                  <a:pt x="21" y="243"/>
                </a:cubicBezTo>
                <a:lnTo>
                  <a:pt x="27" y="243"/>
                </a:lnTo>
                <a:cubicBezTo>
                  <a:pt x="68" y="243"/>
                  <a:pt x="75" y="216"/>
                  <a:pt x="115" y="216"/>
                </a:cubicBezTo>
                <a:lnTo>
                  <a:pt x="122" y="216"/>
                </a:lnTo>
                <a:cubicBezTo>
                  <a:pt x="129" y="182"/>
                  <a:pt x="122" y="162"/>
                  <a:pt x="115" y="142"/>
                </a:cubicBezTo>
                <a:cubicBezTo>
                  <a:pt x="108" y="122"/>
                  <a:pt x="95" y="101"/>
                  <a:pt x="95" y="74"/>
                </a:cubicBezTo>
                <a:cubicBezTo>
                  <a:pt x="102" y="74"/>
                  <a:pt x="108" y="68"/>
                  <a:pt x="115" y="68"/>
                </a:cubicBezTo>
                <a:cubicBezTo>
                  <a:pt x="122" y="68"/>
                  <a:pt x="129" y="68"/>
                  <a:pt x="135" y="68"/>
                </a:cubicBezTo>
                <a:cubicBezTo>
                  <a:pt x="142" y="68"/>
                  <a:pt x="149" y="68"/>
                  <a:pt x="149" y="68"/>
                </a:cubicBezTo>
                <a:cubicBezTo>
                  <a:pt x="183" y="61"/>
                  <a:pt x="210" y="54"/>
                  <a:pt x="216" y="27"/>
                </a:cubicBezTo>
                <a:cubicBezTo>
                  <a:pt x="223" y="20"/>
                  <a:pt x="223" y="7"/>
                  <a:pt x="223" y="0"/>
                </a:cubicBezTo>
                <a:cubicBezTo>
                  <a:pt x="216" y="0"/>
                  <a:pt x="216" y="0"/>
                  <a:pt x="216" y="0"/>
                </a:cubicBezTo>
                <a:cubicBezTo>
                  <a:pt x="189" y="0"/>
                  <a:pt x="169" y="7"/>
                  <a:pt x="149" y="13"/>
                </a:cubicBezTo>
                <a:cubicBezTo>
                  <a:pt x="149" y="13"/>
                  <a:pt x="142" y="20"/>
                  <a:pt x="135" y="20"/>
                </a:cubicBezTo>
                <a:cubicBezTo>
                  <a:pt x="129" y="20"/>
                  <a:pt x="122" y="20"/>
                  <a:pt x="115" y="20"/>
                </a:cubicBezTo>
                <a:cubicBezTo>
                  <a:pt x="95" y="27"/>
                  <a:pt x="75" y="27"/>
                  <a:pt x="48" y="20"/>
                </a:cubicBezTo>
                <a:cubicBezTo>
                  <a:pt x="54" y="68"/>
                  <a:pt x="41" y="108"/>
                  <a:pt x="27" y="142"/>
                </a:cubicBezTo>
                <a:cubicBezTo>
                  <a:pt x="21" y="155"/>
                  <a:pt x="14" y="169"/>
                  <a:pt x="7" y="18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63" name="Freeform 151"/>
          <p:cNvSpPr>
            <a:spLocks noChangeArrowheads="1"/>
          </p:cNvSpPr>
          <p:nvPr/>
        </p:nvSpPr>
        <p:spPr bwMode="auto">
          <a:xfrm>
            <a:off x="9024938" y="1861344"/>
            <a:ext cx="37307" cy="21431"/>
          </a:xfrm>
          <a:custGeom>
            <a:avLst/>
            <a:gdLst>
              <a:gd name="T0" fmla="*/ 62124 w 143"/>
              <a:gd name="T1" fmla="*/ 14354 h 82"/>
              <a:gd name="T2" fmla="*/ 62124 w 143"/>
              <a:gd name="T3" fmla="*/ 14354 h 82"/>
              <a:gd name="T4" fmla="*/ 51855 w 143"/>
              <a:gd name="T5" fmla="*/ 18076 h 82"/>
              <a:gd name="T6" fmla="*/ 41587 w 143"/>
              <a:gd name="T7" fmla="*/ 18076 h 82"/>
              <a:gd name="T8" fmla="*/ 34399 w 143"/>
              <a:gd name="T9" fmla="*/ 18076 h 82"/>
              <a:gd name="T10" fmla="*/ 31319 w 143"/>
              <a:gd name="T11" fmla="*/ 14354 h 82"/>
              <a:gd name="T12" fmla="*/ 24131 w 143"/>
              <a:gd name="T13" fmla="*/ 10633 h 82"/>
              <a:gd name="T14" fmla="*/ 13862 w 143"/>
              <a:gd name="T15" fmla="*/ 3722 h 82"/>
              <a:gd name="T16" fmla="*/ 6674 w 143"/>
              <a:gd name="T17" fmla="*/ 0 h 82"/>
              <a:gd name="T18" fmla="*/ 3594 w 143"/>
              <a:gd name="T19" fmla="*/ 7443 h 82"/>
              <a:gd name="T20" fmla="*/ 3594 w 143"/>
              <a:gd name="T21" fmla="*/ 21798 h 82"/>
              <a:gd name="T22" fmla="*/ 13862 w 143"/>
              <a:gd name="T23" fmla="*/ 36152 h 82"/>
              <a:gd name="T24" fmla="*/ 24131 w 143"/>
              <a:gd name="T25" fmla="*/ 39873 h 82"/>
              <a:gd name="T26" fmla="*/ 31319 w 143"/>
              <a:gd name="T27" fmla="*/ 39873 h 82"/>
              <a:gd name="T28" fmla="*/ 34399 w 143"/>
              <a:gd name="T29" fmla="*/ 43063 h 82"/>
              <a:gd name="T30" fmla="*/ 41587 w 143"/>
              <a:gd name="T31" fmla="*/ 43063 h 82"/>
              <a:gd name="T32" fmla="*/ 51855 w 143"/>
              <a:gd name="T33" fmla="*/ 39873 h 82"/>
              <a:gd name="T34" fmla="*/ 62124 w 143"/>
              <a:gd name="T35" fmla="*/ 36152 h 82"/>
              <a:gd name="T36" fmla="*/ 69312 w 143"/>
              <a:gd name="T37" fmla="*/ 10633 h 82"/>
              <a:gd name="T38" fmla="*/ 62124 w 143"/>
              <a:gd name="T39" fmla="*/ 14354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3" h="82">
                <a:moveTo>
                  <a:pt x="121" y="27"/>
                </a:moveTo>
                <a:lnTo>
                  <a:pt x="121" y="27"/>
                </a:lnTo>
                <a:cubicBezTo>
                  <a:pt x="115" y="27"/>
                  <a:pt x="108" y="34"/>
                  <a:pt x="101" y="34"/>
                </a:cubicBezTo>
                <a:cubicBezTo>
                  <a:pt x="94" y="34"/>
                  <a:pt x="88" y="34"/>
                  <a:pt x="81" y="34"/>
                </a:cubicBezTo>
                <a:cubicBezTo>
                  <a:pt x="74" y="34"/>
                  <a:pt x="67" y="34"/>
                  <a:pt x="67" y="34"/>
                </a:cubicBezTo>
                <a:cubicBezTo>
                  <a:pt x="61" y="34"/>
                  <a:pt x="61" y="34"/>
                  <a:pt x="61" y="27"/>
                </a:cubicBezTo>
                <a:cubicBezTo>
                  <a:pt x="54" y="27"/>
                  <a:pt x="47" y="27"/>
                  <a:pt x="47" y="20"/>
                </a:cubicBezTo>
                <a:cubicBezTo>
                  <a:pt x="40" y="14"/>
                  <a:pt x="34" y="14"/>
                  <a:pt x="27" y="7"/>
                </a:cubicBezTo>
                <a:cubicBezTo>
                  <a:pt x="20" y="7"/>
                  <a:pt x="20" y="0"/>
                  <a:pt x="13" y="0"/>
                </a:cubicBezTo>
                <a:cubicBezTo>
                  <a:pt x="7" y="7"/>
                  <a:pt x="7" y="14"/>
                  <a:pt x="7" y="14"/>
                </a:cubicBezTo>
                <a:cubicBezTo>
                  <a:pt x="0" y="27"/>
                  <a:pt x="0" y="34"/>
                  <a:pt x="7" y="41"/>
                </a:cubicBezTo>
                <a:cubicBezTo>
                  <a:pt x="7" y="54"/>
                  <a:pt x="13" y="61"/>
                  <a:pt x="27" y="68"/>
                </a:cubicBezTo>
                <a:cubicBezTo>
                  <a:pt x="34" y="68"/>
                  <a:pt x="40" y="75"/>
                  <a:pt x="47" y="75"/>
                </a:cubicBezTo>
                <a:cubicBezTo>
                  <a:pt x="47" y="75"/>
                  <a:pt x="54" y="75"/>
                  <a:pt x="61" y="75"/>
                </a:cubicBezTo>
                <a:cubicBezTo>
                  <a:pt x="61" y="81"/>
                  <a:pt x="61" y="81"/>
                  <a:pt x="67" y="81"/>
                </a:cubicBezTo>
                <a:cubicBezTo>
                  <a:pt x="74" y="81"/>
                  <a:pt x="74" y="81"/>
                  <a:pt x="81" y="81"/>
                </a:cubicBezTo>
                <a:cubicBezTo>
                  <a:pt x="88" y="81"/>
                  <a:pt x="94" y="81"/>
                  <a:pt x="101" y="75"/>
                </a:cubicBezTo>
                <a:cubicBezTo>
                  <a:pt x="108" y="75"/>
                  <a:pt x="115" y="75"/>
                  <a:pt x="121" y="68"/>
                </a:cubicBezTo>
                <a:cubicBezTo>
                  <a:pt x="135" y="61"/>
                  <a:pt x="142" y="41"/>
                  <a:pt x="135" y="20"/>
                </a:cubicBezTo>
                <a:cubicBezTo>
                  <a:pt x="135" y="27"/>
                  <a:pt x="128" y="27"/>
                  <a:pt x="121"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66" name="Freeform 154"/>
          <p:cNvSpPr>
            <a:spLocks noChangeArrowheads="1"/>
          </p:cNvSpPr>
          <p:nvPr/>
        </p:nvSpPr>
        <p:spPr bwMode="auto">
          <a:xfrm>
            <a:off x="9314657" y="1516857"/>
            <a:ext cx="18256" cy="46831"/>
          </a:xfrm>
          <a:custGeom>
            <a:avLst/>
            <a:gdLst>
              <a:gd name="T0" fmla="*/ 32453 w 69"/>
              <a:gd name="T1" fmla="*/ 24161 h 183"/>
              <a:gd name="T2" fmla="*/ 32453 w 69"/>
              <a:gd name="T3" fmla="*/ 24161 h 183"/>
              <a:gd name="T4" fmla="*/ 10640 w 69"/>
              <a:gd name="T5" fmla="*/ 3598 h 183"/>
              <a:gd name="T6" fmla="*/ 3724 w 69"/>
              <a:gd name="T7" fmla="*/ 3598 h 183"/>
              <a:gd name="T8" fmla="*/ 3724 w 69"/>
              <a:gd name="T9" fmla="*/ 89961 h 183"/>
              <a:gd name="T10" fmla="*/ 10640 w 69"/>
              <a:gd name="T11" fmla="*/ 93560 h 183"/>
              <a:gd name="T12" fmla="*/ 32453 w 69"/>
              <a:gd name="T13" fmla="*/ 72997 h 183"/>
              <a:gd name="T14" fmla="*/ 32453 w 69"/>
              <a:gd name="T15" fmla="*/ 24161 h 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 h="183">
                <a:moveTo>
                  <a:pt x="61" y="47"/>
                </a:moveTo>
                <a:lnTo>
                  <a:pt x="61" y="47"/>
                </a:lnTo>
                <a:cubicBezTo>
                  <a:pt x="54" y="20"/>
                  <a:pt x="41" y="7"/>
                  <a:pt x="20" y="7"/>
                </a:cubicBezTo>
                <a:cubicBezTo>
                  <a:pt x="20" y="0"/>
                  <a:pt x="14" y="7"/>
                  <a:pt x="7" y="7"/>
                </a:cubicBezTo>
                <a:cubicBezTo>
                  <a:pt x="41" y="81"/>
                  <a:pt x="0" y="74"/>
                  <a:pt x="7" y="175"/>
                </a:cubicBezTo>
                <a:cubicBezTo>
                  <a:pt x="14" y="182"/>
                  <a:pt x="20" y="182"/>
                  <a:pt x="20" y="182"/>
                </a:cubicBezTo>
                <a:cubicBezTo>
                  <a:pt x="41" y="182"/>
                  <a:pt x="54" y="162"/>
                  <a:pt x="61" y="142"/>
                </a:cubicBezTo>
                <a:cubicBezTo>
                  <a:pt x="68" y="115"/>
                  <a:pt x="68" y="74"/>
                  <a:pt x="61"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68" name="Freeform 156"/>
          <p:cNvSpPr>
            <a:spLocks noChangeArrowheads="1"/>
          </p:cNvSpPr>
          <p:nvPr/>
        </p:nvSpPr>
        <p:spPr bwMode="auto">
          <a:xfrm>
            <a:off x="8991600" y="1578769"/>
            <a:ext cx="25400" cy="38894"/>
          </a:xfrm>
          <a:custGeom>
            <a:avLst/>
            <a:gdLst>
              <a:gd name="T0" fmla="*/ 3188 w 95"/>
              <a:gd name="T1" fmla="*/ 38486 h 150"/>
              <a:gd name="T2" fmla="*/ 3188 w 95"/>
              <a:gd name="T3" fmla="*/ 38486 h 150"/>
              <a:gd name="T4" fmla="*/ 14346 w 95"/>
              <a:gd name="T5" fmla="*/ 66571 h 150"/>
              <a:gd name="T6" fmla="*/ 24972 w 95"/>
              <a:gd name="T7" fmla="*/ 77493 h 150"/>
              <a:gd name="T8" fmla="*/ 28692 w 95"/>
              <a:gd name="T9" fmla="*/ 73852 h 150"/>
              <a:gd name="T10" fmla="*/ 31880 w 95"/>
              <a:gd name="T11" fmla="*/ 70212 h 150"/>
              <a:gd name="T12" fmla="*/ 39318 w 95"/>
              <a:gd name="T13" fmla="*/ 63451 h 150"/>
              <a:gd name="T14" fmla="*/ 43037 w 95"/>
              <a:gd name="T15" fmla="*/ 52529 h 150"/>
              <a:gd name="T16" fmla="*/ 43037 w 95"/>
              <a:gd name="T17" fmla="*/ 14042 h 150"/>
              <a:gd name="T18" fmla="*/ 39318 w 95"/>
              <a:gd name="T19" fmla="*/ 10402 h 150"/>
              <a:gd name="T20" fmla="*/ 31880 w 95"/>
              <a:gd name="T21" fmla="*/ 3641 h 150"/>
              <a:gd name="T22" fmla="*/ 28692 w 95"/>
              <a:gd name="T23" fmla="*/ 3641 h 150"/>
              <a:gd name="T24" fmla="*/ 14346 w 95"/>
              <a:gd name="T25" fmla="*/ 0 h 150"/>
              <a:gd name="T26" fmla="*/ 3188 w 95"/>
              <a:gd name="T27" fmla="*/ 0 h 150"/>
              <a:gd name="T28" fmla="*/ 0 w 95"/>
              <a:gd name="T29" fmla="*/ 0 h 150"/>
              <a:gd name="T30" fmla="*/ 3188 w 95"/>
              <a:gd name="T31" fmla="*/ 3848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150">
                <a:moveTo>
                  <a:pt x="6" y="74"/>
                </a:moveTo>
                <a:lnTo>
                  <a:pt x="6" y="74"/>
                </a:lnTo>
                <a:cubicBezTo>
                  <a:pt x="13" y="95"/>
                  <a:pt x="20" y="115"/>
                  <a:pt x="27" y="128"/>
                </a:cubicBezTo>
                <a:cubicBezTo>
                  <a:pt x="33" y="135"/>
                  <a:pt x="40" y="142"/>
                  <a:pt x="47" y="149"/>
                </a:cubicBezTo>
                <a:lnTo>
                  <a:pt x="54" y="142"/>
                </a:lnTo>
                <a:cubicBezTo>
                  <a:pt x="54" y="142"/>
                  <a:pt x="60" y="142"/>
                  <a:pt x="60" y="135"/>
                </a:cubicBezTo>
                <a:cubicBezTo>
                  <a:pt x="67" y="128"/>
                  <a:pt x="67" y="128"/>
                  <a:pt x="74" y="122"/>
                </a:cubicBezTo>
                <a:cubicBezTo>
                  <a:pt x="74" y="115"/>
                  <a:pt x="81" y="108"/>
                  <a:pt x="81" y="101"/>
                </a:cubicBezTo>
                <a:cubicBezTo>
                  <a:pt x="94" y="81"/>
                  <a:pt x="94" y="47"/>
                  <a:pt x="81" y="27"/>
                </a:cubicBezTo>
                <a:lnTo>
                  <a:pt x="74" y="20"/>
                </a:lnTo>
                <a:cubicBezTo>
                  <a:pt x="67" y="14"/>
                  <a:pt x="67" y="14"/>
                  <a:pt x="60" y="7"/>
                </a:cubicBezTo>
                <a:lnTo>
                  <a:pt x="54" y="7"/>
                </a:lnTo>
                <a:cubicBezTo>
                  <a:pt x="47" y="0"/>
                  <a:pt x="40" y="0"/>
                  <a:pt x="27" y="0"/>
                </a:cubicBezTo>
                <a:cubicBezTo>
                  <a:pt x="20" y="0"/>
                  <a:pt x="13" y="0"/>
                  <a:pt x="6" y="0"/>
                </a:cubicBezTo>
                <a:cubicBezTo>
                  <a:pt x="0" y="0"/>
                  <a:pt x="0" y="0"/>
                  <a:pt x="0" y="0"/>
                </a:cubicBezTo>
                <a:cubicBezTo>
                  <a:pt x="0" y="27"/>
                  <a:pt x="0" y="47"/>
                  <a:pt x="6"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69" name="Freeform 157"/>
          <p:cNvSpPr>
            <a:spLocks noChangeArrowheads="1"/>
          </p:cNvSpPr>
          <p:nvPr/>
        </p:nvSpPr>
        <p:spPr bwMode="auto">
          <a:xfrm>
            <a:off x="9101932" y="1624807"/>
            <a:ext cx="30163" cy="26194"/>
          </a:xfrm>
          <a:custGeom>
            <a:avLst/>
            <a:gdLst>
              <a:gd name="T0" fmla="*/ 27770 w 116"/>
              <a:gd name="T1" fmla="*/ 3104 h 102"/>
              <a:gd name="T2" fmla="*/ 27770 w 116"/>
              <a:gd name="T3" fmla="*/ 3104 h 102"/>
              <a:gd name="T4" fmla="*/ 21084 w 116"/>
              <a:gd name="T5" fmla="*/ 0 h 102"/>
              <a:gd name="T6" fmla="*/ 7200 w 116"/>
              <a:gd name="T7" fmla="*/ 52256 h 102"/>
              <a:gd name="T8" fmla="*/ 27770 w 116"/>
              <a:gd name="T9" fmla="*/ 52256 h 102"/>
              <a:gd name="T10" fmla="*/ 41654 w 116"/>
              <a:gd name="T11" fmla="*/ 45012 h 102"/>
              <a:gd name="T12" fmla="*/ 59139 w 116"/>
              <a:gd name="T13" fmla="*/ 13969 h 102"/>
              <a:gd name="T14" fmla="*/ 41654 w 116"/>
              <a:gd name="T15" fmla="*/ 10348 h 102"/>
              <a:gd name="T16" fmla="*/ 27770 w 116"/>
              <a:gd name="T17" fmla="*/ 3104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102">
                <a:moveTo>
                  <a:pt x="54" y="6"/>
                </a:moveTo>
                <a:lnTo>
                  <a:pt x="54" y="6"/>
                </a:lnTo>
                <a:cubicBezTo>
                  <a:pt x="47" y="6"/>
                  <a:pt x="41" y="0"/>
                  <a:pt x="41" y="0"/>
                </a:cubicBezTo>
                <a:cubicBezTo>
                  <a:pt x="34" y="33"/>
                  <a:pt x="0" y="47"/>
                  <a:pt x="14" y="101"/>
                </a:cubicBezTo>
                <a:cubicBezTo>
                  <a:pt x="27" y="101"/>
                  <a:pt x="41" y="101"/>
                  <a:pt x="54" y="101"/>
                </a:cubicBezTo>
                <a:cubicBezTo>
                  <a:pt x="68" y="101"/>
                  <a:pt x="74" y="94"/>
                  <a:pt x="81" y="87"/>
                </a:cubicBezTo>
                <a:cubicBezTo>
                  <a:pt x="95" y="67"/>
                  <a:pt x="101" y="47"/>
                  <a:pt x="115" y="27"/>
                </a:cubicBezTo>
                <a:cubicBezTo>
                  <a:pt x="101" y="27"/>
                  <a:pt x="95" y="20"/>
                  <a:pt x="81" y="20"/>
                </a:cubicBezTo>
                <a:cubicBezTo>
                  <a:pt x="74" y="20"/>
                  <a:pt x="61" y="13"/>
                  <a:pt x="54"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71" name="Freeform 159"/>
          <p:cNvSpPr>
            <a:spLocks noChangeArrowheads="1"/>
          </p:cNvSpPr>
          <p:nvPr/>
        </p:nvSpPr>
        <p:spPr bwMode="auto">
          <a:xfrm>
            <a:off x="9554369" y="2482850"/>
            <a:ext cx="21431" cy="26194"/>
          </a:xfrm>
          <a:custGeom>
            <a:avLst/>
            <a:gdLst>
              <a:gd name="T0" fmla="*/ 43060 w 82"/>
              <a:gd name="T1" fmla="*/ 0 h 102"/>
              <a:gd name="T2" fmla="*/ 43060 w 82"/>
              <a:gd name="T3" fmla="*/ 0 h 102"/>
              <a:gd name="T4" fmla="*/ 35618 w 82"/>
              <a:gd name="T5" fmla="*/ 0 h 102"/>
              <a:gd name="T6" fmla="*/ 21264 w 82"/>
              <a:gd name="T7" fmla="*/ 0 h 102"/>
              <a:gd name="T8" fmla="*/ 17543 w 82"/>
              <a:gd name="T9" fmla="*/ 0 h 102"/>
              <a:gd name="T10" fmla="*/ 0 w 82"/>
              <a:gd name="T11" fmla="*/ 0 h 102"/>
              <a:gd name="T12" fmla="*/ 0 w 82"/>
              <a:gd name="T13" fmla="*/ 0 h 102"/>
              <a:gd name="T14" fmla="*/ 0 w 82"/>
              <a:gd name="T15" fmla="*/ 6726 h 102"/>
              <a:gd name="T16" fmla="*/ 0 w 82"/>
              <a:gd name="T17" fmla="*/ 17074 h 102"/>
              <a:gd name="T18" fmla="*/ 0 w 82"/>
              <a:gd name="T19" fmla="*/ 27939 h 102"/>
              <a:gd name="T20" fmla="*/ 17543 w 82"/>
              <a:gd name="T21" fmla="*/ 45012 h 102"/>
              <a:gd name="T22" fmla="*/ 21264 w 82"/>
              <a:gd name="T23" fmla="*/ 48634 h 102"/>
              <a:gd name="T24" fmla="*/ 35618 w 82"/>
              <a:gd name="T25" fmla="*/ 45012 h 102"/>
              <a:gd name="T26" fmla="*/ 43060 w 82"/>
              <a:gd name="T27" fmla="*/ 34665 h 102"/>
              <a:gd name="T28" fmla="*/ 35618 w 82"/>
              <a:gd name="T29" fmla="*/ 34665 h 102"/>
              <a:gd name="T30" fmla="*/ 35618 w 82"/>
              <a:gd name="T31" fmla="*/ 17074 h 102"/>
              <a:gd name="T32" fmla="*/ 43060 w 82"/>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02">
                <a:moveTo>
                  <a:pt x="81" y="0"/>
                </a:moveTo>
                <a:lnTo>
                  <a:pt x="81" y="0"/>
                </a:lnTo>
                <a:cubicBezTo>
                  <a:pt x="67" y="0"/>
                  <a:pt x="67" y="0"/>
                  <a:pt x="67" y="0"/>
                </a:cubicBezTo>
                <a:cubicBezTo>
                  <a:pt x="40" y="0"/>
                  <a:pt x="40" y="0"/>
                  <a:pt x="40" y="0"/>
                </a:cubicBezTo>
                <a:cubicBezTo>
                  <a:pt x="33" y="0"/>
                  <a:pt x="33" y="0"/>
                  <a:pt x="33" y="0"/>
                </a:cubicBezTo>
                <a:cubicBezTo>
                  <a:pt x="0" y="0"/>
                  <a:pt x="0" y="0"/>
                  <a:pt x="0" y="0"/>
                </a:cubicBezTo>
                <a:cubicBezTo>
                  <a:pt x="0" y="0"/>
                  <a:pt x="0" y="6"/>
                  <a:pt x="0" y="13"/>
                </a:cubicBezTo>
                <a:cubicBezTo>
                  <a:pt x="0" y="20"/>
                  <a:pt x="0" y="27"/>
                  <a:pt x="0" y="33"/>
                </a:cubicBezTo>
                <a:cubicBezTo>
                  <a:pt x="0" y="40"/>
                  <a:pt x="0" y="47"/>
                  <a:pt x="0" y="54"/>
                </a:cubicBezTo>
                <a:cubicBezTo>
                  <a:pt x="6" y="67"/>
                  <a:pt x="20" y="81"/>
                  <a:pt x="33" y="87"/>
                </a:cubicBezTo>
                <a:cubicBezTo>
                  <a:pt x="33" y="94"/>
                  <a:pt x="40" y="94"/>
                  <a:pt x="40" y="94"/>
                </a:cubicBezTo>
                <a:cubicBezTo>
                  <a:pt x="54" y="101"/>
                  <a:pt x="60" y="94"/>
                  <a:pt x="67" y="87"/>
                </a:cubicBezTo>
                <a:cubicBezTo>
                  <a:pt x="74" y="81"/>
                  <a:pt x="74" y="74"/>
                  <a:pt x="81" y="67"/>
                </a:cubicBezTo>
                <a:cubicBezTo>
                  <a:pt x="74" y="67"/>
                  <a:pt x="74" y="67"/>
                  <a:pt x="67" y="67"/>
                </a:cubicBezTo>
                <a:cubicBezTo>
                  <a:pt x="54" y="60"/>
                  <a:pt x="60" y="47"/>
                  <a:pt x="67" y="33"/>
                </a:cubicBezTo>
                <a:cubicBezTo>
                  <a:pt x="74" y="20"/>
                  <a:pt x="81" y="13"/>
                  <a:pt x="8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74" name="Freeform 162"/>
          <p:cNvSpPr>
            <a:spLocks noChangeArrowheads="1"/>
          </p:cNvSpPr>
          <p:nvPr/>
        </p:nvSpPr>
        <p:spPr bwMode="auto">
          <a:xfrm>
            <a:off x="9101932" y="1452563"/>
            <a:ext cx="26194" cy="33338"/>
          </a:xfrm>
          <a:custGeom>
            <a:avLst/>
            <a:gdLst>
              <a:gd name="T0" fmla="*/ 13969 w 102"/>
              <a:gd name="T1" fmla="*/ 0 h 129"/>
              <a:gd name="T2" fmla="*/ 13969 w 102"/>
              <a:gd name="T3" fmla="*/ 0 h 129"/>
              <a:gd name="T4" fmla="*/ 27937 w 102"/>
              <a:gd name="T5" fmla="*/ 62929 h 129"/>
              <a:gd name="T6" fmla="*/ 41906 w 102"/>
              <a:gd name="T7" fmla="*/ 66024 h 129"/>
              <a:gd name="T8" fmla="*/ 52253 w 102"/>
              <a:gd name="T9" fmla="*/ 66024 h 129"/>
              <a:gd name="T10" fmla="*/ 41906 w 102"/>
              <a:gd name="T11" fmla="*/ 6706 h 129"/>
              <a:gd name="T12" fmla="*/ 27937 w 102"/>
              <a:gd name="T13" fmla="*/ 0 h 129"/>
              <a:gd name="T14" fmla="*/ 13969 w 102"/>
              <a:gd name="T15" fmla="*/ 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29">
                <a:moveTo>
                  <a:pt x="27" y="0"/>
                </a:moveTo>
                <a:lnTo>
                  <a:pt x="27" y="0"/>
                </a:lnTo>
                <a:cubicBezTo>
                  <a:pt x="0" y="27"/>
                  <a:pt x="0" y="108"/>
                  <a:pt x="54" y="122"/>
                </a:cubicBezTo>
                <a:cubicBezTo>
                  <a:pt x="61" y="128"/>
                  <a:pt x="74" y="128"/>
                  <a:pt x="81" y="128"/>
                </a:cubicBezTo>
                <a:cubicBezTo>
                  <a:pt x="88" y="128"/>
                  <a:pt x="95" y="128"/>
                  <a:pt x="101" y="128"/>
                </a:cubicBezTo>
                <a:cubicBezTo>
                  <a:pt x="101" y="81"/>
                  <a:pt x="101" y="34"/>
                  <a:pt x="81" y="13"/>
                </a:cubicBezTo>
                <a:cubicBezTo>
                  <a:pt x="74" y="7"/>
                  <a:pt x="68" y="7"/>
                  <a:pt x="54" y="0"/>
                </a:cubicBezTo>
                <a:cubicBezTo>
                  <a:pt x="47" y="0"/>
                  <a:pt x="34" y="0"/>
                  <a:pt x="27"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75" name="Freeform 163"/>
          <p:cNvSpPr>
            <a:spLocks noChangeArrowheads="1"/>
          </p:cNvSpPr>
          <p:nvPr/>
        </p:nvSpPr>
        <p:spPr bwMode="auto">
          <a:xfrm>
            <a:off x="8929688" y="1641475"/>
            <a:ext cx="492125" cy="132557"/>
          </a:xfrm>
          <a:custGeom>
            <a:avLst/>
            <a:gdLst>
              <a:gd name="T0" fmla="*/ 344390 w 1892"/>
              <a:gd name="T1" fmla="*/ 45709 h 508"/>
              <a:gd name="T2" fmla="*/ 319940 w 1892"/>
              <a:gd name="T3" fmla="*/ 35321 h 508"/>
              <a:gd name="T4" fmla="*/ 298610 w 1892"/>
              <a:gd name="T5" fmla="*/ 28049 h 508"/>
              <a:gd name="T6" fmla="*/ 242426 w 1892"/>
              <a:gd name="T7" fmla="*/ 14024 h 508"/>
              <a:gd name="T8" fmla="*/ 221617 w 1892"/>
              <a:gd name="T9" fmla="*/ 7272 h 508"/>
              <a:gd name="T10" fmla="*/ 193525 w 1892"/>
              <a:gd name="T11" fmla="*/ 3636 h 508"/>
              <a:gd name="T12" fmla="*/ 154508 w 1892"/>
              <a:gd name="T13" fmla="*/ 0 h 508"/>
              <a:gd name="T14" fmla="*/ 126415 w 1892"/>
              <a:gd name="T15" fmla="*/ 0 h 508"/>
              <a:gd name="T16" fmla="*/ 63468 w 1892"/>
              <a:gd name="T17" fmla="*/ 3636 h 508"/>
              <a:gd name="T18" fmla="*/ 84277 w 1892"/>
              <a:gd name="T19" fmla="*/ 28049 h 508"/>
              <a:gd name="T20" fmla="*/ 87918 w 1892"/>
              <a:gd name="T21" fmla="*/ 84147 h 508"/>
              <a:gd name="T22" fmla="*/ 53063 w 1892"/>
              <a:gd name="T23" fmla="*/ 67006 h 508"/>
              <a:gd name="T24" fmla="*/ 39017 w 1892"/>
              <a:gd name="T25" fmla="*/ 77394 h 508"/>
              <a:gd name="T26" fmla="*/ 7283 w 1892"/>
              <a:gd name="T27" fmla="*/ 73758 h 508"/>
              <a:gd name="T28" fmla="*/ 7283 w 1892"/>
              <a:gd name="T29" fmla="*/ 199978 h 508"/>
              <a:gd name="T30" fmla="*/ 39017 w 1892"/>
              <a:gd name="T31" fmla="*/ 193225 h 508"/>
              <a:gd name="T32" fmla="*/ 84277 w 1892"/>
              <a:gd name="T33" fmla="*/ 126220 h 508"/>
              <a:gd name="T34" fmla="*/ 101965 w 1892"/>
              <a:gd name="T35" fmla="*/ 84147 h 508"/>
              <a:gd name="T36" fmla="*/ 130057 w 1892"/>
              <a:gd name="T37" fmla="*/ 105443 h 508"/>
              <a:gd name="T38" fmla="*/ 151386 w 1892"/>
              <a:gd name="T39" fmla="*/ 109079 h 508"/>
              <a:gd name="T40" fmla="*/ 137340 w 1892"/>
              <a:gd name="T41" fmla="*/ 137128 h 508"/>
              <a:gd name="T42" fmla="*/ 151386 w 1892"/>
              <a:gd name="T43" fmla="*/ 165177 h 508"/>
              <a:gd name="T44" fmla="*/ 165432 w 1892"/>
              <a:gd name="T45" fmla="*/ 171929 h 508"/>
              <a:gd name="T46" fmla="*/ 193525 w 1892"/>
              <a:gd name="T47" fmla="*/ 126220 h 508"/>
              <a:gd name="T48" fmla="*/ 210692 w 1892"/>
              <a:gd name="T49" fmla="*/ 87783 h 508"/>
              <a:gd name="T50" fmla="*/ 224738 w 1892"/>
              <a:gd name="T51" fmla="*/ 101807 h 508"/>
              <a:gd name="T52" fmla="*/ 252830 w 1892"/>
              <a:gd name="T53" fmla="*/ 133492 h 508"/>
              <a:gd name="T54" fmla="*/ 309535 w 1892"/>
              <a:gd name="T55" fmla="*/ 133492 h 508"/>
              <a:gd name="T56" fmla="*/ 344390 w 1892"/>
              <a:gd name="T57" fmla="*/ 129856 h 508"/>
              <a:gd name="T58" fmla="*/ 428667 w 1892"/>
              <a:gd name="T59" fmla="*/ 154269 h 508"/>
              <a:gd name="T60" fmla="*/ 449997 w 1892"/>
              <a:gd name="T61" fmla="*/ 147516 h 508"/>
              <a:gd name="T62" fmla="*/ 449997 w 1892"/>
              <a:gd name="T63" fmla="*/ 171929 h 508"/>
              <a:gd name="T64" fmla="*/ 484852 w 1892"/>
              <a:gd name="T65" fmla="*/ 207250 h 508"/>
              <a:gd name="T66" fmla="*/ 512944 w 1892"/>
              <a:gd name="T67" fmla="*/ 199978 h 508"/>
              <a:gd name="T68" fmla="*/ 566007 w 1892"/>
              <a:gd name="T69" fmla="*/ 203614 h 508"/>
              <a:gd name="T70" fmla="*/ 628955 w 1892"/>
              <a:gd name="T71" fmla="*/ 238415 h 508"/>
              <a:gd name="T72" fmla="*/ 657047 w 1892"/>
              <a:gd name="T73" fmla="*/ 263348 h 508"/>
              <a:gd name="T74" fmla="*/ 695544 w 1892"/>
              <a:gd name="T75" fmla="*/ 235299 h 508"/>
              <a:gd name="T76" fmla="*/ 713232 w 1892"/>
              <a:gd name="T77" fmla="*/ 252440 h 508"/>
              <a:gd name="T78" fmla="*/ 779821 w 1892"/>
              <a:gd name="T79" fmla="*/ 259712 h 508"/>
              <a:gd name="T80" fmla="*/ 857335 w 1892"/>
              <a:gd name="T81" fmla="*/ 252440 h 508"/>
              <a:gd name="T82" fmla="*/ 885427 w 1892"/>
              <a:gd name="T83" fmla="*/ 245687 h 508"/>
              <a:gd name="T84" fmla="*/ 895831 w 1892"/>
              <a:gd name="T85" fmla="*/ 242051 h 508"/>
              <a:gd name="T86" fmla="*/ 966062 w 1892"/>
              <a:gd name="T87" fmla="*/ 221274 h 508"/>
              <a:gd name="T88" fmla="*/ 980108 w 1892"/>
              <a:gd name="T89" fmla="*/ 210366 h 508"/>
              <a:gd name="T90" fmla="*/ 909878 w 1892"/>
              <a:gd name="T91" fmla="*/ 221274 h 508"/>
              <a:gd name="T92" fmla="*/ 885427 w 1892"/>
              <a:gd name="T93" fmla="*/ 221274 h 508"/>
              <a:gd name="T94" fmla="*/ 875022 w 1892"/>
              <a:gd name="T95" fmla="*/ 221274 h 508"/>
              <a:gd name="T96" fmla="*/ 808433 w 1892"/>
              <a:gd name="T97" fmla="*/ 217638 h 508"/>
              <a:gd name="T98" fmla="*/ 779821 w 1892"/>
              <a:gd name="T99" fmla="*/ 207250 h 508"/>
              <a:gd name="T100" fmla="*/ 723636 w 1892"/>
              <a:gd name="T101" fmla="*/ 199978 h 508"/>
              <a:gd name="T102" fmla="*/ 706469 w 1892"/>
              <a:gd name="T103" fmla="*/ 193225 h 508"/>
              <a:gd name="T104" fmla="*/ 646643 w 1892"/>
              <a:gd name="T105" fmla="*/ 175565 h 508"/>
              <a:gd name="T106" fmla="*/ 583175 w 1892"/>
              <a:gd name="T107" fmla="*/ 147516 h 508"/>
              <a:gd name="T108" fmla="*/ 548320 w 1892"/>
              <a:gd name="T109" fmla="*/ 133492 h 508"/>
              <a:gd name="T110" fmla="*/ 502540 w 1892"/>
              <a:gd name="T111" fmla="*/ 112195 h 508"/>
              <a:gd name="T112" fmla="*/ 464043 w 1892"/>
              <a:gd name="T113" fmla="*/ 95054 h 508"/>
              <a:gd name="T114" fmla="*/ 435950 w 1892"/>
              <a:gd name="T115" fmla="*/ 84147 h 508"/>
              <a:gd name="T116" fmla="*/ 372483 w 1892"/>
              <a:gd name="T117" fmla="*/ 56098 h 508"/>
              <a:gd name="T118" fmla="*/ 144103 w 1892"/>
              <a:gd name="T119" fmla="*/ 59734 h 508"/>
              <a:gd name="T120" fmla="*/ 154508 w 1892"/>
              <a:gd name="T121" fmla="*/ 56098 h 5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2" h="508">
                <a:moveTo>
                  <a:pt x="716" y="108"/>
                </a:moveTo>
                <a:lnTo>
                  <a:pt x="716" y="108"/>
                </a:lnTo>
                <a:cubicBezTo>
                  <a:pt x="696" y="101"/>
                  <a:pt x="682" y="95"/>
                  <a:pt x="662" y="88"/>
                </a:cubicBezTo>
                <a:cubicBezTo>
                  <a:pt x="655" y="88"/>
                  <a:pt x="655" y="88"/>
                  <a:pt x="655" y="88"/>
                </a:cubicBezTo>
                <a:cubicBezTo>
                  <a:pt x="649" y="81"/>
                  <a:pt x="642" y="81"/>
                  <a:pt x="642" y="81"/>
                </a:cubicBezTo>
                <a:cubicBezTo>
                  <a:pt x="628" y="74"/>
                  <a:pt x="622" y="74"/>
                  <a:pt x="615" y="68"/>
                </a:cubicBezTo>
                <a:cubicBezTo>
                  <a:pt x="622" y="61"/>
                  <a:pt x="628" y="54"/>
                  <a:pt x="628" y="47"/>
                </a:cubicBezTo>
                <a:cubicBezTo>
                  <a:pt x="615" y="47"/>
                  <a:pt x="608" y="47"/>
                  <a:pt x="595" y="54"/>
                </a:cubicBezTo>
                <a:cubicBezTo>
                  <a:pt x="588" y="54"/>
                  <a:pt x="581" y="54"/>
                  <a:pt x="574" y="54"/>
                </a:cubicBezTo>
                <a:cubicBezTo>
                  <a:pt x="561" y="54"/>
                  <a:pt x="561" y="54"/>
                  <a:pt x="561" y="54"/>
                </a:cubicBezTo>
                <a:cubicBezTo>
                  <a:pt x="540" y="47"/>
                  <a:pt x="513" y="41"/>
                  <a:pt x="486" y="34"/>
                </a:cubicBezTo>
                <a:cubicBezTo>
                  <a:pt x="480" y="27"/>
                  <a:pt x="473" y="27"/>
                  <a:pt x="466" y="27"/>
                </a:cubicBezTo>
                <a:cubicBezTo>
                  <a:pt x="459" y="27"/>
                  <a:pt x="453" y="20"/>
                  <a:pt x="446" y="20"/>
                </a:cubicBezTo>
                <a:cubicBezTo>
                  <a:pt x="439" y="20"/>
                  <a:pt x="439" y="20"/>
                  <a:pt x="432" y="20"/>
                </a:cubicBezTo>
                <a:cubicBezTo>
                  <a:pt x="426" y="14"/>
                  <a:pt x="426" y="14"/>
                  <a:pt x="426" y="14"/>
                </a:cubicBezTo>
                <a:cubicBezTo>
                  <a:pt x="419" y="14"/>
                  <a:pt x="412" y="14"/>
                  <a:pt x="412" y="14"/>
                </a:cubicBezTo>
                <a:cubicBezTo>
                  <a:pt x="405" y="14"/>
                  <a:pt x="399" y="14"/>
                  <a:pt x="392" y="14"/>
                </a:cubicBezTo>
                <a:cubicBezTo>
                  <a:pt x="385" y="7"/>
                  <a:pt x="378" y="7"/>
                  <a:pt x="372" y="7"/>
                </a:cubicBezTo>
                <a:cubicBezTo>
                  <a:pt x="351" y="7"/>
                  <a:pt x="338" y="0"/>
                  <a:pt x="318" y="0"/>
                </a:cubicBezTo>
                <a:cubicBezTo>
                  <a:pt x="311" y="0"/>
                  <a:pt x="311" y="0"/>
                  <a:pt x="311" y="0"/>
                </a:cubicBezTo>
                <a:cubicBezTo>
                  <a:pt x="304" y="0"/>
                  <a:pt x="304" y="0"/>
                  <a:pt x="297" y="0"/>
                </a:cubicBezTo>
                <a:cubicBezTo>
                  <a:pt x="291" y="0"/>
                  <a:pt x="291" y="0"/>
                  <a:pt x="291" y="0"/>
                </a:cubicBezTo>
                <a:cubicBezTo>
                  <a:pt x="284" y="0"/>
                  <a:pt x="277" y="0"/>
                  <a:pt x="264" y="0"/>
                </a:cubicBezTo>
                <a:cubicBezTo>
                  <a:pt x="257" y="0"/>
                  <a:pt x="250" y="0"/>
                  <a:pt x="243" y="0"/>
                </a:cubicBezTo>
                <a:cubicBezTo>
                  <a:pt x="237" y="0"/>
                  <a:pt x="230" y="0"/>
                  <a:pt x="223" y="0"/>
                </a:cubicBezTo>
                <a:cubicBezTo>
                  <a:pt x="203" y="0"/>
                  <a:pt x="183" y="0"/>
                  <a:pt x="162" y="0"/>
                </a:cubicBezTo>
                <a:cubicBezTo>
                  <a:pt x="149" y="0"/>
                  <a:pt x="135" y="7"/>
                  <a:pt x="122" y="7"/>
                </a:cubicBezTo>
                <a:cubicBezTo>
                  <a:pt x="108" y="7"/>
                  <a:pt x="95" y="7"/>
                  <a:pt x="88" y="14"/>
                </a:cubicBezTo>
                <a:cubicBezTo>
                  <a:pt x="95" y="20"/>
                  <a:pt x="108" y="27"/>
                  <a:pt x="122" y="34"/>
                </a:cubicBezTo>
                <a:cubicBezTo>
                  <a:pt x="135" y="41"/>
                  <a:pt x="149" y="47"/>
                  <a:pt x="162" y="54"/>
                </a:cubicBezTo>
                <a:cubicBezTo>
                  <a:pt x="176" y="61"/>
                  <a:pt x="189" y="61"/>
                  <a:pt x="203" y="68"/>
                </a:cubicBezTo>
                <a:cubicBezTo>
                  <a:pt x="203" y="88"/>
                  <a:pt x="196" y="115"/>
                  <a:pt x="196" y="142"/>
                </a:cubicBezTo>
                <a:cubicBezTo>
                  <a:pt x="183" y="149"/>
                  <a:pt x="176" y="156"/>
                  <a:pt x="169" y="162"/>
                </a:cubicBezTo>
                <a:cubicBezTo>
                  <a:pt x="162" y="156"/>
                  <a:pt x="162" y="149"/>
                  <a:pt x="162" y="149"/>
                </a:cubicBezTo>
                <a:cubicBezTo>
                  <a:pt x="149" y="135"/>
                  <a:pt x="142" y="129"/>
                  <a:pt x="122" y="129"/>
                </a:cubicBezTo>
                <a:cubicBezTo>
                  <a:pt x="115" y="129"/>
                  <a:pt x="108" y="129"/>
                  <a:pt x="102" y="129"/>
                </a:cubicBezTo>
                <a:cubicBezTo>
                  <a:pt x="95" y="149"/>
                  <a:pt x="81" y="162"/>
                  <a:pt x="75" y="176"/>
                </a:cubicBezTo>
                <a:cubicBezTo>
                  <a:pt x="75" y="183"/>
                  <a:pt x="75" y="183"/>
                  <a:pt x="75" y="189"/>
                </a:cubicBezTo>
                <a:cubicBezTo>
                  <a:pt x="75" y="176"/>
                  <a:pt x="75" y="162"/>
                  <a:pt x="75" y="149"/>
                </a:cubicBezTo>
                <a:lnTo>
                  <a:pt x="81" y="142"/>
                </a:lnTo>
                <a:cubicBezTo>
                  <a:pt x="75" y="142"/>
                  <a:pt x="75" y="142"/>
                  <a:pt x="75" y="142"/>
                </a:cubicBezTo>
                <a:cubicBezTo>
                  <a:pt x="14" y="142"/>
                  <a:pt x="14" y="142"/>
                  <a:pt x="14" y="142"/>
                </a:cubicBezTo>
                <a:cubicBezTo>
                  <a:pt x="0" y="142"/>
                  <a:pt x="0" y="142"/>
                  <a:pt x="0" y="142"/>
                </a:cubicBezTo>
                <a:cubicBezTo>
                  <a:pt x="7" y="156"/>
                  <a:pt x="14" y="169"/>
                  <a:pt x="14" y="183"/>
                </a:cubicBezTo>
                <a:cubicBezTo>
                  <a:pt x="41" y="270"/>
                  <a:pt x="41" y="318"/>
                  <a:pt x="14" y="385"/>
                </a:cubicBezTo>
                <a:cubicBezTo>
                  <a:pt x="14" y="392"/>
                  <a:pt x="7" y="405"/>
                  <a:pt x="0" y="412"/>
                </a:cubicBezTo>
                <a:cubicBezTo>
                  <a:pt x="7" y="412"/>
                  <a:pt x="14" y="412"/>
                  <a:pt x="14" y="412"/>
                </a:cubicBezTo>
                <a:cubicBezTo>
                  <a:pt x="48" y="399"/>
                  <a:pt x="68" y="385"/>
                  <a:pt x="75" y="372"/>
                </a:cubicBezTo>
                <a:cubicBezTo>
                  <a:pt x="115" y="331"/>
                  <a:pt x="95" y="284"/>
                  <a:pt x="81" y="230"/>
                </a:cubicBezTo>
                <a:cubicBezTo>
                  <a:pt x="95" y="230"/>
                  <a:pt x="108" y="230"/>
                  <a:pt x="122" y="230"/>
                </a:cubicBezTo>
                <a:cubicBezTo>
                  <a:pt x="135" y="237"/>
                  <a:pt x="149" y="237"/>
                  <a:pt x="162" y="243"/>
                </a:cubicBezTo>
                <a:cubicBezTo>
                  <a:pt x="162" y="243"/>
                  <a:pt x="169" y="250"/>
                  <a:pt x="176" y="250"/>
                </a:cubicBezTo>
                <a:cubicBezTo>
                  <a:pt x="176" y="223"/>
                  <a:pt x="176" y="189"/>
                  <a:pt x="169" y="169"/>
                </a:cubicBezTo>
                <a:cubicBezTo>
                  <a:pt x="176" y="162"/>
                  <a:pt x="189" y="162"/>
                  <a:pt x="196" y="162"/>
                </a:cubicBezTo>
                <a:cubicBezTo>
                  <a:pt x="196" y="183"/>
                  <a:pt x="203" y="203"/>
                  <a:pt x="223" y="203"/>
                </a:cubicBezTo>
                <a:cubicBezTo>
                  <a:pt x="223" y="210"/>
                  <a:pt x="237" y="210"/>
                  <a:pt x="243" y="203"/>
                </a:cubicBezTo>
                <a:lnTo>
                  <a:pt x="250" y="203"/>
                </a:lnTo>
                <a:cubicBezTo>
                  <a:pt x="257" y="203"/>
                  <a:pt x="264" y="196"/>
                  <a:pt x="264" y="189"/>
                </a:cubicBezTo>
                <a:cubicBezTo>
                  <a:pt x="264" y="196"/>
                  <a:pt x="264" y="196"/>
                  <a:pt x="264" y="196"/>
                </a:cubicBezTo>
                <a:cubicBezTo>
                  <a:pt x="277" y="203"/>
                  <a:pt x="284" y="203"/>
                  <a:pt x="291" y="210"/>
                </a:cubicBezTo>
                <a:cubicBezTo>
                  <a:pt x="291" y="216"/>
                  <a:pt x="291" y="216"/>
                  <a:pt x="291" y="216"/>
                </a:cubicBezTo>
                <a:lnTo>
                  <a:pt x="291" y="223"/>
                </a:lnTo>
                <a:cubicBezTo>
                  <a:pt x="284" y="243"/>
                  <a:pt x="270" y="250"/>
                  <a:pt x="264" y="264"/>
                </a:cubicBezTo>
                <a:cubicBezTo>
                  <a:pt x="264" y="277"/>
                  <a:pt x="257" y="291"/>
                  <a:pt x="264" y="318"/>
                </a:cubicBezTo>
                <a:cubicBezTo>
                  <a:pt x="277" y="318"/>
                  <a:pt x="284" y="318"/>
                  <a:pt x="291" y="318"/>
                </a:cubicBezTo>
                <a:lnTo>
                  <a:pt x="297" y="318"/>
                </a:lnTo>
                <a:cubicBezTo>
                  <a:pt x="304" y="318"/>
                  <a:pt x="304" y="324"/>
                  <a:pt x="311" y="324"/>
                </a:cubicBezTo>
                <a:cubicBezTo>
                  <a:pt x="311" y="324"/>
                  <a:pt x="318" y="324"/>
                  <a:pt x="318" y="331"/>
                </a:cubicBezTo>
                <a:cubicBezTo>
                  <a:pt x="324" y="331"/>
                  <a:pt x="331" y="338"/>
                  <a:pt x="338" y="338"/>
                </a:cubicBezTo>
                <a:cubicBezTo>
                  <a:pt x="345" y="297"/>
                  <a:pt x="338" y="264"/>
                  <a:pt x="331" y="237"/>
                </a:cubicBezTo>
                <a:cubicBezTo>
                  <a:pt x="338" y="243"/>
                  <a:pt x="351" y="243"/>
                  <a:pt x="372" y="243"/>
                </a:cubicBezTo>
                <a:cubicBezTo>
                  <a:pt x="378" y="243"/>
                  <a:pt x="385" y="243"/>
                  <a:pt x="392" y="243"/>
                </a:cubicBezTo>
                <a:cubicBezTo>
                  <a:pt x="399" y="243"/>
                  <a:pt x="399" y="243"/>
                  <a:pt x="405" y="243"/>
                </a:cubicBezTo>
                <a:cubicBezTo>
                  <a:pt x="399" y="210"/>
                  <a:pt x="399" y="189"/>
                  <a:pt x="405" y="169"/>
                </a:cubicBezTo>
                <a:cubicBezTo>
                  <a:pt x="412" y="176"/>
                  <a:pt x="412" y="176"/>
                  <a:pt x="412" y="176"/>
                </a:cubicBezTo>
                <a:cubicBezTo>
                  <a:pt x="412" y="183"/>
                  <a:pt x="419" y="183"/>
                  <a:pt x="426" y="189"/>
                </a:cubicBezTo>
                <a:cubicBezTo>
                  <a:pt x="426" y="189"/>
                  <a:pt x="426" y="189"/>
                  <a:pt x="432" y="196"/>
                </a:cubicBezTo>
                <a:cubicBezTo>
                  <a:pt x="439" y="196"/>
                  <a:pt x="439" y="203"/>
                  <a:pt x="446" y="210"/>
                </a:cubicBezTo>
                <a:cubicBezTo>
                  <a:pt x="453" y="216"/>
                  <a:pt x="459" y="223"/>
                  <a:pt x="466" y="230"/>
                </a:cubicBezTo>
                <a:cubicBezTo>
                  <a:pt x="473" y="237"/>
                  <a:pt x="480" y="250"/>
                  <a:pt x="486" y="257"/>
                </a:cubicBezTo>
                <a:cubicBezTo>
                  <a:pt x="493" y="277"/>
                  <a:pt x="507" y="291"/>
                  <a:pt x="513" y="304"/>
                </a:cubicBezTo>
                <a:cubicBezTo>
                  <a:pt x="527" y="291"/>
                  <a:pt x="547" y="277"/>
                  <a:pt x="561" y="264"/>
                </a:cubicBezTo>
                <a:cubicBezTo>
                  <a:pt x="574" y="264"/>
                  <a:pt x="581" y="257"/>
                  <a:pt x="595" y="257"/>
                </a:cubicBezTo>
                <a:cubicBezTo>
                  <a:pt x="608" y="250"/>
                  <a:pt x="622" y="250"/>
                  <a:pt x="642" y="250"/>
                </a:cubicBezTo>
                <a:cubicBezTo>
                  <a:pt x="642" y="250"/>
                  <a:pt x="649" y="250"/>
                  <a:pt x="655" y="250"/>
                </a:cubicBezTo>
                <a:lnTo>
                  <a:pt x="662" y="250"/>
                </a:lnTo>
                <a:cubicBezTo>
                  <a:pt x="682" y="250"/>
                  <a:pt x="696" y="257"/>
                  <a:pt x="716" y="264"/>
                </a:cubicBezTo>
                <a:cubicBezTo>
                  <a:pt x="723" y="270"/>
                  <a:pt x="736" y="270"/>
                  <a:pt x="743" y="277"/>
                </a:cubicBezTo>
                <a:cubicBezTo>
                  <a:pt x="777" y="284"/>
                  <a:pt x="804" y="297"/>
                  <a:pt x="824" y="297"/>
                </a:cubicBezTo>
                <a:cubicBezTo>
                  <a:pt x="831" y="297"/>
                  <a:pt x="838" y="297"/>
                  <a:pt x="838" y="291"/>
                </a:cubicBezTo>
                <a:cubicBezTo>
                  <a:pt x="845" y="291"/>
                  <a:pt x="851" y="291"/>
                  <a:pt x="851" y="291"/>
                </a:cubicBezTo>
                <a:cubicBezTo>
                  <a:pt x="858" y="291"/>
                  <a:pt x="858" y="284"/>
                  <a:pt x="865" y="284"/>
                </a:cubicBezTo>
                <a:cubicBezTo>
                  <a:pt x="865" y="291"/>
                  <a:pt x="865" y="304"/>
                  <a:pt x="865" y="318"/>
                </a:cubicBezTo>
                <a:cubicBezTo>
                  <a:pt x="865" y="331"/>
                  <a:pt x="865" y="331"/>
                  <a:pt x="865" y="331"/>
                </a:cubicBezTo>
                <a:cubicBezTo>
                  <a:pt x="865" y="358"/>
                  <a:pt x="872" y="385"/>
                  <a:pt x="892" y="399"/>
                </a:cubicBezTo>
                <a:cubicBezTo>
                  <a:pt x="899" y="405"/>
                  <a:pt x="905" y="405"/>
                  <a:pt x="912" y="405"/>
                </a:cubicBezTo>
                <a:cubicBezTo>
                  <a:pt x="919" y="405"/>
                  <a:pt x="926" y="399"/>
                  <a:pt x="932" y="399"/>
                </a:cubicBezTo>
                <a:cubicBezTo>
                  <a:pt x="939" y="399"/>
                  <a:pt x="939" y="399"/>
                  <a:pt x="939" y="399"/>
                </a:cubicBezTo>
                <a:cubicBezTo>
                  <a:pt x="953" y="392"/>
                  <a:pt x="959" y="392"/>
                  <a:pt x="966" y="392"/>
                </a:cubicBezTo>
                <a:cubicBezTo>
                  <a:pt x="973" y="392"/>
                  <a:pt x="980" y="385"/>
                  <a:pt x="986" y="385"/>
                </a:cubicBezTo>
                <a:cubicBezTo>
                  <a:pt x="1000" y="385"/>
                  <a:pt x="1013" y="385"/>
                  <a:pt x="1020" y="385"/>
                </a:cubicBezTo>
                <a:cubicBezTo>
                  <a:pt x="1034" y="385"/>
                  <a:pt x="1040" y="385"/>
                  <a:pt x="1054" y="385"/>
                </a:cubicBezTo>
                <a:cubicBezTo>
                  <a:pt x="1067" y="385"/>
                  <a:pt x="1074" y="385"/>
                  <a:pt x="1088" y="392"/>
                </a:cubicBezTo>
                <a:cubicBezTo>
                  <a:pt x="1094" y="392"/>
                  <a:pt x="1101" y="392"/>
                  <a:pt x="1101" y="392"/>
                </a:cubicBezTo>
                <a:cubicBezTo>
                  <a:pt x="1108" y="399"/>
                  <a:pt x="1115" y="399"/>
                  <a:pt x="1121" y="399"/>
                </a:cubicBezTo>
                <a:cubicBezTo>
                  <a:pt x="1155" y="412"/>
                  <a:pt x="1182" y="432"/>
                  <a:pt x="1209" y="459"/>
                </a:cubicBezTo>
                <a:cubicBezTo>
                  <a:pt x="1216" y="466"/>
                  <a:pt x="1223" y="466"/>
                  <a:pt x="1229" y="473"/>
                </a:cubicBezTo>
                <a:cubicBezTo>
                  <a:pt x="1243" y="486"/>
                  <a:pt x="1243" y="486"/>
                  <a:pt x="1243" y="486"/>
                </a:cubicBezTo>
                <a:cubicBezTo>
                  <a:pt x="1250" y="493"/>
                  <a:pt x="1256" y="500"/>
                  <a:pt x="1263" y="507"/>
                </a:cubicBezTo>
                <a:cubicBezTo>
                  <a:pt x="1270" y="480"/>
                  <a:pt x="1283" y="466"/>
                  <a:pt x="1310" y="459"/>
                </a:cubicBezTo>
                <a:cubicBezTo>
                  <a:pt x="1317" y="459"/>
                  <a:pt x="1317" y="459"/>
                  <a:pt x="1324" y="459"/>
                </a:cubicBezTo>
                <a:cubicBezTo>
                  <a:pt x="1324" y="453"/>
                  <a:pt x="1331" y="453"/>
                  <a:pt x="1337" y="453"/>
                </a:cubicBezTo>
                <a:cubicBezTo>
                  <a:pt x="1344" y="466"/>
                  <a:pt x="1344" y="473"/>
                  <a:pt x="1358" y="480"/>
                </a:cubicBezTo>
                <a:cubicBezTo>
                  <a:pt x="1364" y="480"/>
                  <a:pt x="1364" y="480"/>
                  <a:pt x="1371" y="486"/>
                </a:cubicBezTo>
                <a:cubicBezTo>
                  <a:pt x="1378" y="486"/>
                  <a:pt x="1385" y="486"/>
                  <a:pt x="1391" y="493"/>
                </a:cubicBezTo>
                <a:cubicBezTo>
                  <a:pt x="1398" y="493"/>
                  <a:pt x="1412" y="493"/>
                  <a:pt x="1418" y="493"/>
                </a:cubicBezTo>
                <a:cubicBezTo>
                  <a:pt x="1445" y="500"/>
                  <a:pt x="1472" y="500"/>
                  <a:pt x="1499" y="500"/>
                </a:cubicBezTo>
                <a:cubicBezTo>
                  <a:pt x="1513" y="500"/>
                  <a:pt x="1526" y="500"/>
                  <a:pt x="1540" y="500"/>
                </a:cubicBezTo>
                <a:cubicBezTo>
                  <a:pt x="1560" y="493"/>
                  <a:pt x="1581" y="493"/>
                  <a:pt x="1601" y="493"/>
                </a:cubicBezTo>
                <a:cubicBezTo>
                  <a:pt x="1614" y="486"/>
                  <a:pt x="1628" y="486"/>
                  <a:pt x="1648" y="486"/>
                </a:cubicBezTo>
                <a:cubicBezTo>
                  <a:pt x="1662" y="480"/>
                  <a:pt x="1668" y="480"/>
                  <a:pt x="1682" y="480"/>
                </a:cubicBezTo>
                <a:cubicBezTo>
                  <a:pt x="1689" y="480"/>
                  <a:pt x="1695" y="473"/>
                  <a:pt x="1695" y="473"/>
                </a:cubicBezTo>
                <a:cubicBezTo>
                  <a:pt x="1702" y="473"/>
                  <a:pt x="1702" y="473"/>
                  <a:pt x="1702" y="473"/>
                </a:cubicBezTo>
                <a:cubicBezTo>
                  <a:pt x="1709" y="473"/>
                  <a:pt x="1709" y="473"/>
                  <a:pt x="1709" y="473"/>
                </a:cubicBezTo>
                <a:cubicBezTo>
                  <a:pt x="1716" y="473"/>
                  <a:pt x="1722" y="473"/>
                  <a:pt x="1722" y="466"/>
                </a:cubicBezTo>
                <a:cubicBezTo>
                  <a:pt x="1736" y="466"/>
                  <a:pt x="1743" y="466"/>
                  <a:pt x="1749" y="459"/>
                </a:cubicBezTo>
                <a:cubicBezTo>
                  <a:pt x="1763" y="459"/>
                  <a:pt x="1776" y="453"/>
                  <a:pt x="1790" y="453"/>
                </a:cubicBezTo>
                <a:cubicBezTo>
                  <a:pt x="1810" y="446"/>
                  <a:pt x="1837" y="432"/>
                  <a:pt x="1857" y="426"/>
                </a:cubicBezTo>
                <a:cubicBezTo>
                  <a:pt x="1864" y="419"/>
                  <a:pt x="1878" y="419"/>
                  <a:pt x="1884" y="412"/>
                </a:cubicBezTo>
                <a:cubicBezTo>
                  <a:pt x="1891" y="405"/>
                  <a:pt x="1891" y="405"/>
                  <a:pt x="1891" y="405"/>
                </a:cubicBezTo>
                <a:cubicBezTo>
                  <a:pt x="1884" y="405"/>
                  <a:pt x="1884" y="405"/>
                  <a:pt x="1884" y="405"/>
                </a:cubicBezTo>
                <a:cubicBezTo>
                  <a:pt x="1878" y="412"/>
                  <a:pt x="1864" y="412"/>
                  <a:pt x="1857" y="412"/>
                </a:cubicBezTo>
                <a:cubicBezTo>
                  <a:pt x="1830" y="419"/>
                  <a:pt x="1810" y="419"/>
                  <a:pt x="1790" y="426"/>
                </a:cubicBezTo>
                <a:cubicBezTo>
                  <a:pt x="1776" y="426"/>
                  <a:pt x="1763" y="426"/>
                  <a:pt x="1749" y="426"/>
                </a:cubicBezTo>
                <a:cubicBezTo>
                  <a:pt x="1743" y="426"/>
                  <a:pt x="1729" y="426"/>
                  <a:pt x="1722" y="426"/>
                </a:cubicBezTo>
                <a:cubicBezTo>
                  <a:pt x="1722" y="426"/>
                  <a:pt x="1716" y="426"/>
                  <a:pt x="1709" y="426"/>
                </a:cubicBezTo>
                <a:cubicBezTo>
                  <a:pt x="1702" y="426"/>
                  <a:pt x="1702" y="426"/>
                  <a:pt x="1702" y="426"/>
                </a:cubicBezTo>
                <a:cubicBezTo>
                  <a:pt x="1695" y="426"/>
                  <a:pt x="1695" y="426"/>
                  <a:pt x="1695" y="426"/>
                </a:cubicBezTo>
                <a:cubicBezTo>
                  <a:pt x="1695" y="426"/>
                  <a:pt x="1689" y="426"/>
                  <a:pt x="1682" y="426"/>
                </a:cubicBezTo>
                <a:cubicBezTo>
                  <a:pt x="1668" y="426"/>
                  <a:pt x="1662" y="426"/>
                  <a:pt x="1648" y="426"/>
                </a:cubicBezTo>
                <a:cubicBezTo>
                  <a:pt x="1628" y="426"/>
                  <a:pt x="1614" y="426"/>
                  <a:pt x="1601" y="426"/>
                </a:cubicBezTo>
                <a:cubicBezTo>
                  <a:pt x="1581" y="426"/>
                  <a:pt x="1567" y="419"/>
                  <a:pt x="1554" y="419"/>
                </a:cubicBezTo>
                <a:cubicBezTo>
                  <a:pt x="1587" y="385"/>
                  <a:pt x="1614" y="358"/>
                  <a:pt x="1567" y="324"/>
                </a:cubicBezTo>
                <a:cubicBezTo>
                  <a:pt x="1560" y="338"/>
                  <a:pt x="1554" y="351"/>
                  <a:pt x="1540" y="365"/>
                </a:cubicBezTo>
                <a:cubicBezTo>
                  <a:pt x="1526" y="372"/>
                  <a:pt x="1513" y="385"/>
                  <a:pt x="1499" y="399"/>
                </a:cubicBezTo>
                <a:cubicBezTo>
                  <a:pt x="1499" y="405"/>
                  <a:pt x="1499" y="405"/>
                  <a:pt x="1493" y="412"/>
                </a:cubicBezTo>
                <a:cubicBezTo>
                  <a:pt x="1472" y="405"/>
                  <a:pt x="1445" y="399"/>
                  <a:pt x="1418" y="392"/>
                </a:cubicBezTo>
                <a:cubicBezTo>
                  <a:pt x="1412" y="392"/>
                  <a:pt x="1398" y="385"/>
                  <a:pt x="1391" y="385"/>
                </a:cubicBezTo>
                <a:cubicBezTo>
                  <a:pt x="1385" y="385"/>
                  <a:pt x="1378" y="378"/>
                  <a:pt x="1371" y="378"/>
                </a:cubicBezTo>
                <a:cubicBezTo>
                  <a:pt x="1358" y="378"/>
                  <a:pt x="1358" y="378"/>
                  <a:pt x="1358" y="378"/>
                </a:cubicBezTo>
                <a:cubicBezTo>
                  <a:pt x="1358" y="372"/>
                  <a:pt x="1358" y="372"/>
                  <a:pt x="1358" y="372"/>
                </a:cubicBezTo>
                <a:cubicBezTo>
                  <a:pt x="1344" y="372"/>
                  <a:pt x="1331" y="365"/>
                  <a:pt x="1324" y="365"/>
                </a:cubicBezTo>
                <a:cubicBezTo>
                  <a:pt x="1310" y="358"/>
                  <a:pt x="1310" y="358"/>
                  <a:pt x="1310" y="358"/>
                </a:cubicBezTo>
                <a:cubicBezTo>
                  <a:pt x="1290" y="351"/>
                  <a:pt x="1270" y="345"/>
                  <a:pt x="1243" y="338"/>
                </a:cubicBezTo>
                <a:cubicBezTo>
                  <a:pt x="1229" y="331"/>
                  <a:pt x="1229" y="331"/>
                  <a:pt x="1229" y="331"/>
                </a:cubicBezTo>
                <a:cubicBezTo>
                  <a:pt x="1223" y="331"/>
                  <a:pt x="1216" y="324"/>
                  <a:pt x="1209" y="324"/>
                </a:cubicBezTo>
                <a:cubicBezTo>
                  <a:pt x="1182" y="311"/>
                  <a:pt x="1148" y="297"/>
                  <a:pt x="1121" y="284"/>
                </a:cubicBezTo>
                <a:cubicBezTo>
                  <a:pt x="1101" y="277"/>
                  <a:pt x="1101" y="277"/>
                  <a:pt x="1101" y="277"/>
                </a:cubicBezTo>
                <a:cubicBezTo>
                  <a:pt x="1088" y="270"/>
                  <a:pt x="1088" y="270"/>
                  <a:pt x="1088" y="270"/>
                </a:cubicBezTo>
                <a:cubicBezTo>
                  <a:pt x="1074" y="270"/>
                  <a:pt x="1067" y="264"/>
                  <a:pt x="1054" y="257"/>
                </a:cubicBezTo>
                <a:cubicBezTo>
                  <a:pt x="1040" y="250"/>
                  <a:pt x="1034" y="250"/>
                  <a:pt x="1020" y="243"/>
                </a:cubicBezTo>
                <a:cubicBezTo>
                  <a:pt x="1007" y="237"/>
                  <a:pt x="1000" y="230"/>
                  <a:pt x="986" y="230"/>
                </a:cubicBezTo>
                <a:cubicBezTo>
                  <a:pt x="966" y="216"/>
                  <a:pt x="966" y="216"/>
                  <a:pt x="966" y="216"/>
                </a:cubicBezTo>
                <a:cubicBezTo>
                  <a:pt x="939" y="210"/>
                  <a:pt x="939" y="210"/>
                  <a:pt x="939" y="210"/>
                </a:cubicBezTo>
                <a:cubicBezTo>
                  <a:pt x="932" y="203"/>
                  <a:pt x="932" y="203"/>
                  <a:pt x="932" y="203"/>
                </a:cubicBezTo>
                <a:cubicBezTo>
                  <a:pt x="919" y="196"/>
                  <a:pt x="905" y="189"/>
                  <a:pt x="892" y="183"/>
                </a:cubicBezTo>
                <a:cubicBezTo>
                  <a:pt x="865" y="169"/>
                  <a:pt x="865" y="169"/>
                  <a:pt x="865" y="169"/>
                </a:cubicBezTo>
                <a:cubicBezTo>
                  <a:pt x="851" y="169"/>
                  <a:pt x="851" y="169"/>
                  <a:pt x="851" y="169"/>
                </a:cubicBezTo>
                <a:cubicBezTo>
                  <a:pt x="838" y="162"/>
                  <a:pt x="838" y="162"/>
                  <a:pt x="838" y="162"/>
                </a:cubicBezTo>
                <a:cubicBezTo>
                  <a:pt x="824" y="156"/>
                  <a:pt x="824" y="156"/>
                  <a:pt x="824" y="156"/>
                </a:cubicBezTo>
                <a:cubicBezTo>
                  <a:pt x="797" y="142"/>
                  <a:pt x="770" y="129"/>
                  <a:pt x="743" y="122"/>
                </a:cubicBezTo>
                <a:cubicBezTo>
                  <a:pt x="736" y="115"/>
                  <a:pt x="723" y="115"/>
                  <a:pt x="716" y="108"/>
                </a:cubicBezTo>
                <a:close/>
                <a:moveTo>
                  <a:pt x="291" y="108"/>
                </a:moveTo>
                <a:lnTo>
                  <a:pt x="291" y="108"/>
                </a:lnTo>
                <a:cubicBezTo>
                  <a:pt x="284" y="108"/>
                  <a:pt x="284" y="115"/>
                  <a:pt x="277" y="115"/>
                </a:cubicBezTo>
                <a:cubicBezTo>
                  <a:pt x="277" y="108"/>
                  <a:pt x="277" y="101"/>
                  <a:pt x="277" y="101"/>
                </a:cubicBezTo>
                <a:cubicBezTo>
                  <a:pt x="284" y="101"/>
                  <a:pt x="284" y="101"/>
                  <a:pt x="291" y="108"/>
                </a:cubicBezTo>
                <a:cubicBezTo>
                  <a:pt x="291" y="108"/>
                  <a:pt x="291" y="108"/>
                  <a:pt x="297" y="108"/>
                </a:cubicBezTo>
                <a:cubicBezTo>
                  <a:pt x="291" y="108"/>
                  <a:pt x="291" y="108"/>
                  <a:pt x="291" y="108"/>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76" name="Freeform 164"/>
          <p:cNvSpPr>
            <a:spLocks noChangeArrowheads="1"/>
          </p:cNvSpPr>
          <p:nvPr/>
        </p:nvSpPr>
        <p:spPr bwMode="auto">
          <a:xfrm>
            <a:off x="9151144" y="1631157"/>
            <a:ext cx="33338" cy="19844"/>
          </a:xfrm>
          <a:custGeom>
            <a:avLst/>
            <a:gdLst>
              <a:gd name="T0" fmla="*/ 7165 w 130"/>
              <a:gd name="T1" fmla="*/ 24443 h 75"/>
              <a:gd name="T2" fmla="*/ 7165 w 130"/>
              <a:gd name="T3" fmla="*/ 24443 h 75"/>
              <a:gd name="T4" fmla="*/ 20984 w 130"/>
              <a:gd name="T5" fmla="*/ 24443 h 75"/>
              <a:gd name="T6" fmla="*/ 41457 w 130"/>
              <a:gd name="T7" fmla="*/ 38485 h 75"/>
              <a:gd name="T8" fmla="*/ 45040 w 130"/>
              <a:gd name="T9" fmla="*/ 38485 h 75"/>
              <a:gd name="T10" fmla="*/ 58859 w 130"/>
              <a:gd name="T11" fmla="*/ 38485 h 75"/>
              <a:gd name="T12" fmla="*/ 66024 w 130"/>
              <a:gd name="T13" fmla="*/ 38485 h 75"/>
              <a:gd name="T14" fmla="*/ 58859 w 130"/>
              <a:gd name="T15" fmla="*/ 10401 h 75"/>
              <a:gd name="T16" fmla="*/ 45040 w 130"/>
              <a:gd name="T17" fmla="*/ 0 h 75"/>
              <a:gd name="T18" fmla="*/ 41457 w 130"/>
              <a:gd name="T19" fmla="*/ 0 h 75"/>
              <a:gd name="T20" fmla="*/ 20984 w 130"/>
              <a:gd name="T21" fmla="*/ 6761 h 75"/>
              <a:gd name="T22" fmla="*/ 7165 w 130"/>
              <a:gd name="T23" fmla="*/ 17162 h 75"/>
              <a:gd name="T24" fmla="*/ 0 w 130"/>
              <a:gd name="T25" fmla="*/ 24443 h 75"/>
              <a:gd name="T26" fmla="*/ 0 w 130"/>
              <a:gd name="T27" fmla="*/ 24443 h 75"/>
              <a:gd name="T28" fmla="*/ 0 w 130"/>
              <a:gd name="T29" fmla="*/ 24443 h 75"/>
              <a:gd name="T30" fmla="*/ 7165 w 130"/>
              <a:gd name="T31" fmla="*/ 24443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75">
                <a:moveTo>
                  <a:pt x="14" y="47"/>
                </a:moveTo>
                <a:lnTo>
                  <a:pt x="14" y="47"/>
                </a:lnTo>
                <a:cubicBezTo>
                  <a:pt x="21" y="47"/>
                  <a:pt x="34" y="47"/>
                  <a:pt x="41" y="47"/>
                </a:cubicBezTo>
                <a:cubicBezTo>
                  <a:pt x="54" y="54"/>
                  <a:pt x="61" y="67"/>
                  <a:pt x="81" y="74"/>
                </a:cubicBezTo>
                <a:lnTo>
                  <a:pt x="88" y="74"/>
                </a:lnTo>
                <a:cubicBezTo>
                  <a:pt x="95" y="74"/>
                  <a:pt x="108" y="74"/>
                  <a:pt x="115" y="74"/>
                </a:cubicBezTo>
                <a:cubicBezTo>
                  <a:pt x="115" y="74"/>
                  <a:pt x="122" y="74"/>
                  <a:pt x="129" y="74"/>
                </a:cubicBezTo>
                <a:cubicBezTo>
                  <a:pt x="129" y="47"/>
                  <a:pt x="122" y="27"/>
                  <a:pt x="115" y="20"/>
                </a:cubicBezTo>
                <a:cubicBezTo>
                  <a:pt x="108" y="6"/>
                  <a:pt x="102" y="6"/>
                  <a:pt x="88" y="0"/>
                </a:cubicBezTo>
                <a:cubicBezTo>
                  <a:pt x="88" y="0"/>
                  <a:pt x="88" y="0"/>
                  <a:pt x="81" y="0"/>
                </a:cubicBezTo>
                <a:cubicBezTo>
                  <a:pt x="68" y="0"/>
                  <a:pt x="54" y="6"/>
                  <a:pt x="41" y="13"/>
                </a:cubicBezTo>
                <a:cubicBezTo>
                  <a:pt x="27" y="13"/>
                  <a:pt x="21" y="20"/>
                  <a:pt x="14" y="33"/>
                </a:cubicBezTo>
                <a:cubicBezTo>
                  <a:pt x="7" y="33"/>
                  <a:pt x="0" y="40"/>
                  <a:pt x="0" y="47"/>
                </a:cubicBezTo>
                <a:cubicBezTo>
                  <a:pt x="7" y="47"/>
                  <a:pt x="7" y="47"/>
                  <a:pt x="14"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77" name="Freeform 165"/>
          <p:cNvSpPr>
            <a:spLocks noChangeArrowheads="1"/>
          </p:cNvSpPr>
          <p:nvPr/>
        </p:nvSpPr>
        <p:spPr bwMode="auto">
          <a:xfrm>
            <a:off x="9261475" y="1674813"/>
            <a:ext cx="26194" cy="32544"/>
          </a:xfrm>
          <a:custGeom>
            <a:avLst/>
            <a:gdLst>
              <a:gd name="T0" fmla="*/ 41906 w 102"/>
              <a:gd name="T1" fmla="*/ 21064 h 122"/>
              <a:gd name="T2" fmla="*/ 41906 w 102"/>
              <a:gd name="T3" fmla="*/ 21064 h 122"/>
              <a:gd name="T4" fmla="*/ 48632 w 102"/>
              <a:gd name="T5" fmla="*/ 6846 h 122"/>
              <a:gd name="T6" fmla="*/ 52254 w 102"/>
              <a:gd name="T7" fmla="*/ 0 h 122"/>
              <a:gd name="T8" fmla="*/ 48632 w 102"/>
              <a:gd name="T9" fmla="*/ 0 h 122"/>
              <a:gd name="T10" fmla="*/ 41906 w 102"/>
              <a:gd name="T11" fmla="*/ 0 h 122"/>
              <a:gd name="T12" fmla="*/ 41906 w 102"/>
              <a:gd name="T13" fmla="*/ 0 h 122"/>
              <a:gd name="T14" fmla="*/ 24316 w 102"/>
              <a:gd name="T15" fmla="*/ 3160 h 122"/>
              <a:gd name="T16" fmla="*/ 17073 w 102"/>
              <a:gd name="T17" fmla="*/ 3160 h 122"/>
              <a:gd name="T18" fmla="*/ 0 w 102"/>
              <a:gd name="T19" fmla="*/ 14218 h 122"/>
              <a:gd name="T20" fmla="*/ 17073 w 102"/>
              <a:gd name="T21" fmla="*/ 45814 h 122"/>
              <a:gd name="T22" fmla="*/ 24316 w 102"/>
              <a:gd name="T23" fmla="*/ 49500 h 122"/>
              <a:gd name="T24" fmla="*/ 38285 w 102"/>
              <a:gd name="T25" fmla="*/ 63718 h 122"/>
              <a:gd name="T26" fmla="*/ 41906 w 102"/>
              <a:gd name="T27" fmla="*/ 24750 h 122"/>
              <a:gd name="T28" fmla="*/ 41906 w 102"/>
              <a:gd name="T29" fmla="*/ 21064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122">
                <a:moveTo>
                  <a:pt x="81" y="40"/>
                </a:moveTo>
                <a:lnTo>
                  <a:pt x="81" y="40"/>
                </a:lnTo>
                <a:cubicBezTo>
                  <a:pt x="87" y="33"/>
                  <a:pt x="87" y="20"/>
                  <a:pt x="94" y="13"/>
                </a:cubicBezTo>
                <a:cubicBezTo>
                  <a:pt x="94" y="6"/>
                  <a:pt x="101" y="6"/>
                  <a:pt x="101" y="0"/>
                </a:cubicBezTo>
                <a:lnTo>
                  <a:pt x="94" y="0"/>
                </a:lnTo>
                <a:cubicBezTo>
                  <a:pt x="87" y="0"/>
                  <a:pt x="87" y="0"/>
                  <a:pt x="81" y="0"/>
                </a:cubicBezTo>
                <a:cubicBezTo>
                  <a:pt x="67" y="0"/>
                  <a:pt x="54" y="0"/>
                  <a:pt x="47" y="6"/>
                </a:cubicBezTo>
                <a:cubicBezTo>
                  <a:pt x="40" y="6"/>
                  <a:pt x="40" y="6"/>
                  <a:pt x="33" y="6"/>
                </a:cubicBezTo>
                <a:cubicBezTo>
                  <a:pt x="20" y="13"/>
                  <a:pt x="13" y="20"/>
                  <a:pt x="0" y="27"/>
                </a:cubicBezTo>
                <a:cubicBezTo>
                  <a:pt x="0" y="60"/>
                  <a:pt x="13" y="74"/>
                  <a:pt x="33" y="87"/>
                </a:cubicBezTo>
                <a:cubicBezTo>
                  <a:pt x="40" y="87"/>
                  <a:pt x="40" y="87"/>
                  <a:pt x="47" y="94"/>
                </a:cubicBezTo>
                <a:cubicBezTo>
                  <a:pt x="60" y="101"/>
                  <a:pt x="67" y="108"/>
                  <a:pt x="74" y="121"/>
                </a:cubicBezTo>
                <a:cubicBezTo>
                  <a:pt x="74" y="94"/>
                  <a:pt x="74" y="67"/>
                  <a:pt x="81" y="47"/>
                </a:cubicBezTo>
                <a:lnTo>
                  <a:pt x="81" y="4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78" name="Freeform 166"/>
          <p:cNvSpPr>
            <a:spLocks noChangeArrowheads="1"/>
          </p:cNvSpPr>
          <p:nvPr/>
        </p:nvSpPr>
        <p:spPr bwMode="auto">
          <a:xfrm>
            <a:off x="9075738" y="1388269"/>
            <a:ext cx="33338" cy="19844"/>
          </a:xfrm>
          <a:custGeom>
            <a:avLst/>
            <a:gdLst>
              <a:gd name="T0" fmla="*/ 48484 w 129"/>
              <a:gd name="T1" fmla="*/ 0 h 75"/>
              <a:gd name="T2" fmla="*/ 48484 w 129"/>
              <a:gd name="T3" fmla="*/ 0 h 75"/>
              <a:gd name="T4" fmla="*/ 41778 w 129"/>
              <a:gd name="T5" fmla="*/ 0 h 75"/>
              <a:gd name="T6" fmla="*/ 17537 w 129"/>
              <a:gd name="T7" fmla="*/ 0 h 75"/>
              <a:gd name="T8" fmla="*/ 0 w 129"/>
              <a:gd name="T9" fmla="*/ 0 h 75"/>
              <a:gd name="T10" fmla="*/ 0 w 129"/>
              <a:gd name="T11" fmla="*/ 0 h 75"/>
              <a:gd name="T12" fmla="*/ 0 w 129"/>
              <a:gd name="T13" fmla="*/ 14042 h 75"/>
              <a:gd name="T14" fmla="*/ 17537 w 129"/>
              <a:gd name="T15" fmla="*/ 31204 h 75"/>
              <a:gd name="T16" fmla="*/ 41778 w 129"/>
              <a:gd name="T17" fmla="*/ 38485 h 75"/>
              <a:gd name="T18" fmla="*/ 48484 w 129"/>
              <a:gd name="T19" fmla="*/ 38485 h 75"/>
              <a:gd name="T20" fmla="*/ 52094 w 129"/>
              <a:gd name="T21" fmla="*/ 38485 h 75"/>
              <a:gd name="T22" fmla="*/ 66020 w 129"/>
              <a:gd name="T23" fmla="*/ 24443 h 75"/>
              <a:gd name="T24" fmla="*/ 52094 w 129"/>
              <a:gd name="T25" fmla="*/ 14042 h 75"/>
              <a:gd name="T26" fmla="*/ 52094 w 129"/>
              <a:gd name="T27" fmla="*/ 0 h 75"/>
              <a:gd name="T28" fmla="*/ 48484 w 129"/>
              <a:gd name="T29" fmla="*/ 0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9" h="75">
                <a:moveTo>
                  <a:pt x="94" y="0"/>
                </a:moveTo>
                <a:lnTo>
                  <a:pt x="94" y="0"/>
                </a:lnTo>
                <a:cubicBezTo>
                  <a:pt x="81" y="0"/>
                  <a:pt x="81" y="0"/>
                  <a:pt x="81" y="0"/>
                </a:cubicBezTo>
                <a:cubicBezTo>
                  <a:pt x="34" y="0"/>
                  <a:pt x="34" y="0"/>
                  <a:pt x="34" y="0"/>
                </a:cubicBezTo>
                <a:cubicBezTo>
                  <a:pt x="0" y="0"/>
                  <a:pt x="0" y="0"/>
                  <a:pt x="0" y="0"/>
                </a:cubicBezTo>
                <a:cubicBezTo>
                  <a:pt x="0" y="7"/>
                  <a:pt x="0" y="20"/>
                  <a:pt x="0" y="27"/>
                </a:cubicBezTo>
                <a:cubicBezTo>
                  <a:pt x="7" y="40"/>
                  <a:pt x="20" y="47"/>
                  <a:pt x="34" y="60"/>
                </a:cubicBezTo>
                <a:cubicBezTo>
                  <a:pt x="47" y="67"/>
                  <a:pt x="61" y="74"/>
                  <a:pt x="81" y="74"/>
                </a:cubicBezTo>
                <a:cubicBezTo>
                  <a:pt x="81" y="74"/>
                  <a:pt x="88" y="74"/>
                  <a:pt x="94" y="74"/>
                </a:cubicBezTo>
                <a:lnTo>
                  <a:pt x="101" y="74"/>
                </a:lnTo>
                <a:cubicBezTo>
                  <a:pt x="115" y="67"/>
                  <a:pt x="121" y="60"/>
                  <a:pt x="128" y="47"/>
                </a:cubicBezTo>
                <a:cubicBezTo>
                  <a:pt x="115" y="47"/>
                  <a:pt x="108" y="34"/>
                  <a:pt x="101" y="27"/>
                </a:cubicBezTo>
                <a:cubicBezTo>
                  <a:pt x="101" y="20"/>
                  <a:pt x="101" y="7"/>
                  <a:pt x="101" y="0"/>
                </a:cubicBezTo>
                <a:lnTo>
                  <a:pt x="94"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79" name="Freeform 167"/>
          <p:cNvSpPr>
            <a:spLocks noChangeArrowheads="1"/>
          </p:cNvSpPr>
          <p:nvPr/>
        </p:nvSpPr>
        <p:spPr bwMode="auto">
          <a:xfrm>
            <a:off x="9022557" y="1557338"/>
            <a:ext cx="78581" cy="72232"/>
          </a:xfrm>
          <a:custGeom>
            <a:avLst/>
            <a:gdLst>
              <a:gd name="T0" fmla="*/ 56542 w 298"/>
              <a:gd name="T1" fmla="*/ 0 h 278"/>
              <a:gd name="T2" fmla="*/ 56542 w 298"/>
              <a:gd name="T3" fmla="*/ 0 h 278"/>
              <a:gd name="T4" fmla="*/ 46072 w 298"/>
              <a:gd name="T5" fmla="*/ 0 h 278"/>
              <a:gd name="T6" fmla="*/ 38742 w 298"/>
              <a:gd name="T7" fmla="*/ 0 h 278"/>
              <a:gd name="T8" fmla="*/ 35601 w 298"/>
              <a:gd name="T9" fmla="*/ 3640 h 278"/>
              <a:gd name="T10" fmla="*/ 28271 w 298"/>
              <a:gd name="T11" fmla="*/ 3640 h 278"/>
              <a:gd name="T12" fmla="*/ 17800 w 298"/>
              <a:gd name="T13" fmla="*/ 3640 h 278"/>
              <a:gd name="T14" fmla="*/ 14136 w 298"/>
              <a:gd name="T15" fmla="*/ 3640 h 278"/>
              <a:gd name="T16" fmla="*/ 7330 w 298"/>
              <a:gd name="T17" fmla="*/ 42118 h 278"/>
              <a:gd name="T18" fmla="*/ 0 w 298"/>
              <a:gd name="T19" fmla="*/ 66557 h 278"/>
              <a:gd name="T20" fmla="*/ 7330 w 298"/>
              <a:gd name="T21" fmla="*/ 66557 h 278"/>
              <a:gd name="T22" fmla="*/ 17800 w 298"/>
              <a:gd name="T23" fmla="*/ 66557 h 278"/>
              <a:gd name="T24" fmla="*/ 28271 w 298"/>
              <a:gd name="T25" fmla="*/ 66557 h 278"/>
              <a:gd name="T26" fmla="*/ 35601 w 298"/>
              <a:gd name="T27" fmla="*/ 63437 h 278"/>
              <a:gd name="T28" fmla="*/ 38742 w 298"/>
              <a:gd name="T29" fmla="*/ 63437 h 278"/>
              <a:gd name="T30" fmla="*/ 46072 w 298"/>
              <a:gd name="T31" fmla="*/ 59797 h 278"/>
              <a:gd name="T32" fmla="*/ 56542 w 298"/>
              <a:gd name="T33" fmla="*/ 56157 h 278"/>
              <a:gd name="T34" fmla="*/ 67013 w 298"/>
              <a:gd name="T35" fmla="*/ 52517 h 278"/>
              <a:gd name="T36" fmla="*/ 106279 w 298"/>
              <a:gd name="T37" fmla="*/ 66557 h 278"/>
              <a:gd name="T38" fmla="*/ 70678 w 298"/>
              <a:gd name="T39" fmla="*/ 94635 h 278"/>
              <a:gd name="T40" fmla="*/ 74343 w 298"/>
              <a:gd name="T41" fmla="*/ 70197 h 278"/>
              <a:gd name="T42" fmla="*/ 67013 w 298"/>
              <a:gd name="T43" fmla="*/ 63437 h 278"/>
              <a:gd name="T44" fmla="*/ 56542 w 298"/>
              <a:gd name="T45" fmla="*/ 59797 h 278"/>
              <a:gd name="T46" fmla="*/ 46072 w 298"/>
              <a:gd name="T47" fmla="*/ 63437 h 278"/>
              <a:gd name="T48" fmla="*/ 38742 w 298"/>
              <a:gd name="T49" fmla="*/ 66557 h 278"/>
              <a:gd name="T50" fmla="*/ 35601 w 298"/>
              <a:gd name="T51" fmla="*/ 70197 h 278"/>
              <a:gd name="T52" fmla="*/ 28271 w 298"/>
              <a:gd name="T53" fmla="*/ 84236 h 278"/>
              <a:gd name="T54" fmla="*/ 21465 w 298"/>
              <a:gd name="T55" fmla="*/ 108675 h 278"/>
              <a:gd name="T56" fmla="*/ 28271 w 298"/>
              <a:gd name="T57" fmla="*/ 108675 h 278"/>
              <a:gd name="T58" fmla="*/ 35601 w 298"/>
              <a:gd name="T59" fmla="*/ 108675 h 278"/>
              <a:gd name="T60" fmla="*/ 38742 w 298"/>
              <a:gd name="T61" fmla="*/ 108675 h 278"/>
              <a:gd name="T62" fmla="*/ 46072 w 298"/>
              <a:gd name="T63" fmla="*/ 105555 h 278"/>
              <a:gd name="T64" fmla="*/ 52878 w 298"/>
              <a:gd name="T65" fmla="*/ 105555 h 278"/>
              <a:gd name="T66" fmla="*/ 56542 w 298"/>
              <a:gd name="T67" fmla="*/ 112315 h 278"/>
              <a:gd name="T68" fmla="*/ 67013 w 298"/>
              <a:gd name="T69" fmla="*/ 126354 h 278"/>
              <a:gd name="T70" fmla="*/ 106279 w 298"/>
              <a:gd name="T71" fmla="*/ 144033 h 278"/>
              <a:gd name="T72" fmla="*/ 106279 w 298"/>
              <a:gd name="T73" fmla="*/ 112315 h 278"/>
              <a:gd name="T74" fmla="*/ 124079 w 298"/>
              <a:gd name="T75" fmla="*/ 105555 h 278"/>
              <a:gd name="T76" fmla="*/ 145021 w 298"/>
              <a:gd name="T77" fmla="*/ 105555 h 278"/>
              <a:gd name="T78" fmla="*/ 130885 w 298"/>
              <a:gd name="T79" fmla="*/ 28079 h 278"/>
              <a:gd name="T80" fmla="*/ 130885 w 298"/>
              <a:gd name="T81" fmla="*/ 17679 h 278"/>
              <a:gd name="T82" fmla="*/ 124079 w 298"/>
              <a:gd name="T83" fmla="*/ 10399 h 278"/>
              <a:gd name="T84" fmla="*/ 106279 w 298"/>
              <a:gd name="T85" fmla="*/ 7280 h 278"/>
              <a:gd name="T86" fmla="*/ 67013 w 298"/>
              <a:gd name="T87" fmla="*/ 0 h 278"/>
              <a:gd name="T88" fmla="*/ 56542 w 298"/>
              <a:gd name="T89" fmla="*/ 0 h 2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8" h="278">
                <a:moveTo>
                  <a:pt x="108" y="0"/>
                </a:moveTo>
                <a:lnTo>
                  <a:pt x="108" y="0"/>
                </a:lnTo>
                <a:cubicBezTo>
                  <a:pt x="101" y="0"/>
                  <a:pt x="95" y="0"/>
                  <a:pt x="88" y="0"/>
                </a:cubicBezTo>
                <a:cubicBezTo>
                  <a:pt x="81" y="0"/>
                  <a:pt x="81" y="0"/>
                  <a:pt x="74" y="0"/>
                </a:cubicBezTo>
                <a:cubicBezTo>
                  <a:pt x="68" y="7"/>
                  <a:pt x="68" y="7"/>
                  <a:pt x="68" y="7"/>
                </a:cubicBezTo>
                <a:cubicBezTo>
                  <a:pt x="61" y="7"/>
                  <a:pt x="54" y="7"/>
                  <a:pt x="54" y="7"/>
                </a:cubicBezTo>
                <a:cubicBezTo>
                  <a:pt x="47" y="7"/>
                  <a:pt x="41" y="7"/>
                  <a:pt x="34" y="7"/>
                </a:cubicBezTo>
                <a:cubicBezTo>
                  <a:pt x="27" y="7"/>
                  <a:pt x="27" y="7"/>
                  <a:pt x="27" y="7"/>
                </a:cubicBezTo>
                <a:cubicBezTo>
                  <a:pt x="41" y="47"/>
                  <a:pt x="20" y="61"/>
                  <a:pt x="14" y="81"/>
                </a:cubicBezTo>
                <a:cubicBezTo>
                  <a:pt x="0" y="95"/>
                  <a:pt x="0" y="108"/>
                  <a:pt x="0" y="128"/>
                </a:cubicBezTo>
                <a:cubicBezTo>
                  <a:pt x="7" y="128"/>
                  <a:pt x="7" y="128"/>
                  <a:pt x="14" y="128"/>
                </a:cubicBezTo>
                <a:cubicBezTo>
                  <a:pt x="20" y="135"/>
                  <a:pt x="27" y="128"/>
                  <a:pt x="34" y="128"/>
                </a:cubicBezTo>
                <a:cubicBezTo>
                  <a:pt x="41" y="128"/>
                  <a:pt x="47" y="128"/>
                  <a:pt x="54" y="128"/>
                </a:cubicBezTo>
                <a:cubicBezTo>
                  <a:pt x="54" y="128"/>
                  <a:pt x="61" y="122"/>
                  <a:pt x="68" y="122"/>
                </a:cubicBezTo>
                <a:cubicBezTo>
                  <a:pt x="74" y="122"/>
                  <a:pt x="74" y="122"/>
                  <a:pt x="74" y="122"/>
                </a:cubicBezTo>
                <a:cubicBezTo>
                  <a:pt x="81" y="122"/>
                  <a:pt x="81" y="115"/>
                  <a:pt x="88" y="115"/>
                </a:cubicBezTo>
                <a:cubicBezTo>
                  <a:pt x="95" y="115"/>
                  <a:pt x="101" y="108"/>
                  <a:pt x="108" y="108"/>
                </a:cubicBezTo>
                <a:cubicBezTo>
                  <a:pt x="115" y="108"/>
                  <a:pt x="122" y="108"/>
                  <a:pt x="128" y="101"/>
                </a:cubicBezTo>
                <a:cubicBezTo>
                  <a:pt x="155" y="95"/>
                  <a:pt x="182" y="101"/>
                  <a:pt x="203" y="128"/>
                </a:cubicBezTo>
                <a:cubicBezTo>
                  <a:pt x="162" y="128"/>
                  <a:pt x="162" y="176"/>
                  <a:pt x="135" y="182"/>
                </a:cubicBezTo>
                <a:cubicBezTo>
                  <a:pt x="142" y="169"/>
                  <a:pt x="142" y="155"/>
                  <a:pt x="142" y="135"/>
                </a:cubicBezTo>
                <a:cubicBezTo>
                  <a:pt x="135" y="128"/>
                  <a:pt x="135" y="128"/>
                  <a:pt x="128" y="122"/>
                </a:cubicBezTo>
                <a:cubicBezTo>
                  <a:pt x="122" y="122"/>
                  <a:pt x="115" y="115"/>
                  <a:pt x="108" y="115"/>
                </a:cubicBezTo>
                <a:cubicBezTo>
                  <a:pt x="101" y="115"/>
                  <a:pt x="95" y="122"/>
                  <a:pt x="88" y="122"/>
                </a:cubicBezTo>
                <a:cubicBezTo>
                  <a:pt x="81" y="122"/>
                  <a:pt x="81" y="128"/>
                  <a:pt x="74" y="128"/>
                </a:cubicBezTo>
                <a:cubicBezTo>
                  <a:pt x="68" y="135"/>
                  <a:pt x="68" y="135"/>
                  <a:pt x="68" y="135"/>
                </a:cubicBezTo>
                <a:cubicBezTo>
                  <a:pt x="61" y="142"/>
                  <a:pt x="54" y="155"/>
                  <a:pt x="54" y="162"/>
                </a:cubicBezTo>
                <a:cubicBezTo>
                  <a:pt x="47" y="176"/>
                  <a:pt x="41" y="189"/>
                  <a:pt x="41" y="209"/>
                </a:cubicBezTo>
                <a:cubicBezTo>
                  <a:pt x="47" y="209"/>
                  <a:pt x="47" y="209"/>
                  <a:pt x="54" y="209"/>
                </a:cubicBezTo>
                <a:cubicBezTo>
                  <a:pt x="54" y="209"/>
                  <a:pt x="61" y="209"/>
                  <a:pt x="68" y="209"/>
                </a:cubicBezTo>
                <a:cubicBezTo>
                  <a:pt x="68" y="209"/>
                  <a:pt x="68" y="209"/>
                  <a:pt x="74" y="209"/>
                </a:cubicBezTo>
                <a:cubicBezTo>
                  <a:pt x="81" y="209"/>
                  <a:pt x="81" y="209"/>
                  <a:pt x="88" y="203"/>
                </a:cubicBezTo>
                <a:cubicBezTo>
                  <a:pt x="95" y="203"/>
                  <a:pt x="95" y="203"/>
                  <a:pt x="101" y="203"/>
                </a:cubicBezTo>
                <a:cubicBezTo>
                  <a:pt x="101" y="209"/>
                  <a:pt x="101" y="216"/>
                  <a:pt x="108" y="216"/>
                </a:cubicBezTo>
                <a:cubicBezTo>
                  <a:pt x="108" y="230"/>
                  <a:pt x="122" y="236"/>
                  <a:pt x="128" y="243"/>
                </a:cubicBezTo>
                <a:cubicBezTo>
                  <a:pt x="149" y="257"/>
                  <a:pt x="182" y="263"/>
                  <a:pt x="203" y="277"/>
                </a:cubicBezTo>
                <a:cubicBezTo>
                  <a:pt x="196" y="250"/>
                  <a:pt x="196" y="230"/>
                  <a:pt x="203" y="216"/>
                </a:cubicBezTo>
                <a:cubicBezTo>
                  <a:pt x="210" y="209"/>
                  <a:pt x="223" y="203"/>
                  <a:pt x="237" y="203"/>
                </a:cubicBezTo>
                <a:cubicBezTo>
                  <a:pt x="243" y="196"/>
                  <a:pt x="257" y="203"/>
                  <a:pt x="277" y="203"/>
                </a:cubicBezTo>
                <a:cubicBezTo>
                  <a:pt x="297" y="128"/>
                  <a:pt x="237" y="128"/>
                  <a:pt x="250" y="54"/>
                </a:cubicBezTo>
                <a:cubicBezTo>
                  <a:pt x="264" y="54"/>
                  <a:pt x="284" y="34"/>
                  <a:pt x="250" y="34"/>
                </a:cubicBezTo>
                <a:cubicBezTo>
                  <a:pt x="243" y="27"/>
                  <a:pt x="243" y="27"/>
                  <a:pt x="237" y="20"/>
                </a:cubicBezTo>
                <a:cubicBezTo>
                  <a:pt x="223" y="20"/>
                  <a:pt x="216" y="14"/>
                  <a:pt x="203" y="14"/>
                </a:cubicBezTo>
                <a:cubicBezTo>
                  <a:pt x="182" y="7"/>
                  <a:pt x="162" y="7"/>
                  <a:pt x="128" y="0"/>
                </a:cubicBezTo>
                <a:cubicBezTo>
                  <a:pt x="122" y="0"/>
                  <a:pt x="115" y="0"/>
                  <a:pt x="108"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0" name="Freeform 168"/>
          <p:cNvSpPr>
            <a:spLocks noChangeArrowheads="1"/>
          </p:cNvSpPr>
          <p:nvPr/>
        </p:nvSpPr>
        <p:spPr bwMode="auto">
          <a:xfrm>
            <a:off x="8993188" y="1421607"/>
            <a:ext cx="41275" cy="28575"/>
          </a:xfrm>
          <a:custGeom>
            <a:avLst/>
            <a:gdLst>
              <a:gd name="T0" fmla="*/ 67866 w 157"/>
              <a:gd name="T1" fmla="*/ 3684 h 109"/>
              <a:gd name="T2" fmla="*/ 67866 w 157"/>
              <a:gd name="T3" fmla="*/ 3684 h 109"/>
              <a:gd name="T4" fmla="*/ 39457 w 157"/>
              <a:gd name="T5" fmla="*/ 0 h 109"/>
              <a:gd name="T6" fmla="*/ 35774 w 157"/>
              <a:gd name="T7" fmla="*/ 0 h 109"/>
              <a:gd name="T8" fmla="*/ 28409 w 157"/>
              <a:gd name="T9" fmla="*/ 0 h 109"/>
              <a:gd name="T10" fmla="*/ 25252 w 157"/>
              <a:gd name="T11" fmla="*/ 0 h 109"/>
              <a:gd name="T12" fmla="*/ 11048 w 157"/>
              <a:gd name="T13" fmla="*/ 3684 h 109"/>
              <a:gd name="T14" fmla="*/ 0 w 157"/>
              <a:gd name="T15" fmla="*/ 0 h 109"/>
              <a:gd name="T16" fmla="*/ 0 w 157"/>
              <a:gd name="T17" fmla="*/ 0 h 109"/>
              <a:gd name="T18" fmla="*/ 0 w 157"/>
              <a:gd name="T19" fmla="*/ 53153 h 109"/>
              <a:gd name="T20" fmla="*/ 0 w 157"/>
              <a:gd name="T21" fmla="*/ 53153 h 109"/>
              <a:gd name="T22" fmla="*/ 11048 w 157"/>
              <a:gd name="T23" fmla="*/ 53153 h 109"/>
              <a:gd name="T24" fmla="*/ 25252 w 157"/>
              <a:gd name="T25" fmla="*/ 49995 h 109"/>
              <a:gd name="T26" fmla="*/ 28409 w 157"/>
              <a:gd name="T27" fmla="*/ 46311 h 109"/>
              <a:gd name="T28" fmla="*/ 35774 w 157"/>
              <a:gd name="T29" fmla="*/ 32102 h 109"/>
              <a:gd name="T30" fmla="*/ 39457 w 157"/>
              <a:gd name="T31" fmla="*/ 21577 h 109"/>
              <a:gd name="T32" fmla="*/ 49978 w 157"/>
              <a:gd name="T33" fmla="*/ 14209 h 109"/>
              <a:gd name="T34" fmla="*/ 67866 w 157"/>
              <a:gd name="T35" fmla="*/ 35786 h 109"/>
              <a:gd name="T36" fmla="*/ 78387 w 157"/>
              <a:gd name="T37" fmla="*/ 38944 h 109"/>
              <a:gd name="T38" fmla="*/ 78387 w 157"/>
              <a:gd name="T39" fmla="*/ 10525 h 109"/>
              <a:gd name="T40" fmla="*/ 67866 w 157"/>
              <a:gd name="T41" fmla="*/ 3684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7" h="109">
                <a:moveTo>
                  <a:pt x="129" y="7"/>
                </a:moveTo>
                <a:lnTo>
                  <a:pt x="129" y="7"/>
                </a:lnTo>
                <a:cubicBezTo>
                  <a:pt x="115" y="0"/>
                  <a:pt x="95" y="0"/>
                  <a:pt x="75" y="0"/>
                </a:cubicBezTo>
                <a:lnTo>
                  <a:pt x="68" y="0"/>
                </a:lnTo>
                <a:cubicBezTo>
                  <a:pt x="54" y="0"/>
                  <a:pt x="54" y="0"/>
                  <a:pt x="54" y="0"/>
                </a:cubicBezTo>
                <a:cubicBezTo>
                  <a:pt x="48" y="0"/>
                  <a:pt x="48" y="0"/>
                  <a:pt x="48" y="0"/>
                </a:cubicBezTo>
                <a:cubicBezTo>
                  <a:pt x="41" y="0"/>
                  <a:pt x="34" y="0"/>
                  <a:pt x="21" y="7"/>
                </a:cubicBezTo>
                <a:cubicBezTo>
                  <a:pt x="14" y="7"/>
                  <a:pt x="7" y="7"/>
                  <a:pt x="0" y="0"/>
                </a:cubicBezTo>
                <a:cubicBezTo>
                  <a:pt x="0" y="101"/>
                  <a:pt x="0" y="101"/>
                  <a:pt x="0" y="101"/>
                </a:cubicBezTo>
                <a:cubicBezTo>
                  <a:pt x="7" y="101"/>
                  <a:pt x="21" y="108"/>
                  <a:pt x="21" y="101"/>
                </a:cubicBezTo>
                <a:cubicBezTo>
                  <a:pt x="34" y="101"/>
                  <a:pt x="41" y="101"/>
                  <a:pt x="48" y="95"/>
                </a:cubicBezTo>
                <a:lnTo>
                  <a:pt x="54" y="88"/>
                </a:lnTo>
                <a:cubicBezTo>
                  <a:pt x="61" y="81"/>
                  <a:pt x="61" y="68"/>
                  <a:pt x="68" y="61"/>
                </a:cubicBezTo>
                <a:cubicBezTo>
                  <a:pt x="68" y="54"/>
                  <a:pt x="75" y="47"/>
                  <a:pt x="75" y="41"/>
                </a:cubicBezTo>
                <a:cubicBezTo>
                  <a:pt x="81" y="34"/>
                  <a:pt x="88" y="27"/>
                  <a:pt x="95" y="27"/>
                </a:cubicBezTo>
                <a:cubicBezTo>
                  <a:pt x="102" y="47"/>
                  <a:pt x="115" y="54"/>
                  <a:pt x="129" y="68"/>
                </a:cubicBezTo>
                <a:cubicBezTo>
                  <a:pt x="135" y="68"/>
                  <a:pt x="142" y="74"/>
                  <a:pt x="149" y="74"/>
                </a:cubicBezTo>
                <a:cubicBezTo>
                  <a:pt x="156" y="47"/>
                  <a:pt x="156" y="27"/>
                  <a:pt x="149" y="20"/>
                </a:cubicBezTo>
                <a:cubicBezTo>
                  <a:pt x="142" y="14"/>
                  <a:pt x="135" y="7"/>
                  <a:pt x="129"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1" name="Freeform 169"/>
          <p:cNvSpPr>
            <a:spLocks noChangeArrowheads="1"/>
          </p:cNvSpPr>
          <p:nvPr/>
        </p:nvSpPr>
        <p:spPr bwMode="auto">
          <a:xfrm>
            <a:off x="8863807" y="1828007"/>
            <a:ext cx="92869" cy="153194"/>
          </a:xfrm>
          <a:custGeom>
            <a:avLst/>
            <a:gdLst>
              <a:gd name="T0" fmla="*/ 139770 w 359"/>
              <a:gd name="T1" fmla="*/ 169130 h 589"/>
              <a:gd name="T2" fmla="*/ 139770 w 359"/>
              <a:gd name="T3" fmla="*/ 165476 h 589"/>
              <a:gd name="T4" fmla="*/ 111816 w 359"/>
              <a:gd name="T5" fmla="*/ 155036 h 589"/>
              <a:gd name="T6" fmla="*/ 111816 w 359"/>
              <a:gd name="T7" fmla="*/ 148249 h 589"/>
              <a:gd name="T8" fmla="*/ 111816 w 359"/>
              <a:gd name="T9" fmla="*/ 137287 h 589"/>
              <a:gd name="T10" fmla="*/ 87486 w 359"/>
              <a:gd name="T11" fmla="*/ 91873 h 589"/>
              <a:gd name="T12" fmla="*/ 87486 w 359"/>
              <a:gd name="T13" fmla="*/ 63163 h 589"/>
              <a:gd name="T14" fmla="*/ 108192 w 359"/>
              <a:gd name="T15" fmla="*/ 42282 h 589"/>
              <a:gd name="T16" fmla="*/ 118545 w 359"/>
              <a:gd name="T17" fmla="*/ 66817 h 589"/>
              <a:gd name="T18" fmla="*/ 139770 w 359"/>
              <a:gd name="T19" fmla="*/ 63163 h 589"/>
              <a:gd name="T20" fmla="*/ 185324 w 359"/>
              <a:gd name="T21" fmla="*/ 52723 h 589"/>
              <a:gd name="T22" fmla="*/ 171347 w 359"/>
              <a:gd name="T23" fmla="*/ 14094 h 589"/>
              <a:gd name="T24" fmla="*/ 125793 w 359"/>
              <a:gd name="T25" fmla="*/ 0 h 589"/>
              <a:gd name="T26" fmla="*/ 108192 w 359"/>
              <a:gd name="T27" fmla="*/ 14094 h 589"/>
              <a:gd name="T28" fmla="*/ 108192 w 359"/>
              <a:gd name="T29" fmla="*/ 14094 h 589"/>
              <a:gd name="T30" fmla="*/ 118545 w 359"/>
              <a:gd name="T31" fmla="*/ 28188 h 589"/>
              <a:gd name="T32" fmla="*/ 108192 w 359"/>
              <a:gd name="T33" fmla="*/ 28188 h 589"/>
              <a:gd name="T34" fmla="*/ 97839 w 359"/>
              <a:gd name="T35" fmla="*/ 14094 h 589"/>
              <a:gd name="T36" fmla="*/ 59532 w 359"/>
              <a:gd name="T37" fmla="*/ 24534 h 589"/>
              <a:gd name="T38" fmla="*/ 52284 w 359"/>
              <a:gd name="T39" fmla="*/ 31842 h 589"/>
              <a:gd name="T40" fmla="*/ 20707 w 359"/>
              <a:gd name="T41" fmla="*/ 31842 h 589"/>
              <a:gd name="T42" fmla="*/ 20707 w 359"/>
              <a:gd name="T43" fmla="*/ 52723 h 589"/>
              <a:gd name="T44" fmla="*/ 20707 w 359"/>
              <a:gd name="T45" fmla="*/ 105967 h 589"/>
              <a:gd name="T46" fmla="*/ 13977 w 359"/>
              <a:gd name="T47" fmla="*/ 112753 h 589"/>
              <a:gd name="T48" fmla="*/ 0 w 359"/>
              <a:gd name="T49" fmla="*/ 88219 h 589"/>
              <a:gd name="T50" fmla="*/ 10353 w 359"/>
              <a:gd name="T51" fmla="*/ 116407 h 589"/>
              <a:gd name="T52" fmla="*/ 3106 w 359"/>
              <a:gd name="T53" fmla="*/ 116407 h 589"/>
              <a:gd name="T54" fmla="*/ 20707 w 359"/>
              <a:gd name="T55" fmla="*/ 126847 h 589"/>
              <a:gd name="T56" fmla="*/ 55908 w 359"/>
              <a:gd name="T57" fmla="*/ 179570 h 589"/>
              <a:gd name="T58" fmla="*/ 80238 w 359"/>
              <a:gd name="T59" fmla="*/ 306939 h 589"/>
              <a:gd name="T60" fmla="*/ 108192 w 359"/>
              <a:gd name="T61" fmla="*/ 303285 h 589"/>
              <a:gd name="T62" fmla="*/ 125793 w 359"/>
              <a:gd name="T63" fmla="*/ 271443 h 589"/>
              <a:gd name="T64" fmla="*/ 125793 w 359"/>
              <a:gd name="T65" fmla="*/ 197318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 h="589">
                <a:moveTo>
                  <a:pt x="270" y="324"/>
                </a:moveTo>
                <a:lnTo>
                  <a:pt x="270" y="324"/>
                </a:lnTo>
                <a:cubicBezTo>
                  <a:pt x="277" y="324"/>
                  <a:pt x="277" y="324"/>
                  <a:pt x="283" y="317"/>
                </a:cubicBezTo>
                <a:cubicBezTo>
                  <a:pt x="277" y="317"/>
                  <a:pt x="277" y="317"/>
                  <a:pt x="270" y="317"/>
                </a:cubicBezTo>
                <a:cubicBezTo>
                  <a:pt x="263" y="317"/>
                  <a:pt x="256" y="311"/>
                  <a:pt x="243" y="311"/>
                </a:cubicBezTo>
                <a:cubicBezTo>
                  <a:pt x="236" y="304"/>
                  <a:pt x="223" y="297"/>
                  <a:pt x="216" y="297"/>
                </a:cubicBezTo>
                <a:cubicBezTo>
                  <a:pt x="209" y="297"/>
                  <a:pt x="209" y="297"/>
                  <a:pt x="209" y="297"/>
                </a:cubicBezTo>
                <a:cubicBezTo>
                  <a:pt x="216" y="290"/>
                  <a:pt x="216" y="290"/>
                  <a:pt x="216" y="284"/>
                </a:cubicBezTo>
                <a:cubicBezTo>
                  <a:pt x="216" y="277"/>
                  <a:pt x="223" y="270"/>
                  <a:pt x="223" y="270"/>
                </a:cubicBezTo>
                <a:cubicBezTo>
                  <a:pt x="223" y="263"/>
                  <a:pt x="216" y="263"/>
                  <a:pt x="216" y="263"/>
                </a:cubicBezTo>
                <a:cubicBezTo>
                  <a:pt x="209" y="257"/>
                  <a:pt x="209" y="257"/>
                  <a:pt x="209" y="250"/>
                </a:cubicBezTo>
                <a:cubicBezTo>
                  <a:pt x="189" y="236"/>
                  <a:pt x="182" y="209"/>
                  <a:pt x="169" y="176"/>
                </a:cubicBezTo>
                <a:cubicBezTo>
                  <a:pt x="162" y="162"/>
                  <a:pt x="155" y="148"/>
                  <a:pt x="148" y="135"/>
                </a:cubicBezTo>
                <a:cubicBezTo>
                  <a:pt x="155" y="128"/>
                  <a:pt x="162" y="128"/>
                  <a:pt x="169" y="121"/>
                </a:cubicBezTo>
                <a:cubicBezTo>
                  <a:pt x="182" y="115"/>
                  <a:pt x="196" y="101"/>
                  <a:pt x="209" y="88"/>
                </a:cubicBezTo>
                <a:lnTo>
                  <a:pt x="209" y="81"/>
                </a:lnTo>
                <a:lnTo>
                  <a:pt x="216" y="81"/>
                </a:lnTo>
                <a:cubicBezTo>
                  <a:pt x="229" y="88"/>
                  <a:pt x="236" y="101"/>
                  <a:pt x="229" y="128"/>
                </a:cubicBezTo>
                <a:cubicBezTo>
                  <a:pt x="236" y="121"/>
                  <a:pt x="243" y="121"/>
                  <a:pt x="243" y="121"/>
                </a:cubicBezTo>
                <a:cubicBezTo>
                  <a:pt x="250" y="121"/>
                  <a:pt x="263" y="121"/>
                  <a:pt x="270" y="121"/>
                </a:cubicBezTo>
                <a:cubicBezTo>
                  <a:pt x="290" y="128"/>
                  <a:pt x="317" y="128"/>
                  <a:pt x="331" y="128"/>
                </a:cubicBezTo>
                <a:cubicBezTo>
                  <a:pt x="351" y="128"/>
                  <a:pt x="358" y="121"/>
                  <a:pt x="358" y="101"/>
                </a:cubicBezTo>
                <a:cubicBezTo>
                  <a:pt x="317" y="94"/>
                  <a:pt x="337" y="47"/>
                  <a:pt x="358" y="27"/>
                </a:cubicBezTo>
                <a:cubicBezTo>
                  <a:pt x="351" y="27"/>
                  <a:pt x="344" y="27"/>
                  <a:pt x="331" y="27"/>
                </a:cubicBezTo>
                <a:cubicBezTo>
                  <a:pt x="317" y="20"/>
                  <a:pt x="290" y="7"/>
                  <a:pt x="270" y="0"/>
                </a:cubicBezTo>
                <a:cubicBezTo>
                  <a:pt x="263" y="0"/>
                  <a:pt x="256" y="0"/>
                  <a:pt x="243" y="0"/>
                </a:cubicBezTo>
                <a:cubicBezTo>
                  <a:pt x="236" y="0"/>
                  <a:pt x="223" y="0"/>
                  <a:pt x="216" y="13"/>
                </a:cubicBezTo>
                <a:cubicBezTo>
                  <a:pt x="209" y="13"/>
                  <a:pt x="209" y="20"/>
                  <a:pt x="209" y="27"/>
                </a:cubicBezTo>
                <a:cubicBezTo>
                  <a:pt x="209" y="27"/>
                  <a:pt x="209" y="27"/>
                  <a:pt x="216" y="27"/>
                </a:cubicBezTo>
                <a:cubicBezTo>
                  <a:pt x="229" y="34"/>
                  <a:pt x="236" y="34"/>
                  <a:pt x="229" y="54"/>
                </a:cubicBezTo>
                <a:cubicBezTo>
                  <a:pt x="229" y="54"/>
                  <a:pt x="223" y="54"/>
                  <a:pt x="216" y="54"/>
                </a:cubicBezTo>
                <a:cubicBezTo>
                  <a:pt x="209" y="54"/>
                  <a:pt x="209" y="54"/>
                  <a:pt x="209" y="54"/>
                </a:cubicBezTo>
                <a:cubicBezTo>
                  <a:pt x="202" y="54"/>
                  <a:pt x="196" y="61"/>
                  <a:pt x="196" y="61"/>
                </a:cubicBezTo>
                <a:cubicBezTo>
                  <a:pt x="189" y="54"/>
                  <a:pt x="189" y="40"/>
                  <a:pt x="189" y="27"/>
                </a:cubicBezTo>
                <a:cubicBezTo>
                  <a:pt x="182" y="27"/>
                  <a:pt x="175" y="27"/>
                  <a:pt x="169" y="27"/>
                </a:cubicBezTo>
                <a:cubicBezTo>
                  <a:pt x="148" y="34"/>
                  <a:pt x="128" y="40"/>
                  <a:pt x="115" y="47"/>
                </a:cubicBezTo>
                <a:cubicBezTo>
                  <a:pt x="108" y="47"/>
                  <a:pt x="108" y="47"/>
                  <a:pt x="108" y="47"/>
                </a:cubicBezTo>
                <a:cubicBezTo>
                  <a:pt x="108" y="54"/>
                  <a:pt x="101" y="54"/>
                  <a:pt x="101" y="61"/>
                </a:cubicBezTo>
                <a:cubicBezTo>
                  <a:pt x="88" y="47"/>
                  <a:pt x="67" y="47"/>
                  <a:pt x="40" y="61"/>
                </a:cubicBezTo>
                <a:cubicBezTo>
                  <a:pt x="33" y="67"/>
                  <a:pt x="27" y="67"/>
                  <a:pt x="27" y="74"/>
                </a:cubicBezTo>
                <a:cubicBezTo>
                  <a:pt x="27" y="81"/>
                  <a:pt x="33" y="88"/>
                  <a:pt x="40" y="101"/>
                </a:cubicBezTo>
                <a:cubicBezTo>
                  <a:pt x="40" y="108"/>
                  <a:pt x="40" y="108"/>
                  <a:pt x="40" y="108"/>
                </a:cubicBezTo>
                <a:cubicBezTo>
                  <a:pt x="61" y="142"/>
                  <a:pt x="74" y="162"/>
                  <a:pt x="40" y="203"/>
                </a:cubicBezTo>
                <a:cubicBezTo>
                  <a:pt x="33" y="209"/>
                  <a:pt x="27" y="216"/>
                  <a:pt x="27" y="216"/>
                </a:cubicBezTo>
                <a:cubicBezTo>
                  <a:pt x="20" y="203"/>
                  <a:pt x="20" y="189"/>
                  <a:pt x="13" y="176"/>
                </a:cubicBezTo>
                <a:cubicBezTo>
                  <a:pt x="13" y="176"/>
                  <a:pt x="6" y="169"/>
                  <a:pt x="0" y="169"/>
                </a:cubicBezTo>
                <a:cubicBezTo>
                  <a:pt x="0" y="182"/>
                  <a:pt x="6" y="196"/>
                  <a:pt x="13" y="209"/>
                </a:cubicBezTo>
                <a:cubicBezTo>
                  <a:pt x="20" y="216"/>
                  <a:pt x="20" y="216"/>
                  <a:pt x="20" y="223"/>
                </a:cubicBezTo>
                <a:cubicBezTo>
                  <a:pt x="20" y="223"/>
                  <a:pt x="20" y="223"/>
                  <a:pt x="13" y="223"/>
                </a:cubicBezTo>
                <a:lnTo>
                  <a:pt x="6" y="223"/>
                </a:lnTo>
                <a:lnTo>
                  <a:pt x="13" y="223"/>
                </a:lnTo>
                <a:cubicBezTo>
                  <a:pt x="20" y="230"/>
                  <a:pt x="33" y="236"/>
                  <a:pt x="40" y="243"/>
                </a:cubicBezTo>
                <a:cubicBezTo>
                  <a:pt x="74" y="277"/>
                  <a:pt x="94" y="304"/>
                  <a:pt x="108" y="344"/>
                </a:cubicBezTo>
                <a:lnTo>
                  <a:pt x="115" y="344"/>
                </a:lnTo>
                <a:cubicBezTo>
                  <a:pt x="135" y="405"/>
                  <a:pt x="135" y="486"/>
                  <a:pt x="155" y="588"/>
                </a:cubicBezTo>
                <a:cubicBezTo>
                  <a:pt x="162" y="588"/>
                  <a:pt x="162" y="588"/>
                  <a:pt x="169" y="588"/>
                </a:cubicBezTo>
                <a:cubicBezTo>
                  <a:pt x="182" y="588"/>
                  <a:pt x="196" y="588"/>
                  <a:pt x="209" y="581"/>
                </a:cubicBezTo>
                <a:cubicBezTo>
                  <a:pt x="209" y="581"/>
                  <a:pt x="209" y="574"/>
                  <a:pt x="216" y="574"/>
                </a:cubicBezTo>
                <a:cubicBezTo>
                  <a:pt x="236" y="561"/>
                  <a:pt x="243" y="540"/>
                  <a:pt x="243" y="520"/>
                </a:cubicBezTo>
                <a:cubicBezTo>
                  <a:pt x="243" y="486"/>
                  <a:pt x="243" y="486"/>
                  <a:pt x="243" y="486"/>
                </a:cubicBezTo>
                <a:cubicBezTo>
                  <a:pt x="243" y="453"/>
                  <a:pt x="236" y="412"/>
                  <a:pt x="243" y="378"/>
                </a:cubicBezTo>
                <a:cubicBezTo>
                  <a:pt x="250" y="358"/>
                  <a:pt x="256" y="344"/>
                  <a:pt x="270" y="32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2" name="Freeform 170"/>
          <p:cNvSpPr>
            <a:spLocks noChangeArrowheads="1"/>
          </p:cNvSpPr>
          <p:nvPr/>
        </p:nvSpPr>
        <p:spPr bwMode="auto">
          <a:xfrm>
            <a:off x="8536782" y="2193925"/>
            <a:ext cx="108744" cy="185738"/>
          </a:xfrm>
          <a:custGeom>
            <a:avLst/>
            <a:gdLst>
              <a:gd name="T0" fmla="*/ 73348 w 419"/>
              <a:gd name="T1" fmla="*/ 143284 h 716"/>
              <a:gd name="T2" fmla="*/ 73348 w 419"/>
              <a:gd name="T3" fmla="*/ 143284 h 716"/>
              <a:gd name="T4" fmla="*/ 48898 w 419"/>
              <a:gd name="T5" fmla="*/ 140169 h 716"/>
              <a:gd name="T6" fmla="*/ 42136 w 419"/>
              <a:gd name="T7" fmla="*/ 140169 h 716"/>
              <a:gd name="T8" fmla="*/ 34853 w 419"/>
              <a:gd name="T9" fmla="*/ 140169 h 716"/>
              <a:gd name="T10" fmla="*/ 28091 w 419"/>
              <a:gd name="T11" fmla="*/ 160935 h 716"/>
              <a:gd name="T12" fmla="*/ 6763 w 419"/>
              <a:gd name="T13" fmla="*/ 178585 h 716"/>
              <a:gd name="T14" fmla="*/ 6763 w 419"/>
              <a:gd name="T15" fmla="*/ 202985 h 716"/>
              <a:gd name="T16" fmla="*/ 6763 w 419"/>
              <a:gd name="T17" fmla="*/ 202985 h 716"/>
              <a:gd name="T18" fmla="*/ 28091 w 419"/>
              <a:gd name="T19" fmla="*/ 220636 h 716"/>
              <a:gd name="T20" fmla="*/ 42136 w 419"/>
              <a:gd name="T21" fmla="*/ 245036 h 716"/>
              <a:gd name="T22" fmla="*/ 48898 w 419"/>
              <a:gd name="T23" fmla="*/ 269436 h 716"/>
              <a:gd name="T24" fmla="*/ 73348 w 419"/>
              <a:gd name="T25" fmla="*/ 360805 h 716"/>
              <a:gd name="T26" fmla="*/ 84272 w 419"/>
              <a:gd name="T27" fmla="*/ 371188 h 716"/>
              <a:gd name="T28" fmla="*/ 73348 w 419"/>
              <a:gd name="T29" fmla="*/ 245036 h 716"/>
              <a:gd name="T30" fmla="*/ 59823 w 419"/>
              <a:gd name="T31" fmla="*/ 202985 h 716"/>
              <a:gd name="T32" fmla="*/ 73348 w 419"/>
              <a:gd name="T33" fmla="*/ 213368 h 716"/>
              <a:gd name="T34" fmla="*/ 98317 w 419"/>
              <a:gd name="T35" fmla="*/ 217002 h 716"/>
              <a:gd name="T36" fmla="*/ 122766 w 419"/>
              <a:gd name="T37" fmla="*/ 206619 h 716"/>
              <a:gd name="T38" fmla="*/ 136811 w 419"/>
              <a:gd name="T39" fmla="*/ 202985 h 716"/>
              <a:gd name="T40" fmla="*/ 136811 w 419"/>
              <a:gd name="T41" fmla="*/ 255419 h 716"/>
              <a:gd name="T42" fmla="*/ 140453 w 419"/>
              <a:gd name="T43" fmla="*/ 255419 h 716"/>
              <a:gd name="T44" fmla="*/ 140453 w 419"/>
              <a:gd name="T45" fmla="*/ 255419 h 716"/>
              <a:gd name="T46" fmla="*/ 150857 w 419"/>
              <a:gd name="T47" fmla="*/ 259053 h 716"/>
              <a:gd name="T48" fmla="*/ 175306 w 419"/>
              <a:gd name="T49" fmla="*/ 227385 h 716"/>
              <a:gd name="T50" fmla="*/ 189351 w 419"/>
              <a:gd name="T51" fmla="*/ 231019 h 716"/>
              <a:gd name="T52" fmla="*/ 175306 w 419"/>
              <a:gd name="T53" fmla="*/ 90850 h 716"/>
              <a:gd name="T54" fmla="*/ 207038 w 419"/>
              <a:gd name="T55" fmla="*/ 80467 h 716"/>
              <a:gd name="T56" fmla="*/ 217442 w 419"/>
              <a:gd name="T57" fmla="*/ 59182 h 716"/>
              <a:gd name="T58" fmla="*/ 217442 w 419"/>
              <a:gd name="T59" fmla="*/ 31149 h 716"/>
              <a:gd name="T60" fmla="*/ 207038 w 419"/>
              <a:gd name="T61" fmla="*/ 10383 h 716"/>
              <a:gd name="T62" fmla="*/ 189351 w 419"/>
              <a:gd name="T63" fmla="*/ 0 h 716"/>
              <a:gd name="T64" fmla="*/ 175306 w 419"/>
              <a:gd name="T65" fmla="*/ 14017 h 716"/>
              <a:gd name="T66" fmla="*/ 150857 w 419"/>
              <a:gd name="T67" fmla="*/ 38417 h 716"/>
              <a:gd name="T68" fmla="*/ 140453 w 419"/>
              <a:gd name="T69" fmla="*/ 48800 h 716"/>
              <a:gd name="T70" fmla="*/ 140453 w 419"/>
              <a:gd name="T71" fmla="*/ 48800 h 716"/>
              <a:gd name="T72" fmla="*/ 122766 w 419"/>
              <a:gd name="T73" fmla="*/ 56068 h 716"/>
              <a:gd name="T74" fmla="*/ 98317 w 419"/>
              <a:gd name="T75" fmla="*/ 52434 h 716"/>
              <a:gd name="T76" fmla="*/ 98317 w 419"/>
              <a:gd name="T77" fmla="*/ 62816 h 716"/>
              <a:gd name="T78" fmla="*/ 98317 w 419"/>
              <a:gd name="T79" fmla="*/ 143284 h 716"/>
              <a:gd name="T80" fmla="*/ 98317 w 419"/>
              <a:gd name="T81" fmla="*/ 154186 h 716"/>
              <a:gd name="T82" fmla="*/ 98317 w 419"/>
              <a:gd name="T83" fmla="*/ 150552 h 716"/>
              <a:gd name="T84" fmla="*/ 73348 w 419"/>
              <a:gd name="T85" fmla="*/ 143284 h 7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9" h="716">
                <a:moveTo>
                  <a:pt x="141" y="276"/>
                </a:moveTo>
                <a:lnTo>
                  <a:pt x="141" y="276"/>
                </a:lnTo>
                <a:cubicBezTo>
                  <a:pt x="128" y="270"/>
                  <a:pt x="115" y="270"/>
                  <a:pt x="94" y="270"/>
                </a:cubicBezTo>
                <a:cubicBezTo>
                  <a:pt x="88" y="270"/>
                  <a:pt x="88" y="270"/>
                  <a:pt x="81" y="270"/>
                </a:cubicBezTo>
                <a:cubicBezTo>
                  <a:pt x="74" y="270"/>
                  <a:pt x="67" y="270"/>
                  <a:pt x="67" y="270"/>
                </a:cubicBezTo>
                <a:cubicBezTo>
                  <a:pt x="67" y="297"/>
                  <a:pt x="67" y="303"/>
                  <a:pt x="54" y="310"/>
                </a:cubicBezTo>
                <a:cubicBezTo>
                  <a:pt x="40" y="324"/>
                  <a:pt x="20" y="330"/>
                  <a:pt x="13" y="344"/>
                </a:cubicBezTo>
                <a:cubicBezTo>
                  <a:pt x="7" y="351"/>
                  <a:pt x="0" y="364"/>
                  <a:pt x="13" y="391"/>
                </a:cubicBezTo>
                <a:cubicBezTo>
                  <a:pt x="34" y="405"/>
                  <a:pt x="47" y="411"/>
                  <a:pt x="54" y="425"/>
                </a:cubicBezTo>
                <a:cubicBezTo>
                  <a:pt x="67" y="438"/>
                  <a:pt x="74" y="459"/>
                  <a:pt x="81" y="472"/>
                </a:cubicBezTo>
                <a:cubicBezTo>
                  <a:pt x="88" y="486"/>
                  <a:pt x="88" y="499"/>
                  <a:pt x="94" y="519"/>
                </a:cubicBezTo>
                <a:cubicBezTo>
                  <a:pt x="108" y="587"/>
                  <a:pt x="115" y="661"/>
                  <a:pt x="141" y="695"/>
                </a:cubicBezTo>
                <a:cubicBezTo>
                  <a:pt x="148" y="702"/>
                  <a:pt x="155" y="709"/>
                  <a:pt x="162" y="715"/>
                </a:cubicBezTo>
                <a:cubicBezTo>
                  <a:pt x="175" y="594"/>
                  <a:pt x="175" y="560"/>
                  <a:pt x="141" y="472"/>
                </a:cubicBezTo>
                <a:cubicBezTo>
                  <a:pt x="135" y="452"/>
                  <a:pt x="128" y="425"/>
                  <a:pt x="115" y="391"/>
                </a:cubicBezTo>
                <a:cubicBezTo>
                  <a:pt x="121" y="405"/>
                  <a:pt x="135" y="411"/>
                  <a:pt x="141" y="411"/>
                </a:cubicBezTo>
                <a:cubicBezTo>
                  <a:pt x="155" y="418"/>
                  <a:pt x="169" y="418"/>
                  <a:pt x="189" y="418"/>
                </a:cubicBezTo>
                <a:cubicBezTo>
                  <a:pt x="202" y="411"/>
                  <a:pt x="216" y="405"/>
                  <a:pt x="236" y="398"/>
                </a:cubicBezTo>
                <a:cubicBezTo>
                  <a:pt x="243" y="398"/>
                  <a:pt x="256" y="398"/>
                  <a:pt x="263" y="391"/>
                </a:cubicBezTo>
                <a:cubicBezTo>
                  <a:pt x="263" y="492"/>
                  <a:pt x="263" y="492"/>
                  <a:pt x="263" y="492"/>
                </a:cubicBezTo>
                <a:cubicBezTo>
                  <a:pt x="270" y="492"/>
                  <a:pt x="270" y="492"/>
                  <a:pt x="270" y="492"/>
                </a:cubicBezTo>
                <a:cubicBezTo>
                  <a:pt x="277" y="499"/>
                  <a:pt x="283" y="499"/>
                  <a:pt x="290" y="499"/>
                </a:cubicBezTo>
                <a:cubicBezTo>
                  <a:pt x="324" y="499"/>
                  <a:pt x="303" y="438"/>
                  <a:pt x="337" y="438"/>
                </a:cubicBezTo>
                <a:cubicBezTo>
                  <a:pt x="344" y="438"/>
                  <a:pt x="358" y="438"/>
                  <a:pt x="364" y="445"/>
                </a:cubicBezTo>
                <a:cubicBezTo>
                  <a:pt x="297" y="357"/>
                  <a:pt x="405" y="249"/>
                  <a:pt x="337" y="175"/>
                </a:cubicBezTo>
                <a:cubicBezTo>
                  <a:pt x="364" y="182"/>
                  <a:pt x="385" y="175"/>
                  <a:pt x="398" y="155"/>
                </a:cubicBezTo>
                <a:cubicBezTo>
                  <a:pt x="405" y="148"/>
                  <a:pt x="412" y="128"/>
                  <a:pt x="418" y="114"/>
                </a:cubicBezTo>
                <a:cubicBezTo>
                  <a:pt x="418" y="94"/>
                  <a:pt x="418" y="81"/>
                  <a:pt x="418" y="60"/>
                </a:cubicBezTo>
                <a:cubicBezTo>
                  <a:pt x="412" y="47"/>
                  <a:pt x="405" y="27"/>
                  <a:pt x="398" y="20"/>
                </a:cubicBezTo>
                <a:cubicBezTo>
                  <a:pt x="391" y="6"/>
                  <a:pt x="378" y="0"/>
                  <a:pt x="364" y="0"/>
                </a:cubicBezTo>
                <a:cubicBezTo>
                  <a:pt x="358" y="6"/>
                  <a:pt x="351" y="13"/>
                  <a:pt x="337" y="27"/>
                </a:cubicBezTo>
                <a:cubicBezTo>
                  <a:pt x="324" y="40"/>
                  <a:pt x="303" y="60"/>
                  <a:pt x="290" y="74"/>
                </a:cubicBezTo>
                <a:cubicBezTo>
                  <a:pt x="283" y="81"/>
                  <a:pt x="277" y="87"/>
                  <a:pt x="270" y="94"/>
                </a:cubicBezTo>
                <a:cubicBezTo>
                  <a:pt x="256" y="101"/>
                  <a:pt x="243" y="108"/>
                  <a:pt x="236" y="108"/>
                </a:cubicBezTo>
                <a:cubicBezTo>
                  <a:pt x="216" y="114"/>
                  <a:pt x="202" y="108"/>
                  <a:pt x="189" y="101"/>
                </a:cubicBezTo>
                <a:cubicBezTo>
                  <a:pt x="189" y="121"/>
                  <a:pt x="189" y="121"/>
                  <a:pt x="189" y="121"/>
                </a:cubicBezTo>
                <a:cubicBezTo>
                  <a:pt x="175" y="189"/>
                  <a:pt x="175" y="202"/>
                  <a:pt x="189" y="276"/>
                </a:cubicBezTo>
                <a:cubicBezTo>
                  <a:pt x="189" y="297"/>
                  <a:pt x="189" y="297"/>
                  <a:pt x="189" y="297"/>
                </a:cubicBezTo>
                <a:cubicBezTo>
                  <a:pt x="189" y="297"/>
                  <a:pt x="189" y="297"/>
                  <a:pt x="189" y="290"/>
                </a:cubicBezTo>
                <a:cubicBezTo>
                  <a:pt x="175" y="283"/>
                  <a:pt x="162" y="276"/>
                  <a:pt x="141" y="2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3" name="Freeform 171"/>
          <p:cNvSpPr>
            <a:spLocks noChangeArrowheads="1"/>
          </p:cNvSpPr>
          <p:nvPr/>
        </p:nvSpPr>
        <p:spPr bwMode="auto">
          <a:xfrm>
            <a:off x="8433594" y="1912938"/>
            <a:ext cx="33338" cy="45244"/>
          </a:xfrm>
          <a:custGeom>
            <a:avLst/>
            <a:gdLst>
              <a:gd name="T0" fmla="*/ 52205 w 130"/>
              <a:gd name="T1" fmla="*/ 42001 h 177"/>
              <a:gd name="T2" fmla="*/ 52205 w 130"/>
              <a:gd name="T3" fmla="*/ 42001 h 177"/>
              <a:gd name="T4" fmla="*/ 38386 w 130"/>
              <a:gd name="T5" fmla="*/ 14000 h 177"/>
              <a:gd name="T6" fmla="*/ 38386 w 130"/>
              <a:gd name="T7" fmla="*/ 0 h 177"/>
              <a:gd name="T8" fmla="*/ 17402 w 130"/>
              <a:gd name="T9" fmla="*/ 10371 h 177"/>
              <a:gd name="T10" fmla="*/ 7165 w 130"/>
              <a:gd name="T11" fmla="*/ 3630 h 177"/>
              <a:gd name="T12" fmla="*/ 0 w 130"/>
              <a:gd name="T13" fmla="*/ 0 h 177"/>
              <a:gd name="T14" fmla="*/ 7165 w 130"/>
              <a:gd name="T15" fmla="*/ 7259 h 177"/>
              <a:gd name="T16" fmla="*/ 17402 w 130"/>
              <a:gd name="T17" fmla="*/ 21260 h 177"/>
              <a:gd name="T18" fmla="*/ 52205 w 130"/>
              <a:gd name="T19" fmla="*/ 73631 h 177"/>
              <a:gd name="T20" fmla="*/ 58859 w 130"/>
              <a:gd name="T21" fmla="*/ 84001 h 177"/>
              <a:gd name="T22" fmla="*/ 66024 w 130"/>
              <a:gd name="T23" fmla="*/ 91260 h 177"/>
              <a:gd name="T24" fmla="*/ 58859 w 130"/>
              <a:gd name="T25" fmla="*/ 63260 h 177"/>
              <a:gd name="T26" fmla="*/ 52205 w 130"/>
              <a:gd name="T27" fmla="*/ 42001 h 1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177">
                <a:moveTo>
                  <a:pt x="102" y="81"/>
                </a:moveTo>
                <a:lnTo>
                  <a:pt x="102" y="81"/>
                </a:lnTo>
                <a:cubicBezTo>
                  <a:pt x="95" y="61"/>
                  <a:pt x="88" y="47"/>
                  <a:pt x="75" y="27"/>
                </a:cubicBezTo>
                <a:cubicBezTo>
                  <a:pt x="88" y="27"/>
                  <a:pt x="108" y="7"/>
                  <a:pt x="75" y="0"/>
                </a:cubicBezTo>
                <a:cubicBezTo>
                  <a:pt x="75" y="20"/>
                  <a:pt x="54" y="27"/>
                  <a:pt x="34" y="20"/>
                </a:cubicBezTo>
                <a:cubicBezTo>
                  <a:pt x="27" y="14"/>
                  <a:pt x="21" y="14"/>
                  <a:pt x="14" y="7"/>
                </a:cubicBezTo>
                <a:cubicBezTo>
                  <a:pt x="7" y="7"/>
                  <a:pt x="7" y="0"/>
                  <a:pt x="0" y="0"/>
                </a:cubicBezTo>
                <a:cubicBezTo>
                  <a:pt x="7" y="7"/>
                  <a:pt x="7" y="7"/>
                  <a:pt x="14" y="14"/>
                </a:cubicBezTo>
                <a:cubicBezTo>
                  <a:pt x="21" y="27"/>
                  <a:pt x="27" y="34"/>
                  <a:pt x="34" y="41"/>
                </a:cubicBezTo>
                <a:cubicBezTo>
                  <a:pt x="61" y="81"/>
                  <a:pt x="68" y="102"/>
                  <a:pt x="102" y="142"/>
                </a:cubicBezTo>
                <a:cubicBezTo>
                  <a:pt x="108" y="149"/>
                  <a:pt x="108" y="156"/>
                  <a:pt x="115" y="162"/>
                </a:cubicBezTo>
                <a:cubicBezTo>
                  <a:pt x="122" y="162"/>
                  <a:pt x="122" y="169"/>
                  <a:pt x="129" y="176"/>
                </a:cubicBezTo>
                <a:cubicBezTo>
                  <a:pt x="122" y="156"/>
                  <a:pt x="122" y="135"/>
                  <a:pt x="115" y="122"/>
                </a:cubicBezTo>
                <a:cubicBezTo>
                  <a:pt x="108" y="108"/>
                  <a:pt x="108" y="95"/>
                  <a:pt x="102"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4" name="Freeform 172"/>
          <p:cNvSpPr>
            <a:spLocks noChangeArrowheads="1"/>
          </p:cNvSpPr>
          <p:nvPr/>
        </p:nvSpPr>
        <p:spPr bwMode="auto">
          <a:xfrm>
            <a:off x="8582819" y="2104232"/>
            <a:ext cx="55563" cy="58738"/>
          </a:xfrm>
          <a:custGeom>
            <a:avLst/>
            <a:gdLst>
              <a:gd name="T0" fmla="*/ 49218 w 217"/>
              <a:gd name="T1" fmla="*/ 53285 h 224"/>
              <a:gd name="T2" fmla="*/ 49218 w 217"/>
              <a:gd name="T3" fmla="*/ 53285 h 224"/>
              <a:gd name="T4" fmla="*/ 59580 w 217"/>
              <a:gd name="T5" fmla="*/ 49628 h 224"/>
              <a:gd name="T6" fmla="*/ 83929 w 217"/>
              <a:gd name="T7" fmla="*/ 60076 h 224"/>
              <a:gd name="T8" fmla="*/ 111906 w 217"/>
              <a:gd name="T9" fmla="*/ 63733 h 224"/>
              <a:gd name="T10" fmla="*/ 83929 w 217"/>
              <a:gd name="T11" fmla="*/ 10448 h 224"/>
              <a:gd name="T12" fmla="*/ 59580 w 217"/>
              <a:gd name="T13" fmla="*/ 0 h 224"/>
              <a:gd name="T14" fmla="*/ 59580 w 217"/>
              <a:gd name="T15" fmla="*/ 31867 h 224"/>
              <a:gd name="T16" fmla="*/ 49218 w 217"/>
              <a:gd name="T17" fmla="*/ 31867 h 224"/>
              <a:gd name="T18" fmla="*/ 49218 w 217"/>
              <a:gd name="T19" fmla="*/ 31867 h 224"/>
              <a:gd name="T20" fmla="*/ 31603 w 217"/>
              <a:gd name="T21" fmla="*/ 28210 h 224"/>
              <a:gd name="T22" fmla="*/ 7253 w 217"/>
              <a:gd name="T23" fmla="*/ 24553 h 224"/>
              <a:gd name="T24" fmla="*/ 7253 w 217"/>
              <a:gd name="T25" fmla="*/ 31867 h 224"/>
              <a:gd name="T26" fmla="*/ 7253 w 217"/>
              <a:gd name="T27" fmla="*/ 70524 h 224"/>
              <a:gd name="T28" fmla="*/ 31603 w 217"/>
              <a:gd name="T29" fmla="*/ 109704 h 224"/>
              <a:gd name="T30" fmla="*/ 35230 w 217"/>
              <a:gd name="T31" fmla="*/ 116496 h 224"/>
              <a:gd name="T32" fmla="*/ 49218 w 217"/>
              <a:gd name="T33" fmla="*/ 102391 h 224"/>
              <a:gd name="T34" fmla="*/ 49218 w 217"/>
              <a:gd name="T35" fmla="*/ 102391 h 224"/>
              <a:gd name="T36" fmla="*/ 59580 w 217"/>
              <a:gd name="T37" fmla="*/ 102391 h 224"/>
              <a:gd name="T38" fmla="*/ 83929 w 217"/>
              <a:gd name="T39" fmla="*/ 116496 h 224"/>
              <a:gd name="T40" fmla="*/ 97918 w 217"/>
              <a:gd name="T41" fmla="*/ 102391 h 224"/>
              <a:gd name="T42" fmla="*/ 83929 w 217"/>
              <a:gd name="T43" fmla="*/ 102391 h 224"/>
              <a:gd name="T44" fmla="*/ 59580 w 217"/>
              <a:gd name="T45" fmla="*/ 67390 h 224"/>
              <a:gd name="T46" fmla="*/ 49218 w 217"/>
              <a:gd name="T47" fmla="*/ 53285 h 224"/>
              <a:gd name="T48" fmla="*/ 49218 w 217"/>
              <a:gd name="T49" fmla="*/ 53285 h 224"/>
              <a:gd name="T50" fmla="*/ 45591 w 217"/>
              <a:gd name="T51" fmla="*/ 53285 h 224"/>
              <a:gd name="T52" fmla="*/ 49218 w 217"/>
              <a:gd name="T53" fmla="*/ 53285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7" h="224">
                <a:moveTo>
                  <a:pt x="95" y="102"/>
                </a:moveTo>
                <a:lnTo>
                  <a:pt x="95" y="102"/>
                </a:lnTo>
                <a:cubicBezTo>
                  <a:pt x="102" y="95"/>
                  <a:pt x="108" y="95"/>
                  <a:pt x="115" y="95"/>
                </a:cubicBezTo>
                <a:cubicBezTo>
                  <a:pt x="135" y="95"/>
                  <a:pt x="149" y="102"/>
                  <a:pt x="162" y="115"/>
                </a:cubicBezTo>
                <a:cubicBezTo>
                  <a:pt x="176" y="122"/>
                  <a:pt x="189" y="129"/>
                  <a:pt x="216" y="122"/>
                </a:cubicBezTo>
                <a:cubicBezTo>
                  <a:pt x="203" y="81"/>
                  <a:pt x="196" y="47"/>
                  <a:pt x="162" y="20"/>
                </a:cubicBezTo>
                <a:cubicBezTo>
                  <a:pt x="149" y="14"/>
                  <a:pt x="135" y="7"/>
                  <a:pt x="115" y="0"/>
                </a:cubicBezTo>
                <a:cubicBezTo>
                  <a:pt x="122" y="41"/>
                  <a:pt x="122" y="54"/>
                  <a:pt x="115" y="61"/>
                </a:cubicBezTo>
                <a:cubicBezTo>
                  <a:pt x="108" y="68"/>
                  <a:pt x="102" y="68"/>
                  <a:pt x="95" y="61"/>
                </a:cubicBezTo>
                <a:cubicBezTo>
                  <a:pt x="81" y="61"/>
                  <a:pt x="75" y="54"/>
                  <a:pt x="61" y="54"/>
                </a:cubicBezTo>
                <a:cubicBezTo>
                  <a:pt x="47" y="47"/>
                  <a:pt x="34" y="47"/>
                  <a:pt x="14" y="47"/>
                </a:cubicBezTo>
                <a:cubicBezTo>
                  <a:pt x="14" y="54"/>
                  <a:pt x="14" y="54"/>
                  <a:pt x="14" y="61"/>
                </a:cubicBezTo>
                <a:cubicBezTo>
                  <a:pt x="0" y="88"/>
                  <a:pt x="0" y="115"/>
                  <a:pt x="14" y="135"/>
                </a:cubicBezTo>
                <a:cubicBezTo>
                  <a:pt x="21" y="162"/>
                  <a:pt x="41" y="183"/>
                  <a:pt x="61" y="210"/>
                </a:cubicBezTo>
                <a:cubicBezTo>
                  <a:pt x="61" y="216"/>
                  <a:pt x="61" y="216"/>
                  <a:pt x="68" y="223"/>
                </a:cubicBezTo>
                <a:cubicBezTo>
                  <a:pt x="68" y="203"/>
                  <a:pt x="81" y="189"/>
                  <a:pt x="95" y="196"/>
                </a:cubicBezTo>
                <a:cubicBezTo>
                  <a:pt x="102" y="196"/>
                  <a:pt x="108" y="196"/>
                  <a:pt x="115" y="196"/>
                </a:cubicBezTo>
                <a:cubicBezTo>
                  <a:pt x="128" y="210"/>
                  <a:pt x="149" y="216"/>
                  <a:pt x="162" y="223"/>
                </a:cubicBezTo>
                <a:cubicBezTo>
                  <a:pt x="176" y="223"/>
                  <a:pt x="189" y="223"/>
                  <a:pt x="189" y="196"/>
                </a:cubicBezTo>
                <a:cubicBezTo>
                  <a:pt x="183" y="196"/>
                  <a:pt x="169" y="196"/>
                  <a:pt x="162" y="196"/>
                </a:cubicBezTo>
                <a:cubicBezTo>
                  <a:pt x="135" y="189"/>
                  <a:pt x="128" y="156"/>
                  <a:pt x="115" y="129"/>
                </a:cubicBezTo>
                <a:cubicBezTo>
                  <a:pt x="108" y="122"/>
                  <a:pt x="102" y="108"/>
                  <a:pt x="95" y="102"/>
                </a:cubicBezTo>
                <a:cubicBezTo>
                  <a:pt x="88" y="102"/>
                  <a:pt x="88" y="102"/>
                  <a:pt x="88" y="102"/>
                </a:cubicBezTo>
                <a:cubicBezTo>
                  <a:pt x="95" y="102"/>
                  <a:pt x="95" y="102"/>
                  <a:pt x="95" y="10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5" name="Freeform 173"/>
          <p:cNvSpPr>
            <a:spLocks noChangeArrowheads="1"/>
          </p:cNvSpPr>
          <p:nvPr/>
        </p:nvSpPr>
        <p:spPr bwMode="auto">
          <a:xfrm>
            <a:off x="8423275" y="1738313"/>
            <a:ext cx="38894" cy="38894"/>
          </a:xfrm>
          <a:custGeom>
            <a:avLst/>
            <a:gdLst>
              <a:gd name="T0" fmla="*/ 38742 w 149"/>
              <a:gd name="T1" fmla="*/ 6807 h 149"/>
              <a:gd name="T2" fmla="*/ 38742 w 149"/>
              <a:gd name="T3" fmla="*/ 6807 h 149"/>
              <a:gd name="T4" fmla="*/ 28271 w 149"/>
              <a:gd name="T5" fmla="*/ 0 h 149"/>
              <a:gd name="T6" fmla="*/ 14135 w 149"/>
              <a:gd name="T7" fmla="*/ 0 h 149"/>
              <a:gd name="T8" fmla="*/ 10471 w 149"/>
              <a:gd name="T9" fmla="*/ 45551 h 149"/>
              <a:gd name="T10" fmla="*/ 0 w 149"/>
              <a:gd name="T11" fmla="*/ 63353 h 149"/>
              <a:gd name="T12" fmla="*/ 0 w 149"/>
              <a:gd name="T13" fmla="*/ 63353 h 149"/>
              <a:gd name="T14" fmla="*/ 0 w 149"/>
              <a:gd name="T15" fmla="*/ 63353 h 149"/>
              <a:gd name="T16" fmla="*/ 10471 w 149"/>
              <a:gd name="T17" fmla="*/ 63353 h 149"/>
              <a:gd name="T18" fmla="*/ 28271 w 149"/>
              <a:gd name="T19" fmla="*/ 70683 h 149"/>
              <a:gd name="T20" fmla="*/ 38742 w 149"/>
              <a:gd name="T21" fmla="*/ 77489 h 149"/>
              <a:gd name="T22" fmla="*/ 52877 w 149"/>
              <a:gd name="T23" fmla="*/ 77489 h 149"/>
              <a:gd name="T24" fmla="*/ 74342 w 149"/>
              <a:gd name="T25" fmla="*/ 20943 h 149"/>
              <a:gd name="T26" fmla="*/ 77483 w 149"/>
              <a:gd name="T27" fmla="*/ 14137 h 149"/>
              <a:gd name="T28" fmla="*/ 74342 w 149"/>
              <a:gd name="T29" fmla="*/ 14137 h 149"/>
              <a:gd name="T30" fmla="*/ 38742 w 149"/>
              <a:gd name="T31" fmla="*/ 6807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49">
                <a:moveTo>
                  <a:pt x="74" y="13"/>
                </a:moveTo>
                <a:lnTo>
                  <a:pt x="74" y="13"/>
                </a:lnTo>
                <a:cubicBezTo>
                  <a:pt x="67" y="6"/>
                  <a:pt x="61" y="0"/>
                  <a:pt x="54" y="0"/>
                </a:cubicBezTo>
                <a:cubicBezTo>
                  <a:pt x="47" y="0"/>
                  <a:pt x="34" y="0"/>
                  <a:pt x="27" y="0"/>
                </a:cubicBezTo>
                <a:cubicBezTo>
                  <a:pt x="34" y="33"/>
                  <a:pt x="27" y="60"/>
                  <a:pt x="20" y="87"/>
                </a:cubicBezTo>
                <a:cubicBezTo>
                  <a:pt x="13" y="101"/>
                  <a:pt x="13" y="108"/>
                  <a:pt x="0" y="121"/>
                </a:cubicBezTo>
                <a:cubicBezTo>
                  <a:pt x="6" y="121"/>
                  <a:pt x="13" y="121"/>
                  <a:pt x="20" y="121"/>
                </a:cubicBezTo>
                <a:cubicBezTo>
                  <a:pt x="34" y="128"/>
                  <a:pt x="40" y="128"/>
                  <a:pt x="54" y="135"/>
                </a:cubicBezTo>
                <a:cubicBezTo>
                  <a:pt x="61" y="141"/>
                  <a:pt x="67" y="141"/>
                  <a:pt x="74" y="148"/>
                </a:cubicBezTo>
                <a:cubicBezTo>
                  <a:pt x="81" y="148"/>
                  <a:pt x="94" y="148"/>
                  <a:pt x="101" y="148"/>
                </a:cubicBezTo>
                <a:cubicBezTo>
                  <a:pt x="121" y="121"/>
                  <a:pt x="128" y="74"/>
                  <a:pt x="142" y="40"/>
                </a:cubicBezTo>
                <a:cubicBezTo>
                  <a:pt x="142" y="33"/>
                  <a:pt x="148" y="27"/>
                  <a:pt x="148" y="27"/>
                </a:cubicBezTo>
                <a:lnTo>
                  <a:pt x="142" y="27"/>
                </a:lnTo>
                <a:cubicBezTo>
                  <a:pt x="108" y="33"/>
                  <a:pt x="94" y="20"/>
                  <a:pt x="74" y="1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6" name="Freeform 174"/>
          <p:cNvSpPr>
            <a:spLocks noChangeArrowheads="1"/>
          </p:cNvSpPr>
          <p:nvPr/>
        </p:nvSpPr>
        <p:spPr bwMode="auto">
          <a:xfrm>
            <a:off x="9330532" y="1840707"/>
            <a:ext cx="154781" cy="127000"/>
          </a:xfrm>
          <a:custGeom>
            <a:avLst/>
            <a:gdLst>
              <a:gd name="T0" fmla="*/ 204061 w 595"/>
              <a:gd name="T1" fmla="*/ 0 h 488"/>
              <a:gd name="T2" fmla="*/ 204061 w 595"/>
              <a:gd name="T3" fmla="*/ 0 h 488"/>
              <a:gd name="T4" fmla="*/ 179074 w 595"/>
              <a:gd name="T5" fmla="*/ 3653 h 488"/>
              <a:gd name="T6" fmla="*/ 165019 w 595"/>
              <a:gd name="T7" fmla="*/ 7307 h 488"/>
              <a:gd name="T8" fmla="*/ 140552 w 595"/>
              <a:gd name="T9" fmla="*/ 28183 h 488"/>
              <a:gd name="T10" fmla="*/ 165019 w 595"/>
              <a:gd name="T11" fmla="*/ 42274 h 488"/>
              <a:gd name="T12" fmla="*/ 179074 w 595"/>
              <a:gd name="T13" fmla="*/ 67325 h 488"/>
              <a:gd name="T14" fmla="*/ 204061 w 595"/>
              <a:gd name="T15" fmla="*/ 116384 h 488"/>
              <a:gd name="T16" fmla="*/ 179074 w 595"/>
              <a:gd name="T17" fmla="*/ 126822 h 488"/>
              <a:gd name="T18" fmla="*/ 165019 w 595"/>
              <a:gd name="T19" fmla="*/ 140913 h 488"/>
              <a:gd name="T20" fmla="*/ 165019 w 595"/>
              <a:gd name="T21" fmla="*/ 137782 h 488"/>
              <a:gd name="T22" fmla="*/ 130141 w 595"/>
              <a:gd name="T23" fmla="*/ 120037 h 488"/>
              <a:gd name="T24" fmla="*/ 126497 w 595"/>
              <a:gd name="T25" fmla="*/ 116384 h 488"/>
              <a:gd name="T26" fmla="*/ 130141 w 595"/>
              <a:gd name="T27" fmla="*/ 123691 h 488"/>
              <a:gd name="T28" fmla="*/ 158252 w 595"/>
              <a:gd name="T29" fmla="*/ 218677 h 488"/>
              <a:gd name="T30" fmla="*/ 130141 w 595"/>
              <a:gd name="T31" fmla="*/ 204585 h 488"/>
              <a:gd name="T32" fmla="*/ 108798 w 595"/>
              <a:gd name="T33" fmla="*/ 200932 h 488"/>
              <a:gd name="T34" fmla="*/ 94743 w 595"/>
              <a:gd name="T35" fmla="*/ 197801 h 488"/>
              <a:gd name="T36" fmla="*/ 87975 w 595"/>
              <a:gd name="T37" fmla="*/ 197801 h 488"/>
              <a:gd name="T38" fmla="*/ 84331 w 595"/>
              <a:gd name="T39" fmla="*/ 197801 h 488"/>
              <a:gd name="T40" fmla="*/ 84331 w 595"/>
              <a:gd name="T41" fmla="*/ 197801 h 488"/>
              <a:gd name="T42" fmla="*/ 80688 w 595"/>
              <a:gd name="T43" fmla="*/ 197801 h 488"/>
              <a:gd name="T44" fmla="*/ 73920 w 595"/>
              <a:gd name="T45" fmla="*/ 197801 h 488"/>
              <a:gd name="T46" fmla="*/ 56221 w 595"/>
              <a:gd name="T47" fmla="*/ 200932 h 488"/>
              <a:gd name="T48" fmla="*/ 31754 w 595"/>
              <a:gd name="T49" fmla="*/ 215023 h 488"/>
              <a:gd name="T50" fmla="*/ 0 w 595"/>
              <a:gd name="T51" fmla="*/ 250513 h 488"/>
              <a:gd name="T52" fmla="*/ 31754 w 595"/>
              <a:gd name="T53" fmla="*/ 236421 h 488"/>
              <a:gd name="T54" fmla="*/ 56221 w 595"/>
              <a:gd name="T55" fmla="*/ 240075 h 488"/>
              <a:gd name="T56" fmla="*/ 73920 w 595"/>
              <a:gd name="T57" fmla="*/ 243206 h 488"/>
              <a:gd name="T58" fmla="*/ 80688 w 595"/>
              <a:gd name="T59" fmla="*/ 243206 h 488"/>
              <a:gd name="T60" fmla="*/ 84331 w 595"/>
              <a:gd name="T61" fmla="*/ 243206 h 488"/>
              <a:gd name="T62" fmla="*/ 84331 w 595"/>
              <a:gd name="T63" fmla="*/ 243206 h 488"/>
              <a:gd name="T64" fmla="*/ 87975 w 595"/>
              <a:gd name="T65" fmla="*/ 246859 h 488"/>
              <a:gd name="T66" fmla="*/ 94743 w 595"/>
              <a:gd name="T67" fmla="*/ 246859 h 488"/>
              <a:gd name="T68" fmla="*/ 108798 w 595"/>
              <a:gd name="T69" fmla="*/ 250513 h 488"/>
              <a:gd name="T70" fmla="*/ 130141 w 595"/>
              <a:gd name="T71" fmla="*/ 250513 h 488"/>
              <a:gd name="T72" fmla="*/ 165019 w 595"/>
              <a:gd name="T73" fmla="*/ 240075 h 488"/>
              <a:gd name="T74" fmla="*/ 168663 w 595"/>
              <a:gd name="T75" fmla="*/ 225983 h 488"/>
              <a:gd name="T76" fmla="*/ 165019 w 595"/>
              <a:gd name="T77" fmla="*/ 222330 h 488"/>
              <a:gd name="T78" fmla="*/ 179074 w 595"/>
              <a:gd name="T79" fmla="*/ 222330 h 488"/>
              <a:gd name="T80" fmla="*/ 193130 w 595"/>
              <a:gd name="T81" fmla="*/ 218677 h 488"/>
              <a:gd name="T82" fmla="*/ 179074 w 595"/>
              <a:gd name="T83" fmla="*/ 208239 h 488"/>
              <a:gd name="T84" fmla="*/ 165019 w 595"/>
              <a:gd name="T85" fmla="*/ 155005 h 488"/>
              <a:gd name="T86" fmla="*/ 179074 w 595"/>
              <a:gd name="T87" fmla="*/ 155005 h 488"/>
              <a:gd name="T88" fmla="*/ 214473 w 595"/>
              <a:gd name="T89" fmla="*/ 155005 h 488"/>
              <a:gd name="T90" fmla="*/ 249350 w 595"/>
              <a:gd name="T91" fmla="*/ 165965 h 488"/>
              <a:gd name="T92" fmla="*/ 277461 w 595"/>
              <a:gd name="T93" fmla="*/ 172749 h 488"/>
              <a:gd name="T94" fmla="*/ 284749 w 595"/>
              <a:gd name="T95" fmla="*/ 172749 h 488"/>
              <a:gd name="T96" fmla="*/ 309215 w 595"/>
              <a:gd name="T97" fmla="*/ 155005 h 488"/>
              <a:gd name="T98" fmla="*/ 284749 w 595"/>
              <a:gd name="T99" fmla="*/ 91855 h 488"/>
              <a:gd name="T100" fmla="*/ 277461 w 595"/>
              <a:gd name="T101" fmla="*/ 91855 h 488"/>
              <a:gd name="T102" fmla="*/ 270694 w 595"/>
              <a:gd name="T103" fmla="*/ 91855 h 488"/>
              <a:gd name="T104" fmla="*/ 277461 w 595"/>
              <a:gd name="T105" fmla="*/ 116384 h 488"/>
              <a:gd name="T106" fmla="*/ 277461 w 595"/>
              <a:gd name="T107" fmla="*/ 126822 h 488"/>
              <a:gd name="T108" fmla="*/ 270694 w 595"/>
              <a:gd name="T109" fmla="*/ 130475 h 488"/>
              <a:gd name="T110" fmla="*/ 249350 w 595"/>
              <a:gd name="T111" fmla="*/ 120037 h 488"/>
              <a:gd name="T112" fmla="*/ 214473 w 595"/>
              <a:gd name="T113" fmla="*/ 31836 h 488"/>
              <a:gd name="T114" fmla="*/ 204061 w 595"/>
              <a:gd name="T115" fmla="*/ 0 h 4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5" h="488">
                <a:moveTo>
                  <a:pt x="392" y="0"/>
                </a:moveTo>
                <a:lnTo>
                  <a:pt x="392" y="0"/>
                </a:lnTo>
                <a:cubicBezTo>
                  <a:pt x="378" y="0"/>
                  <a:pt x="358" y="0"/>
                  <a:pt x="344" y="7"/>
                </a:cubicBezTo>
                <a:cubicBezTo>
                  <a:pt x="338" y="7"/>
                  <a:pt x="324" y="7"/>
                  <a:pt x="317" y="14"/>
                </a:cubicBezTo>
                <a:cubicBezTo>
                  <a:pt x="297" y="20"/>
                  <a:pt x="277" y="34"/>
                  <a:pt x="270" y="54"/>
                </a:cubicBezTo>
                <a:cubicBezTo>
                  <a:pt x="290" y="61"/>
                  <a:pt x="304" y="68"/>
                  <a:pt x="317" y="81"/>
                </a:cubicBezTo>
                <a:cubicBezTo>
                  <a:pt x="324" y="95"/>
                  <a:pt x="338" y="108"/>
                  <a:pt x="344" y="129"/>
                </a:cubicBezTo>
                <a:cubicBezTo>
                  <a:pt x="365" y="162"/>
                  <a:pt x="378" y="196"/>
                  <a:pt x="392" y="223"/>
                </a:cubicBezTo>
                <a:cubicBezTo>
                  <a:pt x="371" y="223"/>
                  <a:pt x="358" y="230"/>
                  <a:pt x="344" y="243"/>
                </a:cubicBezTo>
                <a:cubicBezTo>
                  <a:pt x="338" y="250"/>
                  <a:pt x="331" y="264"/>
                  <a:pt x="317" y="270"/>
                </a:cubicBezTo>
                <a:lnTo>
                  <a:pt x="317" y="264"/>
                </a:lnTo>
                <a:cubicBezTo>
                  <a:pt x="304" y="243"/>
                  <a:pt x="270" y="243"/>
                  <a:pt x="250" y="230"/>
                </a:cubicBezTo>
                <a:cubicBezTo>
                  <a:pt x="243" y="230"/>
                  <a:pt x="243" y="223"/>
                  <a:pt x="243" y="223"/>
                </a:cubicBezTo>
                <a:cubicBezTo>
                  <a:pt x="243" y="230"/>
                  <a:pt x="243" y="230"/>
                  <a:pt x="250" y="237"/>
                </a:cubicBezTo>
                <a:cubicBezTo>
                  <a:pt x="277" y="304"/>
                  <a:pt x="270" y="392"/>
                  <a:pt x="304" y="419"/>
                </a:cubicBezTo>
                <a:cubicBezTo>
                  <a:pt x="284" y="412"/>
                  <a:pt x="270" y="399"/>
                  <a:pt x="250" y="392"/>
                </a:cubicBezTo>
                <a:cubicBezTo>
                  <a:pt x="236" y="392"/>
                  <a:pt x="223" y="385"/>
                  <a:pt x="209" y="385"/>
                </a:cubicBezTo>
                <a:cubicBezTo>
                  <a:pt x="203" y="379"/>
                  <a:pt x="189" y="379"/>
                  <a:pt x="182" y="379"/>
                </a:cubicBezTo>
                <a:cubicBezTo>
                  <a:pt x="182" y="379"/>
                  <a:pt x="176" y="379"/>
                  <a:pt x="169" y="379"/>
                </a:cubicBezTo>
                <a:cubicBezTo>
                  <a:pt x="169" y="379"/>
                  <a:pt x="169" y="379"/>
                  <a:pt x="162" y="379"/>
                </a:cubicBezTo>
                <a:cubicBezTo>
                  <a:pt x="155" y="379"/>
                  <a:pt x="155" y="379"/>
                  <a:pt x="155" y="379"/>
                </a:cubicBezTo>
                <a:cubicBezTo>
                  <a:pt x="155" y="379"/>
                  <a:pt x="149" y="379"/>
                  <a:pt x="142" y="379"/>
                </a:cubicBezTo>
                <a:cubicBezTo>
                  <a:pt x="128" y="379"/>
                  <a:pt x="122" y="379"/>
                  <a:pt x="108" y="385"/>
                </a:cubicBezTo>
                <a:cubicBezTo>
                  <a:pt x="88" y="392"/>
                  <a:pt x="74" y="399"/>
                  <a:pt x="61" y="412"/>
                </a:cubicBezTo>
                <a:cubicBezTo>
                  <a:pt x="34" y="426"/>
                  <a:pt x="14" y="446"/>
                  <a:pt x="0" y="480"/>
                </a:cubicBezTo>
                <a:cubicBezTo>
                  <a:pt x="20" y="466"/>
                  <a:pt x="34" y="460"/>
                  <a:pt x="61" y="453"/>
                </a:cubicBezTo>
                <a:cubicBezTo>
                  <a:pt x="74" y="453"/>
                  <a:pt x="88" y="453"/>
                  <a:pt x="108" y="460"/>
                </a:cubicBezTo>
                <a:cubicBezTo>
                  <a:pt x="122" y="460"/>
                  <a:pt x="128" y="460"/>
                  <a:pt x="142" y="466"/>
                </a:cubicBezTo>
                <a:cubicBezTo>
                  <a:pt x="149" y="466"/>
                  <a:pt x="155" y="466"/>
                  <a:pt x="155" y="466"/>
                </a:cubicBezTo>
                <a:cubicBezTo>
                  <a:pt x="162" y="466"/>
                  <a:pt x="162" y="466"/>
                  <a:pt x="162" y="466"/>
                </a:cubicBezTo>
                <a:cubicBezTo>
                  <a:pt x="169" y="473"/>
                  <a:pt x="169" y="473"/>
                  <a:pt x="169" y="473"/>
                </a:cubicBezTo>
                <a:cubicBezTo>
                  <a:pt x="182" y="473"/>
                  <a:pt x="182" y="473"/>
                  <a:pt x="182" y="473"/>
                </a:cubicBezTo>
                <a:cubicBezTo>
                  <a:pt x="196" y="473"/>
                  <a:pt x="203" y="480"/>
                  <a:pt x="209" y="480"/>
                </a:cubicBezTo>
                <a:cubicBezTo>
                  <a:pt x="223" y="480"/>
                  <a:pt x="236" y="480"/>
                  <a:pt x="250" y="480"/>
                </a:cubicBezTo>
                <a:cubicBezTo>
                  <a:pt x="277" y="487"/>
                  <a:pt x="297" y="480"/>
                  <a:pt x="317" y="460"/>
                </a:cubicBezTo>
                <a:cubicBezTo>
                  <a:pt x="317" y="453"/>
                  <a:pt x="324" y="439"/>
                  <a:pt x="324" y="433"/>
                </a:cubicBezTo>
                <a:lnTo>
                  <a:pt x="317" y="426"/>
                </a:lnTo>
                <a:cubicBezTo>
                  <a:pt x="324" y="426"/>
                  <a:pt x="338" y="433"/>
                  <a:pt x="344" y="426"/>
                </a:cubicBezTo>
                <a:cubicBezTo>
                  <a:pt x="351" y="426"/>
                  <a:pt x="358" y="426"/>
                  <a:pt x="371" y="419"/>
                </a:cubicBezTo>
                <a:cubicBezTo>
                  <a:pt x="358" y="412"/>
                  <a:pt x="351" y="406"/>
                  <a:pt x="344" y="399"/>
                </a:cubicBezTo>
                <a:cubicBezTo>
                  <a:pt x="331" y="372"/>
                  <a:pt x="331" y="331"/>
                  <a:pt x="317" y="297"/>
                </a:cubicBezTo>
                <a:cubicBezTo>
                  <a:pt x="331" y="297"/>
                  <a:pt x="338" y="297"/>
                  <a:pt x="344" y="297"/>
                </a:cubicBezTo>
                <a:cubicBezTo>
                  <a:pt x="371" y="291"/>
                  <a:pt x="392" y="291"/>
                  <a:pt x="412" y="297"/>
                </a:cubicBezTo>
                <a:cubicBezTo>
                  <a:pt x="439" y="304"/>
                  <a:pt x="459" y="311"/>
                  <a:pt x="479" y="318"/>
                </a:cubicBezTo>
                <a:cubicBezTo>
                  <a:pt x="500" y="331"/>
                  <a:pt x="513" y="331"/>
                  <a:pt x="533" y="331"/>
                </a:cubicBezTo>
                <a:cubicBezTo>
                  <a:pt x="533" y="331"/>
                  <a:pt x="540" y="331"/>
                  <a:pt x="547" y="331"/>
                </a:cubicBezTo>
                <a:cubicBezTo>
                  <a:pt x="560" y="324"/>
                  <a:pt x="574" y="318"/>
                  <a:pt x="594" y="297"/>
                </a:cubicBezTo>
                <a:cubicBezTo>
                  <a:pt x="574" y="264"/>
                  <a:pt x="587" y="189"/>
                  <a:pt x="547" y="176"/>
                </a:cubicBezTo>
                <a:cubicBezTo>
                  <a:pt x="540" y="176"/>
                  <a:pt x="533" y="176"/>
                  <a:pt x="533" y="176"/>
                </a:cubicBezTo>
                <a:cubicBezTo>
                  <a:pt x="527" y="176"/>
                  <a:pt x="527" y="176"/>
                  <a:pt x="520" y="176"/>
                </a:cubicBezTo>
                <a:cubicBezTo>
                  <a:pt x="513" y="196"/>
                  <a:pt x="527" y="216"/>
                  <a:pt x="533" y="223"/>
                </a:cubicBezTo>
                <a:cubicBezTo>
                  <a:pt x="533" y="230"/>
                  <a:pt x="533" y="237"/>
                  <a:pt x="533" y="243"/>
                </a:cubicBezTo>
                <a:cubicBezTo>
                  <a:pt x="527" y="243"/>
                  <a:pt x="527" y="250"/>
                  <a:pt x="520" y="250"/>
                </a:cubicBezTo>
                <a:cubicBezTo>
                  <a:pt x="506" y="243"/>
                  <a:pt x="493" y="237"/>
                  <a:pt x="479" y="230"/>
                </a:cubicBezTo>
                <a:cubicBezTo>
                  <a:pt x="432" y="196"/>
                  <a:pt x="425" y="129"/>
                  <a:pt x="412" y="61"/>
                </a:cubicBezTo>
                <a:cubicBezTo>
                  <a:pt x="405" y="41"/>
                  <a:pt x="398" y="20"/>
                  <a:pt x="392"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7" name="Freeform 175"/>
          <p:cNvSpPr>
            <a:spLocks noChangeArrowheads="1"/>
          </p:cNvSpPr>
          <p:nvPr/>
        </p:nvSpPr>
        <p:spPr bwMode="auto">
          <a:xfrm>
            <a:off x="8609807" y="1457325"/>
            <a:ext cx="41275" cy="28575"/>
          </a:xfrm>
          <a:custGeom>
            <a:avLst/>
            <a:gdLst>
              <a:gd name="T0" fmla="*/ 60500 w 157"/>
              <a:gd name="T1" fmla="*/ 0 h 109"/>
              <a:gd name="T2" fmla="*/ 60500 w 157"/>
              <a:gd name="T3" fmla="*/ 0 h 109"/>
              <a:gd name="T4" fmla="*/ 28409 w 157"/>
              <a:gd name="T5" fmla="*/ 3684 h 109"/>
              <a:gd name="T6" fmla="*/ 3683 w 157"/>
              <a:gd name="T7" fmla="*/ 35785 h 109"/>
              <a:gd name="T8" fmla="*/ 0 w 157"/>
              <a:gd name="T9" fmla="*/ 46310 h 109"/>
              <a:gd name="T10" fmla="*/ 3683 w 157"/>
              <a:gd name="T11" fmla="*/ 46310 h 109"/>
              <a:gd name="T12" fmla="*/ 28409 w 157"/>
              <a:gd name="T13" fmla="*/ 56835 h 109"/>
              <a:gd name="T14" fmla="*/ 60500 w 157"/>
              <a:gd name="T15" fmla="*/ 35785 h 109"/>
              <a:gd name="T16" fmla="*/ 71022 w 157"/>
              <a:gd name="T17" fmla="*/ 21576 h 109"/>
              <a:gd name="T18" fmla="*/ 82070 w 157"/>
              <a:gd name="T19" fmla="*/ 7367 h 109"/>
              <a:gd name="T20" fmla="*/ 71022 w 157"/>
              <a:gd name="T21" fmla="*/ 3684 h 109"/>
              <a:gd name="T22" fmla="*/ 60500 w 157"/>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7" h="109">
                <a:moveTo>
                  <a:pt x="115" y="0"/>
                </a:moveTo>
                <a:lnTo>
                  <a:pt x="115" y="0"/>
                </a:lnTo>
                <a:cubicBezTo>
                  <a:pt x="95" y="0"/>
                  <a:pt x="75" y="0"/>
                  <a:pt x="54" y="7"/>
                </a:cubicBezTo>
                <a:cubicBezTo>
                  <a:pt x="34" y="14"/>
                  <a:pt x="14" y="34"/>
                  <a:pt x="7" y="68"/>
                </a:cubicBezTo>
                <a:cubicBezTo>
                  <a:pt x="7" y="75"/>
                  <a:pt x="0" y="81"/>
                  <a:pt x="0" y="88"/>
                </a:cubicBezTo>
                <a:cubicBezTo>
                  <a:pt x="7" y="88"/>
                  <a:pt x="7" y="88"/>
                  <a:pt x="7" y="88"/>
                </a:cubicBezTo>
                <a:cubicBezTo>
                  <a:pt x="20" y="108"/>
                  <a:pt x="41" y="108"/>
                  <a:pt x="54" y="108"/>
                </a:cubicBezTo>
                <a:cubicBezTo>
                  <a:pt x="81" y="102"/>
                  <a:pt x="95" y="88"/>
                  <a:pt x="115" y="68"/>
                </a:cubicBezTo>
                <a:cubicBezTo>
                  <a:pt x="122" y="61"/>
                  <a:pt x="129" y="54"/>
                  <a:pt x="135" y="41"/>
                </a:cubicBezTo>
                <a:cubicBezTo>
                  <a:pt x="142" y="34"/>
                  <a:pt x="149" y="20"/>
                  <a:pt x="156" y="14"/>
                </a:cubicBezTo>
                <a:cubicBezTo>
                  <a:pt x="149" y="14"/>
                  <a:pt x="142" y="7"/>
                  <a:pt x="135" y="7"/>
                </a:cubicBezTo>
                <a:cubicBezTo>
                  <a:pt x="129" y="7"/>
                  <a:pt x="122" y="7"/>
                  <a:pt x="115"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8" name="Freeform 176"/>
          <p:cNvSpPr>
            <a:spLocks noChangeArrowheads="1"/>
          </p:cNvSpPr>
          <p:nvPr/>
        </p:nvSpPr>
        <p:spPr bwMode="auto">
          <a:xfrm>
            <a:off x="8691563" y="2340769"/>
            <a:ext cx="38894" cy="51594"/>
          </a:xfrm>
          <a:custGeom>
            <a:avLst/>
            <a:gdLst>
              <a:gd name="T0" fmla="*/ 77483 w 149"/>
              <a:gd name="T1" fmla="*/ 14151 h 197"/>
              <a:gd name="T2" fmla="*/ 77483 w 149"/>
              <a:gd name="T3" fmla="*/ 14151 h 197"/>
              <a:gd name="T4" fmla="*/ 49212 w 149"/>
              <a:gd name="T5" fmla="*/ 10482 h 197"/>
              <a:gd name="T6" fmla="*/ 24606 w 149"/>
              <a:gd name="T7" fmla="*/ 0 h 197"/>
              <a:gd name="T8" fmla="*/ 24606 w 149"/>
              <a:gd name="T9" fmla="*/ 3669 h 197"/>
              <a:gd name="T10" fmla="*/ 24606 w 149"/>
              <a:gd name="T11" fmla="*/ 99059 h 197"/>
              <a:gd name="T12" fmla="*/ 38218 w 149"/>
              <a:gd name="T13" fmla="*/ 102728 h 197"/>
              <a:gd name="T14" fmla="*/ 49212 w 149"/>
              <a:gd name="T15" fmla="*/ 77570 h 197"/>
              <a:gd name="T16" fmla="*/ 77483 w 149"/>
              <a:gd name="T17" fmla="*/ 91721 h 197"/>
              <a:gd name="T18" fmla="*/ 77483 w 149"/>
              <a:gd name="T19" fmla="*/ 14151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9" h="197">
                <a:moveTo>
                  <a:pt x="148" y="27"/>
                </a:moveTo>
                <a:lnTo>
                  <a:pt x="148" y="27"/>
                </a:lnTo>
                <a:cubicBezTo>
                  <a:pt x="127" y="27"/>
                  <a:pt x="114" y="27"/>
                  <a:pt x="94" y="20"/>
                </a:cubicBezTo>
                <a:cubicBezTo>
                  <a:pt x="73" y="20"/>
                  <a:pt x="61" y="13"/>
                  <a:pt x="47" y="0"/>
                </a:cubicBezTo>
                <a:cubicBezTo>
                  <a:pt x="47" y="7"/>
                  <a:pt x="47" y="7"/>
                  <a:pt x="47" y="7"/>
                </a:cubicBezTo>
                <a:cubicBezTo>
                  <a:pt x="34" y="54"/>
                  <a:pt x="0" y="155"/>
                  <a:pt x="47" y="189"/>
                </a:cubicBezTo>
                <a:cubicBezTo>
                  <a:pt x="54" y="189"/>
                  <a:pt x="61" y="196"/>
                  <a:pt x="73" y="196"/>
                </a:cubicBezTo>
                <a:cubicBezTo>
                  <a:pt x="61" y="155"/>
                  <a:pt x="73" y="148"/>
                  <a:pt x="94" y="148"/>
                </a:cubicBezTo>
                <a:cubicBezTo>
                  <a:pt x="114" y="148"/>
                  <a:pt x="134" y="162"/>
                  <a:pt x="148" y="175"/>
                </a:cubicBezTo>
                <a:lnTo>
                  <a:pt x="148" y="27"/>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89" name="Freeform 177"/>
          <p:cNvSpPr>
            <a:spLocks noChangeArrowheads="1"/>
          </p:cNvSpPr>
          <p:nvPr/>
        </p:nvSpPr>
        <p:spPr bwMode="auto">
          <a:xfrm>
            <a:off x="8645525" y="2174082"/>
            <a:ext cx="35719" cy="32544"/>
          </a:xfrm>
          <a:custGeom>
            <a:avLst/>
            <a:gdLst>
              <a:gd name="T0" fmla="*/ 42361 w 136"/>
              <a:gd name="T1" fmla="*/ 0 h 123"/>
              <a:gd name="T2" fmla="*/ 42361 w 136"/>
              <a:gd name="T3" fmla="*/ 0 h 123"/>
              <a:gd name="T4" fmla="*/ 31901 w 136"/>
              <a:gd name="T5" fmla="*/ 3656 h 123"/>
              <a:gd name="T6" fmla="*/ 21442 w 136"/>
              <a:gd name="T7" fmla="*/ 7312 h 123"/>
              <a:gd name="T8" fmla="*/ 0 w 136"/>
              <a:gd name="T9" fmla="*/ 39174 h 123"/>
              <a:gd name="T10" fmla="*/ 0 w 136"/>
              <a:gd name="T11" fmla="*/ 39174 h 123"/>
              <a:gd name="T12" fmla="*/ 0 w 136"/>
              <a:gd name="T13" fmla="*/ 39174 h 123"/>
              <a:gd name="T14" fmla="*/ 21442 w 136"/>
              <a:gd name="T15" fmla="*/ 56410 h 123"/>
              <a:gd name="T16" fmla="*/ 31901 w 136"/>
              <a:gd name="T17" fmla="*/ 56410 h 123"/>
              <a:gd name="T18" fmla="*/ 42361 w 136"/>
              <a:gd name="T19" fmla="*/ 60066 h 123"/>
              <a:gd name="T20" fmla="*/ 46021 w 136"/>
              <a:gd name="T21" fmla="*/ 60066 h 123"/>
              <a:gd name="T22" fmla="*/ 63802 w 136"/>
              <a:gd name="T23" fmla="*/ 63723 h 123"/>
              <a:gd name="T24" fmla="*/ 49682 w 136"/>
              <a:gd name="T25" fmla="*/ 0 h 123"/>
              <a:gd name="T26" fmla="*/ 46021 w 136"/>
              <a:gd name="T27" fmla="*/ 0 h 123"/>
              <a:gd name="T28" fmla="*/ 42361 w 136"/>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6" h="123">
                <a:moveTo>
                  <a:pt x="81" y="0"/>
                </a:moveTo>
                <a:lnTo>
                  <a:pt x="81" y="0"/>
                </a:lnTo>
                <a:cubicBezTo>
                  <a:pt x="75" y="0"/>
                  <a:pt x="68" y="0"/>
                  <a:pt x="61" y="7"/>
                </a:cubicBezTo>
                <a:cubicBezTo>
                  <a:pt x="54" y="7"/>
                  <a:pt x="48" y="7"/>
                  <a:pt x="41" y="14"/>
                </a:cubicBezTo>
                <a:cubicBezTo>
                  <a:pt x="21" y="27"/>
                  <a:pt x="14" y="48"/>
                  <a:pt x="0" y="75"/>
                </a:cubicBezTo>
                <a:cubicBezTo>
                  <a:pt x="21" y="95"/>
                  <a:pt x="34" y="102"/>
                  <a:pt x="41" y="108"/>
                </a:cubicBezTo>
                <a:cubicBezTo>
                  <a:pt x="48" y="108"/>
                  <a:pt x="54" y="108"/>
                  <a:pt x="61" y="108"/>
                </a:cubicBezTo>
                <a:cubicBezTo>
                  <a:pt x="68" y="108"/>
                  <a:pt x="75" y="108"/>
                  <a:pt x="81" y="115"/>
                </a:cubicBezTo>
                <a:lnTo>
                  <a:pt x="88" y="115"/>
                </a:lnTo>
                <a:cubicBezTo>
                  <a:pt x="102" y="115"/>
                  <a:pt x="108" y="122"/>
                  <a:pt x="122" y="122"/>
                </a:cubicBezTo>
                <a:cubicBezTo>
                  <a:pt x="135" y="68"/>
                  <a:pt x="75" y="68"/>
                  <a:pt x="95" y="0"/>
                </a:cubicBezTo>
                <a:cubicBezTo>
                  <a:pt x="95" y="0"/>
                  <a:pt x="95" y="0"/>
                  <a:pt x="88" y="0"/>
                </a:cubicBezTo>
                <a:lnTo>
                  <a:pt x="81"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90" name="Freeform 178"/>
          <p:cNvSpPr>
            <a:spLocks noChangeArrowheads="1"/>
          </p:cNvSpPr>
          <p:nvPr/>
        </p:nvSpPr>
        <p:spPr bwMode="auto">
          <a:xfrm>
            <a:off x="8186738" y="1585913"/>
            <a:ext cx="29369" cy="45244"/>
          </a:xfrm>
          <a:custGeom>
            <a:avLst/>
            <a:gdLst>
              <a:gd name="T0" fmla="*/ 17485 w 116"/>
              <a:gd name="T1" fmla="*/ 3630 h 177"/>
              <a:gd name="T2" fmla="*/ 17485 w 116"/>
              <a:gd name="T3" fmla="*/ 3630 h 177"/>
              <a:gd name="T4" fmla="*/ 10285 w 116"/>
              <a:gd name="T5" fmla="*/ 0 h 177"/>
              <a:gd name="T6" fmla="*/ 10285 w 116"/>
              <a:gd name="T7" fmla="*/ 0 h 177"/>
              <a:gd name="T8" fmla="*/ 10285 w 116"/>
              <a:gd name="T9" fmla="*/ 7259 h 177"/>
              <a:gd name="T10" fmla="*/ 17485 w 116"/>
              <a:gd name="T11" fmla="*/ 21260 h 177"/>
              <a:gd name="T12" fmla="*/ 20570 w 116"/>
              <a:gd name="T13" fmla="*/ 42001 h 177"/>
              <a:gd name="T14" fmla="*/ 17485 w 116"/>
              <a:gd name="T15" fmla="*/ 45630 h 177"/>
              <a:gd name="T16" fmla="*/ 10285 w 116"/>
              <a:gd name="T17" fmla="*/ 52371 h 177"/>
              <a:gd name="T18" fmla="*/ 3600 w 116"/>
              <a:gd name="T19" fmla="*/ 70001 h 177"/>
              <a:gd name="T20" fmla="*/ 0 w 116"/>
              <a:gd name="T21" fmla="*/ 73631 h 177"/>
              <a:gd name="T22" fmla="*/ 3600 w 116"/>
              <a:gd name="T23" fmla="*/ 77260 h 177"/>
              <a:gd name="T24" fmla="*/ 10285 w 116"/>
              <a:gd name="T25" fmla="*/ 80371 h 177"/>
              <a:gd name="T26" fmla="*/ 17485 w 116"/>
              <a:gd name="T27" fmla="*/ 80371 h 177"/>
              <a:gd name="T28" fmla="*/ 48340 w 116"/>
              <a:gd name="T29" fmla="*/ 87631 h 177"/>
              <a:gd name="T30" fmla="*/ 51939 w 116"/>
              <a:gd name="T31" fmla="*/ 87631 h 177"/>
              <a:gd name="T32" fmla="*/ 51939 w 116"/>
              <a:gd name="T33" fmla="*/ 87631 h 177"/>
              <a:gd name="T34" fmla="*/ 55539 w 116"/>
              <a:gd name="T35" fmla="*/ 87631 h 177"/>
              <a:gd name="T36" fmla="*/ 59139 w 116"/>
              <a:gd name="T37" fmla="*/ 91260 h 177"/>
              <a:gd name="T38" fmla="*/ 55539 w 116"/>
              <a:gd name="T39" fmla="*/ 52371 h 177"/>
              <a:gd name="T40" fmla="*/ 55539 w 116"/>
              <a:gd name="T41" fmla="*/ 49260 h 177"/>
              <a:gd name="T42" fmla="*/ 48340 w 116"/>
              <a:gd name="T43" fmla="*/ 28000 h 177"/>
              <a:gd name="T44" fmla="*/ 45254 w 116"/>
              <a:gd name="T45" fmla="*/ 24371 h 177"/>
              <a:gd name="T46" fmla="*/ 17485 w 116"/>
              <a:gd name="T47" fmla="*/ 3630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6" h="177">
                <a:moveTo>
                  <a:pt x="34" y="7"/>
                </a:moveTo>
                <a:lnTo>
                  <a:pt x="34" y="7"/>
                </a:lnTo>
                <a:cubicBezTo>
                  <a:pt x="27" y="7"/>
                  <a:pt x="27" y="0"/>
                  <a:pt x="20" y="0"/>
                </a:cubicBezTo>
                <a:cubicBezTo>
                  <a:pt x="20" y="7"/>
                  <a:pt x="20" y="7"/>
                  <a:pt x="20" y="14"/>
                </a:cubicBezTo>
                <a:cubicBezTo>
                  <a:pt x="27" y="20"/>
                  <a:pt x="27" y="34"/>
                  <a:pt x="34" y="41"/>
                </a:cubicBezTo>
                <a:cubicBezTo>
                  <a:pt x="34" y="54"/>
                  <a:pt x="40" y="68"/>
                  <a:pt x="40" y="81"/>
                </a:cubicBezTo>
                <a:lnTo>
                  <a:pt x="34" y="88"/>
                </a:lnTo>
                <a:cubicBezTo>
                  <a:pt x="27" y="95"/>
                  <a:pt x="27" y="95"/>
                  <a:pt x="20" y="101"/>
                </a:cubicBezTo>
                <a:cubicBezTo>
                  <a:pt x="13" y="108"/>
                  <a:pt x="7" y="122"/>
                  <a:pt x="7" y="135"/>
                </a:cubicBezTo>
                <a:lnTo>
                  <a:pt x="0" y="142"/>
                </a:lnTo>
                <a:cubicBezTo>
                  <a:pt x="7" y="149"/>
                  <a:pt x="7" y="149"/>
                  <a:pt x="7" y="149"/>
                </a:cubicBezTo>
                <a:cubicBezTo>
                  <a:pt x="13" y="149"/>
                  <a:pt x="20" y="149"/>
                  <a:pt x="20" y="155"/>
                </a:cubicBezTo>
                <a:cubicBezTo>
                  <a:pt x="27" y="155"/>
                  <a:pt x="27" y="155"/>
                  <a:pt x="34" y="155"/>
                </a:cubicBezTo>
                <a:cubicBezTo>
                  <a:pt x="47" y="169"/>
                  <a:pt x="67" y="176"/>
                  <a:pt x="94" y="169"/>
                </a:cubicBezTo>
                <a:cubicBezTo>
                  <a:pt x="101" y="169"/>
                  <a:pt x="101" y="169"/>
                  <a:pt x="101" y="169"/>
                </a:cubicBezTo>
                <a:lnTo>
                  <a:pt x="108" y="169"/>
                </a:lnTo>
                <a:lnTo>
                  <a:pt x="115" y="176"/>
                </a:lnTo>
                <a:cubicBezTo>
                  <a:pt x="115" y="149"/>
                  <a:pt x="115" y="122"/>
                  <a:pt x="108" y="101"/>
                </a:cubicBezTo>
                <a:cubicBezTo>
                  <a:pt x="108" y="95"/>
                  <a:pt x="108" y="95"/>
                  <a:pt x="108" y="95"/>
                </a:cubicBezTo>
                <a:cubicBezTo>
                  <a:pt x="108" y="74"/>
                  <a:pt x="108" y="61"/>
                  <a:pt x="94" y="54"/>
                </a:cubicBezTo>
                <a:cubicBezTo>
                  <a:pt x="94" y="47"/>
                  <a:pt x="88" y="47"/>
                  <a:pt x="88" y="47"/>
                </a:cubicBezTo>
                <a:cubicBezTo>
                  <a:pt x="74" y="27"/>
                  <a:pt x="54" y="14"/>
                  <a:pt x="34"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91" name="Freeform 179"/>
          <p:cNvSpPr>
            <a:spLocks noChangeArrowheads="1"/>
          </p:cNvSpPr>
          <p:nvPr/>
        </p:nvSpPr>
        <p:spPr bwMode="auto">
          <a:xfrm>
            <a:off x="8560594" y="2941638"/>
            <a:ext cx="58738" cy="46038"/>
          </a:xfrm>
          <a:custGeom>
            <a:avLst/>
            <a:gdLst>
              <a:gd name="T0" fmla="*/ 49625 w 224"/>
              <a:gd name="T1" fmla="*/ 87631 h 177"/>
              <a:gd name="T2" fmla="*/ 49625 w 224"/>
              <a:gd name="T3" fmla="*/ 87631 h 177"/>
              <a:gd name="T4" fmla="*/ 53282 w 224"/>
              <a:gd name="T5" fmla="*/ 87631 h 177"/>
              <a:gd name="T6" fmla="*/ 63729 w 224"/>
              <a:gd name="T7" fmla="*/ 73631 h 177"/>
              <a:gd name="T8" fmla="*/ 74177 w 224"/>
              <a:gd name="T9" fmla="*/ 77260 h 177"/>
              <a:gd name="T10" fmla="*/ 91937 w 224"/>
              <a:gd name="T11" fmla="*/ 80371 h 177"/>
              <a:gd name="T12" fmla="*/ 91937 w 224"/>
              <a:gd name="T13" fmla="*/ 80371 h 177"/>
              <a:gd name="T14" fmla="*/ 102385 w 224"/>
              <a:gd name="T15" fmla="*/ 84001 h 177"/>
              <a:gd name="T16" fmla="*/ 116489 w 224"/>
              <a:gd name="T17" fmla="*/ 91260 h 177"/>
              <a:gd name="T18" fmla="*/ 102385 w 224"/>
              <a:gd name="T19" fmla="*/ 42001 h 177"/>
              <a:gd name="T20" fmla="*/ 91937 w 224"/>
              <a:gd name="T21" fmla="*/ 35260 h 177"/>
              <a:gd name="T22" fmla="*/ 91937 w 224"/>
              <a:gd name="T23" fmla="*/ 35260 h 177"/>
              <a:gd name="T24" fmla="*/ 74177 w 224"/>
              <a:gd name="T25" fmla="*/ 31630 h 177"/>
              <a:gd name="T26" fmla="*/ 56416 w 224"/>
              <a:gd name="T27" fmla="*/ 28000 h 177"/>
              <a:gd name="T28" fmla="*/ 66863 w 224"/>
              <a:gd name="T29" fmla="*/ 10371 h 177"/>
              <a:gd name="T30" fmla="*/ 49625 w 224"/>
              <a:gd name="T31" fmla="*/ 14000 h 177"/>
              <a:gd name="T32" fmla="*/ 24551 w 224"/>
              <a:gd name="T33" fmla="*/ 24371 h 177"/>
              <a:gd name="T34" fmla="*/ 14104 w 224"/>
              <a:gd name="T35" fmla="*/ 24371 h 177"/>
              <a:gd name="T36" fmla="*/ 0 w 224"/>
              <a:gd name="T37" fmla="*/ 0 h 177"/>
              <a:gd name="T38" fmla="*/ 0 w 224"/>
              <a:gd name="T39" fmla="*/ 0 h 177"/>
              <a:gd name="T40" fmla="*/ 0 w 224"/>
              <a:gd name="T41" fmla="*/ 0 h 177"/>
              <a:gd name="T42" fmla="*/ 24551 w 224"/>
              <a:gd name="T43" fmla="*/ 59630 h 177"/>
              <a:gd name="T44" fmla="*/ 39178 w 224"/>
              <a:gd name="T45" fmla="*/ 49260 h 177"/>
              <a:gd name="T46" fmla="*/ 49625 w 224"/>
              <a:gd name="T47" fmla="*/ 87631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4" h="177">
                <a:moveTo>
                  <a:pt x="95" y="169"/>
                </a:moveTo>
                <a:lnTo>
                  <a:pt x="95" y="169"/>
                </a:lnTo>
                <a:cubicBezTo>
                  <a:pt x="95" y="169"/>
                  <a:pt x="95" y="169"/>
                  <a:pt x="102" y="169"/>
                </a:cubicBezTo>
                <a:cubicBezTo>
                  <a:pt x="115" y="162"/>
                  <a:pt x="115" y="149"/>
                  <a:pt x="122" y="142"/>
                </a:cubicBezTo>
                <a:cubicBezTo>
                  <a:pt x="128" y="142"/>
                  <a:pt x="135" y="149"/>
                  <a:pt x="142" y="149"/>
                </a:cubicBezTo>
                <a:cubicBezTo>
                  <a:pt x="149" y="149"/>
                  <a:pt x="162" y="155"/>
                  <a:pt x="176" y="155"/>
                </a:cubicBezTo>
                <a:cubicBezTo>
                  <a:pt x="183" y="162"/>
                  <a:pt x="189" y="162"/>
                  <a:pt x="196" y="162"/>
                </a:cubicBezTo>
                <a:cubicBezTo>
                  <a:pt x="203" y="169"/>
                  <a:pt x="216" y="176"/>
                  <a:pt x="223" y="176"/>
                </a:cubicBezTo>
                <a:cubicBezTo>
                  <a:pt x="223" y="135"/>
                  <a:pt x="216" y="101"/>
                  <a:pt x="196" y="81"/>
                </a:cubicBezTo>
                <a:cubicBezTo>
                  <a:pt x="189" y="74"/>
                  <a:pt x="183" y="74"/>
                  <a:pt x="176" y="68"/>
                </a:cubicBezTo>
                <a:cubicBezTo>
                  <a:pt x="162" y="61"/>
                  <a:pt x="156" y="61"/>
                  <a:pt x="142" y="61"/>
                </a:cubicBezTo>
                <a:cubicBezTo>
                  <a:pt x="128" y="54"/>
                  <a:pt x="115" y="54"/>
                  <a:pt x="108" y="54"/>
                </a:cubicBezTo>
                <a:cubicBezTo>
                  <a:pt x="108" y="47"/>
                  <a:pt x="115" y="34"/>
                  <a:pt x="128" y="20"/>
                </a:cubicBezTo>
                <a:cubicBezTo>
                  <a:pt x="108" y="20"/>
                  <a:pt x="102" y="20"/>
                  <a:pt x="95" y="27"/>
                </a:cubicBezTo>
                <a:cubicBezTo>
                  <a:pt x="75" y="34"/>
                  <a:pt x="68" y="41"/>
                  <a:pt x="47" y="47"/>
                </a:cubicBezTo>
                <a:cubicBezTo>
                  <a:pt x="41" y="47"/>
                  <a:pt x="34" y="47"/>
                  <a:pt x="27" y="47"/>
                </a:cubicBezTo>
                <a:cubicBezTo>
                  <a:pt x="21" y="27"/>
                  <a:pt x="27" y="0"/>
                  <a:pt x="0" y="0"/>
                </a:cubicBezTo>
                <a:cubicBezTo>
                  <a:pt x="14" y="41"/>
                  <a:pt x="14" y="122"/>
                  <a:pt x="47" y="115"/>
                </a:cubicBezTo>
                <a:cubicBezTo>
                  <a:pt x="54" y="115"/>
                  <a:pt x="61" y="108"/>
                  <a:pt x="75" y="95"/>
                </a:cubicBezTo>
                <a:cubicBezTo>
                  <a:pt x="81" y="122"/>
                  <a:pt x="75" y="155"/>
                  <a:pt x="95" y="16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92" name="Freeform 180"/>
          <p:cNvSpPr>
            <a:spLocks noChangeArrowheads="1"/>
          </p:cNvSpPr>
          <p:nvPr/>
        </p:nvSpPr>
        <p:spPr bwMode="auto">
          <a:xfrm>
            <a:off x="8292307" y="2944019"/>
            <a:ext cx="21431" cy="33338"/>
          </a:xfrm>
          <a:custGeom>
            <a:avLst/>
            <a:gdLst>
              <a:gd name="T0" fmla="*/ 18075 w 82"/>
              <a:gd name="T1" fmla="*/ 62413 h 129"/>
              <a:gd name="T2" fmla="*/ 18075 w 82"/>
              <a:gd name="T3" fmla="*/ 62413 h 129"/>
              <a:gd name="T4" fmla="*/ 39339 w 82"/>
              <a:gd name="T5" fmla="*/ 0 h 129"/>
              <a:gd name="T6" fmla="*/ 18075 w 82"/>
              <a:gd name="T7" fmla="*/ 0 h 129"/>
              <a:gd name="T8" fmla="*/ 0 w 82"/>
              <a:gd name="T9" fmla="*/ 0 h 129"/>
              <a:gd name="T10" fmla="*/ 0 w 82"/>
              <a:gd name="T11" fmla="*/ 62413 h 129"/>
              <a:gd name="T12" fmla="*/ 18075 w 82"/>
              <a:gd name="T13" fmla="*/ 62413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129">
                <a:moveTo>
                  <a:pt x="34" y="121"/>
                </a:moveTo>
                <a:lnTo>
                  <a:pt x="34" y="121"/>
                </a:lnTo>
                <a:cubicBezTo>
                  <a:pt x="81" y="108"/>
                  <a:pt x="81" y="54"/>
                  <a:pt x="74" y="0"/>
                </a:cubicBezTo>
                <a:cubicBezTo>
                  <a:pt x="34" y="0"/>
                  <a:pt x="34" y="0"/>
                  <a:pt x="34" y="0"/>
                </a:cubicBezTo>
                <a:cubicBezTo>
                  <a:pt x="0" y="0"/>
                  <a:pt x="0" y="0"/>
                  <a:pt x="0" y="0"/>
                </a:cubicBezTo>
                <a:cubicBezTo>
                  <a:pt x="0" y="121"/>
                  <a:pt x="0" y="121"/>
                  <a:pt x="0" y="121"/>
                </a:cubicBezTo>
                <a:cubicBezTo>
                  <a:pt x="14" y="128"/>
                  <a:pt x="27" y="121"/>
                  <a:pt x="34" y="12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93" name="Freeform 181"/>
          <p:cNvSpPr>
            <a:spLocks noChangeArrowheads="1"/>
          </p:cNvSpPr>
          <p:nvPr/>
        </p:nvSpPr>
        <p:spPr bwMode="auto">
          <a:xfrm>
            <a:off x="8301038" y="2997994"/>
            <a:ext cx="29369" cy="42069"/>
          </a:xfrm>
          <a:custGeom>
            <a:avLst/>
            <a:gdLst>
              <a:gd name="T0" fmla="*/ 21048 w 109"/>
              <a:gd name="T1" fmla="*/ 81251 h 163"/>
              <a:gd name="T2" fmla="*/ 21048 w 109"/>
              <a:gd name="T3" fmla="*/ 81251 h 163"/>
              <a:gd name="T4" fmla="*/ 35256 w 109"/>
              <a:gd name="T5" fmla="*/ 81251 h 163"/>
              <a:gd name="T6" fmla="*/ 35256 w 109"/>
              <a:gd name="T7" fmla="*/ 3646 h 163"/>
              <a:gd name="T8" fmla="*/ 21048 w 109"/>
              <a:gd name="T9" fmla="*/ 35417 h 163"/>
              <a:gd name="T10" fmla="*/ 21048 w 109"/>
              <a:gd name="T11" fmla="*/ 81251 h 1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63">
                <a:moveTo>
                  <a:pt x="40" y="156"/>
                </a:moveTo>
                <a:lnTo>
                  <a:pt x="40" y="156"/>
                </a:lnTo>
                <a:cubicBezTo>
                  <a:pt x="47" y="156"/>
                  <a:pt x="61" y="156"/>
                  <a:pt x="67" y="156"/>
                </a:cubicBezTo>
                <a:cubicBezTo>
                  <a:pt x="108" y="162"/>
                  <a:pt x="108" y="0"/>
                  <a:pt x="67" y="7"/>
                </a:cubicBezTo>
                <a:cubicBezTo>
                  <a:pt x="67" y="21"/>
                  <a:pt x="54" y="41"/>
                  <a:pt x="40" y="68"/>
                </a:cubicBezTo>
                <a:cubicBezTo>
                  <a:pt x="20" y="102"/>
                  <a:pt x="0" y="149"/>
                  <a:pt x="40" y="15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94" name="Freeform 182"/>
          <p:cNvSpPr>
            <a:spLocks noChangeArrowheads="1"/>
          </p:cNvSpPr>
          <p:nvPr/>
        </p:nvSpPr>
        <p:spPr bwMode="auto">
          <a:xfrm>
            <a:off x="8148638" y="1499394"/>
            <a:ext cx="48419" cy="41275"/>
          </a:xfrm>
          <a:custGeom>
            <a:avLst/>
            <a:gdLst>
              <a:gd name="T0" fmla="*/ 81699 w 184"/>
              <a:gd name="T1" fmla="*/ 25254 h 157"/>
              <a:gd name="T2" fmla="*/ 81699 w 184"/>
              <a:gd name="T3" fmla="*/ 25254 h 157"/>
              <a:gd name="T4" fmla="*/ 67559 w 184"/>
              <a:gd name="T5" fmla="*/ 3683 h 157"/>
              <a:gd name="T6" fmla="*/ 60227 w 184"/>
              <a:gd name="T7" fmla="*/ 3683 h 157"/>
              <a:gd name="T8" fmla="*/ 42421 w 184"/>
              <a:gd name="T9" fmla="*/ 3683 h 157"/>
              <a:gd name="T10" fmla="*/ 0 w 184"/>
              <a:gd name="T11" fmla="*/ 17888 h 157"/>
              <a:gd name="T12" fmla="*/ 42421 w 184"/>
              <a:gd name="T13" fmla="*/ 53664 h 157"/>
              <a:gd name="T14" fmla="*/ 60227 w 184"/>
              <a:gd name="T15" fmla="*/ 60504 h 157"/>
              <a:gd name="T16" fmla="*/ 78033 w 184"/>
              <a:gd name="T17" fmla="*/ 82075 h 157"/>
              <a:gd name="T18" fmla="*/ 81699 w 184"/>
              <a:gd name="T19" fmla="*/ 74709 h 157"/>
              <a:gd name="T20" fmla="*/ 88507 w 184"/>
              <a:gd name="T21" fmla="*/ 56821 h 157"/>
              <a:gd name="T22" fmla="*/ 92173 w 184"/>
              <a:gd name="T23" fmla="*/ 56821 h 157"/>
              <a:gd name="T24" fmla="*/ 88507 w 184"/>
              <a:gd name="T25" fmla="*/ 32093 h 157"/>
              <a:gd name="T26" fmla="*/ 81699 w 184"/>
              <a:gd name="T27" fmla="*/ 25254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4" h="157">
                <a:moveTo>
                  <a:pt x="156" y="48"/>
                </a:moveTo>
                <a:lnTo>
                  <a:pt x="156" y="48"/>
                </a:lnTo>
                <a:cubicBezTo>
                  <a:pt x="142" y="41"/>
                  <a:pt x="129" y="27"/>
                  <a:pt x="129" y="7"/>
                </a:cubicBezTo>
                <a:cubicBezTo>
                  <a:pt x="122" y="7"/>
                  <a:pt x="122" y="7"/>
                  <a:pt x="115" y="7"/>
                </a:cubicBezTo>
                <a:cubicBezTo>
                  <a:pt x="102" y="0"/>
                  <a:pt x="88" y="0"/>
                  <a:pt x="81" y="7"/>
                </a:cubicBezTo>
                <a:cubicBezTo>
                  <a:pt x="54" y="14"/>
                  <a:pt x="41" y="41"/>
                  <a:pt x="0" y="34"/>
                </a:cubicBezTo>
                <a:cubicBezTo>
                  <a:pt x="14" y="102"/>
                  <a:pt x="48" y="102"/>
                  <a:pt x="81" y="102"/>
                </a:cubicBezTo>
                <a:cubicBezTo>
                  <a:pt x="88" y="108"/>
                  <a:pt x="102" y="108"/>
                  <a:pt x="115" y="115"/>
                </a:cubicBezTo>
                <a:cubicBezTo>
                  <a:pt x="129" y="122"/>
                  <a:pt x="142" y="135"/>
                  <a:pt x="149" y="156"/>
                </a:cubicBezTo>
                <a:cubicBezTo>
                  <a:pt x="156" y="149"/>
                  <a:pt x="156" y="149"/>
                  <a:pt x="156" y="142"/>
                </a:cubicBezTo>
                <a:cubicBezTo>
                  <a:pt x="156" y="129"/>
                  <a:pt x="156" y="108"/>
                  <a:pt x="169" y="108"/>
                </a:cubicBezTo>
                <a:cubicBezTo>
                  <a:pt x="176" y="108"/>
                  <a:pt x="176" y="108"/>
                  <a:pt x="176" y="108"/>
                </a:cubicBezTo>
                <a:cubicBezTo>
                  <a:pt x="183" y="88"/>
                  <a:pt x="176" y="75"/>
                  <a:pt x="169" y="61"/>
                </a:cubicBezTo>
                <a:cubicBezTo>
                  <a:pt x="169" y="54"/>
                  <a:pt x="162" y="54"/>
                  <a:pt x="156" y="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95" name="Freeform 183"/>
          <p:cNvSpPr>
            <a:spLocks noChangeArrowheads="1"/>
          </p:cNvSpPr>
          <p:nvPr/>
        </p:nvSpPr>
        <p:spPr bwMode="auto">
          <a:xfrm>
            <a:off x="8160544" y="2001838"/>
            <a:ext cx="46831" cy="23019"/>
          </a:xfrm>
          <a:custGeom>
            <a:avLst/>
            <a:gdLst>
              <a:gd name="T0" fmla="*/ 34440 w 183"/>
              <a:gd name="T1" fmla="*/ 42240 h 88"/>
              <a:gd name="T2" fmla="*/ 34440 w 183"/>
              <a:gd name="T3" fmla="*/ 42240 h 88"/>
              <a:gd name="T4" fmla="*/ 55516 w 183"/>
              <a:gd name="T5" fmla="*/ 34939 h 88"/>
              <a:gd name="T6" fmla="*/ 62198 w 183"/>
              <a:gd name="T7" fmla="*/ 34939 h 88"/>
              <a:gd name="T8" fmla="*/ 69394 w 183"/>
              <a:gd name="T9" fmla="*/ 34939 h 88"/>
              <a:gd name="T10" fmla="*/ 89956 w 183"/>
              <a:gd name="T11" fmla="*/ 38589 h 88"/>
              <a:gd name="T12" fmla="*/ 69394 w 183"/>
              <a:gd name="T13" fmla="*/ 10430 h 88"/>
              <a:gd name="T14" fmla="*/ 62198 w 183"/>
              <a:gd name="T15" fmla="*/ 6779 h 88"/>
              <a:gd name="T16" fmla="*/ 55516 w 183"/>
              <a:gd name="T17" fmla="*/ 6779 h 88"/>
              <a:gd name="T18" fmla="*/ 34440 w 183"/>
              <a:gd name="T19" fmla="*/ 6779 h 88"/>
              <a:gd name="T20" fmla="*/ 16963 w 183"/>
              <a:gd name="T21" fmla="*/ 0 h 88"/>
              <a:gd name="T22" fmla="*/ 13879 w 183"/>
              <a:gd name="T23" fmla="*/ 0 h 88"/>
              <a:gd name="T24" fmla="*/ 0 w 183"/>
              <a:gd name="T25" fmla="*/ 38589 h 88"/>
              <a:gd name="T26" fmla="*/ 16963 w 183"/>
              <a:gd name="T27" fmla="*/ 45369 h 88"/>
              <a:gd name="T28" fmla="*/ 34440 w 183"/>
              <a:gd name="T29" fmla="*/ 42240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3" h="88">
                <a:moveTo>
                  <a:pt x="67" y="81"/>
                </a:moveTo>
                <a:lnTo>
                  <a:pt x="67" y="81"/>
                </a:lnTo>
                <a:cubicBezTo>
                  <a:pt x="81" y="81"/>
                  <a:pt x="94" y="74"/>
                  <a:pt x="108" y="67"/>
                </a:cubicBezTo>
                <a:cubicBezTo>
                  <a:pt x="114" y="67"/>
                  <a:pt x="114" y="67"/>
                  <a:pt x="121" y="67"/>
                </a:cubicBezTo>
                <a:cubicBezTo>
                  <a:pt x="128" y="67"/>
                  <a:pt x="128" y="67"/>
                  <a:pt x="135" y="67"/>
                </a:cubicBezTo>
                <a:cubicBezTo>
                  <a:pt x="148" y="67"/>
                  <a:pt x="162" y="67"/>
                  <a:pt x="175" y="74"/>
                </a:cubicBezTo>
                <a:cubicBezTo>
                  <a:pt x="182" y="33"/>
                  <a:pt x="162" y="20"/>
                  <a:pt x="135" y="20"/>
                </a:cubicBezTo>
                <a:cubicBezTo>
                  <a:pt x="128" y="20"/>
                  <a:pt x="128" y="13"/>
                  <a:pt x="121" y="13"/>
                </a:cubicBezTo>
                <a:cubicBezTo>
                  <a:pt x="121" y="13"/>
                  <a:pt x="114" y="13"/>
                  <a:pt x="108" y="13"/>
                </a:cubicBezTo>
                <a:cubicBezTo>
                  <a:pt x="94" y="13"/>
                  <a:pt x="81" y="13"/>
                  <a:pt x="67" y="13"/>
                </a:cubicBezTo>
                <a:cubicBezTo>
                  <a:pt x="54" y="6"/>
                  <a:pt x="40" y="6"/>
                  <a:pt x="33" y="0"/>
                </a:cubicBezTo>
                <a:lnTo>
                  <a:pt x="27" y="0"/>
                </a:lnTo>
                <a:cubicBezTo>
                  <a:pt x="27" y="33"/>
                  <a:pt x="13" y="54"/>
                  <a:pt x="0" y="74"/>
                </a:cubicBezTo>
                <a:cubicBezTo>
                  <a:pt x="13" y="81"/>
                  <a:pt x="20" y="87"/>
                  <a:pt x="33" y="87"/>
                </a:cubicBezTo>
                <a:cubicBezTo>
                  <a:pt x="40" y="87"/>
                  <a:pt x="54" y="87"/>
                  <a:pt x="67"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96" name="Freeform 184"/>
          <p:cNvSpPr>
            <a:spLocks noChangeArrowheads="1"/>
          </p:cNvSpPr>
          <p:nvPr/>
        </p:nvSpPr>
        <p:spPr bwMode="auto">
          <a:xfrm>
            <a:off x="8549482" y="2962275"/>
            <a:ext cx="28575" cy="32544"/>
          </a:xfrm>
          <a:custGeom>
            <a:avLst/>
            <a:gdLst>
              <a:gd name="T0" fmla="*/ 3683 w 109"/>
              <a:gd name="T1" fmla="*/ 63723 h 123"/>
              <a:gd name="T2" fmla="*/ 3683 w 109"/>
              <a:gd name="T3" fmla="*/ 63723 h 123"/>
              <a:gd name="T4" fmla="*/ 17891 w 109"/>
              <a:gd name="T5" fmla="*/ 63723 h 123"/>
              <a:gd name="T6" fmla="*/ 24732 w 109"/>
              <a:gd name="T7" fmla="*/ 63723 h 123"/>
              <a:gd name="T8" fmla="*/ 49464 w 109"/>
              <a:gd name="T9" fmla="*/ 53276 h 123"/>
              <a:gd name="T10" fmla="*/ 56831 w 109"/>
              <a:gd name="T11" fmla="*/ 38651 h 123"/>
              <a:gd name="T12" fmla="*/ 49464 w 109"/>
              <a:gd name="T13" fmla="*/ 35518 h 123"/>
              <a:gd name="T14" fmla="*/ 24732 w 109"/>
              <a:gd name="T15" fmla="*/ 0 h 123"/>
              <a:gd name="T16" fmla="*/ 17891 w 109"/>
              <a:gd name="T17" fmla="*/ 0 h 123"/>
              <a:gd name="T18" fmla="*/ 17891 w 109"/>
              <a:gd name="T19" fmla="*/ 0 h 123"/>
              <a:gd name="T20" fmla="*/ 17891 w 109"/>
              <a:gd name="T21" fmla="*/ 7312 h 123"/>
              <a:gd name="T22" fmla="*/ 17891 w 109"/>
              <a:gd name="T23" fmla="*/ 21415 h 123"/>
              <a:gd name="T24" fmla="*/ 3683 w 109"/>
              <a:gd name="T25" fmla="*/ 45964 h 123"/>
              <a:gd name="T26" fmla="*/ 3683 w 109"/>
              <a:gd name="T27" fmla="*/ 63723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 h="123">
                <a:moveTo>
                  <a:pt x="7" y="122"/>
                </a:moveTo>
                <a:lnTo>
                  <a:pt x="7" y="122"/>
                </a:lnTo>
                <a:cubicBezTo>
                  <a:pt x="20" y="122"/>
                  <a:pt x="27" y="122"/>
                  <a:pt x="34" y="122"/>
                </a:cubicBezTo>
                <a:cubicBezTo>
                  <a:pt x="41" y="122"/>
                  <a:pt x="41" y="122"/>
                  <a:pt x="47" y="122"/>
                </a:cubicBezTo>
                <a:cubicBezTo>
                  <a:pt x="68" y="122"/>
                  <a:pt x="88" y="115"/>
                  <a:pt x="94" y="102"/>
                </a:cubicBezTo>
                <a:cubicBezTo>
                  <a:pt x="101" y="95"/>
                  <a:pt x="101" y="81"/>
                  <a:pt x="108" y="74"/>
                </a:cubicBezTo>
                <a:cubicBezTo>
                  <a:pt x="101" y="74"/>
                  <a:pt x="101" y="74"/>
                  <a:pt x="94" y="68"/>
                </a:cubicBezTo>
                <a:cubicBezTo>
                  <a:pt x="68" y="61"/>
                  <a:pt x="81" y="7"/>
                  <a:pt x="47" y="0"/>
                </a:cubicBezTo>
                <a:cubicBezTo>
                  <a:pt x="41" y="0"/>
                  <a:pt x="41" y="0"/>
                  <a:pt x="34" y="0"/>
                </a:cubicBezTo>
                <a:cubicBezTo>
                  <a:pt x="34" y="0"/>
                  <a:pt x="34" y="7"/>
                  <a:pt x="34" y="14"/>
                </a:cubicBezTo>
                <a:cubicBezTo>
                  <a:pt x="34" y="20"/>
                  <a:pt x="34" y="34"/>
                  <a:pt x="34" y="41"/>
                </a:cubicBezTo>
                <a:cubicBezTo>
                  <a:pt x="27" y="61"/>
                  <a:pt x="14" y="68"/>
                  <a:pt x="7" y="88"/>
                </a:cubicBezTo>
                <a:cubicBezTo>
                  <a:pt x="7" y="95"/>
                  <a:pt x="0" y="108"/>
                  <a:pt x="7"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03" name="Freeform 191"/>
          <p:cNvSpPr>
            <a:spLocks noChangeArrowheads="1"/>
          </p:cNvSpPr>
          <p:nvPr/>
        </p:nvSpPr>
        <p:spPr bwMode="auto">
          <a:xfrm>
            <a:off x="8677275" y="2539207"/>
            <a:ext cx="39688" cy="39688"/>
          </a:xfrm>
          <a:custGeom>
            <a:avLst/>
            <a:gdLst>
              <a:gd name="T0" fmla="*/ 14135 w 149"/>
              <a:gd name="T1" fmla="*/ 76190 h 156"/>
              <a:gd name="T2" fmla="*/ 14135 w 149"/>
              <a:gd name="T3" fmla="*/ 76190 h 156"/>
              <a:gd name="T4" fmla="*/ 17800 w 149"/>
              <a:gd name="T5" fmla="*/ 69497 h 156"/>
              <a:gd name="T6" fmla="*/ 31936 w 149"/>
              <a:gd name="T7" fmla="*/ 62290 h 156"/>
              <a:gd name="T8" fmla="*/ 35601 w 149"/>
              <a:gd name="T9" fmla="*/ 62290 h 156"/>
              <a:gd name="T10" fmla="*/ 52877 w 149"/>
              <a:gd name="T11" fmla="*/ 69497 h 156"/>
              <a:gd name="T12" fmla="*/ 77483 w 149"/>
              <a:gd name="T13" fmla="*/ 76190 h 156"/>
              <a:gd name="T14" fmla="*/ 77483 w 149"/>
              <a:gd name="T15" fmla="*/ 76190 h 156"/>
              <a:gd name="T16" fmla="*/ 77483 w 149"/>
              <a:gd name="T17" fmla="*/ 73101 h 156"/>
              <a:gd name="T18" fmla="*/ 52877 w 149"/>
              <a:gd name="T19" fmla="*/ 24195 h 156"/>
              <a:gd name="T20" fmla="*/ 35601 w 149"/>
              <a:gd name="T21" fmla="*/ 10296 h 156"/>
              <a:gd name="T22" fmla="*/ 31936 w 149"/>
              <a:gd name="T23" fmla="*/ 6692 h 156"/>
              <a:gd name="T24" fmla="*/ 17800 w 149"/>
              <a:gd name="T25" fmla="*/ 0 h 156"/>
              <a:gd name="T26" fmla="*/ 14135 w 149"/>
              <a:gd name="T27" fmla="*/ 0 h 156"/>
              <a:gd name="T28" fmla="*/ 17800 w 149"/>
              <a:gd name="T29" fmla="*/ 10296 h 156"/>
              <a:gd name="T30" fmla="*/ 17800 w 149"/>
              <a:gd name="T31" fmla="*/ 24195 h 156"/>
              <a:gd name="T32" fmla="*/ 3665 w 149"/>
              <a:gd name="T33" fmla="*/ 51994 h 156"/>
              <a:gd name="T34" fmla="*/ 3665 w 149"/>
              <a:gd name="T35" fmla="*/ 69497 h 156"/>
              <a:gd name="T36" fmla="*/ 14135 w 149"/>
              <a:gd name="T37" fmla="*/ 76190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9" h="156">
                <a:moveTo>
                  <a:pt x="27" y="148"/>
                </a:moveTo>
                <a:lnTo>
                  <a:pt x="27" y="148"/>
                </a:lnTo>
                <a:cubicBezTo>
                  <a:pt x="27" y="142"/>
                  <a:pt x="27" y="135"/>
                  <a:pt x="34" y="135"/>
                </a:cubicBezTo>
                <a:cubicBezTo>
                  <a:pt x="41" y="121"/>
                  <a:pt x="47" y="115"/>
                  <a:pt x="61" y="121"/>
                </a:cubicBezTo>
                <a:cubicBezTo>
                  <a:pt x="61" y="121"/>
                  <a:pt x="61" y="121"/>
                  <a:pt x="68" y="121"/>
                </a:cubicBezTo>
                <a:cubicBezTo>
                  <a:pt x="74" y="121"/>
                  <a:pt x="88" y="128"/>
                  <a:pt x="101" y="135"/>
                </a:cubicBezTo>
                <a:cubicBezTo>
                  <a:pt x="115" y="148"/>
                  <a:pt x="134" y="155"/>
                  <a:pt x="148" y="148"/>
                </a:cubicBezTo>
                <a:cubicBezTo>
                  <a:pt x="148" y="142"/>
                  <a:pt x="148" y="142"/>
                  <a:pt x="148" y="142"/>
                </a:cubicBezTo>
                <a:cubicBezTo>
                  <a:pt x="141" y="108"/>
                  <a:pt x="122" y="74"/>
                  <a:pt x="101" y="47"/>
                </a:cubicBezTo>
                <a:cubicBezTo>
                  <a:pt x="88" y="40"/>
                  <a:pt x="81" y="27"/>
                  <a:pt x="68" y="20"/>
                </a:cubicBezTo>
                <a:cubicBezTo>
                  <a:pt x="61" y="20"/>
                  <a:pt x="61" y="13"/>
                  <a:pt x="61" y="13"/>
                </a:cubicBezTo>
                <a:cubicBezTo>
                  <a:pt x="54" y="13"/>
                  <a:pt x="41" y="7"/>
                  <a:pt x="34" y="0"/>
                </a:cubicBezTo>
                <a:cubicBezTo>
                  <a:pt x="27" y="0"/>
                  <a:pt x="27" y="0"/>
                  <a:pt x="27" y="0"/>
                </a:cubicBezTo>
                <a:cubicBezTo>
                  <a:pt x="27" y="7"/>
                  <a:pt x="34" y="13"/>
                  <a:pt x="34" y="20"/>
                </a:cubicBezTo>
                <a:cubicBezTo>
                  <a:pt x="34" y="27"/>
                  <a:pt x="34" y="40"/>
                  <a:pt x="34" y="47"/>
                </a:cubicBezTo>
                <a:cubicBezTo>
                  <a:pt x="27" y="67"/>
                  <a:pt x="13" y="88"/>
                  <a:pt x="7" y="101"/>
                </a:cubicBezTo>
                <a:cubicBezTo>
                  <a:pt x="0" y="115"/>
                  <a:pt x="0" y="128"/>
                  <a:pt x="7" y="135"/>
                </a:cubicBezTo>
                <a:cubicBezTo>
                  <a:pt x="13" y="142"/>
                  <a:pt x="20" y="148"/>
                  <a:pt x="27"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05" name="Freeform 193"/>
          <p:cNvSpPr>
            <a:spLocks noChangeArrowheads="1"/>
          </p:cNvSpPr>
          <p:nvPr/>
        </p:nvSpPr>
        <p:spPr bwMode="auto">
          <a:xfrm>
            <a:off x="8651082" y="2263775"/>
            <a:ext cx="36513" cy="38894"/>
          </a:xfrm>
          <a:custGeom>
            <a:avLst/>
            <a:gdLst>
              <a:gd name="T0" fmla="*/ 34399 w 143"/>
              <a:gd name="T1" fmla="*/ 77489 h 149"/>
              <a:gd name="T2" fmla="*/ 34399 w 143"/>
              <a:gd name="T3" fmla="*/ 77489 h 149"/>
              <a:gd name="T4" fmla="*/ 37993 w 143"/>
              <a:gd name="T5" fmla="*/ 77489 h 149"/>
              <a:gd name="T6" fmla="*/ 55449 w 143"/>
              <a:gd name="T7" fmla="*/ 56546 h 149"/>
              <a:gd name="T8" fmla="*/ 65718 w 143"/>
              <a:gd name="T9" fmla="*/ 14137 h 149"/>
              <a:gd name="T10" fmla="*/ 55449 w 143"/>
              <a:gd name="T11" fmla="*/ 17278 h 149"/>
              <a:gd name="T12" fmla="*/ 34399 w 143"/>
              <a:gd name="T13" fmla="*/ 10472 h 149"/>
              <a:gd name="T14" fmla="*/ 30805 w 143"/>
              <a:gd name="T15" fmla="*/ 10472 h 149"/>
              <a:gd name="T16" fmla="*/ 20537 w 143"/>
              <a:gd name="T17" fmla="*/ 3141 h 149"/>
              <a:gd name="T18" fmla="*/ 10268 w 143"/>
              <a:gd name="T19" fmla="*/ 0 h 149"/>
              <a:gd name="T20" fmla="*/ 0 w 143"/>
              <a:gd name="T21" fmla="*/ 14137 h 149"/>
              <a:gd name="T22" fmla="*/ 10268 w 143"/>
              <a:gd name="T23" fmla="*/ 14137 h 149"/>
              <a:gd name="T24" fmla="*/ 20537 w 143"/>
              <a:gd name="T25" fmla="*/ 20943 h 149"/>
              <a:gd name="T26" fmla="*/ 30805 w 143"/>
              <a:gd name="T27" fmla="*/ 73824 h 149"/>
              <a:gd name="T28" fmla="*/ 34399 w 143"/>
              <a:gd name="T29" fmla="*/ 77489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3" h="149">
                <a:moveTo>
                  <a:pt x="67" y="148"/>
                </a:moveTo>
                <a:lnTo>
                  <a:pt x="67" y="148"/>
                </a:lnTo>
                <a:cubicBezTo>
                  <a:pt x="74" y="148"/>
                  <a:pt x="74" y="148"/>
                  <a:pt x="74" y="148"/>
                </a:cubicBezTo>
                <a:cubicBezTo>
                  <a:pt x="81" y="128"/>
                  <a:pt x="94" y="114"/>
                  <a:pt x="108" y="108"/>
                </a:cubicBezTo>
                <a:cubicBezTo>
                  <a:pt x="128" y="87"/>
                  <a:pt x="142" y="67"/>
                  <a:pt x="128" y="27"/>
                </a:cubicBezTo>
                <a:cubicBezTo>
                  <a:pt x="121" y="27"/>
                  <a:pt x="114" y="33"/>
                  <a:pt x="108" y="33"/>
                </a:cubicBezTo>
                <a:cubicBezTo>
                  <a:pt x="94" y="33"/>
                  <a:pt x="81" y="27"/>
                  <a:pt x="67" y="20"/>
                </a:cubicBezTo>
                <a:lnTo>
                  <a:pt x="60" y="20"/>
                </a:lnTo>
                <a:cubicBezTo>
                  <a:pt x="54" y="13"/>
                  <a:pt x="47" y="6"/>
                  <a:pt x="40" y="6"/>
                </a:cubicBezTo>
                <a:cubicBezTo>
                  <a:pt x="33" y="0"/>
                  <a:pt x="27" y="0"/>
                  <a:pt x="20" y="0"/>
                </a:cubicBezTo>
                <a:cubicBezTo>
                  <a:pt x="13" y="0"/>
                  <a:pt x="6" y="6"/>
                  <a:pt x="0" y="27"/>
                </a:cubicBezTo>
                <a:cubicBezTo>
                  <a:pt x="13" y="27"/>
                  <a:pt x="20" y="27"/>
                  <a:pt x="20" y="27"/>
                </a:cubicBezTo>
                <a:cubicBezTo>
                  <a:pt x="33" y="27"/>
                  <a:pt x="33" y="33"/>
                  <a:pt x="40" y="40"/>
                </a:cubicBezTo>
                <a:cubicBezTo>
                  <a:pt x="54" y="67"/>
                  <a:pt x="40" y="121"/>
                  <a:pt x="60" y="141"/>
                </a:cubicBezTo>
                <a:lnTo>
                  <a:pt x="67" y="148"/>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08" name="Freeform 196"/>
          <p:cNvSpPr>
            <a:spLocks noChangeArrowheads="1"/>
          </p:cNvSpPr>
          <p:nvPr/>
        </p:nvSpPr>
        <p:spPr bwMode="auto">
          <a:xfrm>
            <a:off x="8662988" y="2231232"/>
            <a:ext cx="36513" cy="32544"/>
          </a:xfrm>
          <a:custGeom>
            <a:avLst/>
            <a:gdLst>
              <a:gd name="T0" fmla="*/ 10268 w 143"/>
              <a:gd name="T1" fmla="*/ 56410 h 123"/>
              <a:gd name="T2" fmla="*/ 10268 w 143"/>
              <a:gd name="T3" fmla="*/ 56410 h 123"/>
              <a:gd name="T4" fmla="*/ 27725 w 143"/>
              <a:gd name="T5" fmla="*/ 63723 h 123"/>
              <a:gd name="T6" fmla="*/ 31319 w 143"/>
              <a:gd name="T7" fmla="*/ 60066 h 123"/>
              <a:gd name="T8" fmla="*/ 45181 w 143"/>
              <a:gd name="T9" fmla="*/ 49620 h 123"/>
              <a:gd name="T10" fmla="*/ 59043 w 143"/>
              <a:gd name="T11" fmla="*/ 38651 h 123"/>
              <a:gd name="T12" fmla="*/ 62637 w 143"/>
              <a:gd name="T13" fmla="*/ 35518 h 123"/>
              <a:gd name="T14" fmla="*/ 62637 w 143"/>
              <a:gd name="T15" fmla="*/ 3656 h 123"/>
              <a:gd name="T16" fmla="*/ 59043 w 143"/>
              <a:gd name="T17" fmla="*/ 3656 h 123"/>
              <a:gd name="T18" fmla="*/ 55449 w 143"/>
              <a:gd name="T19" fmla="*/ 0 h 123"/>
              <a:gd name="T20" fmla="*/ 45181 w 143"/>
              <a:gd name="T21" fmla="*/ 7312 h 123"/>
              <a:gd name="T22" fmla="*/ 31319 w 143"/>
              <a:gd name="T23" fmla="*/ 3656 h 123"/>
              <a:gd name="T24" fmla="*/ 13862 w 143"/>
              <a:gd name="T25" fmla="*/ 0 h 123"/>
              <a:gd name="T26" fmla="*/ 10268 w 143"/>
              <a:gd name="T27" fmla="*/ 3656 h 123"/>
              <a:gd name="T28" fmla="*/ 6674 w 143"/>
              <a:gd name="T29" fmla="*/ 14103 h 123"/>
              <a:gd name="T30" fmla="*/ 6674 w 143"/>
              <a:gd name="T31" fmla="*/ 52754 h 123"/>
              <a:gd name="T32" fmla="*/ 10268 w 143"/>
              <a:gd name="T33" fmla="*/ 5641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23">
                <a:moveTo>
                  <a:pt x="20" y="108"/>
                </a:moveTo>
                <a:lnTo>
                  <a:pt x="20" y="108"/>
                </a:lnTo>
                <a:cubicBezTo>
                  <a:pt x="27" y="115"/>
                  <a:pt x="40" y="122"/>
                  <a:pt x="54" y="122"/>
                </a:cubicBezTo>
                <a:cubicBezTo>
                  <a:pt x="54" y="122"/>
                  <a:pt x="61" y="122"/>
                  <a:pt x="61" y="115"/>
                </a:cubicBezTo>
                <a:cubicBezTo>
                  <a:pt x="67" y="108"/>
                  <a:pt x="74" y="108"/>
                  <a:pt x="88" y="95"/>
                </a:cubicBezTo>
                <a:cubicBezTo>
                  <a:pt x="95" y="88"/>
                  <a:pt x="108" y="81"/>
                  <a:pt x="115" y="74"/>
                </a:cubicBezTo>
                <a:cubicBezTo>
                  <a:pt x="115" y="74"/>
                  <a:pt x="115" y="68"/>
                  <a:pt x="122" y="68"/>
                </a:cubicBezTo>
                <a:cubicBezTo>
                  <a:pt x="135" y="47"/>
                  <a:pt x="142" y="27"/>
                  <a:pt x="122" y="7"/>
                </a:cubicBezTo>
                <a:cubicBezTo>
                  <a:pt x="115" y="7"/>
                  <a:pt x="115" y="7"/>
                  <a:pt x="115" y="7"/>
                </a:cubicBezTo>
                <a:cubicBezTo>
                  <a:pt x="108" y="0"/>
                  <a:pt x="108" y="0"/>
                  <a:pt x="108" y="0"/>
                </a:cubicBezTo>
                <a:cubicBezTo>
                  <a:pt x="101" y="20"/>
                  <a:pt x="95" y="20"/>
                  <a:pt x="88" y="14"/>
                </a:cubicBezTo>
                <a:cubicBezTo>
                  <a:pt x="81" y="14"/>
                  <a:pt x="74" y="7"/>
                  <a:pt x="61" y="7"/>
                </a:cubicBezTo>
                <a:cubicBezTo>
                  <a:pt x="54" y="0"/>
                  <a:pt x="40" y="0"/>
                  <a:pt x="27" y="0"/>
                </a:cubicBezTo>
                <a:cubicBezTo>
                  <a:pt x="27" y="0"/>
                  <a:pt x="27" y="7"/>
                  <a:pt x="20" y="7"/>
                </a:cubicBezTo>
                <a:cubicBezTo>
                  <a:pt x="20" y="14"/>
                  <a:pt x="13" y="20"/>
                  <a:pt x="13" y="27"/>
                </a:cubicBezTo>
                <a:cubicBezTo>
                  <a:pt x="0" y="47"/>
                  <a:pt x="0" y="81"/>
                  <a:pt x="13" y="101"/>
                </a:cubicBezTo>
                <a:lnTo>
                  <a:pt x="20" y="108"/>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11" name="Freeform 199"/>
          <p:cNvSpPr>
            <a:spLocks noChangeArrowheads="1"/>
          </p:cNvSpPr>
          <p:nvPr/>
        </p:nvSpPr>
        <p:spPr bwMode="auto">
          <a:xfrm>
            <a:off x="8647907" y="2868613"/>
            <a:ext cx="59531" cy="42863"/>
          </a:xfrm>
          <a:custGeom>
            <a:avLst/>
            <a:gdLst>
              <a:gd name="T0" fmla="*/ 17560 w 231"/>
              <a:gd name="T1" fmla="*/ 58815 h 169"/>
              <a:gd name="T2" fmla="*/ 17560 w 231"/>
              <a:gd name="T3" fmla="*/ 58815 h 169"/>
              <a:gd name="T4" fmla="*/ 27890 w 231"/>
              <a:gd name="T5" fmla="*/ 62427 h 169"/>
              <a:gd name="T6" fmla="*/ 38219 w 231"/>
              <a:gd name="T7" fmla="*/ 62427 h 169"/>
              <a:gd name="T8" fmla="*/ 41835 w 231"/>
              <a:gd name="T9" fmla="*/ 66038 h 169"/>
              <a:gd name="T10" fmla="*/ 63010 w 231"/>
              <a:gd name="T11" fmla="*/ 72745 h 169"/>
              <a:gd name="T12" fmla="*/ 76955 w 231"/>
              <a:gd name="T13" fmla="*/ 79968 h 169"/>
              <a:gd name="T14" fmla="*/ 90900 w 231"/>
              <a:gd name="T15" fmla="*/ 83580 h 169"/>
              <a:gd name="T16" fmla="*/ 94515 w 231"/>
              <a:gd name="T17" fmla="*/ 83580 h 169"/>
              <a:gd name="T18" fmla="*/ 111559 w 231"/>
              <a:gd name="T19" fmla="*/ 86675 h 169"/>
              <a:gd name="T20" fmla="*/ 118790 w 231"/>
              <a:gd name="T21" fmla="*/ 86675 h 169"/>
              <a:gd name="T22" fmla="*/ 111559 w 231"/>
              <a:gd name="T23" fmla="*/ 72745 h 169"/>
              <a:gd name="T24" fmla="*/ 94515 w 231"/>
              <a:gd name="T25" fmla="*/ 44885 h 169"/>
              <a:gd name="T26" fmla="*/ 90900 w 231"/>
              <a:gd name="T27" fmla="*/ 41790 h 169"/>
              <a:gd name="T28" fmla="*/ 76955 w 231"/>
              <a:gd name="T29" fmla="*/ 24248 h 169"/>
              <a:gd name="T30" fmla="*/ 63010 w 231"/>
              <a:gd name="T31" fmla="*/ 13930 h 169"/>
              <a:gd name="T32" fmla="*/ 41835 w 231"/>
              <a:gd name="T33" fmla="*/ 3096 h 169"/>
              <a:gd name="T34" fmla="*/ 38219 w 231"/>
              <a:gd name="T35" fmla="*/ 0 h 169"/>
              <a:gd name="T36" fmla="*/ 27890 w 231"/>
              <a:gd name="T37" fmla="*/ 0 h 169"/>
              <a:gd name="T38" fmla="*/ 17560 w 231"/>
              <a:gd name="T39" fmla="*/ 3096 h 169"/>
              <a:gd name="T40" fmla="*/ 3615 w 231"/>
              <a:gd name="T41" fmla="*/ 10318 h 169"/>
              <a:gd name="T42" fmla="*/ 13945 w 231"/>
              <a:gd name="T43" fmla="*/ 58815 h 169"/>
              <a:gd name="T44" fmla="*/ 17560 w 231"/>
              <a:gd name="T45" fmla="*/ 58815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1" h="169">
                <a:moveTo>
                  <a:pt x="34" y="114"/>
                </a:moveTo>
                <a:lnTo>
                  <a:pt x="34" y="114"/>
                </a:lnTo>
                <a:cubicBezTo>
                  <a:pt x="41" y="114"/>
                  <a:pt x="47" y="121"/>
                  <a:pt x="54" y="121"/>
                </a:cubicBezTo>
                <a:cubicBezTo>
                  <a:pt x="61" y="121"/>
                  <a:pt x="68" y="121"/>
                  <a:pt x="74" y="121"/>
                </a:cubicBezTo>
                <a:cubicBezTo>
                  <a:pt x="74" y="128"/>
                  <a:pt x="81" y="128"/>
                  <a:pt x="81" y="128"/>
                </a:cubicBezTo>
                <a:cubicBezTo>
                  <a:pt x="95" y="135"/>
                  <a:pt x="108" y="135"/>
                  <a:pt x="122" y="141"/>
                </a:cubicBezTo>
                <a:cubicBezTo>
                  <a:pt x="128" y="148"/>
                  <a:pt x="142" y="148"/>
                  <a:pt x="149" y="155"/>
                </a:cubicBezTo>
                <a:cubicBezTo>
                  <a:pt x="156" y="155"/>
                  <a:pt x="162" y="162"/>
                  <a:pt x="176" y="162"/>
                </a:cubicBezTo>
                <a:cubicBezTo>
                  <a:pt x="176" y="162"/>
                  <a:pt x="176" y="162"/>
                  <a:pt x="183" y="162"/>
                </a:cubicBezTo>
                <a:cubicBezTo>
                  <a:pt x="189" y="162"/>
                  <a:pt x="203" y="168"/>
                  <a:pt x="216" y="168"/>
                </a:cubicBezTo>
                <a:cubicBezTo>
                  <a:pt x="223" y="168"/>
                  <a:pt x="223" y="168"/>
                  <a:pt x="230" y="168"/>
                </a:cubicBezTo>
                <a:cubicBezTo>
                  <a:pt x="223" y="162"/>
                  <a:pt x="223" y="148"/>
                  <a:pt x="216" y="141"/>
                </a:cubicBezTo>
                <a:cubicBezTo>
                  <a:pt x="203" y="128"/>
                  <a:pt x="196" y="108"/>
                  <a:pt x="183" y="87"/>
                </a:cubicBezTo>
                <a:cubicBezTo>
                  <a:pt x="176" y="87"/>
                  <a:pt x="176" y="81"/>
                  <a:pt x="176" y="81"/>
                </a:cubicBezTo>
                <a:cubicBezTo>
                  <a:pt x="169" y="67"/>
                  <a:pt x="156" y="60"/>
                  <a:pt x="149" y="47"/>
                </a:cubicBezTo>
                <a:cubicBezTo>
                  <a:pt x="142" y="40"/>
                  <a:pt x="128" y="33"/>
                  <a:pt x="122" y="27"/>
                </a:cubicBezTo>
                <a:cubicBezTo>
                  <a:pt x="108" y="13"/>
                  <a:pt x="95" y="6"/>
                  <a:pt x="81" y="6"/>
                </a:cubicBezTo>
                <a:lnTo>
                  <a:pt x="74" y="0"/>
                </a:lnTo>
                <a:cubicBezTo>
                  <a:pt x="68" y="0"/>
                  <a:pt x="61" y="0"/>
                  <a:pt x="54" y="0"/>
                </a:cubicBezTo>
                <a:cubicBezTo>
                  <a:pt x="47" y="0"/>
                  <a:pt x="41" y="0"/>
                  <a:pt x="34" y="6"/>
                </a:cubicBezTo>
                <a:cubicBezTo>
                  <a:pt x="27" y="6"/>
                  <a:pt x="14" y="13"/>
                  <a:pt x="7" y="20"/>
                </a:cubicBezTo>
                <a:cubicBezTo>
                  <a:pt x="0" y="67"/>
                  <a:pt x="34" y="74"/>
                  <a:pt x="27" y="114"/>
                </a:cubicBezTo>
                <a:cubicBezTo>
                  <a:pt x="34" y="114"/>
                  <a:pt x="34" y="114"/>
                  <a:pt x="34" y="1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12" name="Freeform 200"/>
          <p:cNvSpPr>
            <a:spLocks noChangeArrowheads="1"/>
          </p:cNvSpPr>
          <p:nvPr/>
        </p:nvSpPr>
        <p:spPr bwMode="auto">
          <a:xfrm>
            <a:off x="8666163" y="1467644"/>
            <a:ext cx="95250" cy="103188"/>
          </a:xfrm>
          <a:custGeom>
            <a:avLst/>
            <a:gdLst>
              <a:gd name="T0" fmla="*/ 70954 w 365"/>
              <a:gd name="T1" fmla="*/ 0 h 399"/>
              <a:gd name="T2" fmla="*/ 70954 w 365"/>
              <a:gd name="T3" fmla="*/ 0 h 399"/>
              <a:gd name="T4" fmla="*/ 56868 w 365"/>
              <a:gd name="T5" fmla="*/ 13974 h 399"/>
              <a:gd name="T6" fmla="*/ 53216 w 365"/>
              <a:gd name="T7" fmla="*/ 13974 h 399"/>
              <a:gd name="T8" fmla="*/ 39129 w 365"/>
              <a:gd name="T9" fmla="*/ 13974 h 399"/>
              <a:gd name="T10" fmla="*/ 25043 w 365"/>
              <a:gd name="T11" fmla="*/ 17597 h 399"/>
              <a:gd name="T12" fmla="*/ 17739 w 365"/>
              <a:gd name="T13" fmla="*/ 24325 h 399"/>
              <a:gd name="T14" fmla="*/ 3652 w 365"/>
              <a:gd name="T15" fmla="*/ 97817 h 399"/>
              <a:gd name="T16" fmla="*/ 3652 w 365"/>
              <a:gd name="T17" fmla="*/ 146467 h 399"/>
              <a:gd name="T18" fmla="*/ 25043 w 365"/>
              <a:gd name="T19" fmla="*/ 171310 h 399"/>
              <a:gd name="T20" fmla="*/ 31825 w 365"/>
              <a:gd name="T21" fmla="*/ 178038 h 399"/>
              <a:gd name="T22" fmla="*/ 39129 w 365"/>
              <a:gd name="T23" fmla="*/ 118519 h 399"/>
              <a:gd name="T24" fmla="*/ 53216 w 365"/>
              <a:gd name="T25" fmla="*/ 69869 h 399"/>
              <a:gd name="T26" fmla="*/ 56868 w 365"/>
              <a:gd name="T27" fmla="*/ 66247 h 399"/>
              <a:gd name="T28" fmla="*/ 59998 w 365"/>
              <a:gd name="T29" fmla="*/ 62624 h 399"/>
              <a:gd name="T30" fmla="*/ 74085 w 365"/>
              <a:gd name="T31" fmla="*/ 62624 h 399"/>
              <a:gd name="T32" fmla="*/ 94954 w 365"/>
              <a:gd name="T33" fmla="*/ 80220 h 399"/>
              <a:gd name="T34" fmla="*/ 87650 w 365"/>
              <a:gd name="T35" fmla="*/ 118519 h 399"/>
              <a:gd name="T36" fmla="*/ 91302 w 365"/>
              <a:gd name="T37" fmla="*/ 136116 h 399"/>
              <a:gd name="T38" fmla="*/ 98606 w 365"/>
              <a:gd name="T39" fmla="*/ 178038 h 399"/>
              <a:gd name="T40" fmla="*/ 112692 w 365"/>
              <a:gd name="T41" fmla="*/ 205985 h 399"/>
              <a:gd name="T42" fmla="*/ 123127 w 365"/>
              <a:gd name="T43" fmla="*/ 157336 h 399"/>
              <a:gd name="T44" fmla="*/ 140865 w 365"/>
              <a:gd name="T45" fmla="*/ 167687 h 399"/>
              <a:gd name="T46" fmla="*/ 154952 w 365"/>
              <a:gd name="T47" fmla="*/ 153713 h 399"/>
              <a:gd name="T48" fmla="*/ 140865 w 365"/>
              <a:gd name="T49" fmla="*/ 150090 h 399"/>
              <a:gd name="T50" fmla="*/ 140865 w 365"/>
              <a:gd name="T51" fmla="*/ 146467 h 399"/>
              <a:gd name="T52" fmla="*/ 154952 w 365"/>
              <a:gd name="T53" fmla="*/ 104545 h 399"/>
              <a:gd name="T54" fmla="*/ 151300 w 365"/>
              <a:gd name="T55" fmla="*/ 104545 h 399"/>
              <a:gd name="T56" fmla="*/ 158082 w 365"/>
              <a:gd name="T57" fmla="*/ 97817 h 399"/>
              <a:gd name="T58" fmla="*/ 169038 w 365"/>
              <a:gd name="T59" fmla="*/ 83843 h 399"/>
              <a:gd name="T60" fmla="*/ 175821 w 365"/>
              <a:gd name="T61" fmla="*/ 73492 h 399"/>
              <a:gd name="T62" fmla="*/ 186255 w 365"/>
              <a:gd name="T63" fmla="*/ 59518 h 399"/>
              <a:gd name="T64" fmla="*/ 189907 w 365"/>
              <a:gd name="T65" fmla="*/ 48650 h 399"/>
              <a:gd name="T66" fmla="*/ 186255 w 365"/>
              <a:gd name="T67" fmla="*/ 52273 h 399"/>
              <a:gd name="T68" fmla="*/ 175821 w 365"/>
              <a:gd name="T69" fmla="*/ 52273 h 399"/>
              <a:gd name="T70" fmla="*/ 169038 w 365"/>
              <a:gd name="T71" fmla="*/ 55896 h 399"/>
              <a:gd name="T72" fmla="*/ 165386 w 365"/>
              <a:gd name="T73" fmla="*/ 55896 h 399"/>
              <a:gd name="T74" fmla="*/ 165386 w 365"/>
              <a:gd name="T75" fmla="*/ 55896 h 399"/>
              <a:gd name="T76" fmla="*/ 161734 w 365"/>
              <a:gd name="T77" fmla="*/ 55896 h 399"/>
              <a:gd name="T78" fmla="*/ 158082 w 365"/>
              <a:gd name="T79" fmla="*/ 55896 h 399"/>
              <a:gd name="T80" fmla="*/ 140865 w 365"/>
              <a:gd name="T81" fmla="*/ 55896 h 399"/>
              <a:gd name="T82" fmla="*/ 133561 w 365"/>
              <a:gd name="T83" fmla="*/ 52273 h 399"/>
              <a:gd name="T84" fmla="*/ 112692 w 365"/>
              <a:gd name="T85" fmla="*/ 27948 h 399"/>
              <a:gd name="T86" fmla="*/ 112692 w 365"/>
              <a:gd name="T87" fmla="*/ 31571 h 399"/>
              <a:gd name="T88" fmla="*/ 98606 w 365"/>
              <a:gd name="T89" fmla="*/ 17597 h 399"/>
              <a:gd name="T90" fmla="*/ 74085 w 365"/>
              <a:gd name="T91" fmla="*/ 0 h 399"/>
              <a:gd name="T92" fmla="*/ 70954 w 365"/>
              <a:gd name="T93" fmla="*/ 0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5" h="399">
                <a:moveTo>
                  <a:pt x="136" y="0"/>
                </a:moveTo>
                <a:lnTo>
                  <a:pt x="136" y="0"/>
                </a:lnTo>
                <a:cubicBezTo>
                  <a:pt x="136" y="13"/>
                  <a:pt x="122" y="20"/>
                  <a:pt x="109" y="27"/>
                </a:cubicBezTo>
                <a:cubicBezTo>
                  <a:pt x="102" y="27"/>
                  <a:pt x="102" y="27"/>
                  <a:pt x="102" y="27"/>
                </a:cubicBezTo>
                <a:cubicBezTo>
                  <a:pt x="95" y="27"/>
                  <a:pt x="82" y="27"/>
                  <a:pt x="75" y="27"/>
                </a:cubicBezTo>
                <a:cubicBezTo>
                  <a:pt x="61" y="27"/>
                  <a:pt x="54" y="34"/>
                  <a:pt x="48" y="34"/>
                </a:cubicBezTo>
                <a:cubicBezTo>
                  <a:pt x="41" y="40"/>
                  <a:pt x="41" y="40"/>
                  <a:pt x="34" y="47"/>
                </a:cubicBezTo>
                <a:cubicBezTo>
                  <a:pt x="34" y="101"/>
                  <a:pt x="21" y="148"/>
                  <a:pt x="7" y="189"/>
                </a:cubicBezTo>
                <a:cubicBezTo>
                  <a:pt x="0" y="223"/>
                  <a:pt x="0" y="256"/>
                  <a:pt x="7" y="283"/>
                </a:cubicBezTo>
                <a:cubicBezTo>
                  <a:pt x="14" y="297"/>
                  <a:pt x="27" y="317"/>
                  <a:pt x="48" y="331"/>
                </a:cubicBezTo>
                <a:cubicBezTo>
                  <a:pt x="54" y="337"/>
                  <a:pt x="54" y="337"/>
                  <a:pt x="61" y="344"/>
                </a:cubicBezTo>
                <a:cubicBezTo>
                  <a:pt x="75" y="317"/>
                  <a:pt x="75" y="277"/>
                  <a:pt x="75" y="229"/>
                </a:cubicBezTo>
                <a:cubicBezTo>
                  <a:pt x="75" y="196"/>
                  <a:pt x="82" y="162"/>
                  <a:pt x="102" y="135"/>
                </a:cubicBezTo>
                <a:cubicBezTo>
                  <a:pt x="102" y="135"/>
                  <a:pt x="102" y="128"/>
                  <a:pt x="109" y="128"/>
                </a:cubicBezTo>
                <a:cubicBezTo>
                  <a:pt x="109" y="128"/>
                  <a:pt x="109" y="121"/>
                  <a:pt x="115" y="121"/>
                </a:cubicBezTo>
                <a:cubicBezTo>
                  <a:pt x="122" y="121"/>
                  <a:pt x="136" y="121"/>
                  <a:pt x="142" y="121"/>
                </a:cubicBezTo>
                <a:cubicBezTo>
                  <a:pt x="163" y="128"/>
                  <a:pt x="168" y="142"/>
                  <a:pt x="182" y="155"/>
                </a:cubicBezTo>
                <a:cubicBezTo>
                  <a:pt x="175" y="175"/>
                  <a:pt x="168" y="202"/>
                  <a:pt x="168" y="229"/>
                </a:cubicBezTo>
                <a:cubicBezTo>
                  <a:pt x="163" y="243"/>
                  <a:pt x="156" y="256"/>
                  <a:pt x="175" y="263"/>
                </a:cubicBezTo>
                <a:cubicBezTo>
                  <a:pt x="175" y="290"/>
                  <a:pt x="182" y="317"/>
                  <a:pt x="189" y="344"/>
                </a:cubicBezTo>
                <a:cubicBezTo>
                  <a:pt x="195" y="364"/>
                  <a:pt x="209" y="385"/>
                  <a:pt x="216" y="398"/>
                </a:cubicBezTo>
                <a:cubicBezTo>
                  <a:pt x="222" y="364"/>
                  <a:pt x="229" y="337"/>
                  <a:pt x="236" y="304"/>
                </a:cubicBezTo>
                <a:cubicBezTo>
                  <a:pt x="243" y="317"/>
                  <a:pt x="256" y="331"/>
                  <a:pt x="270" y="324"/>
                </a:cubicBezTo>
                <a:cubicBezTo>
                  <a:pt x="283" y="317"/>
                  <a:pt x="290" y="310"/>
                  <a:pt x="297" y="297"/>
                </a:cubicBezTo>
                <a:cubicBezTo>
                  <a:pt x="283" y="297"/>
                  <a:pt x="276" y="297"/>
                  <a:pt x="270" y="290"/>
                </a:cubicBezTo>
                <a:cubicBezTo>
                  <a:pt x="270" y="290"/>
                  <a:pt x="270" y="290"/>
                  <a:pt x="270" y="283"/>
                </a:cubicBezTo>
                <a:cubicBezTo>
                  <a:pt x="276" y="270"/>
                  <a:pt x="317" y="243"/>
                  <a:pt x="297" y="202"/>
                </a:cubicBezTo>
                <a:cubicBezTo>
                  <a:pt x="290" y="202"/>
                  <a:pt x="290" y="202"/>
                  <a:pt x="290" y="202"/>
                </a:cubicBezTo>
                <a:cubicBezTo>
                  <a:pt x="297" y="196"/>
                  <a:pt x="297" y="189"/>
                  <a:pt x="303" y="189"/>
                </a:cubicBezTo>
                <a:cubicBezTo>
                  <a:pt x="310" y="182"/>
                  <a:pt x="317" y="169"/>
                  <a:pt x="324" y="162"/>
                </a:cubicBezTo>
                <a:cubicBezTo>
                  <a:pt x="330" y="155"/>
                  <a:pt x="337" y="148"/>
                  <a:pt x="337" y="142"/>
                </a:cubicBezTo>
                <a:cubicBezTo>
                  <a:pt x="344" y="135"/>
                  <a:pt x="351" y="121"/>
                  <a:pt x="357" y="115"/>
                </a:cubicBezTo>
                <a:cubicBezTo>
                  <a:pt x="357" y="108"/>
                  <a:pt x="357" y="101"/>
                  <a:pt x="364" y="94"/>
                </a:cubicBezTo>
                <a:cubicBezTo>
                  <a:pt x="357" y="101"/>
                  <a:pt x="357" y="101"/>
                  <a:pt x="357" y="101"/>
                </a:cubicBezTo>
                <a:cubicBezTo>
                  <a:pt x="351" y="101"/>
                  <a:pt x="344" y="101"/>
                  <a:pt x="337" y="101"/>
                </a:cubicBezTo>
                <a:cubicBezTo>
                  <a:pt x="337" y="101"/>
                  <a:pt x="330" y="101"/>
                  <a:pt x="324" y="108"/>
                </a:cubicBezTo>
                <a:lnTo>
                  <a:pt x="317" y="108"/>
                </a:lnTo>
                <a:lnTo>
                  <a:pt x="310" y="108"/>
                </a:lnTo>
                <a:cubicBezTo>
                  <a:pt x="303" y="108"/>
                  <a:pt x="303" y="108"/>
                  <a:pt x="303" y="108"/>
                </a:cubicBezTo>
                <a:cubicBezTo>
                  <a:pt x="290" y="108"/>
                  <a:pt x="283" y="108"/>
                  <a:pt x="270" y="108"/>
                </a:cubicBezTo>
                <a:cubicBezTo>
                  <a:pt x="270" y="101"/>
                  <a:pt x="263" y="101"/>
                  <a:pt x="256" y="101"/>
                </a:cubicBezTo>
                <a:cubicBezTo>
                  <a:pt x="243" y="88"/>
                  <a:pt x="243" y="61"/>
                  <a:pt x="216" y="54"/>
                </a:cubicBezTo>
                <a:lnTo>
                  <a:pt x="216" y="61"/>
                </a:lnTo>
                <a:cubicBezTo>
                  <a:pt x="209" y="54"/>
                  <a:pt x="202" y="40"/>
                  <a:pt x="189" y="34"/>
                </a:cubicBezTo>
                <a:cubicBezTo>
                  <a:pt x="175" y="20"/>
                  <a:pt x="163" y="13"/>
                  <a:pt x="142" y="0"/>
                </a:cubicBezTo>
                <a:lnTo>
                  <a:pt x="136"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14" name="Freeform 202"/>
          <p:cNvSpPr>
            <a:spLocks noChangeArrowheads="1"/>
          </p:cNvSpPr>
          <p:nvPr/>
        </p:nvSpPr>
        <p:spPr bwMode="auto">
          <a:xfrm>
            <a:off x="8926513" y="2370138"/>
            <a:ext cx="38894" cy="40482"/>
          </a:xfrm>
          <a:custGeom>
            <a:avLst/>
            <a:gdLst>
              <a:gd name="T0" fmla="*/ 70677 w 149"/>
              <a:gd name="T1" fmla="*/ 41697 h 156"/>
              <a:gd name="T2" fmla="*/ 70677 w 149"/>
              <a:gd name="T3" fmla="*/ 41697 h 156"/>
              <a:gd name="T4" fmla="*/ 46071 w 149"/>
              <a:gd name="T5" fmla="*/ 20591 h 156"/>
              <a:gd name="T6" fmla="*/ 38742 w 149"/>
              <a:gd name="T7" fmla="*/ 16988 h 156"/>
              <a:gd name="T8" fmla="*/ 35077 w 149"/>
              <a:gd name="T9" fmla="*/ 16988 h 156"/>
              <a:gd name="T10" fmla="*/ 14135 w 149"/>
              <a:gd name="T11" fmla="*/ 6692 h 156"/>
              <a:gd name="T12" fmla="*/ 0 w 149"/>
              <a:gd name="T13" fmla="*/ 0 h 156"/>
              <a:gd name="T14" fmla="*/ 14135 w 149"/>
              <a:gd name="T15" fmla="*/ 48390 h 156"/>
              <a:gd name="T16" fmla="*/ 46071 w 149"/>
              <a:gd name="T17" fmla="*/ 69496 h 156"/>
              <a:gd name="T18" fmla="*/ 56542 w 149"/>
              <a:gd name="T19" fmla="*/ 72584 h 156"/>
              <a:gd name="T20" fmla="*/ 63348 w 149"/>
              <a:gd name="T21" fmla="*/ 79791 h 156"/>
              <a:gd name="T22" fmla="*/ 67013 w 149"/>
              <a:gd name="T23" fmla="*/ 76188 h 156"/>
              <a:gd name="T24" fmla="*/ 67013 w 149"/>
              <a:gd name="T25" fmla="*/ 76188 h 156"/>
              <a:gd name="T26" fmla="*/ 67013 w 149"/>
              <a:gd name="T27" fmla="*/ 76188 h 156"/>
              <a:gd name="T28" fmla="*/ 70677 w 149"/>
              <a:gd name="T29" fmla="*/ 72584 h 156"/>
              <a:gd name="T30" fmla="*/ 70677 w 149"/>
              <a:gd name="T31" fmla="*/ 41697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56">
                <a:moveTo>
                  <a:pt x="135" y="81"/>
                </a:moveTo>
                <a:lnTo>
                  <a:pt x="135" y="81"/>
                </a:lnTo>
                <a:cubicBezTo>
                  <a:pt x="121" y="67"/>
                  <a:pt x="108" y="54"/>
                  <a:pt x="88" y="40"/>
                </a:cubicBezTo>
                <a:cubicBezTo>
                  <a:pt x="81" y="40"/>
                  <a:pt x="74" y="33"/>
                  <a:pt x="74" y="33"/>
                </a:cubicBezTo>
                <a:cubicBezTo>
                  <a:pt x="67" y="33"/>
                  <a:pt x="67" y="33"/>
                  <a:pt x="67" y="33"/>
                </a:cubicBezTo>
                <a:cubicBezTo>
                  <a:pt x="54" y="27"/>
                  <a:pt x="40" y="20"/>
                  <a:pt x="27" y="13"/>
                </a:cubicBezTo>
                <a:cubicBezTo>
                  <a:pt x="20" y="6"/>
                  <a:pt x="13" y="6"/>
                  <a:pt x="0" y="0"/>
                </a:cubicBezTo>
                <a:cubicBezTo>
                  <a:pt x="0" y="40"/>
                  <a:pt x="13" y="74"/>
                  <a:pt x="27" y="94"/>
                </a:cubicBezTo>
                <a:cubicBezTo>
                  <a:pt x="47" y="114"/>
                  <a:pt x="67" y="128"/>
                  <a:pt x="88" y="135"/>
                </a:cubicBezTo>
                <a:cubicBezTo>
                  <a:pt x="94" y="141"/>
                  <a:pt x="101" y="141"/>
                  <a:pt x="108" y="141"/>
                </a:cubicBezTo>
                <a:cubicBezTo>
                  <a:pt x="115" y="148"/>
                  <a:pt x="115" y="148"/>
                  <a:pt x="121" y="155"/>
                </a:cubicBezTo>
                <a:lnTo>
                  <a:pt x="128" y="148"/>
                </a:lnTo>
                <a:cubicBezTo>
                  <a:pt x="128" y="141"/>
                  <a:pt x="135" y="141"/>
                  <a:pt x="135" y="141"/>
                </a:cubicBezTo>
                <a:cubicBezTo>
                  <a:pt x="148" y="121"/>
                  <a:pt x="142" y="101"/>
                  <a:pt x="135"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15" name="Freeform 203"/>
          <p:cNvSpPr>
            <a:spLocks noChangeArrowheads="1"/>
          </p:cNvSpPr>
          <p:nvPr/>
        </p:nvSpPr>
        <p:spPr bwMode="auto">
          <a:xfrm>
            <a:off x="8913019" y="2423319"/>
            <a:ext cx="52388" cy="46038"/>
          </a:xfrm>
          <a:custGeom>
            <a:avLst/>
            <a:gdLst>
              <a:gd name="T0" fmla="*/ 101900 w 203"/>
              <a:gd name="T1" fmla="*/ 49260 h 177"/>
              <a:gd name="T2" fmla="*/ 101900 w 203"/>
              <a:gd name="T3" fmla="*/ 49260 h 177"/>
              <a:gd name="T4" fmla="*/ 98260 w 203"/>
              <a:gd name="T5" fmla="*/ 28000 h 177"/>
              <a:gd name="T6" fmla="*/ 73825 w 203"/>
              <a:gd name="T7" fmla="*/ 7259 h 177"/>
              <a:gd name="T8" fmla="*/ 52510 w 203"/>
              <a:gd name="T9" fmla="*/ 0 h 177"/>
              <a:gd name="T10" fmla="*/ 42112 w 203"/>
              <a:gd name="T11" fmla="*/ 7259 h 177"/>
              <a:gd name="T12" fmla="*/ 28074 w 203"/>
              <a:gd name="T13" fmla="*/ 17630 h 177"/>
              <a:gd name="T14" fmla="*/ 14037 w 203"/>
              <a:gd name="T15" fmla="*/ 31630 h 177"/>
              <a:gd name="T16" fmla="*/ 10398 w 203"/>
              <a:gd name="T17" fmla="*/ 38371 h 177"/>
              <a:gd name="T18" fmla="*/ 0 w 203"/>
              <a:gd name="T19" fmla="*/ 52371 h 177"/>
              <a:gd name="T20" fmla="*/ 10398 w 203"/>
              <a:gd name="T21" fmla="*/ 52371 h 177"/>
              <a:gd name="T22" fmla="*/ 14037 w 203"/>
              <a:gd name="T23" fmla="*/ 56001 h 177"/>
              <a:gd name="T24" fmla="*/ 28074 w 203"/>
              <a:gd name="T25" fmla="*/ 66371 h 177"/>
              <a:gd name="T26" fmla="*/ 42112 w 203"/>
              <a:gd name="T27" fmla="*/ 77260 h 177"/>
              <a:gd name="T28" fmla="*/ 62907 w 203"/>
              <a:gd name="T29" fmla="*/ 87631 h 177"/>
              <a:gd name="T30" fmla="*/ 66547 w 203"/>
              <a:gd name="T31" fmla="*/ 91260 h 177"/>
              <a:gd name="T32" fmla="*/ 73825 w 203"/>
              <a:gd name="T33" fmla="*/ 91260 h 177"/>
              <a:gd name="T34" fmla="*/ 90982 w 203"/>
              <a:gd name="T35" fmla="*/ 91260 h 177"/>
              <a:gd name="T36" fmla="*/ 98260 w 203"/>
              <a:gd name="T37" fmla="*/ 66371 h 177"/>
              <a:gd name="T38" fmla="*/ 101900 w 203"/>
              <a:gd name="T39" fmla="*/ 59630 h 177"/>
              <a:gd name="T40" fmla="*/ 105019 w 203"/>
              <a:gd name="T41" fmla="*/ 66371 h 177"/>
              <a:gd name="T42" fmla="*/ 105019 w 203"/>
              <a:gd name="T43" fmla="*/ 56001 h 177"/>
              <a:gd name="T44" fmla="*/ 105019 w 203"/>
              <a:gd name="T45" fmla="*/ 52371 h 177"/>
              <a:gd name="T46" fmla="*/ 101900 w 203"/>
              <a:gd name="T47" fmla="*/ 49260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3" h="177">
                <a:moveTo>
                  <a:pt x="196" y="95"/>
                </a:moveTo>
                <a:lnTo>
                  <a:pt x="196" y="95"/>
                </a:lnTo>
                <a:cubicBezTo>
                  <a:pt x="196" y="81"/>
                  <a:pt x="196" y="68"/>
                  <a:pt x="189" y="54"/>
                </a:cubicBezTo>
                <a:cubicBezTo>
                  <a:pt x="175" y="34"/>
                  <a:pt x="162" y="20"/>
                  <a:pt x="142" y="14"/>
                </a:cubicBezTo>
                <a:cubicBezTo>
                  <a:pt x="128" y="7"/>
                  <a:pt x="115" y="7"/>
                  <a:pt x="101" y="0"/>
                </a:cubicBezTo>
                <a:cubicBezTo>
                  <a:pt x="94" y="7"/>
                  <a:pt x="88" y="7"/>
                  <a:pt x="81" y="14"/>
                </a:cubicBezTo>
                <a:cubicBezTo>
                  <a:pt x="74" y="20"/>
                  <a:pt x="67" y="27"/>
                  <a:pt x="54" y="34"/>
                </a:cubicBezTo>
                <a:cubicBezTo>
                  <a:pt x="47" y="41"/>
                  <a:pt x="34" y="47"/>
                  <a:pt x="27" y="61"/>
                </a:cubicBezTo>
                <a:cubicBezTo>
                  <a:pt x="20" y="68"/>
                  <a:pt x="20" y="68"/>
                  <a:pt x="20" y="74"/>
                </a:cubicBezTo>
                <a:cubicBezTo>
                  <a:pt x="13" y="81"/>
                  <a:pt x="7" y="95"/>
                  <a:pt x="0" y="101"/>
                </a:cubicBezTo>
                <a:cubicBezTo>
                  <a:pt x="7" y="101"/>
                  <a:pt x="13" y="101"/>
                  <a:pt x="20" y="101"/>
                </a:cubicBezTo>
                <a:cubicBezTo>
                  <a:pt x="20" y="108"/>
                  <a:pt x="20" y="108"/>
                  <a:pt x="27" y="108"/>
                </a:cubicBezTo>
                <a:cubicBezTo>
                  <a:pt x="34" y="115"/>
                  <a:pt x="47" y="122"/>
                  <a:pt x="54" y="128"/>
                </a:cubicBezTo>
                <a:cubicBezTo>
                  <a:pt x="67" y="135"/>
                  <a:pt x="74" y="142"/>
                  <a:pt x="81" y="149"/>
                </a:cubicBezTo>
                <a:cubicBezTo>
                  <a:pt x="101" y="155"/>
                  <a:pt x="115" y="169"/>
                  <a:pt x="121" y="169"/>
                </a:cubicBezTo>
                <a:cubicBezTo>
                  <a:pt x="128" y="169"/>
                  <a:pt x="128" y="169"/>
                  <a:pt x="128" y="176"/>
                </a:cubicBezTo>
                <a:cubicBezTo>
                  <a:pt x="142" y="176"/>
                  <a:pt x="142" y="176"/>
                  <a:pt x="142" y="176"/>
                </a:cubicBezTo>
                <a:cubicBezTo>
                  <a:pt x="175" y="176"/>
                  <a:pt x="175" y="176"/>
                  <a:pt x="175" y="176"/>
                </a:cubicBezTo>
                <a:cubicBezTo>
                  <a:pt x="175" y="155"/>
                  <a:pt x="182" y="142"/>
                  <a:pt x="189" y="128"/>
                </a:cubicBezTo>
                <a:cubicBezTo>
                  <a:pt x="189" y="122"/>
                  <a:pt x="189" y="122"/>
                  <a:pt x="196" y="115"/>
                </a:cubicBezTo>
                <a:cubicBezTo>
                  <a:pt x="196" y="122"/>
                  <a:pt x="196" y="122"/>
                  <a:pt x="202" y="128"/>
                </a:cubicBezTo>
                <a:cubicBezTo>
                  <a:pt x="202" y="115"/>
                  <a:pt x="202" y="115"/>
                  <a:pt x="202" y="108"/>
                </a:cubicBezTo>
                <a:cubicBezTo>
                  <a:pt x="202" y="101"/>
                  <a:pt x="202" y="101"/>
                  <a:pt x="202" y="101"/>
                </a:cubicBezTo>
                <a:cubicBezTo>
                  <a:pt x="202" y="101"/>
                  <a:pt x="202" y="95"/>
                  <a:pt x="196"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17" name="Freeform 205"/>
          <p:cNvSpPr>
            <a:spLocks noChangeArrowheads="1"/>
          </p:cNvSpPr>
          <p:nvPr/>
        </p:nvSpPr>
        <p:spPr bwMode="auto">
          <a:xfrm>
            <a:off x="8924132" y="2667794"/>
            <a:ext cx="40481" cy="26194"/>
          </a:xfrm>
          <a:custGeom>
            <a:avLst/>
            <a:gdLst>
              <a:gd name="T0" fmla="*/ 48902 w 156"/>
              <a:gd name="T1" fmla="*/ 0 h 102"/>
              <a:gd name="T2" fmla="*/ 48902 w 156"/>
              <a:gd name="T3" fmla="*/ 0 h 102"/>
              <a:gd name="T4" fmla="*/ 27797 w 156"/>
              <a:gd name="T5" fmla="*/ 0 h 102"/>
              <a:gd name="T6" fmla="*/ 17502 w 156"/>
              <a:gd name="T7" fmla="*/ 24317 h 102"/>
              <a:gd name="T8" fmla="*/ 3603 w 156"/>
              <a:gd name="T9" fmla="*/ 34665 h 102"/>
              <a:gd name="T10" fmla="*/ 0 w 156"/>
              <a:gd name="T11" fmla="*/ 38287 h 102"/>
              <a:gd name="T12" fmla="*/ 3603 w 156"/>
              <a:gd name="T13" fmla="*/ 41909 h 102"/>
              <a:gd name="T14" fmla="*/ 17502 w 156"/>
              <a:gd name="T15" fmla="*/ 48635 h 102"/>
              <a:gd name="T16" fmla="*/ 48902 w 156"/>
              <a:gd name="T17" fmla="*/ 38287 h 102"/>
              <a:gd name="T18" fmla="*/ 73095 w 156"/>
              <a:gd name="T19" fmla="*/ 10348 h 102"/>
              <a:gd name="T20" fmla="*/ 79787 w 156"/>
              <a:gd name="T21" fmla="*/ 0 h 102"/>
              <a:gd name="T22" fmla="*/ 73095 w 156"/>
              <a:gd name="T23" fmla="*/ 0 h 102"/>
              <a:gd name="T24" fmla="*/ 48902 w 156"/>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02">
                <a:moveTo>
                  <a:pt x="95" y="0"/>
                </a:moveTo>
                <a:lnTo>
                  <a:pt x="95" y="0"/>
                </a:lnTo>
                <a:cubicBezTo>
                  <a:pt x="54" y="0"/>
                  <a:pt x="54" y="0"/>
                  <a:pt x="54" y="0"/>
                </a:cubicBezTo>
                <a:cubicBezTo>
                  <a:pt x="54" y="27"/>
                  <a:pt x="47" y="34"/>
                  <a:pt x="34" y="47"/>
                </a:cubicBezTo>
                <a:cubicBezTo>
                  <a:pt x="27" y="54"/>
                  <a:pt x="14" y="61"/>
                  <a:pt x="7" y="67"/>
                </a:cubicBezTo>
                <a:cubicBezTo>
                  <a:pt x="7" y="67"/>
                  <a:pt x="7" y="74"/>
                  <a:pt x="0" y="74"/>
                </a:cubicBezTo>
                <a:cubicBezTo>
                  <a:pt x="7" y="74"/>
                  <a:pt x="7" y="74"/>
                  <a:pt x="7" y="81"/>
                </a:cubicBezTo>
                <a:cubicBezTo>
                  <a:pt x="20" y="88"/>
                  <a:pt x="27" y="88"/>
                  <a:pt x="34" y="94"/>
                </a:cubicBezTo>
                <a:cubicBezTo>
                  <a:pt x="61" y="101"/>
                  <a:pt x="81" y="88"/>
                  <a:pt x="95" y="74"/>
                </a:cubicBezTo>
                <a:cubicBezTo>
                  <a:pt x="115" y="61"/>
                  <a:pt x="128" y="40"/>
                  <a:pt x="142" y="20"/>
                </a:cubicBezTo>
                <a:cubicBezTo>
                  <a:pt x="149" y="13"/>
                  <a:pt x="149" y="7"/>
                  <a:pt x="155" y="0"/>
                </a:cubicBezTo>
                <a:cubicBezTo>
                  <a:pt x="142" y="0"/>
                  <a:pt x="142" y="0"/>
                  <a:pt x="142" y="0"/>
                </a:cubicBezTo>
                <a:lnTo>
                  <a:pt x="95"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18" name="Freeform 206"/>
          <p:cNvSpPr>
            <a:spLocks noChangeArrowheads="1"/>
          </p:cNvSpPr>
          <p:nvPr/>
        </p:nvSpPr>
        <p:spPr bwMode="auto">
          <a:xfrm>
            <a:off x="8924132" y="2564607"/>
            <a:ext cx="42863" cy="24606"/>
          </a:xfrm>
          <a:custGeom>
            <a:avLst/>
            <a:gdLst>
              <a:gd name="T0" fmla="*/ 73954 w 163"/>
              <a:gd name="T1" fmla="*/ 42592 h 96"/>
              <a:gd name="T2" fmla="*/ 73954 w 163"/>
              <a:gd name="T3" fmla="*/ 42592 h 96"/>
              <a:gd name="T4" fmla="*/ 80725 w 163"/>
              <a:gd name="T5" fmla="*/ 42592 h 96"/>
              <a:gd name="T6" fmla="*/ 73954 w 163"/>
              <a:gd name="T7" fmla="*/ 11042 h 96"/>
              <a:gd name="T8" fmla="*/ 49476 w 163"/>
              <a:gd name="T9" fmla="*/ 3681 h 96"/>
              <a:gd name="T10" fmla="*/ 17707 w 163"/>
              <a:gd name="T11" fmla="*/ 7362 h 96"/>
              <a:gd name="T12" fmla="*/ 3646 w 163"/>
              <a:gd name="T13" fmla="*/ 14197 h 96"/>
              <a:gd name="T14" fmla="*/ 0 w 163"/>
              <a:gd name="T15" fmla="*/ 14197 h 96"/>
              <a:gd name="T16" fmla="*/ 3646 w 163"/>
              <a:gd name="T17" fmla="*/ 32075 h 96"/>
              <a:gd name="T18" fmla="*/ 17707 w 163"/>
              <a:gd name="T19" fmla="*/ 46272 h 96"/>
              <a:gd name="T20" fmla="*/ 49476 w 163"/>
              <a:gd name="T21" fmla="*/ 49953 h 96"/>
              <a:gd name="T22" fmla="*/ 73954 w 163"/>
              <a:gd name="T23" fmla="*/ 4259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3" h="96">
                <a:moveTo>
                  <a:pt x="142" y="81"/>
                </a:moveTo>
                <a:lnTo>
                  <a:pt x="142" y="81"/>
                </a:lnTo>
                <a:cubicBezTo>
                  <a:pt x="142" y="81"/>
                  <a:pt x="149" y="81"/>
                  <a:pt x="155" y="81"/>
                </a:cubicBezTo>
                <a:cubicBezTo>
                  <a:pt x="162" y="54"/>
                  <a:pt x="155" y="34"/>
                  <a:pt x="142" y="21"/>
                </a:cubicBezTo>
                <a:cubicBezTo>
                  <a:pt x="128" y="14"/>
                  <a:pt x="115" y="7"/>
                  <a:pt x="95" y="7"/>
                </a:cubicBezTo>
                <a:cubicBezTo>
                  <a:pt x="74" y="0"/>
                  <a:pt x="54" y="7"/>
                  <a:pt x="34" y="14"/>
                </a:cubicBezTo>
                <a:cubicBezTo>
                  <a:pt x="27" y="14"/>
                  <a:pt x="14" y="21"/>
                  <a:pt x="7" y="27"/>
                </a:cubicBezTo>
                <a:cubicBezTo>
                  <a:pt x="7" y="27"/>
                  <a:pt x="7" y="27"/>
                  <a:pt x="0" y="27"/>
                </a:cubicBezTo>
                <a:cubicBezTo>
                  <a:pt x="7" y="41"/>
                  <a:pt x="7" y="48"/>
                  <a:pt x="7" y="61"/>
                </a:cubicBezTo>
                <a:cubicBezTo>
                  <a:pt x="14" y="75"/>
                  <a:pt x="27" y="81"/>
                  <a:pt x="34" y="88"/>
                </a:cubicBezTo>
                <a:cubicBezTo>
                  <a:pt x="54" y="95"/>
                  <a:pt x="74" y="95"/>
                  <a:pt x="95" y="95"/>
                </a:cubicBezTo>
                <a:cubicBezTo>
                  <a:pt x="115" y="88"/>
                  <a:pt x="128" y="88"/>
                  <a:pt x="142"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20" name="Freeform 208"/>
          <p:cNvSpPr>
            <a:spLocks noChangeArrowheads="1"/>
          </p:cNvSpPr>
          <p:nvPr/>
        </p:nvSpPr>
        <p:spPr bwMode="auto">
          <a:xfrm>
            <a:off x="8931275" y="2730500"/>
            <a:ext cx="31750" cy="33338"/>
          </a:xfrm>
          <a:custGeom>
            <a:avLst/>
            <a:gdLst>
              <a:gd name="T0" fmla="*/ 52751 w 123"/>
              <a:gd name="T1" fmla="*/ 0 h 129"/>
              <a:gd name="T2" fmla="*/ 52751 w 123"/>
              <a:gd name="T3" fmla="*/ 0 h 129"/>
              <a:gd name="T4" fmla="*/ 35515 w 123"/>
              <a:gd name="T5" fmla="*/ 3611 h 129"/>
              <a:gd name="T6" fmla="*/ 3656 w 123"/>
              <a:gd name="T7" fmla="*/ 13927 h 129"/>
              <a:gd name="T8" fmla="*/ 0 w 123"/>
              <a:gd name="T9" fmla="*/ 13927 h 129"/>
              <a:gd name="T10" fmla="*/ 3656 w 123"/>
              <a:gd name="T11" fmla="*/ 52097 h 129"/>
              <a:gd name="T12" fmla="*/ 35515 w 123"/>
              <a:gd name="T13" fmla="*/ 66024 h 129"/>
              <a:gd name="T14" fmla="*/ 38649 w 123"/>
              <a:gd name="T15" fmla="*/ 66024 h 129"/>
              <a:gd name="T16" fmla="*/ 52751 w 12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129">
                <a:moveTo>
                  <a:pt x="101" y="0"/>
                </a:moveTo>
                <a:lnTo>
                  <a:pt x="101" y="0"/>
                </a:lnTo>
                <a:cubicBezTo>
                  <a:pt x="88" y="0"/>
                  <a:pt x="81" y="0"/>
                  <a:pt x="68" y="7"/>
                </a:cubicBezTo>
                <a:cubicBezTo>
                  <a:pt x="47" y="13"/>
                  <a:pt x="34" y="27"/>
                  <a:pt x="7" y="27"/>
                </a:cubicBezTo>
                <a:cubicBezTo>
                  <a:pt x="7" y="27"/>
                  <a:pt x="7" y="27"/>
                  <a:pt x="0" y="27"/>
                </a:cubicBezTo>
                <a:cubicBezTo>
                  <a:pt x="0" y="61"/>
                  <a:pt x="0" y="81"/>
                  <a:pt x="7" y="101"/>
                </a:cubicBezTo>
                <a:cubicBezTo>
                  <a:pt x="20" y="121"/>
                  <a:pt x="41" y="128"/>
                  <a:pt x="68" y="128"/>
                </a:cubicBezTo>
                <a:cubicBezTo>
                  <a:pt x="74" y="128"/>
                  <a:pt x="74" y="128"/>
                  <a:pt x="74" y="128"/>
                </a:cubicBezTo>
                <a:cubicBezTo>
                  <a:pt x="68" y="67"/>
                  <a:pt x="122" y="74"/>
                  <a:pt x="10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21" name="Freeform 209"/>
          <p:cNvSpPr>
            <a:spLocks noChangeArrowheads="1"/>
          </p:cNvSpPr>
          <p:nvPr/>
        </p:nvSpPr>
        <p:spPr bwMode="auto">
          <a:xfrm>
            <a:off x="8859838" y="1615282"/>
            <a:ext cx="172244" cy="211138"/>
          </a:xfrm>
          <a:custGeom>
            <a:avLst/>
            <a:gdLst>
              <a:gd name="T0" fmla="*/ 301585 w 663"/>
              <a:gd name="T1" fmla="*/ 267055 h 811"/>
              <a:gd name="T2" fmla="*/ 291204 w 663"/>
              <a:gd name="T3" fmla="*/ 267055 h 811"/>
              <a:gd name="T4" fmla="*/ 266288 w 663"/>
              <a:gd name="T5" fmla="*/ 267055 h 811"/>
              <a:gd name="T6" fmla="*/ 224243 w 663"/>
              <a:gd name="T7" fmla="*/ 267055 h 811"/>
              <a:gd name="T8" fmla="*/ 199846 w 663"/>
              <a:gd name="T9" fmla="*/ 267055 h 811"/>
              <a:gd name="T10" fmla="*/ 179083 w 663"/>
              <a:gd name="T11" fmla="*/ 295166 h 811"/>
              <a:gd name="T12" fmla="*/ 133404 w 663"/>
              <a:gd name="T13" fmla="*/ 270699 h 811"/>
              <a:gd name="T14" fmla="*/ 115755 w 663"/>
              <a:gd name="T15" fmla="*/ 270699 h 811"/>
              <a:gd name="T16" fmla="*/ 105373 w 663"/>
              <a:gd name="T17" fmla="*/ 246232 h 811"/>
              <a:gd name="T18" fmla="*/ 66961 w 663"/>
              <a:gd name="T19" fmla="*/ 218121 h 811"/>
              <a:gd name="T20" fmla="*/ 52946 w 663"/>
              <a:gd name="T21" fmla="*/ 204065 h 811"/>
              <a:gd name="T22" fmla="*/ 66961 w 663"/>
              <a:gd name="T23" fmla="*/ 204065 h 811"/>
              <a:gd name="T24" fmla="*/ 73709 w 663"/>
              <a:gd name="T25" fmla="*/ 172310 h 811"/>
              <a:gd name="T26" fmla="*/ 115755 w 663"/>
              <a:gd name="T27" fmla="*/ 175954 h 811"/>
              <a:gd name="T28" fmla="*/ 119388 w 663"/>
              <a:gd name="T29" fmla="*/ 175954 h 811"/>
              <a:gd name="T30" fmla="*/ 115755 w 663"/>
              <a:gd name="T31" fmla="*/ 136911 h 811"/>
              <a:gd name="T32" fmla="*/ 133404 w 663"/>
              <a:gd name="T33" fmla="*/ 150967 h 811"/>
              <a:gd name="T34" fmla="*/ 137037 w 663"/>
              <a:gd name="T35" fmla="*/ 77045 h 811"/>
              <a:gd name="T36" fmla="*/ 119388 w 663"/>
              <a:gd name="T37" fmla="*/ 77045 h 811"/>
              <a:gd name="T38" fmla="*/ 94992 w 663"/>
              <a:gd name="T39" fmla="*/ 59866 h 811"/>
              <a:gd name="T40" fmla="*/ 66961 w 663"/>
              <a:gd name="T41" fmla="*/ 20823 h 811"/>
              <a:gd name="T42" fmla="*/ 28030 w 663"/>
              <a:gd name="T43" fmla="*/ 0 h 811"/>
              <a:gd name="T44" fmla="*/ 14015 w 663"/>
              <a:gd name="T45" fmla="*/ 0 h 811"/>
              <a:gd name="T46" fmla="*/ 0 w 663"/>
              <a:gd name="T47" fmla="*/ 10411 h 811"/>
              <a:gd name="T48" fmla="*/ 14015 w 663"/>
              <a:gd name="T49" fmla="*/ 28111 h 811"/>
              <a:gd name="T50" fmla="*/ 28030 w 663"/>
              <a:gd name="T51" fmla="*/ 59866 h 811"/>
              <a:gd name="T52" fmla="*/ 56061 w 663"/>
              <a:gd name="T53" fmla="*/ 161899 h 811"/>
              <a:gd name="T54" fmla="*/ 28030 w 663"/>
              <a:gd name="T55" fmla="*/ 196777 h 811"/>
              <a:gd name="T56" fmla="*/ 21282 w 663"/>
              <a:gd name="T57" fmla="*/ 210833 h 811"/>
              <a:gd name="T58" fmla="*/ 14015 w 663"/>
              <a:gd name="T59" fmla="*/ 221244 h 811"/>
              <a:gd name="T60" fmla="*/ 17649 w 663"/>
              <a:gd name="T61" fmla="*/ 221244 h 811"/>
              <a:gd name="T62" fmla="*/ 28030 w 663"/>
              <a:gd name="T63" fmla="*/ 224888 h 811"/>
              <a:gd name="T64" fmla="*/ 28030 w 663"/>
              <a:gd name="T65" fmla="*/ 221244 h 811"/>
              <a:gd name="T66" fmla="*/ 42045 w 663"/>
              <a:gd name="T67" fmla="*/ 256643 h 811"/>
              <a:gd name="T68" fmla="*/ 63328 w 663"/>
              <a:gd name="T69" fmla="*/ 288398 h 811"/>
              <a:gd name="T70" fmla="*/ 94992 w 663"/>
              <a:gd name="T71" fmla="*/ 298810 h 811"/>
              <a:gd name="T72" fmla="*/ 119388 w 663"/>
              <a:gd name="T73" fmla="*/ 316509 h 811"/>
              <a:gd name="T74" fmla="*/ 119388 w 663"/>
              <a:gd name="T75" fmla="*/ 319633 h 811"/>
              <a:gd name="T76" fmla="*/ 115755 w 663"/>
              <a:gd name="T77" fmla="*/ 375855 h 811"/>
              <a:gd name="T78" fmla="*/ 133404 w 663"/>
              <a:gd name="T79" fmla="*/ 397198 h 811"/>
              <a:gd name="T80" fmla="*/ 147419 w 663"/>
              <a:gd name="T81" fmla="*/ 397198 h 811"/>
              <a:gd name="T82" fmla="*/ 147419 w 663"/>
              <a:gd name="T83" fmla="*/ 295166 h 811"/>
              <a:gd name="T84" fmla="*/ 175449 w 663"/>
              <a:gd name="T85" fmla="*/ 372731 h 811"/>
              <a:gd name="T86" fmla="*/ 203479 w 663"/>
              <a:gd name="T87" fmla="*/ 369087 h 811"/>
              <a:gd name="T88" fmla="*/ 245525 w 663"/>
              <a:gd name="T89" fmla="*/ 361799 h 811"/>
              <a:gd name="T90" fmla="*/ 255906 w 663"/>
              <a:gd name="T91" fmla="*/ 421665 h 811"/>
              <a:gd name="T92" fmla="*/ 277189 w 663"/>
              <a:gd name="T93" fmla="*/ 414898 h 811"/>
              <a:gd name="T94" fmla="*/ 277189 w 663"/>
              <a:gd name="T95" fmla="*/ 383143 h 811"/>
              <a:gd name="T96" fmla="*/ 255906 w 663"/>
              <a:gd name="T97" fmla="*/ 361799 h 811"/>
              <a:gd name="T98" fmla="*/ 255906 w 663"/>
              <a:gd name="T99" fmla="*/ 358676 h 811"/>
              <a:gd name="T100" fmla="*/ 277189 w 663"/>
              <a:gd name="T101" fmla="*/ 355032 h 811"/>
              <a:gd name="T102" fmla="*/ 294318 w 663"/>
              <a:gd name="T103" fmla="*/ 355032 h 811"/>
              <a:gd name="T104" fmla="*/ 305219 w 663"/>
              <a:gd name="T105" fmla="*/ 358676 h 811"/>
              <a:gd name="T106" fmla="*/ 343631 w 663"/>
              <a:gd name="T107" fmla="*/ 372731 h 811"/>
              <a:gd name="T108" fmla="*/ 333249 w 663"/>
              <a:gd name="T109" fmla="*/ 319633 h 811"/>
              <a:gd name="T110" fmla="*/ 305219 w 663"/>
              <a:gd name="T111" fmla="*/ 319633 h 811"/>
              <a:gd name="T112" fmla="*/ 301585 w 663"/>
              <a:gd name="T113" fmla="*/ 267055 h 811"/>
              <a:gd name="T114" fmla="*/ 66961 w 663"/>
              <a:gd name="T115" fmla="*/ 73922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63" h="811">
                <a:moveTo>
                  <a:pt x="581" y="513"/>
                </a:moveTo>
                <a:lnTo>
                  <a:pt x="581" y="513"/>
                </a:lnTo>
                <a:cubicBezTo>
                  <a:pt x="567" y="513"/>
                  <a:pt x="567" y="513"/>
                  <a:pt x="567" y="513"/>
                </a:cubicBezTo>
                <a:cubicBezTo>
                  <a:pt x="561" y="513"/>
                  <a:pt x="561" y="513"/>
                  <a:pt x="561" y="513"/>
                </a:cubicBezTo>
                <a:cubicBezTo>
                  <a:pt x="534" y="513"/>
                  <a:pt x="534" y="513"/>
                  <a:pt x="534" y="513"/>
                </a:cubicBezTo>
                <a:cubicBezTo>
                  <a:pt x="513" y="513"/>
                  <a:pt x="513" y="513"/>
                  <a:pt x="513" y="513"/>
                </a:cubicBezTo>
                <a:cubicBezTo>
                  <a:pt x="493" y="513"/>
                  <a:pt x="493" y="513"/>
                  <a:pt x="493" y="513"/>
                </a:cubicBezTo>
                <a:cubicBezTo>
                  <a:pt x="432" y="513"/>
                  <a:pt x="432" y="513"/>
                  <a:pt x="432" y="513"/>
                </a:cubicBezTo>
                <a:cubicBezTo>
                  <a:pt x="392" y="513"/>
                  <a:pt x="392" y="513"/>
                  <a:pt x="392" y="513"/>
                </a:cubicBezTo>
                <a:cubicBezTo>
                  <a:pt x="385" y="513"/>
                  <a:pt x="385" y="513"/>
                  <a:pt x="385" y="513"/>
                </a:cubicBezTo>
                <a:cubicBezTo>
                  <a:pt x="378" y="547"/>
                  <a:pt x="392" y="587"/>
                  <a:pt x="358" y="587"/>
                </a:cubicBezTo>
                <a:cubicBezTo>
                  <a:pt x="358" y="581"/>
                  <a:pt x="351" y="574"/>
                  <a:pt x="345" y="567"/>
                </a:cubicBezTo>
                <a:cubicBezTo>
                  <a:pt x="331" y="540"/>
                  <a:pt x="311" y="527"/>
                  <a:pt x="284" y="520"/>
                </a:cubicBezTo>
                <a:cubicBezTo>
                  <a:pt x="277" y="520"/>
                  <a:pt x="270" y="520"/>
                  <a:pt x="257" y="520"/>
                </a:cubicBezTo>
                <a:cubicBezTo>
                  <a:pt x="250" y="520"/>
                  <a:pt x="237" y="520"/>
                  <a:pt x="230" y="520"/>
                </a:cubicBezTo>
                <a:cubicBezTo>
                  <a:pt x="223" y="520"/>
                  <a:pt x="223" y="520"/>
                  <a:pt x="223" y="520"/>
                </a:cubicBezTo>
                <a:cubicBezTo>
                  <a:pt x="210" y="520"/>
                  <a:pt x="203" y="520"/>
                  <a:pt x="189" y="527"/>
                </a:cubicBezTo>
                <a:cubicBezTo>
                  <a:pt x="196" y="513"/>
                  <a:pt x="203" y="493"/>
                  <a:pt x="203" y="473"/>
                </a:cubicBezTo>
                <a:cubicBezTo>
                  <a:pt x="196" y="473"/>
                  <a:pt x="189" y="473"/>
                  <a:pt x="183" y="466"/>
                </a:cubicBezTo>
                <a:cubicBezTo>
                  <a:pt x="156" y="459"/>
                  <a:pt x="142" y="439"/>
                  <a:pt x="129" y="419"/>
                </a:cubicBezTo>
                <a:cubicBezTo>
                  <a:pt x="122" y="412"/>
                  <a:pt x="122" y="412"/>
                  <a:pt x="122" y="412"/>
                </a:cubicBezTo>
                <a:cubicBezTo>
                  <a:pt x="115" y="405"/>
                  <a:pt x="108" y="398"/>
                  <a:pt x="102" y="392"/>
                </a:cubicBezTo>
                <a:cubicBezTo>
                  <a:pt x="108" y="392"/>
                  <a:pt x="115" y="392"/>
                  <a:pt x="122" y="392"/>
                </a:cubicBezTo>
                <a:cubicBezTo>
                  <a:pt x="129" y="392"/>
                  <a:pt x="129" y="392"/>
                  <a:pt x="129" y="392"/>
                </a:cubicBezTo>
                <a:cubicBezTo>
                  <a:pt x="135" y="392"/>
                  <a:pt x="142" y="392"/>
                  <a:pt x="149" y="392"/>
                </a:cubicBezTo>
                <a:cubicBezTo>
                  <a:pt x="156" y="358"/>
                  <a:pt x="149" y="338"/>
                  <a:pt x="142" y="331"/>
                </a:cubicBezTo>
                <a:cubicBezTo>
                  <a:pt x="149" y="331"/>
                  <a:pt x="162" y="338"/>
                  <a:pt x="183" y="338"/>
                </a:cubicBezTo>
                <a:cubicBezTo>
                  <a:pt x="196" y="338"/>
                  <a:pt x="210" y="338"/>
                  <a:pt x="223" y="338"/>
                </a:cubicBezTo>
                <a:cubicBezTo>
                  <a:pt x="223" y="338"/>
                  <a:pt x="223" y="338"/>
                  <a:pt x="230" y="338"/>
                </a:cubicBezTo>
                <a:cubicBezTo>
                  <a:pt x="230" y="331"/>
                  <a:pt x="230" y="331"/>
                  <a:pt x="230" y="331"/>
                </a:cubicBezTo>
                <a:cubicBezTo>
                  <a:pt x="230" y="311"/>
                  <a:pt x="223" y="284"/>
                  <a:pt x="223" y="263"/>
                </a:cubicBezTo>
                <a:cubicBezTo>
                  <a:pt x="230" y="270"/>
                  <a:pt x="230" y="270"/>
                  <a:pt x="230" y="270"/>
                </a:cubicBezTo>
                <a:cubicBezTo>
                  <a:pt x="237" y="277"/>
                  <a:pt x="250" y="284"/>
                  <a:pt x="257" y="290"/>
                </a:cubicBezTo>
                <a:cubicBezTo>
                  <a:pt x="264" y="297"/>
                  <a:pt x="264" y="297"/>
                  <a:pt x="264" y="297"/>
                </a:cubicBezTo>
                <a:cubicBezTo>
                  <a:pt x="264" y="148"/>
                  <a:pt x="264" y="148"/>
                  <a:pt x="264" y="148"/>
                </a:cubicBezTo>
                <a:cubicBezTo>
                  <a:pt x="264" y="148"/>
                  <a:pt x="264" y="148"/>
                  <a:pt x="257" y="148"/>
                </a:cubicBezTo>
                <a:cubicBezTo>
                  <a:pt x="250" y="148"/>
                  <a:pt x="237" y="148"/>
                  <a:pt x="230" y="148"/>
                </a:cubicBezTo>
                <a:cubicBezTo>
                  <a:pt x="223" y="148"/>
                  <a:pt x="223" y="148"/>
                  <a:pt x="223" y="148"/>
                </a:cubicBezTo>
                <a:cubicBezTo>
                  <a:pt x="203" y="142"/>
                  <a:pt x="196" y="128"/>
                  <a:pt x="183" y="115"/>
                </a:cubicBezTo>
                <a:cubicBezTo>
                  <a:pt x="169" y="101"/>
                  <a:pt x="162" y="88"/>
                  <a:pt x="142" y="81"/>
                </a:cubicBezTo>
                <a:cubicBezTo>
                  <a:pt x="142" y="67"/>
                  <a:pt x="135" y="54"/>
                  <a:pt x="129" y="40"/>
                </a:cubicBezTo>
                <a:cubicBezTo>
                  <a:pt x="122" y="40"/>
                  <a:pt x="122" y="40"/>
                  <a:pt x="122" y="40"/>
                </a:cubicBezTo>
                <a:cubicBezTo>
                  <a:pt x="108" y="20"/>
                  <a:pt x="81" y="0"/>
                  <a:pt x="54" y="0"/>
                </a:cubicBezTo>
                <a:cubicBezTo>
                  <a:pt x="41" y="0"/>
                  <a:pt x="34" y="0"/>
                  <a:pt x="27" y="0"/>
                </a:cubicBezTo>
                <a:cubicBezTo>
                  <a:pt x="20" y="0"/>
                  <a:pt x="7" y="13"/>
                  <a:pt x="0" y="20"/>
                </a:cubicBezTo>
                <a:cubicBezTo>
                  <a:pt x="14" y="27"/>
                  <a:pt x="20" y="40"/>
                  <a:pt x="27" y="54"/>
                </a:cubicBezTo>
                <a:cubicBezTo>
                  <a:pt x="41" y="67"/>
                  <a:pt x="41" y="88"/>
                  <a:pt x="54" y="108"/>
                </a:cubicBezTo>
                <a:lnTo>
                  <a:pt x="54" y="115"/>
                </a:lnTo>
                <a:cubicBezTo>
                  <a:pt x="68" y="128"/>
                  <a:pt x="81" y="142"/>
                  <a:pt x="102" y="142"/>
                </a:cubicBezTo>
                <a:cubicBezTo>
                  <a:pt x="88" y="216"/>
                  <a:pt x="81" y="277"/>
                  <a:pt x="108" y="311"/>
                </a:cubicBezTo>
                <a:cubicBezTo>
                  <a:pt x="95" y="304"/>
                  <a:pt x="81" y="297"/>
                  <a:pt x="75" y="290"/>
                </a:cubicBezTo>
                <a:cubicBezTo>
                  <a:pt x="75" y="317"/>
                  <a:pt x="68" y="351"/>
                  <a:pt x="54" y="378"/>
                </a:cubicBezTo>
                <a:cubicBezTo>
                  <a:pt x="54" y="385"/>
                  <a:pt x="54" y="385"/>
                  <a:pt x="54" y="392"/>
                </a:cubicBezTo>
                <a:cubicBezTo>
                  <a:pt x="47" y="398"/>
                  <a:pt x="47" y="398"/>
                  <a:pt x="41" y="405"/>
                </a:cubicBezTo>
                <a:cubicBezTo>
                  <a:pt x="41" y="412"/>
                  <a:pt x="34" y="419"/>
                  <a:pt x="27" y="425"/>
                </a:cubicBezTo>
                <a:cubicBezTo>
                  <a:pt x="34" y="425"/>
                  <a:pt x="34" y="425"/>
                  <a:pt x="34" y="425"/>
                </a:cubicBezTo>
                <a:cubicBezTo>
                  <a:pt x="34" y="439"/>
                  <a:pt x="34" y="446"/>
                  <a:pt x="47" y="439"/>
                </a:cubicBezTo>
                <a:cubicBezTo>
                  <a:pt x="47" y="439"/>
                  <a:pt x="47" y="432"/>
                  <a:pt x="54" y="432"/>
                </a:cubicBezTo>
                <a:lnTo>
                  <a:pt x="54" y="425"/>
                </a:lnTo>
                <a:cubicBezTo>
                  <a:pt x="68" y="432"/>
                  <a:pt x="81" y="432"/>
                  <a:pt x="81" y="446"/>
                </a:cubicBezTo>
                <a:cubicBezTo>
                  <a:pt x="75" y="466"/>
                  <a:pt x="75" y="479"/>
                  <a:pt x="81" y="493"/>
                </a:cubicBezTo>
                <a:cubicBezTo>
                  <a:pt x="75" y="486"/>
                  <a:pt x="68" y="473"/>
                  <a:pt x="61" y="466"/>
                </a:cubicBezTo>
                <a:cubicBezTo>
                  <a:pt x="54" y="520"/>
                  <a:pt x="88" y="540"/>
                  <a:pt x="122" y="554"/>
                </a:cubicBezTo>
                <a:cubicBezTo>
                  <a:pt x="129" y="560"/>
                  <a:pt x="129" y="560"/>
                  <a:pt x="129" y="560"/>
                </a:cubicBezTo>
                <a:cubicBezTo>
                  <a:pt x="142" y="567"/>
                  <a:pt x="162" y="567"/>
                  <a:pt x="183" y="574"/>
                </a:cubicBezTo>
                <a:cubicBezTo>
                  <a:pt x="196" y="581"/>
                  <a:pt x="210" y="587"/>
                  <a:pt x="223" y="594"/>
                </a:cubicBezTo>
                <a:cubicBezTo>
                  <a:pt x="223" y="601"/>
                  <a:pt x="223" y="601"/>
                  <a:pt x="230" y="608"/>
                </a:cubicBezTo>
                <a:cubicBezTo>
                  <a:pt x="230" y="608"/>
                  <a:pt x="230" y="614"/>
                  <a:pt x="237" y="614"/>
                </a:cubicBezTo>
                <a:cubicBezTo>
                  <a:pt x="230" y="614"/>
                  <a:pt x="230" y="614"/>
                  <a:pt x="230" y="614"/>
                </a:cubicBezTo>
                <a:cubicBezTo>
                  <a:pt x="223" y="621"/>
                  <a:pt x="223" y="621"/>
                  <a:pt x="223" y="628"/>
                </a:cubicBezTo>
                <a:cubicBezTo>
                  <a:pt x="203" y="648"/>
                  <a:pt x="203" y="689"/>
                  <a:pt x="223" y="722"/>
                </a:cubicBezTo>
                <a:cubicBezTo>
                  <a:pt x="223" y="729"/>
                  <a:pt x="223" y="736"/>
                  <a:pt x="230" y="736"/>
                </a:cubicBezTo>
                <a:cubicBezTo>
                  <a:pt x="237" y="749"/>
                  <a:pt x="250" y="756"/>
                  <a:pt x="257" y="763"/>
                </a:cubicBezTo>
                <a:cubicBezTo>
                  <a:pt x="264" y="763"/>
                  <a:pt x="277" y="763"/>
                  <a:pt x="284" y="763"/>
                </a:cubicBezTo>
                <a:cubicBezTo>
                  <a:pt x="318" y="729"/>
                  <a:pt x="304" y="695"/>
                  <a:pt x="284" y="668"/>
                </a:cubicBezTo>
                <a:cubicBezTo>
                  <a:pt x="264" y="635"/>
                  <a:pt x="243" y="601"/>
                  <a:pt x="284" y="567"/>
                </a:cubicBezTo>
                <a:cubicBezTo>
                  <a:pt x="324" y="594"/>
                  <a:pt x="311" y="668"/>
                  <a:pt x="338" y="716"/>
                </a:cubicBezTo>
                <a:lnTo>
                  <a:pt x="345" y="716"/>
                </a:lnTo>
                <a:cubicBezTo>
                  <a:pt x="365" y="716"/>
                  <a:pt x="378" y="709"/>
                  <a:pt x="392" y="709"/>
                </a:cubicBezTo>
                <a:cubicBezTo>
                  <a:pt x="405" y="709"/>
                  <a:pt x="419" y="709"/>
                  <a:pt x="432" y="702"/>
                </a:cubicBezTo>
                <a:cubicBezTo>
                  <a:pt x="446" y="702"/>
                  <a:pt x="459" y="695"/>
                  <a:pt x="473" y="695"/>
                </a:cubicBezTo>
                <a:cubicBezTo>
                  <a:pt x="453" y="722"/>
                  <a:pt x="439" y="756"/>
                  <a:pt x="446" y="810"/>
                </a:cubicBezTo>
                <a:cubicBezTo>
                  <a:pt x="466" y="810"/>
                  <a:pt x="480" y="810"/>
                  <a:pt x="493" y="810"/>
                </a:cubicBezTo>
                <a:cubicBezTo>
                  <a:pt x="500" y="810"/>
                  <a:pt x="507" y="803"/>
                  <a:pt x="513" y="803"/>
                </a:cubicBezTo>
                <a:cubicBezTo>
                  <a:pt x="520" y="803"/>
                  <a:pt x="527" y="797"/>
                  <a:pt x="534" y="797"/>
                </a:cubicBezTo>
                <a:cubicBezTo>
                  <a:pt x="540" y="790"/>
                  <a:pt x="547" y="790"/>
                  <a:pt x="547" y="783"/>
                </a:cubicBezTo>
                <a:cubicBezTo>
                  <a:pt x="554" y="763"/>
                  <a:pt x="547" y="743"/>
                  <a:pt x="534" y="736"/>
                </a:cubicBezTo>
                <a:cubicBezTo>
                  <a:pt x="534" y="722"/>
                  <a:pt x="520" y="716"/>
                  <a:pt x="513" y="709"/>
                </a:cubicBezTo>
                <a:cubicBezTo>
                  <a:pt x="507" y="702"/>
                  <a:pt x="500" y="702"/>
                  <a:pt x="493" y="695"/>
                </a:cubicBezTo>
                <a:cubicBezTo>
                  <a:pt x="480" y="689"/>
                  <a:pt x="480" y="689"/>
                  <a:pt x="480" y="689"/>
                </a:cubicBezTo>
                <a:cubicBezTo>
                  <a:pt x="493" y="689"/>
                  <a:pt x="493" y="689"/>
                  <a:pt x="493" y="689"/>
                </a:cubicBezTo>
                <a:cubicBezTo>
                  <a:pt x="500" y="689"/>
                  <a:pt x="507" y="689"/>
                  <a:pt x="513" y="682"/>
                </a:cubicBezTo>
                <a:cubicBezTo>
                  <a:pt x="520" y="682"/>
                  <a:pt x="527" y="682"/>
                  <a:pt x="534" y="682"/>
                </a:cubicBezTo>
                <a:cubicBezTo>
                  <a:pt x="547" y="682"/>
                  <a:pt x="554" y="682"/>
                  <a:pt x="561" y="682"/>
                </a:cubicBezTo>
                <a:lnTo>
                  <a:pt x="567" y="682"/>
                </a:lnTo>
                <a:cubicBezTo>
                  <a:pt x="574" y="682"/>
                  <a:pt x="574" y="682"/>
                  <a:pt x="581" y="682"/>
                </a:cubicBezTo>
                <a:lnTo>
                  <a:pt x="588" y="689"/>
                </a:lnTo>
                <a:cubicBezTo>
                  <a:pt x="601" y="689"/>
                  <a:pt x="621" y="695"/>
                  <a:pt x="642" y="702"/>
                </a:cubicBezTo>
                <a:cubicBezTo>
                  <a:pt x="648" y="709"/>
                  <a:pt x="655" y="709"/>
                  <a:pt x="662" y="716"/>
                </a:cubicBezTo>
                <a:cubicBezTo>
                  <a:pt x="662" y="662"/>
                  <a:pt x="662" y="662"/>
                  <a:pt x="662" y="662"/>
                </a:cubicBezTo>
                <a:cubicBezTo>
                  <a:pt x="655" y="648"/>
                  <a:pt x="662" y="614"/>
                  <a:pt x="642" y="614"/>
                </a:cubicBezTo>
                <a:cubicBezTo>
                  <a:pt x="635" y="614"/>
                  <a:pt x="635" y="614"/>
                  <a:pt x="635" y="614"/>
                </a:cubicBezTo>
                <a:cubicBezTo>
                  <a:pt x="615" y="662"/>
                  <a:pt x="594" y="641"/>
                  <a:pt x="588" y="614"/>
                </a:cubicBezTo>
                <a:cubicBezTo>
                  <a:pt x="581" y="581"/>
                  <a:pt x="581" y="540"/>
                  <a:pt x="588" y="513"/>
                </a:cubicBezTo>
                <a:lnTo>
                  <a:pt x="581" y="513"/>
                </a:lnTo>
                <a:close/>
                <a:moveTo>
                  <a:pt x="129" y="142"/>
                </a:moveTo>
                <a:lnTo>
                  <a:pt x="129" y="142"/>
                </a:ln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22" name="Freeform 210"/>
          <p:cNvSpPr>
            <a:spLocks noChangeArrowheads="1"/>
          </p:cNvSpPr>
          <p:nvPr/>
        </p:nvSpPr>
        <p:spPr bwMode="auto">
          <a:xfrm>
            <a:off x="8905875" y="1583532"/>
            <a:ext cx="44450" cy="69850"/>
          </a:xfrm>
          <a:custGeom>
            <a:avLst/>
            <a:gdLst>
              <a:gd name="T0" fmla="*/ 63689 w 170"/>
              <a:gd name="T1" fmla="*/ 0 h 271"/>
              <a:gd name="T2" fmla="*/ 63689 w 170"/>
              <a:gd name="T3" fmla="*/ 0 h 271"/>
              <a:gd name="T4" fmla="*/ 56846 w 170"/>
              <a:gd name="T5" fmla="*/ 0 h 271"/>
              <a:gd name="T6" fmla="*/ 42635 w 170"/>
              <a:gd name="T7" fmla="*/ 0 h 271"/>
              <a:gd name="T8" fmla="*/ 28423 w 170"/>
              <a:gd name="T9" fmla="*/ 3615 h 271"/>
              <a:gd name="T10" fmla="*/ 24739 w 170"/>
              <a:gd name="T11" fmla="*/ 7231 h 271"/>
              <a:gd name="T12" fmla="*/ 3684 w 170"/>
              <a:gd name="T13" fmla="*/ 31505 h 271"/>
              <a:gd name="T14" fmla="*/ 3684 w 170"/>
              <a:gd name="T15" fmla="*/ 59394 h 271"/>
              <a:gd name="T16" fmla="*/ 10527 w 170"/>
              <a:gd name="T17" fmla="*/ 63009 h 271"/>
              <a:gd name="T18" fmla="*/ 24739 w 170"/>
              <a:gd name="T19" fmla="*/ 55779 h 271"/>
              <a:gd name="T20" fmla="*/ 28423 w 170"/>
              <a:gd name="T21" fmla="*/ 52680 h 271"/>
              <a:gd name="T22" fmla="*/ 42635 w 170"/>
              <a:gd name="T23" fmla="*/ 83668 h 271"/>
              <a:gd name="T24" fmla="*/ 28423 w 170"/>
              <a:gd name="T25" fmla="*/ 76954 h 271"/>
              <a:gd name="T26" fmla="*/ 24739 w 170"/>
              <a:gd name="T27" fmla="*/ 76954 h 271"/>
              <a:gd name="T28" fmla="*/ 24739 w 170"/>
              <a:gd name="T29" fmla="*/ 80569 h 271"/>
              <a:gd name="T30" fmla="*/ 24739 w 170"/>
              <a:gd name="T31" fmla="*/ 115173 h 271"/>
              <a:gd name="T32" fmla="*/ 28423 w 170"/>
              <a:gd name="T33" fmla="*/ 118788 h 271"/>
              <a:gd name="T34" fmla="*/ 42635 w 170"/>
              <a:gd name="T35" fmla="*/ 132732 h 271"/>
              <a:gd name="T36" fmla="*/ 53162 w 170"/>
              <a:gd name="T37" fmla="*/ 139447 h 271"/>
              <a:gd name="T38" fmla="*/ 56846 w 170"/>
              <a:gd name="T39" fmla="*/ 132732 h 271"/>
              <a:gd name="T40" fmla="*/ 63689 w 170"/>
              <a:gd name="T41" fmla="*/ 115173 h 271"/>
              <a:gd name="T42" fmla="*/ 63689 w 170"/>
              <a:gd name="T43" fmla="*/ 115173 h 271"/>
              <a:gd name="T44" fmla="*/ 63689 w 170"/>
              <a:gd name="T45" fmla="*/ 0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0" h="271">
                <a:moveTo>
                  <a:pt x="121" y="0"/>
                </a:moveTo>
                <a:lnTo>
                  <a:pt x="121" y="0"/>
                </a:lnTo>
                <a:cubicBezTo>
                  <a:pt x="115" y="0"/>
                  <a:pt x="115" y="0"/>
                  <a:pt x="108" y="0"/>
                </a:cubicBezTo>
                <a:cubicBezTo>
                  <a:pt x="101" y="0"/>
                  <a:pt x="94" y="0"/>
                  <a:pt x="81" y="0"/>
                </a:cubicBezTo>
                <a:cubicBezTo>
                  <a:pt x="74" y="0"/>
                  <a:pt x="61" y="0"/>
                  <a:pt x="54" y="7"/>
                </a:cubicBezTo>
                <a:cubicBezTo>
                  <a:pt x="47" y="7"/>
                  <a:pt x="47" y="14"/>
                  <a:pt x="47" y="14"/>
                </a:cubicBezTo>
                <a:cubicBezTo>
                  <a:pt x="27" y="27"/>
                  <a:pt x="13" y="41"/>
                  <a:pt x="7" y="61"/>
                </a:cubicBezTo>
                <a:cubicBezTo>
                  <a:pt x="0" y="81"/>
                  <a:pt x="0" y="102"/>
                  <a:pt x="7" y="115"/>
                </a:cubicBezTo>
                <a:cubicBezTo>
                  <a:pt x="7" y="115"/>
                  <a:pt x="13" y="122"/>
                  <a:pt x="20" y="122"/>
                </a:cubicBezTo>
                <a:cubicBezTo>
                  <a:pt x="27" y="115"/>
                  <a:pt x="40" y="115"/>
                  <a:pt x="47" y="108"/>
                </a:cubicBezTo>
                <a:cubicBezTo>
                  <a:pt x="47" y="108"/>
                  <a:pt x="47" y="108"/>
                  <a:pt x="54" y="102"/>
                </a:cubicBezTo>
                <a:cubicBezTo>
                  <a:pt x="81" y="95"/>
                  <a:pt x="74" y="129"/>
                  <a:pt x="81" y="162"/>
                </a:cubicBezTo>
                <a:cubicBezTo>
                  <a:pt x="67" y="156"/>
                  <a:pt x="61" y="156"/>
                  <a:pt x="54" y="149"/>
                </a:cubicBezTo>
                <a:lnTo>
                  <a:pt x="47" y="149"/>
                </a:lnTo>
                <a:cubicBezTo>
                  <a:pt x="47" y="149"/>
                  <a:pt x="47" y="149"/>
                  <a:pt x="47" y="156"/>
                </a:cubicBezTo>
                <a:cubicBezTo>
                  <a:pt x="20" y="183"/>
                  <a:pt x="27" y="203"/>
                  <a:pt x="47" y="223"/>
                </a:cubicBezTo>
                <a:cubicBezTo>
                  <a:pt x="47" y="223"/>
                  <a:pt x="47" y="230"/>
                  <a:pt x="54" y="230"/>
                </a:cubicBezTo>
                <a:cubicBezTo>
                  <a:pt x="61" y="237"/>
                  <a:pt x="74" y="250"/>
                  <a:pt x="81" y="257"/>
                </a:cubicBezTo>
                <a:cubicBezTo>
                  <a:pt x="88" y="264"/>
                  <a:pt x="94" y="264"/>
                  <a:pt x="101" y="270"/>
                </a:cubicBezTo>
                <a:cubicBezTo>
                  <a:pt x="101" y="270"/>
                  <a:pt x="108" y="264"/>
                  <a:pt x="108" y="257"/>
                </a:cubicBezTo>
                <a:cubicBezTo>
                  <a:pt x="121" y="250"/>
                  <a:pt x="121" y="237"/>
                  <a:pt x="121" y="223"/>
                </a:cubicBezTo>
                <a:cubicBezTo>
                  <a:pt x="169" y="142"/>
                  <a:pt x="115" y="102"/>
                  <a:pt x="12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23" name="Freeform 211"/>
          <p:cNvSpPr>
            <a:spLocks noChangeArrowheads="1"/>
          </p:cNvSpPr>
          <p:nvPr/>
        </p:nvSpPr>
        <p:spPr bwMode="auto">
          <a:xfrm>
            <a:off x="8923338" y="1539875"/>
            <a:ext cx="61913" cy="31750"/>
          </a:xfrm>
          <a:custGeom>
            <a:avLst/>
            <a:gdLst>
              <a:gd name="T0" fmla="*/ 53097 w 238"/>
              <a:gd name="T1" fmla="*/ 49500 h 122"/>
              <a:gd name="T2" fmla="*/ 53097 w 238"/>
              <a:gd name="T3" fmla="*/ 49500 h 122"/>
              <a:gd name="T4" fmla="*/ 53097 w 238"/>
              <a:gd name="T5" fmla="*/ 49500 h 122"/>
              <a:gd name="T6" fmla="*/ 77564 w 238"/>
              <a:gd name="T7" fmla="*/ 49500 h 122"/>
              <a:gd name="T8" fmla="*/ 98386 w 238"/>
              <a:gd name="T9" fmla="*/ 49500 h 122"/>
              <a:gd name="T10" fmla="*/ 119729 w 238"/>
              <a:gd name="T11" fmla="*/ 10532 h 122"/>
              <a:gd name="T12" fmla="*/ 98386 w 238"/>
              <a:gd name="T13" fmla="*/ 0 h 122"/>
              <a:gd name="T14" fmla="*/ 77564 w 238"/>
              <a:gd name="T15" fmla="*/ 3160 h 122"/>
              <a:gd name="T16" fmla="*/ 56221 w 238"/>
              <a:gd name="T17" fmla="*/ 14218 h 122"/>
              <a:gd name="T18" fmla="*/ 53097 w 238"/>
              <a:gd name="T19" fmla="*/ 10532 h 122"/>
              <a:gd name="T20" fmla="*/ 21343 w 238"/>
              <a:gd name="T21" fmla="*/ 14218 h 122"/>
              <a:gd name="T22" fmla="*/ 7288 w 238"/>
              <a:gd name="T23" fmla="*/ 28436 h 122"/>
              <a:gd name="T24" fmla="*/ 7288 w 238"/>
              <a:gd name="T25" fmla="*/ 56873 h 122"/>
              <a:gd name="T26" fmla="*/ 17699 w 238"/>
              <a:gd name="T27" fmla="*/ 63718 h 122"/>
              <a:gd name="T28" fmla="*/ 21343 w 238"/>
              <a:gd name="T29" fmla="*/ 60032 h 122"/>
              <a:gd name="T30" fmla="*/ 49453 w 238"/>
              <a:gd name="T31" fmla="*/ 31596 h 122"/>
              <a:gd name="T32" fmla="*/ 53097 w 238"/>
              <a:gd name="T33" fmla="*/ 42654 h 122"/>
              <a:gd name="T34" fmla="*/ 53097 w 238"/>
              <a:gd name="T35" fmla="*/ 45814 h 122"/>
              <a:gd name="T36" fmla="*/ 53097 w 238"/>
              <a:gd name="T37" fmla="*/ 49500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8" h="122">
                <a:moveTo>
                  <a:pt x="102" y="94"/>
                </a:moveTo>
                <a:lnTo>
                  <a:pt x="102" y="94"/>
                </a:lnTo>
                <a:cubicBezTo>
                  <a:pt x="122" y="94"/>
                  <a:pt x="135" y="101"/>
                  <a:pt x="149" y="94"/>
                </a:cubicBezTo>
                <a:cubicBezTo>
                  <a:pt x="162" y="94"/>
                  <a:pt x="176" y="94"/>
                  <a:pt x="189" y="94"/>
                </a:cubicBezTo>
                <a:cubicBezTo>
                  <a:pt x="216" y="87"/>
                  <a:pt x="237" y="67"/>
                  <a:pt x="230" y="20"/>
                </a:cubicBezTo>
                <a:cubicBezTo>
                  <a:pt x="216" y="13"/>
                  <a:pt x="203" y="6"/>
                  <a:pt x="189" y="0"/>
                </a:cubicBezTo>
                <a:cubicBezTo>
                  <a:pt x="176" y="0"/>
                  <a:pt x="162" y="6"/>
                  <a:pt x="149" y="6"/>
                </a:cubicBezTo>
                <a:cubicBezTo>
                  <a:pt x="135" y="13"/>
                  <a:pt x="122" y="20"/>
                  <a:pt x="108" y="27"/>
                </a:cubicBezTo>
                <a:cubicBezTo>
                  <a:pt x="108" y="27"/>
                  <a:pt x="108" y="20"/>
                  <a:pt x="102" y="20"/>
                </a:cubicBezTo>
                <a:cubicBezTo>
                  <a:pt x="81" y="13"/>
                  <a:pt x="61" y="20"/>
                  <a:pt x="41" y="27"/>
                </a:cubicBezTo>
                <a:cubicBezTo>
                  <a:pt x="34" y="33"/>
                  <a:pt x="21" y="47"/>
                  <a:pt x="14" y="54"/>
                </a:cubicBezTo>
                <a:cubicBezTo>
                  <a:pt x="7" y="74"/>
                  <a:pt x="0" y="94"/>
                  <a:pt x="14" y="108"/>
                </a:cubicBezTo>
                <a:cubicBezTo>
                  <a:pt x="21" y="114"/>
                  <a:pt x="27" y="121"/>
                  <a:pt x="34" y="121"/>
                </a:cubicBezTo>
                <a:lnTo>
                  <a:pt x="41" y="114"/>
                </a:lnTo>
                <a:cubicBezTo>
                  <a:pt x="61" y="94"/>
                  <a:pt x="81" y="81"/>
                  <a:pt x="95" y="60"/>
                </a:cubicBezTo>
                <a:cubicBezTo>
                  <a:pt x="102" y="67"/>
                  <a:pt x="102" y="74"/>
                  <a:pt x="102" y="81"/>
                </a:cubicBezTo>
                <a:cubicBezTo>
                  <a:pt x="102" y="87"/>
                  <a:pt x="102" y="87"/>
                  <a:pt x="102" y="87"/>
                </a:cubicBezTo>
                <a:cubicBezTo>
                  <a:pt x="102" y="94"/>
                  <a:pt x="102" y="94"/>
                  <a:pt x="102" y="9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25" name="Freeform 213"/>
          <p:cNvSpPr>
            <a:spLocks noChangeArrowheads="1"/>
          </p:cNvSpPr>
          <p:nvPr/>
        </p:nvSpPr>
        <p:spPr bwMode="auto">
          <a:xfrm>
            <a:off x="8886825" y="1357313"/>
            <a:ext cx="78582" cy="63500"/>
          </a:xfrm>
          <a:custGeom>
            <a:avLst/>
            <a:gdLst>
              <a:gd name="T0" fmla="*/ 63011 w 304"/>
              <a:gd name="T1" fmla="*/ 55858 h 244"/>
              <a:gd name="T2" fmla="*/ 63011 w 304"/>
              <a:gd name="T3" fmla="*/ 55858 h 244"/>
              <a:gd name="T4" fmla="*/ 42181 w 304"/>
              <a:gd name="T5" fmla="*/ 63099 h 244"/>
              <a:gd name="T6" fmla="*/ 14060 w 304"/>
              <a:gd name="T7" fmla="*/ 77063 h 244"/>
              <a:gd name="T8" fmla="*/ 10415 w 304"/>
              <a:gd name="T9" fmla="*/ 80683 h 244"/>
              <a:gd name="T10" fmla="*/ 0 w 304"/>
              <a:gd name="T11" fmla="*/ 111715 h 244"/>
              <a:gd name="T12" fmla="*/ 10415 w 304"/>
              <a:gd name="T13" fmla="*/ 108612 h 244"/>
              <a:gd name="T14" fmla="*/ 14060 w 304"/>
              <a:gd name="T15" fmla="*/ 108612 h 244"/>
              <a:gd name="T16" fmla="*/ 42181 w 304"/>
              <a:gd name="T17" fmla="*/ 91027 h 244"/>
              <a:gd name="T18" fmla="*/ 63011 w 304"/>
              <a:gd name="T19" fmla="*/ 87407 h 244"/>
              <a:gd name="T20" fmla="*/ 66656 w 304"/>
              <a:gd name="T21" fmla="*/ 87407 h 244"/>
              <a:gd name="T22" fmla="*/ 80717 w 304"/>
              <a:gd name="T23" fmla="*/ 125680 h 244"/>
              <a:gd name="T24" fmla="*/ 80717 w 304"/>
              <a:gd name="T25" fmla="*/ 125680 h 244"/>
              <a:gd name="T26" fmla="*/ 94777 w 304"/>
              <a:gd name="T27" fmla="*/ 115336 h 244"/>
              <a:gd name="T28" fmla="*/ 126543 w 304"/>
              <a:gd name="T29" fmla="*/ 111715 h 244"/>
              <a:gd name="T30" fmla="*/ 151018 w 304"/>
              <a:gd name="T31" fmla="*/ 104992 h 244"/>
              <a:gd name="T32" fmla="*/ 157788 w 304"/>
              <a:gd name="T33" fmla="*/ 87407 h 244"/>
              <a:gd name="T34" fmla="*/ 151018 w 304"/>
              <a:gd name="T35" fmla="*/ 87407 h 244"/>
              <a:gd name="T36" fmla="*/ 133313 w 304"/>
              <a:gd name="T37" fmla="*/ 80683 h 244"/>
              <a:gd name="T38" fmla="*/ 140603 w 304"/>
              <a:gd name="T39" fmla="*/ 80683 h 244"/>
              <a:gd name="T40" fmla="*/ 126543 w 304"/>
              <a:gd name="T41" fmla="*/ 31549 h 244"/>
              <a:gd name="T42" fmla="*/ 101547 w 304"/>
              <a:gd name="T43" fmla="*/ 27929 h 244"/>
              <a:gd name="T44" fmla="*/ 98422 w 304"/>
              <a:gd name="T45" fmla="*/ 41893 h 244"/>
              <a:gd name="T46" fmla="*/ 94777 w 304"/>
              <a:gd name="T47" fmla="*/ 38790 h 244"/>
              <a:gd name="T48" fmla="*/ 80717 w 304"/>
              <a:gd name="T49" fmla="*/ 3620 h 244"/>
              <a:gd name="T50" fmla="*/ 80717 w 304"/>
              <a:gd name="T51" fmla="*/ 0 h 244"/>
              <a:gd name="T52" fmla="*/ 66656 w 304"/>
              <a:gd name="T53" fmla="*/ 52754 h 244"/>
              <a:gd name="T54" fmla="*/ 63011 w 304"/>
              <a:gd name="T55" fmla="*/ 55858 h 2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4" h="244">
                <a:moveTo>
                  <a:pt x="121" y="108"/>
                </a:moveTo>
                <a:lnTo>
                  <a:pt x="121" y="108"/>
                </a:lnTo>
                <a:cubicBezTo>
                  <a:pt x="108" y="115"/>
                  <a:pt x="94" y="122"/>
                  <a:pt x="81" y="122"/>
                </a:cubicBezTo>
                <a:cubicBezTo>
                  <a:pt x="60" y="129"/>
                  <a:pt x="40" y="135"/>
                  <a:pt x="27" y="149"/>
                </a:cubicBezTo>
                <a:cubicBezTo>
                  <a:pt x="27" y="156"/>
                  <a:pt x="20" y="156"/>
                  <a:pt x="20" y="156"/>
                </a:cubicBezTo>
                <a:cubicBezTo>
                  <a:pt x="13" y="169"/>
                  <a:pt x="0" y="189"/>
                  <a:pt x="0" y="216"/>
                </a:cubicBezTo>
                <a:cubicBezTo>
                  <a:pt x="6" y="216"/>
                  <a:pt x="13" y="216"/>
                  <a:pt x="20" y="210"/>
                </a:cubicBezTo>
                <a:cubicBezTo>
                  <a:pt x="27" y="210"/>
                  <a:pt x="27" y="210"/>
                  <a:pt x="27" y="210"/>
                </a:cubicBezTo>
                <a:cubicBezTo>
                  <a:pt x="40" y="196"/>
                  <a:pt x="60" y="189"/>
                  <a:pt x="81" y="176"/>
                </a:cubicBezTo>
                <a:cubicBezTo>
                  <a:pt x="94" y="176"/>
                  <a:pt x="108" y="169"/>
                  <a:pt x="121" y="169"/>
                </a:cubicBezTo>
                <a:cubicBezTo>
                  <a:pt x="121" y="169"/>
                  <a:pt x="121" y="169"/>
                  <a:pt x="128" y="169"/>
                </a:cubicBezTo>
                <a:cubicBezTo>
                  <a:pt x="148" y="176"/>
                  <a:pt x="162" y="196"/>
                  <a:pt x="155" y="243"/>
                </a:cubicBezTo>
                <a:cubicBezTo>
                  <a:pt x="168" y="237"/>
                  <a:pt x="175" y="230"/>
                  <a:pt x="182" y="223"/>
                </a:cubicBezTo>
                <a:cubicBezTo>
                  <a:pt x="209" y="216"/>
                  <a:pt x="229" y="216"/>
                  <a:pt x="243" y="216"/>
                </a:cubicBezTo>
                <a:cubicBezTo>
                  <a:pt x="263" y="216"/>
                  <a:pt x="276" y="216"/>
                  <a:pt x="290" y="203"/>
                </a:cubicBezTo>
                <a:cubicBezTo>
                  <a:pt x="297" y="196"/>
                  <a:pt x="297" y="182"/>
                  <a:pt x="303" y="169"/>
                </a:cubicBezTo>
                <a:cubicBezTo>
                  <a:pt x="297" y="169"/>
                  <a:pt x="290" y="169"/>
                  <a:pt x="290" y="169"/>
                </a:cubicBezTo>
                <a:cubicBezTo>
                  <a:pt x="276" y="162"/>
                  <a:pt x="263" y="156"/>
                  <a:pt x="256" y="156"/>
                </a:cubicBezTo>
                <a:cubicBezTo>
                  <a:pt x="270" y="156"/>
                  <a:pt x="270" y="156"/>
                  <a:pt x="270" y="156"/>
                </a:cubicBezTo>
                <a:cubicBezTo>
                  <a:pt x="276" y="108"/>
                  <a:pt x="270" y="75"/>
                  <a:pt x="243" y="61"/>
                </a:cubicBezTo>
                <a:cubicBezTo>
                  <a:pt x="236" y="54"/>
                  <a:pt x="216" y="54"/>
                  <a:pt x="195" y="54"/>
                </a:cubicBezTo>
                <a:cubicBezTo>
                  <a:pt x="195" y="61"/>
                  <a:pt x="189" y="68"/>
                  <a:pt x="189" y="81"/>
                </a:cubicBezTo>
                <a:cubicBezTo>
                  <a:pt x="182" y="75"/>
                  <a:pt x="182" y="75"/>
                  <a:pt x="182" y="75"/>
                </a:cubicBezTo>
                <a:cubicBezTo>
                  <a:pt x="175" y="54"/>
                  <a:pt x="168" y="27"/>
                  <a:pt x="155" y="7"/>
                </a:cubicBezTo>
                <a:cubicBezTo>
                  <a:pt x="155" y="0"/>
                  <a:pt x="155" y="0"/>
                  <a:pt x="155" y="0"/>
                </a:cubicBezTo>
                <a:cubicBezTo>
                  <a:pt x="155" y="54"/>
                  <a:pt x="148" y="81"/>
                  <a:pt x="128" y="102"/>
                </a:cubicBezTo>
                <a:cubicBezTo>
                  <a:pt x="121" y="102"/>
                  <a:pt x="121" y="108"/>
                  <a:pt x="121"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26" name="Freeform 214"/>
          <p:cNvSpPr>
            <a:spLocks noChangeArrowheads="1"/>
          </p:cNvSpPr>
          <p:nvPr/>
        </p:nvSpPr>
        <p:spPr bwMode="auto">
          <a:xfrm>
            <a:off x="8659019" y="2808288"/>
            <a:ext cx="28575" cy="26988"/>
          </a:xfrm>
          <a:custGeom>
            <a:avLst/>
            <a:gdLst>
              <a:gd name="T0" fmla="*/ 39107 w 110"/>
              <a:gd name="T1" fmla="*/ 10348 h 102"/>
              <a:gd name="T2" fmla="*/ 39107 w 110"/>
              <a:gd name="T3" fmla="*/ 10348 h 102"/>
              <a:gd name="T4" fmla="*/ 28157 w 110"/>
              <a:gd name="T5" fmla="*/ 0 h 102"/>
              <a:gd name="T6" fmla="*/ 17729 w 110"/>
              <a:gd name="T7" fmla="*/ 17591 h 102"/>
              <a:gd name="T8" fmla="*/ 14079 w 110"/>
              <a:gd name="T9" fmla="*/ 21213 h 102"/>
              <a:gd name="T10" fmla="*/ 3650 w 110"/>
              <a:gd name="T11" fmla="*/ 35182 h 102"/>
              <a:gd name="T12" fmla="*/ 3650 w 110"/>
              <a:gd name="T13" fmla="*/ 49151 h 102"/>
              <a:gd name="T14" fmla="*/ 3650 w 110"/>
              <a:gd name="T15" fmla="*/ 52256 h 102"/>
              <a:gd name="T16" fmla="*/ 14079 w 110"/>
              <a:gd name="T17" fmla="*/ 52256 h 102"/>
              <a:gd name="T18" fmla="*/ 17729 w 110"/>
              <a:gd name="T19" fmla="*/ 52256 h 102"/>
              <a:gd name="T20" fmla="*/ 39107 w 110"/>
              <a:gd name="T21" fmla="*/ 49151 h 102"/>
              <a:gd name="T22" fmla="*/ 53186 w 110"/>
              <a:gd name="T23" fmla="*/ 45530 h 102"/>
              <a:gd name="T24" fmla="*/ 56836 w 110"/>
              <a:gd name="T25" fmla="*/ 38286 h 102"/>
              <a:gd name="T26" fmla="*/ 53186 w 110"/>
              <a:gd name="T27" fmla="*/ 38286 h 102"/>
              <a:gd name="T28" fmla="*/ 39107 w 110"/>
              <a:gd name="T29" fmla="*/ 10348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102">
                <a:moveTo>
                  <a:pt x="75" y="20"/>
                </a:moveTo>
                <a:lnTo>
                  <a:pt x="75" y="20"/>
                </a:lnTo>
                <a:cubicBezTo>
                  <a:pt x="75" y="7"/>
                  <a:pt x="68" y="0"/>
                  <a:pt x="54" y="0"/>
                </a:cubicBezTo>
                <a:cubicBezTo>
                  <a:pt x="54" y="20"/>
                  <a:pt x="48" y="27"/>
                  <a:pt x="34" y="34"/>
                </a:cubicBezTo>
                <a:cubicBezTo>
                  <a:pt x="34" y="41"/>
                  <a:pt x="27" y="41"/>
                  <a:pt x="27" y="41"/>
                </a:cubicBezTo>
                <a:cubicBezTo>
                  <a:pt x="21" y="47"/>
                  <a:pt x="14" y="54"/>
                  <a:pt x="7" y="68"/>
                </a:cubicBezTo>
                <a:cubicBezTo>
                  <a:pt x="7" y="74"/>
                  <a:pt x="0" y="81"/>
                  <a:pt x="7" y="95"/>
                </a:cubicBezTo>
                <a:cubicBezTo>
                  <a:pt x="7" y="101"/>
                  <a:pt x="7" y="101"/>
                  <a:pt x="7" y="101"/>
                </a:cubicBezTo>
                <a:cubicBezTo>
                  <a:pt x="14" y="101"/>
                  <a:pt x="21" y="101"/>
                  <a:pt x="27" y="101"/>
                </a:cubicBezTo>
                <a:lnTo>
                  <a:pt x="34" y="101"/>
                </a:lnTo>
                <a:cubicBezTo>
                  <a:pt x="48" y="101"/>
                  <a:pt x="61" y="101"/>
                  <a:pt x="75" y="95"/>
                </a:cubicBezTo>
                <a:cubicBezTo>
                  <a:pt x="88" y="95"/>
                  <a:pt x="95" y="95"/>
                  <a:pt x="102" y="88"/>
                </a:cubicBezTo>
                <a:cubicBezTo>
                  <a:pt x="102" y="88"/>
                  <a:pt x="109" y="81"/>
                  <a:pt x="109" y="74"/>
                </a:cubicBezTo>
                <a:cubicBezTo>
                  <a:pt x="102" y="74"/>
                  <a:pt x="102" y="74"/>
                  <a:pt x="102" y="74"/>
                </a:cubicBezTo>
                <a:cubicBezTo>
                  <a:pt x="81" y="68"/>
                  <a:pt x="81" y="41"/>
                  <a:pt x="75"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29" name="Freeform 217"/>
          <p:cNvSpPr>
            <a:spLocks noChangeArrowheads="1"/>
          </p:cNvSpPr>
          <p:nvPr/>
        </p:nvSpPr>
        <p:spPr bwMode="auto">
          <a:xfrm>
            <a:off x="8644732" y="2719388"/>
            <a:ext cx="51594" cy="96044"/>
          </a:xfrm>
          <a:custGeom>
            <a:avLst/>
            <a:gdLst>
              <a:gd name="T0" fmla="*/ 3145 w 197"/>
              <a:gd name="T1" fmla="*/ 38340 h 372"/>
              <a:gd name="T2" fmla="*/ 3145 w 197"/>
              <a:gd name="T3" fmla="*/ 38340 h 372"/>
              <a:gd name="T4" fmla="*/ 24632 w 197"/>
              <a:gd name="T5" fmla="*/ 45076 h 372"/>
              <a:gd name="T6" fmla="*/ 28301 w 197"/>
              <a:gd name="T7" fmla="*/ 52329 h 372"/>
              <a:gd name="T8" fmla="*/ 24632 w 197"/>
              <a:gd name="T9" fmla="*/ 52329 h 372"/>
              <a:gd name="T10" fmla="*/ 24632 w 197"/>
              <a:gd name="T11" fmla="*/ 62691 h 372"/>
              <a:gd name="T12" fmla="*/ 24632 w 197"/>
              <a:gd name="T13" fmla="*/ 62691 h 372"/>
              <a:gd name="T14" fmla="*/ 28301 w 197"/>
              <a:gd name="T15" fmla="*/ 62691 h 372"/>
              <a:gd name="T16" fmla="*/ 24632 w 197"/>
              <a:gd name="T17" fmla="*/ 62691 h 372"/>
              <a:gd name="T18" fmla="*/ 24632 w 197"/>
              <a:gd name="T19" fmla="*/ 62691 h 372"/>
              <a:gd name="T20" fmla="*/ 20963 w 197"/>
              <a:gd name="T21" fmla="*/ 62691 h 372"/>
              <a:gd name="T22" fmla="*/ 24632 w 197"/>
              <a:gd name="T23" fmla="*/ 83934 h 372"/>
              <a:gd name="T24" fmla="*/ 35114 w 197"/>
              <a:gd name="T25" fmla="*/ 101031 h 372"/>
              <a:gd name="T26" fmla="*/ 45596 w 197"/>
              <a:gd name="T27" fmla="*/ 115020 h 372"/>
              <a:gd name="T28" fmla="*/ 49264 w 197"/>
              <a:gd name="T29" fmla="*/ 122274 h 372"/>
              <a:gd name="T30" fmla="*/ 70752 w 197"/>
              <a:gd name="T31" fmla="*/ 139890 h 372"/>
              <a:gd name="T32" fmla="*/ 84902 w 197"/>
              <a:gd name="T33" fmla="*/ 153879 h 372"/>
              <a:gd name="T34" fmla="*/ 99052 w 197"/>
              <a:gd name="T35" fmla="*/ 181857 h 372"/>
              <a:gd name="T36" fmla="*/ 102721 w 197"/>
              <a:gd name="T37" fmla="*/ 192219 h 372"/>
              <a:gd name="T38" fmla="*/ 99052 w 197"/>
              <a:gd name="T39" fmla="*/ 157506 h 372"/>
              <a:gd name="T40" fmla="*/ 84902 w 197"/>
              <a:gd name="T41" fmla="*/ 122274 h 372"/>
              <a:gd name="T42" fmla="*/ 70752 w 197"/>
              <a:gd name="T43" fmla="*/ 97923 h 372"/>
              <a:gd name="T44" fmla="*/ 59746 w 197"/>
              <a:gd name="T45" fmla="*/ 76680 h 372"/>
              <a:gd name="T46" fmla="*/ 49264 w 197"/>
              <a:gd name="T47" fmla="*/ 87043 h 372"/>
              <a:gd name="T48" fmla="*/ 45596 w 197"/>
              <a:gd name="T49" fmla="*/ 80307 h 372"/>
              <a:gd name="T50" fmla="*/ 35114 w 197"/>
              <a:gd name="T51" fmla="*/ 69945 h 372"/>
              <a:gd name="T52" fmla="*/ 28301 w 197"/>
              <a:gd name="T53" fmla="*/ 62691 h 372"/>
              <a:gd name="T54" fmla="*/ 35114 w 197"/>
              <a:gd name="T55" fmla="*/ 55956 h 372"/>
              <a:gd name="T56" fmla="*/ 45596 w 197"/>
              <a:gd name="T57" fmla="*/ 52329 h 372"/>
              <a:gd name="T58" fmla="*/ 49264 w 197"/>
              <a:gd name="T59" fmla="*/ 52329 h 372"/>
              <a:gd name="T60" fmla="*/ 52933 w 197"/>
              <a:gd name="T61" fmla="*/ 52329 h 372"/>
              <a:gd name="T62" fmla="*/ 49264 w 197"/>
              <a:gd name="T63" fmla="*/ 31087 h 372"/>
              <a:gd name="T64" fmla="*/ 45596 w 197"/>
              <a:gd name="T65" fmla="*/ 20724 h 372"/>
              <a:gd name="T66" fmla="*/ 42451 w 197"/>
              <a:gd name="T67" fmla="*/ 0 h 372"/>
              <a:gd name="T68" fmla="*/ 35114 w 197"/>
              <a:gd name="T69" fmla="*/ 0 h 372"/>
              <a:gd name="T70" fmla="*/ 24632 w 197"/>
              <a:gd name="T71" fmla="*/ 0 h 372"/>
              <a:gd name="T72" fmla="*/ 14150 w 197"/>
              <a:gd name="T73" fmla="*/ 0 h 372"/>
              <a:gd name="T74" fmla="*/ 3145 w 197"/>
              <a:gd name="T75" fmla="*/ 24351 h 372"/>
              <a:gd name="T76" fmla="*/ 3145 w 197"/>
              <a:gd name="T77" fmla="*/ 38340 h 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7" h="372">
                <a:moveTo>
                  <a:pt x="6" y="74"/>
                </a:moveTo>
                <a:lnTo>
                  <a:pt x="6" y="74"/>
                </a:lnTo>
                <a:cubicBezTo>
                  <a:pt x="20" y="81"/>
                  <a:pt x="40" y="81"/>
                  <a:pt x="47" y="87"/>
                </a:cubicBezTo>
                <a:cubicBezTo>
                  <a:pt x="54" y="94"/>
                  <a:pt x="54" y="94"/>
                  <a:pt x="54" y="101"/>
                </a:cubicBezTo>
                <a:cubicBezTo>
                  <a:pt x="54" y="101"/>
                  <a:pt x="54" y="101"/>
                  <a:pt x="47" y="101"/>
                </a:cubicBezTo>
                <a:cubicBezTo>
                  <a:pt x="40" y="101"/>
                  <a:pt x="27" y="121"/>
                  <a:pt x="47" y="121"/>
                </a:cubicBezTo>
                <a:cubicBezTo>
                  <a:pt x="54" y="121"/>
                  <a:pt x="54" y="121"/>
                  <a:pt x="54" y="121"/>
                </a:cubicBezTo>
                <a:cubicBezTo>
                  <a:pt x="54" y="121"/>
                  <a:pt x="54" y="121"/>
                  <a:pt x="47" y="121"/>
                </a:cubicBezTo>
                <a:cubicBezTo>
                  <a:pt x="47" y="121"/>
                  <a:pt x="47" y="121"/>
                  <a:pt x="40" y="121"/>
                </a:cubicBezTo>
                <a:cubicBezTo>
                  <a:pt x="40" y="141"/>
                  <a:pt x="47" y="155"/>
                  <a:pt x="47" y="162"/>
                </a:cubicBezTo>
                <a:cubicBezTo>
                  <a:pt x="54" y="175"/>
                  <a:pt x="60" y="189"/>
                  <a:pt x="67" y="195"/>
                </a:cubicBezTo>
                <a:cubicBezTo>
                  <a:pt x="74" y="209"/>
                  <a:pt x="81" y="216"/>
                  <a:pt x="87" y="222"/>
                </a:cubicBezTo>
                <a:cubicBezTo>
                  <a:pt x="87" y="229"/>
                  <a:pt x="94" y="229"/>
                  <a:pt x="94" y="236"/>
                </a:cubicBezTo>
                <a:cubicBezTo>
                  <a:pt x="108" y="249"/>
                  <a:pt x="121" y="256"/>
                  <a:pt x="135" y="270"/>
                </a:cubicBezTo>
                <a:cubicBezTo>
                  <a:pt x="141" y="277"/>
                  <a:pt x="155" y="290"/>
                  <a:pt x="162" y="297"/>
                </a:cubicBezTo>
                <a:cubicBezTo>
                  <a:pt x="169" y="310"/>
                  <a:pt x="182" y="331"/>
                  <a:pt x="189" y="351"/>
                </a:cubicBezTo>
                <a:cubicBezTo>
                  <a:pt x="189" y="358"/>
                  <a:pt x="189" y="364"/>
                  <a:pt x="196" y="371"/>
                </a:cubicBezTo>
                <a:cubicBezTo>
                  <a:pt x="196" y="344"/>
                  <a:pt x="196" y="324"/>
                  <a:pt x="189" y="304"/>
                </a:cubicBezTo>
                <a:cubicBezTo>
                  <a:pt x="182" y="277"/>
                  <a:pt x="169" y="256"/>
                  <a:pt x="162" y="236"/>
                </a:cubicBezTo>
                <a:cubicBezTo>
                  <a:pt x="155" y="222"/>
                  <a:pt x="141" y="202"/>
                  <a:pt x="135" y="189"/>
                </a:cubicBezTo>
                <a:cubicBezTo>
                  <a:pt x="128" y="175"/>
                  <a:pt x="121" y="162"/>
                  <a:pt x="114" y="148"/>
                </a:cubicBezTo>
                <a:cubicBezTo>
                  <a:pt x="114" y="175"/>
                  <a:pt x="108" y="175"/>
                  <a:pt x="94" y="168"/>
                </a:cubicBezTo>
                <a:cubicBezTo>
                  <a:pt x="94" y="168"/>
                  <a:pt x="87" y="162"/>
                  <a:pt x="87" y="155"/>
                </a:cubicBezTo>
                <a:cubicBezTo>
                  <a:pt x="81" y="148"/>
                  <a:pt x="74" y="141"/>
                  <a:pt x="67" y="135"/>
                </a:cubicBezTo>
                <a:cubicBezTo>
                  <a:pt x="60" y="128"/>
                  <a:pt x="60" y="128"/>
                  <a:pt x="54" y="121"/>
                </a:cubicBezTo>
                <a:cubicBezTo>
                  <a:pt x="54" y="114"/>
                  <a:pt x="60" y="108"/>
                  <a:pt x="67" y="108"/>
                </a:cubicBezTo>
                <a:cubicBezTo>
                  <a:pt x="74" y="101"/>
                  <a:pt x="81" y="101"/>
                  <a:pt x="87" y="101"/>
                </a:cubicBezTo>
                <a:lnTo>
                  <a:pt x="94" y="101"/>
                </a:lnTo>
                <a:cubicBezTo>
                  <a:pt x="101" y="101"/>
                  <a:pt x="101" y="101"/>
                  <a:pt x="101" y="101"/>
                </a:cubicBezTo>
                <a:cubicBezTo>
                  <a:pt x="108" y="81"/>
                  <a:pt x="101" y="67"/>
                  <a:pt x="94" y="60"/>
                </a:cubicBezTo>
                <a:cubicBezTo>
                  <a:pt x="94" y="54"/>
                  <a:pt x="87" y="47"/>
                  <a:pt x="87" y="40"/>
                </a:cubicBezTo>
                <a:cubicBezTo>
                  <a:pt x="81" y="27"/>
                  <a:pt x="81" y="20"/>
                  <a:pt x="81" y="0"/>
                </a:cubicBezTo>
                <a:cubicBezTo>
                  <a:pt x="67" y="0"/>
                  <a:pt x="67" y="0"/>
                  <a:pt x="67" y="0"/>
                </a:cubicBezTo>
                <a:cubicBezTo>
                  <a:pt x="47" y="0"/>
                  <a:pt x="47" y="0"/>
                  <a:pt x="47" y="0"/>
                </a:cubicBezTo>
                <a:cubicBezTo>
                  <a:pt x="27" y="0"/>
                  <a:pt x="27" y="0"/>
                  <a:pt x="27" y="0"/>
                </a:cubicBezTo>
                <a:cubicBezTo>
                  <a:pt x="27" y="20"/>
                  <a:pt x="13" y="33"/>
                  <a:pt x="6" y="47"/>
                </a:cubicBezTo>
                <a:cubicBezTo>
                  <a:pt x="0" y="54"/>
                  <a:pt x="0" y="60"/>
                  <a:pt x="6"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0" name="Freeform 218"/>
          <p:cNvSpPr>
            <a:spLocks noChangeArrowheads="1"/>
          </p:cNvSpPr>
          <p:nvPr/>
        </p:nvSpPr>
        <p:spPr bwMode="auto">
          <a:xfrm>
            <a:off x="8636000" y="2398713"/>
            <a:ext cx="29369" cy="39688"/>
          </a:xfrm>
          <a:custGeom>
            <a:avLst/>
            <a:gdLst>
              <a:gd name="T0" fmla="*/ 17365 w 109"/>
              <a:gd name="T1" fmla="*/ 73824 h 149"/>
              <a:gd name="T2" fmla="*/ 17365 w 109"/>
              <a:gd name="T3" fmla="*/ 73824 h 149"/>
              <a:gd name="T4" fmla="*/ 38940 w 109"/>
              <a:gd name="T5" fmla="*/ 73824 h 149"/>
              <a:gd name="T6" fmla="*/ 49464 w 109"/>
              <a:gd name="T7" fmla="*/ 77489 h 149"/>
              <a:gd name="T8" fmla="*/ 56831 w 109"/>
              <a:gd name="T9" fmla="*/ 77489 h 149"/>
              <a:gd name="T10" fmla="*/ 49464 w 109"/>
              <a:gd name="T11" fmla="*/ 20943 h 149"/>
              <a:gd name="T12" fmla="*/ 38940 w 109"/>
              <a:gd name="T13" fmla="*/ 6807 h 149"/>
              <a:gd name="T14" fmla="*/ 28415 w 109"/>
              <a:gd name="T15" fmla="*/ 0 h 149"/>
              <a:gd name="T16" fmla="*/ 17365 w 109"/>
              <a:gd name="T17" fmla="*/ 38745 h 149"/>
              <a:gd name="T18" fmla="*/ 17365 w 109"/>
              <a:gd name="T19" fmla="*/ 77489 h 149"/>
              <a:gd name="T20" fmla="*/ 17365 w 109"/>
              <a:gd name="T21" fmla="*/ 73824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49">
                <a:moveTo>
                  <a:pt x="33" y="141"/>
                </a:moveTo>
                <a:lnTo>
                  <a:pt x="33" y="141"/>
                </a:lnTo>
                <a:cubicBezTo>
                  <a:pt x="40" y="121"/>
                  <a:pt x="54" y="135"/>
                  <a:pt x="74" y="141"/>
                </a:cubicBezTo>
                <a:cubicBezTo>
                  <a:pt x="81" y="141"/>
                  <a:pt x="87" y="148"/>
                  <a:pt x="94" y="148"/>
                </a:cubicBezTo>
                <a:cubicBezTo>
                  <a:pt x="101" y="148"/>
                  <a:pt x="101" y="148"/>
                  <a:pt x="108" y="148"/>
                </a:cubicBezTo>
                <a:cubicBezTo>
                  <a:pt x="108" y="101"/>
                  <a:pt x="108" y="67"/>
                  <a:pt x="94" y="40"/>
                </a:cubicBezTo>
                <a:cubicBezTo>
                  <a:pt x="87" y="33"/>
                  <a:pt x="81" y="20"/>
                  <a:pt x="74" y="13"/>
                </a:cubicBezTo>
                <a:cubicBezTo>
                  <a:pt x="74" y="6"/>
                  <a:pt x="60" y="0"/>
                  <a:pt x="54" y="0"/>
                </a:cubicBezTo>
                <a:cubicBezTo>
                  <a:pt x="60" y="20"/>
                  <a:pt x="47" y="54"/>
                  <a:pt x="33" y="74"/>
                </a:cubicBezTo>
                <a:cubicBezTo>
                  <a:pt x="13" y="108"/>
                  <a:pt x="0" y="135"/>
                  <a:pt x="33" y="148"/>
                </a:cubicBezTo>
                <a:cubicBezTo>
                  <a:pt x="33" y="141"/>
                  <a:pt x="33" y="141"/>
                  <a:pt x="33" y="14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2" name="Freeform 220"/>
          <p:cNvSpPr>
            <a:spLocks noChangeArrowheads="1"/>
          </p:cNvSpPr>
          <p:nvPr/>
        </p:nvSpPr>
        <p:spPr bwMode="auto">
          <a:xfrm>
            <a:off x="8605044" y="2714625"/>
            <a:ext cx="40481" cy="31750"/>
          </a:xfrm>
          <a:custGeom>
            <a:avLst/>
            <a:gdLst>
              <a:gd name="T0" fmla="*/ 69492 w 156"/>
              <a:gd name="T1" fmla="*/ 42308 h 123"/>
              <a:gd name="T2" fmla="*/ 69492 w 156"/>
              <a:gd name="T3" fmla="*/ 42308 h 123"/>
              <a:gd name="T4" fmla="*/ 69492 w 156"/>
              <a:gd name="T5" fmla="*/ 7312 h 123"/>
              <a:gd name="T6" fmla="*/ 51990 w 156"/>
              <a:gd name="T7" fmla="*/ 0 h 123"/>
              <a:gd name="T8" fmla="*/ 38092 w 156"/>
              <a:gd name="T9" fmla="*/ 24549 h 123"/>
              <a:gd name="T10" fmla="*/ 13898 w 156"/>
              <a:gd name="T11" fmla="*/ 24549 h 123"/>
              <a:gd name="T12" fmla="*/ 3603 w 156"/>
              <a:gd name="T13" fmla="*/ 24549 h 123"/>
              <a:gd name="T14" fmla="*/ 3603 w 156"/>
              <a:gd name="T15" fmla="*/ 24549 h 123"/>
              <a:gd name="T16" fmla="*/ 0 w 156"/>
              <a:gd name="T17" fmla="*/ 24549 h 123"/>
              <a:gd name="T18" fmla="*/ 3603 w 156"/>
              <a:gd name="T19" fmla="*/ 42308 h 123"/>
              <a:gd name="T20" fmla="*/ 3603 w 156"/>
              <a:gd name="T21" fmla="*/ 42308 h 123"/>
              <a:gd name="T22" fmla="*/ 13898 w 156"/>
              <a:gd name="T23" fmla="*/ 56410 h 123"/>
              <a:gd name="T24" fmla="*/ 38092 w 156"/>
              <a:gd name="T25" fmla="*/ 63723 h 123"/>
              <a:gd name="T26" fmla="*/ 65889 w 156"/>
              <a:gd name="T27" fmla="*/ 63723 h 123"/>
              <a:gd name="T28" fmla="*/ 69492 w 156"/>
              <a:gd name="T29" fmla="*/ 42308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6" h="123">
                <a:moveTo>
                  <a:pt x="135" y="81"/>
                </a:moveTo>
                <a:lnTo>
                  <a:pt x="135" y="81"/>
                </a:lnTo>
                <a:cubicBezTo>
                  <a:pt x="142" y="54"/>
                  <a:pt x="155" y="34"/>
                  <a:pt x="135" y="14"/>
                </a:cubicBezTo>
                <a:cubicBezTo>
                  <a:pt x="128" y="7"/>
                  <a:pt x="115" y="0"/>
                  <a:pt x="101" y="0"/>
                </a:cubicBezTo>
                <a:cubicBezTo>
                  <a:pt x="115" y="34"/>
                  <a:pt x="101" y="47"/>
                  <a:pt x="74" y="47"/>
                </a:cubicBezTo>
                <a:cubicBezTo>
                  <a:pt x="61" y="54"/>
                  <a:pt x="40" y="47"/>
                  <a:pt x="27" y="47"/>
                </a:cubicBezTo>
                <a:cubicBezTo>
                  <a:pt x="20" y="47"/>
                  <a:pt x="14" y="47"/>
                  <a:pt x="7" y="47"/>
                </a:cubicBezTo>
                <a:cubicBezTo>
                  <a:pt x="0" y="47"/>
                  <a:pt x="0" y="47"/>
                  <a:pt x="0" y="47"/>
                </a:cubicBezTo>
                <a:cubicBezTo>
                  <a:pt x="0" y="61"/>
                  <a:pt x="0" y="68"/>
                  <a:pt x="7" y="81"/>
                </a:cubicBezTo>
                <a:cubicBezTo>
                  <a:pt x="7" y="95"/>
                  <a:pt x="14" y="101"/>
                  <a:pt x="27" y="108"/>
                </a:cubicBezTo>
                <a:cubicBezTo>
                  <a:pt x="40" y="115"/>
                  <a:pt x="54" y="115"/>
                  <a:pt x="74" y="122"/>
                </a:cubicBezTo>
                <a:cubicBezTo>
                  <a:pt x="95" y="122"/>
                  <a:pt x="108" y="122"/>
                  <a:pt x="128" y="122"/>
                </a:cubicBezTo>
                <a:cubicBezTo>
                  <a:pt x="128" y="108"/>
                  <a:pt x="128" y="95"/>
                  <a:pt x="135"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3" name="Freeform 221"/>
          <p:cNvSpPr>
            <a:spLocks noChangeArrowheads="1"/>
          </p:cNvSpPr>
          <p:nvPr/>
        </p:nvSpPr>
        <p:spPr bwMode="auto">
          <a:xfrm>
            <a:off x="8594725" y="2921794"/>
            <a:ext cx="45244" cy="32544"/>
          </a:xfrm>
          <a:custGeom>
            <a:avLst/>
            <a:gdLst>
              <a:gd name="T0" fmla="*/ 60530 w 170"/>
              <a:gd name="T1" fmla="*/ 42654 h 122"/>
              <a:gd name="T2" fmla="*/ 60530 w 170"/>
              <a:gd name="T3" fmla="*/ 42654 h 122"/>
              <a:gd name="T4" fmla="*/ 64214 w 170"/>
              <a:gd name="T5" fmla="*/ 0 h 122"/>
              <a:gd name="T6" fmla="*/ 60530 w 170"/>
              <a:gd name="T7" fmla="*/ 6846 h 122"/>
              <a:gd name="T8" fmla="*/ 35792 w 170"/>
              <a:gd name="T9" fmla="*/ 10532 h 122"/>
              <a:gd name="T10" fmla="*/ 25265 w 170"/>
              <a:gd name="T11" fmla="*/ 6846 h 122"/>
              <a:gd name="T12" fmla="*/ 25265 w 170"/>
              <a:gd name="T13" fmla="*/ 6846 h 122"/>
              <a:gd name="T14" fmla="*/ 7369 w 170"/>
              <a:gd name="T15" fmla="*/ 0 h 122"/>
              <a:gd name="T16" fmla="*/ 7369 w 170"/>
              <a:gd name="T17" fmla="*/ 6846 h 122"/>
              <a:gd name="T18" fmla="*/ 11053 w 170"/>
              <a:gd name="T19" fmla="*/ 10532 h 122"/>
              <a:gd name="T20" fmla="*/ 25265 w 170"/>
              <a:gd name="T21" fmla="*/ 10532 h 122"/>
              <a:gd name="T22" fmla="*/ 25265 w 170"/>
              <a:gd name="T23" fmla="*/ 14218 h 122"/>
              <a:gd name="T24" fmla="*/ 35792 w 170"/>
              <a:gd name="T25" fmla="*/ 32123 h 122"/>
              <a:gd name="T26" fmla="*/ 50003 w 170"/>
              <a:gd name="T27" fmla="*/ 63718 h 122"/>
              <a:gd name="T28" fmla="*/ 60530 w 170"/>
              <a:gd name="T29" fmla="*/ 42654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0" h="122">
                <a:moveTo>
                  <a:pt x="115" y="81"/>
                </a:moveTo>
                <a:lnTo>
                  <a:pt x="115" y="81"/>
                </a:lnTo>
                <a:cubicBezTo>
                  <a:pt x="142" y="47"/>
                  <a:pt x="169" y="13"/>
                  <a:pt x="122" y="0"/>
                </a:cubicBezTo>
                <a:cubicBezTo>
                  <a:pt x="122" y="7"/>
                  <a:pt x="122" y="13"/>
                  <a:pt x="115" y="13"/>
                </a:cubicBezTo>
                <a:cubicBezTo>
                  <a:pt x="109" y="27"/>
                  <a:pt x="88" y="27"/>
                  <a:pt x="68" y="20"/>
                </a:cubicBezTo>
                <a:cubicBezTo>
                  <a:pt x="61" y="20"/>
                  <a:pt x="55" y="13"/>
                  <a:pt x="48" y="13"/>
                </a:cubicBezTo>
                <a:cubicBezTo>
                  <a:pt x="34" y="7"/>
                  <a:pt x="21" y="0"/>
                  <a:pt x="14" y="0"/>
                </a:cubicBezTo>
                <a:cubicBezTo>
                  <a:pt x="0" y="0"/>
                  <a:pt x="0" y="0"/>
                  <a:pt x="14" y="13"/>
                </a:cubicBezTo>
                <a:lnTo>
                  <a:pt x="21" y="20"/>
                </a:lnTo>
                <a:cubicBezTo>
                  <a:pt x="34" y="20"/>
                  <a:pt x="41" y="20"/>
                  <a:pt x="48" y="20"/>
                </a:cubicBezTo>
                <a:lnTo>
                  <a:pt x="48" y="27"/>
                </a:lnTo>
                <a:cubicBezTo>
                  <a:pt x="61" y="27"/>
                  <a:pt x="61" y="47"/>
                  <a:pt x="68" y="61"/>
                </a:cubicBezTo>
                <a:cubicBezTo>
                  <a:pt x="68" y="88"/>
                  <a:pt x="68" y="115"/>
                  <a:pt x="95" y="121"/>
                </a:cubicBezTo>
                <a:cubicBezTo>
                  <a:pt x="95" y="108"/>
                  <a:pt x="109" y="94"/>
                  <a:pt x="115"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4" name="Freeform 222"/>
          <p:cNvSpPr>
            <a:spLocks noChangeArrowheads="1"/>
          </p:cNvSpPr>
          <p:nvPr/>
        </p:nvSpPr>
        <p:spPr bwMode="auto">
          <a:xfrm>
            <a:off x="8787607" y="2621757"/>
            <a:ext cx="41275" cy="52388"/>
          </a:xfrm>
          <a:custGeom>
            <a:avLst/>
            <a:gdLst>
              <a:gd name="T0" fmla="*/ 25252 w 157"/>
              <a:gd name="T1" fmla="*/ 94681 h 204"/>
              <a:gd name="T2" fmla="*/ 25252 w 157"/>
              <a:gd name="T3" fmla="*/ 94681 h 204"/>
              <a:gd name="T4" fmla="*/ 39457 w 157"/>
              <a:gd name="T5" fmla="*/ 91059 h 204"/>
              <a:gd name="T6" fmla="*/ 42613 w 157"/>
              <a:gd name="T7" fmla="*/ 87438 h 204"/>
              <a:gd name="T8" fmla="*/ 46296 w 157"/>
              <a:gd name="T9" fmla="*/ 83816 h 204"/>
              <a:gd name="T10" fmla="*/ 53661 w 157"/>
              <a:gd name="T11" fmla="*/ 83816 h 204"/>
              <a:gd name="T12" fmla="*/ 64183 w 157"/>
              <a:gd name="T13" fmla="*/ 73468 h 204"/>
              <a:gd name="T14" fmla="*/ 67866 w 157"/>
              <a:gd name="T15" fmla="*/ 73468 h 204"/>
              <a:gd name="T16" fmla="*/ 82070 w 157"/>
              <a:gd name="T17" fmla="*/ 66742 h 204"/>
              <a:gd name="T18" fmla="*/ 67866 w 157"/>
              <a:gd name="T19" fmla="*/ 66742 h 204"/>
              <a:gd name="T20" fmla="*/ 64183 w 157"/>
              <a:gd name="T21" fmla="*/ 66742 h 204"/>
              <a:gd name="T22" fmla="*/ 64183 w 157"/>
              <a:gd name="T23" fmla="*/ 27939 h 204"/>
              <a:gd name="T24" fmla="*/ 67866 w 157"/>
              <a:gd name="T25" fmla="*/ 24834 h 204"/>
              <a:gd name="T26" fmla="*/ 67866 w 157"/>
              <a:gd name="T27" fmla="*/ 10865 h 204"/>
              <a:gd name="T28" fmla="*/ 64183 w 157"/>
              <a:gd name="T29" fmla="*/ 7243 h 204"/>
              <a:gd name="T30" fmla="*/ 53661 w 157"/>
              <a:gd name="T31" fmla="*/ 0 h 204"/>
              <a:gd name="T32" fmla="*/ 53661 w 157"/>
              <a:gd name="T33" fmla="*/ 21213 h 204"/>
              <a:gd name="T34" fmla="*/ 46296 w 157"/>
              <a:gd name="T35" fmla="*/ 35182 h 204"/>
              <a:gd name="T36" fmla="*/ 42613 w 157"/>
              <a:gd name="T37" fmla="*/ 41908 h 204"/>
              <a:gd name="T38" fmla="*/ 39457 w 157"/>
              <a:gd name="T39" fmla="*/ 45530 h 204"/>
              <a:gd name="T40" fmla="*/ 25252 w 157"/>
              <a:gd name="T41" fmla="*/ 59499 h 204"/>
              <a:gd name="T42" fmla="*/ 11048 w 157"/>
              <a:gd name="T43" fmla="*/ 73468 h 204"/>
              <a:gd name="T44" fmla="*/ 0 w 157"/>
              <a:gd name="T45" fmla="*/ 105029 h 204"/>
              <a:gd name="T46" fmla="*/ 11048 w 157"/>
              <a:gd name="T47" fmla="*/ 101407 h 204"/>
              <a:gd name="T48" fmla="*/ 25252 w 157"/>
              <a:gd name="T49" fmla="*/ 94681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7" h="204">
                <a:moveTo>
                  <a:pt x="48" y="183"/>
                </a:moveTo>
                <a:lnTo>
                  <a:pt x="48" y="183"/>
                </a:lnTo>
                <a:cubicBezTo>
                  <a:pt x="61" y="183"/>
                  <a:pt x="68" y="176"/>
                  <a:pt x="75" y="176"/>
                </a:cubicBezTo>
                <a:lnTo>
                  <a:pt x="81" y="169"/>
                </a:lnTo>
                <a:cubicBezTo>
                  <a:pt x="81" y="169"/>
                  <a:pt x="88" y="169"/>
                  <a:pt x="88" y="162"/>
                </a:cubicBezTo>
                <a:cubicBezTo>
                  <a:pt x="95" y="162"/>
                  <a:pt x="95" y="162"/>
                  <a:pt x="102" y="162"/>
                </a:cubicBezTo>
                <a:cubicBezTo>
                  <a:pt x="108" y="156"/>
                  <a:pt x="115" y="149"/>
                  <a:pt x="122" y="142"/>
                </a:cubicBezTo>
                <a:cubicBezTo>
                  <a:pt x="129" y="142"/>
                  <a:pt x="129" y="142"/>
                  <a:pt x="129" y="142"/>
                </a:cubicBezTo>
                <a:cubicBezTo>
                  <a:pt x="135" y="135"/>
                  <a:pt x="142" y="129"/>
                  <a:pt x="156" y="129"/>
                </a:cubicBezTo>
                <a:cubicBezTo>
                  <a:pt x="142" y="129"/>
                  <a:pt x="135" y="129"/>
                  <a:pt x="129" y="129"/>
                </a:cubicBezTo>
                <a:cubicBezTo>
                  <a:pt x="129" y="129"/>
                  <a:pt x="129" y="129"/>
                  <a:pt x="122" y="129"/>
                </a:cubicBezTo>
                <a:cubicBezTo>
                  <a:pt x="81" y="122"/>
                  <a:pt x="108" y="88"/>
                  <a:pt x="122" y="54"/>
                </a:cubicBezTo>
                <a:cubicBezTo>
                  <a:pt x="129" y="54"/>
                  <a:pt x="129" y="48"/>
                  <a:pt x="129" y="48"/>
                </a:cubicBezTo>
                <a:cubicBezTo>
                  <a:pt x="135" y="34"/>
                  <a:pt x="135" y="27"/>
                  <a:pt x="129" y="21"/>
                </a:cubicBezTo>
                <a:cubicBezTo>
                  <a:pt x="129" y="14"/>
                  <a:pt x="129" y="14"/>
                  <a:pt x="122" y="14"/>
                </a:cubicBezTo>
                <a:cubicBezTo>
                  <a:pt x="122" y="7"/>
                  <a:pt x="115" y="7"/>
                  <a:pt x="102" y="0"/>
                </a:cubicBezTo>
                <a:cubicBezTo>
                  <a:pt x="102" y="21"/>
                  <a:pt x="102" y="27"/>
                  <a:pt x="102" y="41"/>
                </a:cubicBezTo>
                <a:cubicBezTo>
                  <a:pt x="95" y="48"/>
                  <a:pt x="95" y="61"/>
                  <a:pt x="88" y="68"/>
                </a:cubicBezTo>
                <a:cubicBezTo>
                  <a:pt x="88" y="68"/>
                  <a:pt x="81" y="75"/>
                  <a:pt x="81" y="81"/>
                </a:cubicBezTo>
                <a:lnTo>
                  <a:pt x="75" y="88"/>
                </a:lnTo>
                <a:cubicBezTo>
                  <a:pt x="68" y="95"/>
                  <a:pt x="61" y="102"/>
                  <a:pt x="48" y="115"/>
                </a:cubicBezTo>
                <a:cubicBezTo>
                  <a:pt x="41" y="122"/>
                  <a:pt x="34" y="129"/>
                  <a:pt x="21" y="142"/>
                </a:cubicBezTo>
                <a:cubicBezTo>
                  <a:pt x="14" y="156"/>
                  <a:pt x="7" y="176"/>
                  <a:pt x="0" y="203"/>
                </a:cubicBezTo>
                <a:cubicBezTo>
                  <a:pt x="7" y="196"/>
                  <a:pt x="14" y="196"/>
                  <a:pt x="21" y="196"/>
                </a:cubicBezTo>
                <a:cubicBezTo>
                  <a:pt x="34" y="189"/>
                  <a:pt x="41" y="189"/>
                  <a:pt x="48" y="18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5" name="Freeform 223"/>
          <p:cNvSpPr>
            <a:spLocks noChangeArrowheads="1"/>
          </p:cNvSpPr>
          <p:nvPr/>
        </p:nvSpPr>
        <p:spPr bwMode="auto">
          <a:xfrm>
            <a:off x="8754269" y="2590800"/>
            <a:ext cx="53181" cy="39688"/>
          </a:xfrm>
          <a:custGeom>
            <a:avLst/>
            <a:gdLst>
              <a:gd name="T0" fmla="*/ 59495 w 204"/>
              <a:gd name="T1" fmla="*/ 45301 h 156"/>
              <a:gd name="T2" fmla="*/ 59495 w 204"/>
              <a:gd name="T3" fmla="*/ 45301 h 156"/>
              <a:gd name="T4" fmla="*/ 77085 w 204"/>
              <a:gd name="T5" fmla="*/ 45301 h 156"/>
              <a:gd name="T6" fmla="*/ 91053 w 204"/>
              <a:gd name="T7" fmla="*/ 38094 h 156"/>
              <a:gd name="T8" fmla="*/ 94157 w 204"/>
              <a:gd name="T9" fmla="*/ 38094 h 156"/>
              <a:gd name="T10" fmla="*/ 105022 w 204"/>
              <a:gd name="T11" fmla="*/ 62289 h 156"/>
              <a:gd name="T12" fmla="*/ 105022 w 204"/>
              <a:gd name="T13" fmla="*/ 62289 h 156"/>
              <a:gd name="T14" fmla="*/ 105022 w 204"/>
              <a:gd name="T15" fmla="*/ 13899 h 156"/>
              <a:gd name="T16" fmla="*/ 105022 w 204"/>
              <a:gd name="T17" fmla="*/ 13899 h 156"/>
              <a:gd name="T18" fmla="*/ 91053 w 204"/>
              <a:gd name="T19" fmla="*/ 13899 h 156"/>
              <a:gd name="T20" fmla="*/ 77085 w 204"/>
              <a:gd name="T21" fmla="*/ 20591 h 156"/>
              <a:gd name="T22" fmla="*/ 66221 w 204"/>
              <a:gd name="T23" fmla="*/ 27798 h 156"/>
              <a:gd name="T24" fmla="*/ 55874 w 204"/>
              <a:gd name="T25" fmla="*/ 0 h 156"/>
              <a:gd name="T26" fmla="*/ 55874 w 204"/>
              <a:gd name="T27" fmla="*/ 0 h 156"/>
              <a:gd name="T28" fmla="*/ 45527 w 204"/>
              <a:gd name="T29" fmla="*/ 34490 h 156"/>
              <a:gd name="T30" fmla="*/ 10347 w 204"/>
              <a:gd name="T31" fmla="*/ 24195 h 156"/>
              <a:gd name="T32" fmla="*/ 3621 w 204"/>
              <a:gd name="T33" fmla="*/ 24195 h 156"/>
              <a:gd name="T34" fmla="*/ 10347 w 204"/>
              <a:gd name="T35" fmla="*/ 73099 h 156"/>
              <a:gd name="T36" fmla="*/ 17590 w 204"/>
              <a:gd name="T37" fmla="*/ 76188 h 156"/>
              <a:gd name="T38" fmla="*/ 55874 w 204"/>
              <a:gd name="T39" fmla="*/ 51993 h 156"/>
              <a:gd name="T40" fmla="*/ 55874 w 204"/>
              <a:gd name="T41" fmla="*/ 51993 h 156"/>
              <a:gd name="T42" fmla="*/ 69842 w 204"/>
              <a:gd name="T43" fmla="*/ 51993 h 156"/>
              <a:gd name="T44" fmla="*/ 59495 w 204"/>
              <a:gd name="T45" fmla="*/ 45301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4" h="156">
                <a:moveTo>
                  <a:pt x="115" y="88"/>
                </a:moveTo>
                <a:lnTo>
                  <a:pt x="115" y="88"/>
                </a:lnTo>
                <a:cubicBezTo>
                  <a:pt x="122" y="94"/>
                  <a:pt x="135" y="94"/>
                  <a:pt x="149" y="88"/>
                </a:cubicBezTo>
                <a:cubicBezTo>
                  <a:pt x="162" y="88"/>
                  <a:pt x="169" y="81"/>
                  <a:pt x="176" y="74"/>
                </a:cubicBezTo>
                <a:cubicBezTo>
                  <a:pt x="182" y="74"/>
                  <a:pt x="182" y="74"/>
                  <a:pt x="182" y="74"/>
                </a:cubicBezTo>
                <a:cubicBezTo>
                  <a:pt x="189" y="94"/>
                  <a:pt x="182" y="121"/>
                  <a:pt x="203" y="121"/>
                </a:cubicBezTo>
                <a:cubicBezTo>
                  <a:pt x="203" y="27"/>
                  <a:pt x="203" y="27"/>
                  <a:pt x="203" y="27"/>
                </a:cubicBezTo>
                <a:cubicBezTo>
                  <a:pt x="196" y="27"/>
                  <a:pt x="182" y="27"/>
                  <a:pt x="176" y="27"/>
                </a:cubicBezTo>
                <a:cubicBezTo>
                  <a:pt x="169" y="34"/>
                  <a:pt x="162" y="34"/>
                  <a:pt x="149" y="40"/>
                </a:cubicBezTo>
                <a:cubicBezTo>
                  <a:pt x="142" y="40"/>
                  <a:pt x="135" y="47"/>
                  <a:pt x="128" y="54"/>
                </a:cubicBezTo>
                <a:cubicBezTo>
                  <a:pt x="128" y="34"/>
                  <a:pt x="128" y="7"/>
                  <a:pt x="108" y="0"/>
                </a:cubicBezTo>
                <a:cubicBezTo>
                  <a:pt x="88" y="27"/>
                  <a:pt x="81" y="47"/>
                  <a:pt x="88" y="67"/>
                </a:cubicBezTo>
                <a:cubicBezTo>
                  <a:pt x="74" y="54"/>
                  <a:pt x="54" y="40"/>
                  <a:pt x="20" y="47"/>
                </a:cubicBezTo>
                <a:cubicBezTo>
                  <a:pt x="14" y="47"/>
                  <a:pt x="14" y="47"/>
                  <a:pt x="7" y="47"/>
                </a:cubicBezTo>
                <a:cubicBezTo>
                  <a:pt x="14" y="81"/>
                  <a:pt x="0" y="121"/>
                  <a:pt x="20" y="142"/>
                </a:cubicBezTo>
                <a:cubicBezTo>
                  <a:pt x="20" y="142"/>
                  <a:pt x="27" y="148"/>
                  <a:pt x="34" y="148"/>
                </a:cubicBezTo>
                <a:cubicBezTo>
                  <a:pt x="61" y="115"/>
                  <a:pt x="74" y="155"/>
                  <a:pt x="108" y="101"/>
                </a:cubicBezTo>
                <a:cubicBezTo>
                  <a:pt x="108" y="115"/>
                  <a:pt x="128" y="128"/>
                  <a:pt x="135" y="101"/>
                </a:cubicBezTo>
                <a:cubicBezTo>
                  <a:pt x="128" y="94"/>
                  <a:pt x="122" y="94"/>
                  <a:pt x="115" y="8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6" name="Freeform 224"/>
          <p:cNvSpPr>
            <a:spLocks noChangeArrowheads="1"/>
          </p:cNvSpPr>
          <p:nvPr/>
        </p:nvSpPr>
        <p:spPr bwMode="auto">
          <a:xfrm>
            <a:off x="8820944" y="2680494"/>
            <a:ext cx="59531" cy="54769"/>
          </a:xfrm>
          <a:custGeom>
            <a:avLst/>
            <a:gdLst>
              <a:gd name="T0" fmla="*/ 17118 w 230"/>
              <a:gd name="T1" fmla="*/ 56641 h 210"/>
              <a:gd name="T2" fmla="*/ 17118 w 230"/>
              <a:gd name="T3" fmla="*/ 56641 h 210"/>
              <a:gd name="T4" fmla="*/ 20749 w 230"/>
              <a:gd name="T5" fmla="*/ 60312 h 210"/>
              <a:gd name="T6" fmla="*/ 34754 w 230"/>
              <a:gd name="T7" fmla="*/ 67130 h 210"/>
              <a:gd name="T8" fmla="*/ 38385 w 230"/>
              <a:gd name="T9" fmla="*/ 67130 h 210"/>
              <a:gd name="T10" fmla="*/ 45129 w 230"/>
              <a:gd name="T11" fmla="*/ 92304 h 210"/>
              <a:gd name="T12" fmla="*/ 52391 w 230"/>
              <a:gd name="T13" fmla="*/ 102793 h 210"/>
              <a:gd name="T14" fmla="*/ 59134 w 230"/>
              <a:gd name="T15" fmla="*/ 88632 h 210"/>
              <a:gd name="T16" fmla="*/ 76771 w 230"/>
              <a:gd name="T17" fmla="*/ 99122 h 210"/>
              <a:gd name="T18" fmla="*/ 90776 w 230"/>
              <a:gd name="T19" fmla="*/ 92304 h 210"/>
              <a:gd name="T20" fmla="*/ 76771 w 230"/>
              <a:gd name="T21" fmla="*/ 81290 h 210"/>
              <a:gd name="T22" fmla="*/ 76771 w 230"/>
              <a:gd name="T23" fmla="*/ 70801 h 210"/>
              <a:gd name="T24" fmla="*/ 90776 w 230"/>
              <a:gd name="T25" fmla="*/ 52970 h 210"/>
              <a:gd name="T26" fmla="*/ 98038 w 230"/>
              <a:gd name="T27" fmla="*/ 49823 h 210"/>
              <a:gd name="T28" fmla="*/ 104782 w 230"/>
              <a:gd name="T29" fmla="*/ 49823 h 210"/>
              <a:gd name="T30" fmla="*/ 104782 w 230"/>
              <a:gd name="T31" fmla="*/ 49823 h 210"/>
              <a:gd name="T32" fmla="*/ 115675 w 230"/>
              <a:gd name="T33" fmla="*/ 49823 h 210"/>
              <a:gd name="T34" fmla="*/ 104782 w 230"/>
              <a:gd name="T35" fmla="*/ 21503 h 210"/>
              <a:gd name="T36" fmla="*/ 104782 w 230"/>
              <a:gd name="T37" fmla="*/ 17831 h 210"/>
              <a:gd name="T38" fmla="*/ 90776 w 230"/>
              <a:gd name="T39" fmla="*/ 10489 h 210"/>
              <a:gd name="T40" fmla="*/ 76771 w 230"/>
              <a:gd name="T41" fmla="*/ 7342 h 210"/>
              <a:gd name="T42" fmla="*/ 62765 w 230"/>
              <a:gd name="T43" fmla="*/ 0 h 210"/>
              <a:gd name="T44" fmla="*/ 62765 w 230"/>
              <a:gd name="T45" fmla="*/ 14160 h 210"/>
              <a:gd name="T46" fmla="*/ 59134 w 230"/>
              <a:gd name="T47" fmla="*/ 14160 h 210"/>
              <a:gd name="T48" fmla="*/ 45129 w 230"/>
              <a:gd name="T49" fmla="*/ 17831 h 210"/>
              <a:gd name="T50" fmla="*/ 38385 w 230"/>
              <a:gd name="T51" fmla="*/ 21503 h 210"/>
              <a:gd name="T52" fmla="*/ 34754 w 230"/>
              <a:gd name="T53" fmla="*/ 21503 h 210"/>
              <a:gd name="T54" fmla="*/ 20749 w 230"/>
              <a:gd name="T55" fmla="*/ 24649 h 210"/>
              <a:gd name="T56" fmla="*/ 17118 w 230"/>
              <a:gd name="T57" fmla="*/ 24649 h 210"/>
              <a:gd name="T58" fmla="*/ 14005 w 230"/>
              <a:gd name="T59" fmla="*/ 28320 h 210"/>
              <a:gd name="T60" fmla="*/ 0 w 230"/>
              <a:gd name="T61" fmla="*/ 0 h 210"/>
              <a:gd name="T62" fmla="*/ 0 w 230"/>
              <a:gd name="T63" fmla="*/ 0 h 210"/>
              <a:gd name="T64" fmla="*/ 0 w 230"/>
              <a:gd name="T65" fmla="*/ 52970 h 210"/>
              <a:gd name="T66" fmla="*/ 0 w 230"/>
              <a:gd name="T67" fmla="*/ 52970 h 210"/>
              <a:gd name="T68" fmla="*/ 17118 w 230"/>
              <a:gd name="T69" fmla="*/ 56641 h 2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0" h="210">
                <a:moveTo>
                  <a:pt x="33" y="108"/>
                </a:moveTo>
                <a:lnTo>
                  <a:pt x="33" y="108"/>
                </a:lnTo>
                <a:cubicBezTo>
                  <a:pt x="40" y="108"/>
                  <a:pt x="40" y="115"/>
                  <a:pt x="40" y="115"/>
                </a:cubicBezTo>
                <a:cubicBezTo>
                  <a:pt x="54" y="115"/>
                  <a:pt x="60" y="122"/>
                  <a:pt x="67" y="128"/>
                </a:cubicBezTo>
                <a:cubicBezTo>
                  <a:pt x="67" y="128"/>
                  <a:pt x="67" y="128"/>
                  <a:pt x="74" y="128"/>
                </a:cubicBezTo>
                <a:cubicBezTo>
                  <a:pt x="81" y="142"/>
                  <a:pt x="81" y="155"/>
                  <a:pt x="87" y="176"/>
                </a:cubicBezTo>
                <a:cubicBezTo>
                  <a:pt x="94" y="182"/>
                  <a:pt x="94" y="189"/>
                  <a:pt x="101" y="196"/>
                </a:cubicBezTo>
                <a:cubicBezTo>
                  <a:pt x="101" y="176"/>
                  <a:pt x="108" y="169"/>
                  <a:pt x="114" y="169"/>
                </a:cubicBezTo>
                <a:cubicBezTo>
                  <a:pt x="121" y="169"/>
                  <a:pt x="135" y="176"/>
                  <a:pt x="148" y="189"/>
                </a:cubicBezTo>
                <a:cubicBezTo>
                  <a:pt x="162" y="203"/>
                  <a:pt x="175" y="209"/>
                  <a:pt x="175" y="176"/>
                </a:cubicBezTo>
                <a:cubicBezTo>
                  <a:pt x="162" y="169"/>
                  <a:pt x="148" y="162"/>
                  <a:pt x="148" y="155"/>
                </a:cubicBezTo>
                <a:cubicBezTo>
                  <a:pt x="141" y="149"/>
                  <a:pt x="141" y="142"/>
                  <a:pt x="148" y="135"/>
                </a:cubicBezTo>
                <a:cubicBezTo>
                  <a:pt x="148" y="122"/>
                  <a:pt x="162" y="115"/>
                  <a:pt x="175" y="101"/>
                </a:cubicBezTo>
                <a:cubicBezTo>
                  <a:pt x="182" y="101"/>
                  <a:pt x="182" y="95"/>
                  <a:pt x="189" y="95"/>
                </a:cubicBezTo>
                <a:cubicBezTo>
                  <a:pt x="189" y="95"/>
                  <a:pt x="195" y="95"/>
                  <a:pt x="202" y="95"/>
                </a:cubicBezTo>
                <a:cubicBezTo>
                  <a:pt x="209" y="95"/>
                  <a:pt x="216" y="95"/>
                  <a:pt x="223" y="95"/>
                </a:cubicBezTo>
                <a:cubicBezTo>
                  <a:pt x="229" y="68"/>
                  <a:pt x="216" y="47"/>
                  <a:pt x="202" y="41"/>
                </a:cubicBezTo>
                <a:cubicBezTo>
                  <a:pt x="202" y="34"/>
                  <a:pt x="202" y="34"/>
                  <a:pt x="202" y="34"/>
                </a:cubicBezTo>
                <a:cubicBezTo>
                  <a:pt x="195" y="34"/>
                  <a:pt x="182" y="27"/>
                  <a:pt x="175" y="20"/>
                </a:cubicBezTo>
                <a:cubicBezTo>
                  <a:pt x="168" y="20"/>
                  <a:pt x="155" y="14"/>
                  <a:pt x="148" y="14"/>
                </a:cubicBezTo>
                <a:cubicBezTo>
                  <a:pt x="135" y="7"/>
                  <a:pt x="128" y="7"/>
                  <a:pt x="121" y="0"/>
                </a:cubicBezTo>
                <a:cubicBezTo>
                  <a:pt x="121" y="7"/>
                  <a:pt x="121" y="20"/>
                  <a:pt x="121" y="27"/>
                </a:cubicBezTo>
                <a:cubicBezTo>
                  <a:pt x="114" y="27"/>
                  <a:pt x="114" y="27"/>
                  <a:pt x="114" y="27"/>
                </a:cubicBezTo>
                <a:cubicBezTo>
                  <a:pt x="108" y="27"/>
                  <a:pt x="94" y="34"/>
                  <a:pt x="87" y="34"/>
                </a:cubicBezTo>
                <a:cubicBezTo>
                  <a:pt x="81" y="34"/>
                  <a:pt x="81" y="41"/>
                  <a:pt x="74" y="41"/>
                </a:cubicBezTo>
                <a:cubicBezTo>
                  <a:pt x="67" y="41"/>
                  <a:pt x="67" y="41"/>
                  <a:pt x="67" y="41"/>
                </a:cubicBezTo>
                <a:cubicBezTo>
                  <a:pt x="60" y="41"/>
                  <a:pt x="54" y="47"/>
                  <a:pt x="40" y="47"/>
                </a:cubicBezTo>
                <a:cubicBezTo>
                  <a:pt x="33" y="47"/>
                  <a:pt x="33" y="47"/>
                  <a:pt x="33" y="47"/>
                </a:cubicBezTo>
                <a:cubicBezTo>
                  <a:pt x="33" y="47"/>
                  <a:pt x="27" y="47"/>
                  <a:pt x="27" y="54"/>
                </a:cubicBezTo>
                <a:cubicBezTo>
                  <a:pt x="20" y="34"/>
                  <a:pt x="27" y="7"/>
                  <a:pt x="0" y="0"/>
                </a:cubicBezTo>
                <a:cubicBezTo>
                  <a:pt x="0" y="101"/>
                  <a:pt x="0" y="101"/>
                  <a:pt x="0" y="101"/>
                </a:cubicBezTo>
                <a:cubicBezTo>
                  <a:pt x="13" y="101"/>
                  <a:pt x="27" y="108"/>
                  <a:pt x="33"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7" name="Freeform 225"/>
          <p:cNvSpPr>
            <a:spLocks noChangeArrowheads="1"/>
          </p:cNvSpPr>
          <p:nvPr/>
        </p:nvSpPr>
        <p:spPr bwMode="auto">
          <a:xfrm>
            <a:off x="8715375" y="2585244"/>
            <a:ext cx="40482" cy="19050"/>
          </a:xfrm>
          <a:custGeom>
            <a:avLst/>
            <a:gdLst>
              <a:gd name="T0" fmla="*/ 58682 w 156"/>
              <a:gd name="T1" fmla="*/ 38494 h 76"/>
              <a:gd name="T2" fmla="*/ 58682 w 156"/>
              <a:gd name="T3" fmla="*/ 38494 h 76"/>
              <a:gd name="T4" fmla="*/ 69492 w 156"/>
              <a:gd name="T5" fmla="*/ 38494 h 76"/>
              <a:gd name="T6" fmla="*/ 76184 w 156"/>
              <a:gd name="T7" fmla="*/ 38494 h 76"/>
              <a:gd name="T8" fmla="*/ 79787 w 156"/>
              <a:gd name="T9" fmla="*/ 38494 h 76"/>
              <a:gd name="T10" fmla="*/ 79787 w 156"/>
              <a:gd name="T11" fmla="*/ 10778 h 76"/>
              <a:gd name="T12" fmla="*/ 76184 w 156"/>
              <a:gd name="T13" fmla="*/ 10778 h 76"/>
              <a:gd name="T14" fmla="*/ 69492 w 156"/>
              <a:gd name="T15" fmla="*/ 10778 h 76"/>
              <a:gd name="T16" fmla="*/ 58682 w 156"/>
              <a:gd name="T17" fmla="*/ 0 h 76"/>
              <a:gd name="T18" fmla="*/ 51990 w 156"/>
              <a:gd name="T19" fmla="*/ 0 h 76"/>
              <a:gd name="T20" fmla="*/ 41695 w 156"/>
              <a:gd name="T21" fmla="*/ 14371 h 76"/>
              <a:gd name="T22" fmla="*/ 0 w 156"/>
              <a:gd name="T23" fmla="*/ 17451 h 76"/>
              <a:gd name="T24" fmla="*/ 0 w 156"/>
              <a:gd name="T25" fmla="*/ 21043 h 76"/>
              <a:gd name="T26" fmla="*/ 0 w 156"/>
              <a:gd name="T27" fmla="*/ 24636 h 76"/>
              <a:gd name="T28" fmla="*/ 41695 w 156"/>
              <a:gd name="T29" fmla="*/ 38494 h 76"/>
              <a:gd name="T30" fmla="*/ 58682 w 156"/>
              <a:gd name="T31" fmla="*/ 3849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6" h="76">
                <a:moveTo>
                  <a:pt x="114" y="75"/>
                </a:moveTo>
                <a:lnTo>
                  <a:pt x="114" y="75"/>
                </a:lnTo>
                <a:cubicBezTo>
                  <a:pt x="121" y="75"/>
                  <a:pt x="128" y="75"/>
                  <a:pt x="135" y="75"/>
                </a:cubicBezTo>
                <a:cubicBezTo>
                  <a:pt x="141" y="75"/>
                  <a:pt x="148" y="75"/>
                  <a:pt x="148" y="75"/>
                </a:cubicBezTo>
                <a:cubicBezTo>
                  <a:pt x="155" y="75"/>
                  <a:pt x="155" y="75"/>
                  <a:pt x="155" y="75"/>
                </a:cubicBezTo>
                <a:cubicBezTo>
                  <a:pt x="155" y="21"/>
                  <a:pt x="155" y="21"/>
                  <a:pt x="155" y="21"/>
                </a:cubicBezTo>
                <a:lnTo>
                  <a:pt x="148" y="21"/>
                </a:lnTo>
                <a:cubicBezTo>
                  <a:pt x="141" y="21"/>
                  <a:pt x="141" y="21"/>
                  <a:pt x="135" y="21"/>
                </a:cubicBezTo>
                <a:cubicBezTo>
                  <a:pt x="128" y="14"/>
                  <a:pt x="121" y="7"/>
                  <a:pt x="114" y="0"/>
                </a:cubicBezTo>
                <a:cubicBezTo>
                  <a:pt x="108" y="0"/>
                  <a:pt x="108" y="0"/>
                  <a:pt x="101" y="0"/>
                </a:cubicBezTo>
                <a:cubicBezTo>
                  <a:pt x="108" y="21"/>
                  <a:pt x="101" y="28"/>
                  <a:pt x="81" y="28"/>
                </a:cubicBezTo>
                <a:cubicBezTo>
                  <a:pt x="54" y="28"/>
                  <a:pt x="6" y="7"/>
                  <a:pt x="0" y="34"/>
                </a:cubicBezTo>
                <a:cubicBezTo>
                  <a:pt x="0" y="41"/>
                  <a:pt x="0" y="41"/>
                  <a:pt x="0" y="41"/>
                </a:cubicBezTo>
                <a:lnTo>
                  <a:pt x="0" y="48"/>
                </a:lnTo>
                <a:cubicBezTo>
                  <a:pt x="20" y="61"/>
                  <a:pt x="47" y="68"/>
                  <a:pt x="81" y="75"/>
                </a:cubicBezTo>
                <a:cubicBezTo>
                  <a:pt x="94" y="75"/>
                  <a:pt x="101" y="75"/>
                  <a:pt x="114" y="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8" name="Freeform 226"/>
          <p:cNvSpPr>
            <a:spLocks noChangeArrowheads="1"/>
          </p:cNvSpPr>
          <p:nvPr/>
        </p:nvSpPr>
        <p:spPr bwMode="auto">
          <a:xfrm>
            <a:off x="9392444" y="1800225"/>
            <a:ext cx="29369" cy="35719"/>
          </a:xfrm>
          <a:custGeom>
            <a:avLst/>
            <a:gdLst>
              <a:gd name="T0" fmla="*/ 17485 w 116"/>
              <a:gd name="T1" fmla="*/ 70607 h 136"/>
              <a:gd name="T2" fmla="*/ 17485 w 116"/>
              <a:gd name="T3" fmla="*/ 70607 h 136"/>
              <a:gd name="T4" fmla="*/ 41654 w 116"/>
              <a:gd name="T5" fmla="*/ 38703 h 136"/>
              <a:gd name="T6" fmla="*/ 55539 w 116"/>
              <a:gd name="T7" fmla="*/ 3661 h 136"/>
              <a:gd name="T8" fmla="*/ 41654 w 116"/>
              <a:gd name="T9" fmla="*/ 0 h 136"/>
              <a:gd name="T10" fmla="*/ 7200 w 116"/>
              <a:gd name="T11" fmla="*/ 24582 h 136"/>
              <a:gd name="T12" fmla="*/ 7200 w 116"/>
              <a:gd name="T13" fmla="*/ 60147 h 136"/>
              <a:gd name="T14" fmla="*/ 17485 w 116"/>
              <a:gd name="T15" fmla="*/ 70607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36">
                <a:moveTo>
                  <a:pt x="34" y="135"/>
                </a:moveTo>
                <a:lnTo>
                  <a:pt x="34" y="135"/>
                </a:lnTo>
                <a:cubicBezTo>
                  <a:pt x="34" y="101"/>
                  <a:pt x="61" y="94"/>
                  <a:pt x="81" y="74"/>
                </a:cubicBezTo>
                <a:cubicBezTo>
                  <a:pt x="95" y="61"/>
                  <a:pt x="115" y="47"/>
                  <a:pt x="108" y="7"/>
                </a:cubicBezTo>
                <a:cubicBezTo>
                  <a:pt x="95" y="7"/>
                  <a:pt x="88" y="0"/>
                  <a:pt x="81" y="0"/>
                </a:cubicBezTo>
                <a:cubicBezTo>
                  <a:pt x="48" y="0"/>
                  <a:pt x="21" y="20"/>
                  <a:pt x="14" y="47"/>
                </a:cubicBezTo>
                <a:cubicBezTo>
                  <a:pt x="0" y="67"/>
                  <a:pt x="0" y="94"/>
                  <a:pt x="14" y="115"/>
                </a:cubicBezTo>
                <a:cubicBezTo>
                  <a:pt x="14" y="121"/>
                  <a:pt x="21" y="128"/>
                  <a:pt x="34"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39" name="Freeform 227"/>
          <p:cNvSpPr>
            <a:spLocks noChangeArrowheads="1"/>
          </p:cNvSpPr>
          <p:nvPr/>
        </p:nvSpPr>
        <p:spPr bwMode="auto">
          <a:xfrm>
            <a:off x="8720932" y="1571625"/>
            <a:ext cx="30163" cy="38894"/>
          </a:xfrm>
          <a:custGeom>
            <a:avLst/>
            <a:gdLst>
              <a:gd name="T0" fmla="*/ 31369 w 116"/>
              <a:gd name="T1" fmla="*/ 70212 h 150"/>
              <a:gd name="T2" fmla="*/ 31369 w 116"/>
              <a:gd name="T3" fmla="*/ 70212 h 150"/>
              <a:gd name="T4" fmla="*/ 41654 w 116"/>
              <a:gd name="T5" fmla="*/ 52529 h 150"/>
              <a:gd name="T6" fmla="*/ 48340 w 116"/>
              <a:gd name="T7" fmla="*/ 52529 h 150"/>
              <a:gd name="T8" fmla="*/ 55539 w 116"/>
              <a:gd name="T9" fmla="*/ 52529 h 150"/>
              <a:gd name="T10" fmla="*/ 48340 w 116"/>
              <a:gd name="T11" fmla="*/ 10402 h 150"/>
              <a:gd name="T12" fmla="*/ 31369 w 116"/>
              <a:gd name="T13" fmla="*/ 0 h 150"/>
              <a:gd name="T14" fmla="*/ 31369 w 116"/>
              <a:gd name="T15" fmla="*/ 0 h 150"/>
              <a:gd name="T16" fmla="*/ 24170 w 116"/>
              <a:gd name="T17" fmla="*/ 17683 h 150"/>
              <a:gd name="T18" fmla="*/ 17485 w 116"/>
              <a:gd name="T19" fmla="*/ 14042 h 150"/>
              <a:gd name="T20" fmla="*/ 6685 w 116"/>
              <a:gd name="T21" fmla="*/ 77493 h 150"/>
              <a:gd name="T22" fmla="*/ 31369 w 116"/>
              <a:gd name="T23" fmla="*/ 70212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50">
                <a:moveTo>
                  <a:pt x="61" y="135"/>
                </a:moveTo>
                <a:lnTo>
                  <a:pt x="61" y="135"/>
                </a:lnTo>
                <a:cubicBezTo>
                  <a:pt x="74" y="128"/>
                  <a:pt x="81" y="115"/>
                  <a:pt x="81" y="101"/>
                </a:cubicBezTo>
                <a:cubicBezTo>
                  <a:pt x="94" y="101"/>
                  <a:pt x="94" y="101"/>
                  <a:pt x="94" y="101"/>
                </a:cubicBezTo>
                <a:cubicBezTo>
                  <a:pt x="108" y="101"/>
                  <a:pt x="108" y="101"/>
                  <a:pt x="108" y="101"/>
                </a:cubicBezTo>
                <a:cubicBezTo>
                  <a:pt x="115" y="68"/>
                  <a:pt x="108" y="34"/>
                  <a:pt x="94" y="20"/>
                </a:cubicBezTo>
                <a:cubicBezTo>
                  <a:pt x="88" y="14"/>
                  <a:pt x="74" y="7"/>
                  <a:pt x="61" y="0"/>
                </a:cubicBezTo>
                <a:cubicBezTo>
                  <a:pt x="54" y="14"/>
                  <a:pt x="47" y="20"/>
                  <a:pt x="47" y="34"/>
                </a:cubicBezTo>
                <a:cubicBezTo>
                  <a:pt x="40" y="27"/>
                  <a:pt x="40" y="27"/>
                  <a:pt x="34" y="27"/>
                </a:cubicBezTo>
                <a:cubicBezTo>
                  <a:pt x="13" y="54"/>
                  <a:pt x="0" y="88"/>
                  <a:pt x="13" y="149"/>
                </a:cubicBezTo>
                <a:cubicBezTo>
                  <a:pt x="34" y="149"/>
                  <a:pt x="54" y="149"/>
                  <a:pt x="61"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40" name="Freeform 228"/>
          <p:cNvSpPr>
            <a:spLocks noChangeArrowheads="1"/>
          </p:cNvSpPr>
          <p:nvPr/>
        </p:nvSpPr>
        <p:spPr bwMode="auto">
          <a:xfrm>
            <a:off x="8700294" y="2769394"/>
            <a:ext cx="20638" cy="46038"/>
          </a:xfrm>
          <a:custGeom>
            <a:avLst/>
            <a:gdLst>
              <a:gd name="T0" fmla="*/ 30591 w 81"/>
              <a:gd name="T1" fmla="*/ 91260 h 177"/>
              <a:gd name="T2" fmla="*/ 30591 w 81"/>
              <a:gd name="T3" fmla="*/ 91260 h 177"/>
              <a:gd name="T4" fmla="*/ 37219 w 81"/>
              <a:gd name="T5" fmla="*/ 91260 h 177"/>
              <a:gd name="T6" fmla="*/ 30591 w 81"/>
              <a:gd name="T7" fmla="*/ 52890 h 177"/>
              <a:gd name="T8" fmla="*/ 6628 w 81"/>
              <a:gd name="T9" fmla="*/ 10889 h 177"/>
              <a:gd name="T10" fmla="*/ 0 w 81"/>
              <a:gd name="T11" fmla="*/ 0 h 177"/>
              <a:gd name="T12" fmla="*/ 6628 w 81"/>
              <a:gd name="T13" fmla="*/ 31630 h 177"/>
              <a:gd name="T14" fmla="*/ 30591 w 81"/>
              <a:gd name="T15" fmla="*/ 91260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177">
                <a:moveTo>
                  <a:pt x="60" y="176"/>
                </a:moveTo>
                <a:lnTo>
                  <a:pt x="60" y="176"/>
                </a:lnTo>
                <a:cubicBezTo>
                  <a:pt x="66" y="176"/>
                  <a:pt x="73" y="176"/>
                  <a:pt x="73" y="176"/>
                </a:cubicBezTo>
                <a:cubicBezTo>
                  <a:pt x="80" y="142"/>
                  <a:pt x="73" y="122"/>
                  <a:pt x="60" y="102"/>
                </a:cubicBezTo>
                <a:cubicBezTo>
                  <a:pt x="46" y="68"/>
                  <a:pt x="27" y="48"/>
                  <a:pt x="13" y="21"/>
                </a:cubicBezTo>
                <a:cubicBezTo>
                  <a:pt x="7" y="14"/>
                  <a:pt x="7" y="7"/>
                  <a:pt x="0" y="0"/>
                </a:cubicBezTo>
                <a:cubicBezTo>
                  <a:pt x="7" y="21"/>
                  <a:pt x="13" y="41"/>
                  <a:pt x="13" y="61"/>
                </a:cubicBezTo>
                <a:cubicBezTo>
                  <a:pt x="13" y="109"/>
                  <a:pt x="20" y="163"/>
                  <a:pt x="60" y="1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41" name="Freeform 229"/>
          <p:cNvSpPr>
            <a:spLocks noChangeArrowheads="1"/>
          </p:cNvSpPr>
          <p:nvPr/>
        </p:nvSpPr>
        <p:spPr bwMode="auto">
          <a:xfrm>
            <a:off x="8864600" y="1427163"/>
            <a:ext cx="28575" cy="19844"/>
          </a:xfrm>
          <a:custGeom>
            <a:avLst/>
            <a:gdLst>
              <a:gd name="T0" fmla="*/ 53187 w 110"/>
              <a:gd name="T1" fmla="*/ 0 h 76"/>
              <a:gd name="T2" fmla="*/ 53187 w 110"/>
              <a:gd name="T3" fmla="*/ 0 h 76"/>
              <a:gd name="T4" fmla="*/ 17729 w 110"/>
              <a:gd name="T5" fmla="*/ 3593 h 76"/>
              <a:gd name="T6" fmla="*/ 17729 w 110"/>
              <a:gd name="T7" fmla="*/ 3593 h 76"/>
              <a:gd name="T8" fmla="*/ 3650 w 110"/>
              <a:gd name="T9" fmla="*/ 10778 h 76"/>
              <a:gd name="T10" fmla="*/ 3650 w 110"/>
              <a:gd name="T11" fmla="*/ 13857 h 76"/>
              <a:gd name="T12" fmla="*/ 3650 w 110"/>
              <a:gd name="T13" fmla="*/ 31307 h 76"/>
              <a:gd name="T14" fmla="*/ 17729 w 110"/>
              <a:gd name="T15" fmla="*/ 38492 h 76"/>
              <a:gd name="T16" fmla="*/ 17729 w 110"/>
              <a:gd name="T17" fmla="*/ 38492 h 76"/>
              <a:gd name="T18" fmla="*/ 53187 w 110"/>
              <a:gd name="T19" fmla="*/ 38492 h 76"/>
              <a:gd name="T20" fmla="*/ 56837 w 110"/>
              <a:gd name="T21" fmla="*/ 38492 h 76"/>
              <a:gd name="T22" fmla="*/ 56837 w 110"/>
              <a:gd name="T23" fmla="*/ 38492 h 76"/>
              <a:gd name="T24" fmla="*/ 56837 w 110"/>
              <a:gd name="T25" fmla="*/ 0 h 76"/>
              <a:gd name="T26" fmla="*/ 56837 w 110"/>
              <a:gd name="T27" fmla="*/ 0 h 76"/>
              <a:gd name="T28" fmla="*/ 53187 w 110"/>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76">
                <a:moveTo>
                  <a:pt x="102" y="0"/>
                </a:moveTo>
                <a:lnTo>
                  <a:pt x="102" y="0"/>
                </a:lnTo>
                <a:cubicBezTo>
                  <a:pt x="75" y="0"/>
                  <a:pt x="55" y="0"/>
                  <a:pt x="34" y="7"/>
                </a:cubicBezTo>
                <a:cubicBezTo>
                  <a:pt x="21" y="14"/>
                  <a:pt x="14" y="21"/>
                  <a:pt x="7" y="21"/>
                </a:cubicBezTo>
                <a:cubicBezTo>
                  <a:pt x="7" y="27"/>
                  <a:pt x="7" y="27"/>
                  <a:pt x="7" y="27"/>
                </a:cubicBezTo>
                <a:cubicBezTo>
                  <a:pt x="0" y="41"/>
                  <a:pt x="0" y="54"/>
                  <a:pt x="7" y="61"/>
                </a:cubicBezTo>
                <a:cubicBezTo>
                  <a:pt x="14" y="68"/>
                  <a:pt x="21" y="75"/>
                  <a:pt x="34" y="75"/>
                </a:cubicBezTo>
                <a:cubicBezTo>
                  <a:pt x="55" y="75"/>
                  <a:pt x="82" y="68"/>
                  <a:pt x="102" y="75"/>
                </a:cubicBezTo>
                <a:cubicBezTo>
                  <a:pt x="109" y="75"/>
                  <a:pt x="109" y="75"/>
                  <a:pt x="109" y="75"/>
                </a:cubicBezTo>
                <a:cubicBezTo>
                  <a:pt x="109" y="0"/>
                  <a:pt x="109" y="0"/>
                  <a:pt x="109" y="0"/>
                </a:cubicBezTo>
                <a:lnTo>
                  <a:pt x="102"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44" name="Freeform 232"/>
          <p:cNvSpPr>
            <a:spLocks noChangeArrowheads="1"/>
          </p:cNvSpPr>
          <p:nvPr/>
        </p:nvSpPr>
        <p:spPr bwMode="auto">
          <a:xfrm>
            <a:off x="8362157" y="3025775"/>
            <a:ext cx="35719" cy="31750"/>
          </a:xfrm>
          <a:custGeom>
            <a:avLst/>
            <a:gdLst>
              <a:gd name="T0" fmla="*/ 66942 w 136"/>
              <a:gd name="T1" fmla="*/ 60066 h 123"/>
              <a:gd name="T2" fmla="*/ 66942 w 136"/>
              <a:gd name="T3" fmla="*/ 60066 h 123"/>
              <a:gd name="T4" fmla="*/ 70603 w 136"/>
              <a:gd name="T5" fmla="*/ 63723 h 123"/>
              <a:gd name="T6" fmla="*/ 66942 w 136"/>
              <a:gd name="T7" fmla="*/ 45964 h 123"/>
              <a:gd name="T8" fmla="*/ 49684 w 136"/>
              <a:gd name="T9" fmla="*/ 10969 h 123"/>
              <a:gd name="T10" fmla="*/ 35563 w 136"/>
              <a:gd name="T11" fmla="*/ 3656 h 123"/>
              <a:gd name="T12" fmla="*/ 21442 w 136"/>
              <a:gd name="T13" fmla="*/ 0 h 123"/>
              <a:gd name="T14" fmla="*/ 7322 w 136"/>
              <a:gd name="T15" fmla="*/ 0 h 123"/>
              <a:gd name="T16" fmla="*/ 3661 w 136"/>
              <a:gd name="T17" fmla="*/ 0 h 123"/>
              <a:gd name="T18" fmla="*/ 3661 w 136"/>
              <a:gd name="T19" fmla="*/ 0 h 123"/>
              <a:gd name="T20" fmla="*/ 3661 w 136"/>
              <a:gd name="T21" fmla="*/ 25071 h 123"/>
              <a:gd name="T22" fmla="*/ 7322 w 136"/>
              <a:gd name="T23" fmla="*/ 28205 h 123"/>
              <a:gd name="T24" fmla="*/ 21442 w 136"/>
              <a:gd name="T25" fmla="*/ 39174 h 123"/>
              <a:gd name="T26" fmla="*/ 35563 w 136"/>
              <a:gd name="T27" fmla="*/ 42308 h 123"/>
              <a:gd name="T28" fmla="*/ 49684 w 136"/>
              <a:gd name="T29" fmla="*/ 49620 h 123"/>
              <a:gd name="T30" fmla="*/ 66942 w 136"/>
              <a:gd name="T31" fmla="*/ 60066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123">
                <a:moveTo>
                  <a:pt x="128" y="115"/>
                </a:moveTo>
                <a:lnTo>
                  <a:pt x="128" y="115"/>
                </a:lnTo>
                <a:lnTo>
                  <a:pt x="135" y="122"/>
                </a:lnTo>
                <a:cubicBezTo>
                  <a:pt x="135" y="108"/>
                  <a:pt x="135" y="95"/>
                  <a:pt x="128" y="88"/>
                </a:cubicBezTo>
                <a:cubicBezTo>
                  <a:pt x="122" y="61"/>
                  <a:pt x="115" y="34"/>
                  <a:pt x="95" y="21"/>
                </a:cubicBezTo>
                <a:cubicBezTo>
                  <a:pt x="88" y="14"/>
                  <a:pt x="74" y="14"/>
                  <a:pt x="68" y="7"/>
                </a:cubicBezTo>
                <a:cubicBezTo>
                  <a:pt x="61" y="7"/>
                  <a:pt x="54" y="0"/>
                  <a:pt x="41" y="0"/>
                </a:cubicBezTo>
                <a:cubicBezTo>
                  <a:pt x="34" y="0"/>
                  <a:pt x="20" y="0"/>
                  <a:pt x="14" y="0"/>
                </a:cubicBezTo>
                <a:cubicBezTo>
                  <a:pt x="7" y="0"/>
                  <a:pt x="7" y="0"/>
                  <a:pt x="7" y="0"/>
                </a:cubicBezTo>
                <a:cubicBezTo>
                  <a:pt x="0" y="21"/>
                  <a:pt x="7" y="34"/>
                  <a:pt x="7" y="48"/>
                </a:cubicBezTo>
                <a:cubicBezTo>
                  <a:pt x="7" y="48"/>
                  <a:pt x="14" y="48"/>
                  <a:pt x="14" y="54"/>
                </a:cubicBezTo>
                <a:cubicBezTo>
                  <a:pt x="20" y="61"/>
                  <a:pt x="27" y="68"/>
                  <a:pt x="41" y="75"/>
                </a:cubicBezTo>
                <a:cubicBezTo>
                  <a:pt x="47" y="81"/>
                  <a:pt x="61" y="81"/>
                  <a:pt x="68" y="81"/>
                </a:cubicBezTo>
                <a:cubicBezTo>
                  <a:pt x="74" y="88"/>
                  <a:pt x="81" y="88"/>
                  <a:pt x="95" y="95"/>
                </a:cubicBezTo>
                <a:cubicBezTo>
                  <a:pt x="108" y="95"/>
                  <a:pt x="122" y="102"/>
                  <a:pt x="128"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47" name="Freeform 235"/>
          <p:cNvSpPr>
            <a:spLocks noChangeArrowheads="1"/>
          </p:cNvSpPr>
          <p:nvPr/>
        </p:nvSpPr>
        <p:spPr bwMode="auto">
          <a:xfrm>
            <a:off x="8456613" y="3142457"/>
            <a:ext cx="6350" cy="12700"/>
          </a:xfrm>
          <a:custGeom>
            <a:avLst/>
            <a:gdLst>
              <a:gd name="T0" fmla="*/ 6883 w 28"/>
              <a:gd name="T1" fmla="*/ 3681 h 48"/>
              <a:gd name="T2" fmla="*/ 6883 w 28"/>
              <a:gd name="T3" fmla="*/ 3681 h 48"/>
              <a:gd name="T4" fmla="*/ 0 w 28"/>
              <a:gd name="T5" fmla="*/ 10517 h 48"/>
              <a:gd name="T6" fmla="*/ 6883 w 28"/>
              <a:gd name="T7" fmla="*/ 17878 h 48"/>
              <a:gd name="T8" fmla="*/ 13274 w 28"/>
              <a:gd name="T9" fmla="*/ 24714 h 48"/>
              <a:gd name="T10" fmla="*/ 13274 w 28"/>
              <a:gd name="T11" fmla="*/ 24714 h 48"/>
              <a:gd name="T12" fmla="*/ 6883 w 28"/>
              <a:gd name="T13" fmla="*/ 368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48">
                <a:moveTo>
                  <a:pt x="14" y="7"/>
                </a:moveTo>
                <a:lnTo>
                  <a:pt x="14" y="7"/>
                </a:lnTo>
                <a:cubicBezTo>
                  <a:pt x="7" y="0"/>
                  <a:pt x="7" y="7"/>
                  <a:pt x="0" y="20"/>
                </a:cubicBezTo>
                <a:cubicBezTo>
                  <a:pt x="7" y="27"/>
                  <a:pt x="7" y="27"/>
                  <a:pt x="14" y="34"/>
                </a:cubicBezTo>
                <a:cubicBezTo>
                  <a:pt x="20" y="34"/>
                  <a:pt x="20" y="40"/>
                  <a:pt x="27" y="47"/>
                </a:cubicBezTo>
                <a:cubicBezTo>
                  <a:pt x="27" y="27"/>
                  <a:pt x="20" y="7"/>
                  <a:pt x="14"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48" name="Freeform 236"/>
          <p:cNvSpPr>
            <a:spLocks noChangeArrowheads="1"/>
          </p:cNvSpPr>
          <p:nvPr/>
        </p:nvSpPr>
        <p:spPr bwMode="auto">
          <a:xfrm>
            <a:off x="8459788" y="3159919"/>
            <a:ext cx="35719" cy="45244"/>
          </a:xfrm>
          <a:custGeom>
            <a:avLst/>
            <a:gdLst>
              <a:gd name="T0" fmla="*/ 31378 w 136"/>
              <a:gd name="T1" fmla="*/ 91260 h 177"/>
              <a:gd name="T2" fmla="*/ 31378 w 136"/>
              <a:gd name="T3" fmla="*/ 91260 h 177"/>
              <a:gd name="T4" fmla="*/ 31378 w 136"/>
              <a:gd name="T5" fmla="*/ 91260 h 177"/>
              <a:gd name="T6" fmla="*/ 38700 w 136"/>
              <a:gd name="T7" fmla="*/ 73631 h 177"/>
              <a:gd name="T8" fmla="*/ 45498 w 136"/>
              <a:gd name="T9" fmla="*/ 66890 h 177"/>
              <a:gd name="T10" fmla="*/ 60142 w 136"/>
              <a:gd name="T11" fmla="*/ 42001 h 177"/>
              <a:gd name="T12" fmla="*/ 70601 w 136"/>
              <a:gd name="T13" fmla="*/ 0 h 177"/>
              <a:gd name="T14" fmla="*/ 60142 w 136"/>
              <a:gd name="T15" fmla="*/ 0 h 177"/>
              <a:gd name="T16" fmla="*/ 45498 w 136"/>
              <a:gd name="T17" fmla="*/ 0 h 177"/>
              <a:gd name="T18" fmla="*/ 38700 w 136"/>
              <a:gd name="T19" fmla="*/ 0 h 177"/>
              <a:gd name="T20" fmla="*/ 31378 w 136"/>
              <a:gd name="T21" fmla="*/ 3630 h 177"/>
              <a:gd name="T22" fmla="*/ 14120 w 136"/>
              <a:gd name="T23" fmla="*/ 0 h 177"/>
              <a:gd name="T24" fmla="*/ 31378 w 136"/>
              <a:gd name="T25" fmla="*/ 9126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 h="177">
                <a:moveTo>
                  <a:pt x="60" y="176"/>
                </a:moveTo>
                <a:lnTo>
                  <a:pt x="60" y="176"/>
                </a:lnTo>
                <a:cubicBezTo>
                  <a:pt x="67" y="163"/>
                  <a:pt x="74" y="149"/>
                  <a:pt x="74" y="142"/>
                </a:cubicBezTo>
                <a:cubicBezTo>
                  <a:pt x="81" y="136"/>
                  <a:pt x="81" y="129"/>
                  <a:pt x="87" y="129"/>
                </a:cubicBezTo>
                <a:cubicBezTo>
                  <a:pt x="94" y="108"/>
                  <a:pt x="108" y="95"/>
                  <a:pt x="115" y="81"/>
                </a:cubicBezTo>
                <a:cubicBezTo>
                  <a:pt x="128" y="54"/>
                  <a:pt x="135" y="34"/>
                  <a:pt x="135" y="0"/>
                </a:cubicBezTo>
                <a:cubicBezTo>
                  <a:pt x="128" y="0"/>
                  <a:pt x="121" y="0"/>
                  <a:pt x="115" y="0"/>
                </a:cubicBezTo>
                <a:cubicBezTo>
                  <a:pt x="108" y="0"/>
                  <a:pt x="94" y="0"/>
                  <a:pt x="87" y="0"/>
                </a:cubicBezTo>
                <a:cubicBezTo>
                  <a:pt x="74" y="0"/>
                  <a:pt x="74" y="0"/>
                  <a:pt x="74" y="0"/>
                </a:cubicBezTo>
                <a:cubicBezTo>
                  <a:pt x="74" y="0"/>
                  <a:pt x="67" y="7"/>
                  <a:pt x="60" y="7"/>
                </a:cubicBezTo>
                <a:cubicBezTo>
                  <a:pt x="47" y="7"/>
                  <a:pt x="33" y="7"/>
                  <a:pt x="27" y="0"/>
                </a:cubicBezTo>
                <a:cubicBezTo>
                  <a:pt x="60" y="68"/>
                  <a:pt x="0" y="129"/>
                  <a:pt x="60" y="1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49" name="Freeform 237"/>
          <p:cNvSpPr>
            <a:spLocks noChangeArrowheads="1"/>
          </p:cNvSpPr>
          <p:nvPr/>
        </p:nvSpPr>
        <p:spPr bwMode="auto">
          <a:xfrm>
            <a:off x="8383588" y="2722563"/>
            <a:ext cx="76200" cy="95250"/>
          </a:xfrm>
          <a:custGeom>
            <a:avLst/>
            <a:gdLst>
              <a:gd name="T0" fmla="*/ 105272 w 292"/>
              <a:gd name="T1" fmla="*/ 38505 h 366"/>
              <a:gd name="T2" fmla="*/ 105272 w 292"/>
              <a:gd name="T3" fmla="*/ 38505 h 366"/>
              <a:gd name="T4" fmla="*/ 115644 w 292"/>
              <a:gd name="T5" fmla="*/ 38505 h 366"/>
              <a:gd name="T6" fmla="*/ 150907 w 292"/>
              <a:gd name="T7" fmla="*/ 45790 h 366"/>
              <a:gd name="T8" fmla="*/ 115644 w 292"/>
              <a:gd name="T9" fmla="*/ 3642 h 366"/>
              <a:gd name="T10" fmla="*/ 105272 w 292"/>
              <a:gd name="T11" fmla="*/ 0 h 366"/>
              <a:gd name="T12" fmla="*/ 87640 w 292"/>
              <a:gd name="T13" fmla="*/ 0 h 366"/>
              <a:gd name="T14" fmla="*/ 77269 w 292"/>
              <a:gd name="T15" fmla="*/ 0 h 366"/>
              <a:gd name="T16" fmla="*/ 59637 w 292"/>
              <a:gd name="T17" fmla="*/ 0 h 366"/>
              <a:gd name="T18" fmla="*/ 45635 w 292"/>
              <a:gd name="T19" fmla="*/ 3642 h 366"/>
              <a:gd name="T20" fmla="*/ 35264 w 292"/>
              <a:gd name="T21" fmla="*/ 3642 h 366"/>
              <a:gd name="T22" fmla="*/ 24373 w 292"/>
              <a:gd name="T23" fmla="*/ 3642 h 366"/>
              <a:gd name="T24" fmla="*/ 7260 w 292"/>
              <a:gd name="T25" fmla="*/ 7285 h 366"/>
              <a:gd name="T26" fmla="*/ 7260 w 292"/>
              <a:gd name="T27" fmla="*/ 35383 h 366"/>
              <a:gd name="T28" fmla="*/ 7260 w 292"/>
              <a:gd name="T29" fmla="*/ 105629 h 366"/>
              <a:gd name="T30" fmla="*/ 17632 w 292"/>
              <a:gd name="T31" fmla="*/ 119678 h 366"/>
              <a:gd name="T32" fmla="*/ 24373 w 292"/>
              <a:gd name="T33" fmla="*/ 130085 h 366"/>
              <a:gd name="T34" fmla="*/ 35264 w 292"/>
              <a:gd name="T35" fmla="*/ 133727 h 366"/>
              <a:gd name="T36" fmla="*/ 38375 w 292"/>
              <a:gd name="T37" fmla="*/ 133727 h 366"/>
              <a:gd name="T38" fmla="*/ 38375 w 292"/>
              <a:gd name="T39" fmla="*/ 133727 h 366"/>
              <a:gd name="T40" fmla="*/ 38375 w 292"/>
              <a:gd name="T41" fmla="*/ 133727 h 366"/>
              <a:gd name="T42" fmla="*/ 45635 w 292"/>
              <a:gd name="T43" fmla="*/ 140491 h 366"/>
              <a:gd name="T44" fmla="*/ 59637 w 292"/>
              <a:gd name="T45" fmla="*/ 161825 h 366"/>
              <a:gd name="T46" fmla="*/ 77269 w 292"/>
              <a:gd name="T47" fmla="*/ 175875 h 366"/>
              <a:gd name="T48" fmla="*/ 87640 w 292"/>
              <a:gd name="T49" fmla="*/ 182639 h 366"/>
              <a:gd name="T50" fmla="*/ 101642 w 292"/>
              <a:gd name="T51" fmla="*/ 189924 h 366"/>
              <a:gd name="T52" fmla="*/ 105272 w 292"/>
              <a:gd name="T53" fmla="*/ 161825 h 366"/>
              <a:gd name="T54" fmla="*/ 115644 w 292"/>
              <a:gd name="T55" fmla="*/ 126442 h 366"/>
              <a:gd name="T56" fmla="*/ 105272 w 292"/>
              <a:gd name="T57" fmla="*/ 122800 h 366"/>
              <a:gd name="T58" fmla="*/ 87640 w 292"/>
              <a:gd name="T59" fmla="*/ 112393 h 366"/>
              <a:gd name="T60" fmla="*/ 77269 w 292"/>
              <a:gd name="T61" fmla="*/ 101986 h 366"/>
              <a:gd name="T62" fmla="*/ 59637 w 292"/>
              <a:gd name="T63" fmla="*/ 87937 h 366"/>
              <a:gd name="T64" fmla="*/ 49265 w 292"/>
              <a:gd name="T65" fmla="*/ 87937 h 366"/>
              <a:gd name="T66" fmla="*/ 49265 w 292"/>
              <a:gd name="T67" fmla="*/ 77530 h 366"/>
              <a:gd name="T68" fmla="*/ 59637 w 292"/>
              <a:gd name="T69" fmla="*/ 70246 h 366"/>
              <a:gd name="T70" fmla="*/ 77269 w 292"/>
              <a:gd name="T71" fmla="*/ 73888 h 366"/>
              <a:gd name="T72" fmla="*/ 87640 w 292"/>
              <a:gd name="T73" fmla="*/ 77530 h 366"/>
              <a:gd name="T74" fmla="*/ 98012 w 292"/>
              <a:gd name="T75" fmla="*/ 84295 h 366"/>
              <a:gd name="T76" fmla="*/ 105272 w 292"/>
              <a:gd name="T77" fmla="*/ 38505 h 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2" h="366">
                <a:moveTo>
                  <a:pt x="203" y="74"/>
                </a:moveTo>
                <a:lnTo>
                  <a:pt x="203" y="74"/>
                </a:lnTo>
                <a:cubicBezTo>
                  <a:pt x="210" y="74"/>
                  <a:pt x="216" y="74"/>
                  <a:pt x="223" y="74"/>
                </a:cubicBezTo>
                <a:cubicBezTo>
                  <a:pt x="243" y="81"/>
                  <a:pt x="264" y="81"/>
                  <a:pt x="291" y="88"/>
                </a:cubicBezTo>
                <a:cubicBezTo>
                  <a:pt x="277" y="41"/>
                  <a:pt x="257" y="14"/>
                  <a:pt x="223" y="7"/>
                </a:cubicBezTo>
                <a:cubicBezTo>
                  <a:pt x="216" y="0"/>
                  <a:pt x="210" y="0"/>
                  <a:pt x="203" y="0"/>
                </a:cubicBezTo>
                <a:cubicBezTo>
                  <a:pt x="189" y="0"/>
                  <a:pt x="183" y="0"/>
                  <a:pt x="169" y="0"/>
                </a:cubicBezTo>
                <a:cubicBezTo>
                  <a:pt x="162" y="0"/>
                  <a:pt x="155" y="0"/>
                  <a:pt x="149" y="0"/>
                </a:cubicBezTo>
                <a:cubicBezTo>
                  <a:pt x="142" y="0"/>
                  <a:pt x="128" y="0"/>
                  <a:pt x="115" y="0"/>
                </a:cubicBezTo>
                <a:cubicBezTo>
                  <a:pt x="108" y="7"/>
                  <a:pt x="95" y="7"/>
                  <a:pt x="88" y="7"/>
                </a:cubicBezTo>
                <a:cubicBezTo>
                  <a:pt x="81" y="7"/>
                  <a:pt x="74" y="7"/>
                  <a:pt x="68" y="7"/>
                </a:cubicBezTo>
                <a:cubicBezTo>
                  <a:pt x="61" y="7"/>
                  <a:pt x="54" y="7"/>
                  <a:pt x="47" y="7"/>
                </a:cubicBezTo>
                <a:cubicBezTo>
                  <a:pt x="41" y="14"/>
                  <a:pt x="27" y="14"/>
                  <a:pt x="14" y="14"/>
                </a:cubicBezTo>
                <a:cubicBezTo>
                  <a:pt x="14" y="34"/>
                  <a:pt x="14" y="47"/>
                  <a:pt x="14" y="68"/>
                </a:cubicBezTo>
                <a:cubicBezTo>
                  <a:pt x="7" y="128"/>
                  <a:pt x="0" y="169"/>
                  <a:pt x="14" y="203"/>
                </a:cubicBezTo>
                <a:cubicBezTo>
                  <a:pt x="14" y="216"/>
                  <a:pt x="20" y="223"/>
                  <a:pt x="34" y="230"/>
                </a:cubicBezTo>
                <a:cubicBezTo>
                  <a:pt x="34" y="236"/>
                  <a:pt x="41" y="243"/>
                  <a:pt x="47" y="250"/>
                </a:cubicBezTo>
                <a:cubicBezTo>
                  <a:pt x="54" y="250"/>
                  <a:pt x="61" y="257"/>
                  <a:pt x="68" y="257"/>
                </a:cubicBezTo>
                <a:lnTo>
                  <a:pt x="74" y="257"/>
                </a:lnTo>
                <a:cubicBezTo>
                  <a:pt x="81" y="264"/>
                  <a:pt x="81" y="270"/>
                  <a:pt x="88" y="270"/>
                </a:cubicBezTo>
                <a:cubicBezTo>
                  <a:pt x="95" y="291"/>
                  <a:pt x="101" y="297"/>
                  <a:pt x="115" y="311"/>
                </a:cubicBezTo>
                <a:cubicBezTo>
                  <a:pt x="128" y="324"/>
                  <a:pt x="142" y="331"/>
                  <a:pt x="149" y="338"/>
                </a:cubicBezTo>
                <a:cubicBezTo>
                  <a:pt x="155" y="345"/>
                  <a:pt x="162" y="345"/>
                  <a:pt x="169" y="351"/>
                </a:cubicBezTo>
                <a:cubicBezTo>
                  <a:pt x="183" y="358"/>
                  <a:pt x="189" y="358"/>
                  <a:pt x="196" y="365"/>
                </a:cubicBezTo>
                <a:cubicBezTo>
                  <a:pt x="189" y="338"/>
                  <a:pt x="196" y="324"/>
                  <a:pt x="203" y="311"/>
                </a:cubicBezTo>
                <a:cubicBezTo>
                  <a:pt x="210" y="291"/>
                  <a:pt x="230" y="277"/>
                  <a:pt x="223" y="243"/>
                </a:cubicBezTo>
                <a:cubicBezTo>
                  <a:pt x="216" y="243"/>
                  <a:pt x="210" y="243"/>
                  <a:pt x="203" y="236"/>
                </a:cubicBezTo>
                <a:cubicBezTo>
                  <a:pt x="189" y="236"/>
                  <a:pt x="176" y="223"/>
                  <a:pt x="169" y="216"/>
                </a:cubicBezTo>
                <a:cubicBezTo>
                  <a:pt x="162" y="209"/>
                  <a:pt x="155" y="203"/>
                  <a:pt x="149" y="196"/>
                </a:cubicBezTo>
                <a:cubicBezTo>
                  <a:pt x="142" y="182"/>
                  <a:pt x="135" y="176"/>
                  <a:pt x="115" y="169"/>
                </a:cubicBezTo>
                <a:cubicBezTo>
                  <a:pt x="108" y="169"/>
                  <a:pt x="101" y="169"/>
                  <a:pt x="95" y="169"/>
                </a:cubicBezTo>
                <a:cubicBezTo>
                  <a:pt x="95" y="162"/>
                  <a:pt x="95" y="155"/>
                  <a:pt x="95" y="149"/>
                </a:cubicBezTo>
                <a:cubicBezTo>
                  <a:pt x="101" y="142"/>
                  <a:pt x="108" y="142"/>
                  <a:pt x="115" y="135"/>
                </a:cubicBezTo>
                <a:cubicBezTo>
                  <a:pt x="128" y="135"/>
                  <a:pt x="135" y="135"/>
                  <a:pt x="149" y="142"/>
                </a:cubicBezTo>
                <a:cubicBezTo>
                  <a:pt x="155" y="142"/>
                  <a:pt x="162" y="149"/>
                  <a:pt x="169" y="149"/>
                </a:cubicBezTo>
                <a:cubicBezTo>
                  <a:pt x="176" y="155"/>
                  <a:pt x="183" y="155"/>
                  <a:pt x="189" y="162"/>
                </a:cubicBezTo>
                <a:cubicBezTo>
                  <a:pt x="183" y="101"/>
                  <a:pt x="183" y="81"/>
                  <a:pt x="203"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0" name="Freeform 238"/>
          <p:cNvSpPr>
            <a:spLocks noChangeArrowheads="1"/>
          </p:cNvSpPr>
          <p:nvPr/>
        </p:nvSpPr>
        <p:spPr bwMode="auto">
          <a:xfrm>
            <a:off x="8462963" y="3153569"/>
            <a:ext cx="3969" cy="6350"/>
          </a:xfrm>
          <a:custGeom>
            <a:avLst/>
            <a:gdLst>
              <a:gd name="T0" fmla="*/ 0 w 15"/>
              <a:gd name="T1" fmla="*/ 0 h 21"/>
              <a:gd name="T2" fmla="*/ 0 w 15"/>
              <a:gd name="T3" fmla="*/ 0 h 21"/>
              <a:gd name="T4" fmla="*/ 0 w 15"/>
              <a:gd name="T5" fmla="*/ 3824 h 21"/>
              <a:gd name="T6" fmla="*/ 6425 w 15"/>
              <a:gd name="T7" fmla="*/ 10927 h 21"/>
              <a:gd name="T8" fmla="*/ 0 w 15"/>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0" y="0"/>
                </a:moveTo>
                <a:lnTo>
                  <a:pt x="0" y="0"/>
                </a:lnTo>
                <a:lnTo>
                  <a:pt x="0" y="7"/>
                </a:lnTo>
                <a:cubicBezTo>
                  <a:pt x="0" y="14"/>
                  <a:pt x="7" y="20"/>
                  <a:pt x="14" y="20"/>
                </a:cubicBezTo>
                <a:cubicBezTo>
                  <a:pt x="14" y="14"/>
                  <a:pt x="7" y="7"/>
                  <a:pt x="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1" name="Freeform 239"/>
          <p:cNvSpPr>
            <a:spLocks noChangeArrowheads="1"/>
          </p:cNvSpPr>
          <p:nvPr/>
        </p:nvSpPr>
        <p:spPr bwMode="auto">
          <a:xfrm>
            <a:off x="8383588" y="3135313"/>
            <a:ext cx="60325" cy="45244"/>
          </a:xfrm>
          <a:custGeom>
            <a:avLst/>
            <a:gdLst>
              <a:gd name="T0" fmla="*/ 104845 w 231"/>
              <a:gd name="T1" fmla="*/ 32110 h 170"/>
              <a:gd name="T2" fmla="*/ 104845 w 231"/>
              <a:gd name="T3" fmla="*/ 32110 h 170"/>
              <a:gd name="T4" fmla="*/ 87284 w 231"/>
              <a:gd name="T5" fmla="*/ 24740 h 170"/>
              <a:gd name="T6" fmla="*/ 76955 w 231"/>
              <a:gd name="T7" fmla="*/ 17897 h 170"/>
              <a:gd name="T8" fmla="*/ 59395 w 231"/>
              <a:gd name="T9" fmla="*/ 6843 h 170"/>
              <a:gd name="T10" fmla="*/ 52164 w 231"/>
              <a:gd name="T11" fmla="*/ 0 h 170"/>
              <a:gd name="T12" fmla="*/ 45450 w 231"/>
              <a:gd name="T13" fmla="*/ 14212 h 170"/>
              <a:gd name="T14" fmla="*/ 41835 w 231"/>
              <a:gd name="T15" fmla="*/ 17897 h 170"/>
              <a:gd name="T16" fmla="*/ 35120 w 231"/>
              <a:gd name="T17" fmla="*/ 10528 h 170"/>
              <a:gd name="T18" fmla="*/ 24274 w 231"/>
              <a:gd name="T19" fmla="*/ 6843 h 170"/>
              <a:gd name="T20" fmla="*/ 13945 w 231"/>
              <a:gd name="T21" fmla="*/ 0 h 170"/>
              <a:gd name="T22" fmla="*/ 7231 w 231"/>
              <a:gd name="T23" fmla="*/ 24740 h 170"/>
              <a:gd name="T24" fmla="*/ 0 w 231"/>
              <a:gd name="T25" fmla="*/ 24740 h 170"/>
              <a:gd name="T26" fmla="*/ 7231 w 231"/>
              <a:gd name="T27" fmla="*/ 63693 h 170"/>
              <a:gd name="T28" fmla="*/ 13945 w 231"/>
              <a:gd name="T29" fmla="*/ 77905 h 170"/>
              <a:gd name="T30" fmla="*/ 13945 w 231"/>
              <a:gd name="T31" fmla="*/ 77905 h 170"/>
              <a:gd name="T32" fmla="*/ 13945 w 231"/>
              <a:gd name="T33" fmla="*/ 77905 h 170"/>
              <a:gd name="T34" fmla="*/ 24274 w 231"/>
              <a:gd name="T35" fmla="*/ 88960 h 170"/>
              <a:gd name="T36" fmla="*/ 27890 w 231"/>
              <a:gd name="T37" fmla="*/ 88960 h 170"/>
              <a:gd name="T38" fmla="*/ 27890 w 231"/>
              <a:gd name="T39" fmla="*/ 77905 h 170"/>
              <a:gd name="T40" fmla="*/ 35120 w 231"/>
              <a:gd name="T41" fmla="*/ 77905 h 170"/>
              <a:gd name="T42" fmla="*/ 45450 w 231"/>
              <a:gd name="T43" fmla="*/ 77905 h 170"/>
              <a:gd name="T44" fmla="*/ 59395 w 231"/>
              <a:gd name="T45" fmla="*/ 77905 h 170"/>
              <a:gd name="T46" fmla="*/ 76955 w 231"/>
              <a:gd name="T47" fmla="*/ 77905 h 170"/>
              <a:gd name="T48" fmla="*/ 87284 w 231"/>
              <a:gd name="T49" fmla="*/ 77905 h 170"/>
              <a:gd name="T50" fmla="*/ 104845 w 231"/>
              <a:gd name="T51" fmla="*/ 77905 h 170"/>
              <a:gd name="T52" fmla="*/ 115174 w 231"/>
              <a:gd name="T53" fmla="*/ 77905 h 170"/>
              <a:gd name="T54" fmla="*/ 115174 w 231"/>
              <a:gd name="T55" fmla="*/ 77905 h 170"/>
              <a:gd name="T56" fmla="*/ 115174 w 231"/>
              <a:gd name="T57" fmla="*/ 53165 h 170"/>
              <a:gd name="T58" fmla="*/ 104845 w 231"/>
              <a:gd name="T59" fmla="*/ 32110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1" h="170">
                <a:moveTo>
                  <a:pt x="203" y="61"/>
                </a:moveTo>
                <a:lnTo>
                  <a:pt x="203" y="61"/>
                </a:lnTo>
                <a:cubicBezTo>
                  <a:pt x="189" y="54"/>
                  <a:pt x="183" y="47"/>
                  <a:pt x="169" y="47"/>
                </a:cubicBezTo>
                <a:cubicBezTo>
                  <a:pt x="162" y="40"/>
                  <a:pt x="155" y="40"/>
                  <a:pt x="149" y="34"/>
                </a:cubicBezTo>
                <a:cubicBezTo>
                  <a:pt x="142" y="27"/>
                  <a:pt x="128" y="27"/>
                  <a:pt x="115" y="13"/>
                </a:cubicBezTo>
                <a:cubicBezTo>
                  <a:pt x="108" y="13"/>
                  <a:pt x="101" y="7"/>
                  <a:pt x="101" y="0"/>
                </a:cubicBezTo>
                <a:cubicBezTo>
                  <a:pt x="95" y="13"/>
                  <a:pt x="88" y="20"/>
                  <a:pt x="88" y="27"/>
                </a:cubicBezTo>
                <a:cubicBezTo>
                  <a:pt x="88" y="34"/>
                  <a:pt x="81" y="34"/>
                  <a:pt x="81" y="34"/>
                </a:cubicBezTo>
                <a:cubicBezTo>
                  <a:pt x="81" y="34"/>
                  <a:pt x="74" y="27"/>
                  <a:pt x="68" y="20"/>
                </a:cubicBezTo>
                <a:cubicBezTo>
                  <a:pt x="61" y="20"/>
                  <a:pt x="54" y="13"/>
                  <a:pt x="47" y="13"/>
                </a:cubicBezTo>
                <a:cubicBezTo>
                  <a:pt x="41" y="7"/>
                  <a:pt x="34" y="0"/>
                  <a:pt x="27" y="0"/>
                </a:cubicBezTo>
                <a:cubicBezTo>
                  <a:pt x="20" y="13"/>
                  <a:pt x="27" y="34"/>
                  <a:pt x="14" y="47"/>
                </a:cubicBezTo>
                <a:cubicBezTo>
                  <a:pt x="7" y="47"/>
                  <a:pt x="7" y="47"/>
                  <a:pt x="0" y="47"/>
                </a:cubicBezTo>
                <a:cubicBezTo>
                  <a:pt x="0" y="81"/>
                  <a:pt x="0" y="101"/>
                  <a:pt x="14" y="121"/>
                </a:cubicBezTo>
                <a:cubicBezTo>
                  <a:pt x="14" y="135"/>
                  <a:pt x="20" y="142"/>
                  <a:pt x="27" y="148"/>
                </a:cubicBezTo>
                <a:cubicBezTo>
                  <a:pt x="34" y="155"/>
                  <a:pt x="41" y="162"/>
                  <a:pt x="47" y="169"/>
                </a:cubicBezTo>
                <a:lnTo>
                  <a:pt x="54" y="169"/>
                </a:lnTo>
                <a:cubicBezTo>
                  <a:pt x="54" y="162"/>
                  <a:pt x="54" y="155"/>
                  <a:pt x="54" y="148"/>
                </a:cubicBezTo>
                <a:cubicBezTo>
                  <a:pt x="68" y="148"/>
                  <a:pt x="68" y="148"/>
                  <a:pt x="68" y="148"/>
                </a:cubicBezTo>
                <a:cubicBezTo>
                  <a:pt x="88" y="148"/>
                  <a:pt x="88" y="148"/>
                  <a:pt x="88" y="148"/>
                </a:cubicBezTo>
                <a:cubicBezTo>
                  <a:pt x="115" y="148"/>
                  <a:pt x="115" y="148"/>
                  <a:pt x="115" y="148"/>
                </a:cubicBezTo>
                <a:cubicBezTo>
                  <a:pt x="149" y="148"/>
                  <a:pt x="149" y="148"/>
                  <a:pt x="149" y="148"/>
                </a:cubicBezTo>
                <a:cubicBezTo>
                  <a:pt x="169" y="148"/>
                  <a:pt x="169" y="148"/>
                  <a:pt x="169" y="148"/>
                </a:cubicBezTo>
                <a:cubicBezTo>
                  <a:pt x="203" y="148"/>
                  <a:pt x="203" y="148"/>
                  <a:pt x="203" y="148"/>
                </a:cubicBezTo>
                <a:cubicBezTo>
                  <a:pt x="223" y="148"/>
                  <a:pt x="223" y="148"/>
                  <a:pt x="223" y="148"/>
                </a:cubicBezTo>
                <a:cubicBezTo>
                  <a:pt x="230" y="128"/>
                  <a:pt x="230" y="115"/>
                  <a:pt x="223" y="101"/>
                </a:cubicBezTo>
                <a:cubicBezTo>
                  <a:pt x="223" y="88"/>
                  <a:pt x="210" y="74"/>
                  <a:pt x="203"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2" name="Freeform 240"/>
          <p:cNvSpPr>
            <a:spLocks noChangeArrowheads="1"/>
          </p:cNvSpPr>
          <p:nvPr/>
        </p:nvSpPr>
        <p:spPr bwMode="auto">
          <a:xfrm>
            <a:off x="8129588" y="2737644"/>
            <a:ext cx="26194" cy="26194"/>
          </a:xfrm>
          <a:custGeom>
            <a:avLst/>
            <a:gdLst>
              <a:gd name="T0" fmla="*/ 31559 w 102"/>
              <a:gd name="T1" fmla="*/ 52256 h 102"/>
              <a:gd name="T2" fmla="*/ 31559 w 102"/>
              <a:gd name="T3" fmla="*/ 52256 h 102"/>
              <a:gd name="T4" fmla="*/ 52253 w 102"/>
              <a:gd name="T5" fmla="*/ 52256 h 102"/>
              <a:gd name="T6" fmla="*/ 52253 w 102"/>
              <a:gd name="T7" fmla="*/ 0 h 102"/>
              <a:gd name="T8" fmla="*/ 31559 w 102"/>
              <a:gd name="T9" fmla="*/ 3622 h 102"/>
              <a:gd name="T10" fmla="*/ 13969 w 102"/>
              <a:gd name="T11" fmla="*/ 24317 h 102"/>
              <a:gd name="T12" fmla="*/ 0 w 102"/>
              <a:gd name="T13" fmla="*/ 52256 h 102"/>
              <a:gd name="T14" fmla="*/ 13969 w 102"/>
              <a:gd name="T15" fmla="*/ 52256 h 102"/>
              <a:gd name="T16" fmla="*/ 31559 w 102"/>
              <a:gd name="T17" fmla="*/ 52256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02">
                <a:moveTo>
                  <a:pt x="61" y="101"/>
                </a:moveTo>
                <a:lnTo>
                  <a:pt x="61" y="101"/>
                </a:lnTo>
                <a:cubicBezTo>
                  <a:pt x="101" y="101"/>
                  <a:pt x="101" y="101"/>
                  <a:pt x="101" y="101"/>
                </a:cubicBezTo>
                <a:cubicBezTo>
                  <a:pt x="101" y="0"/>
                  <a:pt x="101" y="0"/>
                  <a:pt x="101" y="0"/>
                </a:cubicBezTo>
                <a:cubicBezTo>
                  <a:pt x="81" y="0"/>
                  <a:pt x="74" y="0"/>
                  <a:pt x="61" y="7"/>
                </a:cubicBezTo>
                <a:cubicBezTo>
                  <a:pt x="41" y="13"/>
                  <a:pt x="34" y="27"/>
                  <a:pt x="27" y="47"/>
                </a:cubicBezTo>
                <a:cubicBezTo>
                  <a:pt x="14" y="67"/>
                  <a:pt x="14" y="88"/>
                  <a:pt x="0" y="101"/>
                </a:cubicBezTo>
                <a:cubicBezTo>
                  <a:pt x="27" y="101"/>
                  <a:pt x="27" y="101"/>
                  <a:pt x="27" y="101"/>
                </a:cubicBezTo>
                <a:lnTo>
                  <a:pt x="61" y="10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3" name="Freeform 241"/>
          <p:cNvSpPr>
            <a:spLocks noChangeArrowheads="1"/>
          </p:cNvSpPr>
          <p:nvPr/>
        </p:nvSpPr>
        <p:spPr bwMode="auto">
          <a:xfrm>
            <a:off x="8106569" y="2774950"/>
            <a:ext cx="29369" cy="29369"/>
          </a:xfrm>
          <a:custGeom>
            <a:avLst/>
            <a:gdLst>
              <a:gd name="T0" fmla="*/ 38569 w 116"/>
              <a:gd name="T1" fmla="*/ 10525 h 109"/>
              <a:gd name="T2" fmla="*/ 38569 w 116"/>
              <a:gd name="T3" fmla="*/ 10525 h 109"/>
              <a:gd name="T4" fmla="*/ 34969 w 116"/>
              <a:gd name="T5" fmla="*/ 3158 h 109"/>
              <a:gd name="T6" fmla="*/ 13885 w 116"/>
              <a:gd name="T7" fmla="*/ 3158 h 109"/>
              <a:gd name="T8" fmla="*/ 0 w 116"/>
              <a:gd name="T9" fmla="*/ 17367 h 109"/>
              <a:gd name="T10" fmla="*/ 13885 w 116"/>
              <a:gd name="T11" fmla="*/ 28418 h 109"/>
              <a:gd name="T12" fmla="*/ 34969 w 116"/>
              <a:gd name="T13" fmla="*/ 49469 h 109"/>
              <a:gd name="T14" fmla="*/ 38569 w 116"/>
              <a:gd name="T15" fmla="*/ 53153 h 109"/>
              <a:gd name="T16" fmla="*/ 52454 w 116"/>
              <a:gd name="T17" fmla="*/ 56837 h 109"/>
              <a:gd name="T18" fmla="*/ 38569 w 116"/>
              <a:gd name="T19" fmla="*/ 10525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109">
                <a:moveTo>
                  <a:pt x="75" y="20"/>
                </a:moveTo>
                <a:lnTo>
                  <a:pt x="75" y="20"/>
                </a:lnTo>
                <a:cubicBezTo>
                  <a:pt x="75" y="13"/>
                  <a:pt x="68" y="13"/>
                  <a:pt x="68" y="6"/>
                </a:cubicBezTo>
                <a:cubicBezTo>
                  <a:pt x="54" y="6"/>
                  <a:pt x="41" y="0"/>
                  <a:pt x="27" y="6"/>
                </a:cubicBezTo>
                <a:cubicBezTo>
                  <a:pt x="14" y="6"/>
                  <a:pt x="7" y="20"/>
                  <a:pt x="0" y="33"/>
                </a:cubicBezTo>
                <a:cubicBezTo>
                  <a:pt x="14" y="40"/>
                  <a:pt x="21" y="47"/>
                  <a:pt x="27" y="54"/>
                </a:cubicBezTo>
                <a:cubicBezTo>
                  <a:pt x="41" y="67"/>
                  <a:pt x="48" y="81"/>
                  <a:pt x="68" y="94"/>
                </a:cubicBezTo>
                <a:cubicBezTo>
                  <a:pt x="68" y="94"/>
                  <a:pt x="75" y="94"/>
                  <a:pt x="75" y="101"/>
                </a:cubicBezTo>
                <a:cubicBezTo>
                  <a:pt x="81" y="101"/>
                  <a:pt x="95" y="101"/>
                  <a:pt x="102" y="108"/>
                </a:cubicBezTo>
                <a:cubicBezTo>
                  <a:pt x="115" y="67"/>
                  <a:pt x="102" y="33"/>
                  <a:pt x="75"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4" name="Freeform 242"/>
          <p:cNvSpPr>
            <a:spLocks noChangeArrowheads="1"/>
          </p:cNvSpPr>
          <p:nvPr/>
        </p:nvSpPr>
        <p:spPr bwMode="auto">
          <a:xfrm>
            <a:off x="8145463" y="2815432"/>
            <a:ext cx="80963" cy="89694"/>
          </a:xfrm>
          <a:custGeom>
            <a:avLst/>
            <a:gdLst>
              <a:gd name="T0" fmla="*/ 105805 w 311"/>
              <a:gd name="T1" fmla="*/ 168076 h 345"/>
              <a:gd name="T2" fmla="*/ 105805 w 311"/>
              <a:gd name="T3" fmla="*/ 168076 h 345"/>
              <a:gd name="T4" fmla="*/ 105805 w 311"/>
              <a:gd name="T5" fmla="*/ 168076 h 345"/>
              <a:gd name="T6" fmla="*/ 134090 w 311"/>
              <a:gd name="T7" fmla="*/ 168076 h 345"/>
              <a:gd name="T8" fmla="*/ 141423 w 311"/>
              <a:gd name="T9" fmla="*/ 168076 h 345"/>
              <a:gd name="T10" fmla="*/ 148232 w 311"/>
              <a:gd name="T11" fmla="*/ 171707 h 345"/>
              <a:gd name="T12" fmla="*/ 151898 w 311"/>
              <a:gd name="T13" fmla="*/ 175339 h 345"/>
              <a:gd name="T14" fmla="*/ 159231 w 311"/>
              <a:gd name="T15" fmla="*/ 178451 h 345"/>
              <a:gd name="T16" fmla="*/ 151898 w 311"/>
              <a:gd name="T17" fmla="*/ 129688 h 345"/>
              <a:gd name="T18" fmla="*/ 148232 w 311"/>
              <a:gd name="T19" fmla="*/ 126057 h 345"/>
              <a:gd name="T20" fmla="*/ 141423 w 311"/>
              <a:gd name="T21" fmla="*/ 122426 h 345"/>
              <a:gd name="T22" fmla="*/ 134090 w 311"/>
              <a:gd name="T23" fmla="*/ 122426 h 345"/>
              <a:gd name="T24" fmla="*/ 105805 w 311"/>
              <a:gd name="T25" fmla="*/ 119313 h 345"/>
              <a:gd name="T26" fmla="*/ 105805 w 311"/>
              <a:gd name="T27" fmla="*/ 105307 h 345"/>
              <a:gd name="T28" fmla="*/ 102662 w 311"/>
              <a:gd name="T29" fmla="*/ 101676 h 345"/>
              <a:gd name="T30" fmla="*/ 95329 w 311"/>
              <a:gd name="T31" fmla="*/ 101676 h 345"/>
              <a:gd name="T32" fmla="*/ 88520 w 311"/>
              <a:gd name="T33" fmla="*/ 101676 h 345"/>
              <a:gd name="T34" fmla="*/ 74378 w 311"/>
              <a:gd name="T35" fmla="*/ 105307 h 345"/>
              <a:gd name="T36" fmla="*/ 67045 w 311"/>
              <a:gd name="T37" fmla="*/ 91301 h 345"/>
              <a:gd name="T38" fmla="*/ 67045 w 311"/>
              <a:gd name="T39" fmla="*/ 87669 h 345"/>
              <a:gd name="T40" fmla="*/ 67045 w 311"/>
              <a:gd name="T41" fmla="*/ 87669 h 345"/>
              <a:gd name="T42" fmla="*/ 88520 w 311"/>
              <a:gd name="T43" fmla="*/ 49282 h 345"/>
              <a:gd name="T44" fmla="*/ 95329 w 311"/>
              <a:gd name="T45" fmla="*/ 35275 h 345"/>
              <a:gd name="T46" fmla="*/ 102662 w 311"/>
              <a:gd name="T47" fmla="*/ 31644 h 345"/>
              <a:gd name="T48" fmla="*/ 119947 w 311"/>
              <a:gd name="T49" fmla="*/ 24381 h 345"/>
              <a:gd name="T50" fmla="*/ 102662 w 311"/>
              <a:gd name="T51" fmla="*/ 24381 h 345"/>
              <a:gd name="T52" fmla="*/ 95329 w 311"/>
              <a:gd name="T53" fmla="*/ 24381 h 345"/>
              <a:gd name="T54" fmla="*/ 88520 w 311"/>
              <a:gd name="T55" fmla="*/ 24381 h 345"/>
              <a:gd name="T56" fmla="*/ 67045 w 311"/>
              <a:gd name="T57" fmla="*/ 14006 h 345"/>
              <a:gd name="T58" fmla="*/ 49236 w 311"/>
              <a:gd name="T59" fmla="*/ 3631 h 345"/>
              <a:gd name="T60" fmla="*/ 42427 w 311"/>
              <a:gd name="T61" fmla="*/ 0 h 345"/>
              <a:gd name="T62" fmla="*/ 14142 w 311"/>
              <a:gd name="T63" fmla="*/ 49282 h 345"/>
              <a:gd name="T64" fmla="*/ 49236 w 311"/>
              <a:gd name="T65" fmla="*/ 59657 h 345"/>
              <a:gd name="T66" fmla="*/ 67045 w 311"/>
              <a:gd name="T67" fmla="*/ 77294 h 345"/>
              <a:gd name="T68" fmla="*/ 49236 w 311"/>
              <a:gd name="T69" fmla="*/ 73663 h 345"/>
              <a:gd name="T70" fmla="*/ 28285 w 311"/>
              <a:gd name="T71" fmla="*/ 126057 h 345"/>
              <a:gd name="T72" fmla="*/ 14142 w 311"/>
              <a:gd name="T73" fmla="*/ 126057 h 345"/>
              <a:gd name="T74" fmla="*/ 28285 w 311"/>
              <a:gd name="T75" fmla="*/ 154070 h 345"/>
              <a:gd name="T76" fmla="*/ 35094 w 311"/>
              <a:gd name="T77" fmla="*/ 154070 h 345"/>
              <a:gd name="T78" fmla="*/ 35094 w 311"/>
              <a:gd name="T79" fmla="*/ 154070 h 345"/>
              <a:gd name="T80" fmla="*/ 42427 w 311"/>
              <a:gd name="T81" fmla="*/ 154070 h 345"/>
              <a:gd name="T82" fmla="*/ 42427 w 311"/>
              <a:gd name="T83" fmla="*/ 154070 h 345"/>
              <a:gd name="T84" fmla="*/ 46093 w 311"/>
              <a:gd name="T85" fmla="*/ 154070 h 345"/>
              <a:gd name="T86" fmla="*/ 49236 w 311"/>
              <a:gd name="T87" fmla="*/ 154070 h 345"/>
              <a:gd name="T88" fmla="*/ 52903 w 311"/>
              <a:gd name="T89" fmla="*/ 154070 h 345"/>
              <a:gd name="T90" fmla="*/ 67045 w 311"/>
              <a:gd name="T91" fmla="*/ 161332 h 345"/>
              <a:gd name="T92" fmla="*/ 88520 w 311"/>
              <a:gd name="T93" fmla="*/ 168076 h 345"/>
              <a:gd name="T94" fmla="*/ 95329 w 311"/>
              <a:gd name="T95" fmla="*/ 171707 h 345"/>
              <a:gd name="T96" fmla="*/ 102662 w 311"/>
              <a:gd name="T97" fmla="*/ 168076 h 345"/>
              <a:gd name="T98" fmla="*/ 105805 w 311"/>
              <a:gd name="T99" fmla="*/ 168076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1" h="345">
                <a:moveTo>
                  <a:pt x="202" y="324"/>
                </a:moveTo>
                <a:lnTo>
                  <a:pt x="202" y="324"/>
                </a:lnTo>
                <a:cubicBezTo>
                  <a:pt x="223" y="317"/>
                  <a:pt x="236" y="317"/>
                  <a:pt x="256" y="324"/>
                </a:cubicBezTo>
                <a:cubicBezTo>
                  <a:pt x="263" y="324"/>
                  <a:pt x="263" y="324"/>
                  <a:pt x="270" y="324"/>
                </a:cubicBezTo>
                <a:cubicBezTo>
                  <a:pt x="270" y="331"/>
                  <a:pt x="277" y="331"/>
                  <a:pt x="283" y="331"/>
                </a:cubicBezTo>
                <a:cubicBezTo>
                  <a:pt x="283" y="331"/>
                  <a:pt x="283" y="338"/>
                  <a:pt x="290" y="338"/>
                </a:cubicBezTo>
                <a:cubicBezTo>
                  <a:pt x="290" y="338"/>
                  <a:pt x="297" y="338"/>
                  <a:pt x="304" y="344"/>
                </a:cubicBezTo>
                <a:cubicBezTo>
                  <a:pt x="310" y="290"/>
                  <a:pt x="304" y="263"/>
                  <a:pt x="290" y="250"/>
                </a:cubicBezTo>
                <a:cubicBezTo>
                  <a:pt x="283" y="250"/>
                  <a:pt x="283" y="250"/>
                  <a:pt x="283" y="243"/>
                </a:cubicBezTo>
                <a:cubicBezTo>
                  <a:pt x="277" y="243"/>
                  <a:pt x="277" y="243"/>
                  <a:pt x="270" y="236"/>
                </a:cubicBezTo>
                <a:cubicBezTo>
                  <a:pt x="263" y="236"/>
                  <a:pt x="263" y="236"/>
                  <a:pt x="256" y="236"/>
                </a:cubicBezTo>
                <a:cubicBezTo>
                  <a:pt x="243" y="230"/>
                  <a:pt x="223" y="230"/>
                  <a:pt x="202" y="230"/>
                </a:cubicBezTo>
                <a:cubicBezTo>
                  <a:pt x="202" y="203"/>
                  <a:pt x="202" y="203"/>
                  <a:pt x="202" y="203"/>
                </a:cubicBezTo>
                <a:lnTo>
                  <a:pt x="196" y="196"/>
                </a:lnTo>
                <a:cubicBezTo>
                  <a:pt x="189" y="196"/>
                  <a:pt x="189" y="196"/>
                  <a:pt x="182" y="196"/>
                </a:cubicBezTo>
                <a:cubicBezTo>
                  <a:pt x="175" y="196"/>
                  <a:pt x="175" y="196"/>
                  <a:pt x="169" y="196"/>
                </a:cubicBezTo>
                <a:cubicBezTo>
                  <a:pt x="155" y="196"/>
                  <a:pt x="148" y="203"/>
                  <a:pt x="142" y="203"/>
                </a:cubicBezTo>
                <a:cubicBezTo>
                  <a:pt x="135" y="196"/>
                  <a:pt x="128" y="182"/>
                  <a:pt x="128" y="176"/>
                </a:cubicBezTo>
                <a:cubicBezTo>
                  <a:pt x="128" y="169"/>
                  <a:pt x="128" y="169"/>
                  <a:pt x="128" y="169"/>
                </a:cubicBezTo>
                <a:cubicBezTo>
                  <a:pt x="142" y="149"/>
                  <a:pt x="155" y="122"/>
                  <a:pt x="169" y="95"/>
                </a:cubicBezTo>
                <a:cubicBezTo>
                  <a:pt x="175" y="88"/>
                  <a:pt x="175" y="74"/>
                  <a:pt x="182" y="68"/>
                </a:cubicBezTo>
                <a:cubicBezTo>
                  <a:pt x="189" y="68"/>
                  <a:pt x="189" y="68"/>
                  <a:pt x="196" y="61"/>
                </a:cubicBezTo>
                <a:cubicBezTo>
                  <a:pt x="202" y="54"/>
                  <a:pt x="216" y="54"/>
                  <a:pt x="229" y="47"/>
                </a:cubicBezTo>
                <a:cubicBezTo>
                  <a:pt x="216" y="47"/>
                  <a:pt x="202" y="47"/>
                  <a:pt x="196" y="47"/>
                </a:cubicBezTo>
                <a:cubicBezTo>
                  <a:pt x="189" y="47"/>
                  <a:pt x="189" y="47"/>
                  <a:pt x="182" y="47"/>
                </a:cubicBezTo>
                <a:cubicBezTo>
                  <a:pt x="175" y="47"/>
                  <a:pt x="175" y="47"/>
                  <a:pt x="169" y="47"/>
                </a:cubicBezTo>
                <a:cubicBezTo>
                  <a:pt x="155" y="41"/>
                  <a:pt x="142" y="34"/>
                  <a:pt x="128" y="27"/>
                </a:cubicBezTo>
                <a:cubicBezTo>
                  <a:pt x="115" y="20"/>
                  <a:pt x="108" y="7"/>
                  <a:pt x="94" y="7"/>
                </a:cubicBezTo>
                <a:cubicBezTo>
                  <a:pt x="88" y="0"/>
                  <a:pt x="81" y="0"/>
                  <a:pt x="81" y="0"/>
                </a:cubicBezTo>
                <a:cubicBezTo>
                  <a:pt x="108" y="81"/>
                  <a:pt x="0" y="20"/>
                  <a:pt x="27" y="95"/>
                </a:cubicBezTo>
                <a:cubicBezTo>
                  <a:pt x="54" y="101"/>
                  <a:pt x="74" y="101"/>
                  <a:pt x="94" y="115"/>
                </a:cubicBezTo>
                <a:cubicBezTo>
                  <a:pt x="108" y="122"/>
                  <a:pt x="121" y="128"/>
                  <a:pt x="128" y="149"/>
                </a:cubicBezTo>
                <a:cubicBezTo>
                  <a:pt x="115" y="142"/>
                  <a:pt x="101" y="142"/>
                  <a:pt x="94" y="142"/>
                </a:cubicBezTo>
                <a:cubicBezTo>
                  <a:pt x="54" y="149"/>
                  <a:pt x="108" y="250"/>
                  <a:pt x="54" y="243"/>
                </a:cubicBezTo>
                <a:cubicBezTo>
                  <a:pt x="54" y="230"/>
                  <a:pt x="34" y="216"/>
                  <a:pt x="27" y="243"/>
                </a:cubicBezTo>
                <a:cubicBezTo>
                  <a:pt x="47" y="250"/>
                  <a:pt x="54" y="263"/>
                  <a:pt x="54" y="297"/>
                </a:cubicBezTo>
                <a:cubicBezTo>
                  <a:pt x="61" y="297"/>
                  <a:pt x="61" y="297"/>
                  <a:pt x="67" y="297"/>
                </a:cubicBezTo>
                <a:cubicBezTo>
                  <a:pt x="74" y="297"/>
                  <a:pt x="74" y="297"/>
                  <a:pt x="81" y="297"/>
                </a:cubicBezTo>
                <a:lnTo>
                  <a:pt x="88" y="297"/>
                </a:lnTo>
                <a:cubicBezTo>
                  <a:pt x="94" y="297"/>
                  <a:pt x="94" y="297"/>
                  <a:pt x="94" y="297"/>
                </a:cubicBezTo>
                <a:lnTo>
                  <a:pt x="101" y="297"/>
                </a:lnTo>
                <a:cubicBezTo>
                  <a:pt x="115" y="304"/>
                  <a:pt x="121" y="304"/>
                  <a:pt x="128" y="311"/>
                </a:cubicBezTo>
                <a:cubicBezTo>
                  <a:pt x="142" y="317"/>
                  <a:pt x="148" y="324"/>
                  <a:pt x="169" y="324"/>
                </a:cubicBezTo>
                <a:cubicBezTo>
                  <a:pt x="175" y="331"/>
                  <a:pt x="175" y="331"/>
                  <a:pt x="182" y="331"/>
                </a:cubicBezTo>
                <a:cubicBezTo>
                  <a:pt x="189" y="324"/>
                  <a:pt x="189" y="324"/>
                  <a:pt x="196" y="324"/>
                </a:cubicBezTo>
                <a:lnTo>
                  <a:pt x="202" y="324"/>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5" name="Freeform 243"/>
          <p:cNvSpPr>
            <a:spLocks noChangeArrowheads="1"/>
          </p:cNvSpPr>
          <p:nvPr/>
        </p:nvSpPr>
        <p:spPr bwMode="auto">
          <a:xfrm>
            <a:off x="8197057" y="2699544"/>
            <a:ext cx="49213" cy="84931"/>
          </a:xfrm>
          <a:custGeom>
            <a:avLst/>
            <a:gdLst>
              <a:gd name="T0" fmla="*/ 27893 w 191"/>
              <a:gd name="T1" fmla="*/ 169270 h 325"/>
              <a:gd name="T2" fmla="*/ 27893 w 191"/>
              <a:gd name="T3" fmla="*/ 169270 h 325"/>
              <a:gd name="T4" fmla="*/ 35124 w 191"/>
              <a:gd name="T5" fmla="*/ 169270 h 325"/>
              <a:gd name="T6" fmla="*/ 38740 w 191"/>
              <a:gd name="T7" fmla="*/ 169270 h 325"/>
              <a:gd name="T8" fmla="*/ 35124 w 191"/>
              <a:gd name="T9" fmla="*/ 155164 h 325"/>
              <a:gd name="T10" fmla="*/ 35124 w 191"/>
              <a:gd name="T11" fmla="*/ 134266 h 325"/>
              <a:gd name="T12" fmla="*/ 35124 w 191"/>
              <a:gd name="T13" fmla="*/ 123818 h 325"/>
              <a:gd name="T14" fmla="*/ 27893 w 191"/>
              <a:gd name="T15" fmla="*/ 112846 h 325"/>
              <a:gd name="T16" fmla="*/ 21178 w 191"/>
              <a:gd name="T17" fmla="*/ 109712 h 325"/>
              <a:gd name="T18" fmla="*/ 27893 w 191"/>
              <a:gd name="T19" fmla="*/ 98741 h 325"/>
              <a:gd name="T20" fmla="*/ 35124 w 191"/>
              <a:gd name="T21" fmla="*/ 95606 h 325"/>
              <a:gd name="T22" fmla="*/ 41839 w 191"/>
              <a:gd name="T23" fmla="*/ 88292 h 325"/>
              <a:gd name="T24" fmla="*/ 45455 w 191"/>
              <a:gd name="T25" fmla="*/ 88292 h 325"/>
              <a:gd name="T26" fmla="*/ 66633 w 191"/>
              <a:gd name="T27" fmla="*/ 67394 h 325"/>
              <a:gd name="T28" fmla="*/ 94526 w 191"/>
              <a:gd name="T29" fmla="*/ 53289 h 325"/>
              <a:gd name="T30" fmla="*/ 98141 w 191"/>
              <a:gd name="T31" fmla="*/ 53289 h 325"/>
              <a:gd name="T32" fmla="*/ 94526 w 191"/>
              <a:gd name="T33" fmla="*/ 17763 h 325"/>
              <a:gd name="T34" fmla="*/ 66633 w 191"/>
              <a:gd name="T35" fmla="*/ 0 h 325"/>
              <a:gd name="T36" fmla="*/ 45455 w 191"/>
              <a:gd name="T37" fmla="*/ 0 h 325"/>
              <a:gd name="T38" fmla="*/ 45455 w 191"/>
              <a:gd name="T39" fmla="*/ 42317 h 325"/>
              <a:gd name="T40" fmla="*/ 41839 w 191"/>
              <a:gd name="T41" fmla="*/ 45974 h 325"/>
              <a:gd name="T42" fmla="*/ 35124 w 191"/>
              <a:gd name="T43" fmla="*/ 53289 h 325"/>
              <a:gd name="T44" fmla="*/ 27893 w 191"/>
              <a:gd name="T45" fmla="*/ 53289 h 325"/>
              <a:gd name="T46" fmla="*/ 17562 w 191"/>
              <a:gd name="T47" fmla="*/ 53289 h 325"/>
              <a:gd name="T48" fmla="*/ 10847 w 191"/>
              <a:gd name="T49" fmla="*/ 106055 h 325"/>
              <a:gd name="T50" fmla="*/ 0 w 191"/>
              <a:gd name="T51" fmla="*/ 106055 h 325"/>
              <a:gd name="T52" fmla="*/ 27893 w 191"/>
              <a:gd name="T53" fmla="*/ 169270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1" h="325">
                <a:moveTo>
                  <a:pt x="54" y="324"/>
                </a:moveTo>
                <a:lnTo>
                  <a:pt x="54" y="324"/>
                </a:lnTo>
                <a:cubicBezTo>
                  <a:pt x="61" y="324"/>
                  <a:pt x="61" y="324"/>
                  <a:pt x="68" y="324"/>
                </a:cubicBezTo>
                <a:lnTo>
                  <a:pt x="75" y="324"/>
                </a:lnTo>
                <a:cubicBezTo>
                  <a:pt x="75" y="311"/>
                  <a:pt x="68" y="304"/>
                  <a:pt x="68" y="297"/>
                </a:cubicBezTo>
                <a:cubicBezTo>
                  <a:pt x="68" y="277"/>
                  <a:pt x="68" y="264"/>
                  <a:pt x="68" y="257"/>
                </a:cubicBezTo>
                <a:cubicBezTo>
                  <a:pt x="68" y="243"/>
                  <a:pt x="68" y="237"/>
                  <a:pt x="68" y="237"/>
                </a:cubicBezTo>
                <a:cubicBezTo>
                  <a:pt x="68" y="230"/>
                  <a:pt x="61" y="223"/>
                  <a:pt x="54" y="216"/>
                </a:cubicBezTo>
                <a:cubicBezTo>
                  <a:pt x="54" y="216"/>
                  <a:pt x="48" y="210"/>
                  <a:pt x="41" y="210"/>
                </a:cubicBezTo>
                <a:cubicBezTo>
                  <a:pt x="41" y="203"/>
                  <a:pt x="48" y="196"/>
                  <a:pt x="54" y="189"/>
                </a:cubicBezTo>
                <a:cubicBezTo>
                  <a:pt x="61" y="189"/>
                  <a:pt x="61" y="189"/>
                  <a:pt x="68" y="183"/>
                </a:cubicBezTo>
                <a:cubicBezTo>
                  <a:pt x="68" y="183"/>
                  <a:pt x="75" y="176"/>
                  <a:pt x="81" y="169"/>
                </a:cubicBezTo>
                <a:cubicBezTo>
                  <a:pt x="88" y="169"/>
                  <a:pt x="88" y="169"/>
                  <a:pt x="88" y="169"/>
                </a:cubicBezTo>
                <a:cubicBezTo>
                  <a:pt x="102" y="156"/>
                  <a:pt x="115" y="142"/>
                  <a:pt x="129" y="129"/>
                </a:cubicBezTo>
                <a:cubicBezTo>
                  <a:pt x="149" y="122"/>
                  <a:pt x="163" y="108"/>
                  <a:pt x="183" y="102"/>
                </a:cubicBezTo>
                <a:lnTo>
                  <a:pt x="190" y="102"/>
                </a:lnTo>
                <a:cubicBezTo>
                  <a:pt x="190" y="75"/>
                  <a:pt x="190" y="54"/>
                  <a:pt x="183" y="34"/>
                </a:cubicBezTo>
                <a:cubicBezTo>
                  <a:pt x="176" y="14"/>
                  <a:pt x="156" y="0"/>
                  <a:pt x="129" y="0"/>
                </a:cubicBezTo>
                <a:cubicBezTo>
                  <a:pt x="115" y="0"/>
                  <a:pt x="102" y="0"/>
                  <a:pt x="88" y="0"/>
                </a:cubicBezTo>
                <a:cubicBezTo>
                  <a:pt x="115" y="34"/>
                  <a:pt x="102" y="61"/>
                  <a:pt x="88" y="81"/>
                </a:cubicBezTo>
                <a:cubicBezTo>
                  <a:pt x="81" y="88"/>
                  <a:pt x="81" y="88"/>
                  <a:pt x="81" y="88"/>
                </a:cubicBezTo>
                <a:cubicBezTo>
                  <a:pt x="75" y="95"/>
                  <a:pt x="68" y="95"/>
                  <a:pt x="68" y="102"/>
                </a:cubicBezTo>
                <a:cubicBezTo>
                  <a:pt x="61" y="102"/>
                  <a:pt x="61" y="102"/>
                  <a:pt x="54" y="102"/>
                </a:cubicBezTo>
                <a:cubicBezTo>
                  <a:pt x="48" y="108"/>
                  <a:pt x="34" y="108"/>
                  <a:pt x="34" y="102"/>
                </a:cubicBezTo>
                <a:cubicBezTo>
                  <a:pt x="21" y="156"/>
                  <a:pt x="14" y="189"/>
                  <a:pt x="21" y="203"/>
                </a:cubicBezTo>
                <a:cubicBezTo>
                  <a:pt x="14" y="203"/>
                  <a:pt x="7" y="203"/>
                  <a:pt x="0" y="203"/>
                </a:cubicBezTo>
                <a:cubicBezTo>
                  <a:pt x="21" y="243"/>
                  <a:pt x="7" y="318"/>
                  <a:pt x="54" y="32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6" name="Freeform 244"/>
          <p:cNvSpPr>
            <a:spLocks noChangeArrowheads="1"/>
          </p:cNvSpPr>
          <p:nvPr/>
        </p:nvSpPr>
        <p:spPr bwMode="auto">
          <a:xfrm>
            <a:off x="8403432" y="2897982"/>
            <a:ext cx="33338" cy="46038"/>
          </a:xfrm>
          <a:custGeom>
            <a:avLst/>
            <a:gdLst>
              <a:gd name="T0" fmla="*/ 48622 w 130"/>
              <a:gd name="T1" fmla="*/ 3630 h 177"/>
              <a:gd name="T2" fmla="*/ 48622 w 130"/>
              <a:gd name="T3" fmla="*/ 3630 h 177"/>
              <a:gd name="T4" fmla="*/ 38386 w 130"/>
              <a:gd name="T5" fmla="*/ 0 h 177"/>
              <a:gd name="T6" fmla="*/ 27638 w 130"/>
              <a:gd name="T7" fmla="*/ 0 h 177"/>
              <a:gd name="T8" fmla="*/ 20984 w 130"/>
              <a:gd name="T9" fmla="*/ 21260 h 177"/>
              <a:gd name="T10" fmla="*/ 7165 w 130"/>
              <a:gd name="T11" fmla="*/ 80890 h 177"/>
              <a:gd name="T12" fmla="*/ 0 w 130"/>
              <a:gd name="T13" fmla="*/ 91260 h 177"/>
              <a:gd name="T14" fmla="*/ 7165 w 130"/>
              <a:gd name="T15" fmla="*/ 91260 h 177"/>
              <a:gd name="T16" fmla="*/ 20984 w 130"/>
              <a:gd name="T17" fmla="*/ 87631 h 177"/>
              <a:gd name="T18" fmla="*/ 38386 w 130"/>
              <a:gd name="T19" fmla="*/ 80890 h 177"/>
              <a:gd name="T20" fmla="*/ 48622 w 130"/>
              <a:gd name="T21" fmla="*/ 77260 h 177"/>
              <a:gd name="T22" fmla="*/ 66024 w 130"/>
              <a:gd name="T23" fmla="*/ 66890 h 177"/>
              <a:gd name="T24" fmla="*/ 66024 w 130"/>
              <a:gd name="T25" fmla="*/ 66890 h 177"/>
              <a:gd name="T26" fmla="*/ 66024 w 130"/>
              <a:gd name="T27" fmla="*/ 66890 h 177"/>
              <a:gd name="T28" fmla="*/ 48622 w 130"/>
              <a:gd name="T29" fmla="*/ 66890 h 177"/>
              <a:gd name="T30" fmla="*/ 48622 w 130"/>
              <a:gd name="T31" fmla="*/ 31630 h 177"/>
              <a:gd name="T32" fmla="*/ 48622 w 130"/>
              <a:gd name="T33" fmla="*/ 3630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77">
                <a:moveTo>
                  <a:pt x="95" y="7"/>
                </a:moveTo>
                <a:lnTo>
                  <a:pt x="95" y="7"/>
                </a:lnTo>
                <a:cubicBezTo>
                  <a:pt x="88" y="7"/>
                  <a:pt x="88" y="0"/>
                  <a:pt x="75" y="0"/>
                </a:cubicBezTo>
                <a:cubicBezTo>
                  <a:pt x="68" y="0"/>
                  <a:pt x="61" y="0"/>
                  <a:pt x="54" y="0"/>
                </a:cubicBezTo>
                <a:cubicBezTo>
                  <a:pt x="48" y="14"/>
                  <a:pt x="48" y="27"/>
                  <a:pt x="41" y="41"/>
                </a:cubicBezTo>
                <a:cubicBezTo>
                  <a:pt x="34" y="75"/>
                  <a:pt x="27" y="122"/>
                  <a:pt x="14" y="156"/>
                </a:cubicBezTo>
                <a:cubicBezTo>
                  <a:pt x="7" y="162"/>
                  <a:pt x="7" y="169"/>
                  <a:pt x="0" y="176"/>
                </a:cubicBezTo>
                <a:cubicBezTo>
                  <a:pt x="7" y="176"/>
                  <a:pt x="7" y="176"/>
                  <a:pt x="14" y="176"/>
                </a:cubicBezTo>
                <a:cubicBezTo>
                  <a:pt x="21" y="169"/>
                  <a:pt x="34" y="169"/>
                  <a:pt x="41" y="169"/>
                </a:cubicBezTo>
                <a:cubicBezTo>
                  <a:pt x="54" y="162"/>
                  <a:pt x="68" y="162"/>
                  <a:pt x="75" y="156"/>
                </a:cubicBezTo>
                <a:cubicBezTo>
                  <a:pt x="81" y="156"/>
                  <a:pt x="88" y="156"/>
                  <a:pt x="95" y="149"/>
                </a:cubicBezTo>
                <a:cubicBezTo>
                  <a:pt x="109" y="149"/>
                  <a:pt x="122" y="142"/>
                  <a:pt x="129" y="129"/>
                </a:cubicBezTo>
                <a:cubicBezTo>
                  <a:pt x="115" y="129"/>
                  <a:pt x="102" y="129"/>
                  <a:pt x="95" y="129"/>
                </a:cubicBezTo>
                <a:cubicBezTo>
                  <a:pt x="61" y="122"/>
                  <a:pt x="81" y="88"/>
                  <a:pt x="95" y="61"/>
                </a:cubicBezTo>
                <a:cubicBezTo>
                  <a:pt x="102" y="34"/>
                  <a:pt x="109" y="14"/>
                  <a:pt x="95"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7" name="Freeform 245"/>
          <p:cNvSpPr>
            <a:spLocks noChangeArrowheads="1"/>
          </p:cNvSpPr>
          <p:nvPr/>
        </p:nvSpPr>
        <p:spPr bwMode="auto">
          <a:xfrm>
            <a:off x="8156575" y="2287588"/>
            <a:ext cx="165100" cy="130969"/>
          </a:xfrm>
          <a:custGeom>
            <a:avLst/>
            <a:gdLst>
              <a:gd name="T0" fmla="*/ 270126 w 636"/>
              <a:gd name="T1" fmla="*/ 155064 h 501"/>
              <a:gd name="T2" fmla="*/ 308567 w 636"/>
              <a:gd name="T3" fmla="*/ 140967 h 501"/>
              <a:gd name="T4" fmla="*/ 308567 w 636"/>
              <a:gd name="T5" fmla="*/ 116428 h 501"/>
              <a:gd name="T6" fmla="*/ 270126 w 636"/>
              <a:gd name="T7" fmla="*/ 60041 h 501"/>
              <a:gd name="T8" fmla="*/ 252464 w 636"/>
              <a:gd name="T9" fmla="*/ 56387 h 501"/>
              <a:gd name="T10" fmla="*/ 238438 w 636"/>
              <a:gd name="T11" fmla="*/ 95544 h 501"/>
              <a:gd name="T12" fmla="*/ 228049 w 636"/>
              <a:gd name="T13" fmla="*/ 91890 h 501"/>
              <a:gd name="T14" fmla="*/ 210387 w 636"/>
              <a:gd name="T15" fmla="*/ 80925 h 501"/>
              <a:gd name="T16" fmla="*/ 175582 w 636"/>
              <a:gd name="T17" fmla="*/ 52732 h 501"/>
              <a:gd name="T18" fmla="*/ 126232 w 636"/>
              <a:gd name="T19" fmla="*/ 17751 h 501"/>
              <a:gd name="T20" fmla="*/ 115843 w 636"/>
              <a:gd name="T21" fmla="*/ 10442 h 501"/>
              <a:gd name="T22" fmla="*/ 77402 w 636"/>
              <a:gd name="T23" fmla="*/ 0 h 501"/>
              <a:gd name="T24" fmla="*/ 63376 w 636"/>
              <a:gd name="T25" fmla="*/ 0 h 501"/>
              <a:gd name="T26" fmla="*/ 31688 w 636"/>
              <a:gd name="T27" fmla="*/ 17751 h 501"/>
              <a:gd name="T28" fmla="*/ 63376 w 636"/>
              <a:gd name="T29" fmla="*/ 91890 h 501"/>
              <a:gd name="T30" fmla="*/ 63376 w 636"/>
              <a:gd name="T31" fmla="*/ 91890 h 501"/>
              <a:gd name="T32" fmla="*/ 42077 w 636"/>
              <a:gd name="T33" fmla="*/ 116428 h 501"/>
              <a:gd name="T34" fmla="*/ 24415 w 636"/>
              <a:gd name="T35" fmla="*/ 126870 h 501"/>
              <a:gd name="T36" fmla="*/ 24415 w 636"/>
              <a:gd name="T37" fmla="*/ 176470 h 501"/>
              <a:gd name="T38" fmla="*/ 63376 w 636"/>
              <a:gd name="T39" fmla="*/ 186912 h 501"/>
              <a:gd name="T40" fmla="*/ 77402 w 636"/>
              <a:gd name="T41" fmla="*/ 190566 h 501"/>
              <a:gd name="T42" fmla="*/ 115843 w 636"/>
              <a:gd name="T43" fmla="*/ 218760 h 501"/>
              <a:gd name="T44" fmla="*/ 122596 w 636"/>
              <a:gd name="T45" fmla="*/ 261050 h 501"/>
              <a:gd name="T46" fmla="*/ 147530 w 636"/>
              <a:gd name="T47" fmla="*/ 253741 h 501"/>
              <a:gd name="T48" fmla="*/ 189608 w 636"/>
              <a:gd name="T49" fmla="*/ 225547 h 501"/>
              <a:gd name="T50" fmla="*/ 221296 w 636"/>
              <a:gd name="T51" fmla="*/ 208318 h 501"/>
              <a:gd name="T52" fmla="*/ 235321 w 636"/>
              <a:gd name="T53" fmla="*/ 201008 h 501"/>
              <a:gd name="T54" fmla="*/ 252464 w 636"/>
              <a:gd name="T55" fmla="*/ 197354 h 501"/>
              <a:gd name="T56" fmla="*/ 235321 w 636"/>
              <a:gd name="T57" fmla="*/ 194221 h 501"/>
              <a:gd name="T58" fmla="*/ 221296 w 636"/>
              <a:gd name="T59" fmla="*/ 186912 h 501"/>
              <a:gd name="T60" fmla="*/ 189608 w 636"/>
              <a:gd name="T61" fmla="*/ 172815 h 501"/>
              <a:gd name="T62" fmla="*/ 147530 w 636"/>
              <a:gd name="T63" fmla="*/ 176470 h 501"/>
              <a:gd name="T64" fmla="*/ 147530 w 636"/>
              <a:gd name="T65" fmla="*/ 120083 h 501"/>
              <a:gd name="T66" fmla="*/ 175582 w 636"/>
              <a:gd name="T67" fmla="*/ 140967 h 501"/>
              <a:gd name="T68" fmla="*/ 193244 w 636"/>
              <a:gd name="T69" fmla="*/ 148276 h 501"/>
              <a:gd name="T70" fmla="*/ 210387 w 636"/>
              <a:gd name="T71" fmla="*/ 162373 h 501"/>
              <a:gd name="T72" fmla="*/ 228049 w 636"/>
              <a:gd name="T73" fmla="*/ 172815 h 501"/>
              <a:gd name="T74" fmla="*/ 242075 w 636"/>
              <a:gd name="T75" fmla="*/ 180124 h 501"/>
              <a:gd name="T76" fmla="*/ 256100 w 636"/>
              <a:gd name="T77" fmla="*/ 155064 h 501"/>
              <a:gd name="T78" fmla="*/ 270126 w 636"/>
              <a:gd name="T79" fmla="*/ 155064 h 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6" h="501">
                <a:moveTo>
                  <a:pt x="520" y="297"/>
                </a:moveTo>
                <a:lnTo>
                  <a:pt x="520" y="297"/>
                </a:lnTo>
                <a:cubicBezTo>
                  <a:pt x="534" y="297"/>
                  <a:pt x="547" y="291"/>
                  <a:pt x="554" y="291"/>
                </a:cubicBezTo>
                <a:cubicBezTo>
                  <a:pt x="574" y="284"/>
                  <a:pt x="588" y="277"/>
                  <a:pt x="594" y="270"/>
                </a:cubicBezTo>
                <a:cubicBezTo>
                  <a:pt x="615" y="257"/>
                  <a:pt x="621" y="250"/>
                  <a:pt x="635" y="230"/>
                </a:cubicBezTo>
                <a:cubicBezTo>
                  <a:pt x="621" y="230"/>
                  <a:pt x="608" y="230"/>
                  <a:pt x="594" y="223"/>
                </a:cubicBezTo>
                <a:cubicBezTo>
                  <a:pt x="574" y="203"/>
                  <a:pt x="567" y="183"/>
                  <a:pt x="554" y="162"/>
                </a:cubicBezTo>
                <a:cubicBezTo>
                  <a:pt x="547" y="142"/>
                  <a:pt x="540" y="122"/>
                  <a:pt x="520" y="115"/>
                </a:cubicBezTo>
                <a:cubicBezTo>
                  <a:pt x="513" y="115"/>
                  <a:pt x="507" y="108"/>
                  <a:pt x="500" y="108"/>
                </a:cubicBezTo>
                <a:cubicBezTo>
                  <a:pt x="493" y="108"/>
                  <a:pt x="493" y="108"/>
                  <a:pt x="486" y="108"/>
                </a:cubicBezTo>
                <a:cubicBezTo>
                  <a:pt x="480" y="135"/>
                  <a:pt x="486" y="176"/>
                  <a:pt x="466" y="183"/>
                </a:cubicBezTo>
                <a:lnTo>
                  <a:pt x="459" y="183"/>
                </a:lnTo>
                <a:cubicBezTo>
                  <a:pt x="459" y="183"/>
                  <a:pt x="459" y="183"/>
                  <a:pt x="453" y="183"/>
                </a:cubicBezTo>
                <a:cubicBezTo>
                  <a:pt x="453" y="176"/>
                  <a:pt x="446" y="176"/>
                  <a:pt x="439" y="176"/>
                </a:cubicBezTo>
                <a:cubicBezTo>
                  <a:pt x="439" y="169"/>
                  <a:pt x="432" y="169"/>
                  <a:pt x="426" y="169"/>
                </a:cubicBezTo>
                <a:cubicBezTo>
                  <a:pt x="419" y="162"/>
                  <a:pt x="412" y="155"/>
                  <a:pt x="405" y="155"/>
                </a:cubicBezTo>
                <a:cubicBezTo>
                  <a:pt x="392" y="142"/>
                  <a:pt x="378" y="135"/>
                  <a:pt x="365" y="122"/>
                </a:cubicBezTo>
                <a:cubicBezTo>
                  <a:pt x="358" y="115"/>
                  <a:pt x="345" y="108"/>
                  <a:pt x="338" y="101"/>
                </a:cubicBezTo>
                <a:cubicBezTo>
                  <a:pt x="324" y="88"/>
                  <a:pt x="304" y="74"/>
                  <a:pt x="284" y="61"/>
                </a:cubicBezTo>
                <a:cubicBezTo>
                  <a:pt x="270" y="54"/>
                  <a:pt x="257" y="41"/>
                  <a:pt x="243" y="34"/>
                </a:cubicBezTo>
                <a:cubicBezTo>
                  <a:pt x="236" y="34"/>
                  <a:pt x="236" y="34"/>
                  <a:pt x="236" y="27"/>
                </a:cubicBezTo>
                <a:cubicBezTo>
                  <a:pt x="230" y="27"/>
                  <a:pt x="223" y="27"/>
                  <a:pt x="223" y="20"/>
                </a:cubicBezTo>
                <a:cubicBezTo>
                  <a:pt x="216" y="20"/>
                  <a:pt x="216" y="20"/>
                  <a:pt x="209" y="20"/>
                </a:cubicBezTo>
                <a:cubicBezTo>
                  <a:pt x="189" y="7"/>
                  <a:pt x="169" y="0"/>
                  <a:pt x="149" y="0"/>
                </a:cubicBezTo>
                <a:cubicBezTo>
                  <a:pt x="142" y="0"/>
                  <a:pt x="142" y="0"/>
                  <a:pt x="135" y="0"/>
                </a:cubicBezTo>
                <a:cubicBezTo>
                  <a:pt x="135" y="0"/>
                  <a:pt x="128" y="0"/>
                  <a:pt x="122" y="0"/>
                </a:cubicBezTo>
                <a:cubicBezTo>
                  <a:pt x="108" y="7"/>
                  <a:pt x="95" y="7"/>
                  <a:pt x="81" y="20"/>
                </a:cubicBezTo>
                <a:cubicBezTo>
                  <a:pt x="74" y="20"/>
                  <a:pt x="68" y="27"/>
                  <a:pt x="61" y="34"/>
                </a:cubicBezTo>
                <a:cubicBezTo>
                  <a:pt x="81" y="61"/>
                  <a:pt x="74" y="95"/>
                  <a:pt x="81" y="128"/>
                </a:cubicBezTo>
                <a:cubicBezTo>
                  <a:pt x="88" y="142"/>
                  <a:pt x="95" y="162"/>
                  <a:pt x="122" y="176"/>
                </a:cubicBezTo>
                <a:cubicBezTo>
                  <a:pt x="122" y="176"/>
                  <a:pt x="122" y="176"/>
                  <a:pt x="128" y="176"/>
                </a:cubicBezTo>
                <a:cubicBezTo>
                  <a:pt x="122" y="176"/>
                  <a:pt x="122" y="176"/>
                  <a:pt x="122" y="176"/>
                </a:cubicBezTo>
                <a:cubicBezTo>
                  <a:pt x="95" y="176"/>
                  <a:pt x="95" y="176"/>
                  <a:pt x="95" y="176"/>
                </a:cubicBezTo>
                <a:cubicBezTo>
                  <a:pt x="95" y="203"/>
                  <a:pt x="88" y="210"/>
                  <a:pt x="81" y="223"/>
                </a:cubicBezTo>
                <a:cubicBezTo>
                  <a:pt x="68" y="230"/>
                  <a:pt x="54" y="237"/>
                  <a:pt x="47" y="243"/>
                </a:cubicBezTo>
                <a:cubicBezTo>
                  <a:pt x="20" y="264"/>
                  <a:pt x="0" y="284"/>
                  <a:pt x="7" y="331"/>
                </a:cubicBezTo>
                <a:cubicBezTo>
                  <a:pt x="20" y="331"/>
                  <a:pt x="34" y="338"/>
                  <a:pt x="47" y="338"/>
                </a:cubicBezTo>
                <a:cubicBezTo>
                  <a:pt x="61" y="345"/>
                  <a:pt x="68" y="345"/>
                  <a:pt x="81" y="351"/>
                </a:cubicBezTo>
                <a:cubicBezTo>
                  <a:pt x="95" y="351"/>
                  <a:pt x="108" y="351"/>
                  <a:pt x="122" y="358"/>
                </a:cubicBezTo>
                <a:cubicBezTo>
                  <a:pt x="128" y="358"/>
                  <a:pt x="135" y="358"/>
                  <a:pt x="135" y="358"/>
                </a:cubicBezTo>
                <a:cubicBezTo>
                  <a:pt x="142" y="365"/>
                  <a:pt x="142" y="365"/>
                  <a:pt x="149" y="365"/>
                </a:cubicBezTo>
                <a:cubicBezTo>
                  <a:pt x="176" y="372"/>
                  <a:pt x="196" y="385"/>
                  <a:pt x="209" y="399"/>
                </a:cubicBezTo>
                <a:cubicBezTo>
                  <a:pt x="216" y="405"/>
                  <a:pt x="216" y="412"/>
                  <a:pt x="223" y="419"/>
                </a:cubicBezTo>
                <a:cubicBezTo>
                  <a:pt x="230" y="439"/>
                  <a:pt x="236" y="466"/>
                  <a:pt x="236" y="500"/>
                </a:cubicBezTo>
                <a:cubicBezTo>
                  <a:pt x="236" y="500"/>
                  <a:pt x="236" y="500"/>
                  <a:pt x="243" y="500"/>
                </a:cubicBezTo>
                <a:cubicBezTo>
                  <a:pt x="257" y="500"/>
                  <a:pt x="270" y="493"/>
                  <a:pt x="284" y="486"/>
                </a:cubicBezTo>
                <a:cubicBezTo>
                  <a:pt x="304" y="473"/>
                  <a:pt x="324" y="466"/>
                  <a:pt x="338" y="453"/>
                </a:cubicBezTo>
                <a:cubicBezTo>
                  <a:pt x="345" y="446"/>
                  <a:pt x="358" y="439"/>
                  <a:pt x="365" y="432"/>
                </a:cubicBezTo>
                <a:cubicBezTo>
                  <a:pt x="378" y="426"/>
                  <a:pt x="392" y="412"/>
                  <a:pt x="405" y="405"/>
                </a:cubicBezTo>
                <a:cubicBezTo>
                  <a:pt x="412" y="405"/>
                  <a:pt x="419" y="399"/>
                  <a:pt x="426" y="399"/>
                </a:cubicBezTo>
                <a:cubicBezTo>
                  <a:pt x="432" y="392"/>
                  <a:pt x="439" y="392"/>
                  <a:pt x="439" y="392"/>
                </a:cubicBezTo>
                <a:cubicBezTo>
                  <a:pt x="446" y="392"/>
                  <a:pt x="453" y="385"/>
                  <a:pt x="453" y="385"/>
                </a:cubicBezTo>
                <a:cubicBezTo>
                  <a:pt x="459" y="385"/>
                  <a:pt x="459" y="385"/>
                  <a:pt x="466" y="385"/>
                </a:cubicBezTo>
                <a:cubicBezTo>
                  <a:pt x="473" y="378"/>
                  <a:pt x="480" y="378"/>
                  <a:pt x="486" y="378"/>
                </a:cubicBezTo>
                <a:cubicBezTo>
                  <a:pt x="480" y="378"/>
                  <a:pt x="473" y="378"/>
                  <a:pt x="466" y="378"/>
                </a:cubicBezTo>
                <a:cubicBezTo>
                  <a:pt x="459" y="378"/>
                  <a:pt x="459" y="372"/>
                  <a:pt x="453" y="372"/>
                </a:cubicBezTo>
                <a:cubicBezTo>
                  <a:pt x="453" y="372"/>
                  <a:pt x="446" y="372"/>
                  <a:pt x="439" y="365"/>
                </a:cubicBezTo>
                <a:cubicBezTo>
                  <a:pt x="439" y="365"/>
                  <a:pt x="432" y="365"/>
                  <a:pt x="426" y="358"/>
                </a:cubicBezTo>
                <a:cubicBezTo>
                  <a:pt x="419" y="358"/>
                  <a:pt x="412" y="351"/>
                  <a:pt x="405" y="351"/>
                </a:cubicBezTo>
                <a:cubicBezTo>
                  <a:pt x="392" y="345"/>
                  <a:pt x="378" y="338"/>
                  <a:pt x="365" y="331"/>
                </a:cubicBezTo>
                <a:cubicBezTo>
                  <a:pt x="358" y="331"/>
                  <a:pt x="345" y="331"/>
                  <a:pt x="338" y="331"/>
                </a:cubicBezTo>
                <a:cubicBezTo>
                  <a:pt x="324" y="331"/>
                  <a:pt x="304" y="331"/>
                  <a:pt x="284" y="338"/>
                </a:cubicBezTo>
                <a:cubicBezTo>
                  <a:pt x="277" y="345"/>
                  <a:pt x="270" y="351"/>
                  <a:pt x="257" y="351"/>
                </a:cubicBezTo>
                <a:cubicBezTo>
                  <a:pt x="270" y="277"/>
                  <a:pt x="203" y="257"/>
                  <a:pt x="284" y="230"/>
                </a:cubicBezTo>
                <a:cubicBezTo>
                  <a:pt x="291" y="243"/>
                  <a:pt x="311" y="257"/>
                  <a:pt x="338" y="270"/>
                </a:cubicBezTo>
                <a:cubicBezTo>
                  <a:pt x="345" y="270"/>
                  <a:pt x="358" y="277"/>
                  <a:pt x="365" y="277"/>
                </a:cubicBezTo>
                <a:cubicBezTo>
                  <a:pt x="365" y="284"/>
                  <a:pt x="372" y="284"/>
                  <a:pt x="372" y="284"/>
                </a:cubicBezTo>
                <a:lnTo>
                  <a:pt x="365" y="291"/>
                </a:lnTo>
                <a:cubicBezTo>
                  <a:pt x="385" y="297"/>
                  <a:pt x="392" y="304"/>
                  <a:pt x="405" y="311"/>
                </a:cubicBezTo>
                <a:cubicBezTo>
                  <a:pt x="412" y="318"/>
                  <a:pt x="419" y="324"/>
                  <a:pt x="426" y="324"/>
                </a:cubicBezTo>
                <a:cubicBezTo>
                  <a:pt x="432" y="331"/>
                  <a:pt x="439" y="331"/>
                  <a:pt x="439" y="331"/>
                </a:cubicBezTo>
                <a:cubicBezTo>
                  <a:pt x="446" y="338"/>
                  <a:pt x="453" y="338"/>
                  <a:pt x="453" y="338"/>
                </a:cubicBezTo>
                <a:cubicBezTo>
                  <a:pt x="459" y="338"/>
                  <a:pt x="459" y="338"/>
                  <a:pt x="466" y="345"/>
                </a:cubicBezTo>
                <a:cubicBezTo>
                  <a:pt x="473" y="345"/>
                  <a:pt x="480" y="345"/>
                  <a:pt x="486" y="345"/>
                </a:cubicBezTo>
                <a:cubicBezTo>
                  <a:pt x="500" y="324"/>
                  <a:pt x="500" y="311"/>
                  <a:pt x="493" y="297"/>
                </a:cubicBezTo>
                <a:cubicBezTo>
                  <a:pt x="500" y="297"/>
                  <a:pt x="500" y="297"/>
                  <a:pt x="500" y="297"/>
                </a:cubicBezTo>
                <a:cubicBezTo>
                  <a:pt x="507" y="297"/>
                  <a:pt x="513" y="297"/>
                  <a:pt x="520" y="29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8" name="Freeform 246"/>
          <p:cNvSpPr>
            <a:spLocks noChangeArrowheads="1"/>
          </p:cNvSpPr>
          <p:nvPr/>
        </p:nvSpPr>
        <p:spPr bwMode="auto">
          <a:xfrm>
            <a:off x="8145463" y="2954338"/>
            <a:ext cx="51594" cy="30163"/>
          </a:xfrm>
          <a:custGeom>
            <a:avLst/>
            <a:gdLst>
              <a:gd name="T0" fmla="*/ 49264 w 197"/>
              <a:gd name="T1" fmla="*/ 48857 h 116"/>
              <a:gd name="T2" fmla="*/ 49264 w 197"/>
              <a:gd name="T3" fmla="*/ 48857 h 116"/>
              <a:gd name="T4" fmla="*/ 67082 w 197"/>
              <a:gd name="T5" fmla="*/ 55543 h 116"/>
              <a:gd name="T6" fmla="*/ 88570 w 197"/>
              <a:gd name="T7" fmla="*/ 59143 h 116"/>
              <a:gd name="T8" fmla="*/ 95383 w 197"/>
              <a:gd name="T9" fmla="*/ 55543 h 116"/>
              <a:gd name="T10" fmla="*/ 102720 w 197"/>
              <a:gd name="T11" fmla="*/ 45257 h 116"/>
              <a:gd name="T12" fmla="*/ 95383 w 197"/>
              <a:gd name="T13" fmla="*/ 45257 h 116"/>
              <a:gd name="T14" fmla="*/ 88570 w 197"/>
              <a:gd name="T15" fmla="*/ 45257 h 116"/>
              <a:gd name="T16" fmla="*/ 67082 w 197"/>
              <a:gd name="T17" fmla="*/ 7200 h 116"/>
              <a:gd name="T18" fmla="*/ 49264 w 197"/>
              <a:gd name="T19" fmla="*/ 0 h 116"/>
              <a:gd name="T20" fmla="*/ 35113 w 197"/>
              <a:gd name="T21" fmla="*/ 7200 h 116"/>
              <a:gd name="T22" fmla="*/ 35113 w 197"/>
              <a:gd name="T23" fmla="*/ 55543 h 116"/>
              <a:gd name="T24" fmla="*/ 49264 w 197"/>
              <a:gd name="T25" fmla="*/ 48857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7" h="116">
                <a:moveTo>
                  <a:pt x="94" y="95"/>
                </a:moveTo>
                <a:lnTo>
                  <a:pt x="94" y="95"/>
                </a:lnTo>
                <a:cubicBezTo>
                  <a:pt x="101" y="95"/>
                  <a:pt x="115" y="102"/>
                  <a:pt x="128" y="108"/>
                </a:cubicBezTo>
                <a:cubicBezTo>
                  <a:pt x="142" y="115"/>
                  <a:pt x="155" y="115"/>
                  <a:pt x="169" y="115"/>
                </a:cubicBezTo>
                <a:cubicBezTo>
                  <a:pt x="175" y="115"/>
                  <a:pt x="182" y="115"/>
                  <a:pt x="182" y="108"/>
                </a:cubicBezTo>
                <a:cubicBezTo>
                  <a:pt x="189" y="102"/>
                  <a:pt x="189" y="95"/>
                  <a:pt x="196" y="88"/>
                </a:cubicBezTo>
                <a:cubicBezTo>
                  <a:pt x="189" y="88"/>
                  <a:pt x="189" y="88"/>
                  <a:pt x="182" y="88"/>
                </a:cubicBezTo>
                <a:cubicBezTo>
                  <a:pt x="175" y="88"/>
                  <a:pt x="169" y="88"/>
                  <a:pt x="169" y="88"/>
                </a:cubicBezTo>
                <a:cubicBezTo>
                  <a:pt x="135" y="81"/>
                  <a:pt x="148" y="34"/>
                  <a:pt x="128" y="14"/>
                </a:cubicBezTo>
                <a:cubicBezTo>
                  <a:pt x="121" y="0"/>
                  <a:pt x="108" y="0"/>
                  <a:pt x="94" y="0"/>
                </a:cubicBezTo>
                <a:cubicBezTo>
                  <a:pt x="88" y="7"/>
                  <a:pt x="74" y="7"/>
                  <a:pt x="67" y="14"/>
                </a:cubicBezTo>
                <a:cubicBezTo>
                  <a:pt x="101" y="68"/>
                  <a:pt x="0" y="102"/>
                  <a:pt x="67" y="108"/>
                </a:cubicBezTo>
                <a:cubicBezTo>
                  <a:pt x="61" y="88"/>
                  <a:pt x="74" y="88"/>
                  <a:pt x="94"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59" name="Freeform 247"/>
          <p:cNvSpPr>
            <a:spLocks noChangeArrowheads="1"/>
          </p:cNvSpPr>
          <p:nvPr/>
        </p:nvSpPr>
        <p:spPr bwMode="auto">
          <a:xfrm>
            <a:off x="8163719" y="2911475"/>
            <a:ext cx="28575" cy="32544"/>
          </a:xfrm>
          <a:custGeom>
            <a:avLst/>
            <a:gdLst>
              <a:gd name="T0" fmla="*/ 28415 w 109"/>
              <a:gd name="T1" fmla="*/ 63723 h 123"/>
              <a:gd name="T2" fmla="*/ 28415 w 109"/>
              <a:gd name="T3" fmla="*/ 63723 h 123"/>
              <a:gd name="T4" fmla="*/ 49990 w 109"/>
              <a:gd name="T5" fmla="*/ 63723 h 123"/>
              <a:gd name="T6" fmla="*/ 53147 w 109"/>
              <a:gd name="T7" fmla="*/ 63723 h 123"/>
              <a:gd name="T8" fmla="*/ 49990 w 109"/>
              <a:gd name="T9" fmla="*/ 10969 h 123"/>
              <a:gd name="T10" fmla="*/ 28415 w 109"/>
              <a:gd name="T11" fmla="*/ 0 h 123"/>
              <a:gd name="T12" fmla="*/ 28415 w 109"/>
              <a:gd name="T13" fmla="*/ 0 h 123"/>
              <a:gd name="T14" fmla="*/ 10524 w 109"/>
              <a:gd name="T15" fmla="*/ 31861 h 123"/>
              <a:gd name="T16" fmla="*/ 3683 w 109"/>
              <a:gd name="T17" fmla="*/ 63723 h 123"/>
              <a:gd name="T18" fmla="*/ 10524 w 109"/>
              <a:gd name="T19" fmla="*/ 63723 h 123"/>
              <a:gd name="T20" fmla="*/ 28415 w 109"/>
              <a:gd name="T21" fmla="*/ 63723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23">
                <a:moveTo>
                  <a:pt x="54" y="122"/>
                </a:moveTo>
                <a:lnTo>
                  <a:pt x="54" y="122"/>
                </a:lnTo>
                <a:cubicBezTo>
                  <a:pt x="95" y="122"/>
                  <a:pt x="95" y="122"/>
                  <a:pt x="95" y="122"/>
                </a:cubicBezTo>
                <a:cubicBezTo>
                  <a:pt x="101" y="122"/>
                  <a:pt x="101" y="122"/>
                  <a:pt x="101" y="122"/>
                </a:cubicBezTo>
                <a:cubicBezTo>
                  <a:pt x="108" y="81"/>
                  <a:pt x="108" y="41"/>
                  <a:pt x="95" y="21"/>
                </a:cubicBezTo>
                <a:cubicBezTo>
                  <a:pt x="88" y="7"/>
                  <a:pt x="74" y="0"/>
                  <a:pt x="54" y="0"/>
                </a:cubicBezTo>
                <a:cubicBezTo>
                  <a:pt x="47" y="27"/>
                  <a:pt x="34" y="41"/>
                  <a:pt x="20" y="61"/>
                </a:cubicBezTo>
                <a:cubicBezTo>
                  <a:pt x="7" y="75"/>
                  <a:pt x="0" y="95"/>
                  <a:pt x="7" y="122"/>
                </a:cubicBezTo>
                <a:cubicBezTo>
                  <a:pt x="20" y="122"/>
                  <a:pt x="20" y="122"/>
                  <a:pt x="20" y="122"/>
                </a:cubicBezTo>
                <a:lnTo>
                  <a:pt x="54" y="122"/>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0" name="Freeform 248"/>
          <p:cNvSpPr>
            <a:spLocks noChangeArrowheads="1"/>
          </p:cNvSpPr>
          <p:nvPr/>
        </p:nvSpPr>
        <p:spPr bwMode="auto">
          <a:xfrm>
            <a:off x="8474869" y="2750344"/>
            <a:ext cx="31750" cy="77788"/>
          </a:xfrm>
          <a:custGeom>
            <a:avLst/>
            <a:gdLst>
              <a:gd name="T0" fmla="*/ 45961 w 123"/>
              <a:gd name="T1" fmla="*/ 60211 h 298"/>
              <a:gd name="T2" fmla="*/ 45961 w 123"/>
              <a:gd name="T3" fmla="*/ 60211 h 298"/>
              <a:gd name="T4" fmla="*/ 53273 w 123"/>
              <a:gd name="T5" fmla="*/ 67017 h 298"/>
              <a:gd name="T6" fmla="*/ 45961 w 123"/>
              <a:gd name="T7" fmla="*/ 35603 h 298"/>
              <a:gd name="T8" fmla="*/ 28726 w 123"/>
              <a:gd name="T9" fmla="*/ 3665 h 298"/>
              <a:gd name="T10" fmla="*/ 25070 w 123"/>
              <a:gd name="T11" fmla="*/ 0 h 298"/>
              <a:gd name="T12" fmla="*/ 14102 w 123"/>
              <a:gd name="T13" fmla="*/ 14136 h 298"/>
              <a:gd name="T14" fmla="*/ 7312 w 123"/>
              <a:gd name="T15" fmla="*/ 14136 h 298"/>
              <a:gd name="T16" fmla="*/ 0 w 123"/>
              <a:gd name="T17" fmla="*/ 14136 h 298"/>
              <a:gd name="T18" fmla="*/ 0 w 123"/>
              <a:gd name="T19" fmla="*/ 14136 h 298"/>
              <a:gd name="T20" fmla="*/ 0 w 123"/>
              <a:gd name="T21" fmla="*/ 21467 h 298"/>
              <a:gd name="T22" fmla="*/ 7312 w 123"/>
              <a:gd name="T23" fmla="*/ 60211 h 298"/>
              <a:gd name="T24" fmla="*/ 14102 w 123"/>
              <a:gd name="T25" fmla="*/ 78013 h 298"/>
              <a:gd name="T26" fmla="*/ 25070 w 123"/>
              <a:gd name="T27" fmla="*/ 155501 h 298"/>
              <a:gd name="T28" fmla="*/ 28726 w 123"/>
              <a:gd name="T29" fmla="*/ 155501 h 298"/>
              <a:gd name="T30" fmla="*/ 45961 w 123"/>
              <a:gd name="T31" fmla="*/ 152360 h 298"/>
              <a:gd name="T32" fmla="*/ 53273 w 123"/>
              <a:gd name="T33" fmla="*/ 145030 h 298"/>
              <a:gd name="T34" fmla="*/ 60063 w 123"/>
              <a:gd name="T35" fmla="*/ 130893 h 298"/>
              <a:gd name="T36" fmla="*/ 63719 w 123"/>
              <a:gd name="T37" fmla="*/ 116757 h 298"/>
              <a:gd name="T38" fmla="*/ 63719 w 123"/>
              <a:gd name="T39" fmla="*/ 106285 h 298"/>
              <a:gd name="T40" fmla="*/ 63719 w 123"/>
              <a:gd name="T41" fmla="*/ 106285 h 298"/>
              <a:gd name="T42" fmla="*/ 60063 w 123"/>
              <a:gd name="T43" fmla="*/ 106285 h 298"/>
              <a:gd name="T44" fmla="*/ 53273 w 123"/>
              <a:gd name="T45" fmla="*/ 102620 h 298"/>
              <a:gd name="T46" fmla="*/ 45961 w 123"/>
              <a:gd name="T47" fmla="*/ 98955 h 298"/>
              <a:gd name="T48" fmla="*/ 45961 w 123"/>
              <a:gd name="T49" fmla="*/ 60211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3" h="298">
                <a:moveTo>
                  <a:pt x="88" y="115"/>
                </a:moveTo>
                <a:lnTo>
                  <a:pt x="88" y="115"/>
                </a:lnTo>
                <a:cubicBezTo>
                  <a:pt x="88" y="115"/>
                  <a:pt x="95" y="122"/>
                  <a:pt x="102" y="128"/>
                </a:cubicBezTo>
                <a:cubicBezTo>
                  <a:pt x="95" y="108"/>
                  <a:pt x="88" y="88"/>
                  <a:pt x="88" y="68"/>
                </a:cubicBezTo>
                <a:cubicBezTo>
                  <a:pt x="82" y="41"/>
                  <a:pt x="75" y="20"/>
                  <a:pt x="55" y="7"/>
                </a:cubicBezTo>
                <a:cubicBezTo>
                  <a:pt x="55" y="7"/>
                  <a:pt x="55" y="7"/>
                  <a:pt x="48" y="0"/>
                </a:cubicBezTo>
                <a:cubicBezTo>
                  <a:pt x="48" y="14"/>
                  <a:pt x="41" y="27"/>
                  <a:pt x="27" y="27"/>
                </a:cubicBezTo>
                <a:cubicBezTo>
                  <a:pt x="21" y="27"/>
                  <a:pt x="21" y="27"/>
                  <a:pt x="14" y="27"/>
                </a:cubicBezTo>
                <a:cubicBezTo>
                  <a:pt x="14" y="27"/>
                  <a:pt x="7" y="27"/>
                  <a:pt x="0" y="27"/>
                </a:cubicBezTo>
                <a:cubicBezTo>
                  <a:pt x="0" y="41"/>
                  <a:pt x="0" y="41"/>
                  <a:pt x="0" y="41"/>
                </a:cubicBezTo>
                <a:cubicBezTo>
                  <a:pt x="7" y="68"/>
                  <a:pt x="14" y="88"/>
                  <a:pt x="14" y="115"/>
                </a:cubicBezTo>
                <a:cubicBezTo>
                  <a:pt x="21" y="122"/>
                  <a:pt x="21" y="135"/>
                  <a:pt x="27" y="149"/>
                </a:cubicBezTo>
                <a:cubicBezTo>
                  <a:pt x="34" y="203"/>
                  <a:pt x="48" y="243"/>
                  <a:pt x="48" y="297"/>
                </a:cubicBezTo>
                <a:cubicBezTo>
                  <a:pt x="55" y="297"/>
                  <a:pt x="55" y="297"/>
                  <a:pt x="55" y="297"/>
                </a:cubicBezTo>
                <a:cubicBezTo>
                  <a:pt x="68" y="297"/>
                  <a:pt x="82" y="297"/>
                  <a:pt x="88" y="291"/>
                </a:cubicBezTo>
                <a:cubicBezTo>
                  <a:pt x="95" y="291"/>
                  <a:pt x="102" y="284"/>
                  <a:pt x="102" y="277"/>
                </a:cubicBezTo>
                <a:cubicBezTo>
                  <a:pt x="109" y="270"/>
                  <a:pt x="115" y="257"/>
                  <a:pt x="115" y="250"/>
                </a:cubicBezTo>
                <a:cubicBezTo>
                  <a:pt x="115" y="243"/>
                  <a:pt x="122" y="237"/>
                  <a:pt x="122" y="223"/>
                </a:cubicBezTo>
                <a:cubicBezTo>
                  <a:pt x="122" y="216"/>
                  <a:pt x="122" y="210"/>
                  <a:pt x="122" y="203"/>
                </a:cubicBezTo>
                <a:lnTo>
                  <a:pt x="115" y="203"/>
                </a:lnTo>
                <a:cubicBezTo>
                  <a:pt x="109" y="203"/>
                  <a:pt x="109" y="203"/>
                  <a:pt x="102" y="196"/>
                </a:cubicBezTo>
                <a:cubicBezTo>
                  <a:pt x="95" y="196"/>
                  <a:pt x="95" y="189"/>
                  <a:pt x="88" y="189"/>
                </a:cubicBezTo>
                <a:cubicBezTo>
                  <a:pt x="55" y="156"/>
                  <a:pt x="48" y="74"/>
                  <a:pt x="88"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1" name="Freeform 249"/>
          <p:cNvSpPr>
            <a:spLocks noChangeArrowheads="1"/>
          </p:cNvSpPr>
          <p:nvPr/>
        </p:nvSpPr>
        <p:spPr bwMode="auto">
          <a:xfrm>
            <a:off x="9392444" y="2578100"/>
            <a:ext cx="31750" cy="38894"/>
          </a:xfrm>
          <a:custGeom>
            <a:avLst/>
            <a:gdLst>
              <a:gd name="T0" fmla="*/ 39171 w 123"/>
              <a:gd name="T1" fmla="*/ 39007 h 150"/>
              <a:gd name="T2" fmla="*/ 39171 w 123"/>
              <a:gd name="T3" fmla="*/ 39007 h 150"/>
              <a:gd name="T4" fmla="*/ 42305 w 123"/>
              <a:gd name="T5" fmla="*/ 49408 h 150"/>
              <a:gd name="T6" fmla="*/ 49617 w 123"/>
              <a:gd name="T7" fmla="*/ 53049 h 150"/>
              <a:gd name="T8" fmla="*/ 56407 w 123"/>
              <a:gd name="T9" fmla="*/ 24964 h 150"/>
              <a:gd name="T10" fmla="*/ 63719 w 123"/>
              <a:gd name="T11" fmla="*/ 14042 h 150"/>
              <a:gd name="T12" fmla="*/ 56407 w 123"/>
              <a:gd name="T13" fmla="*/ 14042 h 150"/>
              <a:gd name="T14" fmla="*/ 42305 w 123"/>
              <a:gd name="T15" fmla="*/ 14042 h 150"/>
              <a:gd name="T16" fmla="*/ 7312 w 123"/>
              <a:gd name="T17" fmla="*/ 0 h 150"/>
              <a:gd name="T18" fmla="*/ 0 w 123"/>
              <a:gd name="T19" fmla="*/ 0 h 150"/>
              <a:gd name="T20" fmla="*/ 0 w 123"/>
              <a:gd name="T21" fmla="*/ 63451 h 150"/>
              <a:gd name="T22" fmla="*/ 7312 w 123"/>
              <a:gd name="T23" fmla="*/ 67091 h 150"/>
              <a:gd name="T24" fmla="*/ 39171 w 123"/>
              <a:gd name="T25" fmla="*/ 77493 h 150"/>
              <a:gd name="T26" fmla="*/ 39171 w 123"/>
              <a:gd name="T27" fmla="*/ 39007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150">
                <a:moveTo>
                  <a:pt x="75" y="75"/>
                </a:moveTo>
                <a:lnTo>
                  <a:pt x="75" y="75"/>
                </a:lnTo>
                <a:cubicBezTo>
                  <a:pt x="75" y="82"/>
                  <a:pt x="75" y="95"/>
                  <a:pt x="81" y="95"/>
                </a:cubicBezTo>
                <a:cubicBezTo>
                  <a:pt x="81" y="102"/>
                  <a:pt x="88" y="102"/>
                  <a:pt x="95" y="102"/>
                </a:cubicBezTo>
                <a:cubicBezTo>
                  <a:pt x="95" y="75"/>
                  <a:pt x="102" y="61"/>
                  <a:pt x="108" y="48"/>
                </a:cubicBezTo>
                <a:cubicBezTo>
                  <a:pt x="115" y="41"/>
                  <a:pt x="115" y="34"/>
                  <a:pt x="122" y="27"/>
                </a:cubicBezTo>
                <a:cubicBezTo>
                  <a:pt x="115" y="27"/>
                  <a:pt x="115" y="27"/>
                  <a:pt x="108" y="27"/>
                </a:cubicBezTo>
                <a:cubicBezTo>
                  <a:pt x="95" y="34"/>
                  <a:pt x="88" y="34"/>
                  <a:pt x="81" y="27"/>
                </a:cubicBezTo>
                <a:cubicBezTo>
                  <a:pt x="54" y="21"/>
                  <a:pt x="41" y="0"/>
                  <a:pt x="14" y="0"/>
                </a:cubicBezTo>
                <a:cubicBezTo>
                  <a:pt x="7" y="0"/>
                  <a:pt x="0" y="0"/>
                  <a:pt x="0" y="0"/>
                </a:cubicBezTo>
                <a:cubicBezTo>
                  <a:pt x="0" y="122"/>
                  <a:pt x="0" y="122"/>
                  <a:pt x="0" y="122"/>
                </a:cubicBezTo>
                <a:cubicBezTo>
                  <a:pt x="0" y="122"/>
                  <a:pt x="7" y="122"/>
                  <a:pt x="14" y="129"/>
                </a:cubicBezTo>
                <a:cubicBezTo>
                  <a:pt x="41" y="129"/>
                  <a:pt x="54" y="136"/>
                  <a:pt x="75" y="149"/>
                </a:cubicBezTo>
                <a:cubicBezTo>
                  <a:pt x="81" y="109"/>
                  <a:pt x="34" y="88"/>
                  <a:pt x="75" y="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2" name="Freeform 250"/>
          <p:cNvSpPr>
            <a:spLocks noChangeArrowheads="1"/>
          </p:cNvSpPr>
          <p:nvPr/>
        </p:nvSpPr>
        <p:spPr bwMode="auto">
          <a:xfrm>
            <a:off x="9339263" y="2653507"/>
            <a:ext cx="33338" cy="33338"/>
          </a:xfrm>
          <a:custGeom>
            <a:avLst/>
            <a:gdLst>
              <a:gd name="T0" fmla="*/ 38168 w 129"/>
              <a:gd name="T1" fmla="*/ 52098 h 129"/>
              <a:gd name="T2" fmla="*/ 38168 w 129"/>
              <a:gd name="T3" fmla="*/ 52098 h 129"/>
              <a:gd name="T4" fmla="*/ 55705 w 129"/>
              <a:gd name="T5" fmla="*/ 62414 h 129"/>
              <a:gd name="T6" fmla="*/ 62410 w 129"/>
              <a:gd name="T7" fmla="*/ 66025 h 129"/>
              <a:gd name="T8" fmla="*/ 66020 w 129"/>
              <a:gd name="T9" fmla="*/ 66025 h 129"/>
              <a:gd name="T10" fmla="*/ 66020 w 129"/>
              <a:gd name="T11" fmla="*/ 66025 h 129"/>
              <a:gd name="T12" fmla="*/ 66020 w 129"/>
              <a:gd name="T13" fmla="*/ 55709 h 129"/>
              <a:gd name="T14" fmla="*/ 62410 w 129"/>
              <a:gd name="T15" fmla="*/ 48487 h 129"/>
              <a:gd name="T16" fmla="*/ 55705 w 129"/>
              <a:gd name="T17" fmla="*/ 38171 h 129"/>
              <a:gd name="T18" fmla="*/ 38168 w 129"/>
              <a:gd name="T19" fmla="*/ 24244 h 129"/>
              <a:gd name="T20" fmla="*/ 13926 w 129"/>
              <a:gd name="T21" fmla="*/ 10316 h 129"/>
              <a:gd name="T22" fmla="*/ 0 w 129"/>
              <a:gd name="T23" fmla="*/ 0 h 129"/>
              <a:gd name="T24" fmla="*/ 13926 w 129"/>
              <a:gd name="T25" fmla="*/ 31465 h 129"/>
              <a:gd name="T26" fmla="*/ 38168 w 129"/>
              <a:gd name="T27" fmla="*/ 52098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74" y="101"/>
                </a:moveTo>
                <a:lnTo>
                  <a:pt x="74" y="101"/>
                </a:lnTo>
                <a:cubicBezTo>
                  <a:pt x="88" y="108"/>
                  <a:pt x="94" y="115"/>
                  <a:pt x="108" y="121"/>
                </a:cubicBezTo>
                <a:cubicBezTo>
                  <a:pt x="115" y="121"/>
                  <a:pt x="121" y="121"/>
                  <a:pt x="121" y="128"/>
                </a:cubicBezTo>
                <a:cubicBezTo>
                  <a:pt x="128" y="128"/>
                  <a:pt x="128" y="128"/>
                  <a:pt x="128" y="128"/>
                </a:cubicBezTo>
                <a:cubicBezTo>
                  <a:pt x="128" y="121"/>
                  <a:pt x="128" y="115"/>
                  <a:pt x="128" y="108"/>
                </a:cubicBezTo>
                <a:cubicBezTo>
                  <a:pt x="128" y="101"/>
                  <a:pt x="121" y="101"/>
                  <a:pt x="121" y="94"/>
                </a:cubicBezTo>
                <a:cubicBezTo>
                  <a:pt x="121" y="88"/>
                  <a:pt x="115" y="81"/>
                  <a:pt x="108" y="74"/>
                </a:cubicBezTo>
                <a:cubicBezTo>
                  <a:pt x="101" y="61"/>
                  <a:pt x="88" y="54"/>
                  <a:pt x="74" y="47"/>
                </a:cubicBezTo>
                <a:cubicBezTo>
                  <a:pt x="54" y="40"/>
                  <a:pt x="40" y="34"/>
                  <a:pt x="27" y="20"/>
                </a:cubicBezTo>
                <a:cubicBezTo>
                  <a:pt x="13" y="20"/>
                  <a:pt x="7" y="13"/>
                  <a:pt x="0" y="0"/>
                </a:cubicBezTo>
                <a:cubicBezTo>
                  <a:pt x="7" y="27"/>
                  <a:pt x="13" y="47"/>
                  <a:pt x="27" y="61"/>
                </a:cubicBezTo>
                <a:cubicBezTo>
                  <a:pt x="40" y="81"/>
                  <a:pt x="54" y="88"/>
                  <a:pt x="74"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3" name="Freeform 251"/>
          <p:cNvSpPr>
            <a:spLocks noChangeArrowheads="1"/>
          </p:cNvSpPr>
          <p:nvPr/>
        </p:nvSpPr>
        <p:spPr bwMode="auto">
          <a:xfrm>
            <a:off x="9201944" y="2386807"/>
            <a:ext cx="46038" cy="45244"/>
          </a:xfrm>
          <a:custGeom>
            <a:avLst/>
            <a:gdLst>
              <a:gd name="T0" fmla="*/ 91256 w 177"/>
              <a:gd name="T1" fmla="*/ 24889 h 177"/>
              <a:gd name="T2" fmla="*/ 91256 w 177"/>
              <a:gd name="T3" fmla="*/ 24889 h 177"/>
              <a:gd name="T4" fmla="*/ 83997 w 177"/>
              <a:gd name="T5" fmla="*/ 24889 h 177"/>
              <a:gd name="T6" fmla="*/ 52368 w 177"/>
              <a:gd name="T7" fmla="*/ 0 h 177"/>
              <a:gd name="T8" fmla="*/ 52368 w 177"/>
              <a:gd name="T9" fmla="*/ 24889 h 177"/>
              <a:gd name="T10" fmla="*/ 38369 w 177"/>
              <a:gd name="T11" fmla="*/ 17630 h 177"/>
              <a:gd name="T12" fmla="*/ 27999 w 177"/>
              <a:gd name="T13" fmla="*/ 17630 h 177"/>
              <a:gd name="T14" fmla="*/ 21258 w 177"/>
              <a:gd name="T15" fmla="*/ 21260 h 177"/>
              <a:gd name="T16" fmla="*/ 3629 w 177"/>
              <a:gd name="T17" fmla="*/ 45630 h 177"/>
              <a:gd name="T18" fmla="*/ 0 w 177"/>
              <a:gd name="T19" fmla="*/ 49260 h 177"/>
              <a:gd name="T20" fmla="*/ 3629 w 177"/>
              <a:gd name="T21" fmla="*/ 52890 h 177"/>
              <a:gd name="T22" fmla="*/ 21258 w 177"/>
              <a:gd name="T23" fmla="*/ 84001 h 177"/>
              <a:gd name="T24" fmla="*/ 27999 w 177"/>
              <a:gd name="T25" fmla="*/ 87631 h 177"/>
              <a:gd name="T26" fmla="*/ 38369 w 177"/>
              <a:gd name="T27" fmla="*/ 87631 h 177"/>
              <a:gd name="T28" fmla="*/ 38369 w 177"/>
              <a:gd name="T29" fmla="*/ 87631 h 177"/>
              <a:gd name="T30" fmla="*/ 77256 w 177"/>
              <a:gd name="T31" fmla="*/ 87631 h 177"/>
              <a:gd name="T32" fmla="*/ 83997 w 177"/>
              <a:gd name="T33" fmla="*/ 35260 h 177"/>
              <a:gd name="T34" fmla="*/ 91256 w 177"/>
              <a:gd name="T35" fmla="*/ 24889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7" h="177">
                <a:moveTo>
                  <a:pt x="176" y="48"/>
                </a:moveTo>
                <a:lnTo>
                  <a:pt x="176" y="48"/>
                </a:lnTo>
                <a:cubicBezTo>
                  <a:pt x="169" y="48"/>
                  <a:pt x="169" y="48"/>
                  <a:pt x="162" y="48"/>
                </a:cubicBezTo>
                <a:cubicBezTo>
                  <a:pt x="122" y="48"/>
                  <a:pt x="122" y="14"/>
                  <a:pt x="101" y="0"/>
                </a:cubicBezTo>
                <a:cubicBezTo>
                  <a:pt x="101" y="48"/>
                  <a:pt x="101" y="48"/>
                  <a:pt x="101" y="48"/>
                </a:cubicBezTo>
                <a:cubicBezTo>
                  <a:pt x="88" y="41"/>
                  <a:pt x="81" y="34"/>
                  <a:pt x="74" y="34"/>
                </a:cubicBezTo>
                <a:cubicBezTo>
                  <a:pt x="68" y="27"/>
                  <a:pt x="61" y="27"/>
                  <a:pt x="54" y="34"/>
                </a:cubicBezTo>
                <a:cubicBezTo>
                  <a:pt x="54" y="34"/>
                  <a:pt x="47" y="34"/>
                  <a:pt x="41" y="41"/>
                </a:cubicBezTo>
                <a:cubicBezTo>
                  <a:pt x="27" y="48"/>
                  <a:pt x="14" y="68"/>
                  <a:pt x="7" y="88"/>
                </a:cubicBezTo>
                <a:cubicBezTo>
                  <a:pt x="0" y="88"/>
                  <a:pt x="0" y="95"/>
                  <a:pt x="0" y="95"/>
                </a:cubicBezTo>
                <a:cubicBezTo>
                  <a:pt x="0" y="95"/>
                  <a:pt x="0" y="95"/>
                  <a:pt x="7" y="102"/>
                </a:cubicBezTo>
                <a:cubicBezTo>
                  <a:pt x="34" y="108"/>
                  <a:pt x="27" y="142"/>
                  <a:pt x="41" y="162"/>
                </a:cubicBezTo>
                <a:cubicBezTo>
                  <a:pt x="47" y="162"/>
                  <a:pt x="47" y="169"/>
                  <a:pt x="54" y="169"/>
                </a:cubicBezTo>
                <a:cubicBezTo>
                  <a:pt x="61" y="169"/>
                  <a:pt x="68" y="169"/>
                  <a:pt x="74" y="169"/>
                </a:cubicBezTo>
                <a:cubicBezTo>
                  <a:pt x="81" y="129"/>
                  <a:pt x="108" y="176"/>
                  <a:pt x="149" y="169"/>
                </a:cubicBezTo>
                <a:cubicBezTo>
                  <a:pt x="176" y="108"/>
                  <a:pt x="149" y="102"/>
                  <a:pt x="162" y="68"/>
                </a:cubicBezTo>
                <a:cubicBezTo>
                  <a:pt x="169" y="61"/>
                  <a:pt x="169" y="54"/>
                  <a:pt x="176" y="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4" name="Freeform 252"/>
          <p:cNvSpPr>
            <a:spLocks noChangeArrowheads="1"/>
          </p:cNvSpPr>
          <p:nvPr/>
        </p:nvSpPr>
        <p:spPr bwMode="auto">
          <a:xfrm>
            <a:off x="9323388" y="2532063"/>
            <a:ext cx="53182" cy="108744"/>
          </a:xfrm>
          <a:custGeom>
            <a:avLst/>
            <a:gdLst>
              <a:gd name="T0" fmla="*/ 35180 w 204"/>
              <a:gd name="T1" fmla="*/ 101723 h 420"/>
              <a:gd name="T2" fmla="*/ 35180 w 204"/>
              <a:gd name="T3" fmla="*/ 101723 h 420"/>
              <a:gd name="T4" fmla="*/ 13968 w 204"/>
              <a:gd name="T5" fmla="*/ 76811 h 420"/>
              <a:gd name="T6" fmla="*/ 0 w 204"/>
              <a:gd name="T7" fmla="*/ 66431 h 420"/>
              <a:gd name="T8" fmla="*/ 13968 w 204"/>
              <a:gd name="T9" fmla="*/ 104837 h 420"/>
              <a:gd name="T10" fmla="*/ 45527 w 204"/>
              <a:gd name="T11" fmla="*/ 164521 h 420"/>
              <a:gd name="T12" fmla="*/ 52252 w 204"/>
              <a:gd name="T13" fmla="*/ 115735 h 420"/>
              <a:gd name="T14" fmla="*/ 52252 w 204"/>
              <a:gd name="T15" fmla="*/ 115735 h 420"/>
              <a:gd name="T16" fmla="*/ 69842 w 204"/>
              <a:gd name="T17" fmla="*/ 66431 h 420"/>
              <a:gd name="T18" fmla="*/ 69842 w 204"/>
              <a:gd name="T19" fmla="*/ 48785 h 420"/>
              <a:gd name="T20" fmla="*/ 87432 w 204"/>
              <a:gd name="T21" fmla="*/ 48785 h 420"/>
              <a:gd name="T22" fmla="*/ 94157 w 204"/>
              <a:gd name="T23" fmla="*/ 56051 h 420"/>
              <a:gd name="T24" fmla="*/ 97779 w 204"/>
              <a:gd name="T25" fmla="*/ 56051 h 420"/>
              <a:gd name="T26" fmla="*/ 97779 w 204"/>
              <a:gd name="T27" fmla="*/ 59684 h 420"/>
              <a:gd name="T28" fmla="*/ 101400 w 204"/>
              <a:gd name="T29" fmla="*/ 62798 h 420"/>
              <a:gd name="T30" fmla="*/ 105022 w 204"/>
              <a:gd name="T31" fmla="*/ 66431 h 420"/>
              <a:gd name="T32" fmla="*/ 101400 w 204"/>
              <a:gd name="T33" fmla="*/ 34773 h 420"/>
              <a:gd name="T34" fmla="*/ 97779 w 204"/>
              <a:gd name="T35" fmla="*/ 28026 h 420"/>
              <a:gd name="T36" fmla="*/ 97779 w 204"/>
              <a:gd name="T37" fmla="*/ 24393 h 420"/>
              <a:gd name="T38" fmla="*/ 94157 w 204"/>
              <a:gd name="T39" fmla="*/ 24393 h 420"/>
              <a:gd name="T40" fmla="*/ 87432 w 204"/>
              <a:gd name="T41" fmla="*/ 17646 h 420"/>
              <a:gd name="T42" fmla="*/ 69842 w 204"/>
              <a:gd name="T43" fmla="*/ 6747 h 420"/>
              <a:gd name="T44" fmla="*/ 45527 w 204"/>
              <a:gd name="T45" fmla="*/ 3633 h 420"/>
              <a:gd name="T46" fmla="*/ 38284 w 204"/>
              <a:gd name="T47" fmla="*/ 0 h 420"/>
              <a:gd name="T48" fmla="*/ 27937 w 204"/>
              <a:gd name="T49" fmla="*/ 76811 h 420"/>
              <a:gd name="T50" fmla="*/ 45527 w 204"/>
              <a:gd name="T51" fmla="*/ 70064 h 420"/>
              <a:gd name="T52" fmla="*/ 49148 w 204"/>
              <a:gd name="T53" fmla="*/ 66431 h 420"/>
              <a:gd name="T54" fmla="*/ 45527 w 204"/>
              <a:gd name="T55" fmla="*/ 80444 h 420"/>
              <a:gd name="T56" fmla="*/ 35180 w 204"/>
              <a:gd name="T57" fmla="*/ 101723 h 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420">
                <a:moveTo>
                  <a:pt x="68" y="196"/>
                </a:moveTo>
                <a:lnTo>
                  <a:pt x="68" y="196"/>
                </a:lnTo>
                <a:cubicBezTo>
                  <a:pt x="54" y="175"/>
                  <a:pt x="41" y="162"/>
                  <a:pt x="27" y="148"/>
                </a:cubicBezTo>
                <a:cubicBezTo>
                  <a:pt x="20" y="135"/>
                  <a:pt x="7" y="135"/>
                  <a:pt x="0" y="128"/>
                </a:cubicBezTo>
                <a:cubicBezTo>
                  <a:pt x="7" y="148"/>
                  <a:pt x="20" y="175"/>
                  <a:pt x="27" y="202"/>
                </a:cubicBezTo>
                <a:cubicBezTo>
                  <a:pt x="54" y="311"/>
                  <a:pt x="61" y="419"/>
                  <a:pt x="88" y="317"/>
                </a:cubicBezTo>
                <a:cubicBezTo>
                  <a:pt x="88" y="297"/>
                  <a:pt x="95" y="270"/>
                  <a:pt x="101" y="223"/>
                </a:cubicBezTo>
                <a:cubicBezTo>
                  <a:pt x="108" y="189"/>
                  <a:pt x="128" y="155"/>
                  <a:pt x="135" y="128"/>
                </a:cubicBezTo>
                <a:cubicBezTo>
                  <a:pt x="135" y="115"/>
                  <a:pt x="142" y="101"/>
                  <a:pt x="135" y="94"/>
                </a:cubicBezTo>
                <a:cubicBezTo>
                  <a:pt x="142" y="88"/>
                  <a:pt x="155" y="88"/>
                  <a:pt x="169" y="94"/>
                </a:cubicBezTo>
                <a:cubicBezTo>
                  <a:pt x="176" y="101"/>
                  <a:pt x="182" y="101"/>
                  <a:pt x="182" y="108"/>
                </a:cubicBezTo>
                <a:cubicBezTo>
                  <a:pt x="189" y="108"/>
                  <a:pt x="189" y="108"/>
                  <a:pt x="189" y="108"/>
                </a:cubicBezTo>
                <a:lnTo>
                  <a:pt x="189" y="115"/>
                </a:lnTo>
                <a:cubicBezTo>
                  <a:pt x="196" y="115"/>
                  <a:pt x="196" y="121"/>
                  <a:pt x="196" y="121"/>
                </a:cubicBezTo>
                <a:cubicBezTo>
                  <a:pt x="203" y="128"/>
                  <a:pt x="203" y="128"/>
                  <a:pt x="203" y="128"/>
                </a:cubicBezTo>
                <a:cubicBezTo>
                  <a:pt x="203" y="101"/>
                  <a:pt x="203" y="81"/>
                  <a:pt x="196" y="67"/>
                </a:cubicBezTo>
                <a:cubicBezTo>
                  <a:pt x="196" y="61"/>
                  <a:pt x="196" y="61"/>
                  <a:pt x="189" y="54"/>
                </a:cubicBezTo>
                <a:lnTo>
                  <a:pt x="189" y="47"/>
                </a:lnTo>
                <a:lnTo>
                  <a:pt x="182" y="47"/>
                </a:lnTo>
                <a:cubicBezTo>
                  <a:pt x="182" y="40"/>
                  <a:pt x="176" y="34"/>
                  <a:pt x="169" y="34"/>
                </a:cubicBezTo>
                <a:cubicBezTo>
                  <a:pt x="162" y="27"/>
                  <a:pt x="149" y="20"/>
                  <a:pt x="135" y="13"/>
                </a:cubicBezTo>
                <a:cubicBezTo>
                  <a:pt x="122" y="13"/>
                  <a:pt x="101" y="7"/>
                  <a:pt x="88" y="7"/>
                </a:cubicBezTo>
                <a:cubicBezTo>
                  <a:pt x="74" y="0"/>
                  <a:pt x="74" y="0"/>
                  <a:pt x="74" y="0"/>
                </a:cubicBezTo>
                <a:cubicBezTo>
                  <a:pt x="47" y="34"/>
                  <a:pt x="47" y="88"/>
                  <a:pt x="54" y="148"/>
                </a:cubicBezTo>
                <a:cubicBezTo>
                  <a:pt x="68" y="148"/>
                  <a:pt x="74" y="142"/>
                  <a:pt x="88" y="135"/>
                </a:cubicBezTo>
                <a:lnTo>
                  <a:pt x="95" y="128"/>
                </a:lnTo>
                <a:cubicBezTo>
                  <a:pt x="95" y="135"/>
                  <a:pt x="88" y="148"/>
                  <a:pt x="88" y="155"/>
                </a:cubicBezTo>
                <a:cubicBezTo>
                  <a:pt x="81" y="169"/>
                  <a:pt x="74" y="182"/>
                  <a:pt x="68" y="19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6" name="Freeform 254"/>
          <p:cNvSpPr>
            <a:spLocks noChangeArrowheads="1"/>
          </p:cNvSpPr>
          <p:nvPr/>
        </p:nvSpPr>
        <p:spPr bwMode="auto">
          <a:xfrm>
            <a:off x="9062244" y="2065338"/>
            <a:ext cx="82550" cy="84932"/>
          </a:xfrm>
          <a:custGeom>
            <a:avLst/>
            <a:gdLst>
              <a:gd name="T0" fmla="*/ 122596 w 318"/>
              <a:gd name="T1" fmla="*/ 109189 h 325"/>
              <a:gd name="T2" fmla="*/ 122596 w 318"/>
              <a:gd name="T3" fmla="*/ 109189 h 325"/>
              <a:gd name="T4" fmla="*/ 164674 w 318"/>
              <a:gd name="T5" fmla="*/ 80978 h 325"/>
              <a:gd name="T6" fmla="*/ 122596 w 318"/>
              <a:gd name="T7" fmla="*/ 63215 h 325"/>
              <a:gd name="T8" fmla="*/ 108570 w 318"/>
              <a:gd name="T9" fmla="*/ 59558 h 325"/>
              <a:gd name="T10" fmla="*/ 84155 w 318"/>
              <a:gd name="T11" fmla="*/ 45452 h 325"/>
              <a:gd name="T12" fmla="*/ 80519 w 318"/>
              <a:gd name="T13" fmla="*/ 38660 h 325"/>
              <a:gd name="T14" fmla="*/ 76882 w 318"/>
              <a:gd name="T15" fmla="*/ 31346 h 325"/>
              <a:gd name="T16" fmla="*/ 70129 w 318"/>
              <a:gd name="T17" fmla="*/ 17240 h 325"/>
              <a:gd name="T18" fmla="*/ 45714 w 318"/>
              <a:gd name="T19" fmla="*/ 0 h 325"/>
              <a:gd name="T20" fmla="*/ 42077 w 318"/>
              <a:gd name="T21" fmla="*/ 0 h 325"/>
              <a:gd name="T22" fmla="*/ 45714 w 318"/>
              <a:gd name="T23" fmla="*/ 3135 h 325"/>
              <a:gd name="T24" fmla="*/ 48831 w 318"/>
              <a:gd name="T25" fmla="*/ 6792 h 325"/>
              <a:gd name="T26" fmla="*/ 45714 w 318"/>
              <a:gd name="T27" fmla="*/ 24555 h 325"/>
              <a:gd name="T28" fmla="*/ 45714 w 318"/>
              <a:gd name="T29" fmla="*/ 52766 h 325"/>
              <a:gd name="T30" fmla="*/ 56103 w 318"/>
              <a:gd name="T31" fmla="*/ 105532 h 325"/>
              <a:gd name="T32" fmla="*/ 45714 w 318"/>
              <a:gd name="T33" fmla="*/ 123295 h 325"/>
              <a:gd name="T34" fmla="*/ 28052 w 318"/>
              <a:gd name="T35" fmla="*/ 126952 h 325"/>
              <a:gd name="T36" fmla="*/ 0 w 318"/>
              <a:gd name="T37" fmla="*/ 115981 h 325"/>
              <a:gd name="T38" fmla="*/ 28052 w 318"/>
              <a:gd name="T39" fmla="*/ 147850 h 325"/>
              <a:gd name="T40" fmla="*/ 45714 w 318"/>
              <a:gd name="T41" fmla="*/ 155164 h 325"/>
              <a:gd name="T42" fmla="*/ 70129 w 318"/>
              <a:gd name="T43" fmla="*/ 158821 h 325"/>
              <a:gd name="T44" fmla="*/ 76882 w 318"/>
              <a:gd name="T45" fmla="*/ 155164 h 325"/>
              <a:gd name="T46" fmla="*/ 80519 w 318"/>
              <a:gd name="T47" fmla="*/ 155164 h 325"/>
              <a:gd name="T48" fmla="*/ 76882 w 318"/>
              <a:gd name="T49" fmla="*/ 137401 h 325"/>
              <a:gd name="T50" fmla="*/ 70129 w 318"/>
              <a:gd name="T51" fmla="*/ 119638 h 325"/>
              <a:gd name="T52" fmla="*/ 66493 w 318"/>
              <a:gd name="T53" fmla="*/ 115981 h 325"/>
              <a:gd name="T54" fmla="*/ 70129 w 318"/>
              <a:gd name="T55" fmla="*/ 115981 h 325"/>
              <a:gd name="T56" fmla="*/ 76882 w 318"/>
              <a:gd name="T57" fmla="*/ 115981 h 325"/>
              <a:gd name="T58" fmla="*/ 80519 w 318"/>
              <a:gd name="T59" fmla="*/ 115981 h 325"/>
              <a:gd name="T60" fmla="*/ 80519 w 318"/>
              <a:gd name="T61" fmla="*/ 115981 h 325"/>
              <a:gd name="T62" fmla="*/ 108570 w 318"/>
              <a:gd name="T63" fmla="*/ 161955 h 325"/>
              <a:gd name="T64" fmla="*/ 118960 w 318"/>
              <a:gd name="T65" fmla="*/ 169270 h 325"/>
              <a:gd name="T66" fmla="*/ 108570 w 318"/>
              <a:gd name="T67" fmla="*/ 119638 h 325"/>
              <a:gd name="T68" fmla="*/ 108570 w 318"/>
              <a:gd name="T69" fmla="*/ 112846 h 325"/>
              <a:gd name="T70" fmla="*/ 108570 w 318"/>
              <a:gd name="T71" fmla="*/ 112846 h 325"/>
              <a:gd name="T72" fmla="*/ 122596 w 318"/>
              <a:gd name="T73" fmla="*/ 109189 h 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8" h="325">
                <a:moveTo>
                  <a:pt x="236" y="209"/>
                </a:moveTo>
                <a:lnTo>
                  <a:pt x="236" y="209"/>
                </a:lnTo>
                <a:cubicBezTo>
                  <a:pt x="270" y="195"/>
                  <a:pt x="297" y="175"/>
                  <a:pt x="317" y="155"/>
                </a:cubicBezTo>
                <a:cubicBezTo>
                  <a:pt x="290" y="141"/>
                  <a:pt x="263" y="135"/>
                  <a:pt x="236" y="121"/>
                </a:cubicBezTo>
                <a:cubicBezTo>
                  <a:pt x="229" y="121"/>
                  <a:pt x="216" y="114"/>
                  <a:pt x="209" y="114"/>
                </a:cubicBezTo>
                <a:cubicBezTo>
                  <a:pt x="196" y="108"/>
                  <a:pt x="175" y="101"/>
                  <a:pt x="162" y="87"/>
                </a:cubicBezTo>
                <a:cubicBezTo>
                  <a:pt x="162" y="87"/>
                  <a:pt x="162" y="81"/>
                  <a:pt x="155" y="74"/>
                </a:cubicBezTo>
                <a:cubicBezTo>
                  <a:pt x="155" y="67"/>
                  <a:pt x="148" y="60"/>
                  <a:pt x="148" y="60"/>
                </a:cubicBezTo>
                <a:cubicBezTo>
                  <a:pt x="142" y="47"/>
                  <a:pt x="135" y="40"/>
                  <a:pt x="135" y="33"/>
                </a:cubicBezTo>
                <a:cubicBezTo>
                  <a:pt x="115" y="13"/>
                  <a:pt x="101" y="0"/>
                  <a:pt x="88" y="0"/>
                </a:cubicBezTo>
                <a:cubicBezTo>
                  <a:pt x="81" y="0"/>
                  <a:pt x="81" y="0"/>
                  <a:pt x="81" y="0"/>
                </a:cubicBezTo>
                <a:cubicBezTo>
                  <a:pt x="81" y="0"/>
                  <a:pt x="81" y="6"/>
                  <a:pt x="88" y="6"/>
                </a:cubicBezTo>
                <a:cubicBezTo>
                  <a:pt x="88" y="6"/>
                  <a:pt x="88" y="13"/>
                  <a:pt x="94" y="13"/>
                </a:cubicBezTo>
                <a:cubicBezTo>
                  <a:pt x="88" y="27"/>
                  <a:pt x="88" y="33"/>
                  <a:pt x="88" y="47"/>
                </a:cubicBezTo>
                <a:cubicBezTo>
                  <a:pt x="81" y="60"/>
                  <a:pt x="81" y="81"/>
                  <a:pt x="88" y="101"/>
                </a:cubicBezTo>
                <a:cubicBezTo>
                  <a:pt x="88" y="135"/>
                  <a:pt x="101" y="168"/>
                  <a:pt x="108" y="202"/>
                </a:cubicBezTo>
                <a:cubicBezTo>
                  <a:pt x="101" y="216"/>
                  <a:pt x="94" y="229"/>
                  <a:pt x="88" y="236"/>
                </a:cubicBezTo>
                <a:cubicBezTo>
                  <a:pt x="74" y="243"/>
                  <a:pt x="67" y="243"/>
                  <a:pt x="54" y="243"/>
                </a:cubicBezTo>
                <a:cubicBezTo>
                  <a:pt x="40" y="243"/>
                  <a:pt x="27" y="236"/>
                  <a:pt x="0" y="222"/>
                </a:cubicBezTo>
                <a:cubicBezTo>
                  <a:pt x="6" y="250"/>
                  <a:pt x="33" y="270"/>
                  <a:pt x="54" y="283"/>
                </a:cubicBezTo>
                <a:cubicBezTo>
                  <a:pt x="67" y="290"/>
                  <a:pt x="74" y="297"/>
                  <a:pt x="88" y="297"/>
                </a:cubicBezTo>
                <a:cubicBezTo>
                  <a:pt x="101" y="304"/>
                  <a:pt x="121" y="310"/>
                  <a:pt x="135" y="304"/>
                </a:cubicBezTo>
                <a:cubicBezTo>
                  <a:pt x="142" y="304"/>
                  <a:pt x="142" y="304"/>
                  <a:pt x="148" y="297"/>
                </a:cubicBezTo>
                <a:lnTo>
                  <a:pt x="155" y="297"/>
                </a:lnTo>
                <a:cubicBezTo>
                  <a:pt x="155" y="283"/>
                  <a:pt x="155" y="270"/>
                  <a:pt x="148" y="263"/>
                </a:cubicBezTo>
                <a:cubicBezTo>
                  <a:pt x="142" y="250"/>
                  <a:pt x="135" y="236"/>
                  <a:pt x="135" y="229"/>
                </a:cubicBezTo>
                <a:cubicBezTo>
                  <a:pt x="128" y="222"/>
                  <a:pt x="128" y="222"/>
                  <a:pt x="128" y="222"/>
                </a:cubicBezTo>
                <a:cubicBezTo>
                  <a:pt x="135" y="222"/>
                  <a:pt x="135" y="222"/>
                  <a:pt x="135" y="222"/>
                </a:cubicBezTo>
                <a:cubicBezTo>
                  <a:pt x="135" y="222"/>
                  <a:pt x="142" y="222"/>
                  <a:pt x="148" y="222"/>
                </a:cubicBezTo>
                <a:cubicBezTo>
                  <a:pt x="155" y="222"/>
                  <a:pt x="155" y="222"/>
                  <a:pt x="155" y="222"/>
                </a:cubicBezTo>
                <a:cubicBezTo>
                  <a:pt x="162" y="263"/>
                  <a:pt x="182" y="290"/>
                  <a:pt x="209" y="310"/>
                </a:cubicBezTo>
                <a:cubicBezTo>
                  <a:pt x="216" y="317"/>
                  <a:pt x="223" y="317"/>
                  <a:pt x="229" y="324"/>
                </a:cubicBezTo>
                <a:cubicBezTo>
                  <a:pt x="223" y="297"/>
                  <a:pt x="216" y="263"/>
                  <a:pt x="209" y="229"/>
                </a:cubicBezTo>
                <a:cubicBezTo>
                  <a:pt x="209" y="216"/>
                  <a:pt x="209" y="216"/>
                  <a:pt x="209" y="216"/>
                </a:cubicBezTo>
                <a:cubicBezTo>
                  <a:pt x="216" y="216"/>
                  <a:pt x="229" y="209"/>
                  <a:pt x="236" y="20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7" name="Freeform 255"/>
          <p:cNvSpPr>
            <a:spLocks noChangeArrowheads="1"/>
          </p:cNvSpPr>
          <p:nvPr/>
        </p:nvSpPr>
        <p:spPr bwMode="auto">
          <a:xfrm>
            <a:off x="9495632" y="2624138"/>
            <a:ext cx="46831" cy="26194"/>
          </a:xfrm>
          <a:custGeom>
            <a:avLst/>
            <a:gdLst>
              <a:gd name="T0" fmla="*/ 83273 w 183"/>
              <a:gd name="T1" fmla="*/ 24317 h 102"/>
              <a:gd name="T2" fmla="*/ 83273 w 183"/>
              <a:gd name="T3" fmla="*/ 24317 h 102"/>
              <a:gd name="T4" fmla="*/ 89956 w 183"/>
              <a:gd name="T5" fmla="*/ 13970 h 102"/>
              <a:gd name="T6" fmla="*/ 89956 w 183"/>
              <a:gd name="T7" fmla="*/ 3622 h 102"/>
              <a:gd name="T8" fmla="*/ 83273 w 183"/>
              <a:gd name="T9" fmla="*/ 0 h 102"/>
              <a:gd name="T10" fmla="*/ 79675 w 183"/>
              <a:gd name="T11" fmla="*/ 0 h 102"/>
              <a:gd name="T12" fmla="*/ 76077 w 183"/>
              <a:gd name="T13" fmla="*/ 0 h 102"/>
              <a:gd name="T14" fmla="*/ 65796 w 183"/>
              <a:gd name="T15" fmla="*/ 24317 h 102"/>
              <a:gd name="T16" fmla="*/ 59114 w 183"/>
              <a:gd name="T17" fmla="*/ 24317 h 102"/>
              <a:gd name="T18" fmla="*/ 51917 w 183"/>
              <a:gd name="T19" fmla="*/ 24317 h 102"/>
              <a:gd name="T20" fmla="*/ 44721 w 183"/>
              <a:gd name="T21" fmla="*/ 21213 h 102"/>
              <a:gd name="T22" fmla="*/ 34440 w 183"/>
              <a:gd name="T23" fmla="*/ 7243 h 102"/>
              <a:gd name="T24" fmla="*/ 27758 w 183"/>
              <a:gd name="T25" fmla="*/ 0 h 102"/>
              <a:gd name="T26" fmla="*/ 24160 w 183"/>
              <a:gd name="T27" fmla="*/ 0 h 102"/>
              <a:gd name="T28" fmla="*/ 13879 w 183"/>
              <a:gd name="T29" fmla="*/ 21213 h 102"/>
              <a:gd name="T30" fmla="*/ 10281 w 183"/>
              <a:gd name="T31" fmla="*/ 21213 h 102"/>
              <a:gd name="T32" fmla="*/ 0 w 183"/>
              <a:gd name="T33" fmla="*/ 38287 h 102"/>
              <a:gd name="T34" fmla="*/ 10281 w 183"/>
              <a:gd name="T35" fmla="*/ 45531 h 102"/>
              <a:gd name="T36" fmla="*/ 13879 w 183"/>
              <a:gd name="T37" fmla="*/ 45531 h 102"/>
              <a:gd name="T38" fmla="*/ 27758 w 183"/>
              <a:gd name="T39" fmla="*/ 49152 h 102"/>
              <a:gd name="T40" fmla="*/ 34440 w 183"/>
              <a:gd name="T41" fmla="*/ 49152 h 102"/>
              <a:gd name="T42" fmla="*/ 44721 w 183"/>
              <a:gd name="T43" fmla="*/ 52257 h 102"/>
              <a:gd name="T44" fmla="*/ 59114 w 183"/>
              <a:gd name="T45" fmla="*/ 52257 h 102"/>
              <a:gd name="T46" fmla="*/ 65796 w 183"/>
              <a:gd name="T47" fmla="*/ 52257 h 102"/>
              <a:gd name="T48" fmla="*/ 76077 w 183"/>
              <a:gd name="T49" fmla="*/ 49152 h 102"/>
              <a:gd name="T50" fmla="*/ 79675 w 183"/>
              <a:gd name="T51" fmla="*/ 27939 h 102"/>
              <a:gd name="T52" fmla="*/ 83273 w 183"/>
              <a:gd name="T53" fmla="*/ 24317 h 1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3" h="102">
                <a:moveTo>
                  <a:pt x="162" y="47"/>
                </a:moveTo>
                <a:lnTo>
                  <a:pt x="162" y="47"/>
                </a:lnTo>
                <a:cubicBezTo>
                  <a:pt x="169" y="41"/>
                  <a:pt x="169" y="34"/>
                  <a:pt x="175" y="27"/>
                </a:cubicBezTo>
                <a:cubicBezTo>
                  <a:pt x="182" y="20"/>
                  <a:pt x="182" y="14"/>
                  <a:pt x="175" y="7"/>
                </a:cubicBezTo>
                <a:cubicBezTo>
                  <a:pt x="175" y="7"/>
                  <a:pt x="169" y="7"/>
                  <a:pt x="162" y="0"/>
                </a:cubicBezTo>
                <a:cubicBezTo>
                  <a:pt x="162" y="0"/>
                  <a:pt x="162" y="0"/>
                  <a:pt x="155" y="0"/>
                </a:cubicBezTo>
                <a:cubicBezTo>
                  <a:pt x="155" y="0"/>
                  <a:pt x="155" y="0"/>
                  <a:pt x="148" y="0"/>
                </a:cubicBezTo>
                <a:cubicBezTo>
                  <a:pt x="148" y="20"/>
                  <a:pt x="148" y="41"/>
                  <a:pt x="128" y="47"/>
                </a:cubicBezTo>
                <a:cubicBezTo>
                  <a:pt x="121" y="47"/>
                  <a:pt x="115" y="47"/>
                  <a:pt x="115" y="47"/>
                </a:cubicBezTo>
                <a:cubicBezTo>
                  <a:pt x="108" y="47"/>
                  <a:pt x="101" y="47"/>
                  <a:pt x="101" y="47"/>
                </a:cubicBezTo>
                <a:cubicBezTo>
                  <a:pt x="94" y="47"/>
                  <a:pt x="87" y="47"/>
                  <a:pt x="87" y="41"/>
                </a:cubicBezTo>
                <a:cubicBezTo>
                  <a:pt x="74" y="34"/>
                  <a:pt x="74" y="20"/>
                  <a:pt x="67" y="14"/>
                </a:cubicBezTo>
                <a:cubicBezTo>
                  <a:pt x="60" y="7"/>
                  <a:pt x="60" y="0"/>
                  <a:pt x="54" y="0"/>
                </a:cubicBezTo>
                <a:cubicBezTo>
                  <a:pt x="54" y="0"/>
                  <a:pt x="54" y="0"/>
                  <a:pt x="47" y="0"/>
                </a:cubicBezTo>
                <a:cubicBezTo>
                  <a:pt x="47" y="20"/>
                  <a:pt x="33" y="27"/>
                  <a:pt x="27" y="41"/>
                </a:cubicBezTo>
                <a:cubicBezTo>
                  <a:pt x="20" y="41"/>
                  <a:pt x="20" y="41"/>
                  <a:pt x="20" y="41"/>
                </a:cubicBezTo>
                <a:cubicBezTo>
                  <a:pt x="13" y="54"/>
                  <a:pt x="0" y="61"/>
                  <a:pt x="0" y="74"/>
                </a:cubicBezTo>
                <a:cubicBezTo>
                  <a:pt x="6" y="74"/>
                  <a:pt x="13" y="81"/>
                  <a:pt x="20" y="88"/>
                </a:cubicBezTo>
                <a:cubicBezTo>
                  <a:pt x="20" y="88"/>
                  <a:pt x="20" y="88"/>
                  <a:pt x="27" y="88"/>
                </a:cubicBezTo>
                <a:cubicBezTo>
                  <a:pt x="33" y="95"/>
                  <a:pt x="47" y="95"/>
                  <a:pt x="54" y="95"/>
                </a:cubicBezTo>
                <a:cubicBezTo>
                  <a:pt x="60" y="95"/>
                  <a:pt x="60" y="95"/>
                  <a:pt x="67" y="95"/>
                </a:cubicBezTo>
                <a:cubicBezTo>
                  <a:pt x="74" y="95"/>
                  <a:pt x="81" y="101"/>
                  <a:pt x="87" y="101"/>
                </a:cubicBezTo>
                <a:cubicBezTo>
                  <a:pt x="94" y="101"/>
                  <a:pt x="101" y="101"/>
                  <a:pt x="115" y="101"/>
                </a:cubicBezTo>
                <a:cubicBezTo>
                  <a:pt x="115" y="101"/>
                  <a:pt x="121" y="101"/>
                  <a:pt x="128" y="101"/>
                </a:cubicBezTo>
                <a:cubicBezTo>
                  <a:pt x="135" y="95"/>
                  <a:pt x="142" y="95"/>
                  <a:pt x="148" y="95"/>
                </a:cubicBezTo>
                <a:cubicBezTo>
                  <a:pt x="142" y="81"/>
                  <a:pt x="148" y="68"/>
                  <a:pt x="155" y="54"/>
                </a:cubicBezTo>
                <a:cubicBezTo>
                  <a:pt x="162" y="47"/>
                  <a:pt x="162" y="47"/>
                  <a:pt x="162"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8" name="Freeform 256"/>
          <p:cNvSpPr>
            <a:spLocks noChangeArrowheads="1"/>
          </p:cNvSpPr>
          <p:nvPr/>
        </p:nvSpPr>
        <p:spPr bwMode="auto">
          <a:xfrm>
            <a:off x="9366250" y="2647157"/>
            <a:ext cx="75407" cy="69850"/>
          </a:xfrm>
          <a:custGeom>
            <a:avLst/>
            <a:gdLst>
              <a:gd name="T0" fmla="*/ 108756 w 291"/>
              <a:gd name="T1" fmla="*/ 104328 h 271"/>
              <a:gd name="T2" fmla="*/ 108756 w 291"/>
              <a:gd name="T3" fmla="*/ 104328 h 271"/>
              <a:gd name="T4" fmla="*/ 94706 w 291"/>
              <a:gd name="T5" fmla="*/ 107943 h 271"/>
              <a:gd name="T6" fmla="*/ 84299 w 291"/>
              <a:gd name="T7" fmla="*/ 132218 h 271"/>
              <a:gd name="T8" fmla="*/ 94706 w 291"/>
              <a:gd name="T9" fmla="*/ 135833 h 271"/>
              <a:gd name="T10" fmla="*/ 108756 w 291"/>
              <a:gd name="T11" fmla="*/ 139449 h 271"/>
              <a:gd name="T12" fmla="*/ 144141 w 291"/>
              <a:gd name="T13" fmla="*/ 97614 h 271"/>
              <a:gd name="T14" fmla="*/ 150906 w 291"/>
              <a:gd name="T15" fmla="*/ 93999 h 271"/>
              <a:gd name="T16" fmla="*/ 144141 w 291"/>
              <a:gd name="T17" fmla="*/ 90383 h 271"/>
              <a:gd name="T18" fmla="*/ 108756 w 291"/>
              <a:gd name="T19" fmla="*/ 45450 h 271"/>
              <a:gd name="T20" fmla="*/ 119684 w 291"/>
              <a:gd name="T21" fmla="*/ 27890 h 271"/>
              <a:gd name="T22" fmla="*/ 108756 w 291"/>
              <a:gd name="T23" fmla="*/ 27890 h 271"/>
              <a:gd name="T24" fmla="*/ 94706 w 291"/>
              <a:gd name="T25" fmla="*/ 27890 h 271"/>
              <a:gd name="T26" fmla="*/ 66607 w 291"/>
              <a:gd name="T27" fmla="*/ 3615 h 271"/>
              <a:gd name="T28" fmla="*/ 59842 w 291"/>
              <a:gd name="T29" fmla="*/ 3615 h 271"/>
              <a:gd name="T30" fmla="*/ 38507 w 291"/>
              <a:gd name="T31" fmla="*/ 3615 h 271"/>
              <a:gd name="T32" fmla="*/ 24457 w 291"/>
              <a:gd name="T33" fmla="*/ 0 h 271"/>
              <a:gd name="T34" fmla="*/ 17692 w 291"/>
              <a:gd name="T35" fmla="*/ 0 h 271"/>
              <a:gd name="T36" fmla="*/ 14050 w 291"/>
              <a:gd name="T37" fmla="*/ 0 h 271"/>
              <a:gd name="T38" fmla="*/ 14050 w 291"/>
              <a:gd name="T39" fmla="*/ 0 h 271"/>
              <a:gd name="T40" fmla="*/ 10407 w 291"/>
              <a:gd name="T41" fmla="*/ 3615 h 271"/>
              <a:gd name="T42" fmla="*/ 3643 w 291"/>
              <a:gd name="T43" fmla="*/ 3615 h 271"/>
              <a:gd name="T44" fmla="*/ 0 w 291"/>
              <a:gd name="T45" fmla="*/ 13945 h 271"/>
              <a:gd name="T46" fmla="*/ 3643 w 291"/>
              <a:gd name="T47" fmla="*/ 17560 h 271"/>
              <a:gd name="T48" fmla="*/ 10407 w 291"/>
              <a:gd name="T49" fmla="*/ 24274 h 271"/>
              <a:gd name="T50" fmla="*/ 14050 w 291"/>
              <a:gd name="T51" fmla="*/ 24274 h 271"/>
              <a:gd name="T52" fmla="*/ 14050 w 291"/>
              <a:gd name="T53" fmla="*/ 24274 h 271"/>
              <a:gd name="T54" fmla="*/ 17692 w 291"/>
              <a:gd name="T55" fmla="*/ 27890 h 271"/>
              <a:gd name="T56" fmla="*/ 24457 w 291"/>
              <a:gd name="T57" fmla="*/ 31505 h 271"/>
              <a:gd name="T58" fmla="*/ 38507 w 291"/>
              <a:gd name="T59" fmla="*/ 38219 h 271"/>
              <a:gd name="T60" fmla="*/ 59842 w 291"/>
              <a:gd name="T61" fmla="*/ 48549 h 271"/>
              <a:gd name="T62" fmla="*/ 94706 w 291"/>
              <a:gd name="T63" fmla="*/ 55779 h 271"/>
              <a:gd name="T64" fmla="*/ 98349 w 291"/>
              <a:gd name="T65" fmla="*/ 52164 h 271"/>
              <a:gd name="T66" fmla="*/ 108756 w 291"/>
              <a:gd name="T67" fmla="*/ 87284 h 271"/>
              <a:gd name="T68" fmla="*/ 112399 w 291"/>
              <a:gd name="T69" fmla="*/ 104328 h 271"/>
              <a:gd name="T70" fmla="*/ 108756 w 291"/>
              <a:gd name="T71" fmla="*/ 104328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1" h="271">
                <a:moveTo>
                  <a:pt x="209" y="202"/>
                </a:moveTo>
                <a:lnTo>
                  <a:pt x="209" y="202"/>
                </a:lnTo>
                <a:cubicBezTo>
                  <a:pt x="203" y="202"/>
                  <a:pt x="189" y="209"/>
                  <a:pt x="182" y="209"/>
                </a:cubicBezTo>
                <a:cubicBezTo>
                  <a:pt x="169" y="216"/>
                  <a:pt x="162" y="229"/>
                  <a:pt x="162" y="256"/>
                </a:cubicBezTo>
                <a:cubicBezTo>
                  <a:pt x="169" y="256"/>
                  <a:pt x="176" y="263"/>
                  <a:pt x="182" y="263"/>
                </a:cubicBezTo>
                <a:cubicBezTo>
                  <a:pt x="189" y="270"/>
                  <a:pt x="203" y="270"/>
                  <a:pt x="209" y="270"/>
                </a:cubicBezTo>
                <a:cubicBezTo>
                  <a:pt x="236" y="256"/>
                  <a:pt x="250" y="216"/>
                  <a:pt x="277" y="189"/>
                </a:cubicBezTo>
                <a:cubicBezTo>
                  <a:pt x="277" y="189"/>
                  <a:pt x="284" y="182"/>
                  <a:pt x="290" y="182"/>
                </a:cubicBezTo>
                <a:cubicBezTo>
                  <a:pt x="284" y="182"/>
                  <a:pt x="277" y="175"/>
                  <a:pt x="277" y="175"/>
                </a:cubicBezTo>
                <a:cubicBezTo>
                  <a:pt x="236" y="162"/>
                  <a:pt x="243" y="108"/>
                  <a:pt x="209" y="88"/>
                </a:cubicBezTo>
                <a:cubicBezTo>
                  <a:pt x="216" y="81"/>
                  <a:pt x="223" y="67"/>
                  <a:pt x="230" y="54"/>
                </a:cubicBezTo>
                <a:cubicBezTo>
                  <a:pt x="223" y="54"/>
                  <a:pt x="216" y="54"/>
                  <a:pt x="209" y="54"/>
                </a:cubicBezTo>
                <a:cubicBezTo>
                  <a:pt x="203" y="54"/>
                  <a:pt x="189" y="54"/>
                  <a:pt x="182" y="54"/>
                </a:cubicBezTo>
                <a:cubicBezTo>
                  <a:pt x="135" y="67"/>
                  <a:pt x="115" y="94"/>
                  <a:pt x="128" y="7"/>
                </a:cubicBezTo>
                <a:cubicBezTo>
                  <a:pt x="122" y="7"/>
                  <a:pt x="115" y="7"/>
                  <a:pt x="115" y="7"/>
                </a:cubicBezTo>
                <a:cubicBezTo>
                  <a:pt x="101" y="7"/>
                  <a:pt x="88" y="7"/>
                  <a:pt x="74" y="7"/>
                </a:cubicBezTo>
                <a:cubicBezTo>
                  <a:pt x="68" y="7"/>
                  <a:pt x="54" y="7"/>
                  <a:pt x="47" y="0"/>
                </a:cubicBezTo>
                <a:cubicBezTo>
                  <a:pt x="47" y="0"/>
                  <a:pt x="41" y="0"/>
                  <a:pt x="34" y="0"/>
                </a:cubicBezTo>
                <a:cubicBezTo>
                  <a:pt x="34" y="0"/>
                  <a:pt x="34" y="0"/>
                  <a:pt x="27" y="0"/>
                </a:cubicBezTo>
                <a:cubicBezTo>
                  <a:pt x="20" y="7"/>
                  <a:pt x="20" y="7"/>
                  <a:pt x="20" y="7"/>
                </a:cubicBezTo>
                <a:cubicBezTo>
                  <a:pt x="14" y="7"/>
                  <a:pt x="14" y="7"/>
                  <a:pt x="7" y="7"/>
                </a:cubicBezTo>
                <a:cubicBezTo>
                  <a:pt x="0" y="13"/>
                  <a:pt x="0" y="20"/>
                  <a:pt x="0" y="27"/>
                </a:cubicBezTo>
                <a:cubicBezTo>
                  <a:pt x="7" y="34"/>
                  <a:pt x="7" y="34"/>
                  <a:pt x="7" y="34"/>
                </a:cubicBezTo>
                <a:cubicBezTo>
                  <a:pt x="14" y="40"/>
                  <a:pt x="20" y="40"/>
                  <a:pt x="20" y="47"/>
                </a:cubicBezTo>
                <a:cubicBezTo>
                  <a:pt x="27" y="47"/>
                  <a:pt x="27" y="47"/>
                  <a:pt x="27" y="47"/>
                </a:cubicBezTo>
                <a:cubicBezTo>
                  <a:pt x="34" y="54"/>
                  <a:pt x="34" y="54"/>
                  <a:pt x="34" y="54"/>
                </a:cubicBezTo>
                <a:cubicBezTo>
                  <a:pt x="41" y="54"/>
                  <a:pt x="47" y="61"/>
                  <a:pt x="47" y="61"/>
                </a:cubicBezTo>
                <a:cubicBezTo>
                  <a:pt x="54" y="67"/>
                  <a:pt x="68" y="67"/>
                  <a:pt x="74" y="74"/>
                </a:cubicBezTo>
                <a:cubicBezTo>
                  <a:pt x="88" y="81"/>
                  <a:pt x="101" y="88"/>
                  <a:pt x="115" y="94"/>
                </a:cubicBezTo>
                <a:cubicBezTo>
                  <a:pt x="135" y="101"/>
                  <a:pt x="162" y="108"/>
                  <a:pt x="182" y="108"/>
                </a:cubicBezTo>
                <a:cubicBezTo>
                  <a:pt x="182" y="108"/>
                  <a:pt x="182" y="101"/>
                  <a:pt x="189" y="101"/>
                </a:cubicBezTo>
                <a:cubicBezTo>
                  <a:pt x="182" y="135"/>
                  <a:pt x="203" y="148"/>
                  <a:pt x="209" y="169"/>
                </a:cubicBezTo>
                <a:cubicBezTo>
                  <a:pt x="216" y="175"/>
                  <a:pt x="216" y="189"/>
                  <a:pt x="216" y="202"/>
                </a:cubicBezTo>
                <a:lnTo>
                  <a:pt x="209" y="202"/>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69" name="Freeform 257"/>
          <p:cNvSpPr>
            <a:spLocks noChangeArrowheads="1"/>
          </p:cNvSpPr>
          <p:nvPr/>
        </p:nvSpPr>
        <p:spPr bwMode="auto">
          <a:xfrm>
            <a:off x="9267032" y="2333625"/>
            <a:ext cx="277813" cy="244475"/>
          </a:xfrm>
          <a:custGeom>
            <a:avLst/>
            <a:gdLst>
              <a:gd name="T0" fmla="*/ 417462 w 1068"/>
              <a:gd name="T1" fmla="*/ 347677 h 939"/>
              <a:gd name="T2" fmla="*/ 470490 w 1068"/>
              <a:gd name="T3" fmla="*/ 372139 h 939"/>
              <a:gd name="T4" fmla="*/ 501683 w 1068"/>
              <a:gd name="T5" fmla="*/ 379425 h 939"/>
              <a:gd name="T6" fmla="*/ 522998 w 1068"/>
              <a:gd name="T7" fmla="*/ 386192 h 939"/>
              <a:gd name="T8" fmla="*/ 537034 w 1068"/>
              <a:gd name="T9" fmla="*/ 340910 h 939"/>
              <a:gd name="T10" fmla="*/ 547432 w 1068"/>
              <a:gd name="T11" fmla="*/ 309162 h 939"/>
              <a:gd name="T12" fmla="*/ 537034 w 1068"/>
              <a:gd name="T13" fmla="*/ 315928 h 939"/>
              <a:gd name="T14" fmla="*/ 501683 w 1068"/>
              <a:gd name="T15" fmla="*/ 284699 h 939"/>
              <a:gd name="T16" fmla="*/ 480887 w 1068"/>
              <a:gd name="T17" fmla="*/ 245664 h 939"/>
              <a:gd name="T18" fmla="*/ 501683 w 1068"/>
              <a:gd name="T19" fmla="*/ 228488 h 939"/>
              <a:gd name="T20" fmla="*/ 491285 w 1068"/>
              <a:gd name="T21" fmla="*/ 207149 h 939"/>
              <a:gd name="T22" fmla="*/ 491285 w 1068"/>
              <a:gd name="T23" fmla="*/ 193096 h 939"/>
              <a:gd name="T24" fmla="*/ 480887 w 1068"/>
              <a:gd name="T25" fmla="*/ 168634 h 939"/>
              <a:gd name="T26" fmla="*/ 456453 w 1068"/>
              <a:gd name="T27" fmla="*/ 182686 h 939"/>
              <a:gd name="T28" fmla="*/ 470490 w 1068"/>
              <a:gd name="T29" fmla="*/ 144171 h 939"/>
              <a:gd name="T30" fmla="*/ 442416 w 1068"/>
              <a:gd name="T31" fmla="*/ 116066 h 939"/>
              <a:gd name="T32" fmla="*/ 403426 w 1068"/>
              <a:gd name="T33" fmla="*/ 136885 h 939"/>
              <a:gd name="T34" fmla="*/ 375352 w 1068"/>
              <a:gd name="T35" fmla="*/ 161347 h 939"/>
              <a:gd name="T36" fmla="*/ 340520 w 1068"/>
              <a:gd name="T37" fmla="*/ 161347 h 939"/>
              <a:gd name="T38" fmla="*/ 305169 w 1068"/>
              <a:gd name="T39" fmla="*/ 235254 h 939"/>
              <a:gd name="T40" fmla="*/ 368594 w 1068"/>
              <a:gd name="T41" fmla="*/ 207149 h 939"/>
              <a:gd name="T42" fmla="*/ 410704 w 1068"/>
              <a:gd name="T43" fmla="*/ 228488 h 939"/>
              <a:gd name="T44" fmla="*/ 438777 w 1068"/>
              <a:gd name="T45" fmla="*/ 301875 h 939"/>
              <a:gd name="T46" fmla="*/ 375352 w 1068"/>
              <a:gd name="T47" fmla="*/ 305518 h 939"/>
              <a:gd name="T48" fmla="*/ 305169 w 1068"/>
              <a:gd name="T49" fmla="*/ 291465 h 939"/>
              <a:gd name="T50" fmla="*/ 249022 w 1068"/>
              <a:gd name="T51" fmla="*/ 298752 h 939"/>
              <a:gd name="T52" fmla="*/ 220948 w 1068"/>
              <a:gd name="T53" fmla="*/ 270646 h 939"/>
              <a:gd name="T54" fmla="*/ 220948 w 1068"/>
              <a:gd name="T55" fmla="*/ 207149 h 939"/>
              <a:gd name="T56" fmla="*/ 210551 w 1068"/>
              <a:gd name="T57" fmla="*/ 214435 h 939"/>
              <a:gd name="T58" fmla="*/ 189756 w 1068"/>
              <a:gd name="T59" fmla="*/ 193096 h 939"/>
              <a:gd name="T60" fmla="*/ 206912 w 1068"/>
              <a:gd name="T61" fmla="*/ 147294 h 939"/>
              <a:gd name="T62" fmla="*/ 214190 w 1068"/>
              <a:gd name="T63" fmla="*/ 140528 h 939"/>
              <a:gd name="T64" fmla="*/ 256300 w 1068"/>
              <a:gd name="T65" fmla="*/ 130118 h 939"/>
              <a:gd name="T66" fmla="*/ 234985 w 1068"/>
              <a:gd name="T67" fmla="*/ 77030 h 939"/>
              <a:gd name="T68" fmla="*/ 210551 w 1068"/>
              <a:gd name="T69" fmla="*/ 66621 h 939"/>
              <a:gd name="T70" fmla="*/ 206912 w 1068"/>
              <a:gd name="T71" fmla="*/ 84317 h 939"/>
              <a:gd name="T72" fmla="*/ 182477 w 1068"/>
              <a:gd name="T73" fmla="*/ 14053 h 939"/>
              <a:gd name="T74" fmla="*/ 158043 w 1068"/>
              <a:gd name="T75" fmla="*/ 133241 h 939"/>
              <a:gd name="T76" fmla="*/ 105015 w 1068"/>
              <a:gd name="T77" fmla="*/ 164990 h 939"/>
              <a:gd name="T78" fmla="*/ 38471 w 1068"/>
              <a:gd name="T79" fmla="*/ 193096 h 939"/>
              <a:gd name="T80" fmla="*/ 31713 w 1068"/>
              <a:gd name="T81" fmla="*/ 347677 h 939"/>
              <a:gd name="T82" fmla="*/ 0 w 1068"/>
              <a:gd name="T83" fmla="*/ 449689 h 939"/>
              <a:gd name="T84" fmla="*/ 31713 w 1068"/>
              <a:gd name="T85" fmla="*/ 435637 h 939"/>
              <a:gd name="T86" fmla="*/ 48869 w 1068"/>
              <a:gd name="T87" fmla="*/ 428871 h 939"/>
              <a:gd name="T88" fmla="*/ 105015 w 1068"/>
              <a:gd name="T89" fmla="*/ 372139 h 939"/>
              <a:gd name="T90" fmla="*/ 122691 w 1068"/>
              <a:gd name="T91" fmla="*/ 393478 h 939"/>
              <a:gd name="T92" fmla="*/ 133609 w 1068"/>
              <a:gd name="T93" fmla="*/ 383069 h 939"/>
              <a:gd name="T94" fmla="*/ 178838 w 1068"/>
              <a:gd name="T95" fmla="*/ 379425 h 939"/>
              <a:gd name="T96" fmla="*/ 189756 w 1068"/>
              <a:gd name="T97" fmla="*/ 397122 h 939"/>
              <a:gd name="T98" fmla="*/ 206912 w 1068"/>
              <a:gd name="T99" fmla="*/ 400765 h 939"/>
              <a:gd name="T100" fmla="*/ 214190 w 1068"/>
              <a:gd name="T101" fmla="*/ 403888 h 939"/>
              <a:gd name="T102" fmla="*/ 256300 w 1068"/>
              <a:gd name="T103" fmla="*/ 428871 h 939"/>
              <a:gd name="T104" fmla="*/ 305169 w 1068"/>
              <a:gd name="T105" fmla="*/ 488205 h 939"/>
              <a:gd name="T106" fmla="*/ 375352 w 1068"/>
              <a:gd name="T107" fmla="*/ 386192 h 939"/>
              <a:gd name="T108" fmla="*/ 403426 w 1068"/>
              <a:gd name="T109" fmla="*/ 351320 h 939"/>
              <a:gd name="T110" fmla="*/ 108655 w 1068"/>
              <a:gd name="T111" fmla="*/ 354963 h 939"/>
              <a:gd name="T112" fmla="*/ 105015 w 1068"/>
              <a:gd name="T113" fmla="*/ 337267 h 9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8" h="939">
                <a:moveTo>
                  <a:pt x="790" y="675"/>
                </a:moveTo>
                <a:lnTo>
                  <a:pt x="790" y="675"/>
                </a:lnTo>
                <a:cubicBezTo>
                  <a:pt x="790" y="675"/>
                  <a:pt x="797" y="668"/>
                  <a:pt x="803" y="668"/>
                </a:cubicBezTo>
                <a:cubicBezTo>
                  <a:pt x="810" y="688"/>
                  <a:pt x="824" y="702"/>
                  <a:pt x="844" y="709"/>
                </a:cubicBezTo>
                <a:cubicBezTo>
                  <a:pt x="857" y="715"/>
                  <a:pt x="878" y="715"/>
                  <a:pt x="898" y="715"/>
                </a:cubicBezTo>
                <a:cubicBezTo>
                  <a:pt x="905" y="715"/>
                  <a:pt x="905" y="715"/>
                  <a:pt x="905" y="715"/>
                </a:cubicBezTo>
                <a:cubicBezTo>
                  <a:pt x="911" y="715"/>
                  <a:pt x="925" y="722"/>
                  <a:pt x="932" y="722"/>
                </a:cubicBezTo>
                <a:cubicBezTo>
                  <a:pt x="938" y="722"/>
                  <a:pt x="938" y="722"/>
                  <a:pt x="945" y="722"/>
                </a:cubicBezTo>
                <a:cubicBezTo>
                  <a:pt x="952" y="722"/>
                  <a:pt x="959" y="722"/>
                  <a:pt x="965" y="729"/>
                </a:cubicBezTo>
                <a:cubicBezTo>
                  <a:pt x="972" y="729"/>
                  <a:pt x="979" y="736"/>
                  <a:pt x="993" y="736"/>
                </a:cubicBezTo>
                <a:cubicBezTo>
                  <a:pt x="993" y="736"/>
                  <a:pt x="999" y="742"/>
                  <a:pt x="1006" y="742"/>
                </a:cubicBezTo>
                <a:cubicBezTo>
                  <a:pt x="999" y="729"/>
                  <a:pt x="999" y="715"/>
                  <a:pt x="1006" y="709"/>
                </a:cubicBezTo>
                <a:cubicBezTo>
                  <a:pt x="1006" y="682"/>
                  <a:pt x="1026" y="668"/>
                  <a:pt x="1033" y="655"/>
                </a:cubicBezTo>
                <a:cubicBezTo>
                  <a:pt x="1040" y="655"/>
                  <a:pt x="1040" y="655"/>
                  <a:pt x="1040" y="655"/>
                </a:cubicBezTo>
                <a:cubicBezTo>
                  <a:pt x="1047" y="648"/>
                  <a:pt x="1047" y="641"/>
                  <a:pt x="1053" y="641"/>
                </a:cubicBezTo>
                <a:cubicBezTo>
                  <a:pt x="1060" y="628"/>
                  <a:pt x="1067" y="614"/>
                  <a:pt x="1053" y="594"/>
                </a:cubicBezTo>
                <a:cubicBezTo>
                  <a:pt x="1047" y="601"/>
                  <a:pt x="1047" y="607"/>
                  <a:pt x="1040" y="607"/>
                </a:cubicBezTo>
                <a:cubicBezTo>
                  <a:pt x="1040" y="607"/>
                  <a:pt x="1040" y="607"/>
                  <a:pt x="1033" y="607"/>
                </a:cubicBezTo>
                <a:cubicBezTo>
                  <a:pt x="1026" y="614"/>
                  <a:pt x="1013" y="614"/>
                  <a:pt x="1006" y="607"/>
                </a:cubicBezTo>
                <a:cubicBezTo>
                  <a:pt x="999" y="601"/>
                  <a:pt x="993" y="594"/>
                  <a:pt x="993" y="587"/>
                </a:cubicBezTo>
                <a:cubicBezTo>
                  <a:pt x="979" y="580"/>
                  <a:pt x="972" y="560"/>
                  <a:pt x="965" y="547"/>
                </a:cubicBezTo>
                <a:cubicBezTo>
                  <a:pt x="959" y="526"/>
                  <a:pt x="952" y="513"/>
                  <a:pt x="945" y="499"/>
                </a:cubicBezTo>
                <a:cubicBezTo>
                  <a:pt x="938" y="493"/>
                  <a:pt x="938" y="486"/>
                  <a:pt x="932" y="479"/>
                </a:cubicBezTo>
                <a:cubicBezTo>
                  <a:pt x="932" y="479"/>
                  <a:pt x="932" y="472"/>
                  <a:pt x="925" y="472"/>
                </a:cubicBezTo>
                <a:cubicBezTo>
                  <a:pt x="925" y="466"/>
                  <a:pt x="932" y="459"/>
                  <a:pt x="932" y="452"/>
                </a:cubicBezTo>
                <a:cubicBezTo>
                  <a:pt x="938" y="452"/>
                  <a:pt x="938" y="452"/>
                  <a:pt x="945" y="445"/>
                </a:cubicBezTo>
                <a:cubicBezTo>
                  <a:pt x="952" y="445"/>
                  <a:pt x="959" y="439"/>
                  <a:pt x="965" y="439"/>
                </a:cubicBezTo>
                <a:cubicBezTo>
                  <a:pt x="979" y="432"/>
                  <a:pt x="986" y="425"/>
                  <a:pt x="979" y="398"/>
                </a:cubicBezTo>
                <a:cubicBezTo>
                  <a:pt x="972" y="398"/>
                  <a:pt x="965" y="398"/>
                  <a:pt x="965" y="398"/>
                </a:cubicBezTo>
                <a:cubicBezTo>
                  <a:pt x="959" y="398"/>
                  <a:pt x="952" y="405"/>
                  <a:pt x="945" y="398"/>
                </a:cubicBezTo>
                <a:cubicBezTo>
                  <a:pt x="938" y="398"/>
                  <a:pt x="938" y="398"/>
                  <a:pt x="932" y="398"/>
                </a:cubicBezTo>
                <a:cubicBezTo>
                  <a:pt x="932" y="398"/>
                  <a:pt x="932" y="391"/>
                  <a:pt x="932" y="385"/>
                </a:cubicBezTo>
                <a:cubicBezTo>
                  <a:pt x="938" y="378"/>
                  <a:pt x="938" y="371"/>
                  <a:pt x="945" y="371"/>
                </a:cubicBezTo>
                <a:cubicBezTo>
                  <a:pt x="952" y="351"/>
                  <a:pt x="965" y="337"/>
                  <a:pt x="945" y="331"/>
                </a:cubicBezTo>
                <a:cubicBezTo>
                  <a:pt x="938" y="324"/>
                  <a:pt x="938" y="324"/>
                  <a:pt x="932" y="324"/>
                </a:cubicBezTo>
                <a:cubicBezTo>
                  <a:pt x="932" y="324"/>
                  <a:pt x="932" y="324"/>
                  <a:pt x="925" y="324"/>
                </a:cubicBezTo>
                <a:cubicBezTo>
                  <a:pt x="925" y="337"/>
                  <a:pt x="911" y="351"/>
                  <a:pt x="905" y="358"/>
                </a:cubicBezTo>
                <a:cubicBezTo>
                  <a:pt x="898" y="364"/>
                  <a:pt x="898" y="364"/>
                  <a:pt x="898" y="364"/>
                </a:cubicBezTo>
                <a:cubicBezTo>
                  <a:pt x="891" y="364"/>
                  <a:pt x="878" y="364"/>
                  <a:pt x="878" y="351"/>
                </a:cubicBezTo>
                <a:cubicBezTo>
                  <a:pt x="878" y="331"/>
                  <a:pt x="891" y="324"/>
                  <a:pt x="898" y="310"/>
                </a:cubicBezTo>
                <a:cubicBezTo>
                  <a:pt x="898" y="310"/>
                  <a:pt x="898" y="304"/>
                  <a:pt x="905" y="297"/>
                </a:cubicBezTo>
                <a:cubicBezTo>
                  <a:pt x="905" y="290"/>
                  <a:pt x="905" y="283"/>
                  <a:pt x="905" y="277"/>
                </a:cubicBezTo>
                <a:cubicBezTo>
                  <a:pt x="898" y="277"/>
                  <a:pt x="898" y="277"/>
                  <a:pt x="898" y="277"/>
                </a:cubicBezTo>
                <a:cubicBezTo>
                  <a:pt x="871" y="270"/>
                  <a:pt x="844" y="263"/>
                  <a:pt x="851" y="223"/>
                </a:cubicBezTo>
                <a:lnTo>
                  <a:pt x="844" y="223"/>
                </a:lnTo>
                <a:cubicBezTo>
                  <a:pt x="817" y="229"/>
                  <a:pt x="803" y="236"/>
                  <a:pt x="790" y="250"/>
                </a:cubicBezTo>
                <a:cubicBezTo>
                  <a:pt x="783" y="250"/>
                  <a:pt x="776" y="256"/>
                  <a:pt x="776" y="263"/>
                </a:cubicBezTo>
                <a:cubicBezTo>
                  <a:pt x="756" y="283"/>
                  <a:pt x="743" y="304"/>
                  <a:pt x="722" y="317"/>
                </a:cubicBezTo>
                <a:cubicBezTo>
                  <a:pt x="722" y="317"/>
                  <a:pt x="722" y="317"/>
                  <a:pt x="716" y="317"/>
                </a:cubicBezTo>
                <a:cubicBezTo>
                  <a:pt x="722" y="317"/>
                  <a:pt x="722" y="317"/>
                  <a:pt x="722" y="310"/>
                </a:cubicBezTo>
                <a:cubicBezTo>
                  <a:pt x="729" y="304"/>
                  <a:pt x="729" y="297"/>
                  <a:pt x="743" y="290"/>
                </a:cubicBezTo>
                <a:cubicBezTo>
                  <a:pt x="736" y="290"/>
                  <a:pt x="729" y="290"/>
                  <a:pt x="722" y="297"/>
                </a:cubicBezTo>
                <a:cubicBezTo>
                  <a:pt x="702" y="297"/>
                  <a:pt x="675" y="304"/>
                  <a:pt x="655" y="310"/>
                </a:cubicBezTo>
                <a:cubicBezTo>
                  <a:pt x="628" y="317"/>
                  <a:pt x="608" y="331"/>
                  <a:pt x="587" y="344"/>
                </a:cubicBezTo>
                <a:cubicBezTo>
                  <a:pt x="567" y="364"/>
                  <a:pt x="560" y="391"/>
                  <a:pt x="567" y="439"/>
                </a:cubicBezTo>
                <a:cubicBezTo>
                  <a:pt x="574" y="445"/>
                  <a:pt x="581" y="445"/>
                  <a:pt x="587" y="452"/>
                </a:cubicBezTo>
                <a:cubicBezTo>
                  <a:pt x="608" y="459"/>
                  <a:pt x="628" y="466"/>
                  <a:pt x="655" y="466"/>
                </a:cubicBezTo>
                <a:cubicBezTo>
                  <a:pt x="662" y="466"/>
                  <a:pt x="675" y="466"/>
                  <a:pt x="689" y="459"/>
                </a:cubicBezTo>
                <a:cubicBezTo>
                  <a:pt x="702" y="439"/>
                  <a:pt x="709" y="418"/>
                  <a:pt x="709" y="398"/>
                </a:cubicBezTo>
                <a:cubicBezTo>
                  <a:pt x="709" y="398"/>
                  <a:pt x="716" y="405"/>
                  <a:pt x="722" y="405"/>
                </a:cubicBezTo>
                <a:cubicBezTo>
                  <a:pt x="736" y="418"/>
                  <a:pt x="756" y="425"/>
                  <a:pt x="776" y="432"/>
                </a:cubicBezTo>
                <a:cubicBezTo>
                  <a:pt x="776" y="432"/>
                  <a:pt x="783" y="439"/>
                  <a:pt x="790" y="439"/>
                </a:cubicBezTo>
                <a:cubicBezTo>
                  <a:pt x="810" y="452"/>
                  <a:pt x="830" y="459"/>
                  <a:pt x="844" y="472"/>
                </a:cubicBezTo>
                <a:cubicBezTo>
                  <a:pt x="871" y="499"/>
                  <a:pt x="884" y="533"/>
                  <a:pt x="878" y="594"/>
                </a:cubicBezTo>
                <a:cubicBezTo>
                  <a:pt x="864" y="587"/>
                  <a:pt x="857" y="587"/>
                  <a:pt x="844" y="580"/>
                </a:cubicBezTo>
                <a:cubicBezTo>
                  <a:pt x="824" y="574"/>
                  <a:pt x="803" y="574"/>
                  <a:pt x="790" y="574"/>
                </a:cubicBezTo>
                <a:cubicBezTo>
                  <a:pt x="783" y="574"/>
                  <a:pt x="776" y="580"/>
                  <a:pt x="776" y="580"/>
                </a:cubicBezTo>
                <a:cubicBezTo>
                  <a:pt x="756" y="580"/>
                  <a:pt x="736" y="580"/>
                  <a:pt x="722" y="587"/>
                </a:cubicBezTo>
                <a:cubicBezTo>
                  <a:pt x="709" y="587"/>
                  <a:pt x="689" y="594"/>
                  <a:pt x="675" y="594"/>
                </a:cubicBezTo>
                <a:cubicBezTo>
                  <a:pt x="675" y="567"/>
                  <a:pt x="682" y="526"/>
                  <a:pt x="655" y="520"/>
                </a:cubicBezTo>
                <a:cubicBezTo>
                  <a:pt x="628" y="560"/>
                  <a:pt x="608" y="567"/>
                  <a:pt x="587" y="560"/>
                </a:cubicBezTo>
                <a:cubicBezTo>
                  <a:pt x="581" y="553"/>
                  <a:pt x="567" y="553"/>
                  <a:pt x="560" y="547"/>
                </a:cubicBezTo>
                <a:cubicBezTo>
                  <a:pt x="540" y="540"/>
                  <a:pt x="513" y="533"/>
                  <a:pt x="493" y="553"/>
                </a:cubicBezTo>
                <a:cubicBezTo>
                  <a:pt x="486" y="560"/>
                  <a:pt x="479" y="567"/>
                  <a:pt x="479" y="574"/>
                </a:cubicBezTo>
                <a:cubicBezTo>
                  <a:pt x="486" y="513"/>
                  <a:pt x="473" y="526"/>
                  <a:pt x="452" y="533"/>
                </a:cubicBezTo>
                <a:cubicBezTo>
                  <a:pt x="439" y="540"/>
                  <a:pt x="432" y="547"/>
                  <a:pt x="425" y="533"/>
                </a:cubicBezTo>
                <a:cubicBezTo>
                  <a:pt x="425" y="526"/>
                  <a:pt x="425" y="526"/>
                  <a:pt x="425" y="520"/>
                </a:cubicBezTo>
                <a:cubicBezTo>
                  <a:pt x="459" y="472"/>
                  <a:pt x="446" y="418"/>
                  <a:pt x="425" y="398"/>
                </a:cubicBezTo>
                <a:cubicBezTo>
                  <a:pt x="419" y="405"/>
                  <a:pt x="419" y="405"/>
                  <a:pt x="412" y="405"/>
                </a:cubicBezTo>
                <a:cubicBezTo>
                  <a:pt x="412" y="412"/>
                  <a:pt x="412" y="412"/>
                  <a:pt x="405" y="412"/>
                </a:cubicBezTo>
                <a:lnTo>
                  <a:pt x="398" y="412"/>
                </a:lnTo>
                <a:cubicBezTo>
                  <a:pt x="398" y="412"/>
                  <a:pt x="392" y="412"/>
                  <a:pt x="385" y="405"/>
                </a:cubicBezTo>
                <a:cubicBezTo>
                  <a:pt x="378" y="398"/>
                  <a:pt x="371" y="385"/>
                  <a:pt x="365" y="371"/>
                </a:cubicBezTo>
                <a:cubicBezTo>
                  <a:pt x="371" y="351"/>
                  <a:pt x="371" y="337"/>
                  <a:pt x="371" y="317"/>
                </a:cubicBezTo>
                <a:cubicBezTo>
                  <a:pt x="378" y="317"/>
                  <a:pt x="385" y="310"/>
                  <a:pt x="385" y="304"/>
                </a:cubicBezTo>
                <a:cubicBezTo>
                  <a:pt x="392" y="297"/>
                  <a:pt x="398" y="290"/>
                  <a:pt x="398" y="283"/>
                </a:cubicBezTo>
                <a:cubicBezTo>
                  <a:pt x="405" y="283"/>
                  <a:pt x="405" y="283"/>
                  <a:pt x="405" y="283"/>
                </a:cubicBezTo>
                <a:cubicBezTo>
                  <a:pt x="405" y="277"/>
                  <a:pt x="405" y="277"/>
                  <a:pt x="405" y="277"/>
                </a:cubicBezTo>
                <a:cubicBezTo>
                  <a:pt x="412" y="277"/>
                  <a:pt x="412" y="270"/>
                  <a:pt x="412" y="270"/>
                </a:cubicBezTo>
                <a:cubicBezTo>
                  <a:pt x="419" y="263"/>
                  <a:pt x="425" y="263"/>
                  <a:pt x="425" y="263"/>
                </a:cubicBezTo>
                <a:cubicBezTo>
                  <a:pt x="432" y="256"/>
                  <a:pt x="446" y="250"/>
                  <a:pt x="452" y="250"/>
                </a:cubicBezTo>
                <a:cubicBezTo>
                  <a:pt x="466" y="250"/>
                  <a:pt x="479" y="250"/>
                  <a:pt x="493" y="250"/>
                </a:cubicBezTo>
                <a:cubicBezTo>
                  <a:pt x="493" y="250"/>
                  <a:pt x="500" y="250"/>
                  <a:pt x="506" y="250"/>
                </a:cubicBezTo>
                <a:cubicBezTo>
                  <a:pt x="506" y="236"/>
                  <a:pt x="500" y="216"/>
                  <a:pt x="493" y="196"/>
                </a:cubicBezTo>
                <a:cubicBezTo>
                  <a:pt x="479" y="175"/>
                  <a:pt x="473" y="155"/>
                  <a:pt x="452" y="148"/>
                </a:cubicBezTo>
                <a:cubicBezTo>
                  <a:pt x="446" y="142"/>
                  <a:pt x="439" y="135"/>
                  <a:pt x="425" y="135"/>
                </a:cubicBezTo>
                <a:cubicBezTo>
                  <a:pt x="425" y="128"/>
                  <a:pt x="419" y="128"/>
                  <a:pt x="412" y="128"/>
                </a:cubicBezTo>
                <a:cubicBezTo>
                  <a:pt x="412" y="128"/>
                  <a:pt x="412" y="128"/>
                  <a:pt x="405" y="128"/>
                </a:cubicBezTo>
                <a:cubicBezTo>
                  <a:pt x="405" y="128"/>
                  <a:pt x="405" y="128"/>
                  <a:pt x="405" y="135"/>
                </a:cubicBezTo>
                <a:cubicBezTo>
                  <a:pt x="405" y="142"/>
                  <a:pt x="405" y="148"/>
                  <a:pt x="405" y="155"/>
                </a:cubicBezTo>
                <a:cubicBezTo>
                  <a:pt x="405" y="155"/>
                  <a:pt x="398" y="155"/>
                  <a:pt x="398" y="162"/>
                </a:cubicBezTo>
                <a:cubicBezTo>
                  <a:pt x="398" y="169"/>
                  <a:pt x="392" y="175"/>
                  <a:pt x="385" y="189"/>
                </a:cubicBezTo>
                <a:cubicBezTo>
                  <a:pt x="385" y="189"/>
                  <a:pt x="385" y="189"/>
                  <a:pt x="378" y="196"/>
                </a:cubicBezTo>
                <a:cubicBezTo>
                  <a:pt x="378" y="142"/>
                  <a:pt x="371" y="88"/>
                  <a:pt x="351" y="27"/>
                </a:cubicBezTo>
                <a:cubicBezTo>
                  <a:pt x="344" y="20"/>
                  <a:pt x="344" y="13"/>
                  <a:pt x="344" y="0"/>
                </a:cubicBezTo>
                <a:cubicBezTo>
                  <a:pt x="311" y="81"/>
                  <a:pt x="304" y="182"/>
                  <a:pt x="311" y="263"/>
                </a:cubicBezTo>
                <a:cubicBezTo>
                  <a:pt x="311" y="256"/>
                  <a:pt x="304" y="256"/>
                  <a:pt x="304" y="256"/>
                </a:cubicBezTo>
                <a:cubicBezTo>
                  <a:pt x="297" y="250"/>
                  <a:pt x="284" y="250"/>
                  <a:pt x="277" y="250"/>
                </a:cubicBezTo>
                <a:cubicBezTo>
                  <a:pt x="270" y="270"/>
                  <a:pt x="257" y="283"/>
                  <a:pt x="243" y="297"/>
                </a:cubicBezTo>
                <a:cubicBezTo>
                  <a:pt x="229" y="304"/>
                  <a:pt x="216" y="310"/>
                  <a:pt x="202" y="317"/>
                </a:cubicBezTo>
                <a:cubicBezTo>
                  <a:pt x="182" y="331"/>
                  <a:pt x="148" y="337"/>
                  <a:pt x="121" y="351"/>
                </a:cubicBezTo>
                <a:cubicBezTo>
                  <a:pt x="115" y="358"/>
                  <a:pt x="101" y="358"/>
                  <a:pt x="94" y="364"/>
                </a:cubicBezTo>
                <a:cubicBezTo>
                  <a:pt x="88" y="364"/>
                  <a:pt x="81" y="371"/>
                  <a:pt x="74" y="371"/>
                </a:cubicBezTo>
                <a:cubicBezTo>
                  <a:pt x="74" y="412"/>
                  <a:pt x="74" y="439"/>
                  <a:pt x="74" y="472"/>
                </a:cubicBezTo>
                <a:cubicBezTo>
                  <a:pt x="74" y="540"/>
                  <a:pt x="67" y="594"/>
                  <a:pt x="61" y="648"/>
                </a:cubicBezTo>
                <a:cubicBezTo>
                  <a:pt x="61" y="655"/>
                  <a:pt x="61" y="661"/>
                  <a:pt x="61" y="668"/>
                </a:cubicBezTo>
                <a:cubicBezTo>
                  <a:pt x="54" y="709"/>
                  <a:pt x="40" y="756"/>
                  <a:pt x="27" y="797"/>
                </a:cubicBezTo>
                <a:cubicBezTo>
                  <a:pt x="20" y="810"/>
                  <a:pt x="20" y="817"/>
                  <a:pt x="13" y="830"/>
                </a:cubicBezTo>
                <a:cubicBezTo>
                  <a:pt x="7" y="844"/>
                  <a:pt x="7" y="851"/>
                  <a:pt x="0" y="864"/>
                </a:cubicBezTo>
                <a:cubicBezTo>
                  <a:pt x="7" y="864"/>
                  <a:pt x="7" y="864"/>
                  <a:pt x="13" y="857"/>
                </a:cubicBezTo>
                <a:cubicBezTo>
                  <a:pt x="20" y="857"/>
                  <a:pt x="20" y="857"/>
                  <a:pt x="27" y="851"/>
                </a:cubicBezTo>
                <a:cubicBezTo>
                  <a:pt x="34" y="851"/>
                  <a:pt x="47" y="844"/>
                  <a:pt x="61" y="837"/>
                </a:cubicBezTo>
                <a:cubicBezTo>
                  <a:pt x="74" y="830"/>
                  <a:pt x="74" y="830"/>
                  <a:pt x="74" y="830"/>
                </a:cubicBezTo>
                <a:cubicBezTo>
                  <a:pt x="81" y="830"/>
                  <a:pt x="88" y="824"/>
                  <a:pt x="94" y="824"/>
                </a:cubicBezTo>
                <a:cubicBezTo>
                  <a:pt x="101" y="817"/>
                  <a:pt x="115" y="810"/>
                  <a:pt x="121" y="803"/>
                </a:cubicBezTo>
                <a:cubicBezTo>
                  <a:pt x="155" y="783"/>
                  <a:pt x="169" y="763"/>
                  <a:pt x="148" y="715"/>
                </a:cubicBezTo>
                <a:cubicBezTo>
                  <a:pt x="175" y="709"/>
                  <a:pt x="189" y="709"/>
                  <a:pt x="202" y="715"/>
                </a:cubicBezTo>
                <a:cubicBezTo>
                  <a:pt x="189" y="776"/>
                  <a:pt x="182" y="824"/>
                  <a:pt x="202" y="837"/>
                </a:cubicBezTo>
                <a:cubicBezTo>
                  <a:pt x="209" y="837"/>
                  <a:pt x="209" y="837"/>
                  <a:pt x="216" y="837"/>
                </a:cubicBezTo>
                <a:cubicBezTo>
                  <a:pt x="216" y="803"/>
                  <a:pt x="223" y="776"/>
                  <a:pt x="236" y="756"/>
                </a:cubicBezTo>
                <a:cubicBezTo>
                  <a:pt x="236" y="763"/>
                  <a:pt x="236" y="763"/>
                  <a:pt x="243" y="763"/>
                </a:cubicBezTo>
                <a:cubicBezTo>
                  <a:pt x="243" y="763"/>
                  <a:pt x="243" y="770"/>
                  <a:pt x="250" y="770"/>
                </a:cubicBezTo>
                <a:cubicBezTo>
                  <a:pt x="257" y="756"/>
                  <a:pt x="257" y="742"/>
                  <a:pt x="257" y="736"/>
                </a:cubicBezTo>
                <a:cubicBezTo>
                  <a:pt x="270" y="729"/>
                  <a:pt x="284" y="729"/>
                  <a:pt x="304" y="729"/>
                </a:cubicBezTo>
                <a:cubicBezTo>
                  <a:pt x="311" y="729"/>
                  <a:pt x="331" y="736"/>
                  <a:pt x="344" y="742"/>
                </a:cubicBezTo>
                <a:cubicBezTo>
                  <a:pt x="344" y="736"/>
                  <a:pt x="344" y="736"/>
                  <a:pt x="344" y="729"/>
                </a:cubicBezTo>
                <a:cubicBezTo>
                  <a:pt x="351" y="736"/>
                  <a:pt x="351" y="736"/>
                  <a:pt x="351" y="736"/>
                </a:cubicBezTo>
                <a:cubicBezTo>
                  <a:pt x="358" y="742"/>
                  <a:pt x="365" y="742"/>
                  <a:pt x="371" y="749"/>
                </a:cubicBezTo>
                <a:cubicBezTo>
                  <a:pt x="371" y="756"/>
                  <a:pt x="371" y="763"/>
                  <a:pt x="365" y="763"/>
                </a:cubicBezTo>
                <a:cubicBezTo>
                  <a:pt x="371" y="763"/>
                  <a:pt x="378" y="763"/>
                  <a:pt x="378" y="756"/>
                </a:cubicBezTo>
                <a:cubicBezTo>
                  <a:pt x="385" y="763"/>
                  <a:pt x="385" y="763"/>
                  <a:pt x="385" y="763"/>
                </a:cubicBezTo>
                <a:cubicBezTo>
                  <a:pt x="392" y="763"/>
                  <a:pt x="398" y="770"/>
                  <a:pt x="398" y="770"/>
                </a:cubicBezTo>
                <a:cubicBezTo>
                  <a:pt x="405" y="770"/>
                  <a:pt x="405" y="770"/>
                  <a:pt x="405" y="770"/>
                </a:cubicBezTo>
                <a:cubicBezTo>
                  <a:pt x="405" y="776"/>
                  <a:pt x="405" y="776"/>
                  <a:pt x="405" y="776"/>
                </a:cubicBezTo>
                <a:cubicBezTo>
                  <a:pt x="412" y="776"/>
                  <a:pt x="412" y="776"/>
                  <a:pt x="412" y="776"/>
                </a:cubicBezTo>
                <a:cubicBezTo>
                  <a:pt x="419" y="783"/>
                  <a:pt x="425" y="783"/>
                  <a:pt x="425" y="790"/>
                </a:cubicBezTo>
                <a:cubicBezTo>
                  <a:pt x="432" y="790"/>
                  <a:pt x="446" y="797"/>
                  <a:pt x="452" y="803"/>
                </a:cubicBezTo>
                <a:cubicBezTo>
                  <a:pt x="466" y="810"/>
                  <a:pt x="479" y="817"/>
                  <a:pt x="493" y="824"/>
                </a:cubicBezTo>
                <a:cubicBezTo>
                  <a:pt x="520" y="837"/>
                  <a:pt x="540" y="857"/>
                  <a:pt x="560" y="871"/>
                </a:cubicBezTo>
                <a:cubicBezTo>
                  <a:pt x="574" y="891"/>
                  <a:pt x="581" y="911"/>
                  <a:pt x="574" y="938"/>
                </a:cubicBezTo>
                <a:cubicBezTo>
                  <a:pt x="581" y="938"/>
                  <a:pt x="587" y="938"/>
                  <a:pt x="587" y="938"/>
                </a:cubicBezTo>
                <a:cubicBezTo>
                  <a:pt x="614" y="925"/>
                  <a:pt x="635" y="911"/>
                  <a:pt x="655" y="884"/>
                </a:cubicBezTo>
                <a:cubicBezTo>
                  <a:pt x="689" y="851"/>
                  <a:pt x="709" y="790"/>
                  <a:pt x="695" y="742"/>
                </a:cubicBezTo>
                <a:cubicBezTo>
                  <a:pt x="702" y="742"/>
                  <a:pt x="716" y="742"/>
                  <a:pt x="722" y="742"/>
                </a:cubicBezTo>
                <a:cubicBezTo>
                  <a:pt x="736" y="742"/>
                  <a:pt x="749" y="742"/>
                  <a:pt x="763" y="742"/>
                </a:cubicBezTo>
                <a:cubicBezTo>
                  <a:pt x="763" y="715"/>
                  <a:pt x="763" y="695"/>
                  <a:pt x="756" y="682"/>
                </a:cubicBezTo>
                <a:cubicBezTo>
                  <a:pt x="763" y="682"/>
                  <a:pt x="770" y="682"/>
                  <a:pt x="776" y="675"/>
                </a:cubicBezTo>
                <a:cubicBezTo>
                  <a:pt x="776" y="675"/>
                  <a:pt x="783" y="675"/>
                  <a:pt x="790" y="675"/>
                </a:cubicBezTo>
                <a:close/>
                <a:moveTo>
                  <a:pt x="209" y="682"/>
                </a:moveTo>
                <a:lnTo>
                  <a:pt x="209" y="682"/>
                </a:lnTo>
                <a:cubicBezTo>
                  <a:pt x="202" y="682"/>
                  <a:pt x="202" y="682"/>
                  <a:pt x="202" y="682"/>
                </a:cubicBezTo>
                <a:cubicBezTo>
                  <a:pt x="196" y="675"/>
                  <a:pt x="196" y="661"/>
                  <a:pt x="202" y="641"/>
                </a:cubicBezTo>
                <a:cubicBezTo>
                  <a:pt x="202" y="648"/>
                  <a:pt x="202" y="648"/>
                  <a:pt x="202" y="648"/>
                </a:cubicBezTo>
                <a:cubicBezTo>
                  <a:pt x="209" y="648"/>
                  <a:pt x="209" y="648"/>
                  <a:pt x="209" y="648"/>
                </a:cubicBezTo>
                <a:cubicBezTo>
                  <a:pt x="209" y="661"/>
                  <a:pt x="209" y="675"/>
                  <a:pt x="209" y="682"/>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0" name="Freeform 258"/>
          <p:cNvSpPr>
            <a:spLocks noChangeArrowheads="1"/>
          </p:cNvSpPr>
          <p:nvPr/>
        </p:nvSpPr>
        <p:spPr bwMode="auto">
          <a:xfrm>
            <a:off x="8849519" y="2745582"/>
            <a:ext cx="128588" cy="115888"/>
          </a:xfrm>
          <a:custGeom>
            <a:avLst/>
            <a:gdLst>
              <a:gd name="T0" fmla="*/ 224715 w 494"/>
              <a:gd name="T1" fmla="*/ 91246 h 447"/>
              <a:gd name="T2" fmla="*/ 168536 w 494"/>
              <a:gd name="T3" fmla="*/ 66361 h 447"/>
              <a:gd name="T4" fmla="*/ 154492 w 494"/>
              <a:gd name="T5" fmla="*/ 119242 h 447"/>
              <a:gd name="T6" fmla="*/ 140447 w 494"/>
              <a:gd name="T7" fmla="*/ 125982 h 447"/>
              <a:gd name="T8" fmla="*/ 126402 w 494"/>
              <a:gd name="T9" fmla="*/ 87617 h 447"/>
              <a:gd name="T10" fmla="*/ 101954 w 494"/>
              <a:gd name="T11" fmla="*/ 122353 h 447"/>
              <a:gd name="T12" fmla="*/ 87909 w 494"/>
              <a:gd name="T13" fmla="*/ 150348 h 447"/>
              <a:gd name="T14" fmla="*/ 52538 w 494"/>
              <a:gd name="T15" fmla="*/ 125982 h 447"/>
              <a:gd name="T16" fmla="*/ 48896 w 494"/>
              <a:gd name="T17" fmla="*/ 76730 h 447"/>
              <a:gd name="T18" fmla="*/ 34852 w 494"/>
              <a:gd name="T19" fmla="*/ 73619 h 447"/>
              <a:gd name="T20" fmla="*/ 34852 w 494"/>
              <a:gd name="T21" fmla="*/ 31625 h 447"/>
              <a:gd name="T22" fmla="*/ 48896 w 494"/>
              <a:gd name="T23" fmla="*/ 17627 h 447"/>
              <a:gd name="T24" fmla="*/ 48896 w 494"/>
              <a:gd name="T25" fmla="*/ 10369 h 447"/>
              <a:gd name="T26" fmla="*/ 34852 w 494"/>
              <a:gd name="T27" fmla="*/ 10369 h 447"/>
              <a:gd name="T28" fmla="*/ 3121 w 494"/>
              <a:gd name="T29" fmla="*/ 0 h 447"/>
              <a:gd name="T30" fmla="*/ 3121 w 494"/>
              <a:gd name="T31" fmla="*/ 0 h 447"/>
              <a:gd name="T32" fmla="*/ 3121 w 494"/>
              <a:gd name="T33" fmla="*/ 76730 h 447"/>
              <a:gd name="T34" fmla="*/ 20807 w 494"/>
              <a:gd name="T35" fmla="*/ 91246 h 447"/>
              <a:gd name="T36" fmla="*/ 20807 w 494"/>
              <a:gd name="T37" fmla="*/ 125982 h 447"/>
              <a:gd name="T38" fmla="*/ 24448 w 494"/>
              <a:gd name="T39" fmla="*/ 157607 h 447"/>
              <a:gd name="T40" fmla="*/ 34852 w 494"/>
              <a:gd name="T41" fmla="*/ 161236 h 447"/>
              <a:gd name="T42" fmla="*/ 48896 w 494"/>
              <a:gd name="T43" fmla="*/ 161236 h 447"/>
              <a:gd name="T44" fmla="*/ 76986 w 494"/>
              <a:gd name="T45" fmla="*/ 164346 h 447"/>
              <a:gd name="T46" fmla="*/ 87909 w 494"/>
              <a:gd name="T47" fmla="*/ 171605 h 447"/>
              <a:gd name="T48" fmla="*/ 87909 w 494"/>
              <a:gd name="T49" fmla="*/ 227596 h 447"/>
              <a:gd name="T50" fmla="*/ 130044 w 494"/>
              <a:gd name="T51" fmla="*/ 213598 h 447"/>
              <a:gd name="T52" fmla="*/ 140447 w 494"/>
              <a:gd name="T53" fmla="*/ 220338 h 447"/>
              <a:gd name="T54" fmla="*/ 154492 w 494"/>
              <a:gd name="T55" fmla="*/ 223967 h 447"/>
              <a:gd name="T56" fmla="*/ 147209 w 494"/>
              <a:gd name="T57" fmla="*/ 167976 h 447"/>
              <a:gd name="T58" fmla="*/ 164895 w 494"/>
              <a:gd name="T59" fmla="*/ 139980 h 447"/>
              <a:gd name="T60" fmla="*/ 186222 w 494"/>
              <a:gd name="T61" fmla="*/ 153978 h 447"/>
              <a:gd name="T62" fmla="*/ 168536 w 494"/>
              <a:gd name="T63" fmla="*/ 175234 h 447"/>
              <a:gd name="T64" fmla="*/ 182581 w 494"/>
              <a:gd name="T65" fmla="*/ 213598 h 447"/>
              <a:gd name="T66" fmla="*/ 224715 w 494"/>
              <a:gd name="T67" fmla="*/ 206340 h 447"/>
              <a:gd name="T68" fmla="*/ 245522 w 494"/>
              <a:gd name="T69" fmla="*/ 199601 h 447"/>
              <a:gd name="T70" fmla="*/ 235119 w 494"/>
              <a:gd name="T71" fmla="*/ 136350 h 447"/>
              <a:gd name="T72" fmla="*/ 217433 w 494"/>
              <a:gd name="T73" fmla="*/ 139980 h 447"/>
              <a:gd name="T74" fmla="*/ 245522 w 494"/>
              <a:gd name="T75" fmla="*/ 136350 h 447"/>
              <a:gd name="T76" fmla="*/ 245522 w 494"/>
              <a:gd name="T77" fmla="*/ 111984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94" h="447">
                <a:moveTo>
                  <a:pt x="432" y="176"/>
                </a:moveTo>
                <a:lnTo>
                  <a:pt x="432" y="176"/>
                </a:lnTo>
                <a:cubicBezTo>
                  <a:pt x="418" y="169"/>
                  <a:pt x="405" y="162"/>
                  <a:pt x="385" y="162"/>
                </a:cubicBezTo>
                <a:cubicBezTo>
                  <a:pt x="364" y="155"/>
                  <a:pt x="344" y="142"/>
                  <a:pt x="324" y="128"/>
                </a:cubicBezTo>
                <a:cubicBezTo>
                  <a:pt x="324" y="128"/>
                  <a:pt x="324" y="121"/>
                  <a:pt x="317" y="121"/>
                </a:cubicBezTo>
                <a:cubicBezTo>
                  <a:pt x="324" y="169"/>
                  <a:pt x="324" y="209"/>
                  <a:pt x="297" y="230"/>
                </a:cubicBezTo>
                <a:cubicBezTo>
                  <a:pt x="290" y="236"/>
                  <a:pt x="283" y="243"/>
                  <a:pt x="270" y="243"/>
                </a:cubicBezTo>
                <a:cubicBezTo>
                  <a:pt x="263" y="223"/>
                  <a:pt x="270" y="196"/>
                  <a:pt x="263" y="182"/>
                </a:cubicBezTo>
                <a:cubicBezTo>
                  <a:pt x="256" y="176"/>
                  <a:pt x="250" y="169"/>
                  <a:pt x="243" y="169"/>
                </a:cubicBezTo>
                <a:cubicBezTo>
                  <a:pt x="236" y="176"/>
                  <a:pt x="229" y="182"/>
                  <a:pt x="223" y="189"/>
                </a:cubicBezTo>
                <a:cubicBezTo>
                  <a:pt x="209" y="209"/>
                  <a:pt x="202" y="223"/>
                  <a:pt x="196" y="236"/>
                </a:cubicBezTo>
                <a:cubicBezTo>
                  <a:pt x="182" y="250"/>
                  <a:pt x="175" y="270"/>
                  <a:pt x="169" y="284"/>
                </a:cubicBezTo>
                <a:cubicBezTo>
                  <a:pt x="169" y="290"/>
                  <a:pt x="169" y="290"/>
                  <a:pt x="169" y="290"/>
                </a:cubicBezTo>
                <a:cubicBezTo>
                  <a:pt x="162" y="290"/>
                  <a:pt x="162" y="290"/>
                  <a:pt x="162" y="290"/>
                </a:cubicBezTo>
                <a:cubicBezTo>
                  <a:pt x="121" y="290"/>
                  <a:pt x="108" y="270"/>
                  <a:pt x="101" y="243"/>
                </a:cubicBezTo>
                <a:cubicBezTo>
                  <a:pt x="108" y="209"/>
                  <a:pt x="108" y="176"/>
                  <a:pt x="115" y="148"/>
                </a:cubicBezTo>
                <a:cubicBezTo>
                  <a:pt x="108" y="148"/>
                  <a:pt x="101" y="148"/>
                  <a:pt x="94" y="148"/>
                </a:cubicBezTo>
                <a:cubicBezTo>
                  <a:pt x="81" y="142"/>
                  <a:pt x="74" y="142"/>
                  <a:pt x="67" y="142"/>
                </a:cubicBezTo>
                <a:cubicBezTo>
                  <a:pt x="60" y="142"/>
                  <a:pt x="54" y="135"/>
                  <a:pt x="47" y="135"/>
                </a:cubicBezTo>
                <a:cubicBezTo>
                  <a:pt x="40" y="101"/>
                  <a:pt x="47" y="81"/>
                  <a:pt x="67" y="61"/>
                </a:cubicBezTo>
                <a:cubicBezTo>
                  <a:pt x="74" y="54"/>
                  <a:pt x="81" y="47"/>
                  <a:pt x="94" y="34"/>
                </a:cubicBezTo>
                <a:cubicBezTo>
                  <a:pt x="108" y="20"/>
                  <a:pt x="108" y="20"/>
                  <a:pt x="108" y="20"/>
                </a:cubicBezTo>
                <a:cubicBezTo>
                  <a:pt x="101" y="20"/>
                  <a:pt x="101" y="20"/>
                  <a:pt x="94" y="20"/>
                </a:cubicBezTo>
                <a:cubicBezTo>
                  <a:pt x="81" y="20"/>
                  <a:pt x="74" y="20"/>
                  <a:pt x="67" y="20"/>
                </a:cubicBezTo>
                <a:cubicBezTo>
                  <a:pt x="60" y="13"/>
                  <a:pt x="47" y="7"/>
                  <a:pt x="40" y="0"/>
                </a:cubicBezTo>
                <a:cubicBezTo>
                  <a:pt x="27" y="0"/>
                  <a:pt x="20" y="0"/>
                  <a:pt x="6" y="0"/>
                </a:cubicBezTo>
                <a:cubicBezTo>
                  <a:pt x="13" y="20"/>
                  <a:pt x="6" y="47"/>
                  <a:pt x="6" y="67"/>
                </a:cubicBezTo>
                <a:cubicBezTo>
                  <a:pt x="0" y="101"/>
                  <a:pt x="0" y="128"/>
                  <a:pt x="6" y="148"/>
                </a:cubicBezTo>
                <a:cubicBezTo>
                  <a:pt x="13" y="162"/>
                  <a:pt x="20" y="169"/>
                  <a:pt x="40" y="169"/>
                </a:cubicBezTo>
                <a:cubicBezTo>
                  <a:pt x="40" y="176"/>
                  <a:pt x="40" y="176"/>
                  <a:pt x="40" y="176"/>
                </a:cubicBezTo>
                <a:cubicBezTo>
                  <a:pt x="40" y="182"/>
                  <a:pt x="47" y="189"/>
                  <a:pt x="47" y="196"/>
                </a:cubicBezTo>
                <a:cubicBezTo>
                  <a:pt x="47" y="216"/>
                  <a:pt x="40" y="230"/>
                  <a:pt x="40" y="243"/>
                </a:cubicBezTo>
                <a:cubicBezTo>
                  <a:pt x="33" y="250"/>
                  <a:pt x="33" y="263"/>
                  <a:pt x="40" y="277"/>
                </a:cubicBezTo>
                <a:cubicBezTo>
                  <a:pt x="40" y="284"/>
                  <a:pt x="40" y="290"/>
                  <a:pt x="47" y="304"/>
                </a:cubicBezTo>
                <a:cubicBezTo>
                  <a:pt x="47" y="311"/>
                  <a:pt x="40" y="311"/>
                  <a:pt x="40" y="317"/>
                </a:cubicBezTo>
                <a:cubicBezTo>
                  <a:pt x="54" y="317"/>
                  <a:pt x="60" y="317"/>
                  <a:pt x="67" y="311"/>
                </a:cubicBezTo>
                <a:lnTo>
                  <a:pt x="74" y="311"/>
                </a:lnTo>
                <a:cubicBezTo>
                  <a:pt x="81" y="311"/>
                  <a:pt x="87" y="311"/>
                  <a:pt x="94" y="311"/>
                </a:cubicBezTo>
                <a:cubicBezTo>
                  <a:pt x="115" y="311"/>
                  <a:pt x="135" y="317"/>
                  <a:pt x="148" y="317"/>
                </a:cubicBezTo>
                <a:cubicBezTo>
                  <a:pt x="155" y="317"/>
                  <a:pt x="162" y="324"/>
                  <a:pt x="162" y="324"/>
                </a:cubicBezTo>
                <a:cubicBezTo>
                  <a:pt x="169" y="331"/>
                  <a:pt x="169" y="331"/>
                  <a:pt x="169" y="331"/>
                </a:cubicBezTo>
                <a:cubicBezTo>
                  <a:pt x="175" y="338"/>
                  <a:pt x="189" y="351"/>
                  <a:pt x="196" y="358"/>
                </a:cubicBezTo>
                <a:cubicBezTo>
                  <a:pt x="196" y="385"/>
                  <a:pt x="189" y="405"/>
                  <a:pt x="169" y="439"/>
                </a:cubicBezTo>
                <a:cubicBezTo>
                  <a:pt x="189" y="446"/>
                  <a:pt x="209" y="439"/>
                  <a:pt x="223" y="432"/>
                </a:cubicBezTo>
                <a:cubicBezTo>
                  <a:pt x="236" y="432"/>
                  <a:pt x="243" y="419"/>
                  <a:pt x="250" y="412"/>
                </a:cubicBezTo>
                <a:cubicBezTo>
                  <a:pt x="250" y="419"/>
                  <a:pt x="256" y="419"/>
                  <a:pt x="263" y="419"/>
                </a:cubicBezTo>
                <a:cubicBezTo>
                  <a:pt x="263" y="419"/>
                  <a:pt x="263" y="425"/>
                  <a:pt x="270" y="425"/>
                </a:cubicBezTo>
                <a:cubicBezTo>
                  <a:pt x="277" y="425"/>
                  <a:pt x="290" y="432"/>
                  <a:pt x="297" y="432"/>
                </a:cubicBezTo>
                <a:cubicBezTo>
                  <a:pt x="304" y="405"/>
                  <a:pt x="304" y="378"/>
                  <a:pt x="297" y="358"/>
                </a:cubicBezTo>
                <a:cubicBezTo>
                  <a:pt x="297" y="344"/>
                  <a:pt x="290" y="338"/>
                  <a:pt x="283" y="324"/>
                </a:cubicBezTo>
                <a:cubicBezTo>
                  <a:pt x="290" y="317"/>
                  <a:pt x="290" y="304"/>
                  <a:pt x="297" y="297"/>
                </a:cubicBezTo>
                <a:cubicBezTo>
                  <a:pt x="304" y="284"/>
                  <a:pt x="310" y="277"/>
                  <a:pt x="317" y="270"/>
                </a:cubicBezTo>
                <a:cubicBezTo>
                  <a:pt x="324" y="270"/>
                  <a:pt x="324" y="270"/>
                  <a:pt x="324" y="270"/>
                </a:cubicBezTo>
                <a:cubicBezTo>
                  <a:pt x="344" y="270"/>
                  <a:pt x="351" y="284"/>
                  <a:pt x="358" y="297"/>
                </a:cubicBezTo>
                <a:cubicBezTo>
                  <a:pt x="344" y="304"/>
                  <a:pt x="331" y="317"/>
                  <a:pt x="324" y="331"/>
                </a:cubicBezTo>
                <a:cubicBezTo>
                  <a:pt x="324" y="338"/>
                  <a:pt x="324" y="338"/>
                  <a:pt x="324" y="338"/>
                </a:cubicBezTo>
                <a:cubicBezTo>
                  <a:pt x="351" y="344"/>
                  <a:pt x="351" y="378"/>
                  <a:pt x="351" y="412"/>
                </a:cubicBezTo>
                <a:cubicBezTo>
                  <a:pt x="364" y="405"/>
                  <a:pt x="378" y="405"/>
                  <a:pt x="385" y="398"/>
                </a:cubicBezTo>
                <a:cubicBezTo>
                  <a:pt x="405" y="398"/>
                  <a:pt x="418" y="398"/>
                  <a:pt x="432" y="398"/>
                </a:cubicBezTo>
                <a:cubicBezTo>
                  <a:pt x="439" y="398"/>
                  <a:pt x="452" y="398"/>
                  <a:pt x="472" y="392"/>
                </a:cubicBezTo>
                <a:cubicBezTo>
                  <a:pt x="472" y="385"/>
                  <a:pt x="472" y="385"/>
                  <a:pt x="472" y="385"/>
                </a:cubicBezTo>
                <a:cubicBezTo>
                  <a:pt x="486" y="358"/>
                  <a:pt x="479" y="338"/>
                  <a:pt x="472" y="324"/>
                </a:cubicBezTo>
                <a:cubicBezTo>
                  <a:pt x="459" y="311"/>
                  <a:pt x="445" y="297"/>
                  <a:pt x="452" y="263"/>
                </a:cubicBezTo>
                <a:cubicBezTo>
                  <a:pt x="445" y="263"/>
                  <a:pt x="439" y="263"/>
                  <a:pt x="432" y="263"/>
                </a:cubicBezTo>
                <a:cubicBezTo>
                  <a:pt x="425" y="270"/>
                  <a:pt x="425" y="270"/>
                  <a:pt x="418" y="270"/>
                </a:cubicBezTo>
                <a:cubicBezTo>
                  <a:pt x="418" y="263"/>
                  <a:pt x="425" y="257"/>
                  <a:pt x="432" y="257"/>
                </a:cubicBezTo>
                <a:cubicBezTo>
                  <a:pt x="439" y="250"/>
                  <a:pt x="452" y="257"/>
                  <a:pt x="472" y="263"/>
                </a:cubicBezTo>
                <a:cubicBezTo>
                  <a:pt x="479" y="263"/>
                  <a:pt x="486" y="263"/>
                  <a:pt x="493" y="270"/>
                </a:cubicBezTo>
                <a:cubicBezTo>
                  <a:pt x="486" y="243"/>
                  <a:pt x="479" y="230"/>
                  <a:pt x="472" y="216"/>
                </a:cubicBezTo>
                <a:cubicBezTo>
                  <a:pt x="459" y="196"/>
                  <a:pt x="445" y="182"/>
                  <a:pt x="432" y="1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1" name="Freeform 259"/>
          <p:cNvSpPr>
            <a:spLocks noChangeArrowheads="1"/>
          </p:cNvSpPr>
          <p:nvPr/>
        </p:nvSpPr>
        <p:spPr bwMode="auto">
          <a:xfrm>
            <a:off x="8722519" y="2655888"/>
            <a:ext cx="38894" cy="50800"/>
          </a:xfrm>
          <a:custGeom>
            <a:avLst/>
            <a:gdLst>
              <a:gd name="T0" fmla="*/ 28271 w 149"/>
              <a:gd name="T1" fmla="*/ 100442 h 196"/>
              <a:gd name="T2" fmla="*/ 28271 w 149"/>
              <a:gd name="T3" fmla="*/ 100442 h 196"/>
              <a:gd name="T4" fmla="*/ 28271 w 149"/>
              <a:gd name="T5" fmla="*/ 100442 h 196"/>
              <a:gd name="T6" fmla="*/ 45548 w 149"/>
              <a:gd name="T7" fmla="*/ 90140 h 196"/>
              <a:gd name="T8" fmla="*/ 56542 w 149"/>
              <a:gd name="T9" fmla="*/ 76233 h 196"/>
              <a:gd name="T10" fmla="*/ 63348 w 149"/>
              <a:gd name="T11" fmla="*/ 72627 h 196"/>
              <a:gd name="T12" fmla="*/ 73819 w 149"/>
              <a:gd name="T13" fmla="*/ 72627 h 196"/>
              <a:gd name="T14" fmla="*/ 77483 w 149"/>
              <a:gd name="T15" fmla="*/ 76233 h 196"/>
              <a:gd name="T16" fmla="*/ 77483 w 149"/>
              <a:gd name="T17" fmla="*/ 0 h 196"/>
              <a:gd name="T18" fmla="*/ 73819 w 149"/>
              <a:gd name="T19" fmla="*/ 0 h 196"/>
              <a:gd name="T20" fmla="*/ 63348 w 149"/>
              <a:gd name="T21" fmla="*/ 6696 h 196"/>
              <a:gd name="T22" fmla="*/ 56542 w 149"/>
              <a:gd name="T23" fmla="*/ 13907 h 196"/>
              <a:gd name="T24" fmla="*/ 45548 w 149"/>
              <a:gd name="T25" fmla="*/ 24209 h 196"/>
              <a:gd name="T26" fmla="*/ 28271 w 149"/>
              <a:gd name="T27" fmla="*/ 41722 h 196"/>
              <a:gd name="T28" fmla="*/ 0 w 149"/>
              <a:gd name="T29" fmla="*/ 62325 h 196"/>
              <a:gd name="T30" fmla="*/ 28271 w 149"/>
              <a:gd name="T31" fmla="*/ 72627 h 196"/>
              <a:gd name="T32" fmla="*/ 38742 w 149"/>
              <a:gd name="T33" fmla="*/ 86535 h 196"/>
              <a:gd name="T34" fmla="*/ 28271 w 149"/>
              <a:gd name="T35" fmla="*/ 86535 h 196"/>
              <a:gd name="T36" fmla="*/ 28271 w 149"/>
              <a:gd name="T37" fmla="*/ 100442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9" h="196">
                <a:moveTo>
                  <a:pt x="54" y="195"/>
                </a:moveTo>
                <a:lnTo>
                  <a:pt x="54" y="195"/>
                </a:lnTo>
                <a:cubicBezTo>
                  <a:pt x="74" y="195"/>
                  <a:pt x="81" y="182"/>
                  <a:pt x="87" y="175"/>
                </a:cubicBezTo>
                <a:cubicBezTo>
                  <a:pt x="94" y="168"/>
                  <a:pt x="101" y="155"/>
                  <a:pt x="108" y="148"/>
                </a:cubicBezTo>
                <a:cubicBezTo>
                  <a:pt x="114" y="148"/>
                  <a:pt x="114" y="141"/>
                  <a:pt x="121" y="141"/>
                </a:cubicBezTo>
                <a:cubicBezTo>
                  <a:pt x="128" y="141"/>
                  <a:pt x="135" y="141"/>
                  <a:pt x="141" y="141"/>
                </a:cubicBezTo>
                <a:cubicBezTo>
                  <a:pt x="141" y="141"/>
                  <a:pt x="148" y="141"/>
                  <a:pt x="148" y="148"/>
                </a:cubicBezTo>
                <a:cubicBezTo>
                  <a:pt x="148" y="0"/>
                  <a:pt x="148" y="0"/>
                  <a:pt x="148" y="0"/>
                </a:cubicBezTo>
                <a:lnTo>
                  <a:pt x="141" y="0"/>
                </a:lnTo>
                <a:cubicBezTo>
                  <a:pt x="135" y="6"/>
                  <a:pt x="128" y="6"/>
                  <a:pt x="121" y="13"/>
                </a:cubicBezTo>
                <a:cubicBezTo>
                  <a:pt x="114" y="13"/>
                  <a:pt x="114" y="20"/>
                  <a:pt x="108" y="27"/>
                </a:cubicBezTo>
                <a:cubicBezTo>
                  <a:pt x="101" y="33"/>
                  <a:pt x="94" y="40"/>
                  <a:pt x="87" y="47"/>
                </a:cubicBezTo>
                <a:cubicBezTo>
                  <a:pt x="74" y="60"/>
                  <a:pt x="67" y="67"/>
                  <a:pt x="54" y="81"/>
                </a:cubicBezTo>
                <a:cubicBezTo>
                  <a:pt x="40" y="101"/>
                  <a:pt x="27" y="114"/>
                  <a:pt x="0" y="121"/>
                </a:cubicBezTo>
                <a:cubicBezTo>
                  <a:pt x="27" y="121"/>
                  <a:pt x="47" y="128"/>
                  <a:pt x="54" y="141"/>
                </a:cubicBezTo>
                <a:cubicBezTo>
                  <a:pt x="67" y="148"/>
                  <a:pt x="74" y="155"/>
                  <a:pt x="74" y="168"/>
                </a:cubicBezTo>
                <a:cubicBezTo>
                  <a:pt x="67" y="168"/>
                  <a:pt x="60" y="168"/>
                  <a:pt x="54" y="168"/>
                </a:cubicBezTo>
                <a:cubicBezTo>
                  <a:pt x="33" y="175"/>
                  <a:pt x="20" y="182"/>
                  <a:pt x="54" y="1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2" name="Freeform 260"/>
          <p:cNvSpPr>
            <a:spLocks noChangeArrowheads="1"/>
          </p:cNvSpPr>
          <p:nvPr/>
        </p:nvSpPr>
        <p:spPr bwMode="auto">
          <a:xfrm>
            <a:off x="8748713" y="2699544"/>
            <a:ext cx="38894" cy="97631"/>
          </a:xfrm>
          <a:custGeom>
            <a:avLst/>
            <a:gdLst>
              <a:gd name="T0" fmla="*/ 67013 w 149"/>
              <a:gd name="T1" fmla="*/ 155294 h 373"/>
              <a:gd name="T2" fmla="*/ 67013 w 149"/>
              <a:gd name="T3" fmla="*/ 155294 h 373"/>
              <a:gd name="T4" fmla="*/ 77483 w 149"/>
              <a:gd name="T5" fmla="*/ 141176 h 373"/>
              <a:gd name="T6" fmla="*/ 67013 w 149"/>
              <a:gd name="T7" fmla="*/ 138039 h 373"/>
              <a:gd name="T8" fmla="*/ 20941 w 149"/>
              <a:gd name="T9" fmla="*/ 10980 h 373"/>
              <a:gd name="T10" fmla="*/ 14135 w 149"/>
              <a:gd name="T11" fmla="*/ 0 h 373"/>
              <a:gd name="T12" fmla="*/ 10471 w 149"/>
              <a:gd name="T13" fmla="*/ 81568 h 373"/>
              <a:gd name="T14" fmla="*/ 3665 w 149"/>
              <a:gd name="T15" fmla="*/ 123921 h 373"/>
              <a:gd name="T16" fmla="*/ 3665 w 149"/>
              <a:gd name="T17" fmla="*/ 173071 h 373"/>
              <a:gd name="T18" fmla="*/ 10471 w 149"/>
              <a:gd name="T19" fmla="*/ 190849 h 373"/>
              <a:gd name="T20" fmla="*/ 14135 w 149"/>
              <a:gd name="T21" fmla="*/ 194509 h 373"/>
              <a:gd name="T22" fmla="*/ 20941 w 149"/>
              <a:gd name="T23" fmla="*/ 169411 h 373"/>
              <a:gd name="T24" fmla="*/ 67013 w 149"/>
              <a:gd name="T25" fmla="*/ 155294 h 3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9" h="373">
                <a:moveTo>
                  <a:pt x="128" y="297"/>
                </a:moveTo>
                <a:lnTo>
                  <a:pt x="128" y="297"/>
                </a:lnTo>
                <a:cubicBezTo>
                  <a:pt x="142" y="291"/>
                  <a:pt x="148" y="284"/>
                  <a:pt x="148" y="270"/>
                </a:cubicBezTo>
                <a:cubicBezTo>
                  <a:pt x="142" y="270"/>
                  <a:pt x="135" y="264"/>
                  <a:pt x="128" y="264"/>
                </a:cubicBezTo>
                <a:cubicBezTo>
                  <a:pt x="27" y="210"/>
                  <a:pt x="88" y="102"/>
                  <a:pt x="40" y="21"/>
                </a:cubicBezTo>
                <a:cubicBezTo>
                  <a:pt x="34" y="14"/>
                  <a:pt x="34" y="7"/>
                  <a:pt x="27" y="0"/>
                </a:cubicBezTo>
                <a:cubicBezTo>
                  <a:pt x="40" y="54"/>
                  <a:pt x="34" y="108"/>
                  <a:pt x="20" y="156"/>
                </a:cubicBezTo>
                <a:cubicBezTo>
                  <a:pt x="20" y="183"/>
                  <a:pt x="13" y="210"/>
                  <a:pt x="7" y="237"/>
                </a:cubicBezTo>
                <a:cubicBezTo>
                  <a:pt x="0" y="270"/>
                  <a:pt x="0" y="304"/>
                  <a:pt x="7" y="331"/>
                </a:cubicBezTo>
                <a:cubicBezTo>
                  <a:pt x="7" y="345"/>
                  <a:pt x="13" y="358"/>
                  <a:pt x="20" y="365"/>
                </a:cubicBezTo>
                <a:cubicBezTo>
                  <a:pt x="20" y="372"/>
                  <a:pt x="27" y="372"/>
                  <a:pt x="27" y="372"/>
                </a:cubicBezTo>
                <a:cubicBezTo>
                  <a:pt x="20" y="345"/>
                  <a:pt x="27" y="331"/>
                  <a:pt x="40" y="324"/>
                </a:cubicBezTo>
                <a:cubicBezTo>
                  <a:pt x="61" y="304"/>
                  <a:pt x="101" y="311"/>
                  <a:pt x="128" y="29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3" name="Freeform 261"/>
          <p:cNvSpPr>
            <a:spLocks noChangeArrowheads="1"/>
          </p:cNvSpPr>
          <p:nvPr/>
        </p:nvSpPr>
        <p:spPr bwMode="auto">
          <a:xfrm>
            <a:off x="8390732" y="2547144"/>
            <a:ext cx="188119" cy="221456"/>
          </a:xfrm>
          <a:custGeom>
            <a:avLst/>
            <a:gdLst>
              <a:gd name="T0" fmla="*/ 319623 w 724"/>
              <a:gd name="T1" fmla="*/ 406972 h 852"/>
              <a:gd name="T2" fmla="*/ 291559 w 724"/>
              <a:gd name="T3" fmla="*/ 319132 h 852"/>
              <a:gd name="T4" fmla="*/ 298315 w 724"/>
              <a:gd name="T5" fmla="*/ 294704 h 852"/>
              <a:gd name="T6" fmla="*/ 340412 w 724"/>
              <a:gd name="T7" fmla="*/ 277032 h 852"/>
              <a:gd name="T8" fmla="*/ 351326 w 724"/>
              <a:gd name="T9" fmla="*/ 242208 h 852"/>
              <a:gd name="T10" fmla="*/ 372114 w 724"/>
              <a:gd name="T11" fmla="*/ 154369 h 852"/>
              <a:gd name="T12" fmla="*/ 364838 w 724"/>
              <a:gd name="T13" fmla="*/ 129940 h 852"/>
              <a:gd name="T14" fmla="*/ 340412 w 724"/>
              <a:gd name="T15" fmla="*/ 42101 h 852"/>
              <a:gd name="T16" fmla="*/ 273889 w 724"/>
              <a:gd name="T17" fmla="*/ 38462 h 852"/>
              <a:gd name="T18" fmla="*/ 273889 w 724"/>
              <a:gd name="T19" fmla="*/ 91478 h 852"/>
              <a:gd name="T20" fmla="*/ 281165 w 724"/>
              <a:gd name="T21" fmla="*/ 126302 h 852"/>
              <a:gd name="T22" fmla="*/ 245824 w 724"/>
              <a:gd name="T23" fmla="*/ 129940 h 852"/>
              <a:gd name="T24" fmla="*/ 217760 w 724"/>
              <a:gd name="T25" fmla="*/ 126302 h 852"/>
              <a:gd name="T26" fmla="*/ 231792 w 724"/>
              <a:gd name="T27" fmla="*/ 115906 h 852"/>
              <a:gd name="T28" fmla="*/ 231792 w 724"/>
              <a:gd name="T29" fmla="*/ 52496 h 852"/>
              <a:gd name="T30" fmla="*/ 207365 w 724"/>
              <a:gd name="T31" fmla="*/ 38462 h 852"/>
              <a:gd name="T32" fmla="*/ 196971 w 724"/>
              <a:gd name="T33" fmla="*/ 48857 h 852"/>
              <a:gd name="T34" fmla="*/ 168387 w 724"/>
              <a:gd name="T35" fmla="*/ 76924 h 852"/>
              <a:gd name="T36" fmla="*/ 115896 w 724"/>
              <a:gd name="T37" fmla="*/ 10395 h 852"/>
              <a:gd name="T38" fmla="*/ 151236 w 724"/>
              <a:gd name="T39" fmla="*/ 154369 h 852"/>
              <a:gd name="T40" fmla="*/ 182419 w 724"/>
              <a:gd name="T41" fmla="*/ 150730 h 852"/>
              <a:gd name="T42" fmla="*/ 214122 w 724"/>
              <a:gd name="T43" fmla="*/ 154369 h 852"/>
              <a:gd name="T44" fmla="*/ 245824 w 724"/>
              <a:gd name="T45" fmla="*/ 161645 h 852"/>
              <a:gd name="T46" fmla="*/ 298315 w 724"/>
              <a:gd name="T47" fmla="*/ 175679 h 852"/>
              <a:gd name="T48" fmla="*/ 273889 w 724"/>
              <a:gd name="T49" fmla="*/ 217779 h 852"/>
              <a:gd name="T50" fmla="*/ 231792 w 724"/>
              <a:gd name="T51" fmla="*/ 242208 h 852"/>
              <a:gd name="T52" fmla="*/ 231792 w 724"/>
              <a:gd name="T53" fmla="*/ 238570 h 852"/>
              <a:gd name="T54" fmla="*/ 231792 w 724"/>
              <a:gd name="T55" fmla="*/ 192831 h 852"/>
              <a:gd name="T56" fmla="*/ 196971 w 724"/>
              <a:gd name="T57" fmla="*/ 210503 h 852"/>
              <a:gd name="T58" fmla="*/ 154355 w 724"/>
              <a:gd name="T59" fmla="*/ 228174 h 852"/>
              <a:gd name="T60" fmla="*/ 91469 w 724"/>
              <a:gd name="T61" fmla="*/ 80563 h 852"/>
              <a:gd name="T62" fmla="*/ 91469 w 724"/>
              <a:gd name="T63" fmla="*/ 133578 h 852"/>
              <a:gd name="T64" fmla="*/ 63405 w 724"/>
              <a:gd name="T65" fmla="*/ 143973 h 852"/>
              <a:gd name="T66" fmla="*/ 21308 w 724"/>
              <a:gd name="T67" fmla="*/ 168402 h 852"/>
              <a:gd name="T68" fmla="*/ 21308 w 724"/>
              <a:gd name="T69" fmla="*/ 200107 h 852"/>
              <a:gd name="T70" fmla="*/ 63405 w 724"/>
              <a:gd name="T71" fmla="*/ 206864 h 852"/>
              <a:gd name="T72" fmla="*/ 137204 w 724"/>
              <a:gd name="T73" fmla="*/ 248965 h 852"/>
              <a:gd name="T74" fmla="*/ 182419 w 724"/>
              <a:gd name="T75" fmla="*/ 305099 h 852"/>
              <a:gd name="T76" fmla="*/ 221398 w 724"/>
              <a:gd name="T77" fmla="*/ 294704 h 852"/>
              <a:gd name="T78" fmla="*/ 231792 w 724"/>
              <a:gd name="T79" fmla="*/ 284308 h 852"/>
              <a:gd name="T80" fmla="*/ 231792 w 724"/>
              <a:gd name="T81" fmla="*/ 262998 h 852"/>
              <a:gd name="T82" fmla="*/ 228154 w 724"/>
              <a:gd name="T83" fmla="*/ 326409 h 852"/>
              <a:gd name="T84" fmla="*/ 228154 w 724"/>
              <a:gd name="T85" fmla="*/ 406972 h 852"/>
              <a:gd name="T86" fmla="*/ 273889 w 724"/>
              <a:gd name="T87" fmla="*/ 428282 h 852"/>
              <a:gd name="T88" fmla="*/ 319623 w 724"/>
              <a:gd name="T89" fmla="*/ 417367 h 852"/>
              <a:gd name="T90" fmla="*/ 245824 w 724"/>
              <a:gd name="T91" fmla="*/ 347199 h 852"/>
              <a:gd name="T92" fmla="*/ 263494 w 724"/>
              <a:gd name="T93" fmla="*/ 361233 h 852"/>
              <a:gd name="T94" fmla="*/ 267132 w 724"/>
              <a:gd name="T95" fmla="*/ 361233 h 8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852">
                <a:moveTo>
                  <a:pt x="615" y="803"/>
                </a:moveTo>
                <a:lnTo>
                  <a:pt x="615" y="803"/>
                </a:lnTo>
                <a:cubicBezTo>
                  <a:pt x="622" y="797"/>
                  <a:pt x="628" y="797"/>
                  <a:pt x="628" y="783"/>
                </a:cubicBezTo>
                <a:cubicBezTo>
                  <a:pt x="622" y="783"/>
                  <a:pt x="622" y="783"/>
                  <a:pt x="615" y="783"/>
                </a:cubicBezTo>
                <a:cubicBezTo>
                  <a:pt x="595" y="776"/>
                  <a:pt x="581" y="763"/>
                  <a:pt x="574" y="749"/>
                </a:cubicBezTo>
                <a:cubicBezTo>
                  <a:pt x="568" y="736"/>
                  <a:pt x="561" y="722"/>
                  <a:pt x="554" y="716"/>
                </a:cubicBezTo>
                <a:cubicBezTo>
                  <a:pt x="561" y="716"/>
                  <a:pt x="561" y="709"/>
                  <a:pt x="561" y="689"/>
                </a:cubicBezTo>
                <a:cubicBezTo>
                  <a:pt x="520" y="675"/>
                  <a:pt x="568" y="655"/>
                  <a:pt x="561" y="614"/>
                </a:cubicBezTo>
                <a:cubicBezTo>
                  <a:pt x="547" y="614"/>
                  <a:pt x="541" y="614"/>
                  <a:pt x="527" y="608"/>
                </a:cubicBezTo>
                <a:cubicBezTo>
                  <a:pt x="547" y="594"/>
                  <a:pt x="561" y="574"/>
                  <a:pt x="574" y="567"/>
                </a:cubicBezTo>
                <a:cubicBezTo>
                  <a:pt x="581" y="560"/>
                  <a:pt x="595" y="560"/>
                  <a:pt x="615" y="581"/>
                </a:cubicBezTo>
                <a:cubicBezTo>
                  <a:pt x="622" y="581"/>
                  <a:pt x="622" y="587"/>
                  <a:pt x="628" y="587"/>
                </a:cubicBezTo>
                <a:cubicBezTo>
                  <a:pt x="628" y="574"/>
                  <a:pt x="635" y="560"/>
                  <a:pt x="642" y="554"/>
                </a:cubicBezTo>
                <a:cubicBezTo>
                  <a:pt x="649" y="547"/>
                  <a:pt x="649" y="540"/>
                  <a:pt x="655" y="533"/>
                </a:cubicBezTo>
                <a:cubicBezTo>
                  <a:pt x="662" y="527"/>
                  <a:pt x="662" y="520"/>
                  <a:pt x="669" y="513"/>
                </a:cubicBezTo>
                <a:cubicBezTo>
                  <a:pt x="669" y="513"/>
                  <a:pt x="669" y="513"/>
                  <a:pt x="669" y="520"/>
                </a:cubicBezTo>
                <a:cubicBezTo>
                  <a:pt x="669" y="513"/>
                  <a:pt x="669" y="513"/>
                  <a:pt x="669" y="506"/>
                </a:cubicBezTo>
                <a:cubicBezTo>
                  <a:pt x="676" y="500"/>
                  <a:pt x="676" y="486"/>
                  <a:pt x="676" y="466"/>
                </a:cubicBezTo>
                <a:lnTo>
                  <a:pt x="669" y="466"/>
                </a:lnTo>
                <a:cubicBezTo>
                  <a:pt x="669" y="405"/>
                  <a:pt x="676" y="371"/>
                  <a:pt x="676" y="331"/>
                </a:cubicBezTo>
                <a:cubicBezTo>
                  <a:pt x="682" y="331"/>
                  <a:pt x="696" y="324"/>
                  <a:pt x="702" y="311"/>
                </a:cubicBezTo>
                <a:cubicBezTo>
                  <a:pt x="709" y="311"/>
                  <a:pt x="709" y="304"/>
                  <a:pt x="716" y="297"/>
                </a:cubicBezTo>
                <a:cubicBezTo>
                  <a:pt x="709" y="297"/>
                  <a:pt x="709" y="297"/>
                  <a:pt x="702" y="297"/>
                </a:cubicBezTo>
                <a:cubicBezTo>
                  <a:pt x="696" y="297"/>
                  <a:pt x="682" y="297"/>
                  <a:pt x="669" y="297"/>
                </a:cubicBezTo>
                <a:cubicBezTo>
                  <a:pt x="669" y="284"/>
                  <a:pt x="669" y="270"/>
                  <a:pt x="669" y="263"/>
                </a:cubicBezTo>
                <a:cubicBezTo>
                  <a:pt x="676" y="257"/>
                  <a:pt x="689" y="257"/>
                  <a:pt x="702" y="250"/>
                </a:cubicBezTo>
                <a:cubicBezTo>
                  <a:pt x="709" y="250"/>
                  <a:pt x="716" y="250"/>
                  <a:pt x="723" y="243"/>
                </a:cubicBezTo>
                <a:cubicBezTo>
                  <a:pt x="716" y="243"/>
                  <a:pt x="709" y="236"/>
                  <a:pt x="702" y="230"/>
                </a:cubicBezTo>
                <a:cubicBezTo>
                  <a:pt x="655" y="196"/>
                  <a:pt x="649" y="155"/>
                  <a:pt x="676" y="94"/>
                </a:cubicBezTo>
                <a:cubicBezTo>
                  <a:pt x="669" y="88"/>
                  <a:pt x="662" y="88"/>
                  <a:pt x="655" y="81"/>
                </a:cubicBezTo>
                <a:cubicBezTo>
                  <a:pt x="649" y="81"/>
                  <a:pt x="649" y="81"/>
                  <a:pt x="642" y="81"/>
                </a:cubicBezTo>
                <a:cubicBezTo>
                  <a:pt x="635" y="74"/>
                  <a:pt x="628" y="74"/>
                  <a:pt x="615" y="74"/>
                </a:cubicBezTo>
                <a:cubicBezTo>
                  <a:pt x="601" y="74"/>
                  <a:pt x="588" y="67"/>
                  <a:pt x="574" y="67"/>
                </a:cubicBezTo>
                <a:cubicBezTo>
                  <a:pt x="561" y="67"/>
                  <a:pt x="547" y="74"/>
                  <a:pt x="527" y="74"/>
                </a:cubicBezTo>
                <a:cubicBezTo>
                  <a:pt x="520" y="74"/>
                  <a:pt x="514" y="74"/>
                  <a:pt x="507" y="74"/>
                </a:cubicBezTo>
                <a:lnTo>
                  <a:pt x="500" y="74"/>
                </a:lnTo>
                <a:cubicBezTo>
                  <a:pt x="500" y="88"/>
                  <a:pt x="507" y="101"/>
                  <a:pt x="507" y="115"/>
                </a:cubicBezTo>
                <a:cubicBezTo>
                  <a:pt x="514" y="142"/>
                  <a:pt x="520" y="162"/>
                  <a:pt x="527" y="176"/>
                </a:cubicBezTo>
                <a:cubicBezTo>
                  <a:pt x="541" y="203"/>
                  <a:pt x="554" y="223"/>
                  <a:pt x="574" y="236"/>
                </a:cubicBezTo>
                <a:cubicBezTo>
                  <a:pt x="574" y="243"/>
                  <a:pt x="574" y="243"/>
                  <a:pt x="581" y="243"/>
                </a:cubicBezTo>
                <a:cubicBezTo>
                  <a:pt x="574" y="243"/>
                  <a:pt x="574" y="243"/>
                  <a:pt x="574" y="243"/>
                </a:cubicBezTo>
                <a:cubicBezTo>
                  <a:pt x="568" y="250"/>
                  <a:pt x="554" y="250"/>
                  <a:pt x="541" y="243"/>
                </a:cubicBezTo>
                <a:cubicBezTo>
                  <a:pt x="547" y="257"/>
                  <a:pt x="547" y="263"/>
                  <a:pt x="554" y="270"/>
                </a:cubicBezTo>
                <a:cubicBezTo>
                  <a:pt x="547" y="270"/>
                  <a:pt x="541" y="270"/>
                  <a:pt x="527" y="263"/>
                </a:cubicBezTo>
                <a:cubicBezTo>
                  <a:pt x="520" y="263"/>
                  <a:pt x="514" y="263"/>
                  <a:pt x="507" y="263"/>
                </a:cubicBezTo>
                <a:cubicBezTo>
                  <a:pt x="500" y="257"/>
                  <a:pt x="487" y="257"/>
                  <a:pt x="473" y="250"/>
                </a:cubicBezTo>
                <a:cubicBezTo>
                  <a:pt x="466" y="250"/>
                  <a:pt x="453" y="250"/>
                  <a:pt x="446" y="250"/>
                </a:cubicBezTo>
                <a:cubicBezTo>
                  <a:pt x="439" y="250"/>
                  <a:pt x="439" y="250"/>
                  <a:pt x="439" y="250"/>
                </a:cubicBezTo>
                <a:cubicBezTo>
                  <a:pt x="433" y="243"/>
                  <a:pt x="433" y="243"/>
                  <a:pt x="426" y="243"/>
                </a:cubicBezTo>
                <a:cubicBezTo>
                  <a:pt x="419" y="243"/>
                  <a:pt x="419" y="243"/>
                  <a:pt x="419" y="243"/>
                </a:cubicBezTo>
                <a:cubicBezTo>
                  <a:pt x="426" y="236"/>
                  <a:pt x="426" y="230"/>
                  <a:pt x="426" y="223"/>
                </a:cubicBezTo>
                <a:cubicBezTo>
                  <a:pt x="439" y="223"/>
                  <a:pt x="439" y="223"/>
                  <a:pt x="439" y="223"/>
                </a:cubicBezTo>
                <a:cubicBezTo>
                  <a:pt x="446" y="223"/>
                  <a:pt x="446" y="223"/>
                  <a:pt x="446" y="223"/>
                </a:cubicBezTo>
                <a:cubicBezTo>
                  <a:pt x="453" y="223"/>
                  <a:pt x="466" y="216"/>
                  <a:pt x="473" y="216"/>
                </a:cubicBezTo>
                <a:cubicBezTo>
                  <a:pt x="487" y="216"/>
                  <a:pt x="500" y="209"/>
                  <a:pt x="500" y="196"/>
                </a:cubicBezTo>
                <a:cubicBezTo>
                  <a:pt x="487" y="189"/>
                  <a:pt x="480" y="182"/>
                  <a:pt x="473" y="176"/>
                </a:cubicBezTo>
                <a:cubicBezTo>
                  <a:pt x="460" y="155"/>
                  <a:pt x="453" y="128"/>
                  <a:pt x="446" y="101"/>
                </a:cubicBezTo>
                <a:cubicBezTo>
                  <a:pt x="446" y="101"/>
                  <a:pt x="439" y="101"/>
                  <a:pt x="439" y="94"/>
                </a:cubicBezTo>
                <a:cubicBezTo>
                  <a:pt x="439" y="94"/>
                  <a:pt x="433" y="88"/>
                  <a:pt x="426" y="81"/>
                </a:cubicBezTo>
                <a:cubicBezTo>
                  <a:pt x="419" y="81"/>
                  <a:pt x="419" y="74"/>
                  <a:pt x="412" y="74"/>
                </a:cubicBezTo>
                <a:cubicBezTo>
                  <a:pt x="406" y="74"/>
                  <a:pt x="406" y="74"/>
                  <a:pt x="399" y="74"/>
                </a:cubicBezTo>
                <a:cubicBezTo>
                  <a:pt x="406" y="88"/>
                  <a:pt x="412" y="101"/>
                  <a:pt x="412" y="108"/>
                </a:cubicBezTo>
                <a:cubicBezTo>
                  <a:pt x="412" y="115"/>
                  <a:pt x="412" y="115"/>
                  <a:pt x="412" y="115"/>
                </a:cubicBezTo>
                <a:cubicBezTo>
                  <a:pt x="406" y="108"/>
                  <a:pt x="392" y="101"/>
                  <a:pt x="379" y="94"/>
                </a:cubicBezTo>
                <a:cubicBezTo>
                  <a:pt x="372" y="94"/>
                  <a:pt x="372" y="94"/>
                  <a:pt x="372" y="94"/>
                </a:cubicBezTo>
                <a:cubicBezTo>
                  <a:pt x="372" y="121"/>
                  <a:pt x="372" y="142"/>
                  <a:pt x="351" y="148"/>
                </a:cubicBezTo>
                <a:cubicBezTo>
                  <a:pt x="345" y="148"/>
                  <a:pt x="345" y="148"/>
                  <a:pt x="338" y="148"/>
                </a:cubicBezTo>
                <a:cubicBezTo>
                  <a:pt x="338" y="148"/>
                  <a:pt x="331" y="148"/>
                  <a:pt x="324" y="148"/>
                </a:cubicBezTo>
                <a:cubicBezTo>
                  <a:pt x="311" y="128"/>
                  <a:pt x="297" y="81"/>
                  <a:pt x="277" y="47"/>
                </a:cubicBezTo>
                <a:cubicBezTo>
                  <a:pt x="270" y="40"/>
                  <a:pt x="270" y="34"/>
                  <a:pt x="264" y="27"/>
                </a:cubicBezTo>
                <a:cubicBezTo>
                  <a:pt x="250" y="7"/>
                  <a:pt x="237" y="0"/>
                  <a:pt x="223" y="20"/>
                </a:cubicBezTo>
                <a:cubicBezTo>
                  <a:pt x="237" y="67"/>
                  <a:pt x="250" y="108"/>
                  <a:pt x="264" y="148"/>
                </a:cubicBezTo>
                <a:cubicBezTo>
                  <a:pt x="270" y="155"/>
                  <a:pt x="270" y="169"/>
                  <a:pt x="277" y="176"/>
                </a:cubicBezTo>
                <a:cubicBezTo>
                  <a:pt x="291" y="209"/>
                  <a:pt x="304" y="236"/>
                  <a:pt x="324" y="263"/>
                </a:cubicBezTo>
                <a:cubicBezTo>
                  <a:pt x="311" y="270"/>
                  <a:pt x="297" y="284"/>
                  <a:pt x="291" y="297"/>
                </a:cubicBezTo>
                <a:cubicBezTo>
                  <a:pt x="304" y="297"/>
                  <a:pt x="311" y="290"/>
                  <a:pt x="324" y="290"/>
                </a:cubicBezTo>
                <a:cubicBezTo>
                  <a:pt x="331" y="290"/>
                  <a:pt x="338" y="290"/>
                  <a:pt x="338" y="290"/>
                </a:cubicBezTo>
                <a:cubicBezTo>
                  <a:pt x="345" y="290"/>
                  <a:pt x="345" y="290"/>
                  <a:pt x="345" y="290"/>
                </a:cubicBezTo>
                <a:cubicBezTo>
                  <a:pt x="351" y="290"/>
                  <a:pt x="351" y="290"/>
                  <a:pt x="351" y="290"/>
                </a:cubicBezTo>
                <a:cubicBezTo>
                  <a:pt x="358" y="304"/>
                  <a:pt x="365" y="317"/>
                  <a:pt x="379" y="324"/>
                </a:cubicBezTo>
                <a:cubicBezTo>
                  <a:pt x="385" y="331"/>
                  <a:pt x="392" y="338"/>
                  <a:pt x="399" y="344"/>
                </a:cubicBezTo>
                <a:cubicBezTo>
                  <a:pt x="399" y="324"/>
                  <a:pt x="406" y="311"/>
                  <a:pt x="406" y="290"/>
                </a:cubicBezTo>
                <a:cubicBezTo>
                  <a:pt x="412" y="297"/>
                  <a:pt x="412" y="297"/>
                  <a:pt x="412" y="297"/>
                </a:cubicBezTo>
                <a:cubicBezTo>
                  <a:pt x="419" y="297"/>
                  <a:pt x="419" y="297"/>
                  <a:pt x="426" y="297"/>
                </a:cubicBezTo>
                <a:cubicBezTo>
                  <a:pt x="433" y="297"/>
                  <a:pt x="433" y="297"/>
                  <a:pt x="439" y="297"/>
                </a:cubicBezTo>
                <a:cubicBezTo>
                  <a:pt x="446" y="297"/>
                  <a:pt x="446" y="297"/>
                  <a:pt x="446" y="297"/>
                </a:cubicBezTo>
                <a:cubicBezTo>
                  <a:pt x="453" y="304"/>
                  <a:pt x="466" y="304"/>
                  <a:pt x="473" y="311"/>
                </a:cubicBezTo>
                <a:cubicBezTo>
                  <a:pt x="487" y="311"/>
                  <a:pt x="500" y="317"/>
                  <a:pt x="507" y="317"/>
                </a:cubicBezTo>
                <a:cubicBezTo>
                  <a:pt x="527" y="324"/>
                  <a:pt x="527" y="324"/>
                  <a:pt x="527" y="324"/>
                </a:cubicBezTo>
                <a:cubicBezTo>
                  <a:pt x="547" y="331"/>
                  <a:pt x="561" y="331"/>
                  <a:pt x="574" y="338"/>
                </a:cubicBezTo>
                <a:cubicBezTo>
                  <a:pt x="581" y="371"/>
                  <a:pt x="595" y="398"/>
                  <a:pt x="608" y="432"/>
                </a:cubicBezTo>
                <a:cubicBezTo>
                  <a:pt x="601" y="425"/>
                  <a:pt x="588" y="419"/>
                  <a:pt x="574" y="419"/>
                </a:cubicBezTo>
                <a:cubicBezTo>
                  <a:pt x="561" y="412"/>
                  <a:pt x="547" y="412"/>
                  <a:pt x="527" y="419"/>
                </a:cubicBezTo>
                <a:cubicBezTo>
                  <a:pt x="500" y="452"/>
                  <a:pt x="527" y="479"/>
                  <a:pt x="507" y="513"/>
                </a:cubicBezTo>
                <a:cubicBezTo>
                  <a:pt x="507" y="520"/>
                  <a:pt x="500" y="527"/>
                  <a:pt x="487" y="533"/>
                </a:cubicBezTo>
                <a:cubicBezTo>
                  <a:pt x="487" y="513"/>
                  <a:pt x="480" y="500"/>
                  <a:pt x="473" y="486"/>
                </a:cubicBezTo>
                <a:cubicBezTo>
                  <a:pt x="466" y="479"/>
                  <a:pt x="460" y="473"/>
                  <a:pt x="446" y="466"/>
                </a:cubicBezTo>
                <a:lnTo>
                  <a:pt x="439" y="466"/>
                </a:lnTo>
                <a:cubicBezTo>
                  <a:pt x="439" y="459"/>
                  <a:pt x="446" y="459"/>
                  <a:pt x="446" y="459"/>
                </a:cubicBezTo>
                <a:cubicBezTo>
                  <a:pt x="453" y="439"/>
                  <a:pt x="466" y="419"/>
                  <a:pt x="473" y="378"/>
                </a:cubicBezTo>
                <a:cubicBezTo>
                  <a:pt x="473" y="378"/>
                  <a:pt x="473" y="371"/>
                  <a:pt x="473" y="365"/>
                </a:cubicBezTo>
                <a:cubicBezTo>
                  <a:pt x="460" y="365"/>
                  <a:pt x="453" y="365"/>
                  <a:pt x="446" y="371"/>
                </a:cubicBezTo>
                <a:lnTo>
                  <a:pt x="439" y="371"/>
                </a:lnTo>
                <a:cubicBezTo>
                  <a:pt x="433" y="371"/>
                  <a:pt x="433" y="371"/>
                  <a:pt x="426" y="371"/>
                </a:cubicBezTo>
                <a:cubicBezTo>
                  <a:pt x="419" y="378"/>
                  <a:pt x="419" y="378"/>
                  <a:pt x="412" y="385"/>
                </a:cubicBezTo>
                <a:cubicBezTo>
                  <a:pt x="399" y="392"/>
                  <a:pt x="385" y="398"/>
                  <a:pt x="379" y="405"/>
                </a:cubicBezTo>
                <a:cubicBezTo>
                  <a:pt x="372" y="419"/>
                  <a:pt x="358" y="425"/>
                  <a:pt x="351" y="432"/>
                </a:cubicBezTo>
                <a:cubicBezTo>
                  <a:pt x="345" y="432"/>
                  <a:pt x="345" y="432"/>
                  <a:pt x="338" y="432"/>
                </a:cubicBezTo>
                <a:cubicBezTo>
                  <a:pt x="338" y="432"/>
                  <a:pt x="331" y="439"/>
                  <a:pt x="324" y="439"/>
                </a:cubicBezTo>
                <a:cubicBezTo>
                  <a:pt x="318" y="439"/>
                  <a:pt x="311" y="439"/>
                  <a:pt x="297" y="439"/>
                </a:cubicBezTo>
                <a:cubicBezTo>
                  <a:pt x="291" y="432"/>
                  <a:pt x="284" y="425"/>
                  <a:pt x="277" y="412"/>
                </a:cubicBezTo>
                <a:cubicBezTo>
                  <a:pt x="270" y="405"/>
                  <a:pt x="270" y="392"/>
                  <a:pt x="264" y="385"/>
                </a:cubicBezTo>
                <a:cubicBezTo>
                  <a:pt x="237" y="311"/>
                  <a:pt x="264" y="223"/>
                  <a:pt x="196" y="176"/>
                </a:cubicBezTo>
                <a:cubicBezTo>
                  <a:pt x="189" y="169"/>
                  <a:pt x="183" y="162"/>
                  <a:pt x="176" y="155"/>
                </a:cubicBezTo>
                <a:cubicBezTo>
                  <a:pt x="162" y="155"/>
                  <a:pt x="156" y="148"/>
                  <a:pt x="149" y="148"/>
                </a:cubicBezTo>
                <a:cubicBezTo>
                  <a:pt x="149" y="148"/>
                  <a:pt x="142" y="148"/>
                  <a:pt x="142" y="155"/>
                </a:cubicBezTo>
                <a:cubicBezTo>
                  <a:pt x="122" y="176"/>
                  <a:pt x="128" y="203"/>
                  <a:pt x="142" y="216"/>
                </a:cubicBezTo>
                <a:cubicBezTo>
                  <a:pt x="149" y="230"/>
                  <a:pt x="162" y="243"/>
                  <a:pt x="176" y="257"/>
                </a:cubicBezTo>
                <a:cubicBezTo>
                  <a:pt x="196" y="277"/>
                  <a:pt x="210" y="297"/>
                  <a:pt x="183" y="317"/>
                </a:cubicBezTo>
                <a:cubicBezTo>
                  <a:pt x="183" y="311"/>
                  <a:pt x="176" y="311"/>
                  <a:pt x="176" y="304"/>
                </a:cubicBezTo>
                <a:cubicBezTo>
                  <a:pt x="162" y="297"/>
                  <a:pt x="156" y="290"/>
                  <a:pt x="142" y="284"/>
                </a:cubicBezTo>
                <a:cubicBezTo>
                  <a:pt x="135" y="284"/>
                  <a:pt x="128" y="277"/>
                  <a:pt x="122" y="277"/>
                </a:cubicBezTo>
                <a:cubicBezTo>
                  <a:pt x="115" y="277"/>
                  <a:pt x="101" y="270"/>
                  <a:pt x="88" y="270"/>
                </a:cubicBezTo>
                <a:cubicBezTo>
                  <a:pt x="81" y="270"/>
                  <a:pt x="74" y="270"/>
                  <a:pt x="61" y="270"/>
                </a:cubicBezTo>
                <a:cubicBezTo>
                  <a:pt x="74" y="297"/>
                  <a:pt x="68" y="311"/>
                  <a:pt x="61" y="317"/>
                </a:cubicBezTo>
                <a:cubicBezTo>
                  <a:pt x="54" y="317"/>
                  <a:pt x="47" y="317"/>
                  <a:pt x="41" y="324"/>
                </a:cubicBezTo>
                <a:cubicBezTo>
                  <a:pt x="34" y="324"/>
                  <a:pt x="27" y="324"/>
                  <a:pt x="20" y="324"/>
                </a:cubicBezTo>
                <a:cubicBezTo>
                  <a:pt x="7" y="331"/>
                  <a:pt x="0" y="344"/>
                  <a:pt x="14" y="371"/>
                </a:cubicBezTo>
                <a:lnTo>
                  <a:pt x="20" y="378"/>
                </a:lnTo>
                <a:cubicBezTo>
                  <a:pt x="27" y="378"/>
                  <a:pt x="34" y="385"/>
                  <a:pt x="41" y="385"/>
                </a:cubicBezTo>
                <a:cubicBezTo>
                  <a:pt x="47" y="392"/>
                  <a:pt x="54" y="392"/>
                  <a:pt x="61" y="392"/>
                </a:cubicBezTo>
                <a:cubicBezTo>
                  <a:pt x="68" y="398"/>
                  <a:pt x="81" y="398"/>
                  <a:pt x="88" y="398"/>
                </a:cubicBezTo>
                <a:cubicBezTo>
                  <a:pt x="101" y="398"/>
                  <a:pt x="115" y="398"/>
                  <a:pt x="122" y="398"/>
                </a:cubicBezTo>
                <a:cubicBezTo>
                  <a:pt x="128" y="405"/>
                  <a:pt x="135" y="405"/>
                  <a:pt x="142" y="412"/>
                </a:cubicBezTo>
                <a:cubicBezTo>
                  <a:pt x="156" y="419"/>
                  <a:pt x="162" y="425"/>
                  <a:pt x="176" y="432"/>
                </a:cubicBezTo>
                <a:cubicBezTo>
                  <a:pt x="183" y="439"/>
                  <a:pt x="189" y="439"/>
                  <a:pt x="196" y="446"/>
                </a:cubicBezTo>
                <a:cubicBezTo>
                  <a:pt x="223" y="459"/>
                  <a:pt x="243" y="466"/>
                  <a:pt x="264" y="479"/>
                </a:cubicBezTo>
                <a:cubicBezTo>
                  <a:pt x="270" y="486"/>
                  <a:pt x="270" y="486"/>
                  <a:pt x="277" y="486"/>
                </a:cubicBezTo>
                <a:cubicBezTo>
                  <a:pt x="297" y="500"/>
                  <a:pt x="311" y="520"/>
                  <a:pt x="324" y="533"/>
                </a:cubicBezTo>
                <a:cubicBezTo>
                  <a:pt x="331" y="547"/>
                  <a:pt x="338" y="554"/>
                  <a:pt x="338" y="560"/>
                </a:cubicBezTo>
                <a:cubicBezTo>
                  <a:pt x="345" y="574"/>
                  <a:pt x="345" y="581"/>
                  <a:pt x="351" y="587"/>
                </a:cubicBezTo>
                <a:cubicBezTo>
                  <a:pt x="358" y="587"/>
                  <a:pt x="372" y="587"/>
                  <a:pt x="379" y="587"/>
                </a:cubicBezTo>
                <a:cubicBezTo>
                  <a:pt x="392" y="581"/>
                  <a:pt x="399" y="574"/>
                  <a:pt x="412" y="574"/>
                </a:cubicBezTo>
                <a:cubicBezTo>
                  <a:pt x="419" y="567"/>
                  <a:pt x="419" y="567"/>
                  <a:pt x="426" y="567"/>
                </a:cubicBezTo>
                <a:cubicBezTo>
                  <a:pt x="433" y="567"/>
                  <a:pt x="433" y="567"/>
                  <a:pt x="439" y="567"/>
                </a:cubicBezTo>
                <a:lnTo>
                  <a:pt x="446" y="567"/>
                </a:lnTo>
                <a:cubicBezTo>
                  <a:pt x="446" y="560"/>
                  <a:pt x="446" y="554"/>
                  <a:pt x="446" y="547"/>
                </a:cubicBezTo>
                <a:cubicBezTo>
                  <a:pt x="446" y="547"/>
                  <a:pt x="439" y="540"/>
                  <a:pt x="439" y="533"/>
                </a:cubicBezTo>
                <a:cubicBezTo>
                  <a:pt x="433" y="500"/>
                  <a:pt x="433" y="486"/>
                  <a:pt x="439" y="466"/>
                </a:cubicBezTo>
                <a:cubicBezTo>
                  <a:pt x="439" y="479"/>
                  <a:pt x="439" y="479"/>
                  <a:pt x="439" y="479"/>
                </a:cubicBezTo>
                <a:cubicBezTo>
                  <a:pt x="439" y="486"/>
                  <a:pt x="446" y="493"/>
                  <a:pt x="446" y="506"/>
                </a:cubicBezTo>
                <a:cubicBezTo>
                  <a:pt x="453" y="554"/>
                  <a:pt x="466" y="587"/>
                  <a:pt x="473" y="621"/>
                </a:cubicBezTo>
                <a:cubicBezTo>
                  <a:pt x="466" y="621"/>
                  <a:pt x="460" y="614"/>
                  <a:pt x="446" y="614"/>
                </a:cubicBezTo>
                <a:cubicBezTo>
                  <a:pt x="446" y="614"/>
                  <a:pt x="446" y="614"/>
                  <a:pt x="446" y="621"/>
                </a:cubicBezTo>
                <a:cubicBezTo>
                  <a:pt x="446" y="621"/>
                  <a:pt x="439" y="621"/>
                  <a:pt x="439" y="628"/>
                </a:cubicBezTo>
                <a:cubicBezTo>
                  <a:pt x="433" y="635"/>
                  <a:pt x="426" y="648"/>
                  <a:pt x="426" y="662"/>
                </a:cubicBezTo>
                <a:cubicBezTo>
                  <a:pt x="419" y="702"/>
                  <a:pt x="426" y="743"/>
                  <a:pt x="426" y="783"/>
                </a:cubicBezTo>
                <a:cubicBezTo>
                  <a:pt x="433" y="783"/>
                  <a:pt x="433" y="783"/>
                  <a:pt x="439" y="783"/>
                </a:cubicBezTo>
                <a:lnTo>
                  <a:pt x="446" y="783"/>
                </a:lnTo>
                <a:cubicBezTo>
                  <a:pt x="453" y="783"/>
                  <a:pt x="466" y="790"/>
                  <a:pt x="473" y="790"/>
                </a:cubicBezTo>
                <a:cubicBezTo>
                  <a:pt x="487" y="797"/>
                  <a:pt x="500" y="803"/>
                  <a:pt x="507" y="810"/>
                </a:cubicBezTo>
                <a:cubicBezTo>
                  <a:pt x="514" y="810"/>
                  <a:pt x="520" y="817"/>
                  <a:pt x="527" y="824"/>
                </a:cubicBezTo>
                <a:cubicBezTo>
                  <a:pt x="547" y="830"/>
                  <a:pt x="561" y="837"/>
                  <a:pt x="574" y="844"/>
                </a:cubicBezTo>
                <a:cubicBezTo>
                  <a:pt x="588" y="851"/>
                  <a:pt x="595" y="844"/>
                  <a:pt x="601" y="837"/>
                </a:cubicBezTo>
                <a:cubicBezTo>
                  <a:pt x="588" y="837"/>
                  <a:pt x="568" y="830"/>
                  <a:pt x="574" y="810"/>
                </a:cubicBezTo>
                <a:cubicBezTo>
                  <a:pt x="588" y="810"/>
                  <a:pt x="608" y="810"/>
                  <a:pt x="615" y="803"/>
                </a:cubicBezTo>
                <a:close/>
                <a:moveTo>
                  <a:pt x="473" y="702"/>
                </a:moveTo>
                <a:lnTo>
                  <a:pt x="473" y="702"/>
                </a:lnTo>
                <a:cubicBezTo>
                  <a:pt x="466" y="709"/>
                  <a:pt x="460" y="709"/>
                  <a:pt x="446" y="709"/>
                </a:cubicBezTo>
                <a:cubicBezTo>
                  <a:pt x="453" y="709"/>
                  <a:pt x="466" y="689"/>
                  <a:pt x="473" y="668"/>
                </a:cubicBezTo>
                <a:cubicBezTo>
                  <a:pt x="473" y="662"/>
                  <a:pt x="480" y="655"/>
                  <a:pt x="480" y="648"/>
                </a:cubicBezTo>
                <a:cubicBezTo>
                  <a:pt x="480" y="662"/>
                  <a:pt x="487" y="682"/>
                  <a:pt x="487" y="702"/>
                </a:cubicBezTo>
                <a:cubicBezTo>
                  <a:pt x="480" y="702"/>
                  <a:pt x="480" y="702"/>
                  <a:pt x="473" y="702"/>
                </a:cubicBezTo>
                <a:close/>
                <a:moveTo>
                  <a:pt x="507" y="695"/>
                </a:moveTo>
                <a:lnTo>
                  <a:pt x="507" y="695"/>
                </a:lnTo>
                <a:cubicBezTo>
                  <a:pt x="500" y="695"/>
                  <a:pt x="500" y="695"/>
                  <a:pt x="487" y="695"/>
                </a:cubicBezTo>
                <a:cubicBezTo>
                  <a:pt x="493" y="689"/>
                  <a:pt x="500" y="689"/>
                  <a:pt x="507" y="695"/>
                </a:cubicBezTo>
                <a:cubicBezTo>
                  <a:pt x="514" y="695"/>
                  <a:pt x="514" y="695"/>
                  <a:pt x="514" y="695"/>
                </a:cubicBezTo>
                <a:lnTo>
                  <a:pt x="507" y="695"/>
                </a:ln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4" name="Freeform 262"/>
          <p:cNvSpPr>
            <a:spLocks noChangeArrowheads="1"/>
          </p:cNvSpPr>
          <p:nvPr/>
        </p:nvSpPr>
        <p:spPr bwMode="auto">
          <a:xfrm>
            <a:off x="8189913" y="2442369"/>
            <a:ext cx="30163" cy="70644"/>
          </a:xfrm>
          <a:custGeom>
            <a:avLst/>
            <a:gdLst>
              <a:gd name="T0" fmla="*/ 48854 w 116"/>
              <a:gd name="T1" fmla="*/ 13945 h 271"/>
              <a:gd name="T2" fmla="*/ 48854 w 116"/>
              <a:gd name="T3" fmla="*/ 13945 h 271"/>
              <a:gd name="T4" fmla="*/ 45254 w 116"/>
              <a:gd name="T5" fmla="*/ 0 h 271"/>
              <a:gd name="T6" fmla="*/ 41654 w 116"/>
              <a:gd name="T7" fmla="*/ 0 h 271"/>
              <a:gd name="T8" fmla="*/ 10799 w 116"/>
              <a:gd name="T9" fmla="*/ 17560 h 271"/>
              <a:gd name="T10" fmla="*/ 3600 w 116"/>
              <a:gd name="T11" fmla="*/ 24791 h 271"/>
              <a:gd name="T12" fmla="*/ 3600 w 116"/>
              <a:gd name="T13" fmla="*/ 59395 h 271"/>
              <a:gd name="T14" fmla="*/ 10799 w 116"/>
              <a:gd name="T15" fmla="*/ 73340 h 271"/>
              <a:gd name="T16" fmla="*/ 41654 w 116"/>
              <a:gd name="T17" fmla="*/ 129119 h 271"/>
              <a:gd name="T18" fmla="*/ 48854 w 116"/>
              <a:gd name="T19" fmla="*/ 132734 h 271"/>
              <a:gd name="T20" fmla="*/ 55539 w 116"/>
              <a:gd name="T21" fmla="*/ 139449 h 271"/>
              <a:gd name="T22" fmla="*/ 59139 w 116"/>
              <a:gd name="T23" fmla="*/ 139449 h 271"/>
              <a:gd name="T24" fmla="*/ 59139 w 116"/>
              <a:gd name="T25" fmla="*/ 139449 h 271"/>
              <a:gd name="T26" fmla="*/ 59139 w 116"/>
              <a:gd name="T27" fmla="*/ 139449 h 271"/>
              <a:gd name="T28" fmla="*/ 55539 w 116"/>
              <a:gd name="T29" fmla="*/ 129119 h 271"/>
              <a:gd name="T30" fmla="*/ 48854 w 116"/>
              <a:gd name="T31" fmla="*/ 104845 h 271"/>
              <a:gd name="T32" fmla="*/ 48854 w 116"/>
              <a:gd name="T33" fmla="*/ 63010 h 271"/>
              <a:gd name="T34" fmla="*/ 48854 w 116"/>
              <a:gd name="T35" fmla="*/ 13945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271">
                <a:moveTo>
                  <a:pt x="95" y="27"/>
                </a:moveTo>
                <a:lnTo>
                  <a:pt x="95" y="27"/>
                </a:lnTo>
                <a:cubicBezTo>
                  <a:pt x="95" y="21"/>
                  <a:pt x="95" y="14"/>
                  <a:pt x="88" y="0"/>
                </a:cubicBezTo>
                <a:cubicBezTo>
                  <a:pt x="88" y="0"/>
                  <a:pt x="88" y="0"/>
                  <a:pt x="81" y="0"/>
                </a:cubicBezTo>
                <a:cubicBezTo>
                  <a:pt x="54" y="7"/>
                  <a:pt x="34" y="21"/>
                  <a:pt x="21" y="34"/>
                </a:cubicBezTo>
                <a:cubicBezTo>
                  <a:pt x="14" y="34"/>
                  <a:pt x="14" y="41"/>
                  <a:pt x="7" y="48"/>
                </a:cubicBezTo>
                <a:cubicBezTo>
                  <a:pt x="0" y="68"/>
                  <a:pt x="0" y="88"/>
                  <a:pt x="7" y="115"/>
                </a:cubicBezTo>
                <a:cubicBezTo>
                  <a:pt x="14" y="122"/>
                  <a:pt x="14" y="135"/>
                  <a:pt x="21" y="142"/>
                </a:cubicBezTo>
                <a:cubicBezTo>
                  <a:pt x="34" y="183"/>
                  <a:pt x="61" y="223"/>
                  <a:pt x="81" y="250"/>
                </a:cubicBezTo>
                <a:cubicBezTo>
                  <a:pt x="88" y="250"/>
                  <a:pt x="88" y="257"/>
                  <a:pt x="95" y="257"/>
                </a:cubicBezTo>
                <a:cubicBezTo>
                  <a:pt x="102" y="264"/>
                  <a:pt x="102" y="264"/>
                  <a:pt x="108" y="270"/>
                </a:cubicBezTo>
                <a:cubicBezTo>
                  <a:pt x="108" y="270"/>
                  <a:pt x="108" y="270"/>
                  <a:pt x="115" y="270"/>
                </a:cubicBezTo>
                <a:cubicBezTo>
                  <a:pt x="108" y="264"/>
                  <a:pt x="108" y="257"/>
                  <a:pt x="108" y="250"/>
                </a:cubicBezTo>
                <a:cubicBezTo>
                  <a:pt x="102" y="230"/>
                  <a:pt x="95" y="216"/>
                  <a:pt x="95" y="203"/>
                </a:cubicBezTo>
                <a:cubicBezTo>
                  <a:pt x="88" y="162"/>
                  <a:pt x="88" y="149"/>
                  <a:pt x="95" y="122"/>
                </a:cubicBezTo>
                <a:cubicBezTo>
                  <a:pt x="95" y="102"/>
                  <a:pt x="102" y="75"/>
                  <a:pt x="95"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5" name="Freeform 263"/>
          <p:cNvSpPr>
            <a:spLocks noChangeArrowheads="1"/>
          </p:cNvSpPr>
          <p:nvPr/>
        </p:nvSpPr>
        <p:spPr bwMode="auto">
          <a:xfrm>
            <a:off x="8807450" y="2148682"/>
            <a:ext cx="307182" cy="231775"/>
          </a:xfrm>
          <a:custGeom>
            <a:avLst/>
            <a:gdLst>
              <a:gd name="T0" fmla="*/ 614362 w 1182"/>
              <a:gd name="T1" fmla="*/ 462967 h 892"/>
              <a:gd name="T2" fmla="*/ 555058 w 1182"/>
              <a:gd name="T3" fmla="*/ 406850 h 892"/>
              <a:gd name="T4" fmla="*/ 477548 w 1182"/>
              <a:gd name="T5" fmla="*/ 372037 h 892"/>
              <a:gd name="T6" fmla="*/ 449457 w 1182"/>
              <a:gd name="T7" fmla="*/ 357488 h 892"/>
              <a:gd name="T8" fmla="*/ 400037 w 1182"/>
              <a:gd name="T9" fmla="*/ 336704 h 892"/>
              <a:gd name="T10" fmla="*/ 371946 w 1182"/>
              <a:gd name="T11" fmla="*/ 301370 h 892"/>
              <a:gd name="T12" fmla="*/ 319406 w 1182"/>
              <a:gd name="T13" fmla="*/ 280586 h 892"/>
              <a:gd name="T14" fmla="*/ 238774 w 1182"/>
              <a:gd name="T15" fmla="*/ 189136 h 892"/>
              <a:gd name="T16" fmla="*/ 172188 w 1182"/>
              <a:gd name="T17" fmla="*/ 118989 h 892"/>
              <a:gd name="T18" fmla="*/ 172188 w 1182"/>
              <a:gd name="T19" fmla="*/ 108597 h 892"/>
              <a:gd name="T20" fmla="*/ 238774 w 1182"/>
              <a:gd name="T21" fmla="*/ 87813 h 892"/>
              <a:gd name="T22" fmla="*/ 329810 w 1182"/>
              <a:gd name="T23" fmla="*/ 70147 h 892"/>
              <a:gd name="T24" fmla="*/ 396916 w 1182"/>
              <a:gd name="T25" fmla="*/ 59754 h 892"/>
              <a:gd name="T26" fmla="*/ 439053 w 1182"/>
              <a:gd name="T27" fmla="*/ 56117 h 892"/>
              <a:gd name="T28" fmla="*/ 470265 w 1182"/>
              <a:gd name="T29" fmla="*/ 52480 h 892"/>
              <a:gd name="T30" fmla="*/ 487952 w 1182"/>
              <a:gd name="T31" fmla="*/ 48843 h 892"/>
              <a:gd name="T32" fmla="*/ 459861 w 1182"/>
              <a:gd name="T33" fmla="*/ 42088 h 892"/>
              <a:gd name="T34" fmla="*/ 407320 w 1182"/>
              <a:gd name="T35" fmla="*/ 34813 h 892"/>
              <a:gd name="T36" fmla="*/ 371946 w 1182"/>
              <a:gd name="T37" fmla="*/ 34813 h 892"/>
              <a:gd name="T38" fmla="*/ 284552 w 1182"/>
              <a:gd name="T39" fmla="*/ 38451 h 892"/>
              <a:gd name="T40" fmla="*/ 221087 w 1182"/>
              <a:gd name="T41" fmla="*/ 56117 h 892"/>
              <a:gd name="T42" fmla="*/ 133172 w 1182"/>
              <a:gd name="T43" fmla="*/ 87813 h 892"/>
              <a:gd name="T44" fmla="*/ 119127 w 1182"/>
              <a:gd name="T45" fmla="*/ 94568 h 892"/>
              <a:gd name="T46" fmla="*/ 98319 w 1182"/>
              <a:gd name="T47" fmla="*/ 98205 h 892"/>
              <a:gd name="T48" fmla="*/ 73349 w 1182"/>
              <a:gd name="T49" fmla="*/ 62872 h 892"/>
              <a:gd name="T50" fmla="*/ 45258 w 1182"/>
              <a:gd name="T51" fmla="*/ 31696 h 892"/>
              <a:gd name="T52" fmla="*/ 24450 w 1182"/>
              <a:gd name="T53" fmla="*/ 87813 h 892"/>
              <a:gd name="T54" fmla="*/ 14046 w 1182"/>
              <a:gd name="T55" fmla="*/ 143930 h 892"/>
              <a:gd name="T56" fmla="*/ 3121 w 1182"/>
              <a:gd name="T57" fmla="*/ 150685 h 892"/>
              <a:gd name="T58" fmla="*/ 28091 w 1182"/>
              <a:gd name="T59" fmla="*/ 182381 h 892"/>
              <a:gd name="T60" fmla="*/ 52541 w 1182"/>
              <a:gd name="T61" fmla="*/ 136656 h 892"/>
              <a:gd name="T62" fmla="*/ 87394 w 1182"/>
              <a:gd name="T63" fmla="*/ 129901 h 892"/>
              <a:gd name="T64" fmla="*/ 87394 w 1182"/>
              <a:gd name="T65" fmla="*/ 140293 h 892"/>
              <a:gd name="T66" fmla="*/ 87394 w 1182"/>
              <a:gd name="T67" fmla="*/ 171989 h 892"/>
              <a:gd name="T68" fmla="*/ 133172 w 1182"/>
              <a:gd name="T69" fmla="*/ 161077 h 892"/>
              <a:gd name="T70" fmla="*/ 172188 w 1182"/>
              <a:gd name="T71" fmla="*/ 154322 h 892"/>
              <a:gd name="T72" fmla="*/ 172188 w 1182"/>
              <a:gd name="T73" fmla="*/ 189136 h 892"/>
              <a:gd name="T74" fmla="*/ 168546 w 1182"/>
              <a:gd name="T75" fmla="*/ 242136 h 892"/>
              <a:gd name="T76" fmla="*/ 217446 w 1182"/>
              <a:gd name="T77" fmla="*/ 238498 h 892"/>
              <a:gd name="T78" fmla="*/ 210683 w 1182"/>
              <a:gd name="T79" fmla="*/ 290978 h 892"/>
              <a:gd name="T80" fmla="*/ 249178 w 1182"/>
              <a:gd name="T81" fmla="*/ 305008 h 892"/>
              <a:gd name="T82" fmla="*/ 284552 w 1182"/>
              <a:gd name="T83" fmla="*/ 301370 h 892"/>
              <a:gd name="T84" fmla="*/ 252820 w 1182"/>
              <a:gd name="T85" fmla="*/ 357488 h 892"/>
              <a:gd name="T86" fmla="*/ 224728 w 1182"/>
              <a:gd name="T87" fmla="*/ 396458 h 892"/>
              <a:gd name="T88" fmla="*/ 252820 w 1182"/>
              <a:gd name="T89" fmla="*/ 410487 h 892"/>
              <a:gd name="T90" fmla="*/ 252820 w 1182"/>
              <a:gd name="T91" fmla="*/ 424517 h 892"/>
              <a:gd name="T92" fmla="*/ 301719 w 1182"/>
              <a:gd name="T93" fmla="*/ 417242 h 892"/>
              <a:gd name="T94" fmla="*/ 371946 w 1182"/>
              <a:gd name="T95" fmla="*/ 414125 h 892"/>
              <a:gd name="T96" fmla="*/ 371946 w 1182"/>
              <a:gd name="T97" fmla="*/ 368399 h 892"/>
              <a:gd name="T98" fmla="*/ 382871 w 1182"/>
              <a:gd name="T99" fmla="*/ 382429 h 892"/>
              <a:gd name="T100" fmla="*/ 407320 w 1182"/>
              <a:gd name="T101" fmla="*/ 424517 h 892"/>
              <a:gd name="T102" fmla="*/ 459861 w 1182"/>
              <a:gd name="T103" fmla="*/ 400095 h 892"/>
              <a:gd name="T104" fmla="*/ 484311 w 1182"/>
              <a:gd name="T105" fmla="*/ 424517 h 892"/>
              <a:gd name="T106" fmla="*/ 459861 w 1182"/>
              <a:gd name="T107" fmla="*/ 417242 h 892"/>
              <a:gd name="T108" fmla="*/ 439053 w 1182"/>
              <a:gd name="T109" fmla="*/ 462967 h 892"/>
              <a:gd name="T110" fmla="*/ 470265 w 1182"/>
              <a:gd name="T111" fmla="*/ 456213 h 892"/>
              <a:gd name="T112" fmla="*/ 537371 w 1182"/>
              <a:gd name="T113" fmla="*/ 448938 h 892"/>
              <a:gd name="T114" fmla="*/ 73349 w 1182"/>
              <a:gd name="T115" fmla="*/ 115872 h 892"/>
              <a:gd name="T116" fmla="*/ 52541 w 1182"/>
              <a:gd name="T117" fmla="*/ 129901 h 892"/>
              <a:gd name="T118" fmla="*/ 87394 w 1182"/>
              <a:gd name="T119" fmla="*/ 112235 h 892"/>
              <a:gd name="T120" fmla="*/ 287673 w 1182"/>
              <a:gd name="T121" fmla="*/ 375154 h 892"/>
              <a:gd name="T122" fmla="*/ 329810 w 1182"/>
              <a:gd name="T123" fmla="*/ 361125 h 8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2" h="892">
                <a:moveTo>
                  <a:pt x="1127" y="878"/>
                </a:moveTo>
                <a:lnTo>
                  <a:pt x="1127" y="878"/>
                </a:lnTo>
                <a:cubicBezTo>
                  <a:pt x="1134" y="878"/>
                  <a:pt x="1134" y="878"/>
                  <a:pt x="1134" y="878"/>
                </a:cubicBezTo>
                <a:cubicBezTo>
                  <a:pt x="1148" y="884"/>
                  <a:pt x="1168" y="884"/>
                  <a:pt x="1181" y="891"/>
                </a:cubicBezTo>
                <a:cubicBezTo>
                  <a:pt x="1168" y="871"/>
                  <a:pt x="1154" y="851"/>
                  <a:pt x="1134" y="837"/>
                </a:cubicBezTo>
                <a:cubicBezTo>
                  <a:pt x="1134" y="830"/>
                  <a:pt x="1127" y="830"/>
                  <a:pt x="1127" y="830"/>
                </a:cubicBezTo>
                <a:cubicBezTo>
                  <a:pt x="1121" y="824"/>
                  <a:pt x="1114" y="817"/>
                  <a:pt x="1114" y="817"/>
                </a:cubicBezTo>
                <a:cubicBezTo>
                  <a:pt x="1094" y="803"/>
                  <a:pt x="1080" y="790"/>
                  <a:pt x="1067" y="783"/>
                </a:cubicBezTo>
                <a:cubicBezTo>
                  <a:pt x="1053" y="776"/>
                  <a:pt x="1046" y="770"/>
                  <a:pt x="1033" y="763"/>
                </a:cubicBezTo>
                <a:cubicBezTo>
                  <a:pt x="1012" y="749"/>
                  <a:pt x="985" y="743"/>
                  <a:pt x="958" y="729"/>
                </a:cubicBezTo>
                <a:cubicBezTo>
                  <a:pt x="952" y="729"/>
                  <a:pt x="945" y="722"/>
                  <a:pt x="938" y="722"/>
                </a:cubicBezTo>
                <a:cubicBezTo>
                  <a:pt x="918" y="716"/>
                  <a:pt x="918" y="716"/>
                  <a:pt x="918" y="716"/>
                </a:cubicBezTo>
                <a:cubicBezTo>
                  <a:pt x="904" y="709"/>
                  <a:pt x="904" y="709"/>
                  <a:pt x="904" y="709"/>
                </a:cubicBezTo>
                <a:cubicBezTo>
                  <a:pt x="898" y="702"/>
                  <a:pt x="898" y="702"/>
                  <a:pt x="898" y="702"/>
                </a:cubicBezTo>
                <a:cubicBezTo>
                  <a:pt x="884" y="695"/>
                  <a:pt x="884" y="695"/>
                  <a:pt x="884" y="695"/>
                </a:cubicBezTo>
                <a:cubicBezTo>
                  <a:pt x="864" y="688"/>
                  <a:pt x="864" y="688"/>
                  <a:pt x="864" y="688"/>
                </a:cubicBezTo>
                <a:cubicBezTo>
                  <a:pt x="857" y="688"/>
                  <a:pt x="850" y="682"/>
                  <a:pt x="844" y="682"/>
                </a:cubicBezTo>
                <a:cubicBezTo>
                  <a:pt x="823" y="675"/>
                  <a:pt x="810" y="668"/>
                  <a:pt x="790" y="655"/>
                </a:cubicBezTo>
                <a:cubicBezTo>
                  <a:pt x="783" y="655"/>
                  <a:pt x="783" y="655"/>
                  <a:pt x="783" y="655"/>
                </a:cubicBezTo>
                <a:cubicBezTo>
                  <a:pt x="776" y="655"/>
                  <a:pt x="776" y="648"/>
                  <a:pt x="769" y="648"/>
                </a:cubicBezTo>
                <a:cubicBezTo>
                  <a:pt x="763" y="641"/>
                  <a:pt x="763" y="641"/>
                  <a:pt x="763" y="641"/>
                </a:cubicBezTo>
                <a:cubicBezTo>
                  <a:pt x="756" y="641"/>
                  <a:pt x="749" y="634"/>
                  <a:pt x="736" y="634"/>
                </a:cubicBezTo>
                <a:cubicBezTo>
                  <a:pt x="736" y="628"/>
                  <a:pt x="729" y="628"/>
                  <a:pt x="722" y="621"/>
                </a:cubicBezTo>
                <a:cubicBezTo>
                  <a:pt x="722" y="607"/>
                  <a:pt x="715" y="594"/>
                  <a:pt x="715" y="580"/>
                </a:cubicBezTo>
                <a:cubicBezTo>
                  <a:pt x="709" y="560"/>
                  <a:pt x="702" y="540"/>
                  <a:pt x="695" y="520"/>
                </a:cubicBezTo>
                <a:cubicBezTo>
                  <a:pt x="682" y="506"/>
                  <a:pt x="668" y="499"/>
                  <a:pt x="655" y="493"/>
                </a:cubicBezTo>
                <a:cubicBezTo>
                  <a:pt x="634" y="513"/>
                  <a:pt x="634" y="513"/>
                  <a:pt x="634" y="513"/>
                </a:cubicBezTo>
                <a:cubicBezTo>
                  <a:pt x="614" y="540"/>
                  <a:pt x="614" y="540"/>
                  <a:pt x="614" y="540"/>
                </a:cubicBezTo>
                <a:cubicBezTo>
                  <a:pt x="607" y="533"/>
                  <a:pt x="601" y="526"/>
                  <a:pt x="594" y="520"/>
                </a:cubicBezTo>
                <a:cubicBezTo>
                  <a:pt x="580" y="506"/>
                  <a:pt x="560" y="486"/>
                  <a:pt x="547" y="472"/>
                </a:cubicBezTo>
                <a:cubicBezTo>
                  <a:pt x="526" y="445"/>
                  <a:pt x="506" y="425"/>
                  <a:pt x="486" y="398"/>
                </a:cubicBezTo>
                <a:cubicBezTo>
                  <a:pt x="479" y="391"/>
                  <a:pt x="472" y="378"/>
                  <a:pt x="459" y="364"/>
                </a:cubicBezTo>
                <a:cubicBezTo>
                  <a:pt x="452" y="358"/>
                  <a:pt x="439" y="344"/>
                  <a:pt x="432" y="331"/>
                </a:cubicBezTo>
                <a:cubicBezTo>
                  <a:pt x="425" y="324"/>
                  <a:pt x="425" y="324"/>
                  <a:pt x="425" y="324"/>
                </a:cubicBezTo>
                <a:cubicBezTo>
                  <a:pt x="412" y="310"/>
                  <a:pt x="398" y="297"/>
                  <a:pt x="385" y="283"/>
                </a:cubicBezTo>
                <a:cubicBezTo>
                  <a:pt x="364" y="263"/>
                  <a:pt x="351" y="250"/>
                  <a:pt x="331" y="229"/>
                </a:cubicBezTo>
                <a:cubicBezTo>
                  <a:pt x="324" y="229"/>
                  <a:pt x="324" y="229"/>
                  <a:pt x="324" y="229"/>
                </a:cubicBezTo>
                <a:cubicBezTo>
                  <a:pt x="317" y="223"/>
                  <a:pt x="310" y="216"/>
                  <a:pt x="304" y="216"/>
                </a:cubicBezTo>
                <a:cubicBezTo>
                  <a:pt x="324" y="209"/>
                  <a:pt x="324" y="209"/>
                  <a:pt x="324" y="209"/>
                </a:cubicBezTo>
                <a:cubicBezTo>
                  <a:pt x="331" y="209"/>
                  <a:pt x="331" y="209"/>
                  <a:pt x="331" y="209"/>
                </a:cubicBezTo>
                <a:cubicBezTo>
                  <a:pt x="344" y="202"/>
                  <a:pt x="364" y="196"/>
                  <a:pt x="385" y="189"/>
                </a:cubicBezTo>
                <a:cubicBezTo>
                  <a:pt x="398" y="189"/>
                  <a:pt x="412" y="182"/>
                  <a:pt x="425" y="182"/>
                </a:cubicBezTo>
                <a:cubicBezTo>
                  <a:pt x="432" y="182"/>
                  <a:pt x="432" y="182"/>
                  <a:pt x="432" y="182"/>
                </a:cubicBezTo>
                <a:cubicBezTo>
                  <a:pt x="439" y="175"/>
                  <a:pt x="452" y="175"/>
                  <a:pt x="459" y="169"/>
                </a:cubicBezTo>
                <a:cubicBezTo>
                  <a:pt x="472" y="169"/>
                  <a:pt x="479" y="169"/>
                  <a:pt x="486" y="162"/>
                </a:cubicBezTo>
                <a:cubicBezTo>
                  <a:pt x="506" y="162"/>
                  <a:pt x="526" y="155"/>
                  <a:pt x="547" y="148"/>
                </a:cubicBezTo>
                <a:cubicBezTo>
                  <a:pt x="560" y="148"/>
                  <a:pt x="580" y="142"/>
                  <a:pt x="594" y="142"/>
                </a:cubicBezTo>
                <a:cubicBezTo>
                  <a:pt x="607" y="135"/>
                  <a:pt x="621" y="135"/>
                  <a:pt x="634" y="135"/>
                </a:cubicBezTo>
                <a:cubicBezTo>
                  <a:pt x="655" y="128"/>
                  <a:pt x="675" y="128"/>
                  <a:pt x="695" y="121"/>
                </a:cubicBezTo>
                <a:cubicBezTo>
                  <a:pt x="702" y="121"/>
                  <a:pt x="709" y="121"/>
                  <a:pt x="715" y="121"/>
                </a:cubicBezTo>
                <a:cubicBezTo>
                  <a:pt x="722" y="115"/>
                  <a:pt x="729" y="115"/>
                  <a:pt x="736" y="115"/>
                </a:cubicBezTo>
                <a:cubicBezTo>
                  <a:pt x="749" y="115"/>
                  <a:pt x="756" y="115"/>
                  <a:pt x="763" y="115"/>
                </a:cubicBezTo>
                <a:cubicBezTo>
                  <a:pt x="769" y="115"/>
                  <a:pt x="769" y="115"/>
                  <a:pt x="769" y="115"/>
                </a:cubicBezTo>
                <a:cubicBezTo>
                  <a:pt x="783" y="108"/>
                  <a:pt x="783" y="108"/>
                  <a:pt x="783" y="108"/>
                </a:cubicBezTo>
                <a:cubicBezTo>
                  <a:pt x="790" y="108"/>
                  <a:pt x="790" y="108"/>
                  <a:pt x="790" y="108"/>
                </a:cubicBezTo>
                <a:cubicBezTo>
                  <a:pt x="810" y="108"/>
                  <a:pt x="823" y="108"/>
                  <a:pt x="844" y="108"/>
                </a:cubicBezTo>
                <a:cubicBezTo>
                  <a:pt x="850" y="101"/>
                  <a:pt x="857" y="101"/>
                  <a:pt x="864" y="101"/>
                </a:cubicBezTo>
                <a:cubicBezTo>
                  <a:pt x="871" y="101"/>
                  <a:pt x="877" y="101"/>
                  <a:pt x="884" y="101"/>
                </a:cubicBezTo>
                <a:cubicBezTo>
                  <a:pt x="884" y="101"/>
                  <a:pt x="891" y="101"/>
                  <a:pt x="898" y="101"/>
                </a:cubicBezTo>
                <a:cubicBezTo>
                  <a:pt x="904" y="101"/>
                  <a:pt x="904" y="101"/>
                  <a:pt x="904" y="101"/>
                </a:cubicBezTo>
                <a:cubicBezTo>
                  <a:pt x="918" y="101"/>
                  <a:pt x="918" y="101"/>
                  <a:pt x="918" y="101"/>
                </a:cubicBezTo>
                <a:cubicBezTo>
                  <a:pt x="925" y="101"/>
                  <a:pt x="931" y="101"/>
                  <a:pt x="938" y="101"/>
                </a:cubicBezTo>
                <a:cubicBezTo>
                  <a:pt x="945" y="101"/>
                  <a:pt x="945" y="101"/>
                  <a:pt x="945" y="101"/>
                </a:cubicBezTo>
                <a:cubicBezTo>
                  <a:pt x="945" y="94"/>
                  <a:pt x="938" y="94"/>
                  <a:pt x="938" y="94"/>
                </a:cubicBezTo>
                <a:cubicBezTo>
                  <a:pt x="931" y="94"/>
                  <a:pt x="925" y="94"/>
                  <a:pt x="918" y="94"/>
                </a:cubicBezTo>
                <a:cubicBezTo>
                  <a:pt x="911" y="88"/>
                  <a:pt x="911" y="88"/>
                  <a:pt x="904" y="88"/>
                </a:cubicBezTo>
                <a:cubicBezTo>
                  <a:pt x="898" y="88"/>
                  <a:pt x="898" y="88"/>
                  <a:pt x="898" y="88"/>
                </a:cubicBezTo>
                <a:cubicBezTo>
                  <a:pt x="891" y="88"/>
                  <a:pt x="884" y="81"/>
                  <a:pt x="884" y="81"/>
                </a:cubicBezTo>
                <a:cubicBezTo>
                  <a:pt x="877" y="81"/>
                  <a:pt x="871" y="81"/>
                  <a:pt x="864" y="81"/>
                </a:cubicBezTo>
                <a:cubicBezTo>
                  <a:pt x="857" y="74"/>
                  <a:pt x="850" y="74"/>
                  <a:pt x="844" y="74"/>
                </a:cubicBezTo>
                <a:cubicBezTo>
                  <a:pt x="823" y="74"/>
                  <a:pt x="810" y="67"/>
                  <a:pt x="790" y="67"/>
                </a:cubicBezTo>
                <a:cubicBezTo>
                  <a:pt x="783" y="67"/>
                  <a:pt x="783" y="67"/>
                  <a:pt x="783" y="67"/>
                </a:cubicBezTo>
                <a:cubicBezTo>
                  <a:pt x="776" y="67"/>
                  <a:pt x="776" y="67"/>
                  <a:pt x="769" y="67"/>
                </a:cubicBezTo>
                <a:cubicBezTo>
                  <a:pt x="763" y="67"/>
                  <a:pt x="763" y="67"/>
                  <a:pt x="763" y="67"/>
                </a:cubicBezTo>
                <a:cubicBezTo>
                  <a:pt x="756" y="67"/>
                  <a:pt x="749" y="67"/>
                  <a:pt x="736" y="67"/>
                </a:cubicBezTo>
                <a:cubicBezTo>
                  <a:pt x="729" y="67"/>
                  <a:pt x="722" y="67"/>
                  <a:pt x="715" y="67"/>
                </a:cubicBezTo>
                <a:cubicBezTo>
                  <a:pt x="709" y="61"/>
                  <a:pt x="702" y="61"/>
                  <a:pt x="695" y="67"/>
                </a:cubicBezTo>
                <a:cubicBezTo>
                  <a:pt x="675" y="67"/>
                  <a:pt x="655" y="67"/>
                  <a:pt x="634" y="67"/>
                </a:cubicBezTo>
                <a:cubicBezTo>
                  <a:pt x="621" y="67"/>
                  <a:pt x="607" y="67"/>
                  <a:pt x="594" y="67"/>
                </a:cubicBezTo>
                <a:cubicBezTo>
                  <a:pt x="580" y="74"/>
                  <a:pt x="560" y="74"/>
                  <a:pt x="547" y="74"/>
                </a:cubicBezTo>
                <a:cubicBezTo>
                  <a:pt x="526" y="81"/>
                  <a:pt x="506" y="81"/>
                  <a:pt x="486" y="88"/>
                </a:cubicBezTo>
                <a:cubicBezTo>
                  <a:pt x="479" y="88"/>
                  <a:pt x="472" y="94"/>
                  <a:pt x="459" y="94"/>
                </a:cubicBezTo>
                <a:cubicBezTo>
                  <a:pt x="452" y="101"/>
                  <a:pt x="439" y="101"/>
                  <a:pt x="432" y="101"/>
                </a:cubicBezTo>
                <a:cubicBezTo>
                  <a:pt x="425" y="108"/>
                  <a:pt x="425" y="108"/>
                  <a:pt x="425" y="108"/>
                </a:cubicBezTo>
                <a:cubicBezTo>
                  <a:pt x="412" y="108"/>
                  <a:pt x="398" y="115"/>
                  <a:pt x="385" y="115"/>
                </a:cubicBezTo>
                <a:cubicBezTo>
                  <a:pt x="364" y="121"/>
                  <a:pt x="344" y="128"/>
                  <a:pt x="331" y="135"/>
                </a:cubicBezTo>
                <a:cubicBezTo>
                  <a:pt x="324" y="142"/>
                  <a:pt x="324" y="142"/>
                  <a:pt x="324" y="142"/>
                </a:cubicBezTo>
                <a:cubicBezTo>
                  <a:pt x="304" y="148"/>
                  <a:pt x="277" y="155"/>
                  <a:pt x="256" y="169"/>
                </a:cubicBezTo>
                <a:cubicBezTo>
                  <a:pt x="249" y="175"/>
                  <a:pt x="236" y="175"/>
                  <a:pt x="229" y="182"/>
                </a:cubicBezTo>
                <a:lnTo>
                  <a:pt x="229" y="175"/>
                </a:lnTo>
                <a:cubicBezTo>
                  <a:pt x="229" y="182"/>
                  <a:pt x="229" y="182"/>
                  <a:pt x="229" y="182"/>
                </a:cubicBezTo>
                <a:cubicBezTo>
                  <a:pt x="222" y="182"/>
                  <a:pt x="222" y="182"/>
                  <a:pt x="216" y="189"/>
                </a:cubicBezTo>
                <a:cubicBezTo>
                  <a:pt x="202" y="189"/>
                  <a:pt x="202" y="189"/>
                  <a:pt x="202" y="189"/>
                </a:cubicBezTo>
                <a:cubicBezTo>
                  <a:pt x="189" y="189"/>
                  <a:pt x="189" y="189"/>
                  <a:pt x="189" y="189"/>
                </a:cubicBezTo>
                <a:cubicBezTo>
                  <a:pt x="189" y="196"/>
                  <a:pt x="189" y="196"/>
                  <a:pt x="189" y="202"/>
                </a:cubicBezTo>
                <a:cubicBezTo>
                  <a:pt x="189" y="202"/>
                  <a:pt x="182" y="202"/>
                  <a:pt x="175" y="209"/>
                </a:cubicBezTo>
                <a:cubicBezTo>
                  <a:pt x="175" y="189"/>
                  <a:pt x="175" y="175"/>
                  <a:pt x="168" y="169"/>
                </a:cubicBezTo>
                <a:cubicBezTo>
                  <a:pt x="162" y="148"/>
                  <a:pt x="155" y="135"/>
                  <a:pt x="141" y="121"/>
                </a:cubicBezTo>
                <a:cubicBezTo>
                  <a:pt x="135" y="115"/>
                  <a:pt x="135" y="108"/>
                  <a:pt x="128" y="94"/>
                </a:cubicBezTo>
                <a:cubicBezTo>
                  <a:pt x="121" y="94"/>
                  <a:pt x="121" y="94"/>
                  <a:pt x="121" y="94"/>
                </a:cubicBezTo>
                <a:cubicBezTo>
                  <a:pt x="114" y="81"/>
                  <a:pt x="108" y="74"/>
                  <a:pt x="94" y="67"/>
                </a:cubicBezTo>
                <a:cubicBezTo>
                  <a:pt x="94" y="61"/>
                  <a:pt x="94" y="61"/>
                  <a:pt x="87" y="61"/>
                </a:cubicBezTo>
                <a:cubicBezTo>
                  <a:pt x="74" y="40"/>
                  <a:pt x="60" y="20"/>
                  <a:pt x="54" y="0"/>
                </a:cubicBezTo>
                <a:cubicBezTo>
                  <a:pt x="54" y="0"/>
                  <a:pt x="54" y="0"/>
                  <a:pt x="47" y="0"/>
                </a:cubicBezTo>
                <a:cubicBezTo>
                  <a:pt x="13" y="61"/>
                  <a:pt x="33" y="121"/>
                  <a:pt x="47" y="169"/>
                </a:cubicBezTo>
                <a:cubicBezTo>
                  <a:pt x="54" y="175"/>
                  <a:pt x="54" y="182"/>
                  <a:pt x="54" y="189"/>
                </a:cubicBezTo>
                <a:cubicBezTo>
                  <a:pt x="60" y="202"/>
                  <a:pt x="60" y="223"/>
                  <a:pt x="54" y="236"/>
                </a:cubicBezTo>
                <a:cubicBezTo>
                  <a:pt x="54" y="243"/>
                  <a:pt x="54" y="243"/>
                  <a:pt x="47" y="250"/>
                </a:cubicBezTo>
                <a:cubicBezTo>
                  <a:pt x="47" y="256"/>
                  <a:pt x="33" y="270"/>
                  <a:pt x="27" y="277"/>
                </a:cubicBezTo>
                <a:cubicBezTo>
                  <a:pt x="20" y="283"/>
                  <a:pt x="20" y="283"/>
                  <a:pt x="13" y="283"/>
                </a:cubicBezTo>
                <a:cubicBezTo>
                  <a:pt x="13" y="290"/>
                  <a:pt x="6" y="290"/>
                  <a:pt x="6" y="290"/>
                </a:cubicBezTo>
                <a:cubicBezTo>
                  <a:pt x="6" y="290"/>
                  <a:pt x="6" y="290"/>
                  <a:pt x="0" y="290"/>
                </a:cubicBezTo>
                <a:cubicBezTo>
                  <a:pt x="6" y="290"/>
                  <a:pt x="6" y="290"/>
                  <a:pt x="6" y="290"/>
                </a:cubicBezTo>
                <a:lnTo>
                  <a:pt x="13" y="290"/>
                </a:lnTo>
                <a:cubicBezTo>
                  <a:pt x="20" y="290"/>
                  <a:pt x="20" y="297"/>
                  <a:pt x="27" y="297"/>
                </a:cubicBezTo>
                <a:cubicBezTo>
                  <a:pt x="40" y="304"/>
                  <a:pt x="47" y="324"/>
                  <a:pt x="47" y="344"/>
                </a:cubicBezTo>
                <a:cubicBezTo>
                  <a:pt x="54" y="344"/>
                  <a:pt x="54" y="351"/>
                  <a:pt x="54" y="351"/>
                </a:cubicBezTo>
                <a:cubicBezTo>
                  <a:pt x="60" y="364"/>
                  <a:pt x="67" y="371"/>
                  <a:pt x="87" y="371"/>
                </a:cubicBezTo>
                <a:cubicBezTo>
                  <a:pt x="94" y="371"/>
                  <a:pt x="94" y="371"/>
                  <a:pt x="94" y="364"/>
                </a:cubicBezTo>
                <a:cubicBezTo>
                  <a:pt x="101" y="364"/>
                  <a:pt x="101" y="364"/>
                  <a:pt x="101" y="364"/>
                </a:cubicBezTo>
                <a:cubicBezTo>
                  <a:pt x="108" y="331"/>
                  <a:pt x="101" y="297"/>
                  <a:pt x="101" y="263"/>
                </a:cubicBezTo>
                <a:cubicBezTo>
                  <a:pt x="121" y="256"/>
                  <a:pt x="121" y="256"/>
                  <a:pt x="121" y="256"/>
                </a:cubicBezTo>
                <a:cubicBezTo>
                  <a:pt x="128" y="256"/>
                  <a:pt x="128" y="256"/>
                  <a:pt x="128" y="256"/>
                </a:cubicBezTo>
                <a:cubicBezTo>
                  <a:pt x="141" y="256"/>
                  <a:pt x="141" y="256"/>
                  <a:pt x="141" y="256"/>
                </a:cubicBezTo>
                <a:cubicBezTo>
                  <a:pt x="148" y="250"/>
                  <a:pt x="162" y="250"/>
                  <a:pt x="168" y="250"/>
                </a:cubicBezTo>
                <a:cubicBezTo>
                  <a:pt x="182" y="243"/>
                  <a:pt x="189" y="243"/>
                  <a:pt x="202" y="243"/>
                </a:cubicBezTo>
                <a:cubicBezTo>
                  <a:pt x="202" y="236"/>
                  <a:pt x="202" y="236"/>
                  <a:pt x="202" y="236"/>
                </a:cubicBezTo>
                <a:cubicBezTo>
                  <a:pt x="209" y="250"/>
                  <a:pt x="202" y="256"/>
                  <a:pt x="202" y="263"/>
                </a:cubicBezTo>
                <a:cubicBezTo>
                  <a:pt x="195" y="270"/>
                  <a:pt x="182" y="270"/>
                  <a:pt x="168" y="270"/>
                </a:cubicBezTo>
                <a:cubicBezTo>
                  <a:pt x="162" y="270"/>
                  <a:pt x="148" y="277"/>
                  <a:pt x="141" y="283"/>
                </a:cubicBezTo>
                <a:cubicBezTo>
                  <a:pt x="141" y="290"/>
                  <a:pt x="135" y="297"/>
                  <a:pt x="135" y="310"/>
                </a:cubicBezTo>
                <a:cubicBezTo>
                  <a:pt x="135" y="317"/>
                  <a:pt x="141" y="324"/>
                  <a:pt x="141" y="331"/>
                </a:cubicBezTo>
                <a:cubicBezTo>
                  <a:pt x="148" y="337"/>
                  <a:pt x="155" y="337"/>
                  <a:pt x="168" y="331"/>
                </a:cubicBezTo>
                <a:cubicBezTo>
                  <a:pt x="175" y="331"/>
                  <a:pt x="189" y="324"/>
                  <a:pt x="202" y="317"/>
                </a:cubicBezTo>
                <a:cubicBezTo>
                  <a:pt x="209" y="310"/>
                  <a:pt x="222" y="304"/>
                  <a:pt x="229" y="304"/>
                </a:cubicBezTo>
                <a:cubicBezTo>
                  <a:pt x="236" y="304"/>
                  <a:pt x="243" y="304"/>
                  <a:pt x="256" y="304"/>
                </a:cubicBezTo>
                <a:cubicBezTo>
                  <a:pt x="256" y="310"/>
                  <a:pt x="256" y="310"/>
                  <a:pt x="256" y="310"/>
                </a:cubicBezTo>
                <a:lnTo>
                  <a:pt x="263" y="310"/>
                </a:lnTo>
                <a:cubicBezTo>
                  <a:pt x="263" y="229"/>
                  <a:pt x="263" y="229"/>
                  <a:pt x="263" y="229"/>
                </a:cubicBezTo>
                <a:cubicBezTo>
                  <a:pt x="277" y="250"/>
                  <a:pt x="304" y="277"/>
                  <a:pt x="324" y="297"/>
                </a:cubicBezTo>
                <a:cubicBezTo>
                  <a:pt x="331" y="297"/>
                  <a:pt x="331" y="297"/>
                  <a:pt x="331" y="297"/>
                </a:cubicBezTo>
                <a:cubicBezTo>
                  <a:pt x="351" y="317"/>
                  <a:pt x="371" y="337"/>
                  <a:pt x="385" y="358"/>
                </a:cubicBezTo>
                <a:lnTo>
                  <a:pt x="391" y="364"/>
                </a:lnTo>
                <a:cubicBezTo>
                  <a:pt x="385" y="364"/>
                  <a:pt x="385" y="364"/>
                  <a:pt x="385" y="364"/>
                </a:cubicBezTo>
                <a:cubicBezTo>
                  <a:pt x="331" y="364"/>
                  <a:pt x="331" y="364"/>
                  <a:pt x="331" y="364"/>
                </a:cubicBezTo>
                <a:cubicBezTo>
                  <a:pt x="324" y="364"/>
                  <a:pt x="324" y="364"/>
                  <a:pt x="324" y="364"/>
                </a:cubicBezTo>
                <a:cubicBezTo>
                  <a:pt x="304" y="364"/>
                  <a:pt x="304" y="364"/>
                  <a:pt x="304" y="364"/>
                </a:cubicBezTo>
                <a:cubicBezTo>
                  <a:pt x="304" y="432"/>
                  <a:pt x="344" y="418"/>
                  <a:pt x="304" y="466"/>
                </a:cubicBezTo>
                <a:cubicBezTo>
                  <a:pt x="310" y="466"/>
                  <a:pt x="317" y="466"/>
                  <a:pt x="324" y="466"/>
                </a:cubicBezTo>
                <a:cubicBezTo>
                  <a:pt x="331" y="466"/>
                  <a:pt x="331" y="466"/>
                  <a:pt x="331" y="466"/>
                </a:cubicBezTo>
                <a:cubicBezTo>
                  <a:pt x="351" y="466"/>
                  <a:pt x="371" y="472"/>
                  <a:pt x="385" y="479"/>
                </a:cubicBezTo>
                <a:cubicBezTo>
                  <a:pt x="391" y="479"/>
                  <a:pt x="398" y="486"/>
                  <a:pt x="405" y="493"/>
                </a:cubicBezTo>
                <a:cubicBezTo>
                  <a:pt x="405" y="479"/>
                  <a:pt x="412" y="466"/>
                  <a:pt x="418" y="459"/>
                </a:cubicBezTo>
                <a:cubicBezTo>
                  <a:pt x="418" y="472"/>
                  <a:pt x="412" y="486"/>
                  <a:pt x="405" y="499"/>
                </a:cubicBezTo>
                <a:cubicBezTo>
                  <a:pt x="398" y="506"/>
                  <a:pt x="391" y="513"/>
                  <a:pt x="385" y="520"/>
                </a:cubicBezTo>
                <a:cubicBezTo>
                  <a:pt x="378" y="533"/>
                  <a:pt x="378" y="540"/>
                  <a:pt x="385" y="553"/>
                </a:cubicBezTo>
                <a:cubicBezTo>
                  <a:pt x="391" y="553"/>
                  <a:pt x="398" y="560"/>
                  <a:pt x="405" y="560"/>
                </a:cubicBezTo>
                <a:cubicBezTo>
                  <a:pt x="412" y="533"/>
                  <a:pt x="418" y="533"/>
                  <a:pt x="425" y="547"/>
                </a:cubicBezTo>
                <a:cubicBezTo>
                  <a:pt x="425" y="553"/>
                  <a:pt x="425" y="560"/>
                  <a:pt x="432" y="574"/>
                </a:cubicBezTo>
                <a:cubicBezTo>
                  <a:pt x="439" y="587"/>
                  <a:pt x="445" y="601"/>
                  <a:pt x="459" y="594"/>
                </a:cubicBezTo>
                <a:cubicBezTo>
                  <a:pt x="466" y="594"/>
                  <a:pt x="472" y="594"/>
                  <a:pt x="479" y="587"/>
                </a:cubicBezTo>
                <a:cubicBezTo>
                  <a:pt x="479" y="506"/>
                  <a:pt x="479" y="506"/>
                  <a:pt x="479" y="506"/>
                </a:cubicBezTo>
                <a:cubicBezTo>
                  <a:pt x="486" y="506"/>
                  <a:pt x="486" y="506"/>
                  <a:pt x="486" y="513"/>
                </a:cubicBezTo>
                <a:cubicBezTo>
                  <a:pt x="506" y="520"/>
                  <a:pt x="520" y="533"/>
                  <a:pt x="533" y="547"/>
                </a:cubicBezTo>
                <a:cubicBezTo>
                  <a:pt x="493" y="607"/>
                  <a:pt x="513" y="628"/>
                  <a:pt x="547" y="580"/>
                </a:cubicBezTo>
                <a:cubicBezTo>
                  <a:pt x="553" y="580"/>
                  <a:pt x="553" y="574"/>
                  <a:pt x="560" y="574"/>
                </a:cubicBezTo>
                <a:cubicBezTo>
                  <a:pt x="560" y="587"/>
                  <a:pt x="560" y="601"/>
                  <a:pt x="547" y="614"/>
                </a:cubicBezTo>
                <a:cubicBezTo>
                  <a:pt x="533" y="634"/>
                  <a:pt x="513" y="661"/>
                  <a:pt x="486" y="688"/>
                </a:cubicBezTo>
                <a:cubicBezTo>
                  <a:pt x="459" y="722"/>
                  <a:pt x="459" y="722"/>
                  <a:pt x="459" y="722"/>
                </a:cubicBezTo>
                <a:cubicBezTo>
                  <a:pt x="432" y="756"/>
                  <a:pt x="432" y="756"/>
                  <a:pt x="432" y="756"/>
                </a:cubicBezTo>
                <a:cubicBezTo>
                  <a:pt x="432" y="763"/>
                  <a:pt x="432" y="763"/>
                  <a:pt x="432" y="763"/>
                </a:cubicBezTo>
                <a:cubicBezTo>
                  <a:pt x="445" y="756"/>
                  <a:pt x="452" y="756"/>
                  <a:pt x="459" y="756"/>
                </a:cubicBezTo>
                <a:cubicBezTo>
                  <a:pt x="472" y="756"/>
                  <a:pt x="479" y="756"/>
                  <a:pt x="486" y="756"/>
                </a:cubicBezTo>
                <a:cubicBezTo>
                  <a:pt x="493" y="763"/>
                  <a:pt x="499" y="770"/>
                  <a:pt x="506" y="776"/>
                </a:cubicBezTo>
                <a:cubicBezTo>
                  <a:pt x="499" y="783"/>
                  <a:pt x="493" y="783"/>
                  <a:pt x="486" y="790"/>
                </a:cubicBezTo>
                <a:cubicBezTo>
                  <a:pt x="479" y="797"/>
                  <a:pt x="472" y="810"/>
                  <a:pt x="459" y="817"/>
                </a:cubicBezTo>
                <a:cubicBezTo>
                  <a:pt x="472" y="817"/>
                  <a:pt x="479" y="817"/>
                  <a:pt x="486" y="817"/>
                </a:cubicBezTo>
                <a:cubicBezTo>
                  <a:pt x="506" y="817"/>
                  <a:pt x="520" y="817"/>
                  <a:pt x="526" y="810"/>
                </a:cubicBezTo>
                <a:cubicBezTo>
                  <a:pt x="533" y="817"/>
                  <a:pt x="540" y="824"/>
                  <a:pt x="547" y="830"/>
                </a:cubicBezTo>
                <a:cubicBezTo>
                  <a:pt x="560" y="837"/>
                  <a:pt x="567" y="837"/>
                  <a:pt x="580" y="837"/>
                </a:cubicBezTo>
                <a:cubicBezTo>
                  <a:pt x="580" y="824"/>
                  <a:pt x="580" y="817"/>
                  <a:pt x="580" y="803"/>
                </a:cubicBezTo>
                <a:cubicBezTo>
                  <a:pt x="594" y="803"/>
                  <a:pt x="594" y="803"/>
                  <a:pt x="594" y="803"/>
                </a:cubicBezTo>
                <a:cubicBezTo>
                  <a:pt x="607" y="803"/>
                  <a:pt x="621" y="803"/>
                  <a:pt x="634" y="803"/>
                </a:cubicBezTo>
                <a:cubicBezTo>
                  <a:pt x="648" y="797"/>
                  <a:pt x="668" y="797"/>
                  <a:pt x="695" y="797"/>
                </a:cubicBezTo>
                <a:cubicBezTo>
                  <a:pt x="702" y="797"/>
                  <a:pt x="709" y="797"/>
                  <a:pt x="715" y="797"/>
                </a:cubicBezTo>
                <a:cubicBezTo>
                  <a:pt x="722" y="797"/>
                  <a:pt x="729" y="797"/>
                  <a:pt x="736" y="797"/>
                </a:cubicBezTo>
                <a:cubicBezTo>
                  <a:pt x="742" y="770"/>
                  <a:pt x="729" y="749"/>
                  <a:pt x="715" y="736"/>
                </a:cubicBezTo>
                <a:cubicBezTo>
                  <a:pt x="709" y="722"/>
                  <a:pt x="702" y="709"/>
                  <a:pt x="709" y="702"/>
                </a:cubicBezTo>
                <a:cubicBezTo>
                  <a:pt x="715" y="709"/>
                  <a:pt x="715" y="709"/>
                  <a:pt x="715" y="709"/>
                </a:cubicBezTo>
                <a:cubicBezTo>
                  <a:pt x="722" y="709"/>
                  <a:pt x="722" y="709"/>
                  <a:pt x="729" y="709"/>
                </a:cubicBezTo>
                <a:cubicBezTo>
                  <a:pt x="729" y="709"/>
                  <a:pt x="729" y="702"/>
                  <a:pt x="729" y="695"/>
                </a:cubicBezTo>
                <a:cubicBezTo>
                  <a:pt x="729" y="695"/>
                  <a:pt x="729" y="695"/>
                  <a:pt x="736" y="695"/>
                </a:cubicBezTo>
                <a:cubicBezTo>
                  <a:pt x="729" y="716"/>
                  <a:pt x="736" y="729"/>
                  <a:pt x="736" y="736"/>
                </a:cubicBezTo>
                <a:cubicBezTo>
                  <a:pt x="742" y="749"/>
                  <a:pt x="756" y="763"/>
                  <a:pt x="763" y="776"/>
                </a:cubicBezTo>
                <a:cubicBezTo>
                  <a:pt x="763" y="776"/>
                  <a:pt x="769" y="783"/>
                  <a:pt x="769" y="790"/>
                </a:cubicBezTo>
                <a:cubicBezTo>
                  <a:pt x="776" y="797"/>
                  <a:pt x="776" y="803"/>
                  <a:pt x="783" y="810"/>
                </a:cubicBezTo>
                <a:cubicBezTo>
                  <a:pt x="783" y="817"/>
                  <a:pt x="783" y="817"/>
                  <a:pt x="783" y="817"/>
                </a:cubicBezTo>
                <a:lnTo>
                  <a:pt x="790" y="817"/>
                </a:lnTo>
                <a:cubicBezTo>
                  <a:pt x="810" y="810"/>
                  <a:pt x="823" y="797"/>
                  <a:pt x="844" y="790"/>
                </a:cubicBezTo>
                <a:cubicBezTo>
                  <a:pt x="850" y="783"/>
                  <a:pt x="857" y="783"/>
                  <a:pt x="864" y="776"/>
                </a:cubicBezTo>
                <a:cubicBezTo>
                  <a:pt x="871" y="776"/>
                  <a:pt x="877" y="770"/>
                  <a:pt x="884" y="770"/>
                </a:cubicBezTo>
                <a:cubicBezTo>
                  <a:pt x="884" y="770"/>
                  <a:pt x="891" y="770"/>
                  <a:pt x="898" y="770"/>
                </a:cubicBezTo>
                <a:cubicBezTo>
                  <a:pt x="898" y="770"/>
                  <a:pt x="898" y="770"/>
                  <a:pt x="904" y="776"/>
                </a:cubicBezTo>
                <a:cubicBezTo>
                  <a:pt x="911" y="776"/>
                  <a:pt x="911" y="783"/>
                  <a:pt x="918" y="790"/>
                </a:cubicBezTo>
                <a:cubicBezTo>
                  <a:pt x="925" y="797"/>
                  <a:pt x="931" y="803"/>
                  <a:pt x="931" y="817"/>
                </a:cubicBezTo>
                <a:cubicBezTo>
                  <a:pt x="931" y="817"/>
                  <a:pt x="925" y="817"/>
                  <a:pt x="918" y="817"/>
                </a:cubicBezTo>
                <a:cubicBezTo>
                  <a:pt x="911" y="810"/>
                  <a:pt x="911" y="810"/>
                  <a:pt x="904" y="810"/>
                </a:cubicBezTo>
                <a:cubicBezTo>
                  <a:pt x="898" y="810"/>
                  <a:pt x="898" y="810"/>
                  <a:pt x="898" y="810"/>
                </a:cubicBezTo>
                <a:cubicBezTo>
                  <a:pt x="891" y="803"/>
                  <a:pt x="884" y="803"/>
                  <a:pt x="884" y="803"/>
                </a:cubicBezTo>
                <a:cubicBezTo>
                  <a:pt x="877" y="803"/>
                  <a:pt x="871" y="803"/>
                  <a:pt x="864" y="803"/>
                </a:cubicBezTo>
                <a:cubicBezTo>
                  <a:pt x="850" y="810"/>
                  <a:pt x="844" y="810"/>
                  <a:pt x="844" y="824"/>
                </a:cubicBezTo>
                <a:cubicBezTo>
                  <a:pt x="830" y="837"/>
                  <a:pt x="830" y="857"/>
                  <a:pt x="830" y="891"/>
                </a:cubicBezTo>
                <a:cubicBezTo>
                  <a:pt x="844" y="891"/>
                  <a:pt x="844" y="891"/>
                  <a:pt x="844" y="891"/>
                </a:cubicBezTo>
                <a:cubicBezTo>
                  <a:pt x="850" y="891"/>
                  <a:pt x="857" y="891"/>
                  <a:pt x="864" y="884"/>
                </a:cubicBezTo>
                <a:cubicBezTo>
                  <a:pt x="871" y="884"/>
                  <a:pt x="877" y="884"/>
                  <a:pt x="884" y="884"/>
                </a:cubicBezTo>
                <a:cubicBezTo>
                  <a:pt x="898" y="884"/>
                  <a:pt x="898" y="884"/>
                  <a:pt x="898" y="884"/>
                </a:cubicBezTo>
                <a:cubicBezTo>
                  <a:pt x="904" y="878"/>
                  <a:pt x="904" y="878"/>
                  <a:pt x="904" y="878"/>
                </a:cubicBezTo>
                <a:cubicBezTo>
                  <a:pt x="918" y="878"/>
                  <a:pt x="918" y="878"/>
                  <a:pt x="918" y="878"/>
                </a:cubicBezTo>
                <a:cubicBezTo>
                  <a:pt x="938" y="878"/>
                  <a:pt x="938" y="878"/>
                  <a:pt x="938" y="878"/>
                </a:cubicBezTo>
                <a:cubicBezTo>
                  <a:pt x="945" y="871"/>
                  <a:pt x="952" y="871"/>
                  <a:pt x="958" y="871"/>
                </a:cubicBezTo>
                <a:cubicBezTo>
                  <a:pt x="985" y="864"/>
                  <a:pt x="1012" y="864"/>
                  <a:pt x="1033" y="864"/>
                </a:cubicBezTo>
                <a:cubicBezTo>
                  <a:pt x="1046" y="864"/>
                  <a:pt x="1053" y="864"/>
                  <a:pt x="1067" y="864"/>
                </a:cubicBezTo>
                <a:cubicBezTo>
                  <a:pt x="1080" y="864"/>
                  <a:pt x="1094" y="871"/>
                  <a:pt x="1114" y="871"/>
                </a:cubicBezTo>
                <a:cubicBezTo>
                  <a:pt x="1114" y="871"/>
                  <a:pt x="1121" y="878"/>
                  <a:pt x="1127" y="878"/>
                </a:cubicBezTo>
                <a:close/>
                <a:moveTo>
                  <a:pt x="141" y="223"/>
                </a:moveTo>
                <a:lnTo>
                  <a:pt x="141" y="223"/>
                </a:lnTo>
                <a:cubicBezTo>
                  <a:pt x="135" y="229"/>
                  <a:pt x="135" y="229"/>
                  <a:pt x="128" y="236"/>
                </a:cubicBezTo>
                <a:cubicBezTo>
                  <a:pt x="121" y="236"/>
                  <a:pt x="121" y="236"/>
                  <a:pt x="121" y="236"/>
                </a:cubicBezTo>
                <a:cubicBezTo>
                  <a:pt x="114" y="243"/>
                  <a:pt x="108" y="250"/>
                  <a:pt x="101" y="250"/>
                </a:cubicBezTo>
                <a:cubicBezTo>
                  <a:pt x="101" y="223"/>
                  <a:pt x="108" y="209"/>
                  <a:pt x="121" y="202"/>
                </a:cubicBezTo>
                <a:cubicBezTo>
                  <a:pt x="121" y="202"/>
                  <a:pt x="121" y="202"/>
                  <a:pt x="128" y="202"/>
                </a:cubicBezTo>
                <a:cubicBezTo>
                  <a:pt x="128" y="202"/>
                  <a:pt x="135" y="202"/>
                  <a:pt x="141" y="202"/>
                </a:cubicBezTo>
                <a:cubicBezTo>
                  <a:pt x="148" y="202"/>
                  <a:pt x="155" y="209"/>
                  <a:pt x="168" y="216"/>
                </a:cubicBezTo>
                <a:cubicBezTo>
                  <a:pt x="162" y="216"/>
                  <a:pt x="148" y="223"/>
                  <a:pt x="141" y="223"/>
                </a:cubicBezTo>
                <a:close/>
                <a:moveTo>
                  <a:pt x="594" y="702"/>
                </a:moveTo>
                <a:lnTo>
                  <a:pt x="594" y="702"/>
                </a:lnTo>
                <a:cubicBezTo>
                  <a:pt x="574" y="709"/>
                  <a:pt x="560" y="716"/>
                  <a:pt x="553" y="722"/>
                </a:cubicBezTo>
                <a:cubicBezTo>
                  <a:pt x="553" y="716"/>
                  <a:pt x="553" y="716"/>
                  <a:pt x="553" y="709"/>
                </a:cubicBezTo>
                <a:cubicBezTo>
                  <a:pt x="574" y="709"/>
                  <a:pt x="580" y="702"/>
                  <a:pt x="594" y="688"/>
                </a:cubicBezTo>
                <a:cubicBezTo>
                  <a:pt x="601" y="682"/>
                  <a:pt x="607" y="675"/>
                  <a:pt x="614" y="668"/>
                </a:cubicBezTo>
                <a:cubicBezTo>
                  <a:pt x="621" y="675"/>
                  <a:pt x="628" y="682"/>
                  <a:pt x="634" y="695"/>
                </a:cubicBezTo>
                <a:cubicBezTo>
                  <a:pt x="614" y="695"/>
                  <a:pt x="601" y="702"/>
                  <a:pt x="594" y="702"/>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6" name="Freeform 264"/>
          <p:cNvSpPr>
            <a:spLocks noChangeArrowheads="1"/>
          </p:cNvSpPr>
          <p:nvPr/>
        </p:nvSpPr>
        <p:spPr bwMode="auto">
          <a:xfrm>
            <a:off x="8970169" y="2730500"/>
            <a:ext cx="88106" cy="58738"/>
          </a:xfrm>
          <a:custGeom>
            <a:avLst/>
            <a:gdLst>
              <a:gd name="T0" fmla="*/ 45473 w 338"/>
              <a:gd name="T1" fmla="*/ 42315 h 224"/>
              <a:gd name="T2" fmla="*/ 45473 w 338"/>
              <a:gd name="T3" fmla="*/ 42315 h 224"/>
              <a:gd name="T4" fmla="*/ 35019 w 338"/>
              <a:gd name="T5" fmla="*/ 38658 h 224"/>
              <a:gd name="T6" fmla="*/ 3136 w 338"/>
              <a:gd name="T7" fmla="*/ 28210 h 224"/>
              <a:gd name="T8" fmla="*/ 0 w 338"/>
              <a:gd name="T9" fmla="*/ 28210 h 224"/>
              <a:gd name="T10" fmla="*/ 0 w 338"/>
              <a:gd name="T11" fmla="*/ 91420 h 224"/>
              <a:gd name="T12" fmla="*/ 3136 w 338"/>
              <a:gd name="T13" fmla="*/ 91420 h 224"/>
              <a:gd name="T14" fmla="*/ 35019 w 338"/>
              <a:gd name="T15" fmla="*/ 77315 h 224"/>
              <a:gd name="T16" fmla="*/ 45473 w 338"/>
              <a:gd name="T17" fmla="*/ 80972 h 224"/>
              <a:gd name="T18" fmla="*/ 45473 w 338"/>
              <a:gd name="T19" fmla="*/ 80972 h 224"/>
              <a:gd name="T20" fmla="*/ 45473 w 338"/>
              <a:gd name="T21" fmla="*/ 84629 h 224"/>
              <a:gd name="T22" fmla="*/ 45473 w 338"/>
              <a:gd name="T23" fmla="*/ 109182 h 224"/>
              <a:gd name="T24" fmla="*/ 56449 w 338"/>
              <a:gd name="T25" fmla="*/ 116496 h 224"/>
              <a:gd name="T26" fmla="*/ 59585 w 338"/>
              <a:gd name="T27" fmla="*/ 116496 h 224"/>
              <a:gd name="T28" fmla="*/ 70561 w 338"/>
              <a:gd name="T29" fmla="*/ 102391 h 224"/>
              <a:gd name="T30" fmla="*/ 73698 w 338"/>
              <a:gd name="T31" fmla="*/ 102391 h 224"/>
              <a:gd name="T32" fmla="*/ 81015 w 338"/>
              <a:gd name="T33" fmla="*/ 102391 h 224"/>
              <a:gd name="T34" fmla="*/ 84674 w 338"/>
              <a:gd name="T35" fmla="*/ 102391 h 224"/>
              <a:gd name="T36" fmla="*/ 112898 w 338"/>
              <a:gd name="T37" fmla="*/ 109182 h 224"/>
              <a:gd name="T38" fmla="*/ 123352 w 338"/>
              <a:gd name="T39" fmla="*/ 109182 h 224"/>
              <a:gd name="T40" fmla="*/ 133805 w 338"/>
              <a:gd name="T41" fmla="*/ 109182 h 224"/>
              <a:gd name="T42" fmla="*/ 141123 w 338"/>
              <a:gd name="T43" fmla="*/ 109182 h 224"/>
              <a:gd name="T44" fmla="*/ 144259 w 338"/>
              <a:gd name="T45" fmla="*/ 109182 h 224"/>
              <a:gd name="T46" fmla="*/ 151576 w 338"/>
              <a:gd name="T47" fmla="*/ 109182 h 224"/>
              <a:gd name="T48" fmla="*/ 162030 w 338"/>
              <a:gd name="T49" fmla="*/ 105525 h 224"/>
              <a:gd name="T50" fmla="*/ 172484 w 338"/>
              <a:gd name="T51" fmla="*/ 95077 h 224"/>
              <a:gd name="T52" fmla="*/ 176142 w 338"/>
              <a:gd name="T53" fmla="*/ 91420 h 224"/>
              <a:gd name="T54" fmla="*/ 172484 w 338"/>
              <a:gd name="T55" fmla="*/ 88286 h 224"/>
              <a:gd name="T56" fmla="*/ 162030 w 338"/>
              <a:gd name="T57" fmla="*/ 84629 h 224"/>
              <a:gd name="T58" fmla="*/ 158371 w 338"/>
              <a:gd name="T59" fmla="*/ 84629 h 224"/>
              <a:gd name="T60" fmla="*/ 162030 w 338"/>
              <a:gd name="T61" fmla="*/ 66867 h 224"/>
              <a:gd name="T62" fmla="*/ 172484 w 338"/>
              <a:gd name="T63" fmla="*/ 28210 h 224"/>
              <a:gd name="T64" fmla="*/ 162030 w 338"/>
              <a:gd name="T65" fmla="*/ 31867 h 224"/>
              <a:gd name="T66" fmla="*/ 151576 w 338"/>
              <a:gd name="T67" fmla="*/ 28210 h 224"/>
              <a:gd name="T68" fmla="*/ 144259 w 338"/>
              <a:gd name="T69" fmla="*/ 6791 h 224"/>
              <a:gd name="T70" fmla="*/ 141123 w 338"/>
              <a:gd name="T71" fmla="*/ 3657 h 224"/>
              <a:gd name="T72" fmla="*/ 133805 w 338"/>
              <a:gd name="T73" fmla="*/ 0 h 224"/>
              <a:gd name="T74" fmla="*/ 123352 w 338"/>
              <a:gd name="T75" fmla="*/ 0 h 224"/>
              <a:gd name="T76" fmla="*/ 119693 w 338"/>
              <a:gd name="T77" fmla="*/ 0 h 224"/>
              <a:gd name="T78" fmla="*/ 112898 w 338"/>
              <a:gd name="T79" fmla="*/ 6791 h 224"/>
              <a:gd name="T80" fmla="*/ 101922 w 338"/>
              <a:gd name="T81" fmla="*/ 14105 h 224"/>
              <a:gd name="T82" fmla="*/ 84674 w 338"/>
              <a:gd name="T83" fmla="*/ 14105 h 224"/>
              <a:gd name="T84" fmla="*/ 84674 w 338"/>
              <a:gd name="T85" fmla="*/ 17762 h 224"/>
              <a:gd name="T86" fmla="*/ 84674 w 338"/>
              <a:gd name="T87" fmla="*/ 28210 h 224"/>
              <a:gd name="T88" fmla="*/ 81015 w 338"/>
              <a:gd name="T89" fmla="*/ 31867 h 224"/>
              <a:gd name="T90" fmla="*/ 73698 w 338"/>
              <a:gd name="T91" fmla="*/ 35001 h 224"/>
              <a:gd name="T92" fmla="*/ 73698 w 338"/>
              <a:gd name="T93" fmla="*/ 35001 h 224"/>
              <a:gd name="T94" fmla="*/ 70561 w 338"/>
              <a:gd name="T95" fmla="*/ 28210 h 224"/>
              <a:gd name="T96" fmla="*/ 59585 w 338"/>
              <a:gd name="T97" fmla="*/ 28210 h 224"/>
              <a:gd name="T98" fmla="*/ 63244 w 338"/>
              <a:gd name="T99" fmla="*/ 38658 h 224"/>
              <a:gd name="T100" fmla="*/ 56449 w 338"/>
              <a:gd name="T101" fmla="*/ 42315 h 224"/>
              <a:gd name="T102" fmla="*/ 45473 w 338"/>
              <a:gd name="T103" fmla="*/ 42315 h 224"/>
              <a:gd name="T104" fmla="*/ 133805 w 338"/>
              <a:gd name="T105" fmla="*/ 56419 h 224"/>
              <a:gd name="T106" fmla="*/ 133805 w 338"/>
              <a:gd name="T107" fmla="*/ 56419 h 224"/>
              <a:gd name="T108" fmla="*/ 133805 w 338"/>
              <a:gd name="T109" fmla="*/ 74181 h 224"/>
              <a:gd name="T110" fmla="*/ 133805 w 338"/>
              <a:gd name="T111" fmla="*/ 80972 h 224"/>
              <a:gd name="T112" fmla="*/ 133805 w 338"/>
              <a:gd name="T113" fmla="*/ 80972 h 224"/>
              <a:gd name="T114" fmla="*/ 133805 w 338"/>
              <a:gd name="T115" fmla="*/ 56419 h 2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8" h="224">
                <a:moveTo>
                  <a:pt x="87" y="81"/>
                </a:moveTo>
                <a:lnTo>
                  <a:pt x="87" y="81"/>
                </a:lnTo>
                <a:cubicBezTo>
                  <a:pt x="81" y="74"/>
                  <a:pt x="74" y="74"/>
                  <a:pt x="67" y="74"/>
                </a:cubicBezTo>
                <a:cubicBezTo>
                  <a:pt x="47" y="67"/>
                  <a:pt x="27" y="61"/>
                  <a:pt x="6" y="54"/>
                </a:cubicBezTo>
                <a:cubicBezTo>
                  <a:pt x="0" y="54"/>
                  <a:pt x="0" y="54"/>
                  <a:pt x="0" y="54"/>
                </a:cubicBezTo>
                <a:cubicBezTo>
                  <a:pt x="0" y="175"/>
                  <a:pt x="0" y="175"/>
                  <a:pt x="0" y="175"/>
                </a:cubicBezTo>
                <a:cubicBezTo>
                  <a:pt x="6" y="175"/>
                  <a:pt x="6" y="175"/>
                  <a:pt x="6" y="175"/>
                </a:cubicBezTo>
                <a:cubicBezTo>
                  <a:pt x="47" y="155"/>
                  <a:pt x="54" y="148"/>
                  <a:pt x="67" y="148"/>
                </a:cubicBezTo>
                <a:cubicBezTo>
                  <a:pt x="67" y="148"/>
                  <a:pt x="74" y="148"/>
                  <a:pt x="87" y="155"/>
                </a:cubicBezTo>
                <a:cubicBezTo>
                  <a:pt x="87" y="162"/>
                  <a:pt x="87" y="162"/>
                  <a:pt x="87" y="162"/>
                </a:cubicBezTo>
                <a:cubicBezTo>
                  <a:pt x="74" y="182"/>
                  <a:pt x="60" y="196"/>
                  <a:pt x="87" y="209"/>
                </a:cubicBezTo>
                <a:cubicBezTo>
                  <a:pt x="94" y="216"/>
                  <a:pt x="101" y="216"/>
                  <a:pt x="108" y="223"/>
                </a:cubicBezTo>
                <a:cubicBezTo>
                  <a:pt x="114" y="223"/>
                  <a:pt x="114" y="223"/>
                  <a:pt x="114" y="223"/>
                </a:cubicBezTo>
                <a:cubicBezTo>
                  <a:pt x="114" y="202"/>
                  <a:pt x="121" y="196"/>
                  <a:pt x="135" y="196"/>
                </a:cubicBezTo>
                <a:lnTo>
                  <a:pt x="141" y="196"/>
                </a:lnTo>
                <a:cubicBezTo>
                  <a:pt x="148" y="196"/>
                  <a:pt x="148" y="196"/>
                  <a:pt x="155" y="196"/>
                </a:cubicBezTo>
                <a:lnTo>
                  <a:pt x="162" y="196"/>
                </a:lnTo>
                <a:cubicBezTo>
                  <a:pt x="175" y="202"/>
                  <a:pt x="195" y="202"/>
                  <a:pt x="216" y="209"/>
                </a:cubicBezTo>
                <a:cubicBezTo>
                  <a:pt x="222" y="209"/>
                  <a:pt x="229" y="209"/>
                  <a:pt x="236" y="209"/>
                </a:cubicBezTo>
                <a:cubicBezTo>
                  <a:pt x="243" y="209"/>
                  <a:pt x="249" y="209"/>
                  <a:pt x="256" y="209"/>
                </a:cubicBezTo>
                <a:cubicBezTo>
                  <a:pt x="256" y="209"/>
                  <a:pt x="263" y="209"/>
                  <a:pt x="270" y="209"/>
                </a:cubicBezTo>
                <a:cubicBezTo>
                  <a:pt x="270" y="209"/>
                  <a:pt x="270" y="209"/>
                  <a:pt x="276" y="209"/>
                </a:cubicBezTo>
                <a:cubicBezTo>
                  <a:pt x="283" y="209"/>
                  <a:pt x="283" y="209"/>
                  <a:pt x="290" y="209"/>
                </a:cubicBezTo>
                <a:cubicBezTo>
                  <a:pt x="297" y="202"/>
                  <a:pt x="303" y="202"/>
                  <a:pt x="310" y="202"/>
                </a:cubicBezTo>
                <a:cubicBezTo>
                  <a:pt x="317" y="196"/>
                  <a:pt x="324" y="189"/>
                  <a:pt x="330" y="182"/>
                </a:cubicBezTo>
                <a:lnTo>
                  <a:pt x="337" y="175"/>
                </a:lnTo>
                <a:lnTo>
                  <a:pt x="330" y="169"/>
                </a:lnTo>
                <a:cubicBezTo>
                  <a:pt x="324" y="169"/>
                  <a:pt x="317" y="162"/>
                  <a:pt x="310" y="162"/>
                </a:cubicBezTo>
                <a:cubicBezTo>
                  <a:pt x="303" y="162"/>
                  <a:pt x="303" y="162"/>
                  <a:pt x="303" y="162"/>
                </a:cubicBezTo>
                <a:cubicBezTo>
                  <a:pt x="303" y="148"/>
                  <a:pt x="303" y="142"/>
                  <a:pt x="310" y="128"/>
                </a:cubicBezTo>
                <a:cubicBezTo>
                  <a:pt x="317" y="108"/>
                  <a:pt x="330" y="88"/>
                  <a:pt x="330" y="54"/>
                </a:cubicBezTo>
                <a:cubicBezTo>
                  <a:pt x="317" y="54"/>
                  <a:pt x="310" y="54"/>
                  <a:pt x="310" y="61"/>
                </a:cubicBezTo>
                <a:cubicBezTo>
                  <a:pt x="297" y="61"/>
                  <a:pt x="297" y="54"/>
                  <a:pt x="290" y="54"/>
                </a:cubicBezTo>
                <a:cubicBezTo>
                  <a:pt x="283" y="47"/>
                  <a:pt x="276" y="27"/>
                  <a:pt x="276" y="13"/>
                </a:cubicBezTo>
                <a:lnTo>
                  <a:pt x="270" y="7"/>
                </a:lnTo>
                <a:cubicBezTo>
                  <a:pt x="263" y="0"/>
                  <a:pt x="263" y="0"/>
                  <a:pt x="256" y="0"/>
                </a:cubicBezTo>
                <a:cubicBezTo>
                  <a:pt x="249" y="0"/>
                  <a:pt x="243" y="0"/>
                  <a:pt x="236" y="0"/>
                </a:cubicBezTo>
                <a:lnTo>
                  <a:pt x="229" y="0"/>
                </a:lnTo>
                <a:cubicBezTo>
                  <a:pt x="222" y="7"/>
                  <a:pt x="216" y="13"/>
                  <a:pt x="216" y="13"/>
                </a:cubicBezTo>
                <a:cubicBezTo>
                  <a:pt x="209" y="20"/>
                  <a:pt x="202" y="20"/>
                  <a:pt x="195" y="27"/>
                </a:cubicBezTo>
                <a:cubicBezTo>
                  <a:pt x="189" y="20"/>
                  <a:pt x="182" y="20"/>
                  <a:pt x="162" y="27"/>
                </a:cubicBezTo>
                <a:cubicBezTo>
                  <a:pt x="162" y="27"/>
                  <a:pt x="162" y="27"/>
                  <a:pt x="162" y="34"/>
                </a:cubicBezTo>
                <a:cubicBezTo>
                  <a:pt x="162" y="40"/>
                  <a:pt x="162" y="47"/>
                  <a:pt x="162" y="54"/>
                </a:cubicBezTo>
                <a:cubicBezTo>
                  <a:pt x="155" y="61"/>
                  <a:pt x="155" y="61"/>
                  <a:pt x="155" y="61"/>
                </a:cubicBezTo>
                <a:cubicBezTo>
                  <a:pt x="148" y="61"/>
                  <a:pt x="148" y="67"/>
                  <a:pt x="141" y="67"/>
                </a:cubicBezTo>
                <a:cubicBezTo>
                  <a:pt x="135" y="67"/>
                  <a:pt x="135" y="61"/>
                  <a:pt x="135" y="54"/>
                </a:cubicBezTo>
                <a:cubicBezTo>
                  <a:pt x="128" y="54"/>
                  <a:pt x="121" y="47"/>
                  <a:pt x="114" y="54"/>
                </a:cubicBezTo>
                <a:cubicBezTo>
                  <a:pt x="114" y="61"/>
                  <a:pt x="114" y="67"/>
                  <a:pt x="121" y="74"/>
                </a:cubicBezTo>
                <a:cubicBezTo>
                  <a:pt x="114" y="81"/>
                  <a:pt x="114" y="81"/>
                  <a:pt x="108" y="81"/>
                </a:cubicBezTo>
                <a:cubicBezTo>
                  <a:pt x="101" y="81"/>
                  <a:pt x="94" y="81"/>
                  <a:pt x="87" y="81"/>
                </a:cubicBezTo>
                <a:close/>
                <a:moveTo>
                  <a:pt x="256" y="108"/>
                </a:moveTo>
                <a:lnTo>
                  <a:pt x="256" y="108"/>
                </a:lnTo>
                <a:cubicBezTo>
                  <a:pt x="249" y="121"/>
                  <a:pt x="249" y="135"/>
                  <a:pt x="256" y="142"/>
                </a:cubicBezTo>
                <a:cubicBezTo>
                  <a:pt x="256" y="148"/>
                  <a:pt x="256" y="155"/>
                  <a:pt x="256" y="155"/>
                </a:cubicBezTo>
                <a:cubicBezTo>
                  <a:pt x="243" y="155"/>
                  <a:pt x="243" y="142"/>
                  <a:pt x="256" y="108"/>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7" name="Freeform 265"/>
          <p:cNvSpPr>
            <a:spLocks noChangeArrowheads="1"/>
          </p:cNvSpPr>
          <p:nvPr/>
        </p:nvSpPr>
        <p:spPr bwMode="auto">
          <a:xfrm>
            <a:off x="9070182" y="2469357"/>
            <a:ext cx="28575" cy="38894"/>
          </a:xfrm>
          <a:custGeom>
            <a:avLst/>
            <a:gdLst>
              <a:gd name="T0" fmla="*/ 10950 w 110"/>
              <a:gd name="T1" fmla="*/ 0 h 149"/>
              <a:gd name="T2" fmla="*/ 10950 w 110"/>
              <a:gd name="T3" fmla="*/ 0 h 149"/>
              <a:gd name="T4" fmla="*/ 0 w 110"/>
              <a:gd name="T5" fmla="*/ 0 h 149"/>
              <a:gd name="T6" fmla="*/ 0 w 110"/>
              <a:gd name="T7" fmla="*/ 63353 h 149"/>
              <a:gd name="T8" fmla="*/ 10950 w 110"/>
              <a:gd name="T9" fmla="*/ 63353 h 149"/>
              <a:gd name="T10" fmla="*/ 28678 w 110"/>
              <a:gd name="T11" fmla="*/ 70683 h 149"/>
              <a:gd name="T12" fmla="*/ 39107 w 110"/>
              <a:gd name="T13" fmla="*/ 77489 h 149"/>
              <a:gd name="T14" fmla="*/ 39107 w 110"/>
              <a:gd name="T15" fmla="*/ 0 h 149"/>
              <a:gd name="T16" fmla="*/ 28678 w 110"/>
              <a:gd name="T17" fmla="*/ 0 h 149"/>
              <a:gd name="T18" fmla="*/ 10950 w 110"/>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149">
                <a:moveTo>
                  <a:pt x="21" y="0"/>
                </a:moveTo>
                <a:lnTo>
                  <a:pt x="21" y="0"/>
                </a:lnTo>
                <a:cubicBezTo>
                  <a:pt x="0" y="0"/>
                  <a:pt x="0" y="0"/>
                  <a:pt x="0" y="0"/>
                </a:cubicBezTo>
                <a:cubicBezTo>
                  <a:pt x="0" y="121"/>
                  <a:pt x="0" y="121"/>
                  <a:pt x="0" y="121"/>
                </a:cubicBezTo>
                <a:cubicBezTo>
                  <a:pt x="7" y="121"/>
                  <a:pt x="14" y="121"/>
                  <a:pt x="21" y="121"/>
                </a:cubicBezTo>
                <a:cubicBezTo>
                  <a:pt x="34" y="121"/>
                  <a:pt x="41" y="128"/>
                  <a:pt x="55" y="135"/>
                </a:cubicBezTo>
                <a:cubicBezTo>
                  <a:pt x="61" y="135"/>
                  <a:pt x="68" y="141"/>
                  <a:pt x="75" y="148"/>
                </a:cubicBezTo>
                <a:cubicBezTo>
                  <a:pt x="109" y="114"/>
                  <a:pt x="109" y="27"/>
                  <a:pt x="75" y="0"/>
                </a:cubicBezTo>
                <a:cubicBezTo>
                  <a:pt x="55" y="0"/>
                  <a:pt x="55" y="0"/>
                  <a:pt x="55" y="0"/>
                </a:cubicBezTo>
                <a:lnTo>
                  <a:pt x="21"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8" name="Freeform 266"/>
          <p:cNvSpPr>
            <a:spLocks noChangeArrowheads="1"/>
          </p:cNvSpPr>
          <p:nvPr/>
        </p:nvSpPr>
        <p:spPr bwMode="auto">
          <a:xfrm>
            <a:off x="9035257" y="2486025"/>
            <a:ext cx="26988" cy="58738"/>
          </a:xfrm>
          <a:custGeom>
            <a:avLst/>
            <a:gdLst>
              <a:gd name="T0" fmla="*/ 10759 w 103"/>
              <a:gd name="T1" fmla="*/ 74182 h 224"/>
              <a:gd name="T2" fmla="*/ 10759 w 103"/>
              <a:gd name="T3" fmla="*/ 74182 h 224"/>
              <a:gd name="T4" fmla="*/ 10759 w 103"/>
              <a:gd name="T5" fmla="*/ 112840 h 224"/>
              <a:gd name="T6" fmla="*/ 13833 w 103"/>
              <a:gd name="T7" fmla="*/ 112840 h 224"/>
              <a:gd name="T8" fmla="*/ 21006 w 103"/>
              <a:gd name="T9" fmla="*/ 116497 h 224"/>
              <a:gd name="T10" fmla="*/ 24592 w 103"/>
              <a:gd name="T11" fmla="*/ 116497 h 224"/>
              <a:gd name="T12" fmla="*/ 31252 w 103"/>
              <a:gd name="T13" fmla="*/ 109705 h 224"/>
              <a:gd name="T14" fmla="*/ 41499 w 103"/>
              <a:gd name="T15" fmla="*/ 88287 h 224"/>
              <a:gd name="T16" fmla="*/ 52258 w 103"/>
              <a:gd name="T17" fmla="*/ 14105 h 224"/>
              <a:gd name="T18" fmla="*/ 41499 w 103"/>
              <a:gd name="T19" fmla="*/ 14105 h 224"/>
              <a:gd name="T20" fmla="*/ 31252 w 103"/>
              <a:gd name="T21" fmla="*/ 10448 h 224"/>
              <a:gd name="T22" fmla="*/ 21006 w 103"/>
              <a:gd name="T23" fmla="*/ 3657 h 224"/>
              <a:gd name="T24" fmla="*/ 13833 w 103"/>
              <a:gd name="T25" fmla="*/ 0 h 224"/>
              <a:gd name="T26" fmla="*/ 10759 w 103"/>
              <a:gd name="T27" fmla="*/ 0 h 224"/>
              <a:gd name="T28" fmla="*/ 3586 w 103"/>
              <a:gd name="T29" fmla="*/ 7314 h 224"/>
              <a:gd name="T30" fmla="*/ 0 w 103"/>
              <a:gd name="T31" fmla="*/ 14105 h 224"/>
              <a:gd name="T32" fmla="*/ 3586 w 103"/>
              <a:gd name="T33" fmla="*/ 14105 h 224"/>
              <a:gd name="T34" fmla="*/ 10759 w 103"/>
              <a:gd name="T35" fmla="*/ 21419 h 224"/>
              <a:gd name="T36" fmla="*/ 13833 w 103"/>
              <a:gd name="T37" fmla="*/ 28210 h 224"/>
              <a:gd name="T38" fmla="*/ 13833 w 103"/>
              <a:gd name="T39" fmla="*/ 60077 h 224"/>
              <a:gd name="T40" fmla="*/ 10759 w 103"/>
              <a:gd name="T41" fmla="*/ 74182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224">
                <a:moveTo>
                  <a:pt x="21" y="142"/>
                </a:moveTo>
                <a:lnTo>
                  <a:pt x="21" y="142"/>
                </a:lnTo>
                <a:cubicBezTo>
                  <a:pt x="7" y="169"/>
                  <a:pt x="0" y="203"/>
                  <a:pt x="21" y="216"/>
                </a:cubicBezTo>
                <a:cubicBezTo>
                  <a:pt x="21" y="216"/>
                  <a:pt x="21" y="216"/>
                  <a:pt x="27" y="216"/>
                </a:cubicBezTo>
                <a:cubicBezTo>
                  <a:pt x="27" y="223"/>
                  <a:pt x="34" y="223"/>
                  <a:pt x="41" y="223"/>
                </a:cubicBezTo>
                <a:cubicBezTo>
                  <a:pt x="48" y="223"/>
                  <a:pt x="48" y="223"/>
                  <a:pt x="48" y="223"/>
                </a:cubicBezTo>
                <a:cubicBezTo>
                  <a:pt x="61" y="210"/>
                  <a:pt x="61" y="210"/>
                  <a:pt x="61" y="210"/>
                </a:cubicBezTo>
                <a:cubicBezTo>
                  <a:pt x="75" y="189"/>
                  <a:pt x="81" y="183"/>
                  <a:pt x="81" y="169"/>
                </a:cubicBezTo>
                <a:cubicBezTo>
                  <a:pt x="88" y="149"/>
                  <a:pt x="88" y="115"/>
                  <a:pt x="102" y="27"/>
                </a:cubicBezTo>
                <a:cubicBezTo>
                  <a:pt x="95" y="27"/>
                  <a:pt x="88" y="27"/>
                  <a:pt x="81" y="27"/>
                </a:cubicBezTo>
                <a:cubicBezTo>
                  <a:pt x="75" y="27"/>
                  <a:pt x="68" y="27"/>
                  <a:pt x="61" y="20"/>
                </a:cubicBezTo>
                <a:cubicBezTo>
                  <a:pt x="54" y="14"/>
                  <a:pt x="48" y="14"/>
                  <a:pt x="41" y="7"/>
                </a:cubicBezTo>
                <a:cubicBezTo>
                  <a:pt x="34" y="7"/>
                  <a:pt x="27" y="0"/>
                  <a:pt x="27" y="0"/>
                </a:cubicBezTo>
                <a:cubicBezTo>
                  <a:pt x="21" y="0"/>
                  <a:pt x="21" y="0"/>
                  <a:pt x="21" y="0"/>
                </a:cubicBezTo>
                <a:cubicBezTo>
                  <a:pt x="14" y="0"/>
                  <a:pt x="7" y="0"/>
                  <a:pt x="7" y="14"/>
                </a:cubicBezTo>
                <a:cubicBezTo>
                  <a:pt x="0" y="14"/>
                  <a:pt x="0" y="20"/>
                  <a:pt x="0" y="27"/>
                </a:cubicBezTo>
                <a:cubicBezTo>
                  <a:pt x="0" y="27"/>
                  <a:pt x="0" y="27"/>
                  <a:pt x="7" y="27"/>
                </a:cubicBezTo>
                <a:cubicBezTo>
                  <a:pt x="14" y="34"/>
                  <a:pt x="14" y="34"/>
                  <a:pt x="21" y="41"/>
                </a:cubicBezTo>
                <a:cubicBezTo>
                  <a:pt x="21" y="47"/>
                  <a:pt x="27" y="47"/>
                  <a:pt x="27" y="54"/>
                </a:cubicBezTo>
                <a:cubicBezTo>
                  <a:pt x="34" y="68"/>
                  <a:pt x="34" y="95"/>
                  <a:pt x="27" y="115"/>
                </a:cubicBezTo>
                <a:cubicBezTo>
                  <a:pt x="21" y="122"/>
                  <a:pt x="21" y="135"/>
                  <a:pt x="21"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79" name="Freeform 267"/>
          <p:cNvSpPr>
            <a:spLocks noChangeArrowheads="1"/>
          </p:cNvSpPr>
          <p:nvPr/>
        </p:nvSpPr>
        <p:spPr bwMode="auto">
          <a:xfrm>
            <a:off x="8313738" y="2628107"/>
            <a:ext cx="74613" cy="179388"/>
          </a:xfrm>
          <a:custGeom>
            <a:avLst/>
            <a:gdLst>
              <a:gd name="T0" fmla="*/ 134481 w 285"/>
              <a:gd name="T1" fmla="*/ 147326 h 690"/>
              <a:gd name="T2" fmla="*/ 134481 w 285"/>
              <a:gd name="T3" fmla="*/ 147326 h 690"/>
              <a:gd name="T4" fmla="*/ 120353 w 285"/>
              <a:gd name="T5" fmla="*/ 140063 h 690"/>
              <a:gd name="T6" fmla="*/ 109364 w 285"/>
              <a:gd name="T7" fmla="*/ 140063 h 690"/>
              <a:gd name="T8" fmla="*/ 106225 w 285"/>
              <a:gd name="T9" fmla="*/ 147326 h 690"/>
              <a:gd name="T10" fmla="*/ 102562 w 285"/>
              <a:gd name="T11" fmla="*/ 150957 h 690"/>
              <a:gd name="T12" fmla="*/ 92096 w 285"/>
              <a:gd name="T13" fmla="*/ 161332 h 690"/>
              <a:gd name="T14" fmla="*/ 74305 w 285"/>
              <a:gd name="T15" fmla="*/ 161332 h 690"/>
              <a:gd name="T16" fmla="*/ 70642 w 285"/>
              <a:gd name="T17" fmla="*/ 154070 h 690"/>
              <a:gd name="T18" fmla="*/ 63839 w 285"/>
              <a:gd name="T19" fmla="*/ 31644 h 690"/>
              <a:gd name="T20" fmla="*/ 60176 w 285"/>
              <a:gd name="T21" fmla="*/ 28013 h 690"/>
              <a:gd name="T22" fmla="*/ 49711 w 285"/>
              <a:gd name="T23" fmla="*/ 10894 h 690"/>
              <a:gd name="T24" fmla="*/ 42385 w 285"/>
              <a:gd name="T25" fmla="*/ 7263 h 690"/>
              <a:gd name="T26" fmla="*/ 35583 w 285"/>
              <a:gd name="T27" fmla="*/ 0 h 690"/>
              <a:gd name="T28" fmla="*/ 28257 w 285"/>
              <a:gd name="T29" fmla="*/ 14006 h 690"/>
              <a:gd name="T30" fmla="*/ 10465 w 285"/>
              <a:gd name="T31" fmla="*/ 168076 h 690"/>
              <a:gd name="T32" fmla="*/ 24594 w 285"/>
              <a:gd name="T33" fmla="*/ 175339 h 690"/>
              <a:gd name="T34" fmla="*/ 17791 w 285"/>
              <a:gd name="T35" fmla="*/ 203351 h 690"/>
              <a:gd name="T36" fmla="*/ 28257 w 285"/>
              <a:gd name="T37" fmla="*/ 213726 h 690"/>
              <a:gd name="T38" fmla="*/ 42385 w 285"/>
              <a:gd name="T39" fmla="*/ 231364 h 690"/>
              <a:gd name="T40" fmla="*/ 49711 w 285"/>
              <a:gd name="T41" fmla="*/ 238108 h 690"/>
              <a:gd name="T42" fmla="*/ 60176 w 285"/>
              <a:gd name="T43" fmla="*/ 263008 h 690"/>
              <a:gd name="T44" fmla="*/ 63839 w 285"/>
              <a:gd name="T45" fmla="*/ 269752 h 690"/>
              <a:gd name="T46" fmla="*/ 63839 w 285"/>
              <a:gd name="T47" fmla="*/ 336671 h 690"/>
              <a:gd name="T48" fmla="*/ 60176 w 285"/>
              <a:gd name="T49" fmla="*/ 343415 h 690"/>
              <a:gd name="T50" fmla="*/ 56514 w 285"/>
              <a:gd name="T51" fmla="*/ 357421 h 690"/>
              <a:gd name="T52" fmla="*/ 60176 w 285"/>
              <a:gd name="T53" fmla="*/ 357421 h 690"/>
              <a:gd name="T54" fmla="*/ 63839 w 285"/>
              <a:gd name="T55" fmla="*/ 357421 h 690"/>
              <a:gd name="T56" fmla="*/ 70642 w 285"/>
              <a:gd name="T57" fmla="*/ 357421 h 690"/>
              <a:gd name="T58" fmla="*/ 92096 w 285"/>
              <a:gd name="T59" fmla="*/ 357421 h 690"/>
              <a:gd name="T60" fmla="*/ 102562 w 285"/>
              <a:gd name="T61" fmla="*/ 357421 h 690"/>
              <a:gd name="T62" fmla="*/ 106225 w 285"/>
              <a:gd name="T63" fmla="*/ 357421 h 690"/>
              <a:gd name="T64" fmla="*/ 109364 w 285"/>
              <a:gd name="T65" fmla="*/ 357421 h 690"/>
              <a:gd name="T66" fmla="*/ 106225 w 285"/>
              <a:gd name="T67" fmla="*/ 259377 h 690"/>
              <a:gd name="T68" fmla="*/ 102562 w 285"/>
              <a:gd name="T69" fmla="*/ 252114 h 690"/>
              <a:gd name="T70" fmla="*/ 95236 w 285"/>
              <a:gd name="T71" fmla="*/ 203351 h 690"/>
              <a:gd name="T72" fmla="*/ 102562 w 285"/>
              <a:gd name="T73" fmla="*/ 203351 h 690"/>
              <a:gd name="T74" fmla="*/ 106225 w 285"/>
              <a:gd name="T75" fmla="*/ 203351 h 690"/>
              <a:gd name="T76" fmla="*/ 120353 w 285"/>
              <a:gd name="T77" fmla="*/ 203351 h 690"/>
              <a:gd name="T78" fmla="*/ 134481 w 285"/>
              <a:gd name="T79" fmla="*/ 199720 h 690"/>
              <a:gd name="T80" fmla="*/ 148610 w 285"/>
              <a:gd name="T81" fmla="*/ 192976 h 690"/>
              <a:gd name="T82" fmla="*/ 148610 w 285"/>
              <a:gd name="T83" fmla="*/ 192976 h 690"/>
              <a:gd name="T84" fmla="*/ 148610 w 285"/>
              <a:gd name="T85" fmla="*/ 189345 h 690"/>
              <a:gd name="T86" fmla="*/ 134481 w 285"/>
              <a:gd name="T87" fmla="*/ 147326 h 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90">
                <a:moveTo>
                  <a:pt x="257" y="284"/>
                </a:moveTo>
                <a:lnTo>
                  <a:pt x="257" y="284"/>
                </a:lnTo>
                <a:cubicBezTo>
                  <a:pt x="250" y="277"/>
                  <a:pt x="243" y="277"/>
                  <a:pt x="230" y="270"/>
                </a:cubicBezTo>
                <a:cubicBezTo>
                  <a:pt x="223" y="270"/>
                  <a:pt x="216" y="270"/>
                  <a:pt x="209" y="270"/>
                </a:cubicBezTo>
                <a:cubicBezTo>
                  <a:pt x="203" y="277"/>
                  <a:pt x="203" y="277"/>
                  <a:pt x="203" y="284"/>
                </a:cubicBezTo>
                <a:cubicBezTo>
                  <a:pt x="203" y="284"/>
                  <a:pt x="196" y="284"/>
                  <a:pt x="196" y="291"/>
                </a:cubicBezTo>
                <a:cubicBezTo>
                  <a:pt x="189" y="297"/>
                  <a:pt x="182" y="304"/>
                  <a:pt x="176" y="311"/>
                </a:cubicBezTo>
                <a:cubicBezTo>
                  <a:pt x="162" y="311"/>
                  <a:pt x="155" y="311"/>
                  <a:pt x="142" y="311"/>
                </a:cubicBezTo>
                <a:cubicBezTo>
                  <a:pt x="135" y="304"/>
                  <a:pt x="135" y="304"/>
                  <a:pt x="135" y="297"/>
                </a:cubicBezTo>
                <a:cubicBezTo>
                  <a:pt x="108" y="223"/>
                  <a:pt x="142" y="129"/>
                  <a:pt x="122" y="61"/>
                </a:cubicBezTo>
                <a:lnTo>
                  <a:pt x="115" y="54"/>
                </a:lnTo>
                <a:cubicBezTo>
                  <a:pt x="108" y="41"/>
                  <a:pt x="101" y="34"/>
                  <a:pt x="95" y="21"/>
                </a:cubicBezTo>
                <a:cubicBezTo>
                  <a:pt x="88" y="21"/>
                  <a:pt x="88" y="14"/>
                  <a:pt x="81" y="14"/>
                </a:cubicBezTo>
                <a:cubicBezTo>
                  <a:pt x="81" y="7"/>
                  <a:pt x="74" y="7"/>
                  <a:pt x="68" y="0"/>
                </a:cubicBezTo>
                <a:cubicBezTo>
                  <a:pt x="61" y="7"/>
                  <a:pt x="61" y="21"/>
                  <a:pt x="54" y="27"/>
                </a:cubicBezTo>
                <a:cubicBezTo>
                  <a:pt x="0" y="156"/>
                  <a:pt x="95" y="196"/>
                  <a:pt x="20" y="324"/>
                </a:cubicBezTo>
                <a:cubicBezTo>
                  <a:pt x="20" y="324"/>
                  <a:pt x="34" y="331"/>
                  <a:pt x="47" y="338"/>
                </a:cubicBezTo>
                <a:cubicBezTo>
                  <a:pt x="41" y="351"/>
                  <a:pt x="27" y="372"/>
                  <a:pt x="34" y="392"/>
                </a:cubicBezTo>
                <a:cubicBezTo>
                  <a:pt x="41" y="399"/>
                  <a:pt x="47" y="405"/>
                  <a:pt x="54" y="412"/>
                </a:cubicBezTo>
                <a:cubicBezTo>
                  <a:pt x="68" y="426"/>
                  <a:pt x="74" y="432"/>
                  <a:pt x="81" y="446"/>
                </a:cubicBezTo>
                <a:cubicBezTo>
                  <a:pt x="88" y="453"/>
                  <a:pt x="88" y="453"/>
                  <a:pt x="95" y="459"/>
                </a:cubicBezTo>
                <a:cubicBezTo>
                  <a:pt x="101" y="480"/>
                  <a:pt x="108" y="493"/>
                  <a:pt x="115" y="507"/>
                </a:cubicBezTo>
                <a:cubicBezTo>
                  <a:pt x="115" y="513"/>
                  <a:pt x="122" y="520"/>
                  <a:pt x="122" y="520"/>
                </a:cubicBezTo>
                <a:cubicBezTo>
                  <a:pt x="128" y="561"/>
                  <a:pt x="128" y="601"/>
                  <a:pt x="122" y="649"/>
                </a:cubicBezTo>
                <a:cubicBezTo>
                  <a:pt x="122" y="655"/>
                  <a:pt x="115" y="655"/>
                  <a:pt x="115" y="662"/>
                </a:cubicBezTo>
                <a:cubicBezTo>
                  <a:pt x="115" y="669"/>
                  <a:pt x="108" y="682"/>
                  <a:pt x="108" y="689"/>
                </a:cubicBezTo>
                <a:cubicBezTo>
                  <a:pt x="115" y="689"/>
                  <a:pt x="115" y="689"/>
                  <a:pt x="115" y="689"/>
                </a:cubicBezTo>
                <a:cubicBezTo>
                  <a:pt x="122" y="689"/>
                  <a:pt x="122" y="689"/>
                  <a:pt x="122" y="689"/>
                </a:cubicBezTo>
                <a:cubicBezTo>
                  <a:pt x="135" y="689"/>
                  <a:pt x="135" y="689"/>
                  <a:pt x="135" y="689"/>
                </a:cubicBezTo>
                <a:cubicBezTo>
                  <a:pt x="176" y="689"/>
                  <a:pt x="176" y="689"/>
                  <a:pt x="176" y="689"/>
                </a:cubicBezTo>
                <a:cubicBezTo>
                  <a:pt x="196" y="689"/>
                  <a:pt x="196" y="689"/>
                  <a:pt x="196" y="689"/>
                </a:cubicBezTo>
                <a:cubicBezTo>
                  <a:pt x="203" y="689"/>
                  <a:pt x="203" y="689"/>
                  <a:pt x="203" y="689"/>
                </a:cubicBezTo>
                <a:cubicBezTo>
                  <a:pt x="209" y="689"/>
                  <a:pt x="209" y="689"/>
                  <a:pt x="209" y="689"/>
                </a:cubicBezTo>
                <a:cubicBezTo>
                  <a:pt x="230" y="588"/>
                  <a:pt x="216" y="554"/>
                  <a:pt x="203" y="500"/>
                </a:cubicBezTo>
                <a:cubicBezTo>
                  <a:pt x="203" y="500"/>
                  <a:pt x="196" y="493"/>
                  <a:pt x="196" y="486"/>
                </a:cubicBezTo>
                <a:cubicBezTo>
                  <a:pt x="189" y="466"/>
                  <a:pt x="189" y="439"/>
                  <a:pt x="182" y="392"/>
                </a:cubicBezTo>
                <a:cubicBezTo>
                  <a:pt x="189" y="392"/>
                  <a:pt x="196" y="399"/>
                  <a:pt x="196" y="392"/>
                </a:cubicBezTo>
                <a:cubicBezTo>
                  <a:pt x="203" y="392"/>
                  <a:pt x="203" y="392"/>
                  <a:pt x="203" y="392"/>
                </a:cubicBezTo>
                <a:cubicBezTo>
                  <a:pt x="209" y="392"/>
                  <a:pt x="223" y="392"/>
                  <a:pt x="230" y="392"/>
                </a:cubicBezTo>
                <a:cubicBezTo>
                  <a:pt x="243" y="392"/>
                  <a:pt x="250" y="392"/>
                  <a:pt x="257" y="385"/>
                </a:cubicBezTo>
                <a:cubicBezTo>
                  <a:pt x="263" y="385"/>
                  <a:pt x="277" y="378"/>
                  <a:pt x="284" y="372"/>
                </a:cubicBezTo>
                <a:cubicBezTo>
                  <a:pt x="284" y="365"/>
                  <a:pt x="284" y="365"/>
                  <a:pt x="284" y="365"/>
                </a:cubicBezTo>
                <a:cubicBezTo>
                  <a:pt x="277" y="338"/>
                  <a:pt x="277" y="304"/>
                  <a:pt x="257" y="28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81" name="Freeform 269"/>
          <p:cNvSpPr>
            <a:spLocks noChangeArrowheads="1"/>
          </p:cNvSpPr>
          <p:nvPr/>
        </p:nvSpPr>
        <p:spPr bwMode="auto">
          <a:xfrm>
            <a:off x="7233444" y="2353469"/>
            <a:ext cx="28575" cy="45244"/>
          </a:xfrm>
          <a:custGeom>
            <a:avLst/>
            <a:gdLst>
              <a:gd name="T0" fmla="*/ 28416 w 109"/>
              <a:gd name="T1" fmla="*/ 0 h 177"/>
              <a:gd name="T2" fmla="*/ 28416 w 109"/>
              <a:gd name="T3" fmla="*/ 0 h 177"/>
              <a:gd name="T4" fmla="*/ 14208 w 109"/>
              <a:gd name="T5" fmla="*/ 0 h 177"/>
              <a:gd name="T6" fmla="*/ 28416 w 109"/>
              <a:gd name="T7" fmla="*/ 84001 h 177"/>
              <a:gd name="T8" fmla="*/ 42624 w 109"/>
              <a:gd name="T9" fmla="*/ 91260 h 177"/>
              <a:gd name="T10" fmla="*/ 28416 w 109"/>
              <a:gd name="T11" fmla="*/ 0 h 1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77">
                <a:moveTo>
                  <a:pt x="54" y="0"/>
                </a:moveTo>
                <a:lnTo>
                  <a:pt x="54" y="0"/>
                </a:lnTo>
                <a:cubicBezTo>
                  <a:pt x="48" y="0"/>
                  <a:pt x="41" y="0"/>
                  <a:pt x="27" y="0"/>
                </a:cubicBezTo>
                <a:cubicBezTo>
                  <a:pt x="81" y="68"/>
                  <a:pt x="0" y="128"/>
                  <a:pt x="54" y="162"/>
                </a:cubicBezTo>
                <a:cubicBezTo>
                  <a:pt x="61" y="169"/>
                  <a:pt x="68" y="169"/>
                  <a:pt x="81" y="176"/>
                </a:cubicBezTo>
                <a:cubicBezTo>
                  <a:pt x="61" y="128"/>
                  <a:pt x="108" y="14"/>
                  <a:pt x="5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88" name="Freeform 276"/>
          <p:cNvSpPr>
            <a:spLocks noChangeArrowheads="1"/>
          </p:cNvSpPr>
          <p:nvPr/>
        </p:nvSpPr>
        <p:spPr bwMode="auto">
          <a:xfrm>
            <a:off x="7454900" y="2392363"/>
            <a:ext cx="46038" cy="52388"/>
          </a:xfrm>
          <a:custGeom>
            <a:avLst/>
            <a:gdLst>
              <a:gd name="T0" fmla="*/ 52368 w 177"/>
              <a:gd name="T1" fmla="*/ 28076 h 203"/>
              <a:gd name="T2" fmla="*/ 52368 w 177"/>
              <a:gd name="T3" fmla="*/ 28076 h 203"/>
              <a:gd name="T4" fmla="*/ 52368 w 177"/>
              <a:gd name="T5" fmla="*/ 24437 h 203"/>
              <a:gd name="T6" fmla="*/ 41998 w 177"/>
              <a:gd name="T7" fmla="*/ 10399 h 203"/>
              <a:gd name="T8" fmla="*/ 35258 w 177"/>
              <a:gd name="T9" fmla="*/ 3120 h 203"/>
              <a:gd name="T10" fmla="*/ 10370 w 177"/>
              <a:gd name="T11" fmla="*/ 14038 h 203"/>
              <a:gd name="T12" fmla="*/ 10370 w 177"/>
              <a:gd name="T13" fmla="*/ 66551 h 203"/>
              <a:gd name="T14" fmla="*/ 35258 w 177"/>
              <a:gd name="T15" fmla="*/ 70191 h 203"/>
              <a:gd name="T16" fmla="*/ 41998 w 177"/>
              <a:gd name="T17" fmla="*/ 73310 h 203"/>
              <a:gd name="T18" fmla="*/ 52368 w 177"/>
              <a:gd name="T19" fmla="*/ 84229 h 203"/>
              <a:gd name="T20" fmla="*/ 52368 w 177"/>
              <a:gd name="T21" fmla="*/ 87348 h 203"/>
              <a:gd name="T22" fmla="*/ 77256 w 177"/>
              <a:gd name="T23" fmla="*/ 105026 h 203"/>
              <a:gd name="T24" fmla="*/ 91256 w 177"/>
              <a:gd name="T25" fmla="*/ 52513 h 203"/>
              <a:gd name="T26" fmla="*/ 52368 w 177"/>
              <a:gd name="T27" fmla="*/ 28076 h 2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03">
                <a:moveTo>
                  <a:pt x="101" y="54"/>
                </a:moveTo>
                <a:lnTo>
                  <a:pt x="101" y="54"/>
                </a:lnTo>
                <a:cubicBezTo>
                  <a:pt x="101" y="47"/>
                  <a:pt x="101" y="47"/>
                  <a:pt x="101" y="47"/>
                </a:cubicBezTo>
                <a:cubicBezTo>
                  <a:pt x="95" y="33"/>
                  <a:pt x="88" y="27"/>
                  <a:pt x="81" y="20"/>
                </a:cubicBezTo>
                <a:cubicBezTo>
                  <a:pt x="74" y="13"/>
                  <a:pt x="74" y="13"/>
                  <a:pt x="68" y="6"/>
                </a:cubicBezTo>
                <a:cubicBezTo>
                  <a:pt x="54" y="0"/>
                  <a:pt x="41" y="6"/>
                  <a:pt x="20" y="27"/>
                </a:cubicBezTo>
                <a:cubicBezTo>
                  <a:pt x="101" y="47"/>
                  <a:pt x="0" y="81"/>
                  <a:pt x="20" y="128"/>
                </a:cubicBezTo>
                <a:cubicBezTo>
                  <a:pt x="41" y="128"/>
                  <a:pt x="54" y="128"/>
                  <a:pt x="68" y="135"/>
                </a:cubicBezTo>
                <a:cubicBezTo>
                  <a:pt x="74" y="135"/>
                  <a:pt x="74" y="141"/>
                  <a:pt x="81" y="141"/>
                </a:cubicBezTo>
                <a:cubicBezTo>
                  <a:pt x="88" y="148"/>
                  <a:pt x="95" y="155"/>
                  <a:pt x="101" y="162"/>
                </a:cubicBezTo>
                <a:cubicBezTo>
                  <a:pt x="101" y="168"/>
                  <a:pt x="101" y="168"/>
                  <a:pt x="101" y="168"/>
                </a:cubicBezTo>
                <a:cubicBezTo>
                  <a:pt x="115" y="182"/>
                  <a:pt x="128" y="202"/>
                  <a:pt x="149" y="202"/>
                </a:cubicBezTo>
                <a:cubicBezTo>
                  <a:pt x="142" y="155"/>
                  <a:pt x="176" y="148"/>
                  <a:pt x="176" y="101"/>
                </a:cubicBezTo>
                <a:cubicBezTo>
                  <a:pt x="142" y="108"/>
                  <a:pt x="122" y="81"/>
                  <a:pt x="101" y="5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89" name="Freeform 277"/>
          <p:cNvSpPr>
            <a:spLocks noChangeArrowheads="1"/>
          </p:cNvSpPr>
          <p:nvPr/>
        </p:nvSpPr>
        <p:spPr bwMode="auto">
          <a:xfrm>
            <a:off x="8143082" y="1687513"/>
            <a:ext cx="49213" cy="76200"/>
          </a:xfrm>
          <a:custGeom>
            <a:avLst/>
            <a:gdLst>
              <a:gd name="T0" fmla="*/ 24404 w 190"/>
              <a:gd name="T1" fmla="*/ 126457 h 291"/>
              <a:gd name="T2" fmla="*/ 24404 w 190"/>
              <a:gd name="T3" fmla="*/ 126457 h 291"/>
              <a:gd name="T4" fmla="*/ 52443 w 190"/>
              <a:gd name="T5" fmla="*/ 122814 h 291"/>
              <a:gd name="T6" fmla="*/ 63348 w 190"/>
              <a:gd name="T7" fmla="*/ 126457 h 291"/>
              <a:gd name="T8" fmla="*/ 70098 w 190"/>
              <a:gd name="T9" fmla="*/ 98355 h 291"/>
              <a:gd name="T10" fmla="*/ 77367 w 190"/>
              <a:gd name="T11" fmla="*/ 87947 h 291"/>
              <a:gd name="T12" fmla="*/ 73732 w 190"/>
              <a:gd name="T13" fmla="*/ 87947 h 291"/>
              <a:gd name="T14" fmla="*/ 91387 w 190"/>
              <a:gd name="T15" fmla="*/ 73897 h 291"/>
              <a:gd name="T16" fmla="*/ 98137 w 190"/>
              <a:gd name="T17" fmla="*/ 66611 h 291"/>
              <a:gd name="T18" fmla="*/ 91387 w 190"/>
              <a:gd name="T19" fmla="*/ 62968 h 291"/>
              <a:gd name="T20" fmla="*/ 84117 w 190"/>
              <a:gd name="T21" fmla="*/ 14051 h 291"/>
              <a:gd name="T22" fmla="*/ 70098 w 190"/>
              <a:gd name="T23" fmla="*/ 17694 h 291"/>
              <a:gd name="T24" fmla="*/ 52443 w 190"/>
              <a:gd name="T25" fmla="*/ 10408 h 291"/>
              <a:gd name="T26" fmla="*/ 17654 w 190"/>
              <a:gd name="T27" fmla="*/ 3643 h 291"/>
              <a:gd name="T28" fmla="*/ 21289 w 190"/>
              <a:gd name="T29" fmla="*/ 87947 h 291"/>
              <a:gd name="T30" fmla="*/ 24404 w 190"/>
              <a:gd name="T31" fmla="*/ 126457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0" h="291">
                <a:moveTo>
                  <a:pt x="47" y="243"/>
                </a:moveTo>
                <a:lnTo>
                  <a:pt x="47" y="243"/>
                </a:lnTo>
                <a:cubicBezTo>
                  <a:pt x="41" y="162"/>
                  <a:pt x="68" y="216"/>
                  <a:pt x="101" y="236"/>
                </a:cubicBezTo>
                <a:cubicBezTo>
                  <a:pt x="108" y="243"/>
                  <a:pt x="115" y="243"/>
                  <a:pt x="122" y="243"/>
                </a:cubicBezTo>
                <a:cubicBezTo>
                  <a:pt x="122" y="223"/>
                  <a:pt x="128" y="202"/>
                  <a:pt x="135" y="189"/>
                </a:cubicBezTo>
                <a:cubicBezTo>
                  <a:pt x="142" y="182"/>
                  <a:pt x="142" y="175"/>
                  <a:pt x="149" y="169"/>
                </a:cubicBezTo>
                <a:cubicBezTo>
                  <a:pt x="142" y="169"/>
                  <a:pt x="142" y="169"/>
                  <a:pt x="142" y="169"/>
                </a:cubicBezTo>
                <a:cubicBezTo>
                  <a:pt x="155" y="162"/>
                  <a:pt x="162" y="148"/>
                  <a:pt x="176" y="142"/>
                </a:cubicBezTo>
                <a:cubicBezTo>
                  <a:pt x="176" y="135"/>
                  <a:pt x="182" y="128"/>
                  <a:pt x="189" y="128"/>
                </a:cubicBezTo>
                <a:cubicBezTo>
                  <a:pt x="182" y="128"/>
                  <a:pt x="176" y="121"/>
                  <a:pt x="176" y="121"/>
                </a:cubicBezTo>
                <a:cubicBezTo>
                  <a:pt x="155" y="108"/>
                  <a:pt x="162" y="61"/>
                  <a:pt x="162" y="27"/>
                </a:cubicBezTo>
                <a:cubicBezTo>
                  <a:pt x="149" y="34"/>
                  <a:pt x="142" y="34"/>
                  <a:pt x="135" y="34"/>
                </a:cubicBezTo>
                <a:cubicBezTo>
                  <a:pt x="122" y="34"/>
                  <a:pt x="108" y="27"/>
                  <a:pt x="101" y="20"/>
                </a:cubicBezTo>
                <a:cubicBezTo>
                  <a:pt x="81" y="13"/>
                  <a:pt x="68" y="0"/>
                  <a:pt x="34" y="7"/>
                </a:cubicBezTo>
                <a:cubicBezTo>
                  <a:pt x="41" y="54"/>
                  <a:pt x="27" y="121"/>
                  <a:pt x="41" y="169"/>
                </a:cubicBezTo>
                <a:cubicBezTo>
                  <a:pt x="27" y="223"/>
                  <a:pt x="0" y="290"/>
                  <a:pt x="47" y="24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90" name="Freeform 278"/>
          <p:cNvSpPr>
            <a:spLocks noChangeArrowheads="1"/>
          </p:cNvSpPr>
          <p:nvPr/>
        </p:nvSpPr>
        <p:spPr bwMode="auto">
          <a:xfrm>
            <a:off x="6875463" y="2541588"/>
            <a:ext cx="43657" cy="33338"/>
          </a:xfrm>
          <a:custGeom>
            <a:avLst/>
            <a:gdLst>
              <a:gd name="T0" fmla="*/ 0 w 169"/>
              <a:gd name="T1" fmla="*/ 20633 h 129"/>
              <a:gd name="T2" fmla="*/ 0 w 169"/>
              <a:gd name="T3" fmla="*/ 20633 h 129"/>
              <a:gd name="T4" fmla="*/ 0 w 169"/>
              <a:gd name="T5" fmla="*/ 48487 h 129"/>
              <a:gd name="T6" fmla="*/ 13929 w 169"/>
              <a:gd name="T7" fmla="*/ 58804 h 129"/>
              <a:gd name="T8" fmla="*/ 13929 w 169"/>
              <a:gd name="T9" fmla="*/ 58804 h 129"/>
              <a:gd name="T10" fmla="*/ 44882 w 169"/>
              <a:gd name="T11" fmla="*/ 58804 h 129"/>
              <a:gd name="T12" fmla="*/ 66034 w 169"/>
              <a:gd name="T13" fmla="*/ 58804 h 129"/>
              <a:gd name="T14" fmla="*/ 62422 w 169"/>
              <a:gd name="T15" fmla="*/ 44876 h 129"/>
              <a:gd name="T16" fmla="*/ 86669 w 169"/>
              <a:gd name="T17" fmla="*/ 10316 h 129"/>
              <a:gd name="T18" fmla="*/ 44882 w 169"/>
              <a:gd name="T19" fmla="*/ 0 h 129"/>
              <a:gd name="T20" fmla="*/ 34564 w 169"/>
              <a:gd name="T21" fmla="*/ 0 h 129"/>
              <a:gd name="T22" fmla="*/ 34564 w 169"/>
              <a:gd name="T23" fmla="*/ 27854 h 129"/>
              <a:gd name="T24" fmla="*/ 13929 w 169"/>
              <a:gd name="T25" fmla="*/ 24244 h 129"/>
              <a:gd name="T26" fmla="*/ 0 w 169"/>
              <a:gd name="T27" fmla="*/ 20633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 h="129">
                <a:moveTo>
                  <a:pt x="0" y="40"/>
                </a:moveTo>
                <a:lnTo>
                  <a:pt x="0" y="40"/>
                </a:lnTo>
                <a:cubicBezTo>
                  <a:pt x="0" y="94"/>
                  <a:pt x="0" y="94"/>
                  <a:pt x="0" y="94"/>
                </a:cubicBezTo>
                <a:cubicBezTo>
                  <a:pt x="6" y="108"/>
                  <a:pt x="6" y="121"/>
                  <a:pt x="27" y="114"/>
                </a:cubicBezTo>
                <a:cubicBezTo>
                  <a:pt x="40" y="67"/>
                  <a:pt x="60" y="94"/>
                  <a:pt x="87" y="114"/>
                </a:cubicBezTo>
                <a:cubicBezTo>
                  <a:pt x="101" y="121"/>
                  <a:pt x="114" y="128"/>
                  <a:pt x="128" y="114"/>
                </a:cubicBezTo>
                <a:cubicBezTo>
                  <a:pt x="128" y="108"/>
                  <a:pt x="121" y="94"/>
                  <a:pt x="121" y="87"/>
                </a:cubicBezTo>
                <a:cubicBezTo>
                  <a:pt x="128" y="60"/>
                  <a:pt x="162" y="54"/>
                  <a:pt x="168" y="20"/>
                </a:cubicBezTo>
                <a:cubicBezTo>
                  <a:pt x="128" y="27"/>
                  <a:pt x="114" y="0"/>
                  <a:pt x="87" y="0"/>
                </a:cubicBezTo>
                <a:cubicBezTo>
                  <a:pt x="81" y="0"/>
                  <a:pt x="74" y="0"/>
                  <a:pt x="67" y="0"/>
                </a:cubicBezTo>
                <a:cubicBezTo>
                  <a:pt x="67" y="20"/>
                  <a:pt x="67" y="33"/>
                  <a:pt x="67" y="54"/>
                </a:cubicBezTo>
                <a:cubicBezTo>
                  <a:pt x="54" y="47"/>
                  <a:pt x="40" y="47"/>
                  <a:pt x="27" y="47"/>
                </a:cubicBezTo>
                <a:cubicBezTo>
                  <a:pt x="20" y="47"/>
                  <a:pt x="13" y="47"/>
                  <a:pt x="0" y="4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92" name="Freeform 280"/>
          <p:cNvSpPr>
            <a:spLocks noChangeArrowheads="1"/>
          </p:cNvSpPr>
          <p:nvPr/>
        </p:nvSpPr>
        <p:spPr bwMode="auto">
          <a:xfrm>
            <a:off x="7188994" y="2269332"/>
            <a:ext cx="31750" cy="49213"/>
          </a:xfrm>
          <a:custGeom>
            <a:avLst/>
            <a:gdLst>
              <a:gd name="T0" fmla="*/ 10968 w 123"/>
              <a:gd name="T1" fmla="*/ 59716 h 190"/>
              <a:gd name="T2" fmla="*/ 10968 w 123"/>
              <a:gd name="T3" fmla="*/ 59716 h 190"/>
              <a:gd name="T4" fmla="*/ 39171 w 123"/>
              <a:gd name="T5" fmla="*/ 66467 h 190"/>
              <a:gd name="T6" fmla="*/ 56929 w 123"/>
              <a:gd name="T7" fmla="*/ 98143 h 190"/>
              <a:gd name="T8" fmla="*/ 63719 w 123"/>
              <a:gd name="T9" fmla="*/ 98143 h 190"/>
              <a:gd name="T10" fmla="*/ 56929 w 123"/>
              <a:gd name="T11" fmla="*/ 52447 h 190"/>
              <a:gd name="T12" fmla="*/ 39171 w 123"/>
              <a:gd name="T13" fmla="*/ 14020 h 190"/>
              <a:gd name="T14" fmla="*/ 10968 w 123"/>
              <a:gd name="T15" fmla="*/ 10385 h 190"/>
              <a:gd name="T16" fmla="*/ 10968 w 123"/>
              <a:gd name="T17" fmla="*/ 59716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190">
                <a:moveTo>
                  <a:pt x="21" y="115"/>
                </a:moveTo>
                <a:lnTo>
                  <a:pt x="21" y="115"/>
                </a:lnTo>
                <a:cubicBezTo>
                  <a:pt x="55" y="108"/>
                  <a:pt x="68" y="115"/>
                  <a:pt x="75" y="128"/>
                </a:cubicBezTo>
                <a:cubicBezTo>
                  <a:pt x="82" y="148"/>
                  <a:pt x="82" y="189"/>
                  <a:pt x="109" y="189"/>
                </a:cubicBezTo>
                <a:cubicBezTo>
                  <a:pt x="115" y="189"/>
                  <a:pt x="122" y="189"/>
                  <a:pt x="122" y="189"/>
                </a:cubicBezTo>
                <a:cubicBezTo>
                  <a:pt x="122" y="169"/>
                  <a:pt x="122" y="135"/>
                  <a:pt x="109" y="101"/>
                </a:cubicBezTo>
                <a:cubicBezTo>
                  <a:pt x="102" y="74"/>
                  <a:pt x="88" y="40"/>
                  <a:pt x="75" y="27"/>
                </a:cubicBezTo>
                <a:cubicBezTo>
                  <a:pt x="55" y="7"/>
                  <a:pt x="41" y="0"/>
                  <a:pt x="21" y="20"/>
                </a:cubicBezTo>
                <a:cubicBezTo>
                  <a:pt x="102" y="34"/>
                  <a:pt x="0" y="74"/>
                  <a:pt x="21"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94" name="Freeform 282"/>
          <p:cNvSpPr>
            <a:spLocks noChangeArrowheads="1"/>
          </p:cNvSpPr>
          <p:nvPr/>
        </p:nvSpPr>
        <p:spPr bwMode="auto">
          <a:xfrm>
            <a:off x="8189913" y="2611438"/>
            <a:ext cx="48419" cy="44450"/>
          </a:xfrm>
          <a:custGeom>
            <a:avLst/>
            <a:gdLst>
              <a:gd name="T0" fmla="*/ 10998 w 184"/>
              <a:gd name="T1" fmla="*/ 0 h 170"/>
              <a:gd name="T2" fmla="*/ 10998 w 184"/>
              <a:gd name="T3" fmla="*/ 0 h 170"/>
              <a:gd name="T4" fmla="*/ 3666 w 184"/>
              <a:gd name="T5" fmla="*/ 0 h 170"/>
              <a:gd name="T6" fmla="*/ 3666 w 184"/>
              <a:gd name="T7" fmla="*/ 0 h 170"/>
              <a:gd name="T8" fmla="*/ 3666 w 184"/>
              <a:gd name="T9" fmla="*/ 28424 h 170"/>
              <a:gd name="T10" fmla="*/ 10998 w 184"/>
              <a:gd name="T11" fmla="*/ 42636 h 170"/>
              <a:gd name="T12" fmla="*/ 42421 w 184"/>
              <a:gd name="T13" fmla="*/ 81588 h 170"/>
              <a:gd name="T14" fmla="*/ 49753 w 184"/>
              <a:gd name="T15" fmla="*/ 85273 h 170"/>
              <a:gd name="T16" fmla="*/ 56561 w 184"/>
              <a:gd name="T17" fmla="*/ 85273 h 170"/>
              <a:gd name="T18" fmla="*/ 60227 w 184"/>
              <a:gd name="T19" fmla="*/ 88958 h 170"/>
              <a:gd name="T20" fmla="*/ 81699 w 184"/>
              <a:gd name="T21" fmla="*/ 81588 h 170"/>
              <a:gd name="T22" fmla="*/ 95839 w 184"/>
              <a:gd name="T23" fmla="*/ 49479 h 170"/>
              <a:gd name="T24" fmla="*/ 81699 w 184"/>
              <a:gd name="T25" fmla="*/ 56849 h 170"/>
              <a:gd name="T26" fmla="*/ 60227 w 184"/>
              <a:gd name="T27" fmla="*/ 60533 h 170"/>
              <a:gd name="T28" fmla="*/ 56561 w 184"/>
              <a:gd name="T29" fmla="*/ 60533 h 170"/>
              <a:gd name="T30" fmla="*/ 49753 w 184"/>
              <a:gd name="T31" fmla="*/ 53164 h 170"/>
              <a:gd name="T32" fmla="*/ 42421 w 184"/>
              <a:gd name="T33" fmla="*/ 46321 h 170"/>
              <a:gd name="T34" fmla="*/ 10998 w 184"/>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 h="170">
                <a:moveTo>
                  <a:pt x="21" y="0"/>
                </a:moveTo>
                <a:lnTo>
                  <a:pt x="21" y="0"/>
                </a:lnTo>
                <a:cubicBezTo>
                  <a:pt x="14" y="0"/>
                  <a:pt x="14" y="0"/>
                  <a:pt x="7" y="0"/>
                </a:cubicBezTo>
                <a:cubicBezTo>
                  <a:pt x="0" y="13"/>
                  <a:pt x="0" y="34"/>
                  <a:pt x="7" y="54"/>
                </a:cubicBezTo>
                <a:cubicBezTo>
                  <a:pt x="14" y="61"/>
                  <a:pt x="14" y="74"/>
                  <a:pt x="21" y="81"/>
                </a:cubicBezTo>
                <a:cubicBezTo>
                  <a:pt x="34" y="108"/>
                  <a:pt x="61" y="142"/>
                  <a:pt x="81" y="155"/>
                </a:cubicBezTo>
                <a:cubicBezTo>
                  <a:pt x="88" y="155"/>
                  <a:pt x="88" y="155"/>
                  <a:pt x="95" y="162"/>
                </a:cubicBezTo>
                <a:cubicBezTo>
                  <a:pt x="95" y="162"/>
                  <a:pt x="102" y="162"/>
                  <a:pt x="108" y="162"/>
                </a:cubicBezTo>
                <a:cubicBezTo>
                  <a:pt x="108" y="162"/>
                  <a:pt x="108" y="169"/>
                  <a:pt x="115" y="169"/>
                </a:cubicBezTo>
                <a:cubicBezTo>
                  <a:pt x="129" y="169"/>
                  <a:pt x="142" y="169"/>
                  <a:pt x="156" y="155"/>
                </a:cubicBezTo>
                <a:cubicBezTo>
                  <a:pt x="169" y="142"/>
                  <a:pt x="176" y="121"/>
                  <a:pt x="183" y="94"/>
                </a:cubicBezTo>
                <a:cubicBezTo>
                  <a:pt x="169" y="101"/>
                  <a:pt x="163" y="108"/>
                  <a:pt x="156" y="108"/>
                </a:cubicBezTo>
                <a:cubicBezTo>
                  <a:pt x="135" y="121"/>
                  <a:pt x="122" y="121"/>
                  <a:pt x="115" y="115"/>
                </a:cubicBezTo>
                <a:cubicBezTo>
                  <a:pt x="108" y="115"/>
                  <a:pt x="108" y="115"/>
                  <a:pt x="108" y="115"/>
                </a:cubicBezTo>
                <a:cubicBezTo>
                  <a:pt x="102" y="115"/>
                  <a:pt x="95" y="108"/>
                  <a:pt x="95" y="101"/>
                </a:cubicBezTo>
                <a:cubicBezTo>
                  <a:pt x="88" y="101"/>
                  <a:pt x="88" y="94"/>
                  <a:pt x="81" y="88"/>
                </a:cubicBezTo>
                <a:cubicBezTo>
                  <a:pt x="68" y="61"/>
                  <a:pt x="54" y="20"/>
                  <a:pt x="2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98" name="Freeform 286"/>
          <p:cNvSpPr>
            <a:spLocks noChangeArrowheads="1"/>
          </p:cNvSpPr>
          <p:nvPr/>
        </p:nvSpPr>
        <p:spPr bwMode="auto">
          <a:xfrm>
            <a:off x="6847682" y="2508250"/>
            <a:ext cx="33338" cy="31750"/>
          </a:xfrm>
          <a:custGeom>
            <a:avLst/>
            <a:gdLst>
              <a:gd name="T0" fmla="*/ 34803 w 130"/>
              <a:gd name="T1" fmla="*/ 3656 h 123"/>
              <a:gd name="T2" fmla="*/ 34803 w 130"/>
              <a:gd name="T3" fmla="*/ 3656 h 123"/>
              <a:gd name="T4" fmla="*/ 0 w 130"/>
              <a:gd name="T5" fmla="*/ 0 h 123"/>
              <a:gd name="T6" fmla="*/ 34803 w 130"/>
              <a:gd name="T7" fmla="*/ 56410 h 123"/>
              <a:gd name="T8" fmla="*/ 66024 w 130"/>
              <a:gd name="T9" fmla="*/ 63723 h 123"/>
              <a:gd name="T10" fmla="*/ 66024 w 130"/>
              <a:gd name="T11" fmla="*/ 63723 h 123"/>
              <a:gd name="T12" fmla="*/ 66024 w 130"/>
              <a:gd name="T13" fmla="*/ 63723 h 123"/>
              <a:gd name="T14" fmla="*/ 34803 w 130"/>
              <a:gd name="T15" fmla="*/ 3656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 h="123">
                <a:moveTo>
                  <a:pt x="68" y="7"/>
                </a:moveTo>
                <a:lnTo>
                  <a:pt x="68" y="7"/>
                </a:lnTo>
                <a:cubicBezTo>
                  <a:pt x="48" y="0"/>
                  <a:pt x="27" y="0"/>
                  <a:pt x="0" y="0"/>
                </a:cubicBezTo>
                <a:cubicBezTo>
                  <a:pt x="7" y="54"/>
                  <a:pt x="27" y="88"/>
                  <a:pt x="68" y="108"/>
                </a:cubicBezTo>
                <a:cubicBezTo>
                  <a:pt x="81" y="115"/>
                  <a:pt x="102" y="122"/>
                  <a:pt x="129" y="122"/>
                </a:cubicBezTo>
                <a:cubicBezTo>
                  <a:pt x="115" y="81"/>
                  <a:pt x="102" y="34"/>
                  <a:pt x="68"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99" name="Freeform 287"/>
          <p:cNvSpPr>
            <a:spLocks noChangeArrowheads="1"/>
          </p:cNvSpPr>
          <p:nvPr/>
        </p:nvSpPr>
        <p:spPr bwMode="auto">
          <a:xfrm>
            <a:off x="8261350" y="2621757"/>
            <a:ext cx="21432" cy="58738"/>
          </a:xfrm>
          <a:custGeom>
            <a:avLst/>
            <a:gdLst>
              <a:gd name="T0" fmla="*/ 14354 w 82"/>
              <a:gd name="T1" fmla="*/ 112840 h 224"/>
              <a:gd name="T2" fmla="*/ 14354 w 82"/>
              <a:gd name="T3" fmla="*/ 112840 h 224"/>
              <a:gd name="T4" fmla="*/ 21265 w 82"/>
              <a:gd name="T5" fmla="*/ 116497 h 224"/>
              <a:gd name="T6" fmla="*/ 24986 w 82"/>
              <a:gd name="T7" fmla="*/ 116497 h 224"/>
              <a:gd name="T8" fmla="*/ 28708 w 82"/>
              <a:gd name="T9" fmla="*/ 106048 h 224"/>
              <a:gd name="T10" fmla="*/ 35619 w 82"/>
              <a:gd name="T11" fmla="*/ 88287 h 224"/>
              <a:gd name="T12" fmla="*/ 35619 w 82"/>
              <a:gd name="T13" fmla="*/ 14105 h 224"/>
              <a:gd name="T14" fmla="*/ 28708 w 82"/>
              <a:gd name="T15" fmla="*/ 7314 h 224"/>
              <a:gd name="T16" fmla="*/ 21265 w 82"/>
              <a:gd name="T17" fmla="*/ 3657 h 224"/>
              <a:gd name="T18" fmla="*/ 14354 w 82"/>
              <a:gd name="T19" fmla="*/ 0 h 224"/>
              <a:gd name="T20" fmla="*/ 10632 w 82"/>
              <a:gd name="T21" fmla="*/ 0 h 224"/>
              <a:gd name="T22" fmla="*/ 3190 w 82"/>
              <a:gd name="T23" fmla="*/ 35524 h 224"/>
              <a:gd name="T24" fmla="*/ 3190 w 82"/>
              <a:gd name="T25" fmla="*/ 98735 h 224"/>
              <a:gd name="T26" fmla="*/ 14354 w 82"/>
              <a:gd name="T27" fmla="*/ 112840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 h="224">
                <a:moveTo>
                  <a:pt x="27" y="216"/>
                </a:moveTo>
                <a:lnTo>
                  <a:pt x="27" y="216"/>
                </a:lnTo>
                <a:cubicBezTo>
                  <a:pt x="33" y="216"/>
                  <a:pt x="40" y="223"/>
                  <a:pt x="40" y="223"/>
                </a:cubicBezTo>
                <a:lnTo>
                  <a:pt x="47" y="223"/>
                </a:lnTo>
                <a:cubicBezTo>
                  <a:pt x="47" y="223"/>
                  <a:pt x="54" y="210"/>
                  <a:pt x="54" y="203"/>
                </a:cubicBezTo>
                <a:cubicBezTo>
                  <a:pt x="60" y="189"/>
                  <a:pt x="60" y="183"/>
                  <a:pt x="67" y="169"/>
                </a:cubicBezTo>
                <a:cubicBezTo>
                  <a:pt x="81" y="122"/>
                  <a:pt x="81" y="61"/>
                  <a:pt x="67" y="27"/>
                </a:cubicBezTo>
                <a:cubicBezTo>
                  <a:pt x="60" y="21"/>
                  <a:pt x="60" y="14"/>
                  <a:pt x="54" y="14"/>
                </a:cubicBezTo>
                <a:cubicBezTo>
                  <a:pt x="54" y="7"/>
                  <a:pt x="47" y="7"/>
                  <a:pt x="40" y="7"/>
                </a:cubicBezTo>
                <a:cubicBezTo>
                  <a:pt x="40" y="7"/>
                  <a:pt x="33" y="0"/>
                  <a:pt x="27" y="0"/>
                </a:cubicBezTo>
                <a:lnTo>
                  <a:pt x="20" y="0"/>
                </a:lnTo>
                <a:cubicBezTo>
                  <a:pt x="20" y="21"/>
                  <a:pt x="13" y="41"/>
                  <a:pt x="6" y="68"/>
                </a:cubicBezTo>
                <a:cubicBezTo>
                  <a:pt x="0" y="108"/>
                  <a:pt x="0" y="156"/>
                  <a:pt x="6" y="189"/>
                </a:cubicBezTo>
                <a:cubicBezTo>
                  <a:pt x="13" y="196"/>
                  <a:pt x="20" y="210"/>
                  <a:pt x="27" y="21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00" name="Freeform 288"/>
          <p:cNvSpPr>
            <a:spLocks noChangeArrowheads="1"/>
          </p:cNvSpPr>
          <p:nvPr/>
        </p:nvSpPr>
        <p:spPr bwMode="auto">
          <a:xfrm>
            <a:off x="8243094" y="2405857"/>
            <a:ext cx="39688" cy="38894"/>
          </a:xfrm>
          <a:custGeom>
            <a:avLst/>
            <a:gdLst>
              <a:gd name="T0" fmla="*/ 79787 w 156"/>
              <a:gd name="T1" fmla="*/ 24608 h 149"/>
              <a:gd name="T2" fmla="*/ 79787 w 156"/>
              <a:gd name="T3" fmla="*/ 24608 h 149"/>
              <a:gd name="T4" fmla="*/ 69492 w 156"/>
              <a:gd name="T5" fmla="*/ 17278 h 149"/>
              <a:gd name="T6" fmla="*/ 62800 w 156"/>
              <a:gd name="T7" fmla="*/ 14137 h 149"/>
              <a:gd name="T8" fmla="*/ 55594 w 156"/>
              <a:gd name="T9" fmla="*/ 10472 h 149"/>
              <a:gd name="T10" fmla="*/ 48902 w 156"/>
              <a:gd name="T11" fmla="*/ 6807 h 149"/>
              <a:gd name="T12" fmla="*/ 38092 w 156"/>
              <a:gd name="T13" fmla="*/ 3141 h 149"/>
              <a:gd name="T14" fmla="*/ 17502 w 156"/>
              <a:gd name="T15" fmla="*/ 3141 h 149"/>
              <a:gd name="T16" fmla="*/ 3603 w 156"/>
              <a:gd name="T17" fmla="*/ 17278 h 149"/>
              <a:gd name="T18" fmla="*/ 0 w 156"/>
              <a:gd name="T19" fmla="*/ 24608 h 149"/>
              <a:gd name="T20" fmla="*/ 3603 w 156"/>
              <a:gd name="T21" fmla="*/ 28273 h 149"/>
              <a:gd name="T22" fmla="*/ 17502 w 156"/>
              <a:gd name="T23" fmla="*/ 35080 h 149"/>
              <a:gd name="T24" fmla="*/ 38092 w 156"/>
              <a:gd name="T25" fmla="*/ 20943 h 149"/>
              <a:gd name="T26" fmla="*/ 48902 w 156"/>
              <a:gd name="T27" fmla="*/ 14137 h 149"/>
              <a:gd name="T28" fmla="*/ 51990 w 156"/>
              <a:gd name="T29" fmla="*/ 14137 h 149"/>
              <a:gd name="T30" fmla="*/ 55594 w 156"/>
              <a:gd name="T31" fmla="*/ 73824 h 149"/>
              <a:gd name="T32" fmla="*/ 62800 w 156"/>
              <a:gd name="T33" fmla="*/ 77489 h 149"/>
              <a:gd name="T34" fmla="*/ 65889 w 156"/>
              <a:gd name="T35" fmla="*/ 77489 h 149"/>
              <a:gd name="T36" fmla="*/ 69492 w 156"/>
              <a:gd name="T37" fmla="*/ 56546 h 149"/>
              <a:gd name="T38" fmla="*/ 79787 w 156"/>
              <a:gd name="T39" fmla="*/ 24608 h 1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149">
                <a:moveTo>
                  <a:pt x="155" y="47"/>
                </a:moveTo>
                <a:lnTo>
                  <a:pt x="155" y="47"/>
                </a:lnTo>
                <a:cubicBezTo>
                  <a:pt x="149" y="40"/>
                  <a:pt x="142" y="40"/>
                  <a:pt x="135" y="33"/>
                </a:cubicBezTo>
                <a:cubicBezTo>
                  <a:pt x="128" y="27"/>
                  <a:pt x="128" y="27"/>
                  <a:pt x="122" y="27"/>
                </a:cubicBezTo>
                <a:cubicBezTo>
                  <a:pt x="122" y="20"/>
                  <a:pt x="115" y="20"/>
                  <a:pt x="108" y="20"/>
                </a:cubicBezTo>
                <a:cubicBezTo>
                  <a:pt x="108" y="13"/>
                  <a:pt x="101" y="13"/>
                  <a:pt x="95" y="13"/>
                </a:cubicBezTo>
                <a:cubicBezTo>
                  <a:pt x="88" y="6"/>
                  <a:pt x="81" y="6"/>
                  <a:pt x="74" y="6"/>
                </a:cubicBezTo>
                <a:cubicBezTo>
                  <a:pt x="61" y="0"/>
                  <a:pt x="47" y="0"/>
                  <a:pt x="34" y="6"/>
                </a:cubicBezTo>
                <a:cubicBezTo>
                  <a:pt x="20" y="6"/>
                  <a:pt x="14" y="20"/>
                  <a:pt x="7" y="33"/>
                </a:cubicBezTo>
                <a:cubicBezTo>
                  <a:pt x="7" y="33"/>
                  <a:pt x="7" y="40"/>
                  <a:pt x="0" y="47"/>
                </a:cubicBezTo>
                <a:cubicBezTo>
                  <a:pt x="7" y="54"/>
                  <a:pt x="7" y="54"/>
                  <a:pt x="7" y="54"/>
                </a:cubicBezTo>
                <a:cubicBezTo>
                  <a:pt x="20" y="60"/>
                  <a:pt x="27" y="67"/>
                  <a:pt x="34" y="67"/>
                </a:cubicBezTo>
                <a:cubicBezTo>
                  <a:pt x="47" y="67"/>
                  <a:pt x="61" y="54"/>
                  <a:pt x="74" y="40"/>
                </a:cubicBezTo>
                <a:cubicBezTo>
                  <a:pt x="81" y="33"/>
                  <a:pt x="88" y="27"/>
                  <a:pt x="95" y="27"/>
                </a:cubicBezTo>
                <a:lnTo>
                  <a:pt x="101" y="27"/>
                </a:lnTo>
                <a:cubicBezTo>
                  <a:pt x="115" y="54"/>
                  <a:pt x="81" y="128"/>
                  <a:pt x="108" y="141"/>
                </a:cubicBezTo>
                <a:cubicBezTo>
                  <a:pt x="115" y="148"/>
                  <a:pt x="115" y="148"/>
                  <a:pt x="122" y="148"/>
                </a:cubicBezTo>
                <a:cubicBezTo>
                  <a:pt x="128" y="148"/>
                  <a:pt x="128" y="148"/>
                  <a:pt x="128" y="148"/>
                </a:cubicBezTo>
                <a:cubicBezTo>
                  <a:pt x="128" y="128"/>
                  <a:pt x="128" y="114"/>
                  <a:pt x="135" y="108"/>
                </a:cubicBezTo>
                <a:cubicBezTo>
                  <a:pt x="142" y="87"/>
                  <a:pt x="155" y="74"/>
                  <a:pt x="155"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01" name="Freeform 289"/>
          <p:cNvSpPr>
            <a:spLocks noChangeArrowheads="1"/>
          </p:cNvSpPr>
          <p:nvPr/>
        </p:nvSpPr>
        <p:spPr bwMode="auto">
          <a:xfrm>
            <a:off x="8158957" y="2405857"/>
            <a:ext cx="26194" cy="46038"/>
          </a:xfrm>
          <a:custGeom>
            <a:avLst/>
            <a:gdLst>
              <a:gd name="T0" fmla="*/ 20694 w 102"/>
              <a:gd name="T1" fmla="*/ 24509 h 176"/>
              <a:gd name="T2" fmla="*/ 20694 w 102"/>
              <a:gd name="T3" fmla="*/ 24509 h 176"/>
              <a:gd name="T4" fmla="*/ 0 w 102"/>
              <a:gd name="T5" fmla="*/ 0 h 176"/>
              <a:gd name="T6" fmla="*/ 20694 w 102"/>
              <a:gd name="T7" fmla="*/ 77178 h 176"/>
              <a:gd name="T8" fmla="*/ 38284 w 102"/>
              <a:gd name="T9" fmla="*/ 87607 h 176"/>
              <a:gd name="T10" fmla="*/ 52253 w 102"/>
              <a:gd name="T11" fmla="*/ 91258 h 176"/>
              <a:gd name="T12" fmla="*/ 38284 w 102"/>
              <a:gd name="T13" fmla="*/ 45368 h 176"/>
              <a:gd name="T14" fmla="*/ 20694 w 102"/>
              <a:gd name="T15" fmla="*/ 24509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76">
                <a:moveTo>
                  <a:pt x="40" y="47"/>
                </a:moveTo>
                <a:lnTo>
                  <a:pt x="40" y="47"/>
                </a:lnTo>
                <a:cubicBezTo>
                  <a:pt x="27" y="33"/>
                  <a:pt x="13" y="20"/>
                  <a:pt x="0" y="0"/>
                </a:cubicBezTo>
                <a:cubicBezTo>
                  <a:pt x="13" y="54"/>
                  <a:pt x="13" y="114"/>
                  <a:pt x="40" y="148"/>
                </a:cubicBezTo>
                <a:cubicBezTo>
                  <a:pt x="47" y="155"/>
                  <a:pt x="61" y="168"/>
                  <a:pt x="74" y="168"/>
                </a:cubicBezTo>
                <a:cubicBezTo>
                  <a:pt x="81" y="168"/>
                  <a:pt x="94" y="175"/>
                  <a:pt x="101" y="175"/>
                </a:cubicBezTo>
                <a:cubicBezTo>
                  <a:pt x="101" y="135"/>
                  <a:pt x="88" y="108"/>
                  <a:pt x="74" y="87"/>
                </a:cubicBezTo>
                <a:cubicBezTo>
                  <a:pt x="61" y="74"/>
                  <a:pt x="54" y="60"/>
                  <a:pt x="40"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02" name="Freeform 290"/>
          <p:cNvSpPr>
            <a:spLocks noChangeArrowheads="1"/>
          </p:cNvSpPr>
          <p:nvPr/>
        </p:nvSpPr>
        <p:spPr bwMode="auto">
          <a:xfrm>
            <a:off x="8101013" y="2071688"/>
            <a:ext cx="46832" cy="32544"/>
          </a:xfrm>
          <a:custGeom>
            <a:avLst/>
            <a:gdLst>
              <a:gd name="T0" fmla="*/ 48833 w 183"/>
              <a:gd name="T1" fmla="*/ 53186 h 122"/>
              <a:gd name="T2" fmla="*/ 48833 w 183"/>
              <a:gd name="T3" fmla="*/ 53186 h 122"/>
              <a:gd name="T4" fmla="*/ 69394 w 183"/>
              <a:gd name="T5" fmla="*/ 56873 h 122"/>
              <a:gd name="T6" fmla="*/ 86872 w 183"/>
              <a:gd name="T7" fmla="*/ 60032 h 122"/>
              <a:gd name="T8" fmla="*/ 93554 w 183"/>
              <a:gd name="T9" fmla="*/ 63718 h 122"/>
              <a:gd name="T10" fmla="*/ 86872 w 183"/>
              <a:gd name="T11" fmla="*/ 31596 h 122"/>
              <a:gd name="T12" fmla="*/ 69394 w 183"/>
              <a:gd name="T13" fmla="*/ 0 h 122"/>
              <a:gd name="T14" fmla="*/ 69394 w 183"/>
              <a:gd name="T15" fmla="*/ 6846 h 122"/>
              <a:gd name="T16" fmla="*/ 48833 w 183"/>
              <a:gd name="T17" fmla="*/ 14218 h 122"/>
              <a:gd name="T18" fmla="*/ 45235 w 183"/>
              <a:gd name="T19" fmla="*/ 14218 h 122"/>
              <a:gd name="T20" fmla="*/ 31356 w 183"/>
              <a:gd name="T21" fmla="*/ 14218 h 122"/>
              <a:gd name="T22" fmla="*/ 24160 w 183"/>
              <a:gd name="T23" fmla="*/ 3160 h 122"/>
              <a:gd name="T24" fmla="*/ 17477 w 183"/>
              <a:gd name="T25" fmla="*/ 0 h 122"/>
              <a:gd name="T26" fmla="*/ 24160 w 183"/>
              <a:gd name="T27" fmla="*/ 60032 h 122"/>
              <a:gd name="T28" fmla="*/ 41637 w 183"/>
              <a:gd name="T29" fmla="*/ 63718 h 122"/>
              <a:gd name="T30" fmla="*/ 41637 w 183"/>
              <a:gd name="T31" fmla="*/ 49500 h 122"/>
              <a:gd name="T32" fmla="*/ 45235 w 183"/>
              <a:gd name="T33" fmla="*/ 49500 h 122"/>
              <a:gd name="T34" fmla="*/ 48833 w 183"/>
              <a:gd name="T35" fmla="*/ 53186 h 1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3" h="122">
                <a:moveTo>
                  <a:pt x="95" y="101"/>
                </a:moveTo>
                <a:lnTo>
                  <a:pt x="95" y="101"/>
                </a:lnTo>
                <a:cubicBezTo>
                  <a:pt x="108" y="108"/>
                  <a:pt x="122" y="108"/>
                  <a:pt x="135" y="108"/>
                </a:cubicBezTo>
                <a:cubicBezTo>
                  <a:pt x="142" y="114"/>
                  <a:pt x="155" y="114"/>
                  <a:pt x="169" y="114"/>
                </a:cubicBezTo>
                <a:cubicBezTo>
                  <a:pt x="176" y="121"/>
                  <a:pt x="176" y="121"/>
                  <a:pt x="182" y="121"/>
                </a:cubicBezTo>
                <a:cubicBezTo>
                  <a:pt x="176" y="101"/>
                  <a:pt x="176" y="81"/>
                  <a:pt x="169" y="60"/>
                </a:cubicBezTo>
                <a:cubicBezTo>
                  <a:pt x="162" y="33"/>
                  <a:pt x="155" y="13"/>
                  <a:pt x="135" y="0"/>
                </a:cubicBezTo>
                <a:cubicBezTo>
                  <a:pt x="135" y="6"/>
                  <a:pt x="135" y="6"/>
                  <a:pt x="135" y="13"/>
                </a:cubicBezTo>
                <a:cubicBezTo>
                  <a:pt x="128" y="27"/>
                  <a:pt x="115" y="27"/>
                  <a:pt x="95" y="27"/>
                </a:cubicBezTo>
                <a:lnTo>
                  <a:pt x="88" y="27"/>
                </a:lnTo>
                <a:cubicBezTo>
                  <a:pt x="74" y="27"/>
                  <a:pt x="68" y="27"/>
                  <a:pt x="61" y="27"/>
                </a:cubicBezTo>
                <a:cubicBezTo>
                  <a:pt x="61" y="20"/>
                  <a:pt x="54" y="13"/>
                  <a:pt x="47" y="6"/>
                </a:cubicBezTo>
                <a:cubicBezTo>
                  <a:pt x="41" y="6"/>
                  <a:pt x="41" y="0"/>
                  <a:pt x="34" y="0"/>
                </a:cubicBezTo>
                <a:cubicBezTo>
                  <a:pt x="0" y="27"/>
                  <a:pt x="7" y="94"/>
                  <a:pt x="47" y="114"/>
                </a:cubicBezTo>
                <a:cubicBezTo>
                  <a:pt x="54" y="121"/>
                  <a:pt x="68" y="121"/>
                  <a:pt x="81" y="121"/>
                </a:cubicBezTo>
                <a:cubicBezTo>
                  <a:pt x="81" y="114"/>
                  <a:pt x="81" y="101"/>
                  <a:pt x="81" y="94"/>
                </a:cubicBezTo>
                <a:cubicBezTo>
                  <a:pt x="88" y="94"/>
                  <a:pt x="88" y="94"/>
                  <a:pt x="88" y="94"/>
                </a:cubicBezTo>
                <a:lnTo>
                  <a:pt x="95" y="10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03" name="Freeform 291"/>
          <p:cNvSpPr>
            <a:spLocks noChangeArrowheads="1"/>
          </p:cNvSpPr>
          <p:nvPr/>
        </p:nvSpPr>
        <p:spPr bwMode="auto">
          <a:xfrm>
            <a:off x="8228013" y="2565400"/>
            <a:ext cx="31750" cy="51594"/>
          </a:xfrm>
          <a:custGeom>
            <a:avLst/>
            <a:gdLst>
              <a:gd name="T0" fmla="*/ 0 w 123"/>
              <a:gd name="T1" fmla="*/ 78094 h 197"/>
              <a:gd name="T2" fmla="*/ 0 w 123"/>
              <a:gd name="T3" fmla="*/ 78094 h 197"/>
              <a:gd name="T4" fmla="*/ 7312 w 123"/>
              <a:gd name="T5" fmla="*/ 78094 h 197"/>
              <a:gd name="T6" fmla="*/ 35515 w 123"/>
              <a:gd name="T7" fmla="*/ 102728 h 197"/>
              <a:gd name="T8" fmla="*/ 49617 w 123"/>
              <a:gd name="T9" fmla="*/ 102728 h 197"/>
              <a:gd name="T10" fmla="*/ 53273 w 123"/>
              <a:gd name="T11" fmla="*/ 102728 h 197"/>
              <a:gd name="T12" fmla="*/ 63719 w 123"/>
              <a:gd name="T13" fmla="*/ 0 h 197"/>
              <a:gd name="T14" fmla="*/ 49617 w 123"/>
              <a:gd name="T15" fmla="*/ 7338 h 197"/>
              <a:gd name="T16" fmla="*/ 35515 w 123"/>
              <a:gd name="T17" fmla="*/ 14151 h 197"/>
              <a:gd name="T18" fmla="*/ 7312 w 123"/>
              <a:gd name="T19" fmla="*/ 53460 h 197"/>
              <a:gd name="T20" fmla="*/ 0 w 123"/>
              <a:gd name="T21" fmla="*/ 7809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 h="197">
                <a:moveTo>
                  <a:pt x="0" y="149"/>
                </a:moveTo>
                <a:lnTo>
                  <a:pt x="0" y="149"/>
                </a:lnTo>
                <a:cubicBezTo>
                  <a:pt x="7" y="149"/>
                  <a:pt x="7" y="149"/>
                  <a:pt x="14" y="149"/>
                </a:cubicBezTo>
                <a:cubicBezTo>
                  <a:pt x="41" y="162"/>
                  <a:pt x="41" y="189"/>
                  <a:pt x="68" y="196"/>
                </a:cubicBezTo>
                <a:cubicBezTo>
                  <a:pt x="75" y="196"/>
                  <a:pt x="81" y="196"/>
                  <a:pt x="95" y="196"/>
                </a:cubicBezTo>
                <a:cubicBezTo>
                  <a:pt x="95" y="196"/>
                  <a:pt x="95" y="196"/>
                  <a:pt x="102" y="196"/>
                </a:cubicBezTo>
                <a:cubicBezTo>
                  <a:pt x="115" y="135"/>
                  <a:pt x="122" y="115"/>
                  <a:pt x="122" y="0"/>
                </a:cubicBezTo>
                <a:cubicBezTo>
                  <a:pt x="115" y="0"/>
                  <a:pt x="102" y="7"/>
                  <a:pt x="95" y="14"/>
                </a:cubicBezTo>
                <a:cubicBezTo>
                  <a:pt x="88" y="14"/>
                  <a:pt x="75" y="20"/>
                  <a:pt x="68" y="27"/>
                </a:cubicBezTo>
                <a:cubicBezTo>
                  <a:pt x="48" y="47"/>
                  <a:pt x="27" y="74"/>
                  <a:pt x="14" y="102"/>
                </a:cubicBezTo>
                <a:cubicBezTo>
                  <a:pt x="7" y="115"/>
                  <a:pt x="0" y="129"/>
                  <a:pt x="0" y="14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04" name="Freeform 292"/>
          <p:cNvSpPr>
            <a:spLocks noChangeArrowheads="1"/>
          </p:cNvSpPr>
          <p:nvPr/>
        </p:nvSpPr>
        <p:spPr bwMode="auto">
          <a:xfrm>
            <a:off x="8212138" y="2770982"/>
            <a:ext cx="52388" cy="108744"/>
          </a:xfrm>
          <a:custGeom>
            <a:avLst/>
            <a:gdLst>
              <a:gd name="T0" fmla="*/ 80706 w 204"/>
              <a:gd name="T1" fmla="*/ 73697 h 420"/>
              <a:gd name="T2" fmla="*/ 80706 w 204"/>
              <a:gd name="T3" fmla="*/ 73697 h 420"/>
              <a:gd name="T4" fmla="*/ 66738 w 204"/>
              <a:gd name="T5" fmla="*/ 70064 h 420"/>
              <a:gd name="T6" fmla="*/ 45527 w 204"/>
              <a:gd name="T7" fmla="*/ 63317 h 420"/>
              <a:gd name="T8" fmla="*/ 66738 w 204"/>
              <a:gd name="T9" fmla="*/ 56051 h 420"/>
              <a:gd name="T10" fmla="*/ 80706 w 204"/>
              <a:gd name="T11" fmla="*/ 31659 h 420"/>
              <a:gd name="T12" fmla="*/ 80706 w 204"/>
              <a:gd name="T13" fmla="*/ 10380 h 420"/>
              <a:gd name="T14" fmla="*/ 77085 w 204"/>
              <a:gd name="T15" fmla="*/ 0 h 420"/>
              <a:gd name="T16" fmla="*/ 66738 w 204"/>
              <a:gd name="T17" fmla="*/ 0 h 420"/>
              <a:gd name="T18" fmla="*/ 38801 w 204"/>
              <a:gd name="T19" fmla="*/ 3633 h 420"/>
              <a:gd name="T20" fmla="*/ 17590 w 204"/>
              <a:gd name="T21" fmla="*/ 31659 h 420"/>
              <a:gd name="T22" fmla="*/ 13968 w 204"/>
              <a:gd name="T23" fmla="*/ 49304 h 420"/>
              <a:gd name="T24" fmla="*/ 13968 w 204"/>
              <a:gd name="T25" fmla="*/ 52937 h 420"/>
              <a:gd name="T26" fmla="*/ 13968 w 204"/>
              <a:gd name="T27" fmla="*/ 52937 h 420"/>
              <a:gd name="T28" fmla="*/ 17590 w 204"/>
              <a:gd name="T29" fmla="*/ 52937 h 420"/>
              <a:gd name="T30" fmla="*/ 38801 w 204"/>
              <a:gd name="T31" fmla="*/ 63317 h 420"/>
              <a:gd name="T32" fmla="*/ 38801 w 204"/>
              <a:gd name="T33" fmla="*/ 70064 h 420"/>
              <a:gd name="T34" fmla="*/ 38801 w 204"/>
              <a:gd name="T35" fmla="*/ 87710 h 420"/>
              <a:gd name="T36" fmla="*/ 24833 w 204"/>
              <a:gd name="T37" fmla="*/ 137014 h 420"/>
              <a:gd name="T38" fmla="*/ 17590 w 204"/>
              <a:gd name="T39" fmla="*/ 129748 h 420"/>
              <a:gd name="T40" fmla="*/ 13968 w 204"/>
              <a:gd name="T41" fmla="*/ 126115 h 420"/>
              <a:gd name="T42" fmla="*/ 13968 w 204"/>
              <a:gd name="T43" fmla="*/ 126115 h 420"/>
              <a:gd name="T44" fmla="*/ 7243 w 204"/>
              <a:gd name="T45" fmla="*/ 137014 h 420"/>
              <a:gd name="T46" fmla="*/ 0 w 204"/>
              <a:gd name="T47" fmla="*/ 151027 h 420"/>
              <a:gd name="T48" fmla="*/ 0 w 204"/>
              <a:gd name="T49" fmla="*/ 165040 h 420"/>
              <a:gd name="T50" fmla="*/ 7243 w 204"/>
              <a:gd name="T51" fmla="*/ 179053 h 420"/>
              <a:gd name="T52" fmla="*/ 13968 w 204"/>
              <a:gd name="T53" fmla="*/ 189432 h 420"/>
              <a:gd name="T54" fmla="*/ 17590 w 204"/>
              <a:gd name="T55" fmla="*/ 193065 h 420"/>
              <a:gd name="T56" fmla="*/ 38801 w 204"/>
              <a:gd name="T57" fmla="*/ 210192 h 420"/>
              <a:gd name="T58" fmla="*/ 63116 w 204"/>
              <a:gd name="T59" fmla="*/ 217458 h 420"/>
              <a:gd name="T60" fmla="*/ 38801 w 204"/>
              <a:gd name="T61" fmla="*/ 151027 h 420"/>
              <a:gd name="T62" fmla="*/ 31558 w 204"/>
              <a:gd name="T63" fmla="*/ 140128 h 420"/>
              <a:gd name="T64" fmla="*/ 38801 w 204"/>
              <a:gd name="T65" fmla="*/ 140128 h 420"/>
              <a:gd name="T66" fmla="*/ 66738 w 204"/>
              <a:gd name="T67" fmla="*/ 119368 h 420"/>
              <a:gd name="T68" fmla="*/ 80706 w 204"/>
              <a:gd name="T69" fmla="*/ 112102 h 420"/>
              <a:gd name="T70" fmla="*/ 101400 w 204"/>
              <a:gd name="T71" fmla="*/ 112102 h 420"/>
              <a:gd name="T72" fmla="*/ 80706 w 204"/>
              <a:gd name="T73" fmla="*/ 7369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420">
                <a:moveTo>
                  <a:pt x="156" y="142"/>
                </a:moveTo>
                <a:lnTo>
                  <a:pt x="156" y="142"/>
                </a:lnTo>
                <a:cubicBezTo>
                  <a:pt x="149" y="135"/>
                  <a:pt x="136" y="135"/>
                  <a:pt x="129" y="135"/>
                </a:cubicBezTo>
                <a:cubicBezTo>
                  <a:pt x="115" y="129"/>
                  <a:pt x="102" y="129"/>
                  <a:pt x="88" y="122"/>
                </a:cubicBezTo>
                <a:cubicBezTo>
                  <a:pt x="102" y="122"/>
                  <a:pt x="115" y="115"/>
                  <a:pt x="129" y="108"/>
                </a:cubicBezTo>
                <a:cubicBezTo>
                  <a:pt x="142" y="95"/>
                  <a:pt x="149" y="81"/>
                  <a:pt x="156" y="61"/>
                </a:cubicBezTo>
                <a:cubicBezTo>
                  <a:pt x="156" y="47"/>
                  <a:pt x="156" y="34"/>
                  <a:pt x="156" y="20"/>
                </a:cubicBezTo>
                <a:cubicBezTo>
                  <a:pt x="156" y="14"/>
                  <a:pt x="149" y="7"/>
                  <a:pt x="149" y="0"/>
                </a:cubicBezTo>
                <a:cubicBezTo>
                  <a:pt x="142" y="0"/>
                  <a:pt x="136" y="0"/>
                  <a:pt x="129" y="0"/>
                </a:cubicBezTo>
                <a:cubicBezTo>
                  <a:pt x="109" y="0"/>
                  <a:pt x="88" y="0"/>
                  <a:pt x="75" y="7"/>
                </a:cubicBezTo>
                <a:cubicBezTo>
                  <a:pt x="54" y="20"/>
                  <a:pt x="41" y="34"/>
                  <a:pt x="34" y="61"/>
                </a:cubicBezTo>
                <a:cubicBezTo>
                  <a:pt x="27" y="68"/>
                  <a:pt x="27" y="81"/>
                  <a:pt x="27" y="95"/>
                </a:cubicBezTo>
                <a:cubicBezTo>
                  <a:pt x="27" y="95"/>
                  <a:pt x="27" y="95"/>
                  <a:pt x="27" y="102"/>
                </a:cubicBezTo>
                <a:cubicBezTo>
                  <a:pt x="27" y="102"/>
                  <a:pt x="27" y="102"/>
                  <a:pt x="34" y="102"/>
                </a:cubicBezTo>
                <a:cubicBezTo>
                  <a:pt x="48" y="115"/>
                  <a:pt x="61" y="122"/>
                  <a:pt x="75" y="122"/>
                </a:cubicBezTo>
                <a:cubicBezTo>
                  <a:pt x="75" y="129"/>
                  <a:pt x="75" y="129"/>
                  <a:pt x="75" y="135"/>
                </a:cubicBezTo>
                <a:cubicBezTo>
                  <a:pt x="75" y="149"/>
                  <a:pt x="75" y="162"/>
                  <a:pt x="75" y="169"/>
                </a:cubicBezTo>
                <a:cubicBezTo>
                  <a:pt x="68" y="203"/>
                  <a:pt x="48" y="223"/>
                  <a:pt x="48" y="264"/>
                </a:cubicBezTo>
                <a:cubicBezTo>
                  <a:pt x="41" y="257"/>
                  <a:pt x="41" y="257"/>
                  <a:pt x="34" y="250"/>
                </a:cubicBezTo>
                <a:cubicBezTo>
                  <a:pt x="27" y="250"/>
                  <a:pt x="27" y="250"/>
                  <a:pt x="27" y="243"/>
                </a:cubicBezTo>
                <a:cubicBezTo>
                  <a:pt x="21" y="250"/>
                  <a:pt x="14" y="257"/>
                  <a:pt x="14" y="264"/>
                </a:cubicBezTo>
                <a:cubicBezTo>
                  <a:pt x="7" y="270"/>
                  <a:pt x="7" y="284"/>
                  <a:pt x="0" y="291"/>
                </a:cubicBezTo>
                <a:cubicBezTo>
                  <a:pt x="0" y="297"/>
                  <a:pt x="0" y="311"/>
                  <a:pt x="0" y="318"/>
                </a:cubicBezTo>
                <a:cubicBezTo>
                  <a:pt x="7" y="331"/>
                  <a:pt x="7" y="338"/>
                  <a:pt x="14" y="345"/>
                </a:cubicBezTo>
                <a:cubicBezTo>
                  <a:pt x="14" y="351"/>
                  <a:pt x="21" y="358"/>
                  <a:pt x="27" y="365"/>
                </a:cubicBezTo>
                <a:cubicBezTo>
                  <a:pt x="27" y="365"/>
                  <a:pt x="27" y="372"/>
                  <a:pt x="34" y="372"/>
                </a:cubicBezTo>
                <a:cubicBezTo>
                  <a:pt x="41" y="385"/>
                  <a:pt x="61" y="399"/>
                  <a:pt x="75" y="405"/>
                </a:cubicBezTo>
                <a:cubicBezTo>
                  <a:pt x="88" y="412"/>
                  <a:pt x="109" y="419"/>
                  <a:pt x="122" y="419"/>
                </a:cubicBezTo>
                <a:cubicBezTo>
                  <a:pt x="109" y="372"/>
                  <a:pt x="102" y="324"/>
                  <a:pt x="75" y="291"/>
                </a:cubicBezTo>
                <a:cubicBezTo>
                  <a:pt x="68" y="284"/>
                  <a:pt x="68" y="277"/>
                  <a:pt x="61" y="270"/>
                </a:cubicBezTo>
                <a:cubicBezTo>
                  <a:pt x="68" y="270"/>
                  <a:pt x="68" y="270"/>
                  <a:pt x="75" y="270"/>
                </a:cubicBezTo>
                <a:cubicBezTo>
                  <a:pt x="109" y="270"/>
                  <a:pt x="115" y="250"/>
                  <a:pt x="129" y="230"/>
                </a:cubicBezTo>
                <a:cubicBezTo>
                  <a:pt x="136" y="223"/>
                  <a:pt x="142" y="216"/>
                  <a:pt x="156" y="216"/>
                </a:cubicBezTo>
                <a:cubicBezTo>
                  <a:pt x="163" y="210"/>
                  <a:pt x="176" y="210"/>
                  <a:pt x="196" y="216"/>
                </a:cubicBezTo>
                <a:cubicBezTo>
                  <a:pt x="203" y="176"/>
                  <a:pt x="183" y="156"/>
                  <a:pt x="156"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05" name="Freeform 293"/>
          <p:cNvSpPr>
            <a:spLocks noChangeArrowheads="1"/>
          </p:cNvSpPr>
          <p:nvPr/>
        </p:nvSpPr>
        <p:spPr bwMode="auto">
          <a:xfrm>
            <a:off x="8222457" y="2469357"/>
            <a:ext cx="38894" cy="26194"/>
          </a:xfrm>
          <a:custGeom>
            <a:avLst/>
            <a:gdLst>
              <a:gd name="T0" fmla="*/ 45764 w 150"/>
              <a:gd name="T1" fmla="*/ 38286 h 102"/>
              <a:gd name="T2" fmla="*/ 45764 w 150"/>
              <a:gd name="T3" fmla="*/ 38286 h 102"/>
              <a:gd name="T4" fmla="*/ 59805 w 150"/>
              <a:gd name="T5" fmla="*/ 52256 h 102"/>
              <a:gd name="T6" fmla="*/ 73847 w 150"/>
              <a:gd name="T7" fmla="*/ 52256 h 102"/>
              <a:gd name="T8" fmla="*/ 59805 w 150"/>
              <a:gd name="T9" fmla="*/ 3104 h 102"/>
              <a:gd name="T10" fmla="*/ 49404 w 150"/>
              <a:gd name="T11" fmla="*/ 0 h 102"/>
              <a:gd name="T12" fmla="*/ 45764 w 150"/>
              <a:gd name="T13" fmla="*/ 6726 h 102"/>
              <a:gd name="T14" fmla="*/ 35363 w 150"/>
              <a:gd name="T15" fmla="*/ 52256 h 102"/>
              <a:gd name="T16" fmla="*/ 45764 w 150"/>
              <a:gd name="T17" fmla="*/ 38286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102">
                <a:moveTo>
                  <a:pt x="88" y="74"/>
                </a:moveTo>
                <a:lnTo>
                  <a:pt x="88" y="74"/>
                </a:lnTo>
                <a:cubicBezTo>
                  <a:pt x="95" y="81"/>
                  <a:pt x="101" y="94"/>
                  <a:pt x="115" y="101"/>
                </a:cubicBezTo>
                <a:cubicBezTo>
                  <a:pt x="122" y="101"/>
                  <a:pt x="128" y="101"/>
                  <a:pt x="142" y="101"/>
                </a:cubicBezTo>
                <a:cubicBezTo>
                  <a:pt x="149" y="54"/>
                  <a:pt x="142" y="20"/>
                  <a:pt x="115" y="6"/>
                </a:cubicBezTo>
                <a:cubicBezTo>
                  <a:pt x="108" y="0"/>
                  <a:pt x="101" y="0"/>
                  <a:pt x="95" y="0"/>
                </a:cubicBezTo>
                <a:cubicBezTo>
                  <a:pt x="95" y="6"/>
                  <a:pt x="95" y="6"/>
                  <a:pt x="88" y="13"/>
                </a:cubicBezTo>
                <a:cubicBezTo>
                  <a:pt x="68" y="40"/>
                  <a:pt x="0" y="74"/>
                  <a:pt x="68" y="101"/>
                </a:cubicBezTo>
                <a:cubicBezTo>
                  <a:pt x="74" y="33"/>
                  <a:pt x="74" y="47"/>
                  <a:pt x="88"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08" name="Freeform 296"/>
          <p:cNvSpPr>
            <a:spLocks noChangeArrowheads="1"/>
          </p:cNvSpPr>
          <p:nvPr/>
        </p:nvSpPr>
        <p:spPr bwMode="auto">
          <a:xfrm>
            <a:off x="8205788" y="2911475"/>
            <a:ext cx="53182" cy="56357"/>
          </a:xfrm>
          <a:custGeom>
            <a:avLst/>
            <a:gdLst>
              <a:gd name="T0" fmla="*/ 10347 w 204"/>
              <a:gd name="T1" fmla="*/ 87560 h 217"/>
              <a:gd name="T2" fmla="*/ 10347 w 204"/>
              <a:gd name="T3" fmla="*/ 87560 h 217"/>
              <a:gd name="T4" fmla="*/ 17590 w 204"/>
              <a:gd name="T5" fmla="*/ 87560 h 217"/>
              <a:gd name="T6" fmla="*/ 24315 w 204"/>
              <a:gd name="T7" fmla="*/ 87560 h 217"/>
              <a:gd name="T8" fmla="*/ 27937 w 204"/>
              <a:gd name="T9" fmla="*/ 87560 h 217"/>
              <a:gd name="T10" fmla="*/ 49148 w 204"/>
              <a:gd name="T11" fmla="*/ 91187 h 217"/>
              <a:gd name="T12" fmla="*/ 77085 w 204"/>
              <a:gd name="T13" fmla="*/ 105176 h 217"/>
              <a:gd name="T14" fmla="*/ 91053 w 204"/>
              <a:gd name="T15" fmla="*/ 111911 h 217"/>
              <a:gd name="T16" fmla="*/ 94675 w 204"/>
              <a:gd name="T17" fmla="*/ 111911 h 217"/>
              <a:gd name="T18" fmla="*/ 91053 w 204"/>
              <a:gd name="T19" fmla="*/ 49220 h 217"/>
              <a:gd name="T20" fmla="*/ 80706 w 204"/>
              <a:gd name="T21" fmla="*/ 38858 h 217"/>
              <a:gd name="T22" fmla="*/ 77085 w 204"/>
              <a:gd name="T23" fmla="*/ 77198 h 217"/>
              <a:gd name="T24" fmla="*/ 66738 w 204"/>
              <a:gd name="T25" fmla="*/ 87560 h 217"/>
              <a:gd name="T26" fmla="*/ 49148 w 204"/>
              <a:gd name="T27" fmla="*/ 3627 h 217"/>
              <a:gd name="T28" fmla="*/ 41905 w 204"/>
              <a:gd name="T29" fmla="*/ 0 h 217"/>
              <a:gd name="T30" fmla="*/ 27937 w 204"/>
              <a:gd name="T31" fmla="*/ 21242 h 217"/>
              <a:gd name="T32" fmla="*/ 24315 w 204"/>
              <a:gd name="T33" fmla="*/ 24869 h 217"/>
              <a:gd name="T34" fmla="*/ 17590 w 204"/>
              <a:gd name="T35" fmla="*/ 31604 h 217"/>
              <a:gd name="T36" fmla="*/ 10347 w 204"/>
              <a:gd name="T37" fmla="*/ 38858 h 217"/>
              <a:gd name="T38" fmla="*/ 0 w 204"/>
              <a:gd name="T39" fmla="*/ 87560 h 217"/>
              <a:gd name="T40" fmla="*/ 10347 w 204"/>
              <a:gd name="T41" fmla="*/ 8756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17">
                <a:moveTo>
                  <a:pt x="20" y="169"/>
                </a:moveTo>
                <a:lnTo>
                  <a:pt x="20" y="169"/>
                </a:lnTo>
                <a:cubicBezTo>
                  <a:pt x="27" y="169"/>
                  <a:pt x="27" y="169"/>
                  <a:pt x="34" y="169"/>
                </a:cubicBezTo>
                <a:cubicBezTo>
                  <a:pt x="41" y="169"/>
                  <a:pt x="41" y="169"/>
                  <a:pt x="47" y="169"/>
                </a:cubicBezTo>
                <a:cubicBezTo>
                  <a:pt x="47" y="169"/>
                  <a:pt x="47" y="169"/>
                  <a:pt x="54" y="169"/>
                </a:cubicBezTo>
                <a:cubicBezTo>
                  <a:pt x="68" y="169"/>
                  <a:pt x="81" y="176"/>
                  <a:pt x="95" y="176"/>
                </a:cubicBezTo>
                <a:cubicBezTo>
                  <a:pt x="115" y="183"/>
                  <a:pt x="135" y="196"/>
                  <a:pt x="149" y="203"/>
                </a:cubicBezTo>
                <a:cubicBezTo>
                  <a:pt x="156" y="210"/>
                  <a:pt x="169" y="216"/>
                  <a:pt x="176" y="216"/>
                </a:cubicBezTo>
                <a:cubicBezTo>
                  <a:pt x="176" y="216"/>
                  <a:pt x="176" y="216"/>
                  <a:pt x="183" y="216"/>
                </a:cubicBezTo>
                <a:cubicBezTo>
                  <a:pt x="196" y="169"/>
                  <a:pt x="203" y="135"/>
                  <a:pt x="176" y="95"/>
                </a:cubicBezTo>
                <a:cubicBezTo>
                  <a:pt x="169" y="88"/>
                  <a:pt x="162" y="81"/>
                  <a:pt x="156" y="75"/>
                </a:cubicBezTo>
                <a:cubicBezTo>
                  <a:pt x="149" y="95"/>
                  <a:pt x="156" y="129"/>
                  <a:pt x="149" y="149"/>
                </a:cubicBezTo>
                <a:cubicBezTo>
                  <a:pt x="149" y="162"/>
                  <a:pt x="142" y="169"/>
                  <a:pt x="129" y="169"/>
                </a:cubicBezTo>
                <a:cubicBezTo>
                  <a:pt x="135" y="102"/>
                  <a:pt x="129" y="41"/>
                  <a:pt x="95" y="7"/>
                </a:cubicBezTo>
                <a:cubicBezTo>
                  <a:pt x="88" y="7"/>
                  <a:pt x="88" y="0"/>
                  <a:pt x="81" y="0"/>
                </a:cubicBezTo>
                <a:cubicBezTo>
                  <a:pt x="74" y="14"/>
                  <a:pt x="61" y="27"/>
                  <a:pt x="54" y="41"/>
                </a:cubicBezTo>
                <a:cubicBezTo>
                  <a:pt x="47" y="41"/>
                  <a:pt x="47" y="48"/>
                  <a:pt x="47" y="48"/>
                </a:cubicBezTo>
                <a:cubicBezTo>
                  <a:pt x="41" y="54"/>
                  <a:pt x="34" y="54"/>
                  <a:pt x="34" y="61"/>
                </a:cubicBezTo>
                <a:cubicBezTo>
                  <a:pt x="27" y="68"/>
                  <a:pt x="27" y="75"/>
                  <a:pt x="20" y="75"/>
                </a:cubicBezTo>
                <a:cubicBezTo>
                  <a:pt x="7" y="102"/>
                  <a:pt x="0" y="129"/>
                  <a:pt x="0" y="169"/>
                </a:cubicBezTo>
                <a:cubicBezTo>
                  <a:pt x="14" y="169"/>
                  <a:pt x="20" y="169"/>
                  <a:pt x="20" y="16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12" name="Freeform 300"/>
          <p:cNvSpPr>
            <a:spLocks noChangeArrowheads="1"/>
          </p:cNvSpPr>
          <p:nvPr/>
        </p:nvSpPr>
        <p:spPr bwMode="auto">
          <a:xfrm>
            <a:off x="7710488" y="2455069"/>
            <a:ext cx="23019" cy="33338"/>
          </a:xfrm>
          <a:custGeom>
            <a:avLst/>
            <a:gdLst>
              <a:gd name="T0" fmla="*/ 27842 w 89"/>
              <a:gd name="T1" fmla="*/ 62413 h 129"/>
              <a:gd name="T2" fmla="*/ 27842 w 89"/>
              <a:gd name="T3" fmla="*/ 62413 h 129"/>
              <a:gd name="T4" fmla="*/ 27842 w 89"/>
              <a:gd name="T5" fmla="*/ 6706 h 129"/>
              <a:gd name="T6" fmla="*/ 6703 w 89"/>
              <a:gd name="T7" fmla="*/ 0 h 129"/>
              <a:gd name="T8" fmla="*/ 0 w 89"/>
              <a:gd name="T9" fmla="*/ 3095 h 129"/>
              <a:gd name="T10" fmla="*/ 0 w 89"/>
              <a:gd name="T11" fmla="*/ 66024 h 129"/>
              <a:gd name="T12" fmla="*/ 6703 w 89"/>
              <a:gd name="T13" fmla="*/ 66024 h 129"/>
              <a:gd name="T14" fmla="*/ 27842 w 89"/>
              <a:gd name="T15" fmla="*/ 62413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29">
                <a:moveTo>
                  <a:pt x="54" y="121"/>
                </a:moveTo>
                <a:lnTo>
                  <a:pt x="54" y="121"/>
                </a:lnTo>
                <a:cubicBezTo>
                  <a:pt x="88" y="94"/>
                  <a:pt x="88" y="40"/>
                  <a:pt x="54" y="13"/>
                </a:cubicBezTo>
                <a:cubicBezTo>
                  <a:pt x="40" y="6"/>
                  <a:pt x="34" y="0"/>
                  <a:pt x="13" y="0"/>
                </a:cubicBezTo>
                <a:cubicBezTo>
                  <a:pt x="13" y="0"/>
                  <a:pt x="7" y="6"/>
                  <a:pt x="0" y="6"/>
                </a:cubicBezTo>
                <a:cubicBezTo>
                  <a:pt x="0" y="128"/>
                  <a:pt x="0" y="128"/>
                  <a:pt x="0" y="128"/>
                </a:cubicBezTo>
                <a:cubicBezTo>
                  <a:pt x="7" y="128"/>
                  <a:pt x="13" y="128"/>
                  <a:pt x="13" y="128"/>
                </a:cubicBezTo>
                <a:cubicBezTo>
                  <a:pt x="34" y="128"/>
                  <a:pt x="40" y="128"/>
                  <a:pt x="54" y="12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15" name="Freeform 303"/>
          <p:cNvSpPr>
            <a:spLocks noChangeArrowheads="1"/>
          </p:cNvSpPr>
          <p:nvPr/>
        </p:nvSpPr>
        <p:spPr bwMode="auto">
          <a:xfrm>
            <a:off x="7828757" y="2442369"/>
            <a:ext cx="65088" cy="123031"/>
          </a:xfrm>
          <a:custGeom>
            <a:avLst/>
            <a:gdLst>
              <a:gd name="T0" fmla="*/ 105768 w 251"/>
              <a:gd name="T1" fmla="*/ 63191 h 474"/>
              <a:gd name="T2" fmla="*/ 105768 w 251"/>
              <a:gd name="T3" fmla="*/ 63191 h 474"/>
              <a:gd name="T4" fmla="*/ 116188 w 251"/>
              <a:gd name="T5" fmla="*/ 77175 h 474"/>
              <a:gd name="T6" fmla="*/ 130256 w 251"/>
              <a:gd name="T7" fmla="*/ 66816 h 474"/>
              <a:gd name="T8" fmla="*/ 116188 w 251"/>
              <a:gd name="T9" fmla="*/ 52831 h 474"/>
              <a:gd name="T10" fmla="*/ 105768 w 251"/>
              <a:gd name="T11" fmla="*/ 45580 h 474"/>
              <a:gd name="T12" fmla="*/ 70859 w 251"/>
              <a:gd name="T13" fmla="*/ 27970 h 474"/>
              <a:gd name="T14" fmla="*/ 39077 w 251"/>
              <a:gd name="T15" fmla="*/ 3626 h 474"/>
              <a:gd name="T16" fmla="*/ 39077 w 251"/>
              <a:gd name="T17" fmla="*/ 0 h 474"/>
              <a:gd name="T18" fmla="*/ 39077 w 251"/>
              <a:gd name="T19" fmla="*/ 7251 h 474"/>
              <a:gd name="T20" fmla="*/ 39077 w 251"/>
              <a:gd name="T21" fmla="*/ 133115 h 474"/>
              <a:gd name="T22" fmla="*/ 14068 w 251"/>
              <a:gd name="T23" fmla="*/ 203039 h 474"/>
              <a:gd name="T24" fmla="*/ 0 w 251"/>
              <a:gd name="T25" fmla="*/ 217023 h 474"/>
              <a:gd name="T26" fmla="*/ 14068 w 251"/>
              <a:gd name="T27" fmla="*/ 227383 h 474"/>
              <a:gd name="T28" fmla="*/ 39077 w 251"/>
              <a:gd name="T29" fmla="*/ 241367 h 474"/>
              <a:gd name="T30" fmla="*/ 70859 w 251"/>
              <a:gd name="T31" fmla="*/ 234634 h 474"/>
              <a:gd name="T32" fmla="*/ 77633 w 251"/>
              <a:gd name="T33" fmla="*/ 217023 h 474"/>
              <a:gd name="T34" fmla="*/ 70859 w 251"/>
              <a:gd name="T35" fmla="*/ 210290 h 474"/>
              <a:gd name="T36" fmla="*/ 39077 w 251"/>
              <a:gd name="T37" fmla="*/ 153833 h 474"/>
              <a:gd name="T38" fmla="*/ 39077 w 251"/>
              <a:gd name="T39" fmla="*/ 147099 h 474"/>
              <a:gd name="T40" fmla="*/ 53144 w 251"/>
              <a:gd name="T41" fmla="*/ 129489 h 474"/>
              <a:gd name="T42" fmla="*/ 70859 w 251"/>
              <a:gd name="T43" fmla="*/ 167818 h 474"/>
              <a:gd name="T44" fmla="*/ 91700 w 251"/>
              <a:gd name="T45" fmla="*/ 192680 h 474"/>
              <a:gd name="T46" fmla="*/ 105768 w 251"/>
              <a:gd name="T47" fmla="*/ 105145 h 474"/>
              <a:gd name="T48" fmla="*/ 105768 w 251"/>
              <a:gd name="T49" fmla="*/ 105145 h 474"/>
              <a:gd name="T50" fmla="*/ 105768 w 251"/>
              <a:gd name="T51" fmla="*/ 105145 h 474"/>
              <a:gd name="T52" fmla="*/ 70859 w 251"/>
              <a:gd name="T53" fmla="*/ 83909 h 474"/>
              <a:gd name="T54" fmla="*/ 63565 w 251"/>
              <a:gd name="T55" fmla="*/ 77175 h 474"/>
              <a:gd name="T56" fmla="*/ 70859 w 251"/>
              <a:gd name="T57" fmla="*/ 77175 h 474"/>
              <a:gd name="T58" fmla="*/ 105768 w 251"/>
              <a:gd name="T59" fmla="*/ 52831 h 474"/>
              <a:gd name="T60" fmla="*/ 105768 w 251"/>
              <a:gd name="T61" fmla="*/ 52831 h 474"/>
              <a:gd name="T62" fmla="*/ 105768 w 251"/>
              <a:gd name="T63" fmla="*/ 52831 h 474"/>
              <a:gd name="T64" fmla="*/ 105768 w 251"/>
              <a:gd name="T65" fmla="*/ 63191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 h="474">
                <a:moveTo>
                  <a:pt x="203" y="122"/>
                </a:moveTo>
                <a:lnTo>
                  <a:pt x="203" y="122"/>
                </a:lnTo>
                <a:cubicBezTo>
                  <a:pt x="203" y="135"/>
                  <a:pt x="210" y="142"/>
                  <a:pt x="223" y="149"/>
                </a:cubicBezTo>
                <a:cubicBezTo>
                  <a:pt x="230" y="149"/>
                  <a:pt x="244" y="142"/>
                  <a:pt x="250" y="129"/>
                </a:cubicBezTo>
                <a:cubicBezTo>
                  <a:pt x="244" y="115"/>
                  <a:pt x="230" y="108"/>
                  <a:pt x="223" y="102"/>
                </a:cubicBezTo>
                <a:cubicBezTo>
                  <a:pt x="217" y="95"/>
                  <a:pt x="210" y="95"/>
                  <a:pt x="203" y="88"/>
                </a:cubicBezTo>
                <a:cubicBezTo>
                  <a:pt x="176" y="75"/>
                  <a:pt x="156" y="68"/>
                  <a:pt x="136" y="54"/>
                </a:cubicBezTo>
                <a:cubicBezTo>
                  <a:pt x="109" y="41"/>
                  <a:pt x="88" y="27"/>
                  <a:pt x="75" y="7"/>
                </a:cubicBezTo>
                <a:cubicBezTo>
                  <a:pt x="75" y="0"/>
                  <a:pt x="75" y="0"/>
                  <a:pt x="75" y="0"/>
                </a:cubicBezTo>
                <a:cubicBezTo>
                  <a:pt x="75" y="7"/>
                  <a:pt x="75" y="14"/>
                  <a:pt x="75" y="14"/>
                </a:cubicBezTo>
                <a:cubicBezTo>
                  <a:pt x="88" y="102"/>
                  <a:pt x="88" y="183"/>
                  <a:pt x="75" y="257"/>
                </a:cubicBezTo>
                <a:cubicBezTo>
                  <a:pt x="68" y="304"/>
                  <a:pt x="48" y="352"/>
                  <a:pt x="27" y="392"/>
                </a:cubicBezTo>
                <a:cubicBezTo>
                  <a:pt x="21" y="399"/>
                  <a:pt x="7" y="412"/>
                  <a:pt x="0" y="419"/>
                </a:cubicBezTo>
                <a:cubicBezTo>
                  <a:pt x="7" y="426"/>
                  <a:pt x="14" y="433"/>
                  <a:pt x="27" y="439"/>
                </a:cubicBezTo>
                <a:cubicBezTo>
                  <a:pt x="41" y="453"/>
                  <a:pt x="61" y="460"/>
                  <a:pt x="75" y="466"/>
                </a:cubicBezTo>
                <a:cubicBezTo>
                  <a:pt x="102" y="473"/>
                  <a:pt x="122" y="473"/>
                  <a:pt x="136" y="453"/>
                </a:cubicBezTo>
                <a:cubicBezTo>
                  <a:pt x="142" y="446"/>
                  <a:pt x="149" y="439"/>
                  <a:pt x="149" y="419"/>
                </a:cubicBezTo>
                <a:cubicBezTo>
                  <a:pt x="149" y="419"/>
                  <a:pt x="142" y="412"/>
                  <a:pt x="136" y="406"/>
                </a:cubicBezTo>
                <a:cubicBezTo>
                  <a:pt x="109" y="372"/>
                  <a:pt x="82" y="331"/>
                  <a:pt x="75" y="297"/>
                </a:cubicBezTo>
                <a:cubicBezTo>
                  <a:pt x="75" y="291"/>
                  <a:pt x="75" y="291"/>
                  <a:pt x="75" y="284"/>
                </a:cubicBezTo>
                <a:cubicBezTo>
                  <a:pt x="82" y="270"/>
                  <a:pt x="88" y="257"/>
                  <a:pt x="102" y="250"/>
                </a:cubicBezTo>
                <a:cubicBezTo>
                  <a:pt x="102" y="284"/>
                  <a:pt x="115" y="304"/>
                  <a:pt x="136" y="324"/>
                </a:cubicBezTo>
                <a:cubicBezTo>
                  <a:pt x="149" y="345"/>
                  <a:pt x="163" y="358"/>
                  <a:pt x="176" y="372"/>
                </a:cubicBezTo>
                <a:cubicBezTo>
                  <a:pt x="176" y="304"/>
                  <a:pt x="169" y="230"/>
                  <a:pt x="203" y="203"/>
                </a:cubicBezTo>
                <a:cubicBezTo>
                  <a:pt x="176" y="189"/>
                  <a:pt x="149" y="176"/>
                  <a:pt x="136" y="162"/>
                </a:cubicBezTo>
                <a:cubicBezTo>
                  <a:pt x="129" y="156"/>
                  <a:pt x="129" y="156"/>
                  <a:pt x="122" y="149"/>
                </a:cubicBezTo>
                <a:cubicBezTo>
                  <a:pt x="129" y="149"/>
                  <a:pt x="129" y="149"/>
                  <a:pt x="136" y="149"/>
                </a:cubicBezTo>
                <a:cubicBezTo>
                  <a:pt x="163" y="142"/>
                  <a:pt x="169" y="108"/>
                  <a:pt x="203" y="102"/>
                </a:cubicBezTo>
                <a:cubicBezTo>
                  <a:pt x="196" y="108"/>
                  <a:pt x="196" y="115"/>
                  <a:pt x="203"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16" name="Freeform 304"/>
          <p:cNvSpPr>
            <a:spLocks noChangeArrowheads="1"/>
          </p:cNvSpPr>
          <p:nvPr/>
        </p:nvSpPr>
        <p:spPr bwMode="auto">
          <a:xfrm>
            <a:off x="7702550" y="2482850"/>
            <a:ext cx="137319" cy="58738"/>
          </a:xfrm>
          <a:custGeom>
            <a:avLst/>
            <a:gdLst>
              <a:gd name="T0" fmla="*/ 3650 w 528"/>
              <a:gd name="T1" fmla="*/ 66867 h 224"/>
              <a:gd name="T2" fmla="*/ 3650 w 528"/>
              <a:gd name="T3" fmla="*/ 66867 h 224"/>
              <a:gd name="T4" fmla="*/ 3650 w 528"/>
              <a:gd name="T5" fmla="*/ 98734 h 224"/>
              <a:gd name="T6" fmla="*/ 10429 w 528"/>
              <a:gd name="T7" fmla="*/ 112839 h 224"/>
              <a:gd name="T8" fmla="*/ 14079 w 528"/>
              <a:gd name="T9" fmla="*/ 116496 h 224"/>
              <a:gd name="T10" fmla="*/ 24508 w 528"/>
              <a:gd name="T11" fmla="*/ 112839 h 224"/>
              <a:gd name="T12" fmla="*/ 45887 w 528"/>
              <a:gd name="T13" fmla="*/ 105525 h 224"/>
              <a:gd name="T14" fmla="*/ 59966 w 528"/>
              <a:gd name="T15" fmla="*/ 102391 h 224"/>
              <a:gd name="T16" fmla="*/ 74045 w 528"/>
              <a:gd name="T17" fmla="*/ 95077 h 224"/>
              <a:gd name="T18" fmla="*/ 98553 w 528"/>
              <a:gd name="T19" fmla="*/ 66867 h 224"/>
              <a:gd name="T20" fmla="*/ 105853 w 528"/>
              <a:gd name="T21" fmla="*/ 56419 h 224"/>
              <a:gd name="T22" fmla="*/ 108982 w 528"/>
              <a:gd name="T23" fmla="*/ 52763 h 224"/>
              <a:gd name="T24" fmla="*/ 116282 w 528"/>
              <a:gd name="T25" fmla="*/ 38658 h 224"/>
              <a:gd name="T26" fmla="*/ 123061 w 528"/>
              <a:gd name="T27" fmla="*/ 38658 h 224"/>
              <a:gd name="T28" fmla="*/ 151219 w 528"/>
              <a:gd name="T29" fmla="*/ 42315 h 224"/>
              <a:gd name="T30" fmla="*/ 162169 w 528"/>
              <a:gd name="T31" fmla="*/ 45449 h 224"/>
              <a:gd name="T32" fmla="*/ 183027 w 528"/>
              <a:gd name="T33" fmla="*/ 52763 h 224"/>
              <a:gd name="T34" fmla="*/ 214835 w 528"/>
              <a:gd name="T35" fmla="*/ 59554 h 224"/>
              <a:gd name="T36" fmla="*/ 239342 w 528"/>
              <a:gd name="T37" fmla="*/ 59554 h 224"/>
              <a:gd name="T38" fmla="*/ 267500 w 528"/>
              <a:gd name="T39" fmla="*/ 38658 h 224"/>
              <a:gd name="T40" fmla="*/ 274801 w 528"/>
              <a:gd name="T41" fmla="*/ 24553 h 224"/>
              <a:gd name="T42" fmla="*/ 267500 w 528"/>
              <a:gd name="T43" fmla="*/ 17239 h 224"/>
              <a:gd name="T44" fmla="*/ 239342 w 528"/>
              <a:gd name="T45" fmla="*/ 6791 h 224"/>
              <a:gd name="T46" fmla="*/ 214835 w 528"/>
              <a:gd name="T47" fmla="*/ 3134 h 224"/>
              <a:gd name="T48" fmla="*/ 183027 w 528"/>
              <a:gd name="T49" fmla="*/ 6791 h 224"/>
              <a:gd name="T50" fmla="*/ 162169 w 528"/>
              <a:gd name="T51" fmla="*/ 10448 h 224"/>
              <a:gd name="T52" fmla="*/ 151219 w 528"/>
              <a:gd name="T53" fmla="*/ 14105 h 224"/>
              <a:gd name="T54" fmla="*/ 123061 w 528"/>
              <a:gd name="T55" fmla="*/ 17239 h 224"/>
              <a:gd name="T56" fmla="*/ 108982 w 528"/>
              <a:gd name="T57" fmla="*/ 17239 h 224"/>
              <a:gd name="T58" fmla="*/ 105853 w 528"/>
              <a:gd name="T59" fmla="*/ 17239 h 224"/>
              <a:gd name="T60" fmla="*/ 98553 w 528"/>
              <a:gd name="T61" fmla="*/ 14105 h 224"/>
              <a:gd name="T62" fmla="*/ 74045 w 528"/>
              <a:gd name="T63" fmla="*/ 6791 h 224"/>
              <a:gd name="T64" fmla="*/ 66745 w 528"/>
              <a:gd name="T65" fmla="*/ 0 h 224"/>
              <a:gd name="T66" fmla="*/ 59966 w 528"/>
              <a:gd name="T67" fmla="*/ 6791 h 224"/>
              <a:gd name="T68" fmla="*/ 45887 w 528"/>
              <a:gd name="T69" fmla="*/ 28210 h 224"/>
              <a:gd name="T70" fmla="*/ 24508 w 528"/>
              <a:gd name="T71" fmla="*/ 42315 h 224"/>
              <a:gd name="T72" fmla="*/ 10429 w 528"/>
              <a:gd name="T73" fmla="*/ 56419 h 224"/>
              <a:gd name="T74" fmla="*/ 3650 w 528"/>
              <a:gd name="T75" fmla="*/ 66867 h 2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224">
                <a:moveTo>
                  <a:pt x="7" y="128"/>
                </a:moveTo>
                <a:lnTo>
                  <a:pt x="7" y="128"/>
                </a:lnTo>
                <a:cubicBezTo>
                  <a:pt x="0" y="141"/>
                  <a:pt x="0" y="162"/>
                  <a:pt x="7" y="189"/>
                </a:cubicBezTo>
                <a:cubicBezTo>
                  <a:pt x="14" y="196"/>
                  <a:pt x="14" y="209"/>
                  <a:pt x="20" y="216"/>
                </a:cubicBezTo>
                <a:cubicBezTo>
                  <a:pt x="20" y="216"/>
                  <a:pt x="27" y="216"/>
                  <a:pt x="27" y="223"/>
                </a:cubicBezTo>
                <a:cubicBezTo>
                  <a:pt x="34" y="216"/>
                  <a:pt x="41" y="216"/>
                  <a:pt x="47" y="216"/>
                </a:cubicBezTo>
                <a:cubicBezTo>
                  <a:pt x="61" y="209"/>
                  <a:pt x="74" y="209"/>
                  <a:pt x="88" y="202"/>
                </a:cubicBezTo>
                <a:cubicBezTo>
                  <a:pt x="101" y="202"/>
                  <a:pt x="108" y="196"/>
                  <a:pt x="115" y="196"/>
                </a:cubicBezTo>
                <a:cubicBezTo>
                  <a:pt x="128" y="189"/>
                  <a:pt x="135" y="189"/>
                  <a:pt x="142" y="182"/>
                </a:cubicBezTo>
                <a:cubicBezTo>
                  <a:pt x="162" y="168"/>
                  <a:pt x="176" y="155"/>
                  <a:pt x="189" y="128"/>
                </a:cubicBezTo>
                <a:cubicBezTo>
                  <a:pt x="196" y="128"/>
                  <a:pt x="203" y="114"/>
                  <a:pt x="203" y="108"/>
                </a:cubicBezTo>
                <a:cubicBezTo>
                  <a:pt x="209" y="108"/>
                  <a:pt x="209" y="101"/>
                  <a:pt x="209" y="101"/>
                </a:cubicBezTo>
                <a:cubicBezTo>
                  <a:pt x="216" y="87"/>
                  <a:pt x="223" y="81"/>
                  <a:pt x="223" y="74"/>
                </a:cubicBezTo>
                <a:cubicBezTo>
                  <a:pt x="230" y="74"/>
                  <a:pt x="230" y="74"/>
                  <a:pt x="236" y="74"/>
                </a:cubicBezTo>
                <a:cubicBezTo>
                  <a:pt x="257" y="74"/>
                  <a:pt x="277" y="81"/>
                  <a:pt x="290" y="81"/>
                </a:cubicBezTo>
                <a:cubicBezTo>
                  <a:pt x="297" y="81"/>
                  <a:pt x="304" y="87"/>
                  <a:pt x="311" y="87"/>
                </a:cubicBezTo>
                <a:cubicBezTo>
                  <a:pt x="324" y="87"/>
                  <a:pt x="338" y="94"/>
                  <a:pt x="351" y="101"/>
                </a:cubicBezTo>
                <a:cubicBezTo>
                  <a:pt x="372" y="108"/>
                  <a:pt x="392" y="108"/>
                  <a:pt x="412" y="114"/>
                </a:cubicBezTo>
                <a:cubicBezTo>
                  <a:pt x="426" y="114"/>
                  <a:pt x="446" y="114"/>
                  <a:pt x="459" y="114"/>
                </a:cubicBezTo>
                <a:cubicBezTo>
                  <a:pt x="480" y="108"/>
                  <a:pt x="493" y="94"/>
                  <a:pt x="513" y="74"/>
                </a:cubicBezTo>
                <a:cubicBezTo>
                  <a:pt x="520" y="67"/>
                  <a:pt x="520" y="54"/>
                  <a:pt x="527" y="47"/>
                </a:cubicBezTo>
                <a:cubicBezTo>
                  <a:pt x="520" y="40"/>
                  <a:pt x="520" y="40"/>
                  <a:pt x="513" y="33"/>
                </a:cubicBezTo>
                <a:cubicBezTo>
                  <a:pt x="493" y="27"/>
                  <a:pt x="473" y="13"/>
                  <a:pt x="459" y="13"/>
                </a:cubicBezTo>
                <a:cubicBezTo>
                  <a:pt x="439" y="6"/>
                  <a:pt x="426" y="6"/>
                  <a:pt x="412" y="6"/>
                </a:cubicBezTo>
                <a:cubicBezTo>
                  <a:pt x="392" y="6"/>
                  <a:pt x="372" y="6"/>
                  <a:pt x="351" y="13"/>
                </a:cubicBezTo>
                <a:cubicBezTo>
                  <a:pt x="338" y="13"/>
                  <a:pt x="324" y="20"/>
                  <a:pt x="311" y="20"/>
                </a:cubicBezTo>
                <a:cubicBezTo>
                  <a:pt x="304" y="20"/>
                  <a:pt x="297" y="27"/>
                  <a:pt x="290" y="27"/>
                </a:cubicBezTo>
                <a:cubicBezTo>
                  <a:pt x="270" y="27"/>
                  <a:pt x="257" y="33"/>
                  <a:pt x="236" y="33"/>
                </a:cubicBezTo>
                <a:cubicBezTo>
                  <a:pt x="230" y="33"/>
                  <a:pt x="216" y="33"/>
                  <a:pt x="209" y="33"/>
                </a:cubicBezTo>
                <a:cubicBezTo>
                  <a:pt x="209" y="33"/>
                  <a:pt x="209" y="33"/>
                  <a:pt x="203" y="33"/>
                </a:cubicBezTo>
                <a:cubicBezTo>
                  <a:pt x="203" y="33"/>
                  <a:pt x="196" y="33"/>
                  <a:pt x="189" y="27"/>
                </a:cubicBezTo>
                <a:cubicBezTo>
                  <a:pt x="176" y="27"/>
                  <a:pt x="155" y="20"/>
                  <a:pt x="142" y="13"/>
                </a:cubicBezTo>
                <a:cubicBezTo>
                  <a:pt x="135" y="6"/>
                  <a:pt x="128" y="6"/>
                  <a:pt x="128" y="0"/>
                </a:cubicBezTo>
                <a:cubicBezTo>
                  <a:pt x="122" y="6"/>
                  <a:pt x="122" y="13"/>
                  <a:pt x="115" y="13"/>
                </a:cubicBezTo>
                <a:cubicBezTo>
                  <a:pt x="108" y="33"/>
                  <a:pt x="101" y="40"/>
                  <a:pt x="88" y="54"/>
                </a:cubicBezTo>
                <a:cubicBezTo>
                  <a:pt x="74" y="67"/>
                  <a:pt x="61" y="74"/>
                  <a:pt x="47" y="81"/>
                </a:cubicBezTo>
                <a:cubicBezTo>
                  <a:pt x="41" y="94"/>
                  <a:pt x="27" y="101"/>
                  <a:pt x="20" y="108"/>
                </a:cubicBezTo>
                <a:cubicBezTo>
                  <a:pt x="14" y="114"/>
                  <a:pt x="14" y="121"/>
                  <a:pt x="7"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17" name="Freeform 305"/>
          <p:cNvSpPr>
            <a:spLocks noChangeArrowheads="1"/>
          </p:cNvSpPr>
          <p:nvPr/>
        </p:nvSpPr>
        <p:spPr bwMode="auto">
          <a:xfrm>
            <a:off x="7924800" y="2193925"/>
            <a:ext cx="25400" cy="33338"/>
          </a:xfrm>
          <a:custGeom>
            <a:avLst/>
            <a:gdLst>
              <a:gd name="T0" fmla="*/ 43037 w 95"/>
              <a:gd name="T1" fmla="*/ 0 h 129"/>
              <a:gd name="T2" fmla="*/ 43037 w 95"/>
              <a:gd name="T3" fmla="*/ 0 h 129"/>
              <a:gd name="T4" fmla="*/ 43037 w 95"/>
              <a:gd name="T5" fmla="*/ 3095 h 129"/>
              <a:gd name="T6" fmla="*/ 18065 w 95"/>
              <a:gd name="T7" fmla="*/ 0 h 129"/>
              <a:gd name="T8" fmla="*/ 14346 w 95"/>
              <a:gd name="T9" fmla="*/ 0 h 129"/>
              <a:gd name="T10" fmla="*/ 3719 w 95"/>
              <a:gd name="T11" fmla="*/ 62413 h 129"/>
              <a:gd name="T12" fmla="*/ 18065 w 95"/>
              <a:gd name="T13" fmla="*/ 66024 h 129"/>
              <a:gd name="T14" fmla="*/ 43037 w 95"/>
              <a:gd name="T15" fmla="*/ 41781 h 129"/>
              <a:gd name="T16" fmla="*/ 49945 w 95"/>
              <a:gd name="T17" fmla="*/ 20633 h 129"/>
              <a:gd name="T18" fmla="*/ 49945 w 95"/>
              <a:gd name="T19" fmla="*/ 6706 h 129"/>
              <a:gd name="T20" fmla="*/ 43037 w 95"/>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29">
                <a:moveTo>
                  <a:pt x="81" y="0"/>
                </a:moveTo>
                <a:lnTo>
                  <a:pt x="81" y="0"/>
                </a:lnTo>
                <a:cubicBezTo>
                  <a:pt x="81" y="6"/>
                  <a:pt x="81" y="6"/>
                  <a:pt x="81" y="6"/>
                </a:cubicBezTo>
                <a:cubicBezTo>
                  <a:pt x="74" y="27"/>
                  <a:pt x="54" y="13"/>
                  <a:pt x="34" y="0"/>
                </a:cubicBezTo>
                <a:cubicBezTo>
                  <a:pt x="27" y="0"/>
                  <a:pt x="27" y="0"/>
                  <a:pt x="27" y="0"/>
                </a:cubicBezTo>
                <a:cubicBezTo>
                  <a:pt x="7" y="27"/>
                  <a:pt x="0" y="67"/>
                  <a:pt x="7" y="121"/>
                </a:cubicBezTo>
                <a:cubicBezTo>
                  <a:pt x="13" y="128"/>
                  <a:pt x="27" y="128"/>
                  <a:pt x="34" y="128"/>
                </a:cubicBezTo>
                <a:cubicBezTo>
                  <a:pt x="54" y="121"/>
                  <a:pt x="67" y="101"/>
                  <a:pt x="81" y="81"/>
                </a:cubicBezTo>
                <a:cubicBezTo>
                  <a:pt x="88" y="67"/>
                  <a:pt x="88" y="54"/>
                  <a:pt x="94" y="40"/>
                </a:cubicBezTo>
                <a:cubicBezTo>
                  <a:pt x="94" y="33"/>
                  <a:pt x="94" y="20"/>
                  <a:pt x="94" y="13"/>
                </a:cubicBezTo>
                <a:cubicBezTo>
                  <a:pt x="88" y="6"/>
                  <a:pt x="88" y="0"/>
                  <a:pt x="8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18" name="Freeform 306"/>
          <p:cNvSpPr>
            <a:spLocks noChangeArrowheads="1"/>
          </p:cNvSpPr>
          <p:nvPr/>
        </p:nvSpPr>
        <p:spPr bwMode="auto">
          <a:xfrm>
            <a:off x="10382250" y="2071688"/>
            <a:ext cx="25400" cy="32544"/>
          </a:xfrm>
          <a:custGeom>
            <a:avLst/>
            <a:gdLst>
              <a:gd name="T0" fmla="*/ 21253 w 95"/>
              <a:gd name="T1" fmla="*/ 0 h 122"/>
              <a:gd name="T2" fmla="*/ 21253 w 95"/>
              <a:gd name="T3" fmla="*/ 0 h 122"/>
              <a:gd name="T4" fmla="*/ 21253 w 95"/>
              <a:gd name="T5" fmla="*/ 0 h 122"/>
              <a:gd name="T6" fmla="*/ 10627 w 95"/>
              <a:gd name="T7" fmla="*/ 6846 h 122"/>
              <a:gd name="T8" fmla="*/ 3719 w 95"/>
              <a:gd name="T9" fmla="*/ 21064 h 122"/>
              <a:gd name="T10" fmla="*/ 3719 w 95"/>
              <a:gd name="T11" fmla="*/ 42654 h 122"/>
              <a:gd name="T12" fmla="*/ 10627 w 95"/>
              <a:gd name="T13" fmla="*/ 49500 h 122"/>
              <a:gd name="T14" fmla="*/ 21253 w 95"/>
              <a:gd name="T15" fmla="*/ 56873 h 122"/>
              <a:gd name="T16" fmla="*/ 32411 w 95"/>
              <a:gd name="T17" fmla="*/ 63718 h 122"/>
              <a:gd name="T18" fmla="*/ 21253 w 95"/>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22">
                <a:moveTo>
                  <a:pt x="40" y="0"/>
                </a:moveTo>
                <a:lnTo>
                  <a:pt x="40" y="0"/>
                </a:lnTo>
                <a:cubicBezTo>
                  <a:pt x="34" y="6"/>
                  <a:pt x="27" y="6"/>
                  <a:pt x="20" y="13"/>
                </a:cubicBezTo>
                <a:cubicBezTo>
                  <a:pt x="13" y="27"/>
                  <a:pt x="7" y="33"/>
                  <a:pt x="7" y="40"/>
                </a:cubicBezTo>
                <a:cubicBezTo>
                  <a:pt x="0" y="54"/>
                  <a:pt x="0" y="67"/>
                  <a:pt x="7" y="81"/>
                </a:cubicBezTo>
                <a:cubicBezTo>
                  <a:pt x="7" y="87"/>
                  <a:pt x="13" y="87"/>
                  <a:pt x="20" y="94"/>
                </a:cubicBezTo>
                <a:cubicBezTo>
                  <a:pt x="27" y="101"/>
                  <a:pt x="34" y="108"/>
                  <a:pt x="40" y="108"/>
                </a:cubicBezTo>
                <a:cubicBezTo>
                  <a:pt x="47" y="114"/>
                  <a:pt x="54" y="114"/>
                  <a:pt x="61" y="121"/>
                </a:cubicBezTo>
                <a:cubicBezTo>
                  <a:pt x="74" y="60"/>
                  <a:pt x="94" y="33"/>
                  <a:pt x="4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19" name="Freeform 307"/>
          <p:cNvSpPr>
            <a:spLocks noChangeArrowheads="1"/>
          </p:cNvSpPr>
          <p:nvPr/>
        </p:nvSpPr>
        <p:spPr bwMode="auto">
          <a:xfrm>
            <a:off x="10081419" y="2181225"/>
            <a:ext cx="171450" cy="203994"/>
          </a:xfrm>
          <a:custGeom>
            <a:avLst/>
            <a:gdLst>
              <a:gd name="T0" fmla="*/ 236068 w 656"/>
              <a:gd name="T1" fmla="*/ 21331 h 785"/>
              <a:gd name="T2" fmla="*/ 179266 w 656"/>
              <a:gd name="T3" fmla="*/ 3642 h 785"/>
              <a:gd name="T4" fmla="*/ 144351 w 656"/>
              <a:gd name="T5" fmla="*/ 87927 h 785"/>
              <a:gd name="T6" fmla="*/ 144351 w 656"/>
              <a:gd name="T7" fmla="*/ 119664 h 785"/>
              <a:gd name="T8" fmla="*/ 144351 w 656"/>
              <a:gd name="T9" fmla="*/ 242449 h 785"/>
              <a:gd name="T10" fmla="*/ 116210 w 656"/>
              <a:gd name="T11" fmla="*/ 203949 h 785"/>
              <a:gd name="T12" fmla="*/ 102140 w 656"/>
              <a:gd name="T13" fmla="*/ 151401 h 785"/>
              <a:gd name="T14" fmla="*/ 108914 w 656"/>
              <a:gd name="T15" fmla="*/ 140475 h 785"/>
              <a:gd name="T16" fmla="*/ 119858 w 656"/>
              <a:gd name="T17" fmla="*/ 130069 h 785"/>
              <a:gd name="T18" fmla="*/ 102140 w 656"/>
              <a:gd name="T19" fmla="*/ 123306 h 785"/>
              <a:gd name="T20" fmla="*/ 59929 w 656"/>
              <a:gd name="T21" fmla="*/ 91569 h 785"/>
              <a:gd name="T22" fmla="*/ 35436 w 656"/>
              <a:gd name="T23" fmla="*/ 87927 h 785"/>
              <a:gd name="T24" fmla="*/ 7296 w 656"/>
              <a:gd name="T25" fmla="*/ 112380 h 785"/>
              <a:gd name="T26" fmla="*/ 45859 w 656"/>
              <a:gd name="T27" fmla="*/ 203949 h 785"/>
              <a:gd name="T28" fmla="*/ 17718 w 656"/>
              <a:gd name="T29" fmla="*/ 274186 h 785"/>
              <a:gd name="T30" fmla="*/ 3648 w 656"/>
              <a:gd name="T31" fmla="*/ 280950 h 785"/>
              <a:gd name="T32" fmla="*/ 35436 w 656"/>
              <a:gd name="T33" fmla="*/ 291876 h 785"/>
              <a:gd name="T34" fmla="*/ 45859 w 656"/>
              <a:gd name="T35" fmla="*/ 291876 h 785"/>
              <a:gd name="T36" fmla="*/ 59929 w 656"/>
              <a:gd name="T37" fmla="*/ 294997 h 785"/>
              <a:gd name="T38" fmla="*/ 102140 w 656"/>
              <a:gd name="T39" fmla="*/ 291876 h 785"/>
              <a:gd name="T40" fmla="*/ 144351 w 656"/>
              <a:gd name="T41" fmla="*/ 305923 h 785"/>
              <a:gd name="T42" fmla="*/ 144351 w 656"/>
              <a:gd name="T43" fmla="*/ 340782 h 785"/>
              <a:gd name="T44" fmla="*/ 144351 w 656"/>
              <a:gd name="T45" fmla="*/ 386566 h 785"/>
              <a:gd name="T46" fmla="*/ 186562 w 656"/>
              <a:gd name="T47" fmla="*/ 386566 h 785"/>
              <a:gd name="T48" fmla="*/ 172491 w 656"/>
              <a:gd name="T49" fmla="*/ 319971 h 785"/>
              <a:gd name="T50" fmla="*/ 221998 w 656"/>
              <a:gd name="T51" fmla="*/ 288234 h 785"/>
              <a:gd name="T52" fmla="*/ 270983 w 656"/>
              <a:gd name="T53" fmla="*/ 266902 h 785"/>
              <a:gd name="T54" fmla="*/ 309546 w 656"/>
              <a:gd name="T55" fmla="*/ 260139 h 785"/>
              <a:gd name="T56" fmla="*/ 309546 w 656"/>
              <a:gd name="T57" fmla="*/ 228402 h 785"/>
              <a:gd name="T58" fmla="*/ 288702 w 656"/>
              <a:gd name="T59" fmla="*/ 203949 h 785"/>
              <a:gd name="T60" fmla="*/ 309546 w 656"/>
              <a:gd name="T61" fmla="*/ 186259 h 785"/>
              <a:gd name="T62" fmla="*/ 292349 w 656"/>
              <a:gd name="T63" fmla="*/ 67116 h 785"/>
              <a:gd name="T64" fmla="*/ 236068 w 656"/>
              <a:gd name="T65" fmla="*/ 21331 h 785"/>
              <a:gd name="T66" fmla="*/ 73999 w 656"/>
              <a:gd name="T67" fmla="*/ 260139 h 785"/>
              <a:gd name="T68" fmla="*/ 42211 w 656"/>
              <a:gd name="T69" fmla="*/ 270544 h 785"/>
              <a:gd name="T70" fmla="*/ 73999 w 656"/>
              <a:gd name="T71" fmla="*/ 235686 h 785"/>
              <a:gd name="T72" fmla="*/ 73999 w 656"/>
              <a:gd name="T73" fmla="*/ 260139 h 7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56" h="785">
                <a:moveTo>
                  <a:pt x="453" y="41"/>
                </a:moveTo>
                <a:lnTo>
                  <a:pt x="453" y="41"/>
                </a:lnTo>
                <a:cubicBezTo>
                  <a:pt x="446" y="41"/>
                  <a:pt x="432" y="34"/>
                  <a:pt x="426" y="27"/>
                </a:cubicBezTo>
                <a:cubicBezTo>
                  <a:pt x="399" y="21"/>
                  <a:pt x="372" y="7"/>
                  <a:pt x="344" y="7"/>
                </a:cubicBezTo>
                <a:cubicBezTo>
                  <a:pt x="338" y="0"/>
                  <a:pt x="338" y="0"/>
                  <a:pt x="331" y="0"/>
                </a:cubicBezTo>
                <a:cubicBezTo>
                  <a:pt x="311" y="68"/>
                  <a:pt x="324" y="129"/>
                  <a:pt x="277" y="169"/>
                </a:cubicBezTo>
                <a:cubicBezTo>
                  <a:pt x="263" y="183"/>
                  <a:pt x="250" y="189"/>
                  <a:pt x="230" y="196"/>
                </a:cubicBezTo>
                <a:cubicBezTo>
                  <a:pt x="250" y="203"/>
                  <a:pt x="263" y="216"/>
                  <a:pt x="277" y="230"/>
                </a:cubicBezTo>
                <a:cubicBezTo>
                  <a:pt x="324" y="277"/>
                  <a:pt x="317" y="378"/>
                  <a:pt x="304" y="466"/>
                </a:cubicBezTo>
                <a:cubicBezTo>
                  <a:pt x="297" y="466"/>
                  <a:pt x="284" y="466"/>
                  <a:pt x="277" y="466"/>
                </a:cubicBezTo>
                <a:cubicBezTo>
                  <a:pt x="270" y="459"/>
                  <a:pt x="270" y="459"/>
                  <a:pt x="263" y="459"/>
                </a:cubicBezTo>
                <a:cubicBezTo>
                  <a:pt x="257" y="426"/>
                  <a:pt x="243" y="405"/>
                  <a:pt x="223" y="392"/>
                </a:cubicBezTo>
                <a:cubicBezTo>
                  <a:pt x="216" y="378"/>
                  <a:pt x="203" y="372"/>
                  <a:pt x="196" y="365"/>
                </a:cubicBezTo>
                <a:cubicBezTo>
                  <a:pt x="169" y="351"/>
                  <a:pt x="162" y="331"/>
                  <a:pt x="196" y="291"/>
                </a:cubicBezTo>
                <a:cubicBezTo>
                  <a:pt x="196" y="284"/>
                  <a:pt x="209" y="277"/>
                  <a:pt x="216" y="270"/>
                </a:cubicBezTo>
                <a:cubicBezTo>
                  <a:pt x="209" y="270"/>
                  <a:pt x="209" y="270"/>
                  <a:pt x="209" y="270"/>
                </a:cubicBezTo>
                <a:cubicBezTo>
                  <a:pt x="209" y="264"/>
                  <a:pt x="216" y="257"/>
                  <a:pt x="223" y="250"/>
                </a:cubicBezTo>
                <a:lnTo>
                  <a:pt x="230" y="250"/>
                </a:lnTo>
                <a:cubicBezTo>
                  <a:pt x="223" y="243"/>
                  <a:pt x="223" y="243"/>
                  <a:pt x="223" y="243"/>
                </a:cubicBezTo>
                <a:cubicBezTo>
                  <a:pt x="209" y="243"/>
                  <a:pt x="203" y="237"/>
                  <a:pt x="196" y="237"/>
                </a:cubicBezTo>
                <a:cubicBezTo>
                  <a:pt x="169" y="223"/>
                  <a:pt x="155" y="216"/>
                  <a:pt x="142" y="203"/>
                </a:cubicBezTo>
                <a:cubicBezTo>
                  <a:pt x="135" y="196"/>
                  <a:pt x="128" y="189"/>
                  <a:pt x="115" y="176"/>
                </a:cubicBezTo>
                <a:cubicBezTo>
                  <a:pt x="101" y="169"/>
                  <a:pt x="95" y="162"/>
                  <a:pt x="81" y="149"/>
                </a:cubicBezTo>
                <a:cubicBezTo>
                  <a:pt x="74" y="156"/>
                  <a:pt x="74" y="162"/>
                  <a:pt x="68" y="169"/>
                </a:cubicBezTo>
                <a:cubicBezTo>
                  <a:pt x="54" y="196"/>
                  <a:pt x="47" y="216"/>
                  <a:pt x="47" y="237"/>
                </a:cubicBezTo>
                <a:cubicBezTo>
                  <a:pt x="34" y="230"/>
                  <a:pt x="27" y="223"/>
                  <a:pt x="14" y="216"/>
                </a:cubicBezTo>
                <a:cubicBezTo>
                  <a:pt x="34" y="257"/>
                  <a:pt x="54" y="297"/>
                  <a:pt x="68" y="338"/>
                </a:cubicBezTo>
                <a:cubicBezTo>
                  <a:pt x="74" y="351"/>
                  <a:pt x="81" y="372"/>
                  <a:pt x="88" y="392"/>
                </a:cubicBezTo>
                <a:cubicBezTo>
                  <a:pt x="81" y="392"/>
                  <a:pt x="74" y="392"/>
                  <a:pt x="68" y="392"/>
                </a:cubicBezTo>
                <a:cubicBezTo>
                  <a:pt x="7" y="405"/>
                  <a:pt x="0" y="486"/>
                  <a:pt x="34" y="527"/>
                </a:cubicBezTo>
                <a:cubicBezTo>
                  <a:pt x="27" y="534"/>
                  <a:pt x="20" y="534"/>
                  <a:pt x="14" y="540"/>
                </a:cubicBezTo>
                <a:cubicBezTo>
                  <a:pt x="7" y="540"/>
                  <a:pt x="7" y="540"/>
                  <a:pt x="7" y="540"/>
                </a:cubicBezTo>
                <a:cubicBezTo>
                  <a:pt x="7" y="547"/>
                  <a:pt x="7" y="547"/>
                  <a:pt x="14" y="547"/>
                </a:cubicBezTo>
                <a:cubicBezTo>
                  <a:pt x="34" y="554"/>
                  <a:pt x="54" y="561"/>
                  <a:pt x="68" y="561"/>
                </a:cubicBezTo>
                <a:cubicBezTo>
                  <a:pt x="74" y="561"/>
                  <a:pt x="81" y="561"/>
                  <a:pt x="88" y="561"/>
                </a:cubicBezTo>
                <a:cubicBezTo>
                  <a:pt x="95" y="567"/>
                  <a:pt x="101" y="567"/>
                  <a:pt x="115" y="567"/>
                </a:cubicBezTo>
                <a:cubicBezTo>
                  <a:pt x="122" y="567"/>
                  <a:pt x="135" y="567"/>
                  <a:pt x="142" y="567"/>
                </a:cubicBezTo>
                <a:cubicBezTo>
                  <a:pt x="162" y="561"/>
                  <a:pt x="176" y="561"/>
                  <a:pt x="196" y="561"/>
                </a:cubicBezTo>
                <a:cubicBezTo>
                  <a:pt x="203" y="561"/>
                  <a:pt x="216" y="567"/>
                  <a:pt x="223" y="567"/>
                </a:cubicBezTo>
                <a:cubicBezTo>
                  <a:pt x="243" y="567"/>
                  <a:pt x="263" y="574"/>
                  <a:pt x="277" y="588"/>
                </a:cubicBezTo>
                <a:cubicBezTo>
                  <a:pt x="284" y="595"/>
                  <a:pt x="297" y="608"/>
                  <a:pt x="304" y="615"/>
                </a:cubicBezTo>
                <a:cubicBezTo>
                  <a:pt x="311" y="642"/>
                  <a:pt x="297" y="649"/>
                  <a:pt x="277" y="655"/>
                </a:cubicBezTo>
                <a:cubicBezTo>
                  <a:pt x="257" y="662"/>
                  <a:pt x="230" y="662"/>
                  <a:pt x="230" y="689"/>
                </a:cubicBezTo>
                <a:cubicBezTo>
                  <a:pt x="243" y="703"/>
                  <a:pt x="257" y="730"/>
                  <a:pt x="277" y="743"/>
                </a:cubicBezTo>
                <a:cubicBezTo>
                  <a:pt x="297" y="770"/>
                  <a:pt x="324" y="784"/>
                  <a:pt x="344" y="750"/>
                </a:cubicBezTo>
                <a:cubicBezTo>
                  <a:pt x="351" y="750"/>
                  <a:pt x="351" y="743"/>
                  <a:pt x="358" y="743"/>
                </a:cubicBezTo>
                <a:cubicBezTo>
                  <a:pt x="351" y="743"/>
                  <a:pt x="351" y="743"/>
                  <a:pt x="344" y="736"/>
                </a:cubicBezTo>
                <a:cubicBezTo>
                  <a:pt x="304" y="736"/>
                  <a:pt x="344" y="649"/>
                  <a:pt x="331" y="615"/>
                </a:cubicBezTo>
                <a:cubicBezTo>
                  <a:pt x="338" y="615"/>
                  <a:pt x="338" y="608"/>
                  <a:pt x="344" y="601"/>
                </a:cubicBezTo>
                <a:cubicBezTo>
                  <a:pt x="372" y="588"/>
                  <a:pt x="399" y="567"/>
                  <a:pt x="426" y="554"/>
                </a:cubicBezTo>
                <a:cubicBezTo>
                  <a:pt x="432" y="547"/>
                  <a:pt x="446" y="540"/>
                  <a:pt x="453" y="540"/>
                </a:cubicBezTo>
                <a:cubicBezTo>
                  <a:pt x="473" y="527"/>
                  <a:pt x="500" y="520"/>
                  <a:pt x="520" y="513"/>
                </a:cubicBezTo>
                <a:cubicBezTo>
                  <a:pt x="534" y="507"/>
                  <a:pt x="547" y="507"/>
                  <a:pt x="561" y="500"/>
                </a:cubicBezTo>
                <a:cubicBezTo>
                  <a:pt x="574" y="500"/>
                  <a:pt x="581" y="500"/>
                  <a:pt x="594" y="500"/>
                </a:cubicBezTo>
                <a:cubicBezTo>
                  <a:pt x="615" y="493"/>
                  <a:pt x="635" y="493"/>
                  <a:pt x="655" y="493"/>
                </a:cubicBezTo>
                <a:cubicBezTo>
                  <a:pt x="642" y="466"/>
                  <a:pt x="615" y="453"/>
                  <a:pt x="594" y="439"/>
                </a:cubicBezTo>
                <a:cubicBezTo>
                  <a:pt x="581" y="432"/>
                  <a:pt x="567" y="419"/>
                  <a:pt x="561" y="405"/>
                </a:cubicBezTo>
                <a:cubicBezTo>
                  <a:pt x="561" y="405"/>
                  <a:pt x="561" y="399"/>
                  <a:pt x="554" y="392"/>
                </a:cubicBezTo>
                <a:cubicBezTo>
                  <a:pt x="561" y="392"/>
                  <a:pt x="561" y="392"/>
                  <a:pt x="561" y="392"/>
                </a:cubicBezTo>
                <a:cubicBezTo>
                  <a:pt x="574" y="378"/>
                  <a:pt x="581" y="365"/>
                  <a:pt x="594" y="358"/>
                </a:cubicBezTo>
                <a:cubicBezTo>
                  <a:pt x="635" y="297"/>
                  <a:pt x="628" y="230"/>
                  <a:pt x="594" y="169"/>
                </a:cubicBezTo>
                <a:cubicBezTo>
                  <a:pt x="581" y="156"/>
                  <a:pt x="574" y="142"/>
                  <a:pt x="561" y="129"/>
                </a:cubicBezTo>
                <a:cubicBezTo>
                  <a:pt x="547" y="115"/>
                  <a:pt x="534" y="102"/>
                  <a:pt x="520" y="88"/>
                </a:cubicBezTo>
                <a:cubicBezTo>
                  <a:pt x="500" y="75"/>
                  <a:pt x="480" y="54"/>
                  <a:pt x="453" y="41"/>
                </a:cubicBezTo>
                <a:close/>
                <a:moveTo>
                  <a:pt x="142" y="500"/>
                </a:moveTo>
                <a:lnTo>
                  <a:pt x="142" y="500"/>
                </a:lnTo>
                <a:cubicBezTo>
                  <a:pt x="135" y="507"/>
                  <a:pt x="122" y="513"/>
                  <a:pt x="115" y="513"/>
                </a:cubicBezTo>
                <a:cubicBezTo>
                  <a:pt x="101" y="520"/>
                  <a:pt x="95" y="520"/>
                  <a:pt x="81" y="520"/>
                </a:cubicBezTo>
                <a:cubicBezTo>
                  <a:pt x="81" y="473"/>
                  <a:pt x="95" y="459"/>
                  <a:pt x="115" y="453"/>
                </a:cubicBezTo>
                <a:cubicBezTo>
                  <a:pt x="122" y="453"/>
                  <a:pt x="128" y="453"/>
                  <a:pt x="142" y="453"/>
                </a:cubicBezTo>
                <a:cubicBezTo>
                  <a:pt x="149" y="453"/>
                  <a:pt x="149" y="453"/>
                  <a:pt x="155" y="453"/>
                </a:cubicBezTo>
                <a:cubicBezTo>
                  <a:pt x="155" y="473"/>
                  <a:pt x="155" y="486"/>
                  <a:pt x="142" y="500"/>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0" name="Freeform 308"/>
          <p:cNvSpPr>
            <a:spLocks noChangeArrowheads="1"/>
          </p:cNvSpPr>
          <p:nvPr/>
        </p:nvSpPr>
        <p:spPr bwMode="auto">
          <a:xfrm>
            <a:off x="10426700" y="1725613"/>
            <a:ext cx="33338" cy="25400"/>
          </a:xfrm>
          <a:custGeom>
            <a:avLst/>
            <a:gdLst>
              <a:gd name="T0" fmla="*/ 41778 w 129"/>
              <a:gd name="T1" fmla="*/ 0 h 96"/>
              <a:gd name="T2" fmla="*/ 41778 w 129"/>
              <a:gd name="T3" fmla="*/ 0 h 96"/>
              <a:gd name="T4" fmla="*/ 10316 w 129"/>
              <a:gd name="T5" fmla="*/ 0 h 96"/>
              <a:gd name="T6" fmla="*/ 41778 w 129"/>
              <a:gd name="T7" fmla="*/ 46272 h 96"/>
              <a:gd name="T8" fmla="*/ 62410 w 129"/>
              <a:gd name="T9" fmla="*/ 0 h 96"/>
              <a:gd name="T10" fmla="*/ 41778 w 129"/>
              <a:gd name="T11" fmla="*/ 0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96">
                <a:moveTo>
                  <a:pt x="81" y="0"/>
                </a:moveTo>
                <a:lnTo>
                  <a:pt x="81" y="0"/>
                </a:lnTo>
                <a:cubicBezTo>
                  <a:pt x="20" y="0"/>
                  <a:pt x="20" y="0"/>
                  <a:pt x="20" y="0"/>
                </a:cubicBezTo>
                <a:cubicBezTo>
                  <a:pt x="0" y="68"/>
                  <a:pt x="40" y="95"/>
                  <a:pt x="81" y="88"/>
                </a:cubicBezTo>
                <a:cubicBezTo>
                  <a:pt x="108" y="81"/>
                  <a:pt x="128" y="48"/>
                  <a:pt x="121" y="0"/>
                </a:cubicBezTo>
                <a:lnTo>
                  <a:pt x="81"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1" name="Freeform 309"/>
          <p:cNvSpPr>
            <a:spLocks noChangeArrowheads="1"/>
          </p:cNvSpPr>
          <p:nvPr/>
        </p:nvSpPr>
        <p:spPr bwMode="auto">
          <a:xfrm>
            <a:off x="10385425" y="2231232"/>
            <a:ext cx="53182" cy="39688"/>
          </a:xfrm>
          <a:custGeom>
            <a:avLst/>
            <a:gdLst>
              <a:gd name="T0" fmla="*/ 45527 w 204"/>
              <a:gd name="T1" fmla="*/ 63451 h 150"/>
              <a:gd name="T2" fmla="*/ 45527 w 204"/>
              <a:gd name="T3" fmla="*/ 63451 h 150"/>
              <a:gd name="T4" fmla="*/ 98296 w 204"/>
              <a:gd name="T5" fmla="*/ 77493 h 150"/>
              <a:gd name="T6" fmla="*/ 73463 w 204"/>
              <a:gd name="T7" fmla="*/ 0 h 150"/>
              <a:gd name="T8" fmla="*/ 35180 w 204"/>
              <a:gd name="T9" fmla="*/ 14042 h 150"/>
              <a:gd name="T10" fmla="*/ 35180 w 204"/>
              <a:gd name="T11" fmla="*/ 24444 h 150"/>
              <a:gd name="T12" fmla="*/ 13968 w 204"/>
              <a:gd name="T13" fmla="*/ 21324 h 150"/>
              <a:gd name="T14" fmla="*/ 3621 w 204"/>
              <a:gd name="T15" fmla="*/ 14042 h 150"/>
              <a:gd name="T16" fmla="*/ 0 w 204"/>
              <a:gd name="T17" fmla="*/ 10402 h 150"/>
              <a:gd name="T18" fmla="*/ 3621 w 204"/>
              <a:gd name="T19" fmla="*/ 35366 h 150"/>
              <a:gd name="T20" fmla="*/ 13968 w 204"/>
              <a:gd name="T21" fmla="*/ 52529 h 150"/>
              <a:gd name="T22" fmla="*/ 45527 w 204"/>
              <a:gd name="T23" fmla="*/ 63451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 h="150">
                <a:moveTo>
                  <a:pt x="88" y="122"/>
                </a:moveTo>
                <a:lnTo>
                  <a:pt x="88" y="122"/>
                </a:lnTo>
                <a:cubicBezTo>
                  <a:pt x="108" y="142"/>
                  <a:pt x="142" y="142"/>
                  <a:pt x="190" y="149"/>
                </a:cubicBezTo>
                <a:cubicBezTo>
                  <a:pt x="190" y="81"/>
                  <a:pt x="203" y="7"/>
                  <a:pt x="142" y="0"/>
                </a:cubicBezTo>
                <a:cubicBezTo>
                  <a:pt x="135" y="34"/>
                  <a:pt x="102" y="27"/>
                  <a:pt x="68" y="27"/>
                </a:cubicBezTo>
                <a:cubicBezTo>
                  <a:pt x="68" y="34"/>
                  <a:pt x="68" y="41"/>
                  <a:pt x="68" y="47"/>
                </a:cubicBezTo>
                <a:cubicBezTo>
                  <a:pt x="54" y="41"/>
                  <a:pt x="41" y="41"/>
                  <a:pt x="27" y="41"/>
                </a:cubicBezTo>
                <a:cubicBezTo>
                  <a:pt x="21" y="34"/>
                  <a:pt x="14" y="34"/>
                  <a:pt x="7" y="27"/>
                </a:cubicBezTo>
                <a:cubicBezTo>
                  <a:pt x="7" y="27"/>
                  <a:pt x="0" y="27"/>
                  <a:pt x="0" y="20"/>
                </a:cubicBezTo>
                <a:cubicBezTo>
                  <a:pt x="0" y="41"/>
                  <a:pt x="7" y="54"/>
                  <a:pt x="7" y="68"/>
                </a:cubicBezTo>
                <a:cubicBezTo>
                  <a:pt x="14" y="81"/>
                  <a:pt x="21" y="95"/>
                  <a:pt x="27" y="101"/>
                </a:cubicBezTo>
                <a:cubicBezTo>
                  <a:pt x="41" y="122"/>
                  <a:pt x="61" y="128"/>
                  <a:pt x="88"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2" name="Freeform 310"/>
          <p:cNvSpPr>
            <a:spLocks noChangeArrowheads="1"/>
          </p:cNvSpPr>
          <p:nvPr/>
        </p:nvSpPr>
        <p:spPr bwMode="auto">
          <a:xfrm>
            <a:off x="10467182" y="2061369"/>
            <a:ext cx="46038" cy="30163"/>
          </a:xfrm>
          <a:custGeom>
            <a:avLst/>
            <a:gdLst>
              <a:gd name="T0" fmla="*/ 0 w 177"/>
              <a:gd name="T1" fmla="*/ 38057 h 116"/>
              <a:gd name="T2" fmla="*/ 0 w 177"/>
              <a:gd name="T3" fmla="*/ 38057 h 116"/>
              <a:gd name="T4" fmla="*/ 0 w 177"/>
              <a:gd name="T5" fmla="*/ 41657 h 116"/>
              <a:gd name="T6" fmla="*/ 0 w 177"/>
              <a:gd name="T7" fmla="*/ 41657 h 116"/>
              <a:gd name="T8" fmla="*/ 52368 w 177"/>
              <a:gd name="T9" fmla="*/ 59143 h 116"/>
              <a:gd name="T10" fmla="*/ 91256 w 177"/>
              <a:gd name="T11" fmla="*/ 51943 h 116"/>
              <a:gd name="T12" fmla="*/ 91256 w 177"/>
              <a:gd name="T13" fmla="*/ 27771 h 116"/>
              <a:gd name="T14" fmla="*/ 80367 w 177"/>
              <a:gd name="T15" fmla="*/ 17486 h 116"/>
              <a:gd name="T16" fmla="*/ 52368 w 177"/>
              <a:gd name="T17" fmla="*/ 7200 h 116"/>
              <a:gd name="T18" fmla="*/ 41998 w 177"/>
              <a:gd name="T19" fmla="*/ 3600 h 116"/>
              <a:gd name="T20" fmla="*/ 0 w 177"/>
              <a:gd name="T21" fmla="*/ 38057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7" h="116">
                <a:moveTo>
                  <a:pt x="0" y="74"/>
                </a:moveTo>
                <a:lnTo>
                  <a:pt x="0" y="74"/>
                </a:lnTo>
                <a:lnTo>
                  <a:pt x="0" y="81"/>
                </a:lnTo>
                <a:cubicBezTo>
                  <a:pt x="47" y="108"/>
                  <a:pt x="68" y="115"/>
                  <a:pt x="101" y="115"/>
                </a:cubicBezTo>
                <a:cubicBezTo>
                  <a:pt x="122" y="115"/>
                  <a:pt x="142" y="108"/>
                  <a:pt x="176" y="101"/>
                </a:cubicBezTo>
                <a:cubicBezTo>
                  <a:pt x="176" y="54"/>
                  <a:pt x="176" y="54"/>
                  <a:pt x="176" y="54"/>
                </a:cubicBezTo>
                <a:cubicBezTo>
                  <a:pt x="176" y="41"/>
                  <a:pt x="176" y="27"/>
                  <a:pt x="155" y="34"/>
                </a:cubicBezTo>
                <a:cubicBezTo>
                  <a:pt x="142" y="88"/>
                  <a:pt x="122" y="34"/>
                  <a:pt x="101" y="14"/>
                </a:cubicBezTo>
                <a:cubicBezTo>
                  <a:pt x="95" y="7"/>
                  <a:pt x="88" y="0"/>
                  <a:pt x="81" y="7"/>
                </a:cubicBezTo>
                <a:cubicBezTo>
                  <a:pt x="88" y="61"/>
                  <a:pt x="14" y="34"/>
                  <a:pt x="0"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3" name="Freeform 311"/>
          <p:cNvSpPr>
            <a:spLocks noChangeArrowheads="1"/>
          </p:cNvSpPr>
          <p:nvPr/>
        </p:nvSpPr>
        <p:spPr bwMode="auto">
          <a:xfrm>
            <a:off x="10444163" y="2316163"/>
            <a:ext cx="46038" cy="45244"/>
          </a:xfrm>
          <a:custGeom>
            <a:avLst/>
            <a:gdLst>
              <a:gd name="T0" fmla="*/ 7259 w 177"/>
              <a:gd name="T1" fmla="*/ 42637 h 170"/>
              <a:gd name="T2" fmla="*/ 7259 w 177"/>
              <a:gd name="T3" fmla="*/ 42637 h 170"/>
              <a:gd name="T4" fmla="*/ 0 w 177"/>
              <a:gd name="T5" fmla="*/ 50007 h 170"/>
              <a:gd name="T6" fmla="*/ 7259 w 177"/>
              <a:gd name="T7" fmla="*/ 50007 h 170"/>
              <a:gd name="T8" fmla="*/ 27999 w 177"/>
              <a:gd name="T9" fmla="*/ 88960 h 170"/>
              <a:gd name="T10" fmla="*/ 45628 w 177"/>
              <a:gd name="T11" fmla="*/ 67904 h 170"/>
              <a:gd name="T12" fmla="*/ 91256 w 177"/>
              <a:gd name="T13" fmla="*/ 10528 h 170"/>
              <a:gd name="T14" fmla="*/ 45628 w 177"/>
              <a:gd name="T15" fmla="*/ 10528 h 170"/>
              <a:gd name="T16" fmla="*/ 7259 w 177"/>
              <a:gd name="T17" fmla="*/ 42637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7" h="170">
                <a:moveTo>
                  <a:pt x="14" y="81"/>
                </a:moveTo>
                <a:lnTo>
                  <a:pt x="14" y="81"/>
                </a:lnTo>
                <a:cubicBezTo>
                  <a:pt x="7" y="88"/>
                  <a:pt x="7" y="88"/>
                  <a:pt x="0" y="95"/>
                </a:cubicBezTo>
                <a:cubicBezTo>
                  <a:pt x="7" y="95"/>
                  <a:pt x="7" y="95"/>
                  <a:pt x="14" y="95"/>
                </a:cubicBezTo>
                <a:cubicBezTo>
                  <a:pt x="41" y="102"/>
                  <a:pt x="21" y="162"/>
                  <a:pt x="54" y="169"/>
                </a:cubicBezTo>
                <a:cubicBezTo>
                  <a:pt x="68" y="156"/>
                  <a:pt x="81" y="142"/>
                  <a:pt x="88" y="129"/>
                </a:cubicBezTo>
                <a:cubicBezTo>
                  <a:pt x="122" y="88"/>
                  <a:pt x="149" y="54"/>
                  <a:pt x="176" y="20"/>
                </a:cubicBezTo>
                <a:cubicBezTo>
                  <a:pt x="156" y="0"/>
                  <a:pt x="122" y="7"/>
                  <a:pt x="88" y="20"/>
                </a:cubicBezTo>
                <a:cubicBezTo>
                  <a:pt x="61" y="34"/>
                  <a:pt x="27" y="54"/>
                  <a:pt x="14"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4" name="Freeform 312"/>
          <p:cNvSpPr>
            <a:spLocks noChangeArrowheads="1"/>
          </p:cNvSpPr>
          <p:nvPr/>
        </p:nvSpPr>
        <p:spPr bwMode="auto">
          <a:xfrm>
            <a:off x="10530682" y="2346325"/>
            <a:ext cx="29369" cy="28575"/>
          </a:xfrm>
          <a:custGeom>
            <a:avLst/>
            <a:gdLst>
              <a:gd name="T0" fmla="*/ 27770 w 116"/>
              <a:gd name="T1" fmla="*/ 3684 h 109"/>
              <a:gd name="T2" fmla="*/ 27770 w 116"/>
              <a:gd name="T3" fmla="*/ 3684 h 109"/>
              <a:gd name="T4" fmla="*/ 7200 w 116"/>
              <a:gd name="T5" fmla="*/ 3684 h 109"/>
              <a:gd name="T6" fmla="*/ 27770 w 116"/>
              <a:gd name="T7" fmla="*/ 49995 h 109"/>
              <a:gd name="T8" fmla="*/ 59139 w 116"/>
              <a:gd name="T9" fmla="*/ 56837 h 109"/>
              <a:gd name="T10" fmla="*/ 27770 w 116"/>
              <a:gd name="T11" fmla="*/ 3684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109">
                <a:moveTo>
                  <a:pt x="54" y="7"/>
                </a:moveTo>
                <a:lnTo>
                  <a:pt x="54" y="7"/>
                </a:lnTo>
                <a:cubicBezTo>
                  <a:pt x="41" y="0"/>
                  <a:pt x="27" y="0"/>
                  <a:pt x="14" y="7"/>
                </a:cubicBezTo>
                <a:cubicBezTo>
                  <a:pt x="0" y="61"/>
                  <a:pt x="20" y="81"/>
                  <a:pt x="54" y="95"/>
                </a:cubicBezTo>
                <a:cubicBezTo>
                  <a:pt x="74" y="101"/>
                  <a:pt x="95" y="101"/>
                  <a:pt x="115" y="108"/>
                </a:cubicBezTo>
                <a:cubicBezTo>
                  <a:pt x="108" y="61"/>
                  <a:pt x="101" y="14"/>
                  <a:pt x="54"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5" name="Freeform 313"/>
          <p:cNvSpPr>
            <a:spLocks noChangeArrowheads="1"/>
          </p:cNvSpPr>
          <p:nvPr/>
        </p:nvSpPr>
        <p:spPr bwMode="auto">
          <a:xfrm>
            <a:off x="10468769" y="2246313"/>
            <a:ext cx="52388" cy="45244"/>
          </a:xfrm>
          <a:custGeom>
            <a:avLst/>
            <a:gdLst>
              <a:gd name="T0" fmla="*/ 90982 w 203"/>
              <a:gd name="T1" fmla="*/ 60533 h 170"/>
              <a:gd name="T2" fmla="*/ 90982 w 203"/>
              <a:gd name="T3" fmla="*/ 60533 h 170"/>
              <a:gd name="T4" fmla="*/ 105019 w 203"/>
              <a:gd name="T5" fmla="*/ 50006 h 170"/>
              <a:gd name="T6" fmla="*/ 90982 w 203"/>
              <a:gd name="T7" fmla="*/ 38952 h 170"/>
              <a:gd name="T8" fmla="*/ 52510 w 203"/>
              <a:gd name="T9" fmla="*/ 0 h 170"/>
              <a:gd name="T10" fmla="*/ 48870 w 203"/>
              <a:gd name="T11" fmla="*/ 0 h 170"/>
              <a:gd name="T12" fmla="*/ 0 w 203"/>
              <a:gd name="T13" fmla="*/ 0 h 170"/>
              <a:gd name="T14" fmla="*/ 0 w 203"/>
              <a:gd name="T15" fmla="*/ 64218 h 170"/>
              <a:gd name="T16" fmla="*/ 48870 w 203"/>
              <a:gd name="T17" fmla="*/ 81588 h 170"/>
              <a:gd name="T18" fmla="*/ 62907 w 203"/>
              <a:gd name="T19" fmla="*/ 88958 h 170"/>
              <a:gd name="T20" fmla="*/ 90982 w 203"/>
              <a:gd name="T21" fmla="*/ 60533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3" h="170">
                <a:moveTo>
                  <a:pt x="175" y="115"/>
                </a:moveTo>
                <a:lnTo>
                  <a:pt x="175" y="115"/>
                </a:lnTo>
                <a:cubicBezTo>
                  <a:pt x="189" y="115"/>
                  <a:pt x="196" y="115"/>
                  <a:pt x="202" y="95"/>
                </a:cubicBezTo>
                <a:cubicBezTo>
                  <a:pt x="196" y="88"/>
                  <a:pt x="182" y="81"/>
                  <a:pt x="175" y="74"/>
                </a:cubicBezTo>
                <a:cubicBezTo>
                  <a:pt x="142" y="61"/>
                  <a:pt x="94" y="54"/>
                  <a:pt x="101" y="0"/>
                </a:cubicBezTo>
                <a:cubicBezTo>
                  <a:pt x="94" y="0"/>
                  <a:pt x="94" y="0"/>
                  <a:pt x="94" y="0"/>
                </a:cubicBezTo>
                <a:cubicBezTo>
                  <a:pt x="0" y="0"/>
                  <a:pt x="0" y="0"/>
                  <a:pt x="0" y="0"/>
                </a:cubicBezTo>
                <a:cubicBezTo>
                  <a:pt x="0" y="122"/>
                  <a:pt x="0" y="122"/>
                  <a:pt x="0" y="122"/>
                </a:cubicBezTo>
                <a:cubicBezTo>
                  <a:pt x="61" y="135"/>
                  <a:pt x="47" y="135"/>
                  <a:pt x="94" y="155"/>
                </a:cubicBezTo>
                <a:cubicBezTo>
                  <a:pt x="101" y="162"/>
                  <a:pt x="115" y="162"/>
                  <a:pt x="121" y="169"/>
                </a:cubicBezTo>
                <a:cubicBezTo>
                  <a:pt x="101" y="68"/>
                  <a:pt x="148" y="115"/>
                  <a:pt x="175"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6" name="Freeform 314"/>
          <p:cNvSpPr>
            <a:spLocks noChangeArrowheads="1"/>
          </p:cNvSpPr>
          <p:nvPr/>
        </p:nvSpPr>
        <p:spPr bwMode="auto">
          <a:xfrm>
            <a:off x="10494963" y="2134394"/>
            <a:ext cx="42069" cy="32544"/>
          </a:xfrm>
          <a:custGeom>
            <a:avLst/>
            <a:gdLst>
              <a:gd name="T0" fmla="*/ 77598 w 163"/>
              <a:gd name="T1" fmla="*/ 7221 h 129"/>
              <a:gd name="T2" fmla="*/ 77598 w 163"/>
              <a:gd name="T3" fmla="*/ 7221 h 129"/>
              <a:gd name="T4" fmla="*/ 38539 w 163"/>
              <a:gd name="T5" fmla="*/ 0 h 129"/>
              <a:gd name="T6" fmla="*/ 0 w 163"/>
              <a:gd name="T7" fmla="*/ 41781 h 129"/>
              <a:gd name="T8" fmla="*/ 38539 w 163"/>
              <a:gd name="T9" fmla="*/ 62929 h 129"/>
              <a:gd name="T10" fmla="*/ 77598 w 163"/>
              <a:gd name="T11" fmla="*/ 7221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 h="129">
                <a:moveTo>
                  <a:pt x="149" y="14"/>
                </a:moveTo>
                <a:lnTo>
                  <a:pt x="149" y="14"/>
                </a:lnTo>
                <a:cubicBezTo>
                  <a:pt x="122" y="7"/>
                  <a:pt x="95" y="0"/>
                  <a:pt x="74" y="0"/>
                </a:cubicBezTo>
                <a:cubicBezTo>
                  <a:pt x="34" y="0"/>
                  <a:pt x="7" y="14"/>
                  <a:pt x="0" y="81"/>
                </a:cubicBezTo>
                <a:cubicBezTo>
                  <a:pt x="20" y="101"/>
                  <a:pt x="47" y="115"/>
                  <a:pt x="74" y="122"/>
                </a:cubicBezTo>
                <a:cubicBezTo>
                  <a:pt x="122" y="128"/>
                  <a:pt x="162" y="101"/>
                  <a:pt x="149"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7" name="Freeform 315"/>
          <p:cNvSpPr>
            <a:spLocks noChangeArrowheads="1"/>
          </p:cNvSpPr>
          <p:nvPr/>
        </p:nvSpPr>
        <p:spPr bwMode="auto">
          <a:xfrm>
            <a:off x="10336213" y="2039144"/>
            <a:ext cx="49213" cy="38894"/>
          </a:xfrm>
          <a:custGeom>
            <a:avLst/>
            <a:gdLst>
              <a:gd name="T0" fmla="*/ 52443 w 190"/>
              <a:gd name="T1" fmla="*/ 14042 h 150"/>
              <a:gd name="T2" fmla="*/ 52443 w 190"/>
              <a:gd name="T3" fmla="*/ 14042 h 150"/>
              <a:gd name="T4" fmla="*/ 21289 w 190"/>
              <a:gd name="T5" fmla="*/ 0 h 150"/>
              <a:gd name="T6" fmla="*/ 7269 w 190"/>
              <a:gd name="T7" fmla="*/ 53049 h 150"/>
              <a:gd name="T8" fmla="*/ 52443 w 190"/>
              <a:gd name="T9" fmla="*/ 42127 h 150"/>
              <a:gd name="T10" fmla="*/ 73732 w 190"/>
              <a:gd name="T11" fmla="*/ 39007 h 150"/>
              <a:gd name="T12" fmla="*/ 59713 w 190"/>
              <a:gd name="T13" fmla="*/ 77493 h 150"/>
              <a:gd name="T14" fmla="*/ 95021 w 190"/>
              <a:gd name="T15" fmla="*/ 67091 h 150"/>
              <a:gd name="T16" fmla="*/ 95021 w 190"/>
              <a:gd name="T17" fmla="*/ 53049 h 150"/>
              <a:gd name="T18" fmla="*/ 52443 w 190"/>
              <a:gd name="T19" fmla="*/ 14042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50">
                <a:moveTo>
                  <a:pt x="101" y="27"/>
                </a:moveTo>
                <a:lnTo>
                  <a:pt x="101" y="27"/>
                </a:lnTo>
                <a:cubicBezTo>
                  <a:pt x="74" y="14"/>
                  <a:pt x="54" y="0"/>
                  <a:pt x="41" y="0"/>
                </a:cubicBezTo>
                <a:cubicBezTo>
                  <a:pt x="34" y="34"/>
                  <a:pt x="0" y="48"/>
                  <a:pt x="14" y="102"/>
                </a:cubicBezTo>
                <a:cubicBezTo>
                  <a:pt x="61" y="115"/>
                  <a:pt x="74" y="95"/>
                  <a:pt x="101" y="81"/>
                </a:cubicBezTo>
                <a:cubicBezTo>
                  <a:pt x="108" y="75"/>
                  <a:pt x="122" y="75"/>
                  <a:pt x="142" y="75"/>
                </a:cubicBezTo>
                <a:cubicBezTo>
                  <a:pt x="142" y="108"/>
                  <a:pt x="129" y="129"/>
                  <a:pt x="115" y="149"/>
                </a:cubicBezTo>
                <a:cubicBezTo>
                  <a:pt x="156" y="149"/>
                  <a:pt x="176" y="142"/>
                  <a:pt x="183" y="129"/>
                </a:cubicBezTo>
                <a:cubicBezTo>
                  <a:pt x="189" y="122"/>
                  <a:pt x="189" y="108"/>
                  <a:pt x="183" y="102"/>
                </a:cubicBezTo>
                <a:cubicBezTo>
                  <a:pt x="169" y="75"/>
                  <a:pt x="135" y="41"/>
                  <a:pt x="101"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8" name="Freeform 316"/>
          <p:cNvSpPr>
            <a:spLocks noChangeArrowheads="1"/>
          </p:cNvSpPr>
          <p:nvPr/>
        </p:nvSpPr>
        <p:spPr bwMode="auto">
          <a:xfrm>
            <a:off x="10273507" y="2135188"/>
            <a:ext cx="28575" cy="26194"/>
          </a:xfrm>
          <a:custGeom>
            <a:avLst/>
            <a:gdLst>
              <a:gd name="T0" fmla="*/ 3684 w 109"/>
              <a:gd name="T1" fmla="*/ 52257 h 102"/>
              <a:gd name="T2" fmla="*/ 3684 w 109"/>
              <a:gd name="T3" fmla="*/ 52257 h 102"/>
              <a:gd name="T4" fmla="*/ 17891 w 109"/>
              <a:gd name="T5" fmla="*/ 52257 h 102"/>
              <a:gd name="T6" fmla="*/ 32099 w 109"/>
              <a:gd name="T7" fmla="*/ 48635 h 102"/>
              <a:gd name="T8" fmla="*/ 56832 w 109"/>
              <a:gd name="T9" fmla="*/ 0 h 102"/>
              <a:gd name="T10" fmla="*/ 32099 w 109"/>
              <a:gd name="T11" fmla="*/ 0 h 102"/>
              <a:gd name="T12" fmla="*/ 17891 w 109"/>
              <a:gd name="T13" fmla="*/ 0 h 102"/>
              <a:gd name="T14" fmla="*/ 14208 w 109"/>
              <a:gd name="T15" fmla="*/ 0 h 102"/>
              <a:gd name="T16" fmla="*/ 3684 w 109"/>
              <a:gd name="T17" fmla="*/ 5225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2">
                <a:moveTo>
                  <a:pt x="7" y="101"/>
                </a:moveTo>
                <a:lnTo>
                  <a:pt x="7" y="101"/>
                </a:lnTo>
                <a:cubicBezTo>
                  <a:pt x="14" y="101"/>
                  <a:pt x="27" y="101"/>
                  <a:pt x="34" y="101"/>
                </a:cubicBezTo>
                <a:cubicBezTo>
                  <a:pt x="41" y="101"/>
                  <a:pt x="54" y="101"/>
                  <a:pt x="61" y="94"/>
                </a:cubicBezTo>
                <a:cubicBezTo>
                  <a:pt x="95" y="81"/>
                  <a:pt x="101" y="40"/>
                  <a:pt x="108" y="0"/>
                </a:cubicBezTo>
                <a:cubicBezTo>
                  <a:pt x="61" y="0"/>
                  <a:pt x="61" y="0"/>
                  <a:pt x="61" y="0"/>
                </a:cubicBezTo>
                <a:cubicBezTo>
                  <a:pt x="34" y="0"/>
                  <a:pt x="34" y="0"/>
                  <a:pt x="34" y="0"/>
                </a:cubicBezTo>
                <a:cubicBezTo>
                  <a:pt x="27" y="0"/>
                  <a:pt x="27" y="0"/>
                  <a:pt x="27" y="0"/>
                </a:cubicBezTo>
                <a:cubicBezTo>
                  <a:pt x="34" y="47"/>
                  <a:pt x="0" y="54"/>
                  <a:pt x="7"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29" name="Freeform 317"/>
          <p:cNvSpPr>
            <a:spLocks noChangeArrowheads="1"/>
          </p:cNvSpPr>
          <p:nvPr/>
        </p:nvSpPr>
        <p:spPr bwMode="auto">
          <a:xfrm>
            <a:off x="10533857" y="2005807"/>
            <a:ext cx="38894" cy="51594"/>
          </a:xfrm>
          <a:custGeom>
            <a:avLst/>
            <a:gdLst>
              <a:gd name="T0" fmla="*/ 20941 w 149"/>
              <a:gd name="T1" fmla="*/ 102728 h 197"/>
              <a:gd name="T2" fmla="*/ 20941 w 149"/>
              <a:gd name="T3" fmla="*/ 102728 h 197"/>
              <a:gd name="T4" fmla="*/ 24606 w 149"/>
              <a:gd name="T5" fmla="*/ 102728 h 197"/>
              <a:gd name="T6" fmla="*/ 67013 w 149"/>
              <a:gd name="T7" fmla="*/ 35640 h 197"/>
              <a:gd name="T8" fmla="*/ 77483 w 149"/>
              <a:gd name="T9" fmla="*/ 0 h 197"/>
              <a:gd name="T10" fmla="*/ 67013 w 149"/>
              <a:gd name="T11" fmla="*/ 3669 h 197"/>
              <a:gd name="T12" fmla="*/ 20941 w 149"/>
              <a:gd name="T13" fmla="*/ 35640 h 197"/>
              <a:gd name="T14" fmla="*/ 20941 w 149"/>
              <a:gd name="T15" fmla="*/ 102728 h 1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 h="197">
                <a:moveTo>
                  <a:pt x="40" y="196"/>
                </a:moveTo>
                <a:lnTo>
                  <a:pt x="40" y="196"/>
                </a:lnTo>
                <a:lnTo>
                  <a:pt x="47" y="196"/>
                </a:lnTo>
                <a:cubicBezTo>
                  <a:pt x="60" y="142"/>
                  <a:pt x="101" y="115"/>
                  <a:pt x="128" y="68"/>
                </a:cubicBezTo>
                <a:cubicBezTo>
                  <a:pt x="135" y="47"/>
                  <a:pt x="148" y="27"/>
                  <a:pt x="148" y="0"/>
                </a:cubicBezTo>
                <a:cubicBezTo>
                  <a:pt x="141" y="0"/>
                  <a:pt x="135" y="7"/>
                  <a:pt x="128" y="7"/>
                </a:cubicBezTo>
                <a:cubicBezTo>
                  <a:pt x="94" y="20"/>
                  <a:pt x="60" y="41"/>
                  <a:pt x="40" y="68"/>
                </a:cubicBezTo>
                <a:cubicBezTo>
                  <a:pt x="6" y="115"/>
                  <a:pt x="0" y="162"/>
                  <a:pt x="40" y="19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0" name="Freeform 318"/>
          <p:cNvSpPr>
            <a:spLocks noChangeArrowheads="1"/>
          </p:cNvSpPr>
          <p:nvPr/>
        </p:nvSpPr>
        <p:spPr bwMode="auto">
          <a:xfrm>
            <a:off x="10279063" y="2282825"/>
            <a:ext cx="22225" cy="26988"/>
          </a:xfrm>
          <a:custGeom>
            <a:avLst/>
            <a:gdLst>
              <a:gd name="T0" fmla="*/ 7443 w 82"/>
              <a:gd name="T1" fmla="*/ 0 h 102"/>
              <a:gd name="T2" fmla="*/ 7443 w 82"/>
              <a:gd name="T3" fmla="*/ 0 h 102"/>
              <a:gd name="T4" fmla="*/ 0 w 82"/>
              <a:gd name="T5" fmla="*/ 0 h 102"/>
              <a:gd name="T6" fmla="*/ 0 w 82"/>
              <a:gd name="T7" fmla="*/ 52256 h 102"/>
              <a:gd name="T8" fmla="*/ 7443 w 82"/>
              <a:gd name="T9" fmla="*/ 52256 h 102"/>
              <a:gd name="T10" fmla="*/ 21796 w 82"/>
              <a:gd name="T11" fmla="*/ 52256 h 102"/>
              <a:gd name="T12" fmla="*/ 39871 w 82"/>
              <a:gd name="T13" fmla="*/ 0 h 102"/>
              <a:gd name="T14" fmla="*/ 21796 w 82"/>
              <a:gd name="T15" fmla="*/ 0 h 102"/>
              <a:gd name="T16" fmla="*/ 7443 w 82"/>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102">
                <a:moveTo>
                  <a:pt x="14" y="0"/>
                </a:moveTo>
                <a:lnTo>
                  <a:pt x="14" y="0"/>
                </a:lnTo>
                <a:cubicBezTo>
                  <a:pt x="0" y="0"/>
                  <a:pt x="0" y="0"/>
                  <a:pt x="0" y="0"/>
                </a:cubicBezTo>
                <a:cubicBezTo>
                  <a:pt x="0" y="101"/>
                  <a:pt x="0" y="101"/>
                  <a:pt x="0" y="101"/>
                </a:cubicBezTo>
                <a:cubicBezTo>
                  <a:pt x="7" y="101"/>
                  <a:pt x="7" y="101"/>
                  <a:pt x="14" y="101"/>
                </a:cubicBezTo>
                <a:cubicBezTo>
                  <a:pt x="21" y="101"/>
                  <a:pt x="34" y="101"/>
                  <a:pt x="41" y="101"/>
                </a:cubicBezTo>
                <a:cubicBezTo>
                  <a:pt x="75" y="88"/>
                  <a:pt x="81" y="54"/>
                  <a:pt x="75" y="0"/>
                </a:cubicBezTo>
                <a:cubicBezTo>
                  <a:pt x="41" y="0"/>
                  <a:pt x="41" y="0"/>
                  <a:pt x="41" y="0"/>
                </a:cubicBezTo>
                <a:lnTo>
                  <a:pt x="14"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1" name="Freeform 319"/>
          <p:cNvSpPr>
            <a:spLocks noChangeArrowheads="1"/>
          </p:cNvSpPr>
          <p:nvPr/>
        </p:nvSpPr>
        <p:spPr bwMode="auto">
          <a:xfrm>
            <a:off x="10252869" y="1718469"/>
            <a:ext cx="23019" cy="32544"/>
          </a:xfrm>
          <a:custGeom>
            <a:avLst/>
            <a:gdLst>
              <a:gd name="T0" fmla="*/ 35060 w 89"/>
              <a:gd name="T1" fmla="*/ 63723 h 123"/>
              <a:gd name="T2" fmla="*/ 35060 w 89"/>
              <a:gd name="T3" fmla="*/ 63723 h 123"/>
              <a:gd name="T4" fmla="*/ 45371 w 89"/>
              <a:gd name="T5" fmla="*/ 53276 h 123"/>
              <a:gd name="T6" fmla="*/ 35060 w 89"/>
              <a:gd name="T7" fmla="*/ 7312 h 123"/>
              <a:gd name="T8" fmla="*/ 21139 w 89"/>
              <a:gd name="T9" fmla="*/ 0 h 123"/>
              <a:gd name="T10" fmla="*/ 7218 w 89"/>
              <a:gd name="T11" fmla="*/ 0 h 123"/>
              <a:gd name="T12" fmla="*/ 21139 w 89"/>
              <a:gd name="T13" fmla="*/ 56410 h 123"/>
              <a:gd name="T14" fmla="*/ 35060 w 89"/>
              <a:gd name="T15" fmla="*/ 637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23">
                <a:moveTo>
                  <a:pt x="68" y="122"/>
                </a:moveTo>
                <a:lnTo>
                  <a:pt x="68" y="122"/>
                </a:lnTo>
                <a:cubicBezTo>
                  <a:pt x="74" y="115"/>
                  <a:pt x="81" y="108"/>
                  <a:pt x="88" y="102"/>
                </a:cubicBezTo>
                <a:cubicBezTo>
                  <a:pt x="61" y="95"/>
                  <a:pt x="88" y="41"/>
                  <a:pt x="68" y="14"/>
                </a:cubicBezTo>
                <a:cubicBezTo>
                  <a:pt x="68" y="7"/>
                  <a:pt x="54" y="0"/>
                  <a:pt x="41" y="0"/>
                </a:cubicBezTo>
                <a:cubicBezTo>
                  <a:pt x="34" y="0"/>
                  <a:pt x="20" y="0"/>
                  <a:pt x="14" y="0"/>
                </a:cubicBezTo>
                <a:cubicBezTo>
                  <a:pt x="0" y="34"/>
                  <a:pt x="20" y="88"/>
                  <a:pt x="41" y="108"/>
                </a:cubicBezTo>
                <a:cubicBezTo>
                  <a:pt x="47" y="122"/>
                  <a:pt x="61" y="122"/>
                  <a:pt x="68"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2" name="Freeform 320"/>
          <p:cNvSpPr>
            <a:spLocks noChangeArrowheads="1"/>
          </p:cNvSpPr>
          <p:nvPr/>
        </p:nvSpPr>
        <p:spPr bwMode="auto">
          <a:xfrm>
            <a:off x="10302082" y="1598613"/>
            <a:ext cx="84931" cy="69850"/>
          </a:xfrm>
          <a:custGeom>
            <a:avLst/>
            <a:gdLst>
              <a:gd name="T0" fmla="*/ 56420 w 325"/>
              <a:gd name="T1" fmla="*/ 66625 h 271"/>
              <a:gd name="T2" fmla="*/ 56420 w 325"/>
              <a:gd name="T3" fmla="*/ 66625 h 271"/>
              <a:gd name="T4" fmla="*/ 56420 w 325"/>
              <a:gd name="T5" fmla="*/ 122405 h 271"/>
              <a:gd name="T6" fmla="*/ 52763 w 325"/>
              <a:gd name="T7" fmla="*/ 125504 h 271"/>
              <a:gd name="T8" fmla="*/ 56420 w 325"/>
              <a:gd name="T9" fmla="*/ 129119 h 271"/>
              <a:gd name="T10" fmla="*/ 123287 w 325"/>
              <a:gd name="T11" fmla="*/ 125504 h 271"/>
              <a:gd name="T12" fmla="*/ 155154 w 325"/>
              <a:gd name="T13" fmla="*/ 125504 h 271"/>
              <a:gd name="T14" fmla="*/ 166124 w 325"/>
              <a:gd name="T15" fmla="*/ 69724 h 271"/>
              <a:gd name="T16" fmla="*/ 169259 w 325"/>
              <a:gd name="T17" fmla="*/ 63010 h 271"/>
              <a:gd name="T18" fmla="*/ 166124 w 325"/>
              <a:gd name="T19" fmla="*/ 63010 h 271"/>
              <a:gd name="T20" fmla="*/ 123287 w 325"/>
              <a:gd name="T21" fmla="*/ 31505 h 271"/>
              <a:gd name="T22" fmla="*/ 91943 w 325"/>
              <a:gd name="T23" fmla="*/ 0 h 271"/>
              <a:gd name="T24" fmla="*/ 63733 w 325"/>
              <a:gd name="T25" fmla="*/ 49065 h 271"/>
              <a:gd name="T26" fmla="*/ 56420 w 325"/>
              <a:gd name="T27" fmla="*/ 13945 h 271"/>
              <a:gd name="T28" fmla="*/ 0 w 325"/>
              <a:gd name="T29" fmla="*/ 63010 h 271"/>
              <a:gd name="T30" fmla="*/ 56420 w 325"/>
              <a:gd name="T31" fmla="*/ 666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5" h="271">
                <a:moveTo>
                  <a:pt x="108" y="129"/>
                </a:moveTo>
                <a:lnTo>
                  <a:pt x="108" y="129"/>
                </a:lnTo>
                <a:cubicBezTo>
                  <a:pt x="149" y="149"/>
                  <a:pt x="155" y="196"/>
                  <a:pt x="108" y="237"/>
                </a:cubicBezTo>
                <a:lnTo>
                  <a:pt x="101" y="243"/>
                </a:lnTo>
                <a:lnTo>
                  <a:pt x="108" y="250"/>
                </a:lnTo>
                <a:cubicBezTo>
                  <a:pt x="162" y="270"/>
                  <a:pt x="182" y="250"/>
                  <a:pt x="236" y="243"/>
                </a:cubicBezTo>
                <a:cubicBezTo>
                  <a:pt x="250" y="243"/>
                  <a:pt x="270" y="243"/>
                  <a:pt x="297" y="243"/>
                </a:cubicBezTo>
                <a:cubicBezTo>
                  <a:pt x="291" y="196"/>
                  <a:pt x="297" y="162"/>
                  <a:pt x="318" y="135"/>
                </a:cubicBezTo>
                <a:cubicBezTo>
                  <a:pt x="318" y="129"/>
                  <a:pt x="324" y="122"/>
                  <a:pt x="324" y="122"/>
                </a:cubicBezTo>
                <a:lnTo>
                  <a:pt x="318" y="122"/>
                </a:lnTo>
                <a:cubicBezTo>
                  <a:pt x="257" y="135"/>
                  <a:pt x="243" y="102"/>
                  <a:pt x="236" y="61"/>
                </a:cubicBezTo>
                <a:cubicBezTo>
                  <a:pt x="223" y="34"/>
                  <a:pt x="216" y="0"/>
                  <a:pt x="176" y="0"/>
                </a:cubicBezTo>
                <a:cubicBezTo>
                  <a:pt x="142" y="14"/>
                  <a:pt x="169" y="95"/>
                  <a:pt x="122" y="95"/>
                </a:cubicBezTo>
                <a:cubicBezTo>
                  <a:pt x="128" y="54"/>
                  <a:pt x="122" y="34"/>
                  <a:pt x="108" y="27"/>
                </a:cubicBezTo>
                <a:cubicBezTo>
                  <a:pt x="81" y="7"/>
                  <a:pt x="7" y="88"/>
                  <a:pt x="0" y="122"/>
                </a:cubicBezTo>
                <a:cubicBezTo>
                  <a:pt x="47" y="108"/>
                  <a:pt x="88" y="115"/>
                  <a:pt x="108" y="12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3" name="Freeform 321"/>
          <p:cNvSpPr>
            <a:spLocks noChangeArrowheads="1"/>
          </p:cNvSpPr>
          <p:nvPr/>
        </p:nvSpPr>
        <p:spPr bwMode="auto">
          <a:xfrm>
            <a:off x="10340975" y="1545432"/>
            <a:ext cx="46038" cy="33338"/>
          </a:xfrm>
          <a:custGeom>
            <a:avLst/>
            <a:gdLst>
              <a:gd name="T0" fmla="*/ 24508 w 176"/>
              <a:gd name="T1" fmla="*/ 66025 h 129"/>
              <a:gd name="T2" fmla="*/ 24508 w 176"/>
              <a:gd name="T3" fmla="*/ 66025 h 129"/>
              <a:gd name="T4" fmla="*/ 45366 w 176"/>
              <a:gd name="T5" fmla="*/ 59319 h 129"/>
              <a:gd name="T6" fmla="*/ 88124 w 176"/>
              <a:gd name="T7" fmla="*/ 31465 h 129"/>
              <a:gd name="T8" fmla="*/ 91253 w 176"/>
              <a:gd name="T9" fmla="*/ 27854 h 129"/>
              <a:gd name="T10" fmla="*/ 88124 w 176"/>
              <a:gd name="T11" fmla="*/ 27854 h 129"/>
              <a:gd name="T12" fmla="*/ 45366 w 176"/>
              <a:gd name="T13" fmla="*/ 3611 h 129"/>
              <a:gd name="T14" fmla="*/ 38587 w 176"/>
              <a:gd name="T15" fmla="*/ 0 h 129"/>
              <a:gd name="T16" fmla="*/ 24508 w 176"/>
              <a:gd name="T17" fmla="*/ 66025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129">
                <a:moveTo>
                  <a:pt x="47" y="128"/>
                </a:moveTo>
                <a:lnTo>
                  <a:pt x="47" y="128"/>
                </a:lnTo>
                <a:cubicBezTo>
                  <a:pt x="54" y="121"/>
                  <a:pt x="67" y="115"/>
                  <a:pt x="87" y="115"/>
                </a:cubicBezTo>
                <a:cubicBezTo>
                  <a:pt x="108" y="101"/>
                  <a:pt x="142" y="94"/>
                  <a:pt x="169" y="61"/>
                </a:cubicBezTo>
                <a:lnTo>
                  <a:pt x="175" y="54"/>
                </a:lnTo>
                <a:lnTo>
                  <a:pt x="169" y="54"/>
                </a:lnTo>
                <a:cubicBezTo>
                  <a:pt x="101" y="74"/>
                  <a:pt x="108" y="27"/>
                  <a:pt x="87" y="7"/>
                </a:cubicBezTo>
                <a:cubicBezTo>
                  <a:pt x="81" y="7"/>
                  <a:pt x="81" y="7"/>
                  <a:pt x="74" y="0"/>
                </a:cubicBezTo>
                <a:cubicBezTo>
                  <a:pt x="67" y="34"/>
                  <a:pt x="0" y="121"/>
                  <a:pt x="47"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4" name="Freeform 322"/>
          <p:cNvSpPr>
            <a:spLocks noChangeArrowheads="1"/>
          </p:cNvSpPr>
          <p:nvPr/>
        </p:nvSpPr>
        <p:spPr bwMode="auto">
          <a:xfrm>
            <a:off x="10422732" y="1641475"/>
            <a:ext cx="92869" cy="52388"/>
          </a:xfrm>
          <a:custGeom>
            <a:avLst/>
            <a:gdLst>
              <a:gd name="T0" fmla="*/ 3624 w 359"/>
              <a:gd name="T1" fmla="*/ 14151 h 197"/>
              <a:gd name="T2" fmla="*/ 3624 w 359"/>
              <a:gd name="T3" fmla="*/ 14151 h 197"/>
              <a:gd name="T4" fmla="*/ 17601 w 359"/>
              <a:gd name="T5" fmla="*/ 78095 h 197"/>
              <a:gd name="T6" fmla="*/ 49179 w 359"/>
              <a:gd name="T7" fmla="*/ 81764 h 197"/>
              <a:gd name="T8" fmla="*/ 87486 w 359"/>
              <a:gd name="T9" fmla="*/ 78095 h 197"/>
              <a:gd name="T10" fmla="*/ 139771 w 359"/>
              <a:gd name="T11" fmla="*/ 84909 h 197"/>
              <a:gd name="T12" fmla="*/ 174972 w 359"/>
              <a:gd name="T13" fmla="*/ 102729 h 197"/>
              <a:gd name="T14" fmla="*/ 181702 w 359"/>
              <a:gd name="T15" fmla="*/ 88577 h 197"/>
              <a:gd name="T16" fmla="*/ 181702 w 359"/>
              <a:gd name="T17" fmla="*/ 63943 h 197"/>
              <a:gd name="T18" fmla="*/ 139771 w 359"/>
              <a:gd name="T19" fmla="*/ 28303 h 197"/>
              <a:gd name="T20" fmla="*/ 108710 w 359"/>
              <a:gd name="T21" fmla="*/ 0 h 197"/>
              <a:gd name="T22" fmla="*/ 87486 w 359"/>
              <a:gd name="T23" fmla="*/ 3669 h 197"/>
              <a:gd name="T24" fmla="*/ 49179 w 359"/>
              <a:gd name="T25" fmla="*/ 21489 h 197"/>
              <a:gd name="T26" fmla="*/ 3624 w 359"/>
              <a:gd name="T27" fmla="*/ 14151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9" h="197">
                <a:moveTo>
                  <a:pt x="7" y="27"/>
                </a:moveTo>
                <a:lnTo>
                  <a:pt x="7" y="27"/>
                </a:lnTo>
                <a:cubicBezTo>
                  <a:pt x="0" y="88"/>
                  <a:pt x="54" y="81"/>
                  <a:pt x="34" y="149"/>
                </a:cubicBezTo>
                <a:cubicBezTo>
                  <a:pt x="54" y="149"/>
                  <a:pt x="75" y="156"/>
                  <a:pt x="95" y="156"/>
                </a:cubicBezTo>
                <a:cubicBezTo>
                  <a:pt x="122" y="156"/>
                  <a:pt x="149" y="149"/>
                  <a:pt x="169" y="149"/>
                </a:cubicBezTo>
                <a:cubicBezTo>
                  <a:pt x="203" y="149"/>
                  <a:pt x="230" y="149"/>
                  <a:pt x="270" y="162"/>
                </a:cubicBezTo>
                <a:cubicBezTo>
                  <a:pt x="291" y="169"/>
                  <a:pt x="311" y="183"/>
                  <a:pt x="338" y="196"/>
                </a:cubicBezTo>
                <a:cubicBezTo>
                  <a:pt x="345" y="189"/>
                  <a:pt x="351" y="183"/>
                  <a:pt x="351" y="169"/>
                </a:cubicBezTo>
                <a:cubicBezTo>
                  <a:pt x="358" y="156"/>
                  <a:pt x="358" y="135"/>
                  <a:pt x="351" y="122"/>
                </a:cubicBezTo>
                <a:cubicBezTo>
                  <a:pt x="338" y="95"/>
                  <a:pt x="304" y="74"/>
                  <a:pt x="270" y="54"/>
                </a:cubicBezTo>
                <a:cubicBezTo>
                  <a:pt x="243" y="34"/>
                  <a:pt x="223" y="20"/>
                  <a:pt x="210" y="0"/>
                </a:cubicBezTo>
                <a:cubicBezTo>
                  <a:pt x="196" y="0"/>
                  <a:pt x="183" y="7"/>
                  <a:pt x="169" y="7"/>
                </a:cubicBezTo>
                <a:cubicBezTo>
                  <a:pt x="142" y="20"/>
                  <a:pt x="122" y="34"/>
                  <a:pt x="95" y="41"/>
                </a:cubicBezTo>
                <a:cubicBezTo>
                  <a:pt x="68" y="41"/>
                  <a:pt x="41" y="41"/>
                  <a:pt x="7"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5" name="Freeform 323"/>
          <p:cNvSpPr>
            <a:spLocks noChangeArrowheads="1"/>
          </p:cNvSpPr>
          <p:nvPr/>
        </p:nvSpPr>
        <p:spPr bwMode="auto">
          <a:xfrm>
            <a:off x="10374313" y="1489075"/>
            <a:ext cx="79375" cy="69850"/>
          </a:xfrm>
          <a:custGeom>
            <a:avLst/>
            <a:gdLst>
              <a:gd name="T0" fmla="*/ 21281 w 305"/>
              <a:gd name="T1" fmla="*/ 125502 h 271"/>
              <a:gd name="T2" fmla="*/ 21281 w 305"/>
              <a:gd name="T3" fmla="*/ 125502 h 271"/>
              <a:gd name="T4" fmla="*/ 28029 w 305"/>
              <a:gd name="T5" fmla="*/ 129117 h 271"/>
              <a:gd name="T6" fmla="*/ 38410 w 305"/>
              <a:gd name="T7" fmla="*/ 132216 h 271"/>
              <a:gd name="T8" fmla="*/ 49310 w 305"/>
              <a:gd name="T9" fmla="*/ 139447 h 271"/>
              <a:gd name="T10" fmla="*/ 91353 w 305"/>
              <a:gd name="T11" fmla="*/ 76437 h 271"/>
              <a:gd name="T12" fmla="*/ 91353 w 305"/>
              <a:gd name="T13" fmla="*/ 111557 h 271"/>
              <a:gd name="T14" fmla="*/ 147411 w 305"/>
              <a:gd name="T15" fmla="*/ 104327 h 271"/>
              <a:gd name="T16" fmla="*/ 154159 w 305"/>
              <a:gd name="T17" fmla="*/ 62493 h 271"/>
              <a:gd name="T18" fmla="*/ 147411 w 305"/>
              <a:gd name="T19" fmla="*/ 62493 h 271"/>
              <a:gd name="T20" fmla="*/ 49310 w 305"/>
              <a:gd name="T21" fmla="*/ 0 h 271"/>
              <a:gd name="T22" fmla="*/ 38410 w 305"/>
              <a:gd name="T23" fmla="*/ 17560 h 271"/>
              <a:gd name="T24" fmla="*/ 28029 w 305"/>
              <a:gd name="T25" fmla="*/ 20659 h 271"/>
              <a:gd name="T26" fmla="*/ 24395 w 305"/>
              <a:gd name="T27" fmla="*/ 24274 h 271"/>
              <a:gd name="T28" fmla="*/ 28029 w 305"/>
              <a:gd name="T29" fmla="*/ 34603 h 271"/>
              <a:gd name="T30" fmla="*/ 38410 w 305"/>
              <a:gd name="T31" fmla="*/ 59394 h 271"/>
              <a:gd name="T32" fmla="*/ 38410 w 305"/>
              <a:gd name="T33" fmla="*/ 90382 h 271"/>
              <a:gd name="T34" fmla="*/ 28029 w 305"/>
              <a:gd name="T35" fmla="*/ 101228 h 271"/>
              <a:gd name="T36" fmla="*/ 21281 w 305"/>
              <a:gd name="T37" fmla="*/ 107942 h 271"/>
              <a:gd name="T38" fmla="*/ 0 w 305"/>
              <a:gd name="T39" fmla="*/ 125502 h 271"/>
              <a:gd name="T40" fmla="*/ 21281 w 305"/>
              <a:gd name="T41" fmla="*/ 125502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5" h="271">
                <a:moveTo>
                  <a:pt x="41" y="243"/>
                </a:moveTo>
                <a:lnTo>
                  <a:pt x="41" y="243"/>
                </a:lnTo>
                <a:cubicBezTo>
                  <a:pt x="47" y="243"/>
                  <a:pt x="47" y="250"/>
                  <a:pt x="54" y="250"/>
                </a:cubicBezTo>
                <a:cubicBezTo>
                  <a:pt x="61" y="250"/>
                  <a:pt x="68" y="250"/>
                  <a:pt x="74" y="256"/>
                </a:cubicBezTo>
                <a:cubicBezTo>
                  <a:pt x="81" y="256"/>
                  <a:pt x="88" y="263"/>
                  <a:pt x="95" y="270"/>
                </a:cubicBezTo>
                <a:cubicBezTo>
                  <a:pt x="108" y="209"/>
                  <a:pt x="122" y="162"/>
                  <a:pt x="176" y="148"/>
                </a:cubicBezTo>
                <a:cubicBezTo>
                  <a:pt x="162" y="182"/>
                  <a:pt x="142" y="189"/>
                  <a:pt x="176" y="216"/>
                </a:cubicBezTo>
                <a:cubicBezTo>
                  <a:pt x="223" y="223"/>
                  <a:pt x="257" y="223"/>
                  <a:pt x="284" y="202"/>
                </a:cubicBezTo>
                <a:cubicBezTo>
                  <a:pt x="297" y="189"/>
                  <a:pt x="304" y="162"/>
                  <a:pt x="297" y="121"/>
                </a:cubicBezTo>
                <a:cubicBezTo>
                  <a:pt x="284" y="121"/>
                  <a:pt x="284" y="121"/>
                  <a:pt x="284" y="121"/>
                </a:cubicBezTo>
                <a:cubicBezTo>
                  <a:pt x="176" y="108"/>
                  <a:pt x="142" y="108"/>
                  <a:pt x="95" y="0"/>
                </a:cubicBezTo>
                <a:cubicBezTo>
                  <a:pt x="95" y="13"/>
                  <a:pt x="88" y="27"/>
                  <a:pt x="74" y="34"/>
                </a:cubicBezTo>
                <a:cubicBezTo>
                  <a:pt x="68" y="34"/>
                  <a:pt x="61" y="40"/>
                  <a:pt x="54" y="40"/>
                </a:cubicBezTo>
                <a:cubicBezTo>
                  <a:pt x="54" y="47"/>
                  <a:pt x="47" y="47"/>
                  <a:pt x="47" y="47"/>
                </a:cubicBezTo>
                <a:cubicBezTo>
                  <a:pt x="54" y="67"/>
                  <a:pt x="54" y="67"/>
                  <a:pt x="54" y="67"/>
                </a:cubicBezTo>
                <a:cubicBezTo>
                  <a:pt x="61" y="88"/>
                  <a:pt x="68" y="101"/>
                  <a:pt x="74" y="115"/>
                </a:cubicBezTo>
                <a:cubicBezTo>
                  <a:pt x="88" y="148"/>
                  <a:pt x="88" y="162"/>
                  <a:pt x="74" y="175"/>
                </a:cubicBezTo>
                <a:cubicBezTo>
                  <a:pt x="68" y="182"/>
                  <a:pt x="61" y="189"/>
                  <a:pt x="54" y="196"/>
                </a:cubicBezTo>
                <a:cubicBezTo>
                  <a:pt x="47" y="196"/>
                  <a:pt x="47" y="202"/>
                  <a:pt x="41" y="209"/>
                </a:cubicBezTo>
                <a:cubicBezTo>
                  <a:pt x="27" y="216"/>
                  <a:pt x="14" y="229"/>
                  <a:pt x="0" y="243"/>
                </a:cubicBezTo>
                <a:cubicBezTo>
                  <a:pt x="14" y="243"/>
                  <a:pt x="27" y="243"/>
                  <a:pt x="41" y="24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6" name="Freeform 324"/>
          <p:cNvSpPr>
            <a:spLocks noChangeArrowheads="1"/>
          </p:cNvSpPr>
          <p:nvPr/>
        </p:nvSpPr>
        <p:spPr bwMode="auto">
          <a:xfrm>
            <a:off x="10384632" y="1962150"/>
            <a:ext cx="46831" cy="38894"/>
          </a:xfrm>
          <a:custGeom>
            <a:avLst/>
            <a:gdLst>
              <a:gd name="T0" fmla="*/ 55515 w 183"/>
              <a:gd name="T1" fmla="*/ 77493 h 150"/>
              <a:gd name="T2" fmla="*/ 55515 w 183"/>
              <a:gd name="T3" fmla="*/ 77493 h 150"/>
              <a:gd name="T4" fmla="*/ 93553 w 183"/>
              <a:gd name="T5" fmla="*/ 14042 h 150"/>
              <a:gd name="T6" fmla="*/ 55515 w 183"/>
              <a:gd name="T7" fmla="*/ 3641 h 150"/>
              <a:gd name="T8" fmla="*/ 55515 w 183"/>
              <a:gd name="T9" fmla="*/ 77493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50">
                <a:moveTo>
                  <a:pt x="108" y="149"/>
                </a:moveTo>
                <a:lnTo>
                  <a:pt x="108" y="149"/>
                </a:lnTo>
                <a:cubicBezTo>
                  <a:pt x="128" y="108"/>
                  <a:pt x="169" y="81"/>
                  <a:pt x="182" y="27"/>
                </a:cubicBezTo>
                <a:cubicBezTo>
                  <a:pt x="148" y="27"/>
                  <a:pt x="148" y="0"/>
                  <a:pt x="108" y="7"/>
                </a:cubicBezTo>
                <a:cubicBezTo>
                  <a:pt x="135" y="95"/>
                  <a:pt x="0" y="115"/>
                  <a:pt x="108" y="14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7" name="Freeform 325"/>
          <p:cNvSpPr>
            <a:spLocks noChangeArrowheads="1"/>
          </p:cNvSpPr>
          <p:nvPr/>
        </p:nvSpPr>
        <p:spPr bwMode="auto">
          <a:xfrm>
            <a:off x="10575925" y="2261394"/>
            <a:ext cx="28575" cy="26194"/>
          </a:xfrm>
          <a:custGeom>
            <a:avLst/>
            <a:gdLst>
              <a:gd name="T0" fmla="*/ 53148 w 109"/>
              <a:gd name="T1" fmla="*/ 31561 h 102"/>
              <a:gd name="T2" fmla="*/ 53148 w 109"/>
              <a:gd name="T3" fmla="*/ 31561 h 102"/>
              <a:gd name="T4" fmla="*/ 56832 w 109"/>
              <a:gd name="T5" fmla="*/ 24317 h 102"/>
              <a:gd name="T6" fmla="*/ 53148 w 109"/>
              <a:gd name="T7" fmla="*/ 24317 h 102"/>
              <a:gd name="T8" fmla="*/ 31573 w 109"/>
              <a:gd name="T9" fmla="*/ 6726 h 102"/>
              <a:gd name="T10" fmla="*/ 17365 w 109"/>
              <a:gd name="T11" fmla="*/ 0 h 102"/>
              <a:gd name="T12" fmla="*/ 6841 w 109"/>
              <a:gd name="T13" fmla="*/ 52257 h 102"/>
              <a:gd name="T14" fmla="*/ 31573 w 109"/>
              <a:gd name="T15" fmla="*/ 45531 h 102"/>
              <a:gd name="T16" fmla="*/ 53148 w 109"/>
              <a:gd name="T17" fmla="*/ 31561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2">
                <a:moveTo>
                  <a:pt x="101" y="61"/>
                </a:moveTo>
                <a:lnTo>
                  <a:pt x="101" y="61"/>
                </a:lnTo>
                <a:cubicBezTo>
                  <a:pt x="108" y="54"/>
                  <a:pt x="108" y="54"/>
                  <a:pt x="108" y="47"/>
                </a:cubicBezTo>
                <a:cubicBezTo>
                  <a:pt x="108" y="47"/>
                  <a:pt x="108" y="47"/>
                  <a:pt x="101" y="47"/>
                </a:cubicBezTo>
                <a:cubicBezTo>
                  <a:pt x="81" y="40"/>
                  <a:pt x="74" y="27"/>
                  <a:pt x="60" y="13"/>
                </a:cubicBezTo>
                <a:cubicBezTo>
                  <a:pt x="54" y="7"/>
                  <a:pt x="47" y="0"/>
                  <a:pt x="33" y="0"/>
                </a:cubicBezTo>
                <a:cubicBezTo>
                  <a:pt x="27" y="34"/>
                  <a:pt x="0" y="47"/>
                  <a:pt x="13" y="101"/>
                </a:cubicBezTo>
                <a:cubicBezTo>
                  <a:pt x="27" y="94"/>
                  <a:pt x="47" y="94"/>
                  <a:pt x="60" y="88"/>
                </a:cubicBezTo>
                <a:cubicBezTo>
                  <a:pt x="81" y="81"/>
                  <a:pt x="94" y="74"/>
                  <a:pt x="101"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39" name="Freeform 327"/>
          <p:cNvSpPr>
            <a:spLocks noChangeArrowheads="1"/>
          </p:cNvSpPr>
          <p:nvPr/>
        </p:nvSpPr>
        <p:spPr bwMode="auto">
          <a:xfrm>
            <a:off x="10516394" y="1489075"/>
            <a:ext cx="40481" cy="19844"/>
          </a:xfrm>
          <a:custGeom>
            <a:avLst/>
            <a:gdLst>
              <a:gd name="T0" fmla="*/ 79787 w 156"/>
              <a:gd name="T1" fmla="*/ 24443 h 75"/>
              <a:gd name="T2" fmla="*/ 79787 w 156"/>
              <a:gd name="T3" fmla="*/ 24443 h 75"/>
              <a:gd name="T4" fmla="*/ 79787 w 156"/>
              <a:gd name="T5" fmla="*/ 0 h 75"/>
              <a:gd name="T6" fmla="*/ 55594 w 156"/>
              <a:gd name="T7" fmla="*/ 0 h 75"/>
              <a:gd name="T8" fmla="*/ 0 w 156"/>
              <a:gd name="T9" fmla="*/ 10401 h 75"/>
              <a:gd name="T10" fmla="*/ 55594 w 156"/>
              <a:gd name="T11" fmla="*/ 38485 h 75"/>
              <a:gd name="T12" fmla="*/ 79787 w 156"/>
              <a:gd name="T13" fmla="*/ 24443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75">
                <a:moveTo>
                  <a:pt x="155" y="47"/>
                </a:moveTo>
                <a:lnTo>
                  <a:pt x="155" y="47"/>
                </a:lnTo>
                <a:cubicBezTo>
                  <a:pt x="122" y="40"/>
                  <a:pt x="135" y="20"/>
                  <a:pt x="155" y="0"/>
                </a:cubicBezTo>
                <a:cubicBezTo>
                  <a:pt x="135" y="0"/>
                  <a:pt x="122" y="0"/>
                  <a:pt x="108" y="0"/>
                </a:cubicBezTo>
                <a:cubicBezTo>
                  <a:pt x="47" y="7"/>
                  <a:pt x="20" y="7"/>
                  <a:pt x="0" y="20"/>
                </a:cubicBezTo>
                <a:cubicBezTo>
                  <a:pt x="27" y="27"/>
                  <a:pt x="74" y="67"/>
                  <a:pt x="108" y="74"/>
                </a:cubicBezTo>
                <a:cubicBezTo>
                  <a:pt x="128" y="74"/>
                  <a:pt x="142" y="67"/>
                  <a:pt x="155"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0" name="Freeform 328"/>
          <p:cNvSpPr>
            <a:spLocks noChangeArrowheads="1"/>
          </p:cNvSpPr>
          <p:nvPr/>
        </p:nvSpPr>
        <p:spPr bwMode="auto">
          <a:xfrm>
            <a:off x="10572750" y="2359819"/>
            <a:ext cx="46832" cy="26988"/>
          </a:xfrm>
          <a:custGeom>
            <a:avLst/>
            <a:gdLst>
              <a:gd name="T0" fmla="*/ 0 w 183"/>
              <a:gd name="T1" fmla="*/ 13970 h 102"/>
              <a:gd name="T2" fmla="*/ 0 w 183"/>
              <a:gd name="T3" fmla="*/ 13970 h 102"/>
              <a:gd name="T4" fmla="*/ 3598 w 183"/>
              <a:gd name="T5" fmla="*/ 41909 h 102"/>
              <a:gd name="T6" fmla="*/ 38038 w 183"/>
              <a:gd name="T7" fmla="*/ 52257 h 102"/>
              <a:gd name="T8" fmla="*/ 59113 w 183"/>
              <a:gd name="T9" fmla="*/ 45531 h 102"/>
              <a:gd name="T10" fmla="*/ 65795 w 183"/>
              <a:gd name="T11" fmla="*/ 0 h 102"/>
              <a:gd name="T12" fmla="*/ 59113 w 183"/>
              <a:gd name="T13" fmla="*/ 24317 h 102"/>
              <a:gd name="T14" fmla="*/ 51917 w 183"/>
              <a:gd name="T15" fmla="*/ 27939 h 102"/>
              <a:gd name="T16" fmla="*/ 38038 w 183"/>
              <a:gd name="T17" fmla="*/ 10348 h 102"/>
              <a:gd name="T18" fmla="*/ 3598 w 183"/>
              <a:gd name="T19" fmla="*/ 10348 h 102"/>
              <a:gd name="T20" fmla="*/ 0 w 183"/>
              <a:gd name="T21" fmla="*/ 1397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3" h="102">
                <a:moveTo>
                  <a:pt x="0" y="27"/>
                </a:moveTo>
                <a:lnTo>
                  <a:pt x="0" y="27"/>
                </a:lnTo>
                <a:cubicBezTo>
                  <a:pt x="0" y="47"/>
                  <a:pt x="0" y="68"/>
                  <a:pt x="7" y="81"/>
                </a:cubicBezTo>
                <a:cubicBezTo>
                  <a:pt x="20" y="95"/>
                  <a:pt x="47" y="101"/>
                  <a:pt x="74" y="101"/>
                </a:cubicBezTo>
                <a:cubicBezTo>
                  <a:pt x="88" y="101"/>
                  <a:pt x="101" y="95"/>
                  <a:pt x="115" y="88"/>
                </a:cubicBezTo>
                <a:cubicBezTo>
                  <a:pt x="155" y="74"/>
                  <a:pt x="182" y="34"/>
                  <a:pt x="128" y="0"/>
                </a:cubicBezTo>
                <a:cubicBezTo>
                  <a:pt x="122" y="14"/>
                  <a:pt x="128" y="34"/>
                  <a:pt x="115" y="47"/>
                </a:cubicBezTo>
                <a:cubicBezTo>
                  <a:pt x="115" y="47"/>
                  <a:pt x="108" y="47"/>
                  <a:pt x="101" y="54"/>
                </a:cubicBezTo>
                <a:cubicBezTo>
                  <a:pt x="95" y="41"/>
                  <a:pt x="81" y="27"/>
                  <a:pt x="74" y="20"/>
                </a:cubicBezTo>
                <a:cubicBezTo>
                  <a:pt x="54" y="7"/>
                  <a:pt x="34" y="7"/>
                  <a:pt x="7" y="20"/>
                </a:cubicBezTo>
                <a:cubicBezTo>
                  <a:pt x="7" y="20"/>
                  <a:pt x="7" y="20"/>
                  <a:pt x="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1" name="Freeform 329"/>
          <p:cNvSpPr>
            <a:spLocks noChangeArrowheads="1"/>
          </p:cNvSpPr>
          <p:nvPr/>
        </p:nvSpPr>
        <p:spPr bwMode="auto">
          <a:xfrm>
            <a:off x="10516394" y="1520032"/>
            <a:ext cx="96838" cy="179388"/>
          </a:xfrm>
          <a:custGeom>
            <a:avLst/>
            <a:gdLst>
              <a:gd name="T0" fmla="*/ 55952 w 372"/>
              <a:gd name="T1" fmla="*/ 73663 h 690"/>
              <a:gd name="T2" fmla="*/ 55952 w 372"/>
              <a:gd name="T3" fmla="*/ 73663 h 690"/>
              <a:gd name="T4" fmla="*/ 80302 w 372"/>
              <a:gd name="T5" fmla="*/ 38907 h 690"/>
              <a:gd name="T6" fmla="*/ 101543 w 372"/>
              <a:gd name="T7" fmla="*/ 56025 h 690"/>
              <a:gd name="T8" fmla="*/ 115531 w 372"/>
              <a:gd name="T9" fmla="*/ 77294 h 690"/>
              <a:gd name="T10" fmla="*/ 119157 w 372"/>
              <a:gd name="T11" fmla="*/ 203351 h 690"/>
              <a:gd name="T12" fmla="*/ 150242 w 372"/>
              <a:gd name="T13" fmla="*/ 206983 h 690"/>
              <a:gd name="T14" fmla="*/ 171483 w 372"/>
              <a:gd name="T15" fmla="*/ 255746 h 690"/>
              <a:gd name="T16" fmla="*/ 150242 w 372"/>
              <a:gd name="T17" fmla="*/ 255746 h 690"/>
              <a:gd name="T18" fmla="*/ 115531 w 372"/>
              <a:gd name="T19" fmla="*/ 283758 h 690"/>
              <a:gd name="T20" fmla="*/ 105169 w 372"/>
              <a:gd name="T21" fmla="*/ 280127 h 690"/>
              <a:gd name="T22" fmla="*/ 101543 w 372"/>
              <a:gd name="T23" fmla="*/ 277014 h 690"/>
              <a:gd name="T24" fmla="*/ 55952 w 372"/>
              <a:gd name="T25" fmla="*/ 252114 h 690"/>
              <a:gd name="T26" fmla="*/ 27976 w 372"/>
              <a:gd name="T27" fmla="*/ 255746 h 690"/>
              <a:gd name="T28" fmla="*/ 13988 w 372"/>
              <a:gd name="T29" fmla="*/ 305027 h 690"/>
              <a:gd name="T30" fmla="*/ 55952 w 372"/>
              <a:gd name="T31" fmla="*/ 315402 h 690"/>
              <a:gd name="T32" fmla="*/ 101543 w 372"/>
              <a:gd name="T33" fmla="*/ 339784 h 690"/>
              <a:gd name="T34" fmla="*/ 115531 w 372"/>
              <a:gd name="T35" fmla="*/ 350677 h 690"/>
              <a:gd name="T36" fmla="*/ 129519 w 372"/>
              <a:gd name="T37" fmla="*/ 357421 h 690"/>
              <a:gd name="T38" fmla="*/ 150242 w 372"/>
              <a:gd name="T39" fmla="*/ 333040 h 690"/>
              <a:gd name="T40" fmla="*/ 171483 w 372"/>
              <a:gd name="T41" fmla="*/ 280127 h 690"/>
              <a:gd name="T42" fmla="*/ 171483 w 372"/>
              <a:gd name="T43" fmla="*/ 101676 h 690"/>
              <a:gd name="T44" fmla="*/ 150242 w 372"/>
              <a:gd name="T45" fmla="*/ 45650 h 690"/>
              <a:gd name="T46" fmla="*/ 119157 w 372"/>
              <a:gd name="T47" fmla="*/ 0 h 690"/>
              <a:gd name="T48" fmla="*/ 115531 w 372"/>
              <a:gd name="T49" fmla="*/ 0 h 690"/>
              <a:gd name="T50" fmla="*/ 101543 w 372"/>
              <a:gd name="T51" fmla="*/ 0 h 690"/>
              <a:gd name="T52" fmla="*/ 55952 w 372"/>
              <a:gd name="T53" fmla="*/ 10894 h 690"/>
              <a:gd name="T54" fmla="*/ 0 w 372"/>
              <a:gd name="T55" fmla="*/ 87669 h 690"/>
              <a:gd name="T56" fmla="*/ 55952 w 372"/>
              <a:gd name="T57" fmla="*/ 73663 h 6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72" h="690">
                <a:moveTo>
                  <a:pt x="108" y="142"/>
                </a:moveTo>
                <a:lnTo>
                  <a:pt x="108" y="142"/>
                </a:lnTo>
                <a:cubicBezTo>
                  <a:pt x="122" y="122"/>
                  <a:pt x="135" y="95"/>
                  <a:pt x="155" y="75"/>
                </a:cubicBezTo>
                <a:cubicBezTo>
                  <a:pt x="169" y="81"/>
                  <a:pt x="182" y="95"/>
                  <a:pt x="196" y="108"/>
                </a:cubicBezTo>
                <a:cubicBezTo>
                  <a:pt x="209" y="122"/>
                  <a:pt x="216" y="135"/>
                  <a:pt x="223" y="149"/>
                </a:cubicBezTo>
                <a:cubicBezTo>
                  <a:pt x="270" y="216"/>
                  <a:pt x="277" y="311"/>
                  <a:pt x="230" y="392"/>
                </a:cubicBezTo>
                <a:cubicBezTo>
                  <a:pt x="257" y="385"/>
                  <a:pt x="277" y="385"/>
                  <a:pt x="290" y="399"/>
                </a:cubicBezTo>
                <a:cubicBezTo>
                  <a:pt x="311" y="419"/>
                  <a:pt x="304" y="473"/>
                  <a:pt x="331" y="493"/>
                </a:cubicBezTo>
                <a:cubicBezTo>
                  <a:pt x="311" y="486"/>
                  <a:pt x="297" y="486"/>
                  <a:pt x="290" y="493"/>
                </a:cubicBezTo>
                <a:cubicBezTo>
                  <a:pt x="263" y="507"/>
                  <a:pt x="263" y="540"/>
                  <a:pt x="223" y="547"/>
                </a:cubicBezTo>
                <a:cubicBezTo>
                  <a:pt x="223" y="547"/>
                  <a:pt x="209" y="540"/>
                  <a:pt x="203" y="540"/>
                </a:cubicBezTo>
                <a:cubicBezTo>
                  <a:pt x="203" y="540"/>
                  <a:pt x="196" y="540"/>
                  <a:pt x="196" y="534"/>
                </a:cubicBezTo>
                <a:cubicBezTo>
                  <a:pt x="169" y="520"/>
                  <a:pt x="149" y="493"/>
                  <a:pt x="108" y="486"/>
                </a:cubicBezTo>
                <a:cubicBezTo>
                  <a:pt x="95" y="486"/>
                  <a:pt x="74" y="486"/>
                  <a:pt x="54" y="493"/>
                </a:cubicBezTo>
                <a:cubicBezTo>
                  <a:pt x="61" y="540"/>
                  <a:pt x="27" y="547"/>
                  <a:pt x="27" y="588"/>
                </a:cubicBezTo>
                <a:cubicBezTo>
                  <a:pt x="61" y="595"/>
                  <a:pt x="88" y="601"/>
                  <a:pt x="108" y="608"/>
                </a:cubicBezTo>
                <a:cubicBezTo>
                  <a:pt x="142" y="622"/>
                  <a:pt x="169" y="642"/>
                  <a:pt x="196" y="655"/>
                </a:cubicBezTo>
                <a:cubicBezTo>
                  <a:pt x="203" y="662"/>
                  <a:pt x="216" y="669"/>
                  <a:pt x="223" y="676"/>
                </a:cubicBezTo>
                <a:cubicBezTo>
                  <a:pt x="236" y="682"/>
                  <a:pt x="243" y="682"/>
                  <a:pt x="250" y="689"/>
                </a:cubicBezTo>
                <a:cubicBezTo>
                  <a:pt x="263" y="676"/>
                  <a:pt x="277" y="655"/>
                  <a:pt x="290" y="642"/>
                </a:cubicBezTo>
                <a:cubicBezTo>
                  <a:pt x="311" y="608"/>
                  <a:pt x="324" y="574"/>
                  <a:pt x="331" y="540"/>
                </a:cubicBezTo>
                <a:cubicBezTo>
                  <a:pt x="371" y="432"/>
                  <a:pt x="365" y="311"/>
                  <a:pt x="331" y="196"/>
                </a:cubicBezTo>
                <a:cubicBezTo>
                  <a:pt x="324" y="156"/>
                  <a:pt x="304" y="122"/>
                  <a:pt x="290" y="88"/>
                </a:cubicBezTo>
                <a:cubicBezTo>
                  <a:pt x="270" y="54"/>
                  <a:pt x="250" y="27"/>
                  <a:pt x="230" y="0"/>
                </a:cubicBezTo>
                <a:cubicBezTo>
                  <a:pt x="223" y="0"/>
                  <a:pt x="223" y="0"/>
                  <a:pt x="223" y="0"/>
                </a:cubicBezTo>
                <a:cubicBezTo>
                  <a:pt x="216" y="0"/>
                  <a:pt x="203" y="0"/>
                  <a:pt x="196" y="0"/>
                </a:cubicBezTo>
                <a:cubicBezTo>
                  <a:pt x="162" y="7"/>
                  <a:pt x="135" y="14"/>
                  <a:pt x="108" y="21"/>
                </a:cubicBezTo>
                <a:cubicBezTo>
                  <a:pt x="41" y="41"/>
                  <a:pt x="0" y="81"/>
                  <a:pt x="0" y="169"/>
                </a:cubicBezTo>
                <a:cubicBezTo>
                  <a:pt x="61" y="183"/>
                  <a:pt x="88" y="162"/>
                  <a:pt x="108"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2" name="Freeform 330"/>
          <p:cNvSpPr>
            <a:spLocks noChangeArrowheads="1"/>
          </p:cNvSpPr>
          <p:nvPr/>
        </p:nvSpPr>
        <p:spPr bwMode="auto">
          <a:xfrm>
            <a:off x="10675938" y="1641475"/>
            <a:ext cx="40482" cy="32544"/>
          </a:xfrm>
          <a:custGeom>
            <a:avLst/>
            <a:gdLst>
              <a:gd name="T0" fmla="*/ 27797 w 156"/>
              <a:gd name="T1" fmla="*/ 63723 h 123"/>
              <a:gd name="T2" fmla="*/ 27797 w 156"/>
              <a:gd name="T3" fmla="*/ 63723 h 123"/>
              <a:gd name="T4" fmla="*/ 72580 w 156"/>
              <a:gd name="T5" fmla="*/ 63723 h 123"/>
              <a:gd name="T6" fmla="*/ 58682 w 156"/>
              <a:gd name="T7" fmla="*/ 0 h 123"/>
              <a:gd name="T8" fmla="*/ 27797 w 156"/>
              <a:gd name="T9" fmla="*/ 3656 h 123"/>
              <a:gd name="T10" fmla="*/ 6692 w 156"/>
              <a:gd name="T11" fmla="*/ 63723 h 123"/>
              <a:gd name="T12" fmla="*/ 27797 w 156"/>
              <a:gd name="T13" fmla="*/ 63723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23">
                <a:moveTo>
                  <a:pt x="54" y="122"/>
                </a:moveTo>
                <a:lnTo>
                  <a:pt x="54" y="122"/>
                </a:lnTo>
                <a:cubicBezTo>
                  <a:pt x="141" y="122"/>
                  <a:pt x="141" y="122"/>
                  <a:pt x="141" y="122"/>
                </a:cubicBezTo>
                <a:cubicBezTo>
                  <a:pt x="155" y="47"/>
                  <a:pt x="54" y="61"/>
                  <a:pt x="114" y="0"/>
                </a:cubicBezTo>
                <a:cubicBezTo>
                  <a:pt x="87" y="0"/>
                  <a:pt x="67" y="0"/>
                  <a:pt x="54" y="7"/>
                </a:cubicBezTo>
                <a:cubicBezTo>
                  <a:pt x="0" y="20"/>
                  <a:pt x="40" y="95"/>
                  <a:pt x="13" y="122"/>
                </a:cubicBezTo>
                <a:lnTo>
                  <a:pt x="54" y="122"/>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3" name="Freeform 331"/>
          <p:cNvSpPr>
            <a:spLocks noChangeArrowheads="1"/>
          </p:cNvSpPr>
          <p:nvPr/>
        </p:nvSpPr>
        <p:spPr bwMode="auto">
          <a:xfrm>
            <a:off x="10639425" y="1489075"/>
            <a:ext cx="85725" cy="128588"/>
          </a:xfrm>
          <a:custGeom>
            <a:avLst/>
            <a:gdLst>
              <a:gd name="T0" fmla="*/ 45610 w 332"/>
              <a:gd name="T1" fmla="*/ 45778 h 494"/>
              <a:gd name="T2" fmla="*/ 45610 w 332"/>
              <a:gd name="T3" fmla="*/ 45778 h 494"/>
              <a:gd name="T4" fmla="*/ 17622 w 332"/>
              <a:gd name="T5" fmla="*/ 76991 h 494"/>
              <a:gd name="T6" fmla="*/ 17622 w 332"/>
              <a:gd name="T7" fmla="*/ 76991 h 494"/>
              <a:gd name="T8" fmla="*/ 17622 w 332"/>
              <a:gd name="T9" fmla="*/ 76991 h 494"/>
              <a:gd name="T10" fmla="*/ 17622 w 332"/>
              <a:gd name="T11" fmla="*/ 130052 h 494"/>
              <a:gd name="T12" fmla="*/ 3628 w 332"/>
              <a:gd name="T13" fmla="*/ 112365 h 494"/>
              <a:gd name="T14" fmla="*/ 17622 w 332"/>
              <a:gd name="T15" fmla="*/ 203401 h 494"/>
              <a:gd name="T16" fmla="*/ 45610 w 332"/>
              <a:gd name="T17" fmla="*/ 221088 h 494"/>
              <a:gd name="T18" fmla="*/ 80336 w 332"/>
              <a:gd name="T19" fmla="*/ 242416 h 494"/>
              <a:gd name="T20" fmla="*/ 80336 w 332"/>
              <a:gd name="T21" fmla="*/ 203401 h 494"/>
              <a:gd name="T22" fmla="*/ 101586 w 332"/>
              <a:gd name="T23" fmla="*/ 231492 h 494"/>
              <a:gd name="T24" fmla="*/ 132684 w 332"/>
              <a:gd name="T25" fmla="*/ 256462 h 494"/>
              <a:gd name="T26" fmla="*/ 160672 w 332"/>
              <a:gd name="T27" fmla="*/ 217446 h 494"/>
              <a:gd name="T28" fmla="*/ 101586 w 332"/>
              <a:gd name="T29" fmla="*/ 168547 h 494"/>
              <a:gd name="T30" fmla="*/ 80336 w 332"/>
              <a:gd name="T31" fmla="*/ 76991 h 494"/>
              <a:gd name="T32" fmla="*/ 101586 w 332"/>
              <a:gd name="T33" fmla="*/ 112365 h 494"/>
              <a:gd name="T34" fmla="*/ 118690 w 332"/>
              <a:gd name="T35" fmla="*/ 112365 h 494"/>
              <a:gd name="T36" fmla="*/ 132684 w 332"/>
              <a:gd name="T37" fmla="*/ 48899 h 494"/>
              <a:gd name="T38" fmla="*/ 101586 w 332"/>
              <a:gd name="T39" fmla="*/ 45778 h 494"/>
              <a:gd name="T40" fmla="*/ 94330 w 332"/>
              <a:gd name="T41" fmla="*/ 0 h 494"/>
              <a:gd name="T42" fmla="*/ 55976 w 332"/>
              <a:gd name="T43" fmla="*/ 0 h 494"/>
              <a:gd name="T44" fmla="*/ 80336 w 332"/>
              <a:gd name="T45" fmla="*/ 48899 h 494"/>
              <a:gd name="T46" fmla="*/ 45610 w 332"/>
              <a:gd name="T47" fmla="*/ 45778 h 4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2" h="494">
                <a:moveTo>
                  <a:pt x="88" y="88"/>
                </a:moveTo>
                <a:lnTo>
                  <a:pt x="88" y="88"/>
                </a:lnTo>
                <a:cubicBezTo>
                  <a:pt x="61" y="101"/>
                  <a:pt x="40" y="121"/>
                  <a:pt x="34" y="148"/>
                </a:cubicBezTo>
                <a:cubicBezTo>
                  <a:pt x="115" y="189"/>
                  <a:pt x="74" y="270"/>
                  <a:pt x="34" y="250"/>
                </a:cubicBezTo>
                <a:cubicBezTo>
                  <a:pt x="20" y="250"/>
                  <a:pt x="13" y="236"/>
                  <a:pt x="7" y="216"/>
                </a:cubicBezTo>
                <a:cubicBezTo>
                  <a:pt x="0" y="324"/>
                  <a:pt x="0" y="358"/>
                  <a:pt x="34" y="391"/>
                </a:cubicBezTo>
                <a:cubicBezTo>
                  <a:pt x="47" y="398"/>
                  <a:pt x="61" y="412"/>
                  <a:pt x="88" y="425"/>
                </a:cubicBezTo>
                <a:cubicBezTo>
                  <a:pt x="101" y="439"/>
                  <a:pt x="128" y="452"/>
                  <a:pt x="155" y="466"/>
                </a:cubicBezTo>
                <a:cubicBezTo>
                  <a:pt x="169" y="425"/>
                  <a:pt x="121" y="405"/>
                  <a:pt x="155" y="391"/>
                </a:cubicBezTo>
                <a:cubicBezTo>
                  <a:pt x="175" y="425"/>
                  <a:pt x="182" y="439"/>
                  <a:pt x="196" y="445"/>
                </a:cubicBezTo>
                <a:cubicBezTo>
                  <a:pt x="209" y="459"/>
                  <a:pt x="223" y="459"/>
                  <a:pt x="256" y="493"/>
                </a:cubicBezTo>
                <a:cubicBezTo>
                  <a:pt x="263" y="452"/>
                  <a:pt x="297" y="445"/>
                  <a:pt x="310" y="418"/>
                </a:cubicBezTo>
                <a:cubicBezTo>
                  <a:pt x="270" y="398"/>
                  <a:pt x="229" y="364"/>
                  <a:pt x="196" y="324"/>
                </a:cubicBezTo>
                <a:cubicBezTo>
                  <a:pt x="148" y="270"/>
                  <a:pt x="121" y="209"/>
                  <a:pt x="155" y="148"/>
                </a:cubicBezTo>
                <a:cubicBezTo>
                  <a:pt x="175" y="162"/>
                  <a:pt x="169" y="202"/>
                  <a:pt x="196" y="216"/>
                </a:cubicBezTo>
                <a:cubicBezTo>
                  <a:pt x="202" y="223"/>
                  <a:pt x="216" y="223"/>
                  <a:pt x="229" y="216"/>
                </a:cubicBezTo>
                <a:cubicBezTo>
                  <a:pt x="209" y="155"/>
                  <a:pt x="331" y="54"/>
                  <a:pt x="256" y="94"/>
                </a:cubicBezTo>
                <a:cubicBezTo>
                  <a:pt x="250" y="128"/>
                  <a:pt x="216" y="115"/>
                  <a:pt x="196" y="88"/>
                </a:cubicBezTo>
                <a:cubicBezTo>
                  <a:pt x="175" y="67"/>
                  <a:pt x="169" y="34"/>
                  <a:pt x="182" y="0"/>
                </a:cubicBezTo>
                <a:cubicBezTo>
                  <a:pt x="108" y="0"/>
                  <a:pt x="108" y="0"/>
                  <a:pt x="108" y="0"/>
                </a:cubicBezTo>
                <a:cubicBezTo>
                  <a:pt x="74" y="81"/>
                  <a:pt x="189" y="13"/>
                  <a:pt x="155" y="94"/>
                </a:cubicBezTo>
                <a:cubicBezTo>
                  <a:pt x="135" y="74"/>
                  <a:pt x="108" y="74"/>
                  <a:pt x="88" y="8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4" name="Freeform 332"/>
          <p:cNvSpPr>
            <a:spLocks noChangeArrowheads="1"/>
          </p:cNvSpPr>
          <p:nvPr/>
        </p:nvSpPr>
        <p:spPr bwMode="auto">
          <a:xfrm>
            <a:off x="10569575" y="1486694"/>
            <a:ext cx="49213" cy="16669"/>
          </a:xfrm>
          <a:custGeom>
            <a:avLst/>
            <a:gdLst>
              <a:gd name="T0" fmla="*/ 0 w 190"/>
              <a:gd name="T1" fmla="*/ 13989 h 62"/>
              <a:gd name="T2" fmla="*/ 0 w 190"/>
              <a:gd name="T3" fmla="*/ 13989 h 62"/>
              <a:gd name="T4" fmla="*/ 10385 w 190"/>
              <a:gd name="T5" fmla="*/ 13989 h 62"/>
              <a:gd name="T6" fmla="*/ 45175 w 190"/>
              <a:gd name="T7" fmla="*/ 24351 h 62"/>
              <a:gd name="T8" fmla="*/ 66464 w 190"/>
              <a:gd name="T9" fmla="*/ 31605 h 62"/>
              <a:gd name="T10" fmla="*/ 90869 w 190"/>
              <a:gd name="T11" fmla="*/ 27978 h 62"/>
              <a:gd name="T12" fmla="*/ 66464 w 190"/>
              <a:gd name="T13" fmla="*/ 0 h 62"/>
              <a:gd name="T14" fmla="*/ 45175 w 190"/>
              <a:gd name="T15" fmla="*/ 0 h 62"/>
              <a:gd name="T16" fmla="*/ 10385 w 190"/>
              <a:gd name="T17" fmla="*/ 7254 h 62"/>
              <a:gd name="T18" fmla="*/ 0 w 190"/>
              <a:gd name="T19" fmla="*/ 13989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62">
                <a:moveTo>
                  <a:pt x="0" y="27"/>
                </a:moveTo>
                <a:lnTo>
                  <a:pt x="0" y="27"/>
                </a:lnTo>
                <a:cubicBezTo>
                  <a:pt x="6" y="27"/>
                  <a:pt x="13" y="27"/>
                  <a:pt x="20" y="27"/>
                </a:cubicBezTo>
                <a:cubicBezTo>
                  <a:pt x="47" y="27"/>
                  <a:pt x="67" y="34"/>
                  <a:pt x="87" y="47"/>
                </a:cubicBezTo>
                <a:cubicBezTo>
                  <a:pt x="101" y="47"/>
                  <a:pt x="114" y="54"/>
                  <a:pt x="128" y="61"/>
                </a:cubicBezTo>
                <a:cubicBezTo>
                  <a:pt x="141" y="61"/>
                  <a:pt x="155" y="61"/>
                  <a:pt x="175" y="54"/>
                </a:cubicBezTo>
                <a:cubicBezTo>
                  <a:pt x="189" y="20"/>
                  <a:pt x="162" y="7"/>
                  <a:pt x="128" y="0"/>
                </a:cubicBezTo>
                <a:cubicBezTo>
                  <a:pt x="114" y="0"/>
                  <a:pt x="101" y="0"/>
                  <a:pt x="87" y="0"/>
                </a:cubicBezTo>
                <a:cubicBezTo>
                  <a:pt x="60" y="0"/>
                  <a:pt x="40" y="7"/>
                  <a:pt x="20" y="14"/>
                </a:cubicBezTo>
                <a:cubicBezTo>
                  <a:pt x="13" y="14"/>
                  <a:pt x="0" y="20"/>
                  <a:pt x="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5" name="Freeform 333"/>
          <p:cNvSpPr>
            <a:spLocks noChangeArrowheads="1"/>
          </p:cNvSpPr>
          <p:nvPr/>
        </p:nvSpPr>
        <p:spPr bwMode="auto">
          <a:xfrm>
            <a:off x="10621963" y="1497013"/>
            <a:ext cx="38894" cy="39688"/>
          </a:xfrm>
          <a:custGeom>
            <a:avLst/>
            <a:gdLst>
              <a:gd name="T0" fmla="*/ 39004 w 150"/>
              <a:gd name="T1" fmla="*/ 70683 h 149"/>
              <a:gd name="T2" fmla="*/ 39004 w 150"/>
              <a:gd name="T3" fmla="*/ 70683 h 149"/>
              <a:gd name="T4" fmla="*/ 39004 w 150"/>
              <a:gd name="T5" fmla="*/ 20943 h 149"/>
              <a:gd name="T6" fmla="*/ 53045 w 150"/>
              <a:gd name="T7" fmla="*/ 17278 h 149"/>
              <a:gd name="T8" fmla="*/ 77487 w 150"/>
              <a:gd name="T9" fmla="*/ 6807 h 149"/>
              <a:gd name="T10" fmla="*/ 53045 w 150"/>
              <a:gd name="T11" fmla="*/ 0 h 149"/>
              <a:gd name="T12" fmla="*/ 7281 w 150"/>
              <a:gd name="T13" fmla="*/ 14137 h 149"/>
              <a:gd name="T14" fmla="*/ 0 w 150"/>
              <a:gd name="T15" fmla="*/ 20943 h 149"/>
              <a:gd name="T16" fmla="*/ 7281 w 150"/>
              <a:gd name="T17" fmla="*/ 24608 h 149"/>
              <a:gd name="T18" fmla="*/ 39004 w 150"/>
              <a:gd name="T19" fmla="*/ 70683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49">
                <a:moveTo>
                  <a:pt x="75" y="135"/>
                </a:moveTo>
                <a:lnTo>
                  <a:pt x="75" y="135"/>
                </a:lnTo>
                <a:cubicBezTo>
                  <a:pt x="75" y="40"/>
                  <a:pt x="75" y="40"/>
                  <a:pt x="75" y="40"/>
                </a:cubicBezTo>
                <a:cubicBezTo>
                  <a:pt x="81" y="33"/>
                  <a:pt x="88" y="33"/>
                  <a:pt x="102" y="33"/>
                </a:cubicBezTo>
                <a:cubicBezTo>
                  <a:pt x="122" y="33"/>
                  <a:pt x="149" y="33"/>
                  <a:pt x="149" y="13"/>
                </a:cubicBezTo>
                <a:cubicBezTo>
                  <a:pt x="142" y="0"/>
                  <a:pt x="122" y="0"/>
                  <a:pt x="102" y="0"/>
                </a:cubicBezTo>
                <a:cubicBezTo>
                  <a:pt x="75" y="0"/>
                  <a:pt x="41" y="13"/>
                  <a:pt x="14" y="27"/>
                </a:cubicBezTo>
                <a:cubicBezTo>
                  <a:pt x="7" y="27"/>
                  <a:pt x="7" y="33"/>
                  <a:pt x="0" y="40"/>
                </a:cubicBezTo>
                <a:cubicBezTo>
                  <a:pt x="7" y="40"/>
                  <a:pt x="14" y="40"/>
                  <a:pt x="14" y="47"/>
                </a:cubicBezTo>
                <a:cubicBezTo>
                  <a:pt x="41" y="67"/>
                  <a:pt x="14" y="148"/>
                  <a:pt x="75"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6" name="Freeform 334"/>
          <p:cNvSpPr>
            <a:spLocks noChangeArrowheads="1"/>
          </p:cNvSpPr>
          <p:nvPr/>
        </p:nvSpPr>
        <p:spPr bwMode="auto">
          <a:xfrm>
            <a:off x="10397332" y="2372519"/>
            <a:ext cx="370681" cy="251619"/>
          </a:xfrm>
          <a:custGeom>
            <a:avLst/>
            <a:gdLst>
              <a:gd name="T0" fmla="*/ 294662 w 1426"/>
              <a:gd name="T1" fmla="*/ 70151 h 967"/>
              <a:gd name="T2" fmla="*/ 192803 w 1426"/>
              <a:gd name="T3" fmla="*/ 77426 h 967"/>
              <a:gd name="T4" fmla="*/ 101858 w 1426"/>
              <a:gd name="T5" fmla="*/ 77426 h 967"/>
              <a:gd name="T6" fmla="*/ 0 w 1426"/>
              <a:gd name="T7" fmla="*/ 115880 h 967"/>
              <a:gd name="T8" fmla="*/ 115890 w 1426"/>
              <a:gd name="T9" fmla="*/ 154333 h 967"/>
              <a:gd name="T10" fmla="*/ 101858 w 1426"/>
              <a:gd name="T11" fmla="*/ 189669 h 967"/>
              <a:gd name="T12" fmla="*/ 101858 w 1426"/>
              <a:gd name="T13" fmla="*/ 210454 h 967"/>
              <a:gd name="T14" fmla="*/ 101858 w 1426"/>
              <a:gd name="T15" fmla="*/ 238515 h 967"/>
              <a:gd name="T16" fmla="*/ 101858 w 1426"/>
              <a:gd name="T17" fmla="*/ 372062 h 967"/>
              <a:gd name="T18" fmla="*/ 140315 w 1426"/>
              <a:gd name="T19" fmla="*/ 333609 h 967"/>
              <a:gd name="T20" fmla="*/ 214111 w 1426"/>
              <a:gd name="T21" fmla="*/ 340364 h 967"/>
              <a:gd name="T22" fmla="*/ 266599 w 1426"/>
              <a:gd name="T23" fmla="*/ 358032 h 967"/>
              <a:gd name="T24" fmla="*/ 228142 w 1426"/>
              <a:gd name="T25" fmla="*/ 319579 h 967"/>
              <a:gd name="T26" fmla="*/ 234898 w 1426"/>
              <a:gd name="T27" fmla="*/ 308666 h 967"/>
              <a:gd name="T28" fmla="*/ 234898 w 1426"/>
              <a:gd name="T29" fmla="*/ 287881 h 967"/>
              <a:gd name="T30" fmla="*/ 192803 w 1426"/>
              <a:gd name="T31" fmla="*/ 228122 h 967"/>
              <a:gd name="T32" fmla="*/ 192803 w 1426"/>
              <a:gd name="T33" fmla="*/ 172001 h 967"/>
              <a:gd name="T34" fmla="*/ 294662 w 1426"/>
              <a:gd name="T35" fmla="*/ 133548 h 967"/>
              <a:gd name="T36" fmla="*/ 354426 w 1426"/>
              <a:gd name="T37" fmla="*/ 140303 h 967"/>
              <a:gd name="T38" fmla="*/ 354426 w 1426"/>
              <a:gd name="T39" fmla="*/ 147578 h 967"/>
              <a:gd name="T40" fmla="*/ 312331 w 1426"/>
              <a:gd name="T41" fmla="*/ 256183 h 967"/>
              <a:gd name="T42" fmla="*/ 354426 w 1426"/>
              <a:gd name="T43" fmla="*/ 280606 h 967"/>
              <a:gd name="T44" fmla="*/ 410552 w 1426"/>
              <a:gd name="T45" fmla="*/ 354395 h 967"/>
              <a:gd name="T46" fmla="*/ 502017 w 1426"/>
              <a:gd name="T47" fmla="*/ 495217 h 967"/>
              <a:gd name="T48" fmla="*/ 530080 w 1426"/>
              <a:gd name="T49" fmla="*/ 487942 h 967"/>
              <a:gd name="T50" fmla="*/ 540473 w 1426"/>
              <a:gd name="T51" fmla="*/ 456244 h 967"/>
              <a:gd name="T52" fmla="*/ 530080 w 1426"/>
              <a:gd name="T53" fmla="*/ 396485 h 967"/>
              <a:gd name="T54" fmla="*/ 502017 w 1426"/>
              <a:gd name="T55" fmla="*/ 414153 h 967"/>
              <a:gd name="T56" fmla="*/ 494741 w 1426"/>
              <a:gd name="T57" fmla="*/ 400123 h 967"/>
              <a:gd name="T58" fmla="*/ 530080 w 1426"/>
              <a:gd name="T59" fmla="*/ 386093 h 967"/>
              <a:gd name="T60" fmla="*/ 600237 w 1426"/>
              <a:gd name="T61" fmla="*/ 361670 h 967"/>
              <a:gd name="T62" fmla="*/ 530080 w 1426"/>
              <a:gd name="T63" fmla="*/ 347639 h 967"/>
              <a:gd name="T64" fmla="*/ 487985 w 1426"/>
              <a:gd name="T65" fmla="*/ 337246 h 967"/>
              <a:gd name="T66" fmla="*/ 456284 w 1426"/>
              <a:gd name="T67" fmla="*/ 252545 h 967"/>
              <a:gd name="T68" fmla="*/ 470316 w 1426"/>
              <a:gd name="T69" fmla="*/ 337246 h 967"/>
              <a:gd name="T70" fmla="*/ 442253 w 1426"/>
              <a:gd name="T71" fmla="*/ 347639 h 967"/>
              <a:gd name="T72" fmla="*/ 410552 w 1426"/>
              <a:gd name="T73" fmla="*/ 193306 h 967"/>
              <a:gd name="T74" fmla="*/ 456284 w 1426"/>
              <a:gd name="T75" fmla="*/ 172001 h 967"/>
              <a:gd name="T76" fmla="*/ 522804 w 1426"/>
              <a:gd name="T77" fmla="*/ 207336 h 967"/>
              <a:gd name="T78" fmla="*/ 530080 w 1426"/>
              <a:gd name="T79" fmla="*/ 277488 h 967"/>
              <a:gd name="T80" fmla="*/ 652725 w 1426"/>
              <a:gd name="T81" fmla="*/ 252545 h 967"/>
              <a:gd name="T82" fmla="*/ 729639 w 1426"/>
              <a:gd name="T83" fmla="*/ 168363 h 967"/>
              <a:gd name="T84" fmla="*/ 652725 w 1426"/>
              <a:gd name="T85" fmla="*/ 129910 h 967"/>
              <a:gd name="T86" fmla="*/ 530080 w 1426"/>
              <a:gd name="T87" fmla="*/ 101849 h 967"/>
              <a:gd name="T88" fmla="*/ 494741 w 1426"/>
              <a:gd name="T89" fmla="*/ 56121 h 967"/>
              <a:gd name="T90" fmla="*/ 512410 w 1426"/>
              <a:gd name="T91" fmla="*/ 0 h 967"/>
              <a:gd name="T92" fmla="*/ 463040 w 1426"/>
              <a:gd name="T93" fmla="*/ 63396 h 967"/>
              <a:gd name="T94" fmla="*/ 456284 w 1426"/>
              <a:gd name="T95" fmla="*/ 77426 h 967"/>
              <a:gd name="T96" fmla="*/ 410552 w 1426"/>
              <a:gd name="T97" fmla="*/ 70151 h 967"/>
              <a:gd name="T98" fmla="*/ 354426 w 1426"/>
              <a:gd name="T99" fmla="*/ 67034 h 967"/>
              <a:gd name="T100" fmla="*/ 294662 w 1426"/>
              <a:gd name="T101" fmla="*/ 70151 h 9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6" h="967">
                <a:moveTo>
                  <a:pt x="567" y="135"/>
                </a:moveTo>
                <a:lnTo>
                  <a:pt x="567" y="135"/>
                </a:lnTo>
                <a:cubicBezTo>
                  <a:pt x="527" y="135"/>
                  <a:pt x="493" y="142"/>
                  <a:pt x="452" y="142"/>
                </a:cubicBezTo>
                <a:cubicBezTo>
                  <a:pt x="425" y="142"/>
                  <a:pt x="398" y="142"/>
                  <a:pt x="371" y="149"/>
                </a:cubicBezTo>
                <a:cubicBezTo>
                  <a:pt x="338" y="149"/>
                  <a:pt x="304" y="149"/>
                  <a:pt x="270" y="149"/>
                </a:cubicBezTo>
                <a:cubicBezTo>
                  <a:pt x="243" y="149"/>
                  <a:pt x="216" y="149"/>
                  <a:pt x="196" y="149"/>
                </a:cubicBezTo>
                <a:cubicBezTo>
                  <a:pt x="135" y="142"/>
                  <a:pt x="88" y="129"/>
                  <a:pt x="47" y="102"/>
                </a:cubicBezTo>
                <a:cubicBezTo>
                  <a:pt x="54" y="162"/>
                  <a:pt x="13" y="176"/>
                  <a:pt x="0" y="223"/>
                </a:cubicBezTo>
                <a:cubicBezTo>
                  <a:pt x="67" y="284"/>
                  <a:pt x="122" y="250"/>
                  <a:pt x="196" y="277"/>
                </a:cubicBezTo>
                <a:cubicBezTo>
                  <a:pt x="203" y="284"/>
                  <a:pt x="216" y="291"/>
                  <a:pt x="223" y="297"/>
                </a:cubicBezTo>
                <a:cubicBezTo>
                  <a:pt x="182" y="311"/>
                  <a:pt x="236" y="324"/>
                  <a:pt x="250" y="351"/>
                </a:cubicBezTo>
                <a:cubicBezTo>
                  <a:pt x="223" y="358"/>
                  <a:pt x="209" y="372"/>
                  <a:pt x="196" y="365"/>
                </a:cubicBezTo>
                <a:cubicBezTo>
                  <a:pt x="189" y="358"/>
                  <a:pt x="182" y="358"/>
                  <a:pt x="176" y="351"/>
                </a:cubicBezTo>
                <a:cubicBezTo>
                  <a:pt x="169" y="385"/>
                  <a:pt x="176" y="392"/>
                  <a:pt x="196" y="405"/>
                </a:cubicBezTo>
                <a:cubicBezTo>
                  <a:pt x="209" y="412"/>
                  <a:pt x="223" y="426"/>
                  <a:pt x="223" y="446"/>
                </a:cubicBezTo>
                <a:cubicBezTo>
                  <a:pt x="216" y="446"/>
                  <a:pt x="203" y="453"/>
                  <a:pt x="196" y="459"/>
                </a:cubicBezTo>
                <a:cubicBezTo>
                  <a:pt x="135" y="493"/>
                  <a:pt x="142" y="601"/>
                  <a:pt x="74" y="669"/>
                </a:cubicBezTo>
                <a:cubicBezTo>
                  <a:pt x="122" y="682"/>
                  <a:pt x="135" y="716"/>
                  <a:pt x="196" y="716"/>
                </a:cubicBezTo>
                <a:cubicBezTo>
                  <a:pt x="196" y="716"/>
                  <a:pt x="196" y="716"/>
                  <a:pt x="203" y="716"/>
                </a:cubicBezTo>
                <a:cubicBezTo>
                  <a:pt x="216" y="682"/>
                  <a:pt x="243" y="655"/>
                  <a:pt x="270" y="642"/>
                </a:cubicBezTo>
                <a:cubicBezTo>
                  <a:pt x="304" y="628"/>
                  <a:pt x="338" y="622"/>
                  <a:pt x="371" y="635"/>
                </a:cubicBezTo>
                <a:cubicBezTo>
                  <a:pt x="385" y="642"/>
                  <a:pt x="398" y="649"/>
                  <a:pt x="412" y="655"/>
                </a:cubicBezTo>
                <a:cubicBezTo>
                  <a:pt x="412" y="682"/>
                  <a:pt x="432" y="703"/>
                  <a:pt x="452" y="716"/>
                </a:cubicBezTo>
                <a:cubicBezTo>
                  <a:pt x="473" y="723"/>
                  <a:pt x="500" y="716"/>
                  <a:pt x="513" y="689"/>
                </a:cubicBezTo>
                <a:cubicBezTo>
                  <a:pt x="473" y="689"/>
                  <a:pt x="486" y="628"/>
                  <a:pt x="452" y="615"/>
                </a:cubicBezTo>
                <a:cubicBezTo>
                  <a:pt x="446" y="615"/>
                  <a:pt x="446" y="615"/>
                  <a:pt x="439" y="615"/>
                </a:cubicBezTo>
                <a:cubicBezTo>
                  <a:pt x="425" y="622"/>
                  <a:pt x="425" y="628"/>
                  <a:pt x="419" y="635"/>
                </a:cubicBezTo>
                <a:cubicBezTo>
                  <a:pt x="405" y="601"/>
                  <a:pt x="398" y="594"/>
                  <a:pt x="452" y="594"/>
                </a:cubicBezTo>
                <a:cubicBezTo>
                  <a:pt x="459" y="594"/>
                  <a:pt x="466" y="594"/>
                  <a:pt x="479" y="594"/>
                </a:cubicBezTo>
                <a:cubicBezTo>
                  <a:pt x="466" y="574"/>
                  <a:pt x="459" y="561"/>
                  <a:pt x="452" y="554"/>
                </a:cubicBezTo>
                <a:cubicBezTo>
                  <a:pt x="425" y="513"/>
                  <a:pt x="398" y="507"/>
                  <a:pt x="398" y="446"/>
                </a:cubicBezTo>
                <a:cubicBezTo>
                  <a:pt x="392" y="446"/>
                  <a:pt x="378" y="446"/>
                  <a:pt x="371" y="439"/>
                </a:cubicBezTo>
                <a:cubicBezTo>
                  <a:pt x="317" y="432"/>
                  <a:pt x="297" y="446"/>
                  <a:pt x="277" y="426"/>
                </a:cubicBezTo>
                <a:cubicBezTo>
                  <a:pt x="304" y="392"/>
                  <a:pt x="338" y="365"/>
                  <a:pt x="371" y="331"/>
                </a:cubicBezTo>
                <a:cubicBezTo>
                  <a:pt x="398" y="318"/>
                  <a:pt x="425" y="297"/>
                  <a:pt x="452" y="284"/>
                </a:cubicBezTo>
                <a:cubicBezTo>
                  <a:pt x="486" y="270"/>
                  <a:pt x="527" y="257"/>
                  <a:pt x="567" y="257"/>
                </a:cubicBezTo>
                <a:cubicBezTo>
                  <a:pt x="594" y="257"/>
                  <a:pt x="621" y="257"/>
                  <a:pt x="655" y="264"/>
                </a:cubicBezTo>
                <a:cubicBezTo>
                  <a:pt x="662" y="264"/>
                  <a:pt x="675" y="270"/>
                  <a:pt x="682" y="270"/>
                </a:cubicBezTo>
                <a:cubicBezTo>
                  <a:pt x="689" y="270"/>
                  <a:pt x="695" y="270"/>
                  <a:pt x="702" y="277"/>
                </a:cubicBezTo>
                <a:cubicBezTo>
                  <a:pt x="695" y="277"/>
                  <a:pt x="689" y="277"/>
                  <a:pt x="682" y="284"/>
                </a:cubicBezTo>
                <a:cubicBezTo>
                  <a:pt x="675" y="284"/>
                  <a:pt x="662" y="291"/>
                  <a:pt x="655" y="304"/>
                </a:cubicBezTo>
                <a:cubicBezTo>
                  <a:pt x="601" y="351"/>
                  <a:pt x="608" y="439"/>
                  <a:pt x="601" y="493"/>
                </a:cubicBezTo>
                <a:cubicBezTo>
                  <a:pt x="621" y="500"/>
                  <a:pt x="635" y="507"/>
                  <a:pt x="655" y="520"/>
                </a:cubicBezTo>
                <a:cubicBezTo>
                  <a:pt x="662" y="527"/>
                  <a:pt x="675" y="534"/>
                  <a:pt x="682" y="540"/>
                </a:cubicBezTo>
                <a:cubicBezTo>
                  <a:pt x="709" y="561"/>
                  <a:pt x="729" y="581"/>
                  <a:pt x="749" y="608"/>
                </a:cubicBezTo>
                <a:cubicBezTo>
                  <a:pt x="763" y="635"/>
                  <a:pt x="776" y="655"/>
                  <a:pt x="790" y="682"/>
                </a:cubicBezTo>
                <a:cubicBezTo>
                  <a:pt x="824" y="736"/>
                  <a:pt x="851" y="790"/>
                  <a:pt x="878" y="845"/>
                </a:cubicBezTo>
                <a:cubicBezTo>
                  <a:pt x="905" y="878"/>
                  <a:pt x="932" y="919"/>
                  <a:pt x="966" y="953"/>
                </a:cubicBezTo>
                <a:cubicBezTo>
                  <a:pt x="966" y="953"/>
                  <a:pt x="972" y="959"/>
                  <a:pt x="979" y="966"/>
                </a:cubicBezTo>
                <a:cubicBezTo>
                  <a:pt x="972" y="892"/>
                  <a:pt x="986" y="926"/>
                  <a:pt x="1020" y="939"/>
                </a:cubicBezTo>
                <a:cubicBezTo>
                  <a:pt x="1026" y="939"/>
                  <a:pt x="1040" y="946"/>
                  <a:pt x="1053" y="939"/>
                </a:cubicBezTo>
                <a:cubicBezTo>
                  <a:pt x="1053" y="912"/>
                  <a:pt x="1053" y="892"/>
                  <a:pt x="1040" y="878"/>
                </a:cubicBezTo>
                <a:cubicBezTo>
                  <a:pt x="1053" y="885"/>
                  <a:pt x="1074" y="885"/>
                  <a:pt x="1101" y="878"/>
                </a:cubicBezTo>
                <a:cubicBezTo>
                  <a:pt x="1148" y="784"/>
                  <a:pt x="1080" y="770"/>
                  <a:pt x="1020" y="763"/>
                </a:cubicBezTo>
                <a:cubicBezTo>
                  <a:pt x="999" y="763"/>
                  <a:pt x="986" y="757"/>
                  <a:pt x="972" y="757"/>
                </a:cubicBezTo>
                <a:cubicBezTo>
                  <a:pt x="979" y="777"/>
                  <a:pt x="972" y="790"/>
                  <a:pt x="966" y="797"/>
                </a:cubicBezTo>
                <a:cubicBezTo>
                  <a:pt x="966" y="797"/>
                  <a:pt x="966" y="797"/>
                  <a:pt x="966" y="790"/>
                </a:cubicBezTo>
                <a:cubicBezTo>
                  <a:pt x="959" y="784"/>
                  <a:pt x="959" y="777"/>
                  <a:pt x="952" y="770"/>
                </a:cubicBezTo>
                <a:cubicBezTo>
                  <a:pt x="959" y="763"/>
                  <a:pt x="959" y="757"/>
                  <a:pt x="966" y="757"/>
                </a:cubicBezTo>
                <a:cubicBezTo>
                  <a:pt x="979" y="750"/>
                  <a:pt x="993" y="743"/>
                  <a:pt x="1020" y="743"/>
                </a:cubicBezTo>
                <a:cubicBezTo>
                  <a:pt x="1053" y="743"/>
                  <a:pt x="1101" y="743"/>
                  <a:pt x="1128" y="736"/>
                </a:cubicBezTo>
                <a:cubicBezTo>
                  <a:pt x="1141" y="730"/>
                  <a:pt x="1155" y="716"/>
                  <a:pt x="1155" y="696"/>
                </a:cubicBezTo>
                <a:cubicBezTo>
                  <a:pt x="1141" y="696"/>
                  <a:pt x="1134" y="696"/>
                  <a:pt x="1128" y="696"/>
                </a:cubicBezTo>
                <a:cubicBezTo>
                  <a:pt x="1080" y="689"/>
                  <a:pt x="1047" y="676"/>
                  <a:pt x="1020" y="669"/>
                </a:cubicBezTo>
                <a:cubicBezTo>
                  <a:pt x="999" y="662"/>
                  <a:pt x="979" y="655"/>
                  <a:pt x="966" y="649"/>
                </a:cubicBezTo>
                <a:cubicBezTo>
                  <a:pt x="952" y="649"/>
                  <a:pt x="945" y="649"/>
                  <a:pt x="939" y="649"/>
                </a:cubicBezTo>
                <a:cubicBezTo>
                  <a:pt x="939" y="567"/>
                  <a:pt x="959" y="473"/>
                  <a:pt x="891" y="466"/>
                </a:cubicBezTo>
                <a:cubicBezTo>
                  <a:pt x="885" y="473"/>
                  <a:pt x="885" y="480"/>
                  <a:pt x="878" y="486"/>
                </a:cubicBezTo>
                <a:cubicBezTo>
                  <a:pt x="871" y="507"/>
                  <a:pt x="871" y="547"/>
                  <a:pt x="878" y="581"/>
                </a:cubicBezTo>
                <a:cubicBezTo>
                  <a:pt x="885" y="601"/>
                  <a:pt x="898" y="628"/>
                  <a:pt x="905" y="649"/>
                </a:cubicBezTo>
                <a:cubicBezTo>
                  <a:pt x="898" y="649"/>
                  <a:pt x="891" y="655"/>
                  <a:pt x="878" y="655"/>
                </a:cubicBezTo>
                <a:cubicBezTo>
                  <a:pt x="871" y="662"/>
                  <a:pt x="864" y="662"/>
                  <a:pt x="851" y="669"/>
                </a:cubicBezTo>
                <a:cubicBezTo>
                  <a:pt x="851" y="601"/>
                  <a:pt x="803" y="520"/>
                  <a:pt x="790" y="446"/>
                </a:cubicBezTo>
                <a:cubicBezTo>
                  <a:pt x="783" y="419"/>
                  <a:pt x="783" y="399"/>
                  <a:pt x="790" y="372"/>
                </a:cubicBezTo>
                <a:cubicBezTo>
                  <a:pt x="797" y="351"/>
                  <a:pt x="810" y="338"/>
                  <a:pt x="830" y="324"/>
                </a:cubicBezTo>
                <a:cubicBezTo>
                  <a:pt x="851" y="318"/>
                  <a:pt x="864" y="324"/>
                  <a:pt x="878" y="331"/>
                </a:cubicBezTo>
                <a:cubicBezTo>
                  <a:pt x="925" y="351"/>
                  <a:pt x="918" y="419"/>
                  <a:pt x="966" y="412"/>
                </a:cubicBezTo>
                <a:cubicBezTo>
                  <a:pt x="972" y="412"/>
                  <a:pt x="986" y="405"/>
                  <a:pt x="1006" y="399"/>
                </a:cubicBezTo>
                <a:cubicBezTo>
                  <a:pt x="986" y="426"/>
                  <a:pt x="972" y="466"/>
                  <a:pt x="979" y="520"/>
                </a:cubicBezTo>
                <a:cubicBezTo>
                  <a:pt x="993" y="527"/>
                  <a:pt x="1006" y="534"/>
                  <a:pt x="1020" y="534"/>
                </a:cubicBezTo>
                <a:cubicBezTo>
                  <a:pt x="1053" y="547"/>
                  <a:pt x="1094" y="547"/>
                  <a:pt x="1128" y="534"/>
                </a:cubicBezTo>
                <a:cubicBezTo>
                  <a:pt x="1175" y="520"/>
                  <a:pt x="1215" y="500"/>
                  <a:pt x="1256" y="486"/>
                </a:cubicBezTo>
                <a:cubicBezTo>
                  <a:pt x="1290" y="480"/>
                  <a:pt x="1323" y="486"/>
                  <a:pt x="1357" y="547"/>
                </a:cubicBezTo>
                <a:cubicBezTo>
                  <a:pt x="1425" y="527"/>
                  <a:pt x="1404" y="412"/>
                  <a:pt x="1404" y="324"/>
                </a:cubicBezTo>
                <a:cubicBezTo>
                  <a:pt x="1337" y="311"/>
                  <a:pt x="1330" y="250"/>
                  <a:pt x="1256" y="250"/>
                </a:cubicBezTo>
                <a:cubicBezTo>
                  <a:pt x="1209" y="297"/>
                  <a:pt x="1168" y="304"/>
                  <a:pt x="1128" y="284"/>
                </a:cubicBezTo>
                <a:cubicBezTo>
                  <a:pt x="1087" y="270"/>
                  <a:pt x="1047" y="237"/>
                  <a:pt x="1020" y="196"/>
                </a:cubicBezTo>
                <a:cubicBezTo>
                  <a:pt x="999" y="169"/>
                  <a:pt x="979" y="149"/>
                  <a:pt x="966" y="129"/>
                </a:cubicBezTo>
                <a:cubicBezTo>
                  <a:pt x="952" y="108"/>
                  <a:pt x="952" y="108"/>
                  <a:pt x="952" y="108"/>
                </a:cubicBezTo>
                <a:cubicBezTo>
                  <a:pt x="959" y="108"/>
                  <a:pt x="959" y="108"/>
                  <a:pt x="966" y="102"/>
                </a:cubicBezTo>
                <a:cubicBezTo>
                  <a:pt x="999" y="75"/>
                  <a:pt x="1020" y="21"/>
                  <a:pt x="986" y="0"/>
                </a:cubicBezTo>
                <a:cubicBezTo>
                  <a:pt x="986" y="14"/>
                  <a:pt x="972" y="27"/>
                  <a:pt x="966" y="41"/>
                </a:cubicBezTo>
                <a:cubicBezTo>
                  <a:pt x="939" y="68"/>
                  <a:pt x="898" y="81"/>
                  <a:pt x="891" y="122"/>
                </a:cubicBezTo>
                <a:cubicBezTo>
                  <a:pt x="898" y="129"/>
                  <a:pt x="905" y="129"/>
                  <a:pt x="918" y="122"/>
                </a:cubicBezTo>
                <a:cubicBezTo>
                  <a:pt x="905" y="135"/>
                  <a:pt x="898" y="149"/>
                  <a:pt x="878" y="149"/>
                </a:cubicBezTo>
                <a:cubicBezTo>
                  <a:pt x="851" y="142"/>
                  <a:pt x="824" y="142"/>
                  <a:pt x="790" y="135"/>
                </a:cubicBezTo>
                <a:cubicBezTo>
                  <a:pt x="776" y="135"/>
                  <a:pt x="763" y="135"/>
                  <a:pt x="749" y="135"/>
                </a:cubicBezTo>
                <a:cubicBezTo>
                  <a:pt x="729" y="129"/>
                  <a:pt x="709" y="129"/>
                  <a:pt x="682" y="129"/>
                </a:cubicBezTo>
                <a:cubicBezTo>
                  <a:pt x="675" y="129"/>
                  <a:pt x="662" y="129"/>
                  <a:pt x="655" y="129"/>
                </a:cubicBezTo>
                <a:cubicBezTo>
                  <a:pt x="628" y="135"/>
                  <a:pt x="594" y="135"/>
                  <a:pt x="567"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7" name="Freeform 335"/>
          <p:cNvSpPr>
            <a:spLocks noChangeArrowheads="1"/>
          </p:cNvSpPr>
          <p:nvPr/>
        </p:nvSpPr>
        <p:spPr bwMode="auto">
          <a:xfrm>
            <a:off x="10340975" y="2243932"/>
            <a:ext cx="49213" cy="65881"/>
          </a:xfrm>
          <a:custGeom>
            <a:avLst/>
            <a:gdLst>
              <a:gd name="T0" fmla="*/ 94502 w 190"/>
              <a:gd name="T1" fmla="*/ 84411 h 251"/>
              <a:gd name="T2" fmla="*/ 94502 w 190"/>
              <a:gd name="T3" fmla="*/ 84411 h 251"/>
              <a:gd name="T4" fmla="*/ 98137 w 190"/>
              <a:gd name="T5" fmla="*/ 67216 h 251"/>
              <a:gd name="T6" fmla="*/ 94502 w 190"/>
              <a:gd name="T7" fmla="*/ 67216 h 251"/>
              <a:gd name="T8" fmla="*/ 90867 w 190"/>
              <a:gd name="T9" fmla="*/ 67216 h 251"/>
              <a:gd name="T10" fmla="*/ 87752 w 190"/>
              <a:gd name="T11" fmla="*/ 53148 h 251"/>
              <a:gd name="T12" fmla="*/ 76848 w 190"/>
              <a:gd name="T13" fmla="*/ 14069 h 251"/>
              <a:gd name="T14" fmla="*/ 45174 w 190"/>
              <a:gd name="T15" fmla="*/ 39079 h 251"/>
              <a:gd name="T16" fmla="*/ 24404 w 190"/>
              <a:gd name="T17" fmla="*/ 39079 h 251"/>
              <a:gd name="T18" fmla="*/ 0 w 190"/>
              <a:gd name="T19" fmla="*/ 130264 h 251"/>
              <a:gd name="T20" fmla="*/ 45174 w 190"/>
              <a:gd name="T21" fmla="*/ 91706 h 251"/>
              <a:gd name="T22" fmla="*/ 45174 w 190"/>
              <a:gd name="T23" fmla="*/ 73990 h 251"/>
              <a:gd name="T24" fmla="*/ 84117 w 190"/>
              <a:gd name="T25" fmla="*/ 116195 h 251"/>
              <a:gd name="T26" fmla="*/ 87752 w 190"/>
              <a:gd name="T27" fmla="*/ 102127 h 251"/>
              <a:gd name="T28" fmla="*/ 94502 w 190"/>
              <a:gd name="T29" fmla="*/ 84411 h 2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251">
                <a:moveTo>
                  <a:pt x="182" y="162"/>
                </a:moveTo>
                <a:lnTo>
                  <a:pt x="182" y="162"/>
                </a:lnTo>
                <a:cubicBezTo>
                  <a:pt x="189" y="156"/>
                  <a:pt x="189" y="142"/>
                  <a:pt x="189" y="129"/>
                </a:cubicBezTo>
                <a:lnTo>
                  <a:pt x="182" y="129"/>
                </a:lnTo>
                <a:lnTo>
                  <a:pt x="175" y="129"/>
                </a:lnTo>
                <a:cubicBezTo>
                  <a:pt x="175" y="115"/>
                  <a:pt x="169" y="108"/>
                  <a:pt x="169" y="102"/>
                </a:cubicBezTo>
                <a:cubicBezTo>
                  <a:pt x="155" y="81"/>
                  <a:pt x="135" y="68"/>
                  <a:pt x="148" y="27"/>
                </a:cubicBezTo>
                <a:cubicBezTo>
                  <a:pt x="87" y="0"/>
                  <a:pt x="115" y="68"/>
                  <a:pt x="87" y="75"/>
                </a:cubicBezTo>
                <a:cubicBezTo>
                  <a:pt x="81" y="81"/>
                  <a:pt x="67" y="81"/>
                  <a:pt x="47" y="75"/>
                </a:cubicBezTo>
                <a:cubicBezTo>
                  <a:pt x="101" y="203"/>
                  <a:pt x="13" y="142"/>
                  <a:pt x="0" y="250"/>
                </a:cubicBezTo>
                <a:cubicBezTo>
                  <a:pt x="60" y="243"/>
                  <a:pt x="74" y="210"/>
                  <a:pt x="87" y="176"/>
                </a:cubicBezTo>
                <a:cubicBezTo>
                  <a:pt x="87" y="162"/>
                  <a:pt x="87" y="156"/>
                  <a:pt x="87" y="142"/>
                </a:cubicBezTo>
                <a:cubicBezTo>
                  <a:pt x="94" y="189"/>
                  <a:pt x="128" y="210"/>
                  <a:pt x="162" y="223"/>
                </a:cubicBezTo>
                <a:cubicBezTo>
                  <a:pt x="162" y="216"/>
                  <a:pt x="162" y="203"/>
                  <a:pt x="169" y="196"/>
                </a:cubicBezTo>
                <a:cubicBezTo>
                  <a:pt x="169" y="183"/>
                  <a:pt x="175" y="176"/>
                  <a:pt x="182" y="16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8" name="Freeform 336"/>
          <p:cNvSpPr>
            <a:spLocks noChangeArrowheads="1"/>
          </p:cNvSpPr>
          <p:nvPr/>
        </p:nvSpPr>
        <p:spPr bwMode="auto">
          <a:xfrm>
            <a:off x="10741025" y="2286794"/>
            <a:ext cx="48419" cy="35719"/>
          </a:xfrm>
          <a:custGeom>
            <a:avLst/>
            <a:gdLst>
              <a:gd name="T0" fmla="*/ 0 w 184"/>
              <a:gd name="T1" fmla="*/ 14121 h 136"/>
              <a:gd name="T2" fmla="*/ 0 w 184"/>
              <a:gd name="T3" fmla="*/ 14121 h 136"/>
              <a:gd name="T4" fmla="*/ 42421 w 184"/>
              <a:gd name="T5" fmla="*/ 67469 h 136"/>
              <a:gd name="T6" fmla="*/ 49753 w 184"/>
              <a:gd name="T7" fmla="*/ 56486 h 136"/>
              <a:gd name="T8" fmla="*/ 95839 w 184"/>
              <a:gd name="T9" fmla="*/ 14121 h 136"/>
              <a:gd name="T10" fmla="*/ 49753 w 184"/>
              <a:gd name="T11" fmla="*/ 0 h 136"/>
              <a:gd name="T12" fmla="*/ 0 w 184"/>
              <a:gd name="T13" fmla="*/ 14121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136">
                <a:moveTo>
                  <a:pt x="0" y="27"/>
                </a:moveTo>
                <a:lnTo>
                  <a:pt x="0" y="27"/>
                </a:lnTo>
                <a:cubicBezTo>
                  <a:pt x="14" y="75"/>
                  <a:pt x="14" y="135"/>
                  <a:pt x="81" y="129"/>
                </a:cubicBezTo>
                <a:cubicBezTo>
                  <a:pt x="81" y="122"/>
                  <a:pt x="88" y="115"/>
                  <a:pt x="95" y="108"/>
                </a:cubicBezTo>
                <a:cubicBezTo>
                  <a:pt x="122" y="81"/>
                  <a:pt x="162" y="68"/>
                  <a:pt x="183" y="27"/>
                </a:cubicBezTo>
                <a:cubicBezTo>
                  <a:pt x="162" y="14"/>
                  <a:pt x="129" y="0"/>
                  <a:pt x="95" y="0"/>
                </a:cubicBezTo>
                <a:cubicBezTo>
                  <a:pt x="54" y="0"/>
                  <a:pt x="21" y="14"/>
                  <a:pt x="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49" name="Freeform 337"/>
          <p:cNvSpPr>
            <a:spLocks noChangeArrowheads="1"/>
          </p:cNvSpPr>
          <p:nvPr/>
        </p:nvSpPr>
        <p:spPr bwMode="auto">
          <a:xfrm>
            <a:off x="10774363" y="2531269"/>
            <a:ext cx="84932" cy="77788"/>
          </a:xfrm>
          <a:custGeom>
            <a:avLst/>
            <a:gdLst>
              <a:gd name="T0" fmla="*/ 38658 w 325"/>
              <a:gd name="T1" fmla="*/ 88484 h 298"/>
              <a:gd name="T2" fmla="*/ 38658 w 325"/>
              <a:gd name="T3" fmla="*/ 88484 h 298"/>
              <a:gd name="T4" fmla="*/ 0 w 325"/>
              <a:gd name="T5" fmla="*/ 141365 h 298"/>
              <a:gd name="T6" fmla="*/ 38658 w 325"/>
              <a:gd name="T7" fmla="*/ 155501 h 298"/>
              <a:gd name="T8" fmla="*/ 63211 w 325"/>
              <a:gd name="T9" fmla="*/ 152360 h 298"/>
              <a:gd name="T10" fmla="*/ 130601 w 325"/>
              <a:gd name="T11" fmla="*/ 95290 h 298"/>
              <a:gd name="T12" fmla="*/ 169259 w 325"/>
              <a:gd name="T13" fmla="*/ 78013 h 298"/>
              <a:gd name="T14" fmla="*/ 169259 w 325"/>
              <a:gd name="T15" fmla="*/ 14136 h 298"/>
              <a:gd name="T16" fmla="*/ 130601 w 325"/>
              <a:gd name="T17" fmla="*/ 0 h 298"/>
              <a:gd name="T18" fmla="*/ 105525 w 325"/>
              <a:gd name="T19" fmla="*/ 78013 h 298"/>
              <a:gd name="T20" fmla="*/ 63211 w 325"/>
              <a:gd name="T21" fmla="*/ 84819 h 298"/>
              <a:gd name="T22" fmla="*/ 38658 w 325"/>
              <a:gd name="T23" fmla="*/ 88484 h 2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298">
                <a:moveTo>
                  <a:pt x="74" y="169"/>
                </a:moveTo>
                <a:lnTo>
                  <a:pt x="74" y="169"/>
                </a:lnTo>
                <a:cubicBezTo>
                  <a:pt x="40" y="182"/>
                  <a:pt x="13" y="209"/>
                  <a:pt x="0" y="270"/>
                </a:cubicBezTo>
                <a:cubicBezTo>
                  <a:pt x="27" y="291"/>
                  <a:pt x="54" y="297"/>
                  <a:pt x="74" y="297"/>
                </a:cubicBezTo>
                <a:cubicBezTo>
                  <a:pt x="94" y="297"/>
                  <a:pt x="108" y="291"/>
                  <a:pt x="121" y="291"/>
                </a:cubicBezTo>
                <a:cubicBezTo>
                  <a:pt x="168" y="270"/>
                  <a:pt x="209" y="216"/>
                  <a:pt x="250" y="182"/>
                </a:cubicBezTo>
                <a:cubicBezTo>
                  <a:pt x="277" y="169"/>
                  <a:pt x="297" y="155"/>
                  <a:pt x="324" y="149"/>
                </a:cubicBezTo>
                <a:cubicBezTo>
                  <a:pt x="324" y="27"/>
                  <a:pt x="324" y="27"/>
                  <a:pt x="324" y="27"/>
                </a:cubicBezTo>
                <a:cubicBezTo>
                  <a:pt x="290" y="27"/>
                  <a:pt x="270" y="14"/>
                  <a:pt x="250" y="0"/>
                </a:cubicBezTo>
                <a:cubicBezTo>
                  <a:pt x="209" y="27"/>
                  <a:pt x="189" y="68"/>
                  <a:pt x="202" y="149"/>
                </a:cubicBezTo>
                <a:cubicBezTo>
                  <a:pt x="175" y="155"/>
                  <a:pt x="148" y="155"/>
                  <a:pt x="121" y="162"/>
                </a:cubicBezTo>
                <a:cubicBezTo>
                  <a:pt x="108" y="162"/>
                  <a:pt x="87" y="169"/>
                  <a:pt x="74" y="16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0" name="Freeform 338"/>
          <p:cNvSpPr>
            <a:spLocks noChangeArrowheads="1"/>
          </p:cNvSpPr>
          <p:nvPr/>
        </p:nvSpPr>
        <p:spPr bwMode="auto">
          <a:xfrm>
            <a:off x="10610850" y="2200275"/>
            <a:ext cx="82550" cy="50007"/>
          </a:xfrm>
          <a:custGeom>
            <a:avLst/>
            <a:gdLst>
              <a:gd name="T0" fmla="*/ 90908 w 318"/>
              <a:gd name="T1" fmla="*/ 31156 h 190"/>
              <a:gd name="T2" fmla="*/ 90908 w 318"/>
              <a:gd name="T3" fmla="*/ 31156 h 190"/>
              <a:gd name="T4" fmla="*/ 73765 w 318"/>
              <a:gd name="T5" fmla="*/ 38426 h 190"/>
              <a:gd name="T6" fmla="*/ 28052 w 318"/>
              <a:gd name="T7" fmla="*/ 66467 h 190"/>
              <a:gd name="T8" fmla="*/ 0 w 318"/>
              <a:gd name="T9" fmla="*/ 98143 h 190"/>
              <a:gd name="T10" fmla="*/ 28052 w 318"/>
              <a:gd name="T11" fmla="*/ 94508 h 190"/>
              <a:gd name="T12" fmla="*/ 73765 w 318"/>
              <a:gd name="T13" fmla="*/ 84122 h 190"/>
              <a:gd name="T14" fmla="*/ 87791 w 318"/>
              <a:gd name="T15" fmla="*/ 70102 h 190"/>
              <a:gd name="T16" fmla="*/ 101817 w 318"/>
              <a:gd name="T17" fmla="*/ 84122 h 190"/>
              <a:gd name="T18" fmla="*/ 157920 w 318"/>
              <a:gd name="T19" fmla="*/ 84122 h 190"/>
              <a:gd name="T20" fmla="*/ 164674 w 318"/>
              <a:gd name="T21" fmla="*/ 73218 h 190"/>
              <a:gd name="T22" fmla="*/ 157920 w 318"/>
              <a:gd name="T23" fmla="*/ 76853 h 190"/>
              <a:gd name="T24" fmla="*/ 136622 w 318"/>
              <a:gd name="T25" fmla="*/ 10385 h 190"/>
              <a:gd name="T26" fmla="*/ 101817 w 318"/>
              <a:gd name="T27" fmla="*/ 0 h 190"/>
              <a:gd name="T28" fmla="*/ 98181 w 318"/>
              <a:gd name="T29" fmla="*/ 0 h 190"/>
              <a:gd name="T30" fmla="*/ 101817 w 318"/>
              <a:gd name="T31" fmla="*/ 3116 h 190"/>
              <a:gd name="T32" fmla="*/ 101817 w 318"/>
              <a:gd name="T33" fmla="*/ 34791 h 190"/>
              <a:gd name="T34" fmla="*/ 90908 w 318"/>
              <a:gd name="T35" fmla="*/ 42061 h 190"/>
              <a:gd name="T36" fmla="*/ 90908 w 318"/>
              <a:gd name="T37" fmla="*/ 31156 h 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8" h="190">
                <a:moveTo>
                  <a:pt x="175" y="60"/>
                </a:moveTo>
                <a:lnTo>
                  <a:pt x="175" y="60"/>
                </a:lnTo>
                <a:cubicBezTo>
                  <a:pt x="162" y="67"/>
                  <a:pt x="148" y="67"/>
                  <a:pt x="142" y="74"/>
                </a:cubicBezTo>
                <a:cubicBezTo>
                  <a:pt x="101" y="81"/>
                  <a:pt x="81" y="101"/>
                  <a:pt x="54" y="128"/>
                </a:cubicBezTo>
                <a:cubicBezTo>
                  <a:pt x="33" y="148"/>
                  <a:pt x="20" y="168"/>
                  <a:pt x="0" y="189"/>
                </a:cubicBezTo>
                <a:cubicBezTo>
                  <a:pt x="20" y="189"/>
                  <a:pt x="40" y="189"/>
                  <a:pt x="54" y="182"/>
                </a:cubicBezTo>
                <a:cubicBezTo>
                  <a:pt x="88" y="182"/>
                  <a:pt x="121" y="175"/>
                  <a:pt x="142" y="162"/>
                </a:cubicBezTo>
                <a:cubicBezTo>
                  <a:pt x="148" y="155"/>
                  <a:pt x="162" y="141"/>
                  <a:pt x="169" y="135"/>
                </a:cubicBezTo>
                <a:cubicBezTo>
                  <a:pt x="169" y="141"/>
                  <a:pt x="182" y="155"/>
                  <a:pt x="196" y="162"/>
                </a:cubicBezTo>
                <a:cubicBezTo>
                  <a:pt x="223" y="175"/>
                  <a:pt x="277" y="182"/>
                  <a:pt x="304" y="162"/>
                </a:cubicBezTo>
                <a:cubicBezTo>
                  <a:pt x="310" y="155"/>
                  <a:pt x="310" y="155"/>
                  <a:pt x="317" y="141"/>
                </a:cubicBezTo>
                <a:cubicBezTo>
                  <a:pt x="310" y="148"/>
                  <a:pt x="304" y="148"/>
                  <a:pt x="304" y="148"/>
                </a:cubicBezTo>
                <a:cubicBezTo>
                  <a:pt x="209" y="168"/>
                  <a:pt x="236" y="47"/>
                  <a:pt x="263" y="20"/>
                </a:cubicBezTo>
                <a:cubicBezTo>
                  <a:pt x="229" y="20"/>
                  <a:pt x="209" y="13"/>
                  <a:pt x="196" y="0"/>
                </a:cubicBezTo>
                <a:cubicBezTo>
                  <a:pt x="189" y="0"/>
                  <a:pt x="189" y="0"/>
                  <a:pt x="189" y="0"/>
                </a:cubicBezTo>
                <a:cubicBezTo>
                  <a:pt x="189" y="0"/>
                  <a:pt x="189" y="0"/>
                  <a:pt x="196" y="6"/>
                </a:cubicBezTo>
                <a:cubicBezTo>
                  <a:pt x="216" y="47"/>
                  <a:pt x="202" y="54"/>
                  <a:pt x="196" y="67"/>
                </a:cubicBezTo>
                <a:cubicBezTo>
                  <a:pt x="189" y="67"/>
                  <a:pt x="182" y="74"/>
                  <a:pt x="175" y="81"/>
                </a:cubicBezTo>
                <a:cubicBezTo>
                  <a:pt x="175" y="74"/>
                  <a:pt x="175" y="67"/>
                  <a:pt x="175" y="6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1" name="Freeform 339"/>
          <p:cNvSpPr>
            <a:spLocks noChangeArrowheads="1"/>
          </p:cNvSpPr>
          <p:nvPr/>
        </p:nvSpPr>
        <p:spPr bwMode="auto">
          <a:xfrm>
            <a:off x="10291763" y="2340769"/>
            <a:ext cx="79375" cy="84931"/>
          </a:xfrm>
          <a:custGeom>
            <a:avLst/>
            <a:gdLst>
              <a:gd name="T0" fmla="*/ 143258 w 305"/>
              <a:gd name="T1" fmla="*/ 133744 h 325"/>
              <a:gd name="T2" fmla="*/ 143258 w 305"/>
              <a:gd name="T3" fmla="*/ 133744 h 325"/>
              <a:gd name="T4" fmla="*/ 157792 w 305"/>
              <a:gd name="T5" fmla="*/ 102398 h 325"/>
              <a:gd name="T6" fmla="*/ 143258 w 305"/>
              <a:gd name="T7" fmla="*/ 91426 h 325"/>
              <a:gd name="T8" fmla="*/ 76820 w 305"/>
              <a:gd name="T9" fmla="*/ 88292 h 325"/>
              <a:gd name="T10" fmla="*/ 66439 w 305"/>
              <a:gd name="T11" fmla="*/ 77321 h 325"/>
              <a:gd name="T12" fmla="*/ 76820 w 305"/>
              <a:gd name="T13" fmla="*/ 70529 h 325"/>
              <a:gd name="T14" fmla="*/ 80453 w 305"/>
              <a:gd name="T15" fmla="*/ 0 h 325"/>
              <a:gd name="T16" fmla="*/ 76820 w 305"/>
              <a:gd name="T17" fmla="*/ 6792 h 325"/>
              <a:gd name="T18" fmla="*/ 42043 w 305"/>
              <a:gd name="T19" fmla="*/ 14106 h 325"/>
              <a:gd name="T20" fmla="*/ 42043 w 305"/>
              <a:gd name="T21" fmla="*/ 130609 h 325"/>
              <a:gd name="T22" fmla="*/ 76820 w 305"/>
              <a:gd name="T23" fmla="*/ 112846 h 325"/>
              <a:gd name="T24" fmla="*/ 118863 w 305"/>
              <a:gd name="T25" fmla="*/ 102398 h 325"/>
              <a:gd name="T26" fmla="*/ 94468 w 305"/>
              <a:gd name="T27" fmla="*/ 169270 h 325"/>
              <a:gd name="T28" fmla="*/ 143258 w 305"/>
              <a:gd name="T29" fmla="*/ 133744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5" h="325">
                <a:moveTo>
                  <a:pt x="276" y="256"/>
                </a:moveTo>
                <a:lnTo>
                  <a:pt x="276" y="256"/>
                </a:lnTo>
                <a:cubicBezTo>
                  <a:pt x="283" y="243"/>
                  <a:pt x="297" y="223"/>
                  <a:pt x="304" y="196"/>
                </a:cubicBezTo>
                <a:cubicBezTo>
                  <a:pt x="297" y="189"/>
                  <a:pt x="290" y="182"/>
                  <a:pt x="276" y="175"/>
                </a:cubicBezTo>
                <a:cubicBezTo>
                  <a:pt x="236" y="169"/>
                  <a:pt x="182" y="182"/>
                  <a:pt x="148" y="169"/>
                </a:cubicBezTo>
                <a:cubicBezTo>
                  <a:pt x="141" y="169"/>
                  <a:pt x="135" y="162"/>
                  <a:pt x="128" y="148"/>
                </a:cubicBezTo>
                <a:cubicBezTo>
                  <a:pt x="135" y="148"/>
                  <a:pt x="141" y="142"/>
                  <a:pt x="148" y="135"/>
                </a:cubicBezTo>
                <a:cubicBezTo>
                  <a:pt x="182" y="101"/>
                  <a:pt x="202" y="20"/>
                  <a:pt x="155" y="0"/>
                </a:cubicBezTo>
                <a:cubicBezTo>
                  <a:pt x="155" y="7"/>
                  <a:pt x="155" y="7"/>
                  <a:pt x="148" y="13"/>
                </a:cubicBezTo>
                <a:cubicBezTo>
                  <a:pt x="141" y="27"/>
                  <a:pt x="108" y="27"/>
                  <a:pt x="81" y="27"/>
                </a:cubicBezTo>
                <a:cubicBezTo>
                  <a:pt x="182" y="182"/>
                  <a:pt x="0" y="88"/>
                  <a:pt x="81" y="250"/>
                </a:cubicBezTo>
                <a:cubicBezTo>
                  <a:pt x="121" y="256"/>
                  <a:pt x="135" y="236"/>
                  <a:pt x="148" y="216"/>
                </a:cubicBezTo>
                <a:cubicBezTo>
                  <a:pt x="168" y="202"/>
                  <a:pt x="182" y="189"/>
                  <a:pt x="229" y="196"/>
                </a:cubicBezTo>
                <a:cubicBezTo>
                  <a:pt x="202" y="229"/>
                  <a:pt x="202" y="290"/>
                  <a:pt x="182" y="324"/>
                </a:cubicBezTo>
                <a:cubicBezTo>
                  <a:pt x="229" y="317"/>
                  <a:pt x="256" y="290"/>
                  <a:pt x="276" y="25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2" name="Freeform 340"/>
          <p:cNvSpPr>
            <a:spLocks noChangeArrowheads="1"/>
          </p:cNvSpPr>
          <p:nvPr/>
        </p:nvSpPr>
        <p:spPr bwMode="auto">
          <a:xfrm>
            <a:off x="10709275" y="2261394"/>
            <a:ext cx="28575" cy="26194"/>
          </a:xfrm>
          <a:custGeom>
            <a:avLst/>
            <a:gdLst>
              <a:gd name="T0" fmla="*/ 28416 w 109"/>
              <a:gd name="T1" fmla="*/ 45531 h 102"/>
              <a:gd name="T2" fmla="*/ 28416 w 109"/>
              <a:gd name="T3" fmla="*/ 45531 h 102"/>
              <a:gd name="T4" fmla="*/ 38940 w 109"/>
              <a:gd name="T5" fmla="*/ 52257 h 102"/>
              <a:gd name="T6" fmla="*/ 53148 w 109"/>
              <a:gd name="T7" fmla="*/ 0 h 102"/>
              <a:gd name="T8" fmla="*/ 28416 w 109"/>
              <a:gd name="T9" fmla="*/ 3622 h 102"/>
              <a:gd name="T10" fmla="*/ 0 w 109"/>
              <a:gd name="T11" fmla="*/ 24317 h 102"/>
              <a:gd name="T12" fmla="*/ 28416 w 109"/>
              <a:gd name="T13" fmla="*/ 45531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102">
                <a:moveTo>
                  <a:pt x="54" y="88"/>
                </a:moveTo>
                <a:lnTo>
                  <a:pt x="54" y="88"/>
                </a:lnTo>
                <a:cubicBezTo>
                  <a:pt x="54" y="88"/>
                  <a:pt x="67" y="94"/>
                  <a:pt x="74" y="101"/>
                </a:cubicBezTo>
                <a:cubicBezTo>
                  <a:pt x="81" y="67"/>
                  <a:pt x="108" y="54"/>
                  <a:pt x="101" y="0"/>
                </a:cubicBezTo>
                <a:cubicBezTo>
                  <a:pt x="81" y="0"/>
                  <a:pt x="67" y="7"/>
                  <a:pt x="54" y="7"/>
                </a:cubicBezTo>
                <a:cubicBezTo>
                  <a:pt x="27" y="13"/>
                  <a:pt x="7" y="27"/>
                  <a:pt x="0" y="47"/>
                </a:cubicBezTo>
                <a:cubicBezTo>
                  <a:pt x="27" y="54"/>
                  <a:pt x="34" y="74"/>
                  <a:pt x="54" y="8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3" name="Freeform 341"/>
          <p:cNvSpPr>
            <a:spLocks noChangeArrowheads="1"/>
          </p:cNvSpPr>
          <p:nvPr/>
        </p:nvSpPr>
        <p:spPr bwMode="auto">
          <a:xfrm>
            <a:off x="10644188" y="2309813"/>
            <a:ext cx="34925" cy="65088"/>
          </a:xfrm>
          <a:custGeom>
            <a:avLst/>
            <a:gdLst>
              <a:gd name="T0" fmla="*/ 66940 w 136"/>
              <a:gd name="T1" fmla="*/ 38559 h 251"/>
              <a:gd name="T2" fmla="*/ 66940 w 136"/>
              <a:gd name="T3" fmla="*/ 38559 h 251"/>
              <a:gd name="T4" fmla="*/ 56481 w 136"/>
              <a:gd name="T5" fmla="*/ 31785 h 251"/>
              <a:gd name="T6" fmla="*/ 35562 w 136"/>
              <a:gd name="T7" fmla="*/ 0 h 251"/>
              <a:gd name="T8" fmla="*/ 31901 w 136"/>
              <a:gd name="T9" fmla="*/ 0 h 251"/>
              <a:gd name="T10" fmla="*/ 31901 w 136"/>
              <a:gd name="T11" fmla="*/ 21364 h 251"/>
              <a:gd name="T12" fmla="*/ 14120 w 136"/>
              <a:gd name="T13" fmla="*/ 14069 h 251"/>
              <a:gd name="T14" fmla="*/ 7322 w 136"/>
              <a:gd name="T15" fmla="*/ 105776 h 251"/>
              <a:gd name="T16" fmla="*/ 0 w 136"/>
              <a:gd name="T17" fmla="*/ 116197 h 251"/>
              <a:gd name="T18" fmla="*/ 7322 w 136"/>
              <a:gd name="T19" fmla="*/ 116197 h 251"/>
              <a:gd name="T20" fmla="*/ 35562 w 136"/>
              <a:gd name="T21" fmla="*/ 119845 h 251"/>
              <a:gd name="T22" fmla="*/ 52820 w 136"/>
              <a:gd name="T23" fmla="*/ 130266 h 251"/>
              <a:gd name="T24" fmla="*/ 66940 w 136"/>
              <a:gd name="T25" fmla="*/ 38559 h 2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 h="251">
                <a:moveTo>
                  <a:pt x="128" y="74"/>
                </a:moveTo>
                <a:lnTo>
                  <a:pt x="128" y="74"/>
                </a:lnTo>
                <a:cubicBezTo>
                  <a:pt x="122" y="74"/>
                  <a:pt x="115" y="68"/>
                  <a:pt x="108" y="61"/>
                </a:cubicBezTo>
                <a:cubicBezTo>
                  <a:pt x="101" y="34"/>
                  <a:pt x="88" y="7"/>
                  <a:pt x="68" y="0"/>
                </a:cubicBezTo>
                <a:cubicBezTo>
                  <a:pt x="61" y="0"/>
                  <a:pt x="61" y="0"/>
                  <a:pt x="61" y="0"/>
                </a:cubicBezTo>
                <a:cubicBezTo>
                  <a:pt x="61" y="14"/>
                  <a:pt x="61" y="27"/>
                  <a:pt x="61" y="41"/>
                </a:cubicBezTo>
                <a:cubicBezTo>
                  <a:pt x="54" y="34"/>
                  <a:pt x="41" y="27"/>
                  <a:pt x="27" y="27"/>
                </a:cubicBezTo>
                <a:cubicBezTo>
                  <a:pt x="0" y="68"/>
                  <a:pt x="41" y="135"/>
                  <a:pt x="14" y="203"/>
                </a:cubicBezTo>
                <a:cubicBezTo>
                  <a:pt x="7" y="210"/>
                  <a:pt x="7" y="216"/>
                  <a:pt x="0" y="223"/>
                </a:cubicBezTo>
                <a:cubicBezTo>
                  <a:pt x="7" y="223"/>
                  <a:pt x="7" y="223"/>
                  <a:pt x="14" y="223"/>
                </a:cubicBezTo>
                <a:cubicBezTo>
                  <a:pt x="34" y="223"/>
                  <a:pt x="47" y="223"/>
                  <a:pt x="68" y="230"/>
                </a:cubicBezTo>
                <a:cubicBezTo>
                  <a:pt x="81" y="230"/>
                  <a:pt x="95" y="237"/>
                  <a:pt x="101" y="250"/>
                </a:cubicBezTo>
                <a:cubicBezTo>
                  <a:pt x="47" y="156"/>
                  <a:pt x="135" y="183"/>
                  <a:pt x="128"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4" name="Freeform 342"/>
          <p:cNvSpPr>
            <a:spLocks noChangeArrowheads="1"/>
          </p:cNvSpPr>
          <p:nvPr/>
        </p:nvSpPr>
        <p:spPr bwMode="auto">
          <a:xfrm>
            <a:off x="10311607" y="2107407"/>
            <a:ext cx="38894" cy="35719"/>
          </a:xfrm>
          <a:custGeom>
            <a:avLst/>
            <a:gdLst>
              <a:gd name="T0" fmla="*/ 38742 w 149"/>
              <a:gd name="T1" fmla="*/ 28243 h 136"/>
              <a:gd name="T2" fmla="*/ 38742 w 149"/>
              <a:gd name="T3" fmla="*/ 28243 h 136"/>
              <a:gd name="T4" fmla="*/ 38742 w 149"/>
              <a:gd name="T5" fmla="*/ 28243 h 136"/>
              <a:gd name="T6" fmla="*/ 0 w 149"/>
              <a:gd name="T7" fmla="*/ 38703 h 136"/>
              <a:gd name="T8" fmla="*/ 14135 w 149"/>
              <a:gd name="T9" fmla="*/ 66946 h 136"/>
              <a:gd name="T10" fmla="*/ 20941 w 149"/>
              <a:gd name="T11" fmla="*/ 66946 h 136"/>
              <a:gd name="T12" fmla="*/ 20941 w 149"/>
              <a:gd name="T13" fmla="*/ 70607 h 136"/>
              <a:gd name="T14" fmla="*/ 38742 w 149"/>
              <a:gd name="T15" fmla="*/ 66946 h 136"/>
              <a:gd name="T16" fmla="*/ 56542 w 149"/>
              <a:gd name="T17" fmla="*/ 60147 h 136"/>
              <a:gd name="T18" fmla="*/ 67013 w 149"/>
              <a:gd name="T19" fmla="*/ 66946 h 136"/>
              <a:gd name="T20" fmla="*/ 63348 w 149"/>
              <a:gd name="T21" fmla="*/ 46025 h 136"/>
              <a:gd name="T22" fmla="*/ 70677 w 149"/>
              <a:gd name="T23" fmla="*/ 14121 h 136"/>
              <a:gd name="T24" fmla="*/ 77483 w 149"/>
              <a:gd name="T25" fmla="*/ 0 h 136"/>
              <a:gd name="T26" fmla="*/ 56542 w 149"/>
              <a:gd name="T27" fmla="*/ 6799 h 136"/>
              <a:gd name="T28" fmla="*/ 46071 w 149"/>
              <a:gd name="T29" fmla="*/ 3138 h 136"/>
              <a:gd name="T30" fmla="*/ 46071 w 149"/>
              <a:gd name="T31" fmla="*/ 20921 h 136"/>
              <a:gd name="T32" fmla="*/ 38742 w 149"/>
              <a:gd name="T33" fmla="*/ 28243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136">
                <a:moveTo>
                  <a:pt x="74" y="54"/>
                </a:moveTo>
                <a:lnTo>
                  <a:pt x="74" y="54"/>
                </a:lnTo>
                <a:cubicBezTo>
                  <a:pt x="47" y="54"/>
                  <a:pt x="7" y="47"/>
                  <a:pt x="0" y="74"/>
                </a:cubicBezTo>
                <a:cubicBezTo>
                  <a:pt x="20" y="81"/>
                  <a:pt x="34" y="94"/>
                  <a:pt x="27" y="128"/>
                </a:cubicBezTo>
                <a:cubicBezTo>
                  <a:pt x="34" y="128"/>
                  <a:pt x="34" y="128"/>
                  <a:pt x="40" y="128"/>
                </a:cubicBezTo>
                <a:cubicBezTo>
                  <a:pt x="40" y="128"/>
                  <a:pt x="40" y="128"/>
                  <a:pt x="40" y="135"/>
                </a:cubicBezTo>
                <a:cubicBezTo>
                  <a:pt x="54" y="135"/>
                  <a:pt x="67" y="135"/>
                  <a:pt x="74" y="128"/>
                </a:cubicBezTo>
                <a:cubicBezTo>
                  <a:pt x="88" y="128"/>
                  <a:pt x="94" y="121"/>
                  <a:pt x="108" y="115"/>
                </a:cubicBezTo>
                <a:cubicBezTo>
                  <a:pt x="108" y="115"/>
                  <a:pt x="115" y="115"/>
                  <a:pt x="128" y="128"/>
                </a:cubicBezTo>
                <a:cubicBezTo>
                  <a:pt x="128" y="115"/>
                  <a:pt x="121" y="101"/>
                  <a:pt x="121" y="88"/>
                </a:cubicBezTo>
                <a:cubicBezTo>
                  <a:pt x="142" y="67"/>
                  <a:pt x="148" y="47"/>
                  <a:pt x="135" y="27"/>
                </a:cubicBezTo>
                <a:cubicBezTo>
                  <a:pt x="142" y="20"/>
                  <a:pt x="148" y="13"/>
                  <a:pt x="148" y="0"/>
                </a:cubicBezTo>
                <a:cubicBezTo>
                  <a:pt x="128" y="0"/>
                  <a:pt x="121" y="6"/>
                  <a:pt x="108" y="13"/>
                </a:cubicBezTo>
                <a:cubicBezTo>
                  <a:pt x="101" y="13"/>
                  <a:pt x="101" y="6"/>
                  <a:pt x="88" y="6"/>
                </a:cubicBezTo>
                <a:cubicBezTo>
                  <a:pt x="94" y="20"/>
                  <a:pt x="94" y="27"/>
                  <a:pt x="88" y="40"/>
                </a:cubicBezTo>
                <a:cubicBezTo>
                  <a:pt x="88" y="40"/>
                  <a:pt x="81" y="47"/>
                  <a:pt x="74" y="5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6" name="Freeform 344"/>
          <p:cNvSpPr>
            <a:spLocks noChangeArrowheads="1"/>
          </p:cNvSpPr>
          <p:nvPr/>
        </p:nvSpPr>
        <p:spPr bwMode="auto">
          <a:xfrm>
            <a:off x="9872663" y="1545432"/>
            <a:ext cx="26988" cy="33338"/>
          </a:xfrm>
          <a:custGeom>
            <a:avLst/>
            <a:gdLst>
              <a:gd name="T0" fmla="*/ 17073 w 102"/>
              <a:gd name="T1" fmla="*/ 66025 h 129"/>
              <a:gd name="T2" fmla="*/ 17073 w 102"/>
              <a:gd name="T3" fmla="*/ 66025 h 129"/>
              <a:gd name="T4" fmla="*/ 31041 w 102"/>
              <a:gd name="T5" fmla="*/ 62414 h 129"/>
              <a:gd name="T6" fmla="*/ 52253 w 102"/>
              <a:gd name="T7" fmla="*/ 41782 h 129"/>
              <a:gd name="T8" fmla="*/ 52253 w 102"/>
              <a:gd name="T9" fmla="*/ 34560 h 129"/>
              <a:gd name="T10" fmla="*/ 52253 w 102"/>
              <a:gd name="T11" fmla="*/ 24244 h 129"/>
              <a:gd name="T12" fmla="*/ 52253 w 102"/>
              <a:gd name="T13" fmla="*/ 17538 h 129"/>
              <a:gd name="T14" fmla="*/ 31041 w 102"/>
              <a:gd name="T15" fmla="*/ 3611 h 129"/>
              <a:gd name="T16" fmla="*/ 20694 w 102"/>
              <a:gd name="T17" fmla="*/ 0 h 129"/>
              <a:gd name="T18" fmla="*/ 17073 w 102"/>
              <a:gd name="T19" fmla="*/ 24244 h 129"/>
              <a:gd name="T20" fmla="*/ 6726 w 102"/>
              <a:gd name="T21" fmla="*/ 66025 h 129"/>
              <a:gd name="T22" fmla="*/ 17073 w 102"/>
              <a:gd name="T23" fmla="*/ 66025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 h="129">
                <a:moveTo>
                  <a:pt x="33" y="128"/>
                </a:moveTo>
                <a:lnTo>
                  <a:pt x="33" y="128"/>
                </a:lnTo>
                <a:cubicBezTo>
                  <a:pt x="40" y="128"/>
                  <a:pt x="54" y="121"/>
                  <a:pt x="60" y="121"/>
                </a:cubicBezTo>
                <a:cubicBezTo>
                  <a:pt x="81" y="108"/>
                  <a:pt x="94" y="94"/>
                  <a:pt x="101" y="81"/>
                </a:cubicBezTo>
                <a:cubicBezTo>
                  <a:pt x="101" y="74"/>
                  <a:pt x="101" y="67"/>
                  <a:pt x="101" y="67"/>
                </a:cubicBezTo>
                <a:cubicBezTo>
                  <a:pt x="101" y="47"/>
                  <a:pt x="101" y="47"/>
                  <a:pt x="101" y="47"/>
                </a:cubicBezTo>
                <a:cubicBezTo>
                  <a:pt x="101" y="47"/>
                  <a:pt x="101" y="40"/>
                  <a:pt x="101" y="34"/>
                </a:cubicBezTo>
                <a:cubicBezTo>
                  <a:pt x="94" y="20"/>
                  <a:pt x="81" y="13"/>
                  <a:pt x="60" y="7"/>
                </a:cubicBezTo>
                <a:cubicBezTo>
                  <a:pt x="54" y="7"/>
                  <a:pt x="47" y="7"/>
                  <a:pt x="40" y="0"/>
                </a:cubicBezTo>
                <a:cubicBezTo>
                  <a:pt x="40" y="20"/>
                  <a:pt x="40" y="34"/>
                  <a:pt x="33" y="47"/>
                </a:cubicBezTo>
                <a:cubicBezTo>
                  <a:pt x="20" y="67"/>
                  <a:pt x="0" y="81"/>
                  <a:pt x="13" y="128"/>
                </a:cubicBezTo>
                <a:cubicBezTo>
                  <a:pt x="20" y="128"/>
                  <a:pt x="27" y="128"/>
                  <a:pt x="33"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7" name="Freeform 345"/>
          <p:cNvSpPr>
            <a:spLocks noChangeArrowheads="1"/>
          </p:cNvSpPr>
          <p:nvPr/>
        </p:nvSpPr>
        <p:spPr bwMode="auto">
          <a:xfrm>
            <a:off x="9843294" y="1583532"/>
            <a:ext cx="35719" cy="57944"/>
          </a:xfrm>
          <a:custGeom>
            <a:avLst/>
            <a:gdLst>
              <a:gd name="T0" fmla="*/ 10459 w 136"/>
              <a:gd name="T1" fmla="*/ 116496 h 224"/>
              <a:gd name="T2" fmla="*/ 10459 w 136"/>
              <a:gd name="T3" fmla="*/ 116496 h 224"/>
              <a:gd name="T4" fmla="*/ 20919 w 136"/>
              <a:gd name="T5" fmla="*/ 116496 h 224"/>
              <a:gd name="T6" fmla="*/ 60142 w 136"/>
              <a:gd name="T7" fmla="*/ 77838 h 224"/>
              <a:gd name="T8" fmla="*/ 66940 w 136"/>
              <a:gd name="T9" fmla="*/ 77838 h 224"/>
              <a:gd name="T10" fmla="*/ 60142 w 136"/>
              <a:gd name="T11" fmla="*/ 10970 h 224"/>
              <a:gd name="T12" fmla="*/ 42361 w 136"/>
              <a:gd name="T13" fmla="*/ 0 h 224"/>
              <a:gd name="T14" fmla="*/ 20919 w 136"/>
              <a:gd name="T15" fmla="*/ 28210 h 224"/>
              <a:gd name="T16" fmla="*/ 10459 w 136"/>
              <a:gd name="T17" fmla="*/ 39180 h 224"/>
              <a:gd name="T18" fmla="*/ 0 w 136"/>
              <a:gd name="T19" fmla="*/ 81495 h 224"/>
              <a:gd name="T20" fmla="*/ 0 w 136"/>
              <a:gd name="T21" fmla="*/ 95600 h 224"/>
              <a:gd name="T22" fmla="*/ 0 w 136"/>
              <a:gd name="T23" fmla="*/ 116496 h 224"/>
              <a:gd name="T24" fmla="*/ 10459 w 136"/>
              <a:gd name="T25" fmla="*/ 116496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 h="224">
                <a:moveTo>
                  <a:pt x="20" y="223"/>
                </a:moveTo>
                <a:lnTo>
                  <a:pt x="20" y="223"/>
                </a:lnTo>
                <a:cubicBezTo>
                  <a:pt x="27" y="223"/>
                  <a:pt x="34" y="223"/>
                  <a:pt x="40" y="223"/>
                </a:cubicBezTo>
                <a:cubicBezTo>
                  <a:pt x="101" y="210"/>
                  <a:pt x="13" y="135"/>
                  <a:pt x="115" y="149"/>
                </a:cubicBezTo>
                <a:cubicBezTo>
                  <a:pt x="121" y="149"/>
                  <a:pt x="121" y="149"/>
                  <a:pt x="128" y="149"/>
                </a:cubicBezTo>
                <a:cubicBezTo>
                  <a:pt x="128" y="102"/>
                  <a:pt x="135" y="48"/>
                  <a:pt x="115" y="21"/>
                </a:cubicBezTo>
                <a:cubicBezTo>
                  <a:pt x="108" y="7"/>
                  <a:pt x="94" y="0"/>
                  <a:pt x="81" y="0"/>
                </a:cubicBezTo>
                <a:cubicBezTo>
                  <a:pt x="67" y="21"/>
                  <a:pt x="54" y="34"/>
                  <a:pt x="40" y="54"/>
                </a:cubicBezTo>
                <a:cubicBezTo>
                  <a:pt x="34" y="61"/>
                  <a:pt x="27" y="68"/>
                  <a:pt x="20" y="75"/>
                </a:cubicBezTo>
                <a:cubicBezTo>
                  <a:pt x="7" y="95"/>
                  <a:pt x="0" y="122"/>
                  <a:pt x="0" y="156"/>
                </a:cubicBezTo>
                <a:cubicBezTo>
                  <a:pt x="0" y="183"/>
                  <a:pt x="0" y="183"/>
                  <a:pt x="0" y="183"/>
                </a:cubicBezTo>
                <a:cubicBezTo>
                  <a:pt x="0" y="196"/>
                  <a:pt x="0" y="210"/>
                  <a:pt x="0" y="223"/>
                </a:cubicBezTo>
                <a:cubicBezTo>
                  <a:pt x="13" y="223"/>
                  <a:pt x="20" y="223"/>
                  <a:pt x="20" y="22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8" name="Freeform 346"/>
          <p:cNvSpPr>
            <a:spLocks noChangeArrowheads="1"/>
          </p:cNvSpPr>
          <p:nvPr/>
        </p:nvSpPr>
        <p:spPr bwMode="auto">
          <a:xfrm>
            <a:off x="9818688" y="1818482"/>
            <a:ext cx="26988" cy="33338"/>
          </a:xfrm>
          <a:custGeom>
            <a:avLst/>
            <a:gdLst>
              <a:gd name="T0" fmla="*/ 27666 w 103"/>
              <a:gd name="T1" fmla="*/ 27854 h 129"/>
              <a:gd name="T2" fmla="*/ 27666 w 103"/>
              <a:gd name="T3" fmla="*/ 27854 h 129"/>
              <a:gd name="T4" fmla="*/ 21006 w 103"/>
              <a:gd name="T5" fmla="*/ 24244 h 129"/>
              <a:gd name="T6" fmla="*/ 21006 w 103"/>
              <a:gd name="T7" fmla="*/ 24244 h 129"/>
              <a:gd name="T8" fmla="*/ 0 w 103"/>
              <a:gd name="T9" fmla="*/ 0 h 129"/>
              <a:gd name="T10" fmla="*/ 0 w 103"/>
              <a:gd name="T11" fmla="*/ 0 h 129"/>
              <a:gd name="T12" fmla="*/ 0 w 103"/>
              <a:gd name="T13" fmla="*/ 66025 h 129"/>
              <a:gd name="T14" fmla="*/ 0 w 103"/>
              <a:gd name="T15" fmla="*/ 66025 h 129"/>
              <a:gd name="T16" fmla="*/ 21006 w 103"/>
              <a:gd name="T17" fmla="*/ 66025 h 129"/>
              <a:gd name="T18" fmla="*/ 21006 w 103"/>
              <a:gd name="T19" fmla="*/ 66025 h 129"/>
              <a:gd name="T20" fmla="*/ 27666 w 103"/>
              <a:gd name="T21" fmla="*/ 66025 h 129"/>
              <a:gd name="T22" fmla="*/ 31253 w 103"/>
              <a:gd name="T23" fmla="*/ 62930 h 129"/>
              <a:gd name="T24" fmla="*/ 48672 w 103"/>
              <a:gd name="T25" fmla="*/ 52098 h 129"/>
              <a:gd name="T26" fmla="*/ 52259 w 103"/>
              <a:gd name="T27" fmla="*/ 27854 h 129"/>
              <a:gd name="T28" fmla="*/ 48672 w 103"/>
              <a:gd name="T29" fmla="*/ 27854 h 129"/>
              <a:gd name="T30" fmla="*/ 31253 w 103"/>
              <a:gd name="T31" fmla="*/ 31465 h 129"/>
              <a:gd name="T32" fmla="*/ 27666 w 103"/>
              <a:gd name="T33" fmla="*/ 2785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129">
                <a:moveTo>
                  <a:pt x="54" y="54"/>
                </a:moveTo>
                <a:lnTo>
                  <a:pt x="54" y="54"/>
                </a:lnTo>
                <a:cubicBezTo>
                  <a:pt x="48" y="54"/>
                  <a:pt x="48" y="54"/>
                  <a:pt x="41" y="47"/>
                </a:cubicBezTo>
                <a:cubicBezTo>
                  <a:pt x="27" y="34"/>
                  <a:pt x="21" y="7"/>
                  <a:pt x="0" y="0"/>
                </a:cubicBezTo>
                <a:cubicBezTo>
                  <a:pt x="0" y="128"/>
                  <a:pt x="0" y="128"/>
                  <a:pt x="0" y="128"/>
                </a:cubicBezTo>
                <a:cubicBezTo>
                  <a:pt x="14" y="128"/>
                  <a:pt x="27" y="128"/>
                  <a:pt x="41" y="128"/>
                </a:cubicBezTo>
                <a:cubicBezTo>
                  <a:pt x="48" y="128"/>
                  <a:pt x="48" y="128"/>
                  <a:pt x="54" y="128"/>
                </a:cubicBezTo>
                <a:cubicBezTo>
                  <a:pt x="54" y="122"/>
                  <a:pt x="61" y="122"/>
                  <a:pt x="61" y="122"/>
                </a:cubicBezTo>
                <a:cubicBezTo>
                  <a:pt x="75" y="115"/>
                  <a:pt x="88" y="108"/>
                  <a:pt x="95" y="101"/>
                </a:cubicBezTo>
                <a:cubicBezTo>
                  <a:pt x="102" y="88"/>
                  <a:pt x="102" y="74"/>
                  <a:pt x="102" y="54"/>
                </a:cubicBezTo>
                <a:cubicBezTo>
                  <a:pt x="95" y="54"/>
                  <a:pt x="95" y="54"/>
                  <a:pt x="95" y="54"/>
                </a:cubicBezTo>
                <a:cubicBezTo>
                  <a:pt x="81" y="61"/>
                  <a:pt x="75" y="61"/>
                  <a:pt x="61" y="61"/>
                </a:cubicBezTo>
                <a:lnTo>
                  <a:pt x="54" y="54"/>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59" name="Freeform 347"/>
          <p:cNvSpPr>
            <a:spLocks noChangeArrowheads="1"/>
          </p:cNvSpPr>
          <p:nvPr/>
        </p:nvSpPr>
        <p:spPr bwMode="auto">
          <a:xfrm>
            <a:off x="9797257" y="1500982"/>
            <a:ext cx="33338" cy="25400"/>
          </a:xfrm>
          <a:custGeom>
            <a:avLst/>
            <a:gdLst>
              <a:gd name="T0" fmla="*/ 20984 w 130"/>
              <a:gd name="T1" fmla="*/ 42592 h 96"/>
              <a:gd name="T2" fmla="*/ 20984 w 130"/>
              <a:gd name="T3" fmla="*/ 42592 h 96"/>
              <a:gd name="T4" fmla="*/ 41456 w 130"/>
              <a:gd name="T5" fmla="*/ 49953 h 96"/>
              <a:gd name="T6" fmla="*/ 62441 w 130"/>
              <a:gd name="T7" fmla="*/ 42592 h 96"/>
              <a:gd name="T8" fmla="*/ 62441 w 130"/>
              <a:gd name="T9" fmla="*/ 42592 h 96"/>
              <a:gd name="T10" fmla="*/ 66023 w 130"/>
              <a:gd name="T11" fmla="*/ 38911 h 96"/>
              <a:gd name="T12" fmla="*/ 62441 w 130"/>
              <a:gd name="T13" fmla="*/ 21559 h 96"/>
              <a:gd name="T14" fmla="*/ 62441 w 130"/>
              <a:gd name="T15" fmla="*/ 17878 h 96"/>
              <a:gd name="T16" fmla="*/ 41456 w 130"/>
              <a:gd name="T17" fmla="*/ 7362 h 96"/>
              <a:gd name="T18" fmla="*/ 20984 w 130"/>
              <a:gd name="T19" fmla="*/ 3681 h 96"/>
              <a:gd name="T20" fmla="*/ 0 w 130"/>
              <a:gd name="T21" fmla="*/ 0 h 96"/>
              <a:gd name="T22" fmla="*/ 20984 w 130"/>
              <a:gd name="T23" fmla="*/ 4259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96">
                <a:moveTo>
                  <a:pt x="41" y="81"/>
                </a:moveTo>
                <a:lnTo>
                  <a:pt x="41" y="81"/>
                </a:lnTo>
                <a:cubicBezTo>
                  <a:pt x="48" y="88"/>
                  <a:pt x="68" y="95"/>
                  <a:pt x="81" y="95"/>
                </a:cubicBezTo>
                <a:cubicBezTo>
                  <a:pt x="95" y="95"/>
                  <a:pt x="108" y="88"/>
                  <a:pt x="122" y="81"/>
                </a:cubicBezTo>
                <a:cubicBezTo>
                  <a:pt x="122" y="74"/>
                  <a:pt x="129" y="74"/>
                  <a:pt x="129" y="74"/>
                </a:cubicBezTo>
                <a:cubicBezTo>
                  <a:pt x="129" y="61"/>
                  <a:pt x="129" y="47"/>
                  <a:pt x="122" y="41"/>
                </a:cubicBezTo>
                <a:lnTo>
                  <a:pt x="122" y="34"/>
                </a:lnTo>
                <a:cubicBezTo>
                  <a:pt x="115" y="27"/>
                  <a:pt x="95" y="20"/>
                  <a:pt x="81" y="14"/>
                </a:cubicBezTo>
                <a:cubicBezTo>
                  <a:pt x="68" y="14"/>
                  <a:pt x="54" y="14"/>
                  <a:pt x="41" y="7"/>
                </a:cubicBezTo>
                <a:cubicBezTo>
                  <a:pt x="27" y="7"/>
                  <a:pt x="14" y="7"/>
                  <a:pt x="0" y="0"/>
                </a:cubicBezTo>
                <a:cubicBezTo>
                  <a:pt x="0" y="34"/>
                  <a:pt x="14" y="61"/>
                  <a:pt x="41"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60" name="Freeform 348"/>
          <p:cNvSpPr>
            <a:spLocks noChangeArrowheads="1"/>
          </p:cNvSpPr>
          <p:nvPr/>
        </p:nvSpPr>
        <p:spPr bwMode="auto">
          <a:xfrm>
            <a:off x="10081419" y="2340769"/>
            <a:ext cx="60325" cy="98425"/>
          </a:xfrm>
          <a:custGeom>
            <a:avLst/>
            <a:gdLst>
              <a:gd name="T0" fmla="*/ 101229 w 231"/>
              <a:gd name="T1" fmla="*/ 73932 h 379"/>
              <a:gd name="T2" fmla="*/ 101229 w 231"/>
              <a:gd name="T3" fmla="*/ 73932 h 379"/>
              <a:gd name="T4" fmla="*/ 104845 w 231"/>
              <a:gd name="T5" fmla="*/ 45817 h 379"/>
              <a:gd name="T6" fmla="*/ 101229 w 231"/>
              <a:gd name="T7" fmla="*/ 52586 h 379"/>
              <a:gd name="T8" fmla="*/ 83669 w 231"/>
              <a:gd name="T9" fmla="*/ 59875 h 379"/>
              <a:gd name="T10" fmla="*/ 73340 w 231"/>
              <a:gd name="T11" fmla="*/ 3645 h 379"/>
              <a:gd name="T12" fmla="*/ 59395 w 231"/>
              <a:gd name="T13" fmla="*/ 0 h 379"/>
              <a:gd name="T14" fmla="*/ 59395 w 231"/>
              <a:gd name="T15" fmla="*/ 0 h 379"/>
              <a:gd name="T16" fmla="*/ 59395 w 231"/>
              <a:gd name="T17" fmla="*/ 45817 h 379"/>
              <a:gd name="T18" fmla="*/ 73340 w 231"/>
              <a:gd name="T19" fmla="*/ 59875 h 379"/>
              <a:gd name="T20" fmla="*/ 76955 w 231"/>
              <a:gd name="T21" fmla="*/ 59875 h 379"/>
              <a:gd name="T22" fmla="*/ 73340 w 231"/>
              <a:gd name="T23" fmla="*/ 73932 h 379"/>
              <a:gd name="T24" fmla="*/ 63010 w 231"/>
              <a:gd name="T25" fmla="*/ 105171 h 379"/>
              <a:gd name="T26" fmla="*/ 59395 w 231"/>
              <a:gd name="T27" fmla="*/ 105171 h 379"/>
              <a:gd name="T28" fmla="*/ 35120 w 231"/>
              <a:gd name="T29" fmla="*/ 108816 h 379"/>
              <a:gd name="T30" fmla="*/ 7231 w 231"/>
              <a:gd name="T31" fmla="*/ 133286 h 379"/>
              <a:gd name="T32" fmla="*/ 3615 w 231"/>
              <a:gd name="T33" fmla="*/ 168690 h 379"/>
              <a:gd name="T34" fmla="*/ 7231 w 231"/>
              <a:gd name="T35" fmla="*/ 168690 h 379"/>
              <a:gd name="T36" fmla="*/ 7231 w 231"/>
              <a:gd name="T37" fmla="*/ 168690 h 379"/>
              <a:gd name="T38" fmla="*/ 7231 w 231"/>
              <a:gd name="T39" fmla="*/ 172335 h 379"/>
              <a:gd name="T40" fmla="*/ 0 w 231"/>
              <a:gd name="T41" fmla="*/ 175459 h 379"/>
              <a:gd name="T42" fmla="*/ 7231 w 231"/>
              <a:gd name="T43" fmla="*/ 172335 h 379"/>
              <a:gd name="T44" fmla="*/ 13945 w 231"/>
              <a:gd name="T45" fmla="*/ 172335 h 379"/>
              <a:gd name="T46" fmla="*/ 35120 w 231"/>
              <a:gd name="T47" fmla="*/ 193161 h 379"/>
              <a:gd name="T48" fmla="*/ 52164 w 231"/>
              <a:gd name="T49" fmla="*/ 193161 h 379"/>
              <a:gd name="T50" fmla="*/ 59395 w 231"/>
              <a:gd name="T51" fmla="*/ 186392 h 379"/>
              <a:gd name="T52" fmla="*/ 73340 w 231"/>
              <a:gd name="T53" fmla="*/ 179103 h 379"/>
              <a:gd name="T54" fmla="*/ 80054 w 231"/>
              <a:gd name="T55" fmla="*/ 179103 h 379"/>
              <a:gd name="T56" fmla="*/ 80054 w 231"/>
              <a:gd name="T57" fmla="*/ 179103 h 379"/>
              <a:gd name="T58" fmla="*/ 97614 w 231"/>
              <a:gd name="T59" fmla="*/ 179103 h 379"/>
              <a:gd name="T60" fmla="*/ 101229 w 231"/>
              <a:gd name="T61" fmla="*/ 119229 h 379"/>
              <a:gd name="T62" fmla="*/ 111559 w 231"/>
              <a:gd name="T63" fmla="*/ 126518 h 379"/>
              <a:gd name="T64" fmla="*/ 101229 w 231"/>
              <a:gd name="T65" fmla="*/ 98403 h 379"/>
              <a:gd name="T66" fmla="*/ 83669 w 231"/>
              <a:gd name="T67" fmla="*/ 94758 h 379"/>
              <a:gd name="T68" fmla="*/ 76955 w 231"/>
              <a:gd name="T69" fmla="*/ 73932 h 379"/>
              <a:gd name="T70" fmla="*/ 101229 w 231"/>
              <a:gd name="T71" fmla="*/ 73932 h 3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379">
                <a:moveTo>
                  <a:pt x="196" y="142"/>
                </a:moveTo>
                <a:lnTo>
                  <a:pt x="196" y="142"/>
                </a:lnTo>
                <a:cubicBezTo>
                  <a:pt x="230" y="121"/>
                  <a:pt x="230" y="34"/>
                  <a:pt x="203" y="88"/>
                </a:cubicBezTo>
                <a:cubicBezTo>
                  <a:pt x="203" y="94"/>
                  <a:pt x="196" y="101"/>
                  <a:pt x="196" y="101"/>
                </a:cubicBezTo>
                <a:cubicBezTo>
                  <a:pt x="189" y="108"/>
                  <a:pt x="176" y="115"/>
                  <a:pt x="162" y="115"/>
                </a:cubicBezTo>
                <a:cubicBezTo>
                  <a:pt x="169" y="67"/>
                  <a:pt x="169" y="27"/>
                  <a:pt x="142" y="7"/>
                </a:cubicBezTo>
                <a:cubicBezTo>
                  <a:pt x="135" y="0"/>
                  <a:pt x="128" y="0"/>
                  <a:pt x="115" y="0"/>
                </a:cubicBezTo>
                <a:cubicBezTo>
                  <a:pt x="81" y="34"/>
                  <a:pt x="88" y="61"/>
                  <a:pt x="115" y="88"/>
                </a:cubicBezTo>
                <a:cubicBezTo>
                  <a:pt x="122" y="94"/>
                  <a:pt x="128" y="108"/>
                  <a:pt x="142" y="115"/>
                </a:cubicBezTo>
                <a:cubicBezTo>
                  <a:pt x="149" y="115"/>
                  <a:pt x="149" y="115"/>
                  <a:pt x="149" y="115"/>
                </a:cubicBezTo>
                <a:cubicBezTo>
                  <a:pt x="149" y="128"/>
                  <a:pt x="149" y="135"/>
                  <a:pt x="142" y="142"/>
                </a:cubicBezTo>
                <a:cubicBezTo>
                  <a:pt x="135" y="162"/>
                  <a:pt x="128" y="182"/>
                  <a:pt x="122" y="202"/>
                </a:cubicBezTo>
                <a:cubicBezTo>
                  <a:pt x="115" y="202"/>
                  <a:pt x="115" y="202"/>
                  <a:pt x="115" y="202"/>
                </a:cubicBezTo>
                <a:cubicBezTo>
                  <a:pt x="95" y="202"/>
                  <a:pt x="81" y="202"/>
                  <a:pt x="68" y="209"/>
                </a:cubicBezTo>
                <a:cubicBezTo>
                  <a:pt x="41" y="216"/>
                  <a:pt x="20" y="229"/>
                  <a:pt x="14" y="256"/>
                </a:cubicBezTo>
                <a:cubicBezTo>
                  <a:pt x="7" y="277"/>
                  <a:pt x="0" y="297"/>
                  <a:pt x="7" y="324"/>
                </a:cubicBezTo>
                <a:cubicBezTo>
                  <a:pt x="7" y="324"/>
                  <a:pt x="7" y="324"/>
                  <a:pt x="14" y="324"/>
                </a:cubicBezTo>
                <a:cubicBezTo>
                  <a:pt x="14" y="324"/>
                  <a:pt x="14" y="324"/>
                  <a:pt x="14" y="331"/>
                </a:cubicBezTo>
                <a:cubicBezTo>
                  <a:pt x="7" y="331"/>
                  <a:pt x="7" y="331"/>
                  <a:pt x="0" y="337"/>
                </a:cubicBezTo>
                <a:cubicBezTo>
                  <a:pt x="7" y="337"/>
                  <a:pt x="7" y="337"/>
                  <a:pt x="14" y="331"/>
                </a:cubicBezTo>
                <a:cubicBezTo>
                  <a:pt x="20" y="331"/>
                  <a:pt x="20" y="331"/>
                  <a:pt x="27" y="331"/>
                </a:cubicBezTo>
                <a:cubicBezTo>
                  <a:pt x="41" y="344"/>
                  <a:pt x="47" y="364"/>
                  <a:pt x="68" y="371"/>
                </a:cubicBezTo>
                <a:cubicBezTo>
                  <a:pt x="81" y="378"/>
                  <a:pt x="88" y="378"/>
                  <a:pt x="101" y="371"/>
                </a:cubicBezTo>
                <a:cubicBezTo>
                  <a:pt x="108" y="364"/>
                  <a:pt x="108" y="358"/>
                  <a:pt x="115" y="358"/>
                </a:cubicBezTo>
                <a:cubicBezTo>
                  <a:pt x="122" y="351"/>
                  <a:pt x="128" y="344"/>
                  <a:pt x="142" y="344"/>
                </a:cubicBezTo>
                <a:cubicBezTo>
                  <a:pt x="149" y="344"/>
                  <a:pt x="149" y="344"/>
                  <a:pt x="155" y="344"/>
                </a:cubicBezTo>
                <a:cubicBezTo>
                  <a:pt x="162" y="351"/>
                  <a:pt x="169" y="351"/>
                  <a:pt x="189" y="344"/>
                </a:cubicBezTo>
                <a:cubicBezTo>
                  <a:pt x="182" y="297"/>
                  <a:pt x="142" y="202"/>
                  <a:pt x="196" y="229"/>
                </a:cubicBezTo>
                <a:cubicBezTo>
                  <a:pt x="203" y="236"/>
                  <a:pt x="209" y="236"/>
                  <a:pt x="216" y="243"/>
                </a:cubicBezTo>
                <a:cubicBezTo>
                  <a:pt x="216" y="216"/>
                  <a:pt x="209" y="196"/>
                  <a:pt x="196" y="189"/>
                </a:cubicBezTo>
                <a:cubicBezTo>
                  <a:pt x="182" y="182"/>
                  <a:pt x="176" y="182"/>
                  <a:pt x="162" y="182"/>
                </a:cubicBezTo>
                <a:cubicBezTo>
                  <a:pt x="162" y="169"/>
                  <a:pt x="155" y="155"/>
                  <a:pt x="149" y="142"/>
                </a:cubicBezTo>
                <a:cubicBezTo>
                  <a:pt x="169" y="148"/>
                  <a:pt x="182" y="148"/>
                  <a:pt x="196"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61" name="Freeform 349"/>
          <p:cNvSpPr>
            <a:spLocks noChangeArrowheads="1"/>
          </p:cNvSpPr>
          <p:nvPr/>
        </p:nvSpPr>
        <p:spPr bwMode="auto">
          <a:xfrm>
            <a:off x="9804400" y="2474913"/>
            <a:ext cx="28575" cy="26194"/>
          </a:xfrm>
          <a:custGeom>
            <a:avLst/>
            <a:gdLst>
              <a:gd name="T0" fmla="*/ 53674 w 109"/>
              <a:gd name="T1" fmla="*/ 0 h 102"/>
              <a:gd name="T2" fmla="*/ 53674 w 109"/>
              <a:gd name="T3" fmla="*/ 0 h 102"/>
              <a:gd name="T4" fmla="*/ 49990 w 109"/>
              <a:gd name="T5" fmla="*/ 0 h 102"/>
              <a:gd name="T6" fmla="*/ 49990 w 109"/>
              <a:gd name="T7" fmla="*/ 0 h 102"/>
              <a:gd name="T8" fmla="*/ 28415 w 109"/>
              <a:gd name="T9" fmla="*/ 0 h 102"/>
              <a:gd name="T10" fmla="*/ 7367 w 109"/>
              <a:gd name="T11" fmla="*/ 13970 h 102"/>
              <a:gd name="T12" fmla="*/ 0 w 109"/>
              <a:gd name="T13" fmla="*/ 27939 h 102"/>
              <a:gd name="T14" fmla="*/ 7367 w 109"/>
              <a:gd name="T15" fmla="*/ 27939 h 102"/>
              <a:gd name="T16" fmla="*/ 28415 w 109"/>
              <a:gd name="T17" fmla="*/ 45531 h 102"/>
              <a:gd name="T18" fmla="*/ 39466 w 109"/>
              <a:gd name="T19" fmla="*/ 52257 h 102"/>
              <a:gd name="T20" fmla="*/ 49990 w 109"/>
              <a:gd name="T21" fmla="*/ 31561 h 102"/>
              <a:gd name="T22" fmla="*/ 49990 w 109"/>
              <a:gd name="T23" fmla="*/ 31561 h 102"/>
              <a:gd name="T24" fmla="*/ 53674 w 109"/>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02">
                <a:moveTo>
                  <a:pt x="102" y="0"/>
                </a:moveTo>
                <a:lnTo>
                  <a:pt x="102" y="0"/>
                </a:lnTo>
                <a:cubicBezTo>
                  <a:pt x="95" y="0"/>
                  <a:pt x="95" y="0"/>
                  <a:pt x="95" y="0"/>
                </a:cubicBezTo>
                <a:cubicBezTo>
                  <a:pt x="81" y="0"/>
                  <a:pt x="68" y="0"/>
                  <a:pt x="54" y="0"/>
                </a:cubicBezTo>
                <a:cubicBezTo>
                  <a:pt x="34" y="7"/>
                  <a:pt x="21" y="13"/>
                  <a:pt x="14" y="27"/>
                </a:cubicBezTo>
                <a:cubicBezTo>
                  <a:pt x="7" y="34"/>
                  <a:pt x="0" y="40"/>
                  <a:pt x="0" y="54"/>
                </a:cubicBezTo>
                <a:cubicBezTo>
                  <a:pt x="7" y="54"/>
                  <a:pt x="7" y="54"/>
                  <a:pt x="14" y="54"/>
                </a:cubicBezTo>
                <a:cubicBezTo>
                  <a:pt x="27" y="61"/>
                  <a:pt x="41" y="74"/>
                  <a:pt x="54" y="88"/>
                </a:cubicBezTo>
                <a:cubicBezTo>
                  <a:pt x="61" y="94"/>
                  <a:pt x="68" y="101"/>
                  <a:pt x="75" y="101"/>
                </a:cubicBezTo>
                <a:cubicBezTo>
                  <a:pt x="81" y="88"/>
                  <a:pt x="88" y="74"/>
                  <a:pt x="95" y="61"/>
                </a:cubicBezTo>
                <a:cubicBezTo>
                  <a:pt x="102" y="47"/>
                  <a:pt x="108" y="27"/>
                  <a:pt x="102"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62" name="Freeform 350"/>
          <p:cNvSpPr>
            <a:spLocks noChangeArrowheads="1"/>
          </p:cNvSpPr>
          <p:nvPr/>
        </p:nvSpPr>
        <p:spPr bwMode="auto">
          <a:xfrm>
            <a:off x="9852025" y="1905794"/>
            <a:ext cx="39688" cy="49213"/>
          </a:xfrm>
          <a:custGeom>
            <a:avLst/>
            <a:gdLst>
              <a:gd name="T0" fmla="*/ 59683 w 149"/>
              <a:gd name="T1" fmla="*/ 63352 h 190"/>
              <a:gd name="T2" fmla="*/ 59683 w 149"/>
              <a:gd name="T3" fmla="*/ 63352 h 190"/>
              <a:gd name="T4" fmla="*/ 73819 w 149"/>
              <a:gd name="T5" fmla="*/ 70103 h 190"/>
              <a:gd name="T6" fmla="*/ 77483 w 149"/>
              <a:gd name="T7" fmla="*/ 73738 h 190"/>
              <a:gd name="T8" fmla="*/ 73819 w 149"/>
              <a:gd name="T9" fmla="*/ 38427 h 190"/>
              <a:gd name="T10" fmla="*/ 63348 w 149"/>
              <a:gd name="T11" fmla="*/ 21290 h 190"/>
              <a:gd name="T12" fmla="*/ 59683 w 149"/>
              <a:gd name="T13" fmla="*/ 24406 h 190"/>
              <a:gd name="T14" fmla="*/ 42406 w 149"/>
              <a:gd name="T15" fmla="*/ 31676 h 190"/>
              <a:gd name="T16" fmla="*/ 3141 w 149"/>
              <a:gd name="T17" fmla="*/ 17655 h 190"/>
              <a:gd name="T18" fmla="*/ 0 w 149"/>
              <a:gd name="T19" fmla="*/ 21290 h 190"/>
              <a:gd name="T20" fmla="*/ 3141 w 149"/>
              <a:gd name="T21" fmla="*/ 24406 h 190"/>
              <a:gd name="T22" fmla="*/ 42406 w 149"/>
              <a:gd name="T23" fmla="*/ 91393 h 190"/>
              <a:gd name="T24" fmla="*/ 59683 w 149"/>
              <a:gd name="T25" fmla="*/ 98144 h 190"/>
              <a:gd name="T26" fmla="*/ 63348 w 149"/>
              <a:gd name="T27" fmla="*/ 98144 h 190"/>
              <a:gd name="T28" fmla="*/ 59683 w 149"/>
              <a:gd name="T29" fmla="*/ 73738 h 190"/>
              <a:gd name="T30" fmla="*/ 59683 w 149"/>
              <a:gd name="T31" fmla="*/ 6335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0">
                <a:moveTo>
                  <a:pt x="114" y="122"/>
                </a:moveTo>
                <a:lnTo>
                  <a:pt x="114" y="122"/>
                </a:lnTo>
                <a:cubicBezTo>
                  <a:pt x="121" y="129"/>
                  <a:pt x="128" y="129"/>
                  <a:pt x="141" y="135"/>
                </a:cubicBezTo>
                <a:cubicBezTo>
                  <a:pt x="148" y="142"/>
                  <a:pt x="148" y="142"/>
                  <a:pt x="148" y="142"/>
                </a:cubicBezTo>
                <a:cubicBezTo>
                  <a:pt x="148" y="115"/>
                  <a:pt x="148" y="95"/>
                  <a:pt x="141" y="74"/>
                </a:cubicBezTo>
                <a:cubicBezTo>
                  <a:pt x="135" y="61"/>
                  <a:pt x="128" y="47"/>
                  <a:pt x="121" y="41"/>
                </a:cubicBezTo>
                <a:lnTo>
                  <a:pt x="114" y="47"/>
                </a:lnTo>
                <a:cubicBezTo>
                  <a:pt x="101" y="54"/>
                  <a:pt x="87" y="61"/>
                  <a:pt x="81" y="61"/>
                </a:cubicBezTo>
                <a:cubicBezTo>
                  <a:pt x="47" y="61"/>
                  <a:pt x="40" y="0"/>
                  <a:pt x="6" y="34"/>
                </a:cubicBezTo>
                <a:cubicBezTo>
                  <a:pt x="0" y="34"/>
                  <a:pt x="0" y="34"/>
                  <a:pt x="0" y="41"/>
                </a:cubicBezTo>
                <a:cubicBezTo>
                  <a:pt x="0" y="41"/>
                  <a:pt x="0" y="41"/>
                  <a:pt x="6" y="47"/>
                </a:cubicBezTo>
                <a:cubicBezTo>
                  <a:pt x="47" y="68"/>
                  <a:pt x="40" y="149"/>
                  <a:pt x="81" y="176"/>
                </a:cubicBezTo>
                <a:cubicBezTo>
                  <a:pt x="87" y="183"/>
                  <a:pt x="101" y="189"/>
                  <a:pt x="114" y="189"/>
                </a:cubicBezTo>
                <a:lnTo>
                  <a:pt x="121" y="189"/>
                </a:lnTo>
                <a:cubicBezTo>
                  <a:pt x="121" y="169"/>
                  <a:pt x="114" y="156"/>
                  <a:pt x="114" y="142"/>
                </a:cubicBezTo>
                <a:cubicBezTo>
                  <a:pt x="108" y="122"/>
                  <a:pt x="101" y="115"/>
                  <a:pt x="114"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63" name="Freeform 351"/>
          <p:cNvSpPr>
            <a:spLocks noChangeArrowheads="1"/>
          </p:cNvSpPr>
          <p:nvPr/>
        </p:nvSpPr>
        <p:spPr bwMode="auto">
          <a:xfrm>
            <a:off x="9802813" y="2147888"/>
            <a:ext cx="63500" cy="92075"/>
          </a:xfrm>
          <a:custGeom>
            <a:avLst/>
            <a:gdLst>
              <a:gd name="T0" fmla="*/ 62577 w 244"/>
              <a:gd name="T1" fmla="*/ 179387 h 352"/>
              <a:gd name="T2" fmla="*/ 62577 w 244"/>
              <a:gd name="T3" fmla="*/ 179387 h 352"/>
              <a:gd name="T4" fmla="*/ 80161 w 244"/>
              <a:gd name="T5" fmla="*/ 176258 h 352"/>
              <a:gd name="T6" fmla="*/ 90504 w 244"/>
              <a:gd name="T7" fmla="*/ 176258 h 352"/>
              <a:gd name="T8" fmla="*/ 100848 w 244"/>
              <a:gd name="T9" fmla="*/ 179387 h 352"/>
              <a:gd name="T10" fmla="*/ 100848 w 244"/>
              <a:gd name="T11" fmla="*/ 183038 h 352"/>
              <a:gd name="T12" fmla="*/ 100848 w 244"/>
              <a:gd name="T13" fmla="*/ 134019 h 352"/>
              <a:gd name="T14" fmla="*/ 122052 w 244"/>
              <a:gd name="T15" fmla="*/ 140798 h 352"/>
              <a:gd name="T16" fmla="*/ 100848 w 244"/>
              <a:gd name="T17" fmla="*/ 84479 h 352"/>
              <a:gd name="T18" fmla="*/ 90504 w 244"/>
              <a:gd name="T19" fmla="*/ 74049 h 352"/>
              <a:gd name="T20" fmla="*/ 80161 w 244"/>
              <a:gd name="T21" fmla="*/ 56319 h 352"/>
              <a:gd name="T22" fmla="*/ 76541 w 244"/>
              <a:gd name="T23" fmla="*/ 52669 h 352"/>
              <a:gd name="T24" fmla="*/ 76541 w 244"/>
              <a:gd name="T25" fmla="*/ 24509 h 352"/>
              <a:gd name="T26" fmla="*/ 80161 w 244"/>
              <a:gd name="T27" fmla="*/ 17730 h 352"/>
              <a:gd name="T28" fmla="*/ 80161 w 244"/>
              <a:gd name="T29" fmla="*/ 14080 h 352"/>
              <a:gd name="T30" fmla="*/ 80161 w 244"/>
              <a:gd name="T31" fmla="*/ 14080 h 352"/>
              <a:gd name="T32" fmla="*/ 72921 w 244"/>
              <a:gd name="T33" fmla="*/ 14080 h 352"/>
              <a:gd name="T34" fmla="*/ 62577 w 244"/>
              <a:gd name="T35" fmla="*/ 7301 h 352"/>
              <a:gd name="T36" fmla="*/ 58957 w 244"/>
              <a:gd name="T37" fmla="*/ 3650 h 352"/>
              <a:gd name="T38" fmla="*/ 52234 w 244"/>
              <a:gd name="T39" fmla="*/ 3650 h 352"/>
              <a:gd name="T40" fmla="*/ 52234 w 244"/>
              <a:gd name="T41" fmla="*/ 3650 h 352"/>
              <a:gd name="T42" fmla="*/ 52234 w 244"/>
              <a:gd name="T43" fmla="*/ 3650 h 352"/>
              <a:gd name="T44" fmla="*/ 44994 w 244"/>
              <a:gd name="T45" fmla="*/ 14080 h 352"/>
              <a:gd name="T46" fmla="*/ 31030 w 244"/>
              <a:gd name="T47" fmla="*/ 7301 h 352"/>
              <a:gd name="T48" fmla="*/ 17067 w 244"/>
              <a:gd name="T49" fmla="*/ 14080 h 352"/>
              <a:gd name="T50" fmla="*/ 31030 w 244"/>
              <a:gd name="T51" fmla="*/ 49540 h 352"/>
              <a:gd name="T52" fmla="*/ 31030 w 244"/>
              <a:gd name="T53" fmla="*/ 88129 h 352"/>
              <a:gd name="T54" fmla="*/ 31030 w 244"/>
              <a:gd name="T55" fmla="*/ 91780 h 352"/>
              <a:gd name="T56" fmla="*/ 31030 w 244"/>
              <a:gd name="T57" fmla="*/ 91780 h 352"/>
              <a:gd name="T58" fmla="*/ 52234 w 244"/>
              <a:gd name="T59" fmla="*/ 94908 h 352"/>
              <a:gd name="T60" fmla="*/ 52234 w 244"/>
              <a:gd name="T61" fmla="*/ 94908 h 352"/>
              <a:gd name="T62" fmla="*/ 55854 w 244"/>
              <a:gd name="T63" fmla="*/ 94908 h 352"/>
              <a:gd name="T64" fmla="*/ 52234 w 244"/>
              <a:gd name="T65" fmla="*/ 140798 h 352"/>
              <a:gd name="T66" fmla="*/ 52234 w 244"/>
              <a:gd name="T67" fmla="*/ 144448 h 352"/>
              <a:gd name="T68" fmla="*/ 38270 w 244"/>
              <a:gd name="T69" fmla="*/ 168958 h 352"/>
              <a:gd name="T70" fmla="*/ 52234 w 244"/>
              <a:gd name="T71" fmla="*/ 179387 h 352"/>
              <a:gd name="T72" fmla="*/ 52234 w 244"/>
              <a:gd name="T73" fmla="*/ 179387 h 352"/>
              <a:gd name="T74" fmla="*/ 58957 w 244"/>
              <a:gd name="T75" fmla="*/ 179387 h 352"/>
              <a:gd name="T76" fmla="*/ 62577 w 244"/>
              <a:gd name="T77" fmla="*/ 179387 h 352"/>
              <a:gd name="T78" fmla="*/ 80161 w 244"/>
              <a:gd name="T79" fmla="*/ 112638 h 352"/>
              <a:gd name="T80" fmla="*/ 80161 w 244"/>
              <a:gd name="T81" fmla="*/ 112638 h 352"/>
              <a:gd name="T82" fmla="*/ 86884 w 244"/>
              <a:gd name="T83" fmla="*/ 123068 h 352"/>
              <a:gd name="T84" fmla="*/ 80161 w 244"/>
              <a:gd name="T85" fmla="*/ 119939 h 352"/>
              <a:gd name="T86" fmla="*/ 69818 w 244"/>
              <a:gd name="T87" fmla="*/ 105859 h 352"/>
              <a:gd name="T88" fmla="*/ 80161 w 244"/>
              <a:gd name="T89" fmla="*/ 112638 h 3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4" h="352">
                <a:moveTo>
                  <a:pt x="121" y="344"/>
                </a:moveTo>
                <a:lnTo>
                  <a:pt x="121" y="344"/>
                </a:lnTo>
                <a:cubicBezTo>
                  <a:pt x="135" y="344"/>
                  <a:pt x="141" y="338"/>
                  <a:pt x="155" y="338"/>
                </a:cubicBezTo>
                <a:cubicBezTo>
                  <a:pt x="162" y="338"/>
                  <a:pt x="168" y="331"/>
                  <a:pt x="175" y="338"/>
                </a:cubicBezTo>
                <a:cubicBezTo>
                  <a:pt x="182" y="338"/>
                  <a:pt x="189" y="344"/>
                  <a:pt x="195" y="344"/>
                </a:cubicBezTo>
                <a:lnTo>
                  <a:pt x="195" y="351"/>
                </a:lnTo>
                <a:cubicBezTo>
                  <a:pt x="195" y="257"/>
                  <a:pt x="195" y="257"/>
                  <a:pt x="195" y="257"/>
                </a:cubicBezTo>
                <a:cubicBezTo>
                  <a:pt x="209" y="263"/>
                  <a:pt x="222" y="270"/>
                  <a:pt x="236" y="270"/>
                </a:cubicBezTo>
                <a:cubicBezTo>
                  <a:pt x="243" y="223"/>
                  <a:pt x="216" y="189"/>
                  <a:pt x="195" y="162"/>
                </a:cubicBezTo>
                <a:cubicBezTo>
                  <a:pt x="189" y="155"/>
                  <a:pt x="182" y="149"/>
                  <a:pt x="175" y="142"/>
                </a:cubicBezTo>
                <a:cubicBezTo>
                  <a:pt x="168" y="135"/>
                  <a:pt x="162" y="122"/>
                  <a:pt x="155" y="108"/>
                </a:cubicBezTo>
                <a:cubicBezTo>
                  <a:pt x="148" y="108"/>
                  <a:pt x="148" y="108"/>
                  <a:pt x="148" y="101"/>
                </a:cubicBezTo>
                <a:cubicBezTo>
                  <a:pt x="155" y="81"/>
                  <a:pt x="155" y="61"/>
                  <a:pt x="148" y="47"/>
                </a:cubicBezTo>
                <a:cubicBezTo>
                  <a:pt x="148" y="41"/>
                  <a:pt x="148" y="41"/>
                  <a:pt x="155" y="34"/>
                </a:cubicBezTo>
                <a:lnTo>
                  <a:pt x="155" y="27"/>
                </a:lnTo>
                <a:cubicBezTo>
                  <a:pt x="148" y="27"/>
                  <a:pt x="148" y="27"/>
                  <a:pt x="141" y="27"/>
                </a:cubicBezTo>
                <a:cubicBezTo>
                  <a:pt x="135" y="20"/>
                  <a:pt x="135" y="14"/>
                  <a:pt x="121" y="14"/>
                </a:cubicBezTo>
                <a:lnTo>
                  <a:pt x="114" y="7"/>
                </a:lnTo>
                <a:cubicBezTo>
                  <a:pt x="108" y="7"/>
                  <a:pt x="108" y="7"/>
                  <a:pt x="101" y="7"/>
                </a:cubicBezTo>
                <a:cubicBezTo>
                  <a:pt x="94" y="14"/>
                  <a:pt x="87" y="20"/>
                  <a:pt x="87" y="27"/>
                </a:cubicBezTo>
                <a:cubicBezTo>
                  <a:pt x="81" y="20"/>
                  <a:pt x="67" y="20"/>
                  <a:pt x="60" y="14"/>
                </a:cubicBezTo>
                <a:cubicBezTo>
                  <a:pt x="27" y="7"/>
                  <a:pt x="0" y="0"/>
                  <a:pt x="33" y="27"/>
                </a:cubicBezTo>
                <a:cubicBezTo>
                  <a:pt x="33" y="54"/>
                  <a:pt x="54" y="74"/>
                  <a:pt x="60" y="95"/>
                </a:cubicBezTo>
                <a:cubicBezTo>
                  <a:pt x="74" y="115"/>
                  <a:pt x="81" y="135"/>
                  <a:pt x="60" y="169"/>
                </a:cubicBezTo>
                <a:lnTo>
                  <a:pt x="60" y="176"/>
                </a:lnTo>
                <a:cubicBezTo>
                  <a:pt x="74" y="176"/>
                  <a:pt x="87" y="176"/>
                  <a:pt x="101" y="182"/>
                </a:cubicBezTo>
                <a:lnTo>
                  <a:pt x="108" y="182"/>
                </a:lnTo>
                <a:cubicBezTo>
                  <a:pt x="114" y="209"/>
                  <a:pt x="114" y="236"/>
                  <a:pt x="101" y="270"/>
                </a:cubicBezTo>
                <a:cubicBezTo>
                  <a:pt x="101" y="270"/>
                  <a:pt x="101" y="270"/>
                  <a:pt x="101" y="277"/>
                </a:cubicBezTo>
                <a:cubicBezTo>
                  <a:pt x="94" y="290"/>
                  <a:pt x="87" y="311"/>
                  <a:pt x="74" y="324"/>
                </a:cubicBezTo>
                <a:cubicBezTo>
                  <a:pt x="81" y="338"/>
                  <a:pt x="94" y="344"/>
                  <a:pt x="101" y="344"/>
                </a:cubicBezTo>
                <a:cubicBezTo>
                  <a:pt x="108" y="344"/>
                  <a:pt x="108" y="344"/>
                  <a:pt x="114" y="344"/>
                </a:cubicBezTo>
                <a:lnTo>
                  <a:pt x="121" y="344"/>
                </a:lnTo>
                <a:close/>
                <a:moveTo>
                  <a:pt x="155" y="216"/>
                </a:moveTo>
                <a:lnTo>
                  <a:pt x="155" y="216"/>
                </a:lnTo>
                <a:cubicBezTo>
                  <a:pt x="162" y="223"/>
                  <a:pt x="162" y="230"/>
                  <a:pt x="168" y="236"/>
                </a:cubicBezTo>
                <a:cubicBezTo>
                  <a:pt x="162" y="236"/>
                  <a:pt x="155" y="236"/>
                  <a:pt x="155" y="230"/>
                </a:cubicBezTo>
                <a:cubicBezTo>
                  <a:pt x="141" y="230"/>
                  <a:pt x="135" y="216"/>
                  <a:pt x="135" y="203"/>
                </a:cubicBezTo>
                <a:cubicBezTo>
                  <a:pt x="141" y="203"/>
                  <a:pt x="148" y="209"/>
                  <a:pt x="155" y="216"/>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64" name="Freeform 352"/>
          <p:cNvSpPr>
            <a:spLocks noChangeArrowheads="1"/>
          </p:cNvSpPr>
          <p:nvPr/>
        </p:nvSpPr>
        <p:spPr bwMode="auto">
          <a:xfrm>
            <a:off x="9797257" y="2628107"/>
            <a:ext cx="33338" cy="33338"/>
          </a:xfrm>
          <a:custGeom>
            <a:avLst/>
            <a:gdLst>
              <a:gd name="T0" fmla="*/ 62441 w 130"/>
              <a:gd name="T1" fmla="*/ 13820 h 130"/>
              <a:gd name="T2" fmla="*/ 62441 w 130"/>
              <a:gd name="T3" fmla="*/ 13820 h 130"/>
              <a:gd name="T4" fmla="*/ 41456 w 130"/>
              <a:gd name="T5" fmla="*/ 7166 h 130"/>
              <a:gd name="T6" fmla="*/ 27638 w 130"/>
              <a:gd name="T7" fmla="*/ 0 h 130"/>
              <a:gd name="T8" fmla="*/ 27638 w 130"/>
              <a:gd name="T9" fmla="*/ 48626 h 130"/>
              <a:gd name="T10" fmla="*/ 20984 w 130"/>
              <a:gd name="T11" fmla="*/ 52209 h 130"/>
              <a:gd name="T12" fmla="*/ 0 w 130"/>
              <a:gd name="T13" fmla="*/ 62446 h 130"/>
              <a:gd name="T14" fmla="*/ 20984 w 130"/>
              <a:gd name="T15" fmla="*/ 66029 h 130"/>
              <a:gd name="T16" fmla="*/ 41456 w 130"/>
              <a:gd name="T17" fmla="*/ 62446 h 130"/>
              <a:gd name="T18" fmla="*/ 62441 w 130"/>
              <a:gd name="T19" fmla="*/ 38389 h 130"/>
              <a:gd name="T20" fmla="*/ 62441 w 130"/>
              <a:gd name="T21" fmla="*/ 34806 h 130"/>
              <a:gd name="T22" fmla="*/ 66023 w 130"/>
              <a:gd name="T23" fmla="*/ 13820 h 130"/>
              <a:gd name="T24" fmla="*/ 62441 w 130"/>
              <a:gd name="T25" fmla="*/ 1382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 h="130">
                <a:moveTo>
                  <a:pt x="122" y="27"/>
                </a:moveTo>
                <a:lnTo>
                  <a:pt x="122" y="27"/>
                </a:lnTo>
                <a:cubicBezTo>
                  <a:pt x="108" y="21"/>
                  <a:pt x="95" y="21"/>
                  <a:pt x="81" y="14"/>
                </a:cubicBezTo>
                <a:cubicBezTo>
                  <a:pt x="75" y="14"/>
                  <a:pt x="61" y="7"/>
                  <a:pt x="54" y="0"/>
                </a:cubicBezTo>
                <a:cubicBezTo>
                  <a:pt x="54" y="95"/>
                  <a:pt x="54" y="95"/>
                  <a:pt x="54" y="95"/>
                </a:cubicBezTo>
                <a:cubicBezTo>
                  <a:pt x="48" y="102"/>
                  <a:pt x="41" y="102"/>
                  <a:pt x="41" y="102"/>
                </a:cubicBezTo>
                <a:cubicBezTo>
                  <a:pt x="21" y="102"/>
                  <a:pt x="7" y="102"/>
                  <a:pt x="0" y="122"/>
                </a:cubicBezTo>
                <a:cubicBezTo>
                  <a:pt x="14" y="122"/>
                  <a:pt x="27" y="129"/>
                  <a:pt x="41" y="129"/>
                </a:cubicBezTo>
                <a:cubicBezTo>
                  <a:pt x="54" y="129"/>
                  <a:pt x="68" y="122"/>
                  <a:pt x="81" y="122"/>
                </a:cubicBezTo>
                <a:cubicBezTo>
                  <a:pt x="102" y="108"/>
                  <a:pt x="115" y="95"/>
                  <a:pt x="122" y="75"/>
                </a:cubicBezTo>
                <a:cubicBezTo>
                  <a:pt x="122" y="68"/>
                  <a:pt x="122" y="68"/>
                  <a:pt x="122" y="68"/>
                </a:cubicBezTo>
                <a:cubicBezTo>
                  <a:pt x="129" y="54"/>
                  <a:pt x="129" y="41"/>
                  <a:pt x="129" y="27"/>
                </a:cubicBezTo>
                <a:lnTo>
                  <a:pt x="122" y="27"/>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65" name="Freeform 353"/>
          <p:cNvSpPr>
            <a:spLocks noChangeArrowheads="1"/>
          </p:cNvSpPr>
          <p:nvPr/>
        </p:nvSpPr>
        <p:spPr bwMode="auto">
          <a:xfrm>
            <a:off x="9779000" y="1857375"/>
            <a:ext cx="35719" cy="26194"/>
          </a:xfrm>
          <a:custGeom>
            <a:avLst/>
            <a:gdLst>
              <a:gd name="T0" fmla="*/ 10459 w 136"/>
              <a:gd name="T1" fmla="*/ 31561 h 102"/>
              <a:gd name="T2" fmla="*/ 10459 w 136"/>
              <a:gd name="T3" fmla="*/ 31561 h 102"/>
              <a:gd name="T4" fmla="*/ 14120 w 136"/>
              <a:gd name="T5" fmla="*/ 52257 h 102"/>
              <a:gd name="T6" fmla="*/ 17781 w 136"/>
              <a:gd name="T7" fmla="*/ 52257 h 102"/>
              <a:gd name="T8" fmla="*/ 60142 w 136"/>
              <a:gd name="T9" fmla="*/ 38287 h 102"/>
              <a:gd name="T10" fmla="*/ 66940 w 136"/>
              <a:gd name="T11" fmla="*/ 13970 h 102"/>
              <a:gd name="T12" fmla="*/ 60142 w 136"/>
              <a:gd name="T13" fmla="*/ 6726 h 102"/>
              <a:gd name="T14" fmla="*/ 17781 w 136"/>
              <a:gd name="T15" fmla="*/ 10348 h 102"/>
              <a:gd name="T16" fmla="*/ 10459 w 136"/>
              <a:gd name="T17" fmla="*/ 6726 h 102"/>
              <a:gd name="T18" fmla="*/ 3661 w 136"/>
              <a:gd name="T19" fmla="*/ 3104 h 102"/>
              <a:gd name="T20" fmla="*/ 3661 w 136"/>
              <a:gd name="T21" fmla="*/ 0 h 102"/>
              <a:gd name="T22" fmla="*/ 3661 w 136"/>
              <a:gd name="T23" fmla="*/ 17074 h 102"/>
              <a:gd name="T24" fmla="*/ 10459 w 136"/>
              <a:gd name="T25" fmla="*/ 31561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 h="102">
                <a:moveTo>
                  <a:pt x="20" y="61"/>
                </a:moveTo>
                <a:lnTo>
                  <a:pt x="20" y="61"/>
                </a:lnTo>
                <a:cubicBezTo>
                  <a:pt x="27" y="67"/>
                  <a:pt x="34" y="81"/>
                  <a:pt x="27" y="101"/>
                </a:cubicBezTo>
                <a:cubicBezTo>
                  <a:pt x="34" y="101"/>
                  <a:pt x="34" y="101"/>
                  <a:pt x="34" y="101"/>
                </a:cubicBezTo>
                <a:cubicBezTo>
                  <a:pt x="61" y="94"/>
                  <a:pt x="95" y="94"/>
                  <a:pt x="115" y="74"/>
                </a:cubicBezTo>
                <a:cubicBezTo>
                  <a:pt x="128" y="67"/>
                  <a:pt x="135" y="54"/>
                  <a:pt x="128" y="27"/>
                </a:cubicBezTo>
                <a:cubicBezTo>
                  <a:pt x="122" y="20"/>
                  <a:pt x="115" y="13"/>
                  <a:pt x="115" y="13"/>
                </a:cubicBezTo>
                <a:cubicBezTo>
                  <a:pt x="88" y="0"/>
                  <a:pt x="61" y="27"/>
                  <a:pt x="34" y="20"/>
                </a:cubicBezTo>
                <a:cubicBezTo>
                  <a:pt x="27" y="20"/>
                  <a:pt x="27" y="20"/>
                  <a:pt x="20" y="13"/>
                </a:cubicBezTo>
                <a:cubicBezTo>
                  <a:pt x="14" y="13"/>
                  <a:pt x="14" y="6"/>
                  <a:pt x="7" y="6"/>
                </a:cubicBezTo>
                <a:lnTo>
                  <a:pt x="7" y="0"/>
                </a:lnTo>
                <a:cubicBezTo>
                  <a:pt x="0" y="13"/>
                  <a:pt x="7" y="27"/>
                  <a:pt x="7" y="33"/>
                </a:cubicBezTo>
                <a:cubicBezTo>
                  <a:pt x="14" y="40"/>
                  <a:pt x="14" y="47"/>
                  <a:pt x="20"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70" name="Freeform 358"/>
          <p:cNvSpPr>
            <a:spLocks noChangeArrowheads="1"/>
          </p:cNvSpPr>
          <p:nvPr/>
        </p:nvSpPr>
        <p:spPr bwMode="auto">
          <a:xfrm>
            <a:off x="9887744" y="1622425"/>
            <a:ext cx="38894" cy="46038"/>
          </a:xfrm>
          <a:custGeom>
            <a:avLst/>
            <a:gdLst>
              <a:gd name="T0" fmla="*/ 24606 w 149"/>
              <a:gd name="T1" fmla="*/ 3650 h 176"/>
              <a:gd name="T2" fmla="*/ 24606 w 149"/>
              <a:gd name="T3" fmla="*/ 3650 h 176"/>
              <a:gd name="T4" fmla="*/ 17277 w 149"/>
              <a:gd name="T5" fmla="*/ 0 h 176"/>
              <a:gd name="T6" fmla="*/ 6806 w 149"/>
              <a:gd name="T7" fmla="*/ 91258 h 176"/>
              <a:gd name="T8" fmla="*/ 24606 w 149"/>
              <a:gd name="T9" fmla="*/ 91258 h 176"/>
              <a:gd name="T10" fmla="*/ 24606 w 149"/>
              <a:gd name="T11" fmla="*/ 91258 h 176"/>
              <a:gd name="T12" fmla="*/ 35077 w 149"/>
              <a:gd name="T13" fmla="*/ 88129 h 176"/>
              <a:gd name="T14" fmla="*/ 35077 w 149"/>
              <a:gd name="T15" fmla="*/ 3650 h 176"/>
              <a:gd name="T16" fmla="*/ 24606 w 149"/>
              <a:gd name="T17" fmla="*/ 365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176">
                <a:moveTo>
                  <a:pt x="47" y="7"/>
                </a:moveTo>
                <a:lnTo>
                  <a:pt x="47" y="7"/>
                </a:lnTo>
                <a:cubicBezTo>
                  <a:pt x="40" y="0"/>
                  <a:pt x="40" y="0"/>
                  <a:pt x="33" y="0"/>
                </a:cubicBezTo>
                <a:cubicBezTo>
                  <a:pt x="0" y="74"/>
                  <a:pt x="33" y="81"/>
                  <a:pt x="13" y="175"/>
                </a:cubicBezTo>
                <a:cubicBezTo>
                  <a:pt x="20" y="175"/>
                  <a:pt x="33" y="175"/>
                  <a:pt x="47" y="175"/>
                </a:cubicBezTo>
                <a:cubicBezTo>
                  <a:pt x="54" y="169"/>
                  <a:pt x="60" y="169"/>
                  <a:pt x="67" y="169"/>
                </a:cubicBezTo>
                <a:cubicBezTo>
                  <a:pt x="148" y="142"/>
                  <a:pt x="141" y="40"/>
                  <a:pt x="67" y="7"/>
                </a:cubicBezTo>
                <a:cubicBezTo>
                  <a:pt x="60" y="7"/>
                  <a:pt x="54" y="7"/>
                  <a:pt x="47"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72" name="Freeform 360"/>
          <p:cNvSpPr>
            <a:spLocks noChangeArrowheads="1"/>
          </p:cNvSpPr>
          <p:nvPr/>
        </p:nvSpPr>
        <p:spPr bwMode="auto">
          <a:xfrm>
            <a:off x="9786144" y="1807369"/>
            <a:ext cx="52388" cy="26194"/>
          </a:xfrm>
          <a:custGeom>
            <a:avLst/>
            <a:gdLst>
              <a:gd name="T0" fmla="*/ 3621 w 204"/>
              <a:gd name="T1" fmla="*/ 48635 h 102"/>
              <a:gd name="T2" fmla="*/ 3621 w 204"/>
              <a:gd name="T3" fmla="*/ 48635 h 102"/>
              <a:gd name="T4" fmla="*/ 45527 w 204"/>
              <a:gd name="T5" fmla="*/ 31561 h 102"/>
              <a:gd name="T6" fmla="*/ 66221 w 204"/>
              <a:gd name="T7" fmla="*/ 20696 h 102"/>
              <a:gd name="T8" fmla="*/ 87432 w 204"/>
              <a:gd name="T9" fmla="*/ 17591 h 102"/>
              <a:gd name="T10" fmla="*/ 87432 w 204"/>
              <a:gd name="T11" fmla="*/ 17591 h 102"/>
              <a:gd name="T12" fmla="*/ 94157 w 204"/>
              <a:gd name="T13" fmla="*/ 17591 h 102"/>
              <a:gd name="T14" fmla="*/ 97779 w 204"/>
              <a:gd name="T15" fmla="*/ 20696 h 102"/>
              <a:gd name="T16" fmla="*/ 105022 w 204"/>
              <a:gd name="T17" fmla="*/ 24317 h 102"/>
              <a:gd name="T18" fmla="*/ 97779 w 204"/>
              <a:gd name="T19" fmla="*/ 10348 h 102"/>
              <a:gd name="T20" fmla="*/ 94157 w 204"/>
              <a:gd name="T21" fmla="*/ 3622 h 102"/>
              <a:gd name="T22" fmla="*/ 87432 w 204"/>
              <a:gd name="T23" fmla="*/ 3622 h 102"/>
              <a:gd name="T24" fmla="*/ 87432 w 204"/>
              <a:gd name="T25" fmla="*/ 3622 h 102"/>
              <a:gd name="T26" fmla="*/ 66221 w 204"/>
              <a:gd name="T27" fmla="*/ 0 h 102"/>
              <a:gd name="T28" fmla="*/ 45527 w 204"/>
              <a:gd name="T29" fmla="*/ 0 h 102"/>
              <a:gd name="T30" fmla="*/ 41905 w 204"/>
              <a:gd name="T31" fmla="*/ 0 h 102"/>
              <a:gd name="T32" fmla="*/ 3621 w 204"/>
              <a:gd name="T33" fmla="*/ 24317 h 102"/>
              <a:gd name="T34" fmla="*/ 0 w 204"/>
              <a:gd name="T35" fmla="*/ 52257 h 102"/>
              <a:gd name="T36" fmla="*/ 3621 w 204"/>
              <a:gd name="T37" fmla="*/ 48635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 h="102">
                <a:moveTo>
                  <a:pt x="7" y="94"/>
                </a:moveTo>
                <a:lnTo>
                  <a:pt x="7" y="94"/>
                </a:lnTo>
                <a:cubicBezTo>
                  <a:pt x="34" y="88"/>
                  <a:pt x="61" y="74"/>
                  <a:pt x="88" y="61"/>
                </a:cubicBezTo>
                <a:cubicBezTo>
                  <a:pt x="101" y="54"/>
                  <a:pt x="115" y="47"/>
                  <a:pt x="128" y="40"/>
                </a:cubicBezTo>
                <a:cubicBezTo>
                  <a:pt x="142" y="40"/>
                  <a:pt x="155" y="34"/>
                  <a:pt x="169" y="34"/>
                </a:cubicBezTo>
                <a:cubicBezTo>
                  <a:pt x="176" y="34"/>
                  <a:pt x="176" y="34"/>
                  <a:pt x="182" y="34"/>
                </a:cubicBezTo>
                <a:cubicBezTo>
                  <a:pt x="182" y="40"/>
                  <a:pt x="189" y="40"/>
                  <a:pt x="189" y="40"/>
                </a:cubicBezTo>
                <a:cubicBezTo>
                  <a:pt x="196" y="40"/>
                  <a:pt x="203" y="47"/>
                  <a:pt x="203" y="47"/>
                </a:cubicBezTo>
                <a:cubicBezTo>
                  <a:pt x="203" y="34"/>
                  <a:pt x="196" y="27"/>
                  <a:pt x="189" y="20"/>
                </a:cubicBezTo>
                <a:cubicBezTo>
                  <a:pt x="189" y="13"/>
                  <a:pt x="182" y="13"/>
                  <a:pt x="182" y="7"/>
                </a:cubicBezTo>
                <a:cubicBezTo>
                  <a:pt x="176" y="7"/>
                  <a:pt x="176" y="7"/>
                  <a:pt x="169" y="7"/>
                </a:cubicBezTo>
                <a:cubicBezTo>
                  <a:pt x="155" y="0"/>
                  <a:pt x="142" y="0"/>
                  <a:pt x="128" y="0"/>
                </a:cubicBezTo>
                <a:cubicBezTo>
                  <a:pt x="115" y="0"/>
                  <a:pt x="101" y="0"/>
                  <a:pt x="88" y="0"/>
                </a:cubicBezTo>
                <a:cubicBezTo>
                  <a:pt x="81" y="0"/>
                  <a:pt x="81" y="0"/>
                  <a:pt x="81" y="0"/>
                </a:cubicBezTo>
                <a:cubicBezTo>
                  <a:pt x="88" y="74"/>
                  <a:pt x="27" y="13"/>
                  <a:pt x="7" y="47"/>
                </a:cubicBezTo>
                <a:cubicBezTo>
                  <a:pt x="0" y="54"/>
                  <a:pt x="0" y="74"/>
                  <a:pt x="0" y="101"/>
                </a:cubicBezTo>
                <a:lnTo>
                  <a:pt x="7" y="94"/>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73" name="Freeform 361"/>
          <p:cNvSpPr>
            <a:spLocks noChangeArrowheads="1"/>
          </p:cNvSpPr>
          <p:nvPr/>
        </p:nvSpPr>
        <p:spPr bwMode="auto">
          <a:xfrm>
            <a:off x="9745663" y="2243138"/>
            <a:ext cx="44450" cy="43657"/>
          </a:xfrm>
          <a:custGeom>
            <a:avLst/>
            <a:gdLst>
              <a:gd name="T0" fmla="*/ 49477 w 170"/>
              <a:gd name="T1" fmla="*/ 3096 h 169"/>
              <a:gd name="T2" fmla="*/ 49477 w 170"/>
              <a:gd name="T3" fmla="*/ 3096 h 169"/>
              <a:gd name="T4" fmla="*/ 31581 w 170"/>
              <a:gd name="T5" fmla="*/ 3096 h 169"/>
              <a:gd name="T6" fmla="*/ 28423 w 170"/>
              <a:gd name="T7" fmla="*/ 3096 h 169"/>
              <a:gd name="T8" fmla="*/ 24739 w 170"/>
              <a:gd name="T9" fmla="*/ 3096 h 169"/>
              <a:gd name="T10" fmla="*/ 24739 w 170"/>
              <a:gd name="T11" fmla="*/ 6707 h 169"/>
              <a:gd name="T12" fmla="*/ 21054 w 170"/>
              <a:gd name="T13" fmla="*/ 24248 h 169"/>
              <a:gd name="T14" fmla="*/ 17370 w 170"/>
              <a:gd name="T15" fmla="*/ 27860 h 169"/>
              <a:gd name="T16" fmla="*/ 10527 w 170"/>
              <a:gd name="T17" fmla="*/ 34567 h 169"/>
              <a:gd name="T18" fmla="*/ 17370 w 170"/>
              <a:gd name="T19" fmla="*/ 38178 h 169"/>
              <a:gd name="T20" fmla="*/ 17370 w 170"/>
              <a:gd name="T21" fmla="*/ 48497 h 169"/>
              <a:gd name="T22" fmla="*/ 10527 w 170"/>
              <a:gd name="T23" fmla="*/ 86675 h 169"/>
              <a:gd name="T24" fmla="*/ 17370 w 170"/>
              <a:gd name="T25" fmla="*/ 86675 h 169"/>
              <a:gd name="T26" fmla="*/ 24739 w 170"/>
              <a:gd name="T27" fmla="*/ 83580 h 169"/>
              <a:gd name="T28" fmla="*/ 28423 w 170"/>
              <a:gd name="T29" fmla="*/ 83580 h 169"/>
              <a:gd name="T30" fmla="*/ 31581 w 170"/>
              <a:gd name="T31" fmla="*/ 83580 h 169"/>
              <a:gd name="T32" fmla="*/ 49477 w 170"/>
              <a:gd name="T33" fmla="*/ 79968 h 169"/>
              <a:gd name="T34" fmla="*/ 60004 w 170"/>
              <a:gd name="T35" fmla="*/ 72745 h 169"/>
              <a:gd name="T36" fmla="*/ 71058 w 170"/>
              <a:gd name="T37" fmla="*/ 66038 h 169"/>
              <a:gd name="T38" fmla="*/ 74742 w 170"/>
              <a:gd name="T39" fmla="*/ 62427 h 169"/>
              <a:gd name="T40" fmla="*/ 71058 w 170"/>
              <a:gd name="T41" fmla="*/ 62427 h 169"/>
              <a:gd name="T42" fmla="*/ 63689 w 170"/>
              <a:gd name="T43" fmla="*/ 62427 h 169"/>
              <a:gd name="T44" fmla="*/ 71058 w 170"/>
              <a:gd name="T45" fmla="*/ 55720 h 169"/>
              <a:gd name="T46" fmla="*/ 77900 w 170"/>
              <a:gd name="T47" fmla="*/ 48497 h 169"/>
              <a:gd name="T48" fmla="*/ 85269 w 170"/>
              <a:gd name="T49" fmla="*/ 38178 h 169"/>
              <a:gd name="T50" fmla="*/ 88954 w 170"/>
              <a:gd name="T51" fmla="*/ 30955 h 169"/>
              <a:gd name="T52" fmla="*/ 85269 w 170"/>
              <a:gd name="T53" fmla="*/ 30955 h 169"/>
              <a:gd name="T54" fmla="*/ 77900 w 170"/>
              <a:gd name="T55" fmla="*/ 30955 h 169"/>
              <a:gd name="T56" fmla="*/ 71058 w 170"/>
              <a:gd name="T57" fmla="*/ 30955 h 169"/>
              <a:gd name="T58" fmla="*/ 60004 w 170"/>
              <a:gd name="T59" fmla="*/ 17025 h 169"/>
              <a:gd name="T60" fmla="*/ 49477 w 170"/>
              <a:gd name="T61" fmla="*/ 3096 h 1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0" h="169">
                <a:moveTo>
                  <a:pt x="94" y="6"/>
                </a:moveTo>
                <a:lnTo>
                  <a:pt x="94" y="6"/>
                </a:lnTo>
                <a:cubicBezTo>
                  <a:pt x="87" y="0"/>
                  <a:pt x="74" y="0"/>
                  <a:pt x="60" y="6"/>
                </a:cubicBezTo>
                <a:cubicBezTo>
                  <a:pt x="54" y="6"/>
                  <a:pt x="54" y="6"/>
                  <a:pt x="54" y="6"/>
                </a:cubicBezTo>
                <a:cubicBezTo>
                  <a:pt x="47" y="6"/>
                  <a:pt x="47" y="6"/>
                  <a:pt x="47" y="6"/>
                </a:cubicBezTo>
                <a:lnTo>
                  <a:pt x="47" y="13"/>
                </a:lnTo>
                <a:cubicBezTo>
                  <a:pt x="40" y="27"/>
                  <a:pt x="40" y="40"/>
                  <a:pt x="40" y="47"/>
                </a:cubicBezTo>
                <a:cubicBezTo>
                  <a:pt x="40" y="47"/>
                  <a:pt x="33" y="47"/>
                  <a:pt x="33" y="54"/>
                </a:cubicBezTo>
                <a:cubicBezTo>
                  <a:pt x="27" y="54"/>
                  <a:pt x="20" y="60"/>
                  <a:pt x="20" y="67"/>
                </a:cubicBezTo>
                <a:cubicBezTo>
                  <a:pt x="20" y="74"/>
                  <a:pt x="27" y="74"/>
                  <a:pt x="33" y="74"/>
                </a:cubicBezTo>
                <a:cubicBezTo>
                  <a:pt x="47" y="81"/>
                  <a:pt x="40" y="87"/>
                  <a:pt x="33" y="94"/>
                </a:cubicBezTo>
                <a:cubicBezTo>
                  <a:pt x="20" y="114"/>
                  <a:pt x="0" y="141"/>
                  <a:pt x="20" y="168"/>
                </a:cubicBezTo>
                <a:cubicBezTo>
                  <a:pt x="20" y="168"/>
                  <a:pt x="27" y="168"/>
                  <a:pt x="33" y="168"/>
                </a:cubicBezTo>
                <a:cubicBezTo>
                  <a:pt x="40" y="162"/>
                  <a:pt x="40" y="162"/>
                  <a:pt x="47" y="162"/>
                </a:cubicBezTo>
                <a:cubicBezTo>
                  <a:pt x="54" y="162"/>
                  <a:pt x="54" y="162"/>
                  <a:pt x="54" y="162"/>
                </a:cubicBezTo>
                <a:cubicBezTo>
                  <a:pt x="60" y="162"/>
                  <a:pt x="60" y="162"/>
                  <a:pt x="60" y="162"/>
                </a:cubicBezTo>
                <a:cubicBezTo>
                  <a:pt x="67" y="155"/>
                  <a:pt x="81" y="155"/>
                  <a:pt x="94" y="155"/>
                </a:cubicBezTo>
                <a:cubicBezTo>
                  <a:pt x="101" y="148"/>
                  <a:pt x="108" y="148"/>
                  <a:pt x="114" y="141"/>
                </a:cubicBezTo>
                <a:cubicBezTo>
                  <a:pt x="121" y="141"/>
                  <a:pt x="128" y="135"/>
                  <a:pt x="135" y="128"/>
                </a:cubicBezTo>
                <a:cubicBezTo>
                  <a:pt x="142" y="128"/>
                  <a:pt x="142" y="121"/>
                  <a:pt x="142" y="121"/>
                </a:cubicBezTo>
                <a:lnTo>
                  <a:pt x="135" y="121"/>
                </a:lnTo>
                <a:cubicBezTo>
                  <a:pt x="135" y="121"/>
                  <a:pt x="128" y="121"/>
                  <a:pt x="121" y="121"/>
                </a:cubicBezTo>
                <a:cubicBezTo>
                  <a:pt x="128" y="114"/>
                  <a:pt x="135" y="114"/>
                  <a:pt x="135" y="108"/>
                </a:cubicBezTo>
                <a:cubicBezTo>
                  <a:pt x="142" y="108"/>
                  <a:pt x="142" y="101"/>
                  <a:pt x="148" y="94"/>
                </a:cubicBezTo>
                <a:cubicBezTo>
                  <a:pt x="155" y="87"/>
                  <a:pt x="155" y="81"/>
                  <a:pt x="162" y="74"/>
                </a:cubicBezTo>
                <a:cubicBezTo>
                  <a:pt x="169" y="67"/>
                  <a:pt x="169" y="60"/>
                  <a:pt x="169" y="60"/>
                </a:cubicBezTo>
                <a:cubicBezTo>
                  <a:pt x="169" y="60"/>
                  <a:pt x="169" y="60"/>
                  <a:pt x="162" y="60"/>
                </a:cubicBezTo>
                <a:cubicBezTo>
                  <a:pt x="155" y="60"/>
                  <a:pt x="155" y="60"/>
                  <a:pt x="148" y="60"/>
                </a:cubicBezTo>
                <a:cubicBezTo>
                  <a:pt x="142" y="60"/>
                  <a:pt x="142" y="60"/>
                  <a:pt x="135" y="60"/>
                </a:cubicBezTo>
                <a:cubicBezTo>
                  <a:pt x="128" y="54"/>
                  <a:pt x="121" y="47"/>
                  <a:pt x="114" y="33"/>
                </a:cubicBezTo>
                <a:cubicBezTo>
                  <a:pt x="114" y="20"/>
                  <a:pt x="108" y="13"/>
                  <a:pt x="94"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74" name="Freeform 362"/>
          <p:cNvSpPr>
            <a:spLocks noChangeArrowheads="1"/>
          </p:cNvSpPr>
          <p:nvPr/>
        </p:nvSpPr>
        <p:spPr bwMode="auto">
          <a:xfrm>
            <a:off x="9838532" y="2455069"/>
            <a:ext cx="30163" cy="33338"/>
          </a:xfrm>
          <a:custGeom>
            <a:avLst/>
            <a:gdLst>
              <a:gd name="T0" fmla="*/ 20749 w 115"/>
              <a:gd name="T1" fmla="*/ 52097 h 129"/>
              <a:gd name="T2" fmla="*/ 20749 w 115"/>
              <a:gd name="T3" fmla="*/ 52097 h 129"/>
              <a:gd name="T4" fmla="*/ 31123 w 115"/>
              <a:gd name="T5" fmla="*/ 55708 h 129"/>
              <a:gd name="T6" fmla="*/ 52391 w 115"/>
              <a:gd name="T7" fmla="*/ 66024 h 129"/>
              <a:gd name="T8" fmla="*/ 52391 w 115"/>
              <a:gd name="T9" fmla="*/ 0 h 129"/>
              <a:gd name="T10" fmla="*/ 31123 w 115"/>
              <a:gd name="T11" fmla="*/ 3095 h 129"/>
              <a:gd name="T12" fmla="*/ 20749 w 115"/>
              <a:gd name="T13" fmla="*/ 6706 h 129"/>
              <a:gd name="T14" fmla="*/ 10374 w 115"/>
              <a:gd name="T15" fmla="*/ 20633 h 129"/>
              <a:gd name="T16" fmla="*/ 0 w 115"/>
              <a:gd name="T17" fmla="*/ 52097 h 129"/>
              <a:gd name="T18" fmla="*/ 10374 w 115"/>
              <a:gd name="T19" fmla="*/ 52097 h 129"/>
              <a:gd name="T20" fmla="*/ 20749 w 115"/>
              <a:gd name="T21" fmla="*/ 52097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29">
                <a:moveTo>
                  <a:pt x="40" y="101"/>
                </a:moveTo>
                <a:lnTo>
                  <a:pt x="40" y="101"/>
                </a:lnTo>
                <a:cubicBezTo>
                  <a:pt x="47" y="101"/>
                  <a:pt x="54" y="108"/>
                  <a:pt x="60" y="108"/>
                </a:cubicBezTo>
                <a:cubicBezTo>
                  <a:pt x="74" y="108"/>
                  <a:pt x="87" y="114"/>
                  <a:pt x="101" y="128"/>
                </a:cubicBezTo>
                <a:cubicBezTo>
                  <a:pt x="114" y="47"/>
                  <a:pt x="54" y="47"/>
                  <a:pt x="101" y="0"/>
                </a:cubicBezTo>
                <a:cubicBezTo>
                  <a:pt x="81" y="6"/>
                  <a:pt x="67" y="6"/>
                  <a:pt x="60" y="6"/>
                </a:cubicBezTo>
                <a:cubicBezTo>
                  <a:pt x="54" y="13"/>
                  <a:pt x="47" y="13"/>
                  <a:pt x="40" y="13"/>
                </a:cubicBezTo>
                <a:cubicBezTo>
                  <a:pt x="33" y="20"/>
                  <a:pt x="27" y="27"/>
                  <a:pt x="20" y="40"/>
                </a:cubicBezTo>
                <a:cubicBezTo>
                  <a:pt x="6" y="54"/>
                  <a:pt x="0" y="74"/>
                  <a:pt x="0" y="101"/>
                </a:cubicBezTo>
                <a:cubicBezTo>
                  <a:pt x="6" y="101"/>
                  <a:pt x="13" y="101"/>
                  <a:pt x="20" y="101"/>
                </a:cubicBezTo>
                <a:cubicBezTo>
                  <a:pt x="27" y="101"/>
                  <a:pt x="33" y="101"/>
                  <a:pt x="40"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76" name="Freeform 364"/>
          <p:cNvSpPr>
            <a:spLocks noChangeArrowheads="1"/>
          </p:cNvSpPr>
          <p:nvPr/>
        </p:nvSpPr>
        <p:spPr bwMode="auto">
          <a:xfrm>
            <a:off x="10134600" y="1962944"/>
            <a:ext cx="42069" cy="26194"/>
          </a:xfrm>
          <a:custGeom>
            <a:avLst/>
            <a:gdLst>
              <a:gd name="T0" fmla="*/ 38539 w 163"/>
              <a:gd name="T1" fmla="*/ 52257 h 102"/>
              <a:gd name="T2" fmla="*/ 38539 w 163"/>
              <a:gd name="T3" fmla="*/ 52257 h 102"/>
              <a:gd name="T4" fmla="*/ 73432 w 163"/>
              <a:gd name="T5" fmla="*/ 45531 h 102"/>
              <a:gd name="T6" fmla="*/ 84368 w 163"/>
              <a:gd name="T7" fmla="*/ 38287 h 102"/>
              <a:gd name="T8" fmla="*/ 73432 w 163"/>
              <a:gd name="T9" fmla="*/ 31561 h 102"/>
              <a:gd name="T10" fmla="*/ 70307 w 163"/>
              <a:gd name="T11" fmla="*/ 0 h 102"/>
              <a:gd name="T12" fmla="*/ 38539 w 163"/>
              <a:gd name="T13" fmla="*/ 3622 h 102"/>
              <a:gd name="T14" fmla="*/ 10416 w 163"/>
              <a:gd name="T15" fmla="*/ 0 h 102"/>
              <a:gd name="T16" fmla="*/ 6770 w 163"/>
              <a:gd name="T17" fmla="*/ 0 h 102"/>
              <a:gd name="T18" fmla="*/ 10416 w 163"/>
              <a:gd name="T19" fmla="*/ 38287 h 102"/>
              <a:gd name="T20" fmla="*/ 38539 w 163"/>
              <a:gd name="T21" fmla="*/ 52257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 h="102">
                <a:moveTo>
                  <a:pt x="74" y="101"/>
                </a:moveTo>
                <a:lnTo>
                  <a:pt x="74" y="101"/>
                </a:lnTo>
                <a:cubicBezTo>
                  <a:pt x="101" y="101"/>
                  <a:pt x="128" y="101"/>
                  <a:pt x="141" y="88"/>
                </a:cubicBezTo>
                <a:cubicBezTo>
                  <a:pt x="148" y="81"/>
                  <a:pt x="155" y="81"/>
                  <a:pt x="162" y="74"/>
                </a:cubicBezTo>
                <a:cubicBezTo>
                  <a:pt x="155" y="68"/>
                  <a:pt x="148" y="68"/>
                  <a:pt x="141" y="61"/>
                </a:cubicBezTo>
                <a:cubicBezTo>
                  <a:pt x="135" y="47"/>
                  <a:pt x="135" y="20"/>
                  <a:pt x="135" y="0"/>
                </a:cubicBezTo>
                <a:cubicBezTo>
                  <a:pt x="101" y="7"/>
                  <a:pt x="87" y="7"/>
                  <a:pt x="74" y="7"/>
                </a:cubicBezTo>
                <a:cubicBezTo>
                  <a:pt x="60" y="7"/>
                  <a:pt x="54" y="7"/>
                  <a:pt x="20" y="0"/>
                </a:cubicBezTo>
                <a:cubicBezTo>
                  <a:pt x="13" y="0"/>
                  <a:pt x="13" y="0"/>
                  <a:pt x="13" y="0"/>
                </a:cubicBezTo>
                <a:cubicBezTo>
                  <a:pt x="0" y="27"/>
                  <a:pt x="6" y="54"/>
                  <a:pt x="20" y="74"/>
                </a:cubicBezTo>
                <a:cubicBezTo>
                  <a:pt x="33" y="88"/>
                  <a:pt x="54" y="95"/>
                  <a:pt x="74"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77" name="Freeform 365"/>
          <p:cNvSpPr>
            <a:spLocks noChangeArrowheads="1"/>
          </p:cNvSpPr>
          <p:nvPr/>
        </p:nvSpPr>
        <p:spPr bwMode="auto">
          <a:xfrm>
            <a:off x="10108407" y="2175669"/>
            <a:ext cx="35719" cy="51594"/>
          </a:xfrm>
          <a:custGeom>
            <a:avLst/>
            <a:gdLst>
              <a:gd name="T0" fmla="*/ 0 w 136"/>
              <a:gd name="T1" fmla="*/ 10482 h 197"/>
              <a:gd name="T2" fmla="*/ 0 w 136"/>
              <a:gd name="T3" fmla="*/ 10482 h 197"/>
              <a:gd name="T4" fmla="*/ 7322 w 136"/>
              <a:gd name="T5" fmla="*/ 14151 h 197"/>
              <a:gd name="T6" fmla="*/ 21442 w 136"/>
              <a:gd name="T7" fmla="*/ 95390 h 197"/>
              <a:gd name="T8" fmla="*/ 42362 w 136"/>
              <a:gd name="T9" fmla="*/ 102728 h 197"/>
              <a:gd name="T10" fmla="*/ 28241 w 136"/>
              <a:gd name="T11" fmla="*/ 63943 h 197"/>
              <a:gd name="T12" fmla="*/ 49684 w 136"/>
              <a:gd name="T13" fmla="*/ 63943 h 197"/>
              <a:gd name="T14" fmla="*/ 63804 w 136"/>
              <a:gd name="T15" fmla="*/ 63943 h 197"/>
              <a:gd name="T16" fmla="*/ 67465 w 136"/>
              <a:gd name="T17" fmla="*/ 63943 h 197"/>
              <a:gd name="T18" fmla="*/ 63804 w 136"/>
              <a:gd name="T19" fmla="*/ 28303 h 197"/>
              <a:gd name="T20" fmla="*/ 49684 w 136"/>
              <a:gd name="T21" fmla="*/ 10482 h 197"/>
              <a:gd name="T22" fmla="*/ 21442 w 136"/>
              <a:gd name="T23" fmla="*/ 0 h 197"/>
              <a:gd name="T24" fmla="*/ 7322 w 136"/>
              <a:gd name="T25" fmla="*/ 7338 h 197"/>
              <a:gd name="T26" fmla="*/ 0 w 136"/>
              <a:gd name="T27" fmla="*/ 10482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97">
                <a:moveTo>
                  <a:pt x="0" y="20"/>
                </a:moveTo>
                <a:lnTo>
                  <a:pt x="0" y="20"/>
                </a:lnTo>
                <a:cubicBezTo>
                  <a:pt x="7" y="20"/>
                  <a:pt x="7" y="20"/>
                  <a:pt x="14" y="27"/>
                </a:cubicBezTo>
                <a:cubicBezTo>
                  <a:pt x="54" y="47"/>
                  <a:pt x="14" y="149"/>
                  <a:pt x="41" y="182"/>
                </a:cubicBezTo>
                <a:cubicBezTo>
                  <a:pt x="48" y="189"/>
                  <a:pt x="61" y="196"/>
                  <a:pt x="81" y="196"/>
                </a:cubicBezTo>
                <a:cubicBezTo>
                  <a:pt x="81" y="162"/>
                  <a:pt x="68" y="142"/>
                  <a:pt x="54" y="122"/>
                </a:cubicBezTo>
                <a:cubicBezTo>
                  <a:pt x="95" y="122"/>
                  <a:pt x="95" y="122"/>
                  <a:pt x="95" y="122"/>
                </a:cubicBezTo>
                <a:cubicBezTo>
                  <a:pt x="122" y="122"/>
                  <a:pt x="122" y="122"/>
                  <a:pt x="122" y="122"/>
                </a:cubicBezTo>
                <a:cubicBezTo>
                  <a:pt x="129" y="122"/>
                  <a:pt x="129" y="122"/>
                  <a:pt x="129" y="122"/>
                </a:cubicBezTo>
                <a:cubicBezTo>
                  <a:pt x="135" y="95"/>
                  <a:pt x="135" y="74"/>
                  <a:pt x="122" y="54"/>
                </a:cubicBezTo>
                <a:cubicBezTo>
                  <a:pt x="115" y="41"/>
                  <a:pt x="102" y="34"/>
                  <a:pt x="95" y="20"/>
                </a:cubicBezTo>
                <a:cubicBezTo>
                  <a:pt x="75" y="14"/>
                  <a:pt x="61" y="7"/>
                  <a:pt x="41" y="0"/>
                </a:cubicBezTo>
                <a:cubicBezTo>
                  <a:pt x="27" y="0"/>
                  <a:pt x="21" y="7"/>
                  <a:pt x="14" y="14"/>
                </a:cubicBezTo>
                <a:cubicBezTo>
                  <a:pt x="7" y="14"/>
                  <a:pt x="7" y="20"/>
                  <a:pt x="0"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78" name="Freeform 366"/>
          <p:cNvSpPr>
            <a:spLocks noChangeArrowheads="1"/>
          </p:cNvSpPr>
          <p:nvPr/>
        </p:nvSpPr>
        <p:spPr bwMode="auto">
          <a:xfrm>
            <a:off x="10073482" y="1882775"/>
            <a:ext cx="35719" cy="28575"/>
          </a:xfrm>
          <a:custGeom>
            <a:avLst/>
            <a:gdLst>
              <a:gd name="T0" fmla="*/ 3661 w 136"/>
              <a:gd name="T1" fmla="*/ 14209 h 109"/>
              <a:gd name="T2" fmla="*/ 3661 w 136"/>
              <a:gd name="T3" fmla="*/ 14209 h 109"/>
              <a:gd name="T4" fmla="*/ 25103 w 136"/>
              <a:gd name="T5" fmla="*/ 53679 h 109"/>
              <a:gd name="T6" fmla="*/ 53345 w 136"/>
              <a:gd name="T7" fmla="*/ 49995 h 109"/>
              <a:gd name="T8" fmla="*/ 70603 w 136"/>
              <a:gd name="T9" fmla="*/ 28418 h 109"/>
              <a:gd name="T10" fmla="*/ 70603 w 136"/>
              <a:gd name="T11" fmla="*/ 3684 h 109"/>
              <a:gd name="T12" fmla="*/ 53345 w 136"/>
              <a:gd name="T13" fmla="*/ 0 h 109"/>
              <a:gd name="T14" fmla="*/ 25103 w 136"/>
              <a:gd name="T15" fmla="*/ 25261 h 109"/>
              <a:gd name="T16" fmla="*/ 17782 w 136"/>
              <a:gd name="T17" fmla="*/ 28418 h 109"/>
              <a:gd name="T18" fmla="*/ 3661 w 136"/>
              <a:gd name="T19" fmla="*/ 14209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109">
                <a:moveTo>
                  <a:pt x="7" y="27"/>
                </a:moveTo>
                <a:lnTo>
                  <a:pt x="7" y="27"/>
                </a:lnTo>
                <a:cubicBezTo>
                  <a:pt x="0" y="68"/>
                  <a:pt x="21" y="88"/>
                  <a:pt x="48" y="102"/>
                </a:cubicBezTo>
                <a:cubicBezTo>
                  <a:pt x="61" y="108"/>
                  <a:pt x="88" y="108"/>
                  <a:pt x="102" y="95"/>
                </a:cubicBezTo>
                <a:cubicBezTo>
                  <a:pt x="122" y="88"/>
                  <a:pt x="135" y="75"/>
                  <a:pt x="135" y="54"/>
                </a:cubicBezTo>
                <a:cubicBezTo>
                  <a:pt x="102" y="48"/>
                  <a:pt x="122" y="27"/>
                  <a:pt x="135" y="7"/>
                </a:cubicBezTo>
                <a:cubicBezTo>
                  <a:pt x="122" y="0"/>
                  <a:pt x="115" y="0"/>
                  <a:pt x="102" y="0"/>
                </a:cubicBezTo>
                <a:cubicBezTo>
                  <a:pt x="68" y="0"/>
                  <a:pt x="68" y="34"/>
                  <a:pt x="48" y="48"/>
                </a:cubicBezTo>
                <a:cubicBezTo>
                  <a:pt x="41" y="54"/>
                  <a:pt x="41" y="54"/>
                  <a:pt x="34" y="54"/>
                </a:cubicBezTo>
                <a:cubicBezTo>
                  <a:pt x="34" y="41"/>
                  <a:pt x="34" y="27"/>
                  <a:pt x="7"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79" name="Freeform 367"/>
          <p:cNvSpPr>
            <a:spLocks noChangeArrowheads="1"/>
          </p:cNvSpPr>
          <p:nvPr/>
        </p:nvSpPr>
        <p:spPr bwMode="auto">
          <a:xfrm>
            <a:off x="10137775" y="2158207"/>
            <a:ext cx="32544" cy="28575"/>
          </a:xfrm>
          <a:custGeom>
            <a:avLst/>
            <a:gdLst>
              <a:gd name="T0" fmla="*/ 0 w 123"/>
              <a:gd name="T1" fmla="*/ 17367 h 109"/>
              <a:gd name="T2" fmla="*/ 0 w 123"/>
              <a:gd name="T3" fmla="*/ 17367 h 109"/>
              <a:gd name="T4" fmla="*/ 0 w 123"/>
              <a:gd name="T5" fmla="*/ 56837 h 109"/>
              <a:gd name="T6" fmla="*/ 3656 w 123"/>
              <a:gd name="T7" fmla="*/ 56837 h 109"/>
              <a:gd name="T8" fmla="*/ 31859 w 123"/>
              <a:gd name="T9" fmla="*/ 53153 h 109"/>
              <a:gd name="T10" fmla="*/ 63719 w 123"/>
              <a:gd name="T11" fmla="*/ 6841 h 109"/>
              <a:gd name="T12" fmla="*/ 31859 w 123"/>
              <a:gd name="T13" fmla="*/ 10525 h 109"/>
              <a:gd name="T14" fmla="*/ 3656 w 123"/>
              <a:gd name="T15" fmla="*/ 17367 h 109"/>
              <a:gd name="T16" fmla="*/ 0 w 123"/>
              <a:gd name="T17" fmla="*/ 17367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109">
                <a:moveTo>
                  <a:pt x="0" y="33"/>
                </a:moveTo>
                <a:lnTo>
                  <a:pt x="0" y="33"/>
                </a:lnTo>
                <a:cubicBezTo>
                  <a:pt x="0" y="108"/>
                  <a:pt x="0" y="108"/>
                  <a:pt x="0" y="108"/>
                </a:cubicBezTo>
                <a:lnTo>
                  <a:pt x="7" y="108"/>
                </a:lnTo>
                <a:cubicBezTo>
                  <a:pt x="27" y="108"/>
                  <a:pt x="47" y="108"/>
                  <a:pt x="61" y="101"/>
                </a:cubicBezTo>
                <a:cubicBezTo>
                  <a:pt x="95" y="81"/>
                  <a:pt x="115" y="47"/>
                  <a:pt x="122" y="13"/>
                </a:cubicBezTo>
                <a:cubicBezTo>
                  <a:pt x="95" y="0"/>
                  <a:pt x="74" y="6"/>
                  <a:pt x="61" y="20"/>
                </a:cubicBezTo>
                <a:cubicBezTo>
                  <a:pt x="47" y="27"/>
                  <a:pt x="34" y="40"/>
                  <a:pt x="7" y="33"/>
                </a:cubicBezTo>
                <a:lnTo>
                  <a:pt x="0" y="33"/>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81" name="Freeform 369"/>
          <p:cNvSpPr>
            <a:spLocks noChangeArrowheads="1"/>
          </p:cNvSpPr>
          <p:nvPr/>
        </p:nvSpPr>
        <p:spPr bwMode="auto">
          <a:xfrm>
            <a:off x="10142538" y="2029619"/>
            <a:ext cx="30163" cy="26194"/>
          </a:xfrm>
          <a:custGeom>
            <a:avLst/>
            <a:gdLst>
              <a:gd name="T0" fmla="*/ 56022 w 115"/>
              <a:gd name="T1" fmla="*/ 52257 h 102"/>
              <a:gd name="T2" fmla="*/ 56022 w 115"/>
              <a:gd name="T3" fmla="*/ 52257 h 102"/>
              <a:gd name="T4" fmla="*/ 24380 w 115"/>
              <a:gd name="T5" fmla="*/ 0 h 102"/>
              <a:gd name="T6" fmla="*/ 17118 w 115"/>
              <a:gd name="T7" fmla="*/ 0 h 102"/>
              <a:gd name="T8" fmla="*/ 24380 w 115"/>
              <a:gd name="T9" fmla="*/ 41909 h 102"/>
              <a:gd name="T10" fmla="*/ 56022 w 115"/>
              <a:gd name="T11" fmla="*/ 52257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02">
                <a:moveTo>
                  <a:pt x="108" y="101"/>
                </a:moveTo>
                <a:lnTo>
                  <a:pt x="108" y="101"/>
                </a:lnTo>
                <a:cubicBezTo>
                  <a:pt x="114" y="40"/>
                  <a:pt x="101" y="0"/>
                  <a:pt x="47" y="0"/>
                </a:cubicBezTo>
                <a:cubicBezTo>
                  <a:pt x="40" y="0"/>
                  <a:pt x="40" y="0"/>
                  <a:pt x="33" y="0"/>
                </a:cubicBezTo>
                <a:cubicBezTo>
                  <a:pt x="0" y="27"/>
                  <a:pt x="13" y="60"/>
                  <a:pt x="47" y="81"/>
                </a:cubicBezTo>
                <a:cubicBezTo>
                  <a:pt x="60" y="94"/>
                  <a:pt x="87" y="101"/>
                  <a:pt x="108"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82" name="Freeform 370"/>
          <p:cNvSpPr>
            <a:spLocks noChangeArrowheads="1"/>
          </p:cNvSpPr>
          <p:nvPr/>
        </p:nvSpPr>
        <p:spPr bwMode="auto">
          <a:xfrm>
            <a:off x="10175875" y="2091532"/>
            <a:ext cx="44450" cy="51594"/>
          </a:xfrm>
          <a:custGeom>
            <a:avLst/>
            <a:gdLst>
              <a:gd name="T0" fmla="*/ 50003 w 170"/>
              <a:gd name="T1" fmla="*/ 0 h 197"/>
              <a:gd name="T2" fmla="*/ 50003 w 170"/>
              <a:gd name="T3" fmla="*/ 0 h 197"/>
              <a:gd name="T4" fmla="*/ 35792 w 170"/>
              <a:gd name="T5" fmla="*/ 0 h 197"/>
              <a:gd name="T6" fmla="*/ 0 w 170"/>
              <a:gd name="T7" fmla="*/ 0 h 197"/>
              <a:gd name="T8" fmla="*/ 35792 w 170"/>
              <a:gd name="T9" fmla="*/ 88577 h 197"/>
              <a:gd name="T10" fmla="*/ 50003 w 170"/>
              <a:gd name="T11" fmla="*/ 99060 h 197"/>
              <a:gd name="T12" fmla="*/ 64214 w 170"/>
              <a:gd name="T13" fmla="*/ 102729 h 197"/>
              <a:gd name="T14" fmla="*/ 50003 w 170"/>
              <a:gd name="T15" fmla="*/ 0 h 1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97">
                <a:moveTo>
                  <a:pt x="95" y="0"/>
                </a:moveTo>
                <a:lnTo>
                  <a:pt x="95" y="0"/>
                </a:lnTo>
                <a:cubicBezTo>
                  <a:pt x="68" y="0"/>
                  <a:pt x="68" y="0"/>
                  <a:pt x="68" y="0"/>
                </a:cubicBezTo>
                <a:cubicBezTo>
                  <a:pt x="0" y="0"/>
                  <a:pt x="0" y="0"/>
                  <a:pt x="0" y="0"/>
                </a:cubicBezTo>
                <a:cubicBezTo>
                  <a:pt x="14" y="61"/>
                  <a:pt x="27" y="128"/>
                  <a:pt x="68" y="169"/>
                </a:cubicBezTo>
                <a:cubicBezTo>
                  <a:pt x="74" y="176"/>
                  <a:pt x="88" y="182"/>
                  <a:pt x="95" y="189"/>
                </a:cubicBezTo>
                <a:cubicBezTo>
                  <a:pt x="101" y="189"/>
                  <a:pt x="115" y="196"/>
                  <a:pt x="122" y="196"/>
                </a:cubicBezTo>
                <a:cubicBezTo>
                  <a:pt x="169" y="121"/>
                  <a:pt x="95" y="61"/>
                  <a:pt x="95"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83" name="Freeform 371"/>
          <p:cNvSpPr>
            <a:spLocks noChangeArrowheads="1"/>
          </p:cNvSpPr>
          <p:nvPr/>
        </p:nvSpPr>
        <p:spPr bwMode="auto">
          <a:xfrm>
            <a:off x="10067132" y="1975644"/>
            <a:ext cx="41275" cy="51594"/>
          </a:xfrm>
          <a:custGeom>
            <a:avLst/>
            <a:gdLst>
              <a:gd name="T0" fmla="*/ 71022 w 157"/>
              <a:gd name="T1" fmla="*/ 21489 h 197"/>
              <a:gd name="T2" fmla="*/ 71022 w 157"/>
              <a:gd name="T3" fmla="*/ 21489 h 197"/>
              <a:gd name="T4" fmla="*/ 67866 w 157"/>
              <a:gd name="T5" fmla="*/ 21489 h 197"/>
              <a:gd name="T6" fmla="*/ 39457 w 157"/>
              <a:gd name="T7" fmla="*/ 21489 h 197"/>
              <a:gd name="T8" fmla="*/ 32091 w 157"/>
              <a:gd name="T9" fmla="*/ 28303 h 197"/>
              <a:gd name="T10" fmla="*/ 0 w 157"/>
              <a:gd name="T11" fmla="*/ 0 h 197"/>
              <a:gd name="T12" fmla="*/ 0 w 157"/>
              <a:gd name="T13" fmla="*/ 0 h 197"/>
              <a:gd name="T14" fmla="*/ 0 w 157"/>
              <a:gd name="T15" fmla="*/ 3669 h 197"/>
              <a:gd name="T16" fmla="*/ 39457 w 157"/>
              <a:gd name="T17" fmla="*/ 99059 h 197"/>
              <a:gd name="T18" fmla="*/ 53661 w 157"/>
              <a:gd name="T19" fmla="*/ 102728 h 197"/>
              <a:gd name="T20" fmla="*/ 42613 w 157"/>
              <a:gd name="T21" fmla="*/ 60274 h 197"/>
              <a:gd name="T22" fmla="*/ 67866 w 157"/>
              <a:gd name="T23" fmla="*/ 53460 h 197"/>
              <a:gd name="T24" fmla="*/ 71022 w 157"/>
              <a:gd name="T25" fmla="*/ 21489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197">
                <a:moveTo>
                  <a:pt x="135" y="41"/>
                </a:moveTo>
                <a:lnTo>
                  <a:pt x="135" y="41"/>
                </a:lnTo>
                <a:cubicBezTo>
                  <a:pt x="135" y="41"/>
                  <a:pt x="135" y="41"/>
                  <a:pt x="129" y="41"/>
                </a:cubicBezTo>
                <a:cubicBezTo>
                  <a:pt x="108" y="34"/>
                  <a:pt x="88" y="34"/>
                  <a:pt x="75" y="41"/>
                </a:cubicBezTo>
                <a:cubicBezTo>
                  <a:pt x="68" y="48"/>
                  <a:pt x="61" y="48"/>
                  <a:pt x="61" y="54"/>
                </a:cubicBezTo>
                <a:cubicBezTo>
                  <a:pt x="48" y="27"/>
                  <a:pt x="27" y="7"/>
                  <a:pt x="0" y="0"/>
                </a:cubicBezTo>
                <a:lnTo>
                  <a:pt x="0" y="7"/>
                </a:lnTo>
                <a:cubicBezTo>
                  <a:pt x="27" y="68"/>
                  <a:pt x="7" y="169"/>
                  <a:pt x="75" y="189"/>
                </a:cubicBezTo>
                <a:cubicBezTo>
                  <a:pt x="81" y="196"/>
                  <a:pt x="88" y="196"/>
                  <a:pt x="102" y="196"/>
                </a:cubicBezTo>
                <a:cubicBezTo>
                  <a:pt x="95" y="169"/>
                  <a:pt x="88" y="142"/>
                  <a:pt x="81" y="115"/>
                </a:cubicBezTo>
                <a:cubicBezTo>
                  <a:pt x="102" y="115"/>
                  <a:pt x="115" y="108"/>
                  <a:pt x="129" y="102"/>
                </a:cubicBezTo>
                <a:cubicBezTo>
                  <a:pt x="149" y="95"/>
                  <a:pt x="156" y="81"/>
                  <a:pt x="135" y="4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85" name="Freeform 373"/>
          <p:cNvSpPr>
            <a:spLocks noChangeArrowheads="1"/>
          </p:cNvSpPr>
          <p:nvPr/>
        </p:nvSpPr>
        <p:spPr bwMode="auto">
          <a:xfrm>
            <a:off x="9994900" y="2037557"/>
            <a:ext cx="24607" cy="30163"/>
          </a:xfrm>
          <a:custGeom>
            <a:avLst/>
            <a:gdLst>
              <a:gd name="T0" fmla="*/ 0 w 95"/>
              <a:gd name="T1" fmla="*/ 3113 h 115"/>
              <a:gd name="T2" fmla="*/ 0 w 95"/>
              <a:gd name="T3" fmla="*/ 3113 h 115"/>
              <a:gd name="T4" fmla="*/ 39318 w 95"/>
              <a:gd name="T5" fmla="*/ 56026 h 115"/>
              <a:gd name="T6" fmla="*/ 39318 w 95"/>
              <a:gd name="T7" fmla="*/ 56026 h 115"/>
              <a:gd name="T8" fmla="*/ 39318 w 95"/>
              <a:gd name="T9" fmla="*/ 14006 h 115"/>
              <a:gd name="T10" fmla="*/ 0 w 95"/>
              <a:gd name="T11" fmla="*/ 3113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115">
                <a:moveTo>
                  <a:pt x="0" y="6"/>
                </a:moveTo>
                <a:lnTo>
                  <a:pt x="0" y="6"/>
                </a:lnTo>
                <a:cubicBezTo>
                  <a:pt x="13" y="54"/>
                  <a:pt x="6" y="114"/>
                  <a:pt x="74" y="108"/>
                </a:cubicBezTo>
                <a:cubicBezTo>
                  <a:pt x="94" y="87"/>
                  <a:pt x="94" y="47"/>
                  <a:pt x="74" y="27"/>
                </a:cubicBezTo>
                <a:cubicBezTo>
                  <a:pt x="60" y="13"/>
                  <a:pt x="33" y="0"/>
                  <a:pt x="0"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86" name="Freeform 374"/>
          <p:cNvSpPr>
            <a:spLocks noChangeArrowheads="1"/>
          </p:cNvSpPr>
          <p:nvPr/>
        </p:nvSpPr>
        <p:spPr bwMode="auto">
          <a:xfrm>
            <a:off x="9987757" y="1972469"/>
            <a:ext cx="61913" cy="52388"/>
          </a:xfrm>
          <a:custGeom>
            <a:avLst/>
            <a:gdLst>
              <a:gd name="T0" fmla="*/ 52799 w 237"/>
              <a:gd name="T1" fmla="*/ 94627 h 203"/>
              <a:gd name="T2" fmla="*/ 52799 w 237"/>
              <a:gd name="T3" fmla="*/ 94627 h 203"/>
              <a:gd name="T4" fmla="*/ 73709 w 237"/>
              <a:gd name="T5" fmla="*/ 98267 h 203"/>
              <a:gd name="T6" fmla="*/ 91483 w 237"/>
              <a:gd name="T7" fmla="*/ 101906 h 203"/>
              <a:gd name="T8" fmla="*/ 119712 w 237"/>
              <a:gd name="T9" fmla="*/ 105026 h 203"/>
              <a:gd name="T10" fmla="*/ 95142 w 237"/>
              <a:gd name="T11" fmla="*/ 17678 h 203"/>
              <a:gd name="T12" fmla="*/ 91483 w 237"/>
              <a:gd name="T13" fmla="*/ 14038 h 203"/>
              <a:gd name="T14" fmla="*/ 73709 w 237"/>
              <a:gd name="T15" fmla="*/ 10399 h 203"/>
              <a:gd name="T16" fmla="*/ 52799 w 237"/>
              <a:gd name="T17" fmla="*/ 6759 h 203"/>
              <a:gd name="T18" fmla="*/ 10455 w 237"/>
              <a:gd name="T19" fmla="*/ 3640 h 203"/>
              <a:gd name="T20" fmla="*/ 3137 w 237"/>
              <a:gd name="T21" fmla="*/ 3640 h 203"/>
              <a:gd name="T22" fmla="*/ 10455 w 237"/>
              <a:gd name="T23" fmla="*/ 56153 h 203"/>
              <a:gd name="T24" fmla="*/ 52799 w 237"/>
              <a:gd name="T25" fmla="*/ 94627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7" h="203">
                <a:moveTo>
                  <a:pt x="101" y="182"/>
                </a:moveTo>
                <a:lnTo>
                  <a:pt x="101" y="182"/>
                </a:lnTo>
                <a:cubicBezTo>
                  <a:pt x="114" y="182"/>
                  <a:pt x="128" y="189"/>
                  <a:pt x="141" y="189"/>
                </a:cubicBezTo>
                <a:cubicBezTo>
                  <a:pt x="155" y="189"/>
                  <a:pt x="162" y="196"/>
                  <a:pt x="175" y="196"/>
                </a:cubicBezTo>
                <a:cubicBezTo>
                  <a:pt x="189" y="196"/>
                  <a:pt x="209" y="202"/>
                  <a:pt x="229" y="202"/>
                </a:cubicBezTo>
                <a:cubicBezTo>
                  <a:pt x="236" y="128"/>
                  <a:pt x="162" y="121"/>
                  <a:pt x="182" y="34"/>
                </a:cubicBezTo>
                <a:cubicBezTo>
                  <a:pt x="175" y="27"/>
                  <a:pt x="175" y="27"/>
                  <a:pt x="175" y="27"/>
                </a:cubicBezTo>
                <a:cubicBezTo>
                  <a:pt x="162" y="27"/>
                  <a:pt x="155" y="27"/>
                  <a:pt x="141" y="20"/>
                </a:cubicBezTo>
                <a:cubicBezTo>
                  <a:pt x="128" y="20"/>
                  <a:pt x="114" y="13"/>
                  <a:pt x="101" y="13"/>
                </a:cubicBezTo>
                <a:cubicBezTo>
                  <a:pt x="81" y="7"/>
                  <a:pt x="54" y="0"/>
                  <a:pt x="20" y="7"/>
                </a:cubicBezTo>
                <a:cubicBezTo>
                  <a:pt x="13" y="7"/>
                  <a:pt x="6" y="7"/>
                  <a:pt x="6" y="7"/>
                </a:cubicBezTo>
                <a:cubicBezTo>
                  <a:pt x="0" y="54"/>
                  <a:pt x="6" y="88"/>
                  <a:pt x="20" y="108"/>
                </a:cubicBezTo>
                <a:cubicBezTo>
                  <a:pt x="33" y="148"/>
                  <a:pt x="67" y="169"/>
                  <a:pt x="101" y="18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87" name="Freeform 375"/>
          <p:cNvSpPr>
            <a:spLocks noChangeArrowheads="1"/>
          </p:cNvSpPr>
          <p:nvPr/>
        </p:nvSpPr>
        <p:spPr bwMode="auto">
          <a:xfrm>
            <a:off x="9987757" y="2096294"/>
            <a:ext cx="21431" cy="31750"/>
          </a:xfrm>
          <a:custGeom>
            <a:avLst/>
            <a:gdLst>
              <a:gd name="T0" fmla="*/ 39339 w 82"/>
              <a:gd name="T1" fmla="*/ 63723 h 123"/>
              <a:gd name="T2" fmla="*/ 39339 w 82"/>
              <a:gd name="T3" fmla="*/ 63723 h 123"/>
              <a:gd name="T4" fmla="*/ 10632 w 82"/>
              <a:gd name="T5" fmla="*/ 0 h 123"/>
              <a:gd name="T6" fmla="*/ 0 w 82"/>
              <a:gd name="T7" fmla="*/ 0 h 123"/>
              <a:gd name="T8" fmla="*/ 10632 w 82"/>
              <a:gd name="T9" fmla="*/ 35518 h 123"/>
              <a:gd name="T10" fmla="*/ 39339 w 82"/>
              <a:gd name="T11" fmla="*/ 63723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23">
                <a:moveTo>
                  <a:pt x="74" y="122"/>
                </a:moveTo>
                <a:lnTo>
                  <a:pt x="74" y="122"/>
                </a:lnTo>
                <a:cubicBezTo>
                  <a:pt x="81" y="61"/>
                  <a:pt x="81" y="0"/>
                  <a:pt x="20" y="0"/>
                </a:cubicBezTo>
                <a:cubicBezTo>
                  <a:pt x="13" y="0"/>
                  <a:pt x="6" y="0"/>
                  <a:pt x="0" y="0"/>
                </a:cubicBezTo>
                <a:cubicBezTo>
                  <a:pt x="6" y="27"/>
                  <a:pt x="13" y="47"/>
                  <a:pt x="20" y="68"/>
                </a:cubicBezTo>
                <a:cubicBezTo>
                  <a:pt x="27" y="95"/>
                  <a:pt x="47" y="115"/>
                  <a:pt x="74"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88" name="Freeform 376"/>
          <p:cNvSpPr>
            <a:spLocks noChangeArrowheads="1"/>
          </p:cNvSpPr>
          <p:nvPr/>
        </p:nvSpPr>
        <p:spPr bwMode="auto">
          <a:xfrm>
            <a:off x="9740900" y="2114550"/>
            <a:ext cx="33338" cy="26194"/>
          </a:xfrm>
          <a:custGeom>
            <a:avLst/>
            <a:gdLst>
              <a:gd name="T0" fmla="*/ 3610 w 129"/>
              <a:gd name="T1" fmla="*/ 52257 h 102"/>
              <a:gd name="T2" fmla="*/ 3610 w 129"/>
              <a:gd name="T3" fmla="*/ 52257 h 102"/>
              <a:gd name="T4" fmla="*/ 24242 w 129"/>
              <a:gd name="T5" fmla="*/ 45531 h 102"/>
              <a:gd name="T6" fmla="*/ 31463 w 129"/>
              <a:gd name="T7" fmla="*/ 45531 h 102"/>
              <a:gd name="T8" fmla="*/ 35073 w 129"/>
              <a:gd name="T9" fmla="*/ 45531 h 102"/>
              <a:gd name="T10" fmla="*/ 38168 w 129"/>
              <a:gd name="T11" fmla="*/ 45531 h 102"/>
              <a:gd name="T12" fmla="*/ 55705 w 129"/>
              <a:gd name="T13" fmla="*/ 45531 h 102"/>
              <a:gd name="T14" fmla="*/ 66020 w 129"/>
              <a:gd name="T15" fmla="*/ 38287 h 102"/>
              <a:gd name="T16" fmla="*/ 55705 w 129"/>
              <a:gd name="T17" fmla="*/ 6726 h 102"/>
              <a:gd name="T18" fmla="*/ 41778 w 129"/>
              <a:gd name="T19" fmla="*/ 0 h 102"/>
              <a:gd name="T20" fmla="*/ 38168 w 129"/>
              <a:gd name="T21" fmla="*/ 24317 h 102"/>
              <a:gd name="T22" fmla="*/ 35073 w 129"/>
              <a:gd name="T23" fmla="*/ 24317 h 102"/>
              <a:gd name="T24" fmla="*/ 31463 w 129"/>
              <a:gd name="T25" fmla="*/ 24317 h 102"/>
              <a:gd name="T26" fmla="*/ 24242 w 129"/>
              <a:gd name="T27" fmla="*/ 24317 h 102"/>
              <a:gd name="T28" fmla="*/ 3610 w 129"/>
              <a:gd name="T29" fmla="*/ 31561 h 102"/>
              <a:gd name="T30" fmla="*/ 3610 w 129"/>
              <a:gd name="T31" fmla="*/ 5225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102">
                <a:moveTo>
                  <a:pt x="7" y="101"/>
                </a:moveTo>
                <a:lnTo>
                  <a:pt x="7" y="101"/>
                </a:lnTo>
                <a:cubicBezTo>
                  <a:pt x="20" y="94"/>
                  <a:pt x="34" y="88"/>
                  <a:pt x="47" y="88"/>
                </a:cubicBezTo>
                <a:cubicBezTo>
                  <a:pt x="54" y="88"/>
                  <a:pt x="61" y="88"/>
                  <a:pt x="61" y="88"/>
                </a:cubicBezTo>
                <a:cubicBezTo>
                  <a:pt x="68" y="88"/>
                  <a:pt x="68" y="88"/>
                  <a:pt x="68" y="88"/>
                </a:cubicBezTo>
                <a:cubicBezTo>
                  <a:pt x="68" y="88"/>
                  <a:pt x="68" y="88"/>
                  <a:pt x="74" y="88"/>
                </a:cubicBezTo>
                <a:cubicBezTo>
                  <a:pt x="81" y="88"/>
                  <a:pt x="88" y="88"/>
                  <a:pt x="108" y="88"/>
                </a:cubicBezTo>
                <a:cubicBezTo>
                  <a:pt x="115" y="81"/>
                  <a:pt x="122" y="81"/>
                  <a:pt x="128" y="74"/>
                </a:cubicBezTo>
                <a:cubicBezTo>
                  <a:pt x="128" y="47"/>
                  <a:pt x="122" y="27"/>
                  <a:pt x="108" y="13"/>
                </a:cubicBezTo>
                <a:cubicBezTo>
                  <a:pt x="101" y="6"/>
                  <a:pt x="88" y="6"/>
                  <a:pt x="81" y="0"/>
                </a:cubicBezTo>
                <a:cubicBezTo>
                  <a:pt x="95" y="27"/>
                  <a:pt x="88" y="40"/>
                  <a:pt x="74" y="47"/>
                </a:cubicBezTo>
                <a:cubicBezTo>
                  <a:pt x="68" y="47"/>
                  <a:pt x="68" y="47"/>
                  <a:pt x="68" y="47"/>
                </a:cubicBezTo>
                <a:lnTo>
                  <a:pt x="61" y="47"/>
                </a:lnTo>
                <a:cubicBezTo>
                  <a:pt x="54" y="47"/>
                  <a:pt x="54" y="47"/>
                  <a:pt x="47" y="47"/>
                </a:cubicBezTo>
                <a:cubicBezTo>
                  <a:pt x="27" y="47"/>
                  <a:pt x="14" y="47"/>
                  <a:pt x="7" y="61"/>
                </a:cubicBezTo>
                <a:cubicBezTo>
                  <a:pt x="0" y="67"/>
                  <a:pt x="0" y="74"/>
                  <a:pt x="7"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89" name="Freeform 377"/>
          <p:cNvSpPr>
            <a:spLocks noChangeArrowheads="1"/>
          </p:cNvSpPr>
          <p:nvPr/>
        </p:nvSpPr>
        <p:spPr bwMode="auto">
          <a:xfrm>
            <a:off x="10033794" y="2065338"/>
            <a:ext cx="35719" cy="23019"/>
          </a:xfrm>
          <a:custGeom>
            <a:avLst/>
            <a:gdLst>
              <a:gd name="T0" fmla="*/ 0 w 136"/>
              <a:gd name="T1" fmla="*/ 45369 h 88"/>
              <a:gd name="T2" fmla="*/ 0 w 136"/>
              <a:gd name="T3" fmla="*/ 45369 h 88"/>
              <a:gd name="T4" fmla="*/ 31901 w 136"/>
              <a:gd name="T5" fmla="*/ 45369 h 88"/>
              <a:gd name="T6" fmla="*/ 63802 w 136"/>
              <a:gd name="T7" fmla="*/ 6779 h 88"/>
              <a:gd name="T8" fmla="*/ 31901 w 136"/>
              <a:gd name="T9" fmla="*/ 0 h 88"/>
              <a:gd name="T10" fmla="*/ 0 w 136"/>
              <a:gd name="T11" fmla="*/ 45369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88">
                <a:moveTo>
                  <a:pt x="0" y="87"/>
                </a:moveTo>
                <a:lnTo>
                  <a:pt x="0" y="87"/>
                </a:lnTo>
                <a:cubicBezTo>
                  <a:pt x="20" y="87"/>
                  <a:pt x="41" y="87"/>
                  <a:pt x="61" y="87"/>
                </a:cubicBezTo>
                <a:cubicBezTo>
                  <a:pt x="101" y="81"/>
                  <a:pt x="135" y="67"/>
                  <a:pt x="122" y="13"/>
                </a:cubicBezTo>
                <a:cubicBezTo>
                  <a:pt x="101" y="6"/>
                  <a:pt x="81" y="0"/>
                  <a:pt x="61" y="0"/>
                </a:cubicBezTo>
                <a:cubicBezTo>
                  <a:pt x="27" y="0"/>
                  <a:pt x="7" y="27"/>
                  <a:pt x="0" y="8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91" name="Freeform 379"/>
          <p:cNvSpPr>
            <a:spLocks noChangeArrowheads="1"/>
          </p:cNvSpPr>
          <p:nvPr/>
        </p:nvSpPr>
        <p:spPr bwMode="auto">
          <a:xfrm>
            <a:off x="10010775" y="1434307"/>
            <a:ext cx="72232" cy="72231"/>
          </a:xfrm>
          <a:custGeom>
            <a:avLst/>
            <a:gdLst>
              <a:gd name="T0" fmla="*/ 105547 w 278"/>
              <a:gd name="T1" fmla="*/ 0 h 278"/>
              <a:gd name="T2" fmla="*/ 105547 w 278"/>
              <a:gd name="T3" fmla="*/ 0 h 278"/>
              <a:gd name="T4" fmla="*/ 77470 w 278"/>
              <a:gd name="T5" fmla="*/ 31718 h 278"/>
              <a:gd name="T6" fmla="*/ 45754 w 278"/>
              <a:gd name="T7" fmla="*/ 17679 h 278"/>
              <a:gd name="T8" fmla="*/ 28077 w 278"/>
              <a:gd name="T9" fmla="*/ 14039 h 278"/>
              <a:gd name="T10" fmla="*/ 28077 w 278"/>
              <a:gd name="T11" fmla="*/ 14039 h 278"/>
              <a:gd name="T12" fmla="*/ 7279 w 278"/>
              <a:gd name="T13" fmla="*/ 73836 h 278"/>
              <a:gd name="T14" fmla="*/ 0 w 278"/>
              <a:gd name="T15" fmla="*/ 91515 h 278"/>
              <a:gd name="T16" fmla="*/ 7279 w 278"/>
              <a:gd name="T17" fmla="*/ 91515 h 278"/>
              <a:gd name="T18" fmla="*/ 28077 w 278"/>
              <a:gd name="T19" fmla="*/ 95155 h 278"/>
              <a:gd name="T20" fmla="*/ 45754 w 278"/>
              <a:gd name="T21" fmla="*/ 98795 h 278"/>
              <a:gd name="T22" fmla="*/ 45754 w 278"/>
              <a:gd name="T23" fmla="*/ 126873 h 278"/>
              <a:gd name="T24" fmla="*/ 38995 w 278"/>
              <a:gd name="T25" fmla="*/ 129993 h 278"/>
              <a:gd name="T26" fmla="*/ 45754 w 278"/>
              <a:gd name="T27" fmla="*/ 129993 h 278"/>
              <a:gd name="T28" fmla="*/ 77470 w 278"/>
              <a:gd name="T29" fmla="*/ 140912 h 278"/>
              <a:gd name="T30" fmla="*/ 105547 w 278"/>
              <a:gd name="T31" fmla="*/ 140912 h 278"/>
              <a:gd name="T32" fmla="*/ 112306 w 278"/>
              <a:gd name="T33" fmla="*/ 67076 h 278"/>
              <a:gd name="T34" fmla="*/ 144022 w 278"/>
              <a:gd name="T35" fmla="*/ 14039 h 278"/>
              <a:gd name="T36" fmla="*/ 112306 w 278"/>
              <a:gd name="T37" fmla="*/ 0 h 278"/>
              <a:gd name="T38" fmla="*/ 105547 w 278"/>
              <a:gd name="T39" fmla="*/ 0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8" h="278">
                <a:moveTo>
                  <a:pt x="203" y="0"/>
                </a:moveTo>
                <a:lnTo>
                  <a:pt x="203" y="0"/>
                </a:lnTo>
                <a:cubicBezTo>
                  <a:pt x="203" y="68"/>
                  <a:pt x="183" y="75"/>
                  <a:pt x="149" y="61"/>
                </a:cubicBezTo>
                <a:cubicBezTo>
                  <a:pt x="129" y="54"/>
                  <a:pt x="108" y="41"/>
                  <a:pt x="88" y="34"/>
                </a:cubicBezTo>
                <a:cubicBezTo>
                  <a:pt x="75" y="27"/>
                  <a:pt x="68" y="27"/>
                  <a:pt x="54" y="27"/>
                </a:cubicBezTo>
                <a:cubicBezTo>
                  <a:pt x="48" y="68"/>
                  <a:pt x="34" y="108"/>
                  <a:pt x="14" y="142"/>
                </a:cubicBezTo>
                <a:cubicBezTo>
                  <a:pt x="14" y="149"/>
                  <a:pt x="7" y="163"/>
                  <a:pt x="0" y="176"/>
                </a:cubicBezTo>
                <a:cubicBezTo>
                  <a:pt x="7" y="176"/>
                  <a:pt x="14" y="176"/>
                  <a:pt x="14" y="176"/>
                </a:cubicBezTo>
                <a:cubicBezTo>
                  <a:pt x="27" y="183"/>
                  <a:pt x="41" y="183"/>
                  <a:pt x="54" y="183"/>
                </a:cubicBezTo>
                <a:cubicBezTo>
                  <a:pt x="68" y="183"/>
                  <a:pt x="75" y="183"/>
                  <a:pt x="88" y="190"/>
                </a:cubicBezTo>
                <a:cubicBezTo>
                  <a:pt x="115" y="190"/>
                  <a:pt x="135" y="203"/>
                  <a:pt x="88" y="244"/>
                </a:cubicBezTo>
                <a:cubicBezTo>
                  <a:pt x="81" y="244"/>
                  <a:pt x="81" y="244"/>
                  <a:pt x="75" y="250"/>
                </a:cubicBezTo>
                <a:cubicBezTo>
                  <a:pt x="81" y="250"/>
                  <a:pt x="81" y="250"/>
                  <a:pt x="88" y="250"/>
                </a:cubicBezTo>
                <a:cubicBezTo>
                  <a:pt x="102" y="264"/>
                  <a:pt x="122" y="271"/>
                  <a:pt x="149" y="271"/>
                </a:cubicBezTo>
                <a:cubicBezTo>
                  <a:pt x="169" y="277"/>
                  <a:pt x="183" y="277"/>
                  <a:pt x="203" y="271"/>
                </a:cubicBezTo>
                <a:cubicBezTo>
                  <a:pt x="169" y="196"/>
                  <a:pt x="189" y="163"/>
                  <a:pt x="216" y="129"/>
                </a:cubicBezTo>
                <a:cubicBezTo>
                  <a:pt x="237" y="95"/>
                  <a:pt x="264" y="68"/>
                  <a:pt x="277" y="27"/>
                </a:cubicBezTo>
                <a:cubicBezTo>
                  <a:pt x="250" y="27"/>
                  <a:pt x="243" y="0"/>
                  <a:pt x="216" y="0"/>
                </a:cubicBezTo>
                <a:cubicBezTo>
                  <a:pt x="216" y="0"/>
                  <a:pt x="210" y="0"/>
                  <a:pt x="203"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16" name="Freeform 404"/>
          <p:cNvSpPr>
            <a:spLocks noChangeArrowheads="1"/>
          </p:cNvSpPr>
          <p:nvPr/>
        </p:nvSpPr>
        <p:spPr bwMode="auto">
          <a:xfrm>
            <a:off x="6813550" y="2340769"/>
            <a:ext cx="41275" cy="39688"/>
          </a:xfrm>
          <a:custGeom>
            <a:avLst/>
            <a:gdLst>
              <a:gd name="T0" fmla="*/ 42613 w 157"/>
              <a:gd name="T1" fmla="*/ 76188 h 156"/>
              <a:gd name="T2" fmla="*/ 42613 w 157"/>
              <a:gd name="T3" fmla="*/ 76188 h 156"/>
              <a:gd name="T4" fmla="*/ 71022 w 157"/>
              <a:gd name="T5" fmla="*/ 55596 h 156"/>
              <a:gd name="T6" fmla="*/ 82070 w 157"/>
              <a:gd name="T7" fmla="*/ 41697 h 156"/>
              <a:gd name="T8" fmla="*/ 71022 w 157"/>
              <a:gd name="T9" fmla="*/ 41697 h 156"/>
              <a:gd name="T10" fmla="*/ 42613 w 157"/>
              <a:gd name="T11" fmla="*/ 10296 h 156"/>
              <a:gd name="T12" fmla="*/ 21570 w 157"/>
              <a:gd name="T13" fmla="*/ 0 h 156"/>
              <a:gd name="T14" fmla="*/ 14204 w 157"/>
              <a:gd name="T15" fmla="*/ 3603 h 156"/>
              <a:gd name="T16" fmla="*/ 0 w 157"/>
              <a:gd name="T17" fmla="*/ 76188 h 156"/>
              <a:gd name="T18" fmla="*/ 21570 w 157"/>
              <a:gd name="T19" fmla="*/ 79791 h 156"/>
              <a:gd name="T20" fmla="*/ 42613 w 157"/>
              <a:gd name="T21" fmla="*/ 76188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156">
                <a:moveTo>
                  <a:pt x="81" y="148"/>
                </a:moveTo>
                <a:lnTo>
                  <a:pt x="81" y="148"/>
                </a:lnTo>
                <a:cubicBezTo>
                  <a:pt x="102" y="142"/>
                  <a:pt x="122" y="128"/>
                  <a:pt x="135" y="108"/>
                </a:cubicBezTo>
                <a:cubicBezTo>
                  <a:pt x="142" y="101"/>
                  <a:pt x="149" y="88"/>
                  <a:pt x="156" y="81"/>
                </a:cubicBezTo>
                <a:cubicBezTo>
                  <a:pt x="149" y="81"/>
                  <a:pt x="142" y="81"/>
                  <a:pt x="135" y="81"/>
                </a:cubicBezTo>
                <a:cubicBezTo>
                  <a:pt x="95" y="88"/>
                  <a:pt x="95" y="47"/>
                  <a:pt x="81" y="20"/>
                </a:cubicBezTo>
                <a:cubicBezTo>
                  <a:pt x="75" y="7"/>
                  <a:pt x="61" y="0"/>
                  <a:pt x="41" y="0"/>
                </a:cubicBezTo>
                <a:cubicBezTo>
                  <a:pt x="34" y="0"/>
                  <a:pt x="34" y="0"/>
                  <a:pt x="27" y="7"/>
                </a:cubicBezTo>
                <a:cubicBezTo>
                  <a:pt x="34" y="67"/>
                  <a:pt x="34" y="121"/>
                  <a:pt x="0" y="148"/>
                </a:cubicBezTo>
                <a:cubicBezTo>
                  <a:pt x="14" y="155"/>
                  <a:pt x="27" y="155"/>
                  <a:pt x="41" y="155"/>
                </a:cubicBezTo>
                <a:cubicBezTo>
                  <a:pt x="54" y="155"/>
                  <a:pt x="68" y="155"/>
                  <a:pt x="81"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30" name="Freeform 418"/>
          <p:cNvSpPr>
            <a:spLocks noChangeArrowheads="1"/>
          </p:cNvSpPr>
          <p:nvPr/>
        </p:nvSpPr>
        <p:spPr bwMode="auto">
          <a:xfrm>
            <a:off x="7851775" y="2148682"/>
            <a:ext cx="41275" cy="58738"/>
          </a:xfrm>
          <a:custGeom>
            <a:avLst/>
            <a:gdLst>
              <a:gd name="T0" fmla="*/ 25252 w 157"/>
              <a:gd name="T1" fmla="*/ 17762 h 224"/>
              <a:gd name="T2" fmla="*/ 25252 w 157"/>
              <a:gd name="T3" fmla="*/ 17762 h 224"/>
              <a:gd name="T4" fmla="*/ 0 w 157"/>
              <a:gd name="T5" fmla="*/ 0 h 224"/>
              <a:gd name="T6" fmla="*/ 25252 w 157"/>
              <a:gd name="T7" fmla="*/ 112840 h 224"/>
              <a:gd name="T8" fmla="*/ 28409 w 157"/>
              <a:gd name="T9" fmla="*/ 116497 h 224"/>
              <a:gd name="T10" fmla="*/ 60500 w 157"/>
              <a:gd name="T11" fmla="*/ 98735 h 224"/>
              <a:gd name="T12" fmla="*/ 71022 w 157"/>
              <a:gd name="T13" fmla="*/ 102392 h 224"/>
              <a:gd name="T14" fmla="*/ 82070 w 157"/>
              <a:gd name="T15" fmla="*/ 91421 h 224"/>
              <a:gd name="T16" fmla="*/ 71022 w 157"/>
              <a:gd name="T17" fmla="*/ 88287 h 224"/>
              <a:gd name="T18" fmla="*/ 60500 w 157"/>
              <a:gd name="T19" fmla="*/ 80973 h 224"/>
              <a:gd name="T20" fmla="*/ 25252 w 157"/>
              <a:gd name="T21" fmla="*/ 17762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224">
                <a:moveTo>
                  <a:pt x="48" y="34"/>
                </a:moveTo>
                <a:lnTo>
                  <a:pt x="48" y="34"/>
                </a:lnTo>
                <a:cubicBezTo>
                  <a:pt x="34" y="13"/>
                  <a:pt x="21" y="7"/>
                  <a:pt x="0" y="0"/>
                </a:cubicBezTo>
                <a:cubicBezTo>
                  <a:pt x="41" y="47"/>
                  <a:pt x="7" y="169"/>
                  <a:pt x="48" y="216"/>
                </a:cubicBezTo>
                <a:cubicBezTo>
                  <a:pt x="48" y="216"/>
                  <a:pt x="48" y="223"/>
                  <a:pt x="54" y="223"/>
                </a:cubicBezTo>
                <a:cubicBezTo>
                  <a:pt x="54" y="162"/>
                  <a:pt x="88" y="182"/>
                  <a:pt x="115" y="189"/>
                </a:cubicBezTo>
                <a:cubicBezTo>
                  <a:pt x="122" y="196"/>
                  <a:pt x="129" y="196"/>
                  <a:pt x="135" y="196"/>
                </a:cubicBezTo>
                <a:cubicBezTo>
                  <a:pt x="142" y="196"/>
                  <a:pt x="149" y="189"/>
                  <a:pt x="156" y="175"/>
                </a:cubicBezTo>
                <a:cubicBezTo>
                  <a:pt x="149" y="169"/>
                  <a:pt x="142" y="169"/>
                  <a:pt x="135" y="169"/>
                </a:cubicBezTo>
                <a:cubicBezTo>
                  <a:pt x="129" y="169"/>
                  <a:pt x="122" y="162"/>
                  <a:pt x="115" y="155"/>
                </a:cubicBezTo>
                <a:cubicBezTo>
                  <a:pt x="75" y="128"/>
                  <a:pt x="75" y="67"/>
                  <a:pt x="48"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33" name="Freeform 421"/>
          <p:cNvSpPr>
            <a:spLocks noChangeArrowheads="1"/>
          </p:cNvSpPr>
          <p:nvPr/>
        </p:nvSpPr>
        <p:spPr bwMode="auto">
          <a:xfrm>
            <a:off x="7860507" y="2418557"/>
            <a:ext cx="40481" cy="26194"/>
          </a:xfrm>
          <a:custGeom>
            <a:avLst/>
            <a:gdLst>
              <a:gd name="T0" fmla="*/ 51990 w 156"/>
              <a:gd name="T1" fmla="*/ 6726 h 102"/>
              <a:gd name="T2" fmla="*/ 51990 w 156"/>
              <a:gd name="T3" fmla="*/ 6726 h 102"/>
              <a:gd name="T4" fmla="*/ 41695 w 156"/>
              <a:gd name="T5" fmla="*/ 10348 h 102"/>
              <a:gd name="T6" fmla="*/ 7207 w 156"/>
              <a:gd name="T7" fmla="*/ 13969 h 102"/>
              <a:gd name="T8" fmla="*/ 0 w 156"/>
              <a:gd name="T9" fmla="*/ 10348 h 102"/>
              <a:gd name="T10" fmla="*/ 7207 w 156"/>
              <a:gd name="T11" fmla="*/ 34665 h 102"/>
              <a:gd name="T12" fmla="*/ 41695 w 156"/>
              <a:gd name="T13" fmla="*/ 34665 h 102"/>
              <a:gd name="T14" fmla="*/ 51990 w 156"/>
              <a:gd name="T15" fmla="*/ 24317 h 102"/>
              <a:gd name="T16" fmla="*/ 79786 w 156"/>
              <a:gd name="T17" fmla="*/ 0 h 102"/>
              <a:gd name="T18" fmla="*/ 51990 w 156"/>
              <a:gd name="T19" fmla="*/ 6726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102">
                <a:moveTo>
                  <a:pt x="101" y="13"/>
                </a:moveTo>
                <a:lnTo>
                  <a:pt x="101" y="13"/>
                </a:lnTo>
                <a:cubicBezTo>
                  <a:pt x="95" y="13"/>
                  <a:pt x="88" y="20"/>
                  <a:pt x="81" y="20"/>
                </a:cubicBezTo>
                <a:cubicBezTo>
                  <a:pt x="61" y="27"/>
                  <a:pt x="41" y="27"/>
                  <a:pt x="14" y="27"/>
                </a:cubicBezTo>
                <a:cubicBezTo>
                  <a:pt x="7" y="27"/>
                  <a:pt x="7" y="27"/>
                  <a:pt x="0" y="20"/>
                </a:cubicBezTo>
                <a:cubicBezTo>
                  <a:pt x="7" y="40"/>
                  <a:pt x="7" y="54"/>
                  <a:pt x="14" y="67"/>
                </a:cubicBezTo>
                <a:cubicBezTo>
                  <a:pt x="27" y="101"/>
                  <a:pt x="54" y="88"/>
                  <a:pt x="81" y="67"/>
                </a:cubicBezTo>
                <a:cubicBezTo>
                  <a:pt x="88" y="61"/>
                  <a:pt x="95" y="54"/>
                  <a:pt x="101" y="47"/>
                </a:cubicBezTo>
                <a:cubicBezTo>
                  <a:pt x="122" y="27"/>
                  <a:pt x="142" y="7"/>
                  <a:pt x="155" y="0"/>
                </a:cubicBezTo>
                <a:cubicBezTo>
                  <a:pt x="128" y="0"/>
                  <a:pt x="115" y="7"/>
                  <a:pt x="101" y="1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37" name="Freeform 425"/>
          <p:cNvSpPr>
            <a:spLocks noChangeArrowheads="1"/>
          </p:cNvSpPr>
          <p:nvPr/>
        </p:nvSpPr>
        <p:spPr bwMode="auto">
          <a:xfrm>
            <a:off x="7776369" y="2237582"/>
            <a:ext cx="52388" cy="72231"/>
          </a:xfrm>
          <a:custGeom>
            <a:avLst/>
            <a:gdLst>
              <a:gd name="T0" fmla="*/ 14037 w 203"/>
              <a:gd name="T1" fmla="*/ 17679 h 278"/>
              <a:gd name="T2" fmla="*/ 14037 w 203"/>
              <a:gd name="T3" fmla="*/ 17679 h 278"/>
              <a:gd name="T4" fmla="*/ 3119 w 203"/>
              <a:gd name="T5" fmla="*/ 14039 h 278"/>
              <a:gd name="T6" fmla="*/ 0 w 203"/>
              <a:gd name="T7" fmla="*/ 14039 h 278"/>
              <a:gd name="T8" fmla="*/ 3119 w 203"/>
              <a:gd name="T9" fmla="*/ 31718 h 278"/>
              <a:gd name="T10" fmla="*/ 14037 w 203"/>
              <a:gd name="T11" fmla="*/ 42118 h 278"/>
              <a:gd name="T12" fmla="*/ 34833 w 203"/>
              <a:gd name="T13" fmla="*/ 53037 h 278"/>
              <a:gd name="T14" fmla="*/ 34833 w 203"/>
              <a:gd name="T15" fmla="*/ 53037 h 278"/>
              <a:gd name="T16" fmla="*/ 34833 w 203"/>
              <a:gd name="T17" fmla="*/ 53037 h 278"/>
              <a:gd name="T18" fmla="*/ 34833 w 203"/>
              <a:gd name="T19" fmla="*/ 112314 h 278"/>
              <a:gd name="T20" fmla="*/ 66547 w 203"/>
              <a:gd name="T21" fmla="*/ 144032 h 278"/>
              <a:gd name="T22" fmla="*/ 66547 w 203"/>
              <a:gd name="T23" fmla="*/ 140392 h 278"/>
              <a:gd name="T24" fmla="*/ 90982 w 203"/>
              <a:gd name="T25" fmla="*/ 123233 h 278"/>
              <a:gd name="T26" fmla="*/ 90982 w 203"/>
              <a:gd name="T27" fmla="*/ 115954 h 278"/>
              <a:gd name="T28" fmla="*/ 90982 w 203"/>
              <a:gd name="T29" fmla="*/ 115954 h 278"/>
              <a:gd name="T30" fmla="*/ 76945 w 203"/>
              <a:gd name="T31" fmla="*/ 91515 h 278"/>
              <a:gd name="T32" fmla="*/ 90982 w 203"/>
              <a:gd name="T33" fmla="*/ 91515 h 278"/>
              <a:gd name="T34" fmla="*/ 105019 w 203"/>
              <a:gd name="T35" fmla="*/ 81116 h 278"/>
              <a:gd name="T36" fmla="*/ 90982 w 203"/>
              <a:gd name="T37" fmla="*/ 84235 h 278"/>
              <a:gd name="T38" fmla="*/ 66547 w 203"/>
              <a:gd name="T39" fmla="*/ 56157 h 278"/>
              <a:gd name="T40" fmla="*/ 66547 w 203"/>
              <a:gd name="T41" fmla="*/ 53037 h 278"/>
              <a:gd name="T42" fmla="*/ 66547 w 203"/>
              <a:gd name="T43" fmla="*/ 53037 h 278"/>
              <a:gd name="T44" fmla="*/ 66547 w 203"/>
              <a:gd name="T45" fmla="*/ 53037 h 278"/>
              <a:gd name="T46" fmla="*/ 80584 w 203"/>
              <a:gd name="T47" fmla="*/ 14039 h 278"/>
              <a:gd name="T48" fmla="*/ 66547 w 203"/>
              <a:gd name="T49" fmla="*/ 7280 h 278"/>
              <a:gd name="T50" fmla="*/ 34833 w 203"/>
              <a:gd name="T51" fmla="*/ 10919 h 278"/>
              <a:gd name="T52" fmla="*/ 14037 w 203"/>
              <a:gd name="T53" fmla="*/ 17679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3" h="278">
                <a:moveTo>
                  <a:pt x="27" y="34"/>
                </a:moveTo>
                <a:lnTo>
                  <a:pt x="27" y="34"/>
                </a:lnTo>
                <a:cubicBezTo>
                  <a:pt x="20" y="34"/>
                  <a:pt x="13" y="34"/>
                  <a:pt x="6" y="27"/>
                </a:cubicBezTo>
                <a:cubicBezTo>
                  <a:pt x="6" y="27"/>
                  <a:pt x="6" y="27"/>
                  <a:pt x="0" y="27"/>
                </a:cubicBezTo>
                <a:cubicBezTo>
                  <a:pt x="0" y="41"/>
                  <a:pt x="6" y="54"/>
                  <a:pt x="6" y="61"/>
                </a:cubicBezTo>
                <a:cubicBezTo>
                  <a:pt x="13" y="75"/>
                  <a:pt x="20" y="81"/>
                  <a:pt x="27" y="81"/>
                </a:cubicBezTo>
                <a:cubicBezTo>
                  <a:pt x="34" y="88"/>
                  <a:pt x="54" y="95"/>
                  <a:pt x="67" y="102"/>
                </a:cubicBezTo>
                <a:cubicBezTo>
                  <a:pt x="54" y="135"/>
                  <a:pt x="54" y="176"/>
                  <a:pt x="67" y="216"/>
                </a:cubicBezTo>
                <a:cubicBezTo>
                  <a:pt x="81" y="237"/>
                  <a:pt x="94" y="264"/>
                  <a:pt x="128" y="277"/>
                </a:cubicBezTo>
                <a:cubicBezTo>
                  <a:pt x="128" y="270"/>
                  <a:pt x="128" y="270"/>
                  <a:pt x="128" y="270"/>
                </a:cubicBezTo>
                <a:cubicBezTo>
                  <a:pt x="135" y="250"/>
                  <a:pt x="162" y="250"/>
                  <a:pt x="175" y="237"/>
                </a:cubicBezTo>
                <a:cubicBezTo>
                  <a:pt x="175" y="230"/>
                  <a:pt x="175" y="230"/>
                  <a:pt x="175" y="223"/>
                </a:cubicBezTo>
                <a:cubicBezTo>
                  <a:pt x="155" y="216"/>
                  <a:pt x="148" y="203"/>
                  <a:pt x="148" y="176"/>
                </a:cubicBezTo>
                <a:cubicBezTo>
                  <a:pt x="155" y="176"/>
                  <a:pt x="169" y="176"/>
                  <a:pt x="175" y="176"/>
                </a:cubicBezTo>
                <a:cubicBezTo>
                  <a:pt x="189" y="169"/>
                  <a:pt x="202" y="169"/>
                  <a:pt x="202" y="156"/>
                </a:cubicBezTo>
                <a:cubicBezTo>
                  <a:pt x="189" y="156"/>
                  <a:pt x="182" y="162"/>
                  <a:pt x="175" y="162"/>
                </a:cubicBezTo>
                <a:cubicBezTo>
                  <a:pt x="135" y="169"/>
                  <a:pt x="135" y="135"/>
                  <a:pt x="128" y="108"/>
                </a:cubicBezTo>
                <a:cubicBezTo>
                  <a:pt x="128" y="102"/>
                  <a:pt x="128" y="102"/>
                  <a:pt x="128" y="102"/>
                </a:cubicBezTo>
                <a:cubicBezTo>
                  <a:pt x="128" y="68"/>
                  <a:pt x="142" y="48"/>
                  <a:pt x="155" y="27"/>
                </a:cubicBezTo>
                <a:cubicBezTo>
                  <a:pt x="142" y="21"/>
                  <a:pt x="135" y="14"/>
                  <a:pt x="128" y="14"/>
                </a:cubicBezTo>
                <a:cubicBezTo>
                  <a:pt x="108" y="0"/>
                  <a:pt x="88" y="14"/>
                  <a:pt x="67" y="21"/>
                </a:cubicBezTo>
                <a:cubicBezTo>
                  <a:pt x="54" y="27"/>
                  <a:pt x="40" y="34"/>
                  <a:pt x="27"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38" name="Freeform 426"/>
          <p:cNvSpPr>
            <a:spLocks noChangeArrowheads="1"/>
          </p:cNvSpPr>
          <p:nvPr/>
        </p:nvSpPr>
        <p:spPr bwMode="auto">
          <a:xfrm>
            <a:off x="7763669" y="2142332"/>
            <a:ext cx="34925" cy="26194"/>
          </a:xfrm>
          <a:custGeom>
            <a:avLst/>
            <a:gdLst>
              <a:gd name="T0" fmla="*/ 38938 w 137"/>
              <a:gd name="T1" fmla="*/ 0 h 102"/>
              <a:gd name="T2" fmla="*/ 38938 w 137"/>
              <a:gd name="T3" fmla="*/ 0 h 102"/>
              <a:gd name="T4" fmla="*/ 28035 w 137"/>
              <a:gd name="T5" fmla="*/ 3622 h 102"/>
              <a:gd name="T6" fmla="*/ 24920 w 137"/>
              <a:gd name="T7" fmla="*/ 13970 h 102"/>
              <a:gd name="T8" fmla="*/ 28035 w 137"/>
              <a:gd name="T9" fmla="*/ 13970 h 102"/>
              <a:gd name="T10" fmla="*/ 38938 w 137"/>
              <a:gd name="T11" fmla="*/ 17591 h 102"/>
              <a:gd name="T12" fmla="*/ 38938 w 137"/>
              <a:gd name="T13" fmla="*/ 20696 h 102"/>
              <a:gd name="T14" fmla="*/ 28035 w 137"/>
              <a:gd name="T15" fmla="*/ 24317 h 102"/>
              <a:gd name="T16" fmla="*/ 14018 w 137"/>
              <a:gd name="T17" fmla="*/ 52257 h 102"/>
              <a:gd name="T18" fmla="*/ 28035 w 137"/>
              <a:gd name="T19" fmla="*/ 48635 h 102"/>
              <a:gd name="T20" fmla="*/ 38938 w 137"/>
              <a:gd name="T21" fmla="*/ 45531 h 102"/>
              <a:gd name="T22" fmla="*/ 59704 w 137"/>
              <a:gd name="T23" fmla="*/ 38287 h 102"/>
              <a:gd name="T24" fmla="*/ 63338 w 137"/>
              <a:gd name="T25" fmla="*/ 38287 h 102"/>
              <a:gd name="T26" fmla="*/ 59704 w 137"/>
              <a:gd name="T27" fmla="*/ 13970 h 102"/>
              <a:gd name="T28" fmla="*/ 38938 w 137"/>
              <a:gd name="T29" fmla="*/ 0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02">
                <a:moveTo>
                  <a:pt x="75" y="0"/>
                </a:moveTo>
                <a:lnTo>
                  <a:pt x="75" y="0"/>
                </a:lnTo>
                <a:cubicBezTo>
                  <a:pt x="68" y="0"/>
                  <a:pt x="61" y="0"/>
                  <a:pt x="54" y="7"/>
                </a:cubicBezTo>
                <a:cubicBezTo>
                  <a:pt x="54" y="13"/>
                  <a:pt x="48" y="20"/>
                  <a:pt x="48" y="27"/>
                </a:cubicBezTo>
                <a:cubicBezTo>
                  <a:pt x="54" y="27"/>
                  <a:pt x="54" y="27"/>
                  <a:pt x="54" y="27"/>
                </a:cubicBezTo>
                <a:cubicBezTo>
                  <a:pt x="61" y="27"/>
                  <a:pt x="68" y="34"/>
                  <a:pt x="75" y="34"/>
                </a:cubicBezTo>
                <a:lnTo>
                  <a:pt x="75" y="40"/>
                </a:lnTo>
                <a:cubicBezTo>
                  <a:pt x="68" y="40"/>
                  <a:pt x="61" y="40"/>
                  <a:pt x="54" y="47"/>
                </a:cubicBezTo>
                <a:cubicBezTo>
                  <a:pt x="34" y="54"/>
                  <a:pt x="0" y="61"/>
                  <a:pt x="27" y="101"/>
                </a:cubicBezTo>
                <a:cubicBezTo>
                  <a:pt x="34" y="101"/>
                  <a:pt x="48" y="101"/>
                  <a:pt x="54" y="94"/>
                </a:cubicBezTo>
                <a:cubicBezTo>
                  <a:pt x="61" y="94"/>
                  <a:pt x="68" y="94"/>
                  <a:pt x="75" y="88"/>
                </a:cubicBezTo>
                <a:cubicBezTo>
                  <a:pt x="88" y="81"/>
                  <a:pt x="95" y="74"/>
                  <a:pt x="115" y="74"/>
                </a:cubicBezTo>
                <a:cubicBezTo>
                  <a:pt x="122" y="74"/>
                  <a:pt x="122" y="74"/>
                  <a:pt x="122" y="74"/>
                </a:cubicBezTo>
                <a:cubicBezTo>
                  <a:pt x="136" y="54"/>
                  <a:pt x="129" y="40"/>
                  <a:pt x="115" y="27"/>
                </a:cubicBezTo>
                <a:cubicBezTo>
                  <a:pt x="102" y="7"/>
                  <a:pt x="88" y="0"/>
                  <a:pt x="75"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40" name="Freeform 428"/>
          <p:cNvSpPr>
            <a:spLocks noChangeArrowheads="1"/>
          </p:cNvSpPr>
          <p:nvPr/>
        </p:nvSpPr>
        <p:spPr bwMode="auto">
          <a:xfrm>
            <a:off x="7991475" y="2001838"/>
            <a:ext cx="48419" cy="30163"/>
          </a:xfrm>
          <a:custGeom>
            <a:avLst/>
            <a:gdLst>
              <a:gd name="T0" fmla="*/ 14140 w 184"/>
              <a:gd name="T1" fmla="*/ 59138 h 115"/>
              <a:gd name="T2" fmla="*/ 14140 w 184"/>
              <a:gd name="T3" fmla="*/ 59138 h 115"/>
              <a:gd name="T4" fmla="*/ 46087 w 184"/>
              <a:gd name="T5" fmla="*/ 52394 h 115"/>
              <a:gd name="T6" fmla="*/ 67559 w 184"/>
              <a:gd name="T7" fmla="*/ 48763 h 115"/>
              <a:gd name="T8" fmla="*/ 92173 w 184"/>
              <a:gd name="T9" fmla="*/ 48763 h 115"/>
              <a:gd name="T10" fmla="*/ 78033 w 184"/>
              <a:gd name="T11" fmla="*/ 0 h 115"/>
              <a:gd name="T12" fmla="*/ 67559 w 184"/>
              <a:gd name="T13" fmla="*/ 0 h 115"/>
              <a:gd name="T14" fmla="*/ 46087 w 184"/>
              <a:gd name="T15" fmla="*/ 6744 h 115"/>
              <a:gd name="T16" fmla="*/ 14140 w 184"/>
              <a:gd name="T17" fmla="*/ 38388 h 115"/>
              <a:gd name="T18" fmla="*/ 0 w 184"/>
              <a:gd name="T19" fmla="*/ 48763 h 115"/>
              <a:gd name="T20" fmla="*/ 0 w 184"/>
              <a:gd name="T21" fmla="*/ 48763 h 115"/>
              <a:gd name="T22" fmla="*/ 0 w 184"/>
              <a:gd name="T23" fmla="*/ 52394 h 115"/>
              <a:gd name="T24" fmla="*/ 14140 w 184"/>
              <a:gd name="T25" fmla="*/ 59138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4" h="115">
                <a:moveTo>
                  <a:pt x="27" y="114"/>
                </a:moveTo>
                <a:lnTo>
                  <a:pt x="27" y="114"/>
                </a:lnTo>
                <a:cubicBezTo>
                  <a:pt x="41" y="114"/>
                  <a:pt x="61" y="108"/>
                  <a:pt x="88" y="101"/>
                </a:cubicBezTo>
                <a:cubicBezTo>
                  <a:pt x="102" y="94"/>
                  <a:pt x="115" y="94"/>
                  <a:pt x="129" y="94"/>
                </a:cubicBezTo>
                <a:cubicBezTo>
                  <a:pt x="142" y="94"/>
                  <a:pt x="163" y="94"/>
                  <a:pt x="176" y="94"/>
                </a:cubicBezTo>
                <a:cubicBezTo>
                  <a:pt x="183" y="47"/>
                  <a:pt x="149" y="40"/>
                  <a:pt x="149" y="0"/>
                </a:cubicBezTo>
                <a:cubicBezTo>
                  <a:pt x="142" y="0"/>
                  <a:pt x="135" y="0"/>
                  <a:pt x="129" y="0"/>
                </a:cubicBezTo>
                <a:cubicBezTo>
                  <a:pt x="115" y="0"/>
                  <a:pt x="102" y="6"/>
                  <a:pt x="88" y="13"/>
                </a:cubicBezTo>
                <a:cubicBezTo>
                  <a:pt x="61" y="27"/>
                  <a:pt x="48" y="54"/>
                  <a:pt x="27" y="74"/>
                </a:cubicBezTo>
                <a:cubicBezTo>
                  <a:pt x="21" y="81"/>
                  <a:pt x="14" y="87"/>
                  <a:pt x="0" y="94"/>
                </a:cubicBezTo>
                <a:lnTo>
                  <a:pt x="0" y="101"/>
                </a:lnTo>
                <a:cubicBezTo>
                  <a:pt x="7" y="108"/>
                  <a:pt x="14" y="108"/>
                  <a:pt x="27" y="1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41" name="Freeform 429"/>
          <p:cNvSpPr>
            <a:spLocks noChangeArrowheads="1"/>
          </p:cNvSpPr>
          <p:nvPr/>
        </p:nvSpPr>
        <p:spPr bwMode="auto">
          <a:xfrm>
            <a:off x="8063707" y="1924050"/>
            <a:ext cx="46038" cy="26194"/>
          </a:xfrm>
          <a:custGeom>
            <a:avLst/>
            <a:gdLst>
              <a:gd name="T0" fmla="*/ 55998 w 177"/>
              <a:gd name="T1" fmla="*/ 34841 h 103"/>
              <a:gd name="T2" fmla="*/ 55998 w 177"/>
              <a:gd name="T3" fmla="*/ 34841 h 103"/>
              <a:gd name="T4" fmla="*/ 55998 w 177"/>
              <a:gd name="T5" fmla="*/ 34841 h 103"/>
              <a:gd name="T6" fmla="*/ 73627 w 177"/>
              <a:gd name="T7" fmla="*/ 38428 h 103"/>
              <a:gd name="T8" fmla="*/ 77256 w 177"/>
              <a:gd name="T9" fmla="*/ 38428 h 103"/>
              <a:gd name="T10" fmla="*/ 91256 w 177"/>
              <a:gd name="T11" fmla="*/ 0 h 103"/>
              <a:gd name="T12" fmla="*/ 73627 w 177"/>
              <a:gd name="T13" fmla="*/ 0 h 103"/>
              <a:gd name="T14" fmla="*/ 55998 w 177"/>
              <a:gd name="T15" fmla="*/ 3587 h 103"/>
              <a:gd name="T16" fmla="*/ 55998 w 177"/>
              <a:gd name="T17" fmla="*/ 3587 h 103"/>
              <a:gd name="T18" fmla="*/ 27999 w 177"/>
              <a:gd name="T19" fmla="*/ 10760 h 103"/>
              <a:gd name="T20" fmla="*/ 0 w 177"/>
              <a:gd name="T21" fmla="*/ 0 h 103"/>
              <a:gd name="T22" fmla="*/ 0 w 177"/>
              <a:gd name="T23" fmla="*/ 52262 h 103"/>
              <a:gd name="T24" fmla="*/ 27999 w 177"/>
              <a:gd name="T25" fmla="*/ 42014 h 103"/>
              <a:gd name="T26" fmla="*/ 55998 w 177"/>
              <a:gd name="T27" fmla="*/ 3484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103">
                <a:moveTo>
                  <a:pt x="108" y="68"/>
                </a:moveTo>
                <a:lnTo>
                  <a:pt x="108" y="68"/>
                </a:lnTo>
                <a:cubicBezTo>
                  <a:pt x="122" y="68"/>
                  <a:pt x="129" y="68"/>
                  <a:pt x="142" y="75"/>
                </a:cubicBezTo>
                <a:lnTo>
                  <a:pt x="149" y="75"/>
                </a:lnTo>
                <a:cubicBezTo>
                  <a:pt x="149" y="41"/>
                  <a:pt x="162" y="21"/>
                  <a:pt x="176" y="0"/>
                </a:cubicBezTo>
                <a:cubicBezTo>
                  <a:pt x="162" y="0"/>
                  <a:pt x="156" y="0"/>
                  <a:pt x="142" y="0"/>
                </a:cubicBezTo>
                <a:cubicBezTo>
                  <a:pt x="129" y="0"/>
                  <a:pt x="122" y="7"/>
                  <a:pt x="108" y="7"/>
                </a:cubicBezTo>
                <a:cubicBezTo>
                  <a:pt x="88" y="14"/>
                  <a:pt x="75" y="21"/>
                  <a:pt x="54" y="21"/>
                </a:cubicBezTo>
                <a:cubicBezTo>
                  <a:pt x="41" y="28"/>
                  <a:pt x="21" y="21"/>
                  <a:pt x="0" y="0"/>
                </a:cubicBezTo>
                <a:cubicBezTo>
                  <a:pt x="0" y="102"/>
                  <a:pt x="0" y="102"/>
                  <a:pt x="0" y="102"/>
                </a:cubicBezTo>
                <a:cubicBezTo>
                  <a:pt x="21" y="102"/>
                  <a:pt x="41" y="95"/>
                  <a:pt x="54" y="82"/>
                </a:cubicBezTo>
                <a:cubicBezTo>
                  <a:pt x="75" y="82"/>
                  <a:pt x="88" y="75"/>
                  <a:pt x="108" y="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42" name="Freeform 430"/>
          <p:cNvSpPr>
            <a:spLocks noChangeArrowheads="1"/>
          </p:cNvSpPr>
          <p:nvPr/>
        </p:nvSpPr>
        <p:spPr bwMode="auto">
          <a:xfrm>
            <a:off x="8069263" y="1629569"/>
            <a:ext cx="43657" cy="45244"/>
          </a:xfrm>
          <a:custGeom>
            <a:avLst/>
            <a:gdLst>
              <a:gd name="T0" fmla="*/ 62422 w 169"/>
              <a:gd name="T1" fmla="*/ 0 h 177"/>
              <a:gd name="T2" fmla="*/ 62422 w 169"/>
              <a:gd name="T3" fmla="*/ 0 h 177"/>
              <a:gd name="T4" fmla="*/ 44882 w 169"/>
              <a:gd name="T5" fmla="*/ 0 h 177"/>
              <a:gd name="T6" fmla="*/ 44882 w 169"/>
              <a:gd name="T7" fmla="*/ 0 h 177"/>
              <a:gd name="T8" fmla="*/ 17024 w 169"/>
              <a:gd name="T9" fmla="*/ 6741 h 177"/>
              <a:gd name="T10" fmla="*/ 0 w 169"/>
              <a:gd name="T11" fmla="*/ 52371 h 177"/>
              <a:gd name="T12" fmla="*/ 17024 w 169"/>
              <a:gd name="T13" fmla="*/ 52371 h 177"/>
              <a:gd name="T14" fmla="*/ 44882 w 169"/>
              <a:gd name="T15" fmla="*/ 14000 h 177"/>
              <a:gd name="T16" fmla="*/ 44882 w 169"/>
              <a:gd name="T17" fmla="*/ 14000 h 177"/>
              <a:gd name="T18" fmla="*/ 52105 w 169"/>
              <a:gd name="T19" fmla="*/ 14000 h 177"/>
              <a:gd name="T20" fmla="*/ 62422 w 169"/>
              <a:gd name="T21" fmla="*/ 91260 h 177"/>
              <a:gd name="T22" fmla="*/ 79963 w 169"/>
              <a:gd name="T23" fmla="*/ 91260 h 177"/>
              <a:gd name="T24" fmla="*/ 66034 w 169"/>
              <a:gd name="T25" fmla="*/ 0 h 177"/>
              <a:gd name="T26" fmla="*/ 62422 w 169"/>
              <a:gd name="T27" fmla="*/ 0 h 1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 h="177">
                <a:moveTo>
                  <a:pt x="121" y="0"/>
                </a:moveTo>
                <a:lnTo>
                  <a:pt x="121" y="0"/>
                </a:lnTo>
                <a:cubicBezTo>
                  <a:pt x="108" y="0"/>
                  <a:pt x="101" y="0"/>
                  <a:pt x="87" y="0"/>
                </a:cubicBezTo>
                <a:cubicBezTo>
                  <a:pt x="67" y="0"/>
                  <a:pt x="47" y="0"/>
                  <a:pt x="33" y="13"/>
                </a:cubicBezTo>
                <a:cubicBezTo>
                  <a:pt x="13" y="27"/>
                  <a:pt x="6" y="61"/>
                  <a:pt x="0" y="101"/>
                </a:cubicBezTo>
                <a:cubicBezTo>
                  <a:pt x="20" y="101"/>
                  <a:pt x="27" y="101"/>
                  <a:pt x="33" y="101"/>
                </a:cubicBezTo>
                <a:cubicBezTo>
                  <a:pt x="67" y="88"/>
                  <a:pt x="54" y="34"/>
                  <a:pt x="87" y="27"/>
                </a:cubicBezTo>
                <a:cubicBezTo>
                  <a:pt x="94" y="27"/>
                  <a:pt x="101" y="27"/>
                  <a:pt x="101" y="27"/>
                </a:cubicBezTo>
                <a:cubicBezTo>
                  <a:pt x="114" y="67"/>
                  <a:pt x="81" y="162"/>
                  <a:pt x="121" y="176"/>
                </a:cubicBezTo>
                <a:cubicBezTo>
                  <a:pt x="128" y="176"/>
                  <a:pt x="141" y="176"/>
                  <a:pt x="155" y="176"/>
                </a:cubicBezTo>
                <a:cubicBezTo>
                  <a:pt x="168" y="94"/>
                  <a:pt x="108" y="88"/>
                  <a:pt x="128" y="0"/>
                </a:cubicBezTo>
                <a:lnTo>
                  <a:pt x="121"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43" name="Freeform 431"/>
          <p:cNvSpPr>
            <a:spLocks noChangeArrowheads="1"/>
          </p:cNvSpPr>
          <p:nvPr/>
        </p:nvSpPr>
        <p:spPr bwMode="auto">
          <a:xfrm>
            <a:off x="8127207" y="2045494"/>
            <a:ext cx="35719" cy="26194"/>
          </a:xfrm>
          <a:custGeom>
            <a:avLst/>
            <a:gdLst>
              <a:gd name="T0" fmla="*/ 70601 w 136"/>
              <a:gd name="T1" fmla="*/ 0 h 103"/>
              <a:gd name="T2" fmla="*/ 70601 w 136"/>
              <a:gd name="T3" fmla="*/ 0 h 103"/>
              <a:gd name="T4" fmla="*/ 35562 w 136"/>
              <a:gd name="T5" fmla="*/ 0 h 103"/>
              <a:gd name="T6" fmla="*/ 17781 w 136"/>
              <a:gd name="T7" fmla="*/ 7173 h 103"/>
              <a:gd name="T8" fmla="*/ 3661 w 136"/>
              <a:gd name="T9" fmla="*/ 52262 h 103"/>
              <a:gd name="T10" fmla="*/ 17781 w 136"/>
              <a:gd name="T11" fmla="*/ 48675 h 103"/>
              <a:gd name="T12" fmla="*/ 35562 w 136"/>
              <a:gd name="T13" fmla="*/ 45088 h 103"/>
              <a:gd name="T14" fmla="*/ 70601 w 136"/>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103">
                <a:moveTo>
                  <a:pt x="135" y="0"/>
                </a:moveTo>
                <a:lnTo>
                  <a:pt x="135" y="0"/>
                </a:lnTo>
                <a:cubicBezTo>
                  <a:pt x="108" y="0"/>
                  <a:pt x="88" y="0"/>
                  <a:pt x="68" y="0"/>
                </a:cubicBezTo>
                <a:cubicBezTo>
                  <a:pt x="54" y="0"/>
                  <a:pt x="41" y="7"/>
                  <a:pt x="34" y="14"/>
                </a:cubicBezTo>
                <a:cubicBezTo>
                  <a:pt x="7" y="27"/>
                  <a:pt x="0" y="54"/>
                  <a:pt x="7" y="102"/>
                </a:cubicBezTo>
                <a:cubicBezTo>
                  <a:pt x="14" y="102"/>
                  <a:pt x="21" y="95"/>
                  <a:pt x="34" y="95"/>
                </a:cubicBezTo>
                <a:cubicBezTo>
                  <a:pt x="41" y="95"/>
                  <a:pt x="54" y="88"/>
                  <a:pt x="68" y="88"/>
                </a:cubicBezTo>
                <a:cubicBezTo>
                  <a:pt x="108" y="75"/>
                  <a:pt x="135" y="54"/>
                  <a:pt x="135"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44" name="Freeform 432"/>
          <p:cNvSpPr>
            <a:spLocks noChangeArrowheads="1"/>
          </p:cNvSpPr>
          <p:nvPr/>
        </p:nvSpPr>
        <p:spPr bwMode="auto">
          <a:xfrm>
            <a:off x="8057357" y="1548607"/>
            <a:ext cx="38894" cy="33338"/>
          </a:xfrm>
          <a:custGeom>
            <a:avLst/>
            <a:gdLst>
              <a:gd name="T0" fmla="*/ 10921 w 150"/>
              <a:gd name="T1" fmla="*/ 3583 h 130"/>
              <a:gd name="T2" fmla="*/ 10921 w 150"/>
              <a:gd name="T3" fmla="*/ 3583 h 130"/>
              <a:gd name="T4" fmla="*/ 0 w 150"/>
              <a:gd name="T5" fmla="*/ 7166 h 130"/>
              <a:gd name="T6" fmla="*/ 10921 w 150"/>
              <a:gd name="T7" fmla="*/ 13820 h 130"/>
              <a:gd name="T8" fmla="*/ 14041 w 150"/>
              <a:gd name="T9" fmla="*/ 58862 h 130"/>
              <a:gd name="T10" fmla="*/ 42124 w 150"/>
              <a:gd name="T11" fmla="*/ 66028 h 130"/>
              <a:gd name="T12" fmla="*/ 70206 w 150"/>
              <a:gd name="T13" fmla="*/ 58862 h 130"/>
              <a:gd name="T14" fmla="*/ 70206 w 150"/>
              <a:gd name="T15" fmla="*/ 58862 h 130"/>
              <a:gd name="T16" fmla="*/ 77487 w 150"/>
              <a:gd name="T17" fmla="*/ 58862 h 130"/>
              <a:gd name="T18" fmla="*/ 77487 w 150"/>
              <a:gd name="T19" fmla="*/ 20986 h 130"/>
              <a:gd name="T20" fmla="*/ 70206 w 150"/>
              <a:gd name="T21" fmla="*/ 20986 h 130"/>
              <a:gd name="T22" fmla="*/ 70206 w 150"/>
              <a:gd name="T23" fmla="*/ 20986 h 130"/>
              <a:gd name="T24" fmla="*/ 42124 w 150"/>
              <a:gd name="T25" fmla="*/ 13820 h 130"/>
              <a:gd name="T26" fmla="*/ 10921 w 150"/>
              <a:gd name="T27" fmla="*/ 3583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130">
                <a:moveTo>
                  <a:pt x="21" y="7"/>
                </a:moveTo>
                <a:lnTo>
                  <a:pt x="21" y="7"/>
                </a:lnTo>
                <a:cubicBezTo>
                  <a:pt x="14" y="7"/>
                  <a:pt x="7" y="14"/>
                  <a:pt x="0" y="14"/>
                </a:cubicBezTo>
                <a:cubicBezTo>
                  <a:pt x="7" y="21"/>
                  <a:pt x="14" y="21"/>
                  <a:pt x="21" y="27"/>
                </a:cubicBezTo>
                <a:cubicBezTo>
                  <a:pt x="34" y="48"/>
                  <a:pt x="21" y="81"/>
                  <a:pt x="27" y="115"/>
                </a:cubicBezTo>
                <a:cubicBezTo>
                  <a:pt x="61" y="122"/>
                  <a:pt x="75" y="129"/>
                  <a:pt x="81" y="129"/>
                </a:cubicBezTo>
                <a:cubicBezTo>
                  <a:pt x="95" y="129"/>
                  <a:pt x="108" y="122"/>
                  <a:pt x="135" y="115"/>
                </a:cubicBezTo>
                <a:cubicBezTo>
                  <a:pt x="149" y="115"/>
                  <a:pt x="149" y="115"/>
                  <a:pt x="149" y="115"/>
                </a:cubicBezTo>
                <a:cubicBezTo>
                  <a:pt x="149" y="41"/>
                  <a:pt x="149" y="41"/>
                  <a:pt x="149" y="41"/>
                </a:cubicBezTo>
                <a:cubicBezTo>
                  <a:pt x="149" y="41"/>
                  <a:pt x="142" y="41"/>
                  <a:pt x="135" y="41"/>
                </a:cubicBezTo>
                <a:cubicBezTo>
                  <a:pt x="115" y="34"/>
                  <a:pt x="102" y="27"/>
                  <a:pt x="81" y="27"/>
                </a:cubicBezTo>
                <a:cubicBezTo>
                  <a:pt x="61" y="14"/>
                  <a:pt x="41" y="0"/>
                  <a:pt x="21"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46" name="Freeform 434"/>
          <p:cNvSpPr>
            <a:spLocks noChangeArrowheads="1"/>
          </p:cNvSpPr>
          <p:nvPr/>
        </p:nvSpPr>
        <p:spPr bwMode="auto">
          <a:xfrm>
            <a:off x="7874794" y="2217738"/>
            <a:ext cx="28575" cy="28575"/>
          </a:xfrm>
          <a:custGeom>
            <a:avLst/>
            <a:gdLst>
              <a:gd name="T0" fmla="*/ 53147 w 109"/>
              <a:gd name="T1" fmla="*/ 3684 h 109"/>
              <a:gd name="T2" fmla="*/ 53147 w 109"/>
              <a:gd name="T3" fmla="*/ 3684 h 109"/>
              <a:gd name="T4" fmla="*/ 24732 w 109"/>
              <a:gd name="T5" fmla="*/ 10525 h 109"/>
              <a:gd name="T6" fmla="*/ 14208 w 109"/>
              <a:gd name="T7" fmla="*/ 14209 h 109"/>
              <a:gd name="T8" fmla="*/ 0 w 109"/>
              <a:gd name="T9" fmla="*/ 14209 h 109"/>
              <a:gd name="T10" fmla="*/ 0 w 109"/>
              <a:gd name="T11" fmla="*/ 42628 h 109"/>
              <a:gd name="T12" fmla="*/ 14208 w 109"/>
              <a:gd name="T13" fmla="*/ 53153 h 109"/>
              <a:gd name="T14" fmla="*/ 24732 w 109"/>
              <a:gd name="T15" fmla="*/ 53153 h 109"/>
              <a:gd name="T16" fmla="*/ 53147 w 109"/>
              <a:gd name="T17" fmla="*/ 3684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9">
                <a:moveTo>
                  <a:pt x="101" y="7"/>
                </a:moveTo>
                <a:lnTo>
                  <a:pt x="101" y="7"/>
                </a:lnTo>
                <a:cubicBezTo>
                  <a:pt x="74" y="0"/>
                  <a:pt x="61" y="7"/>
                  <a:pt x="47" y="20"/>
                </a:cubicBezTo>
                <a:cubicBezTo>
                  <a:pt x="41" y="20"/>
                  <a:pt x="34" y="27"/>
                  <a:pt x="27" y="27"/>
                </a:cubicBezTo>
                <a:cubicBezTo>
                  <a:pt x="20" y="27"/>
                  <a:pt x="7" y="27"/>
                  <a:pt x="0" y="27"/>
                </a:cubicBezTo>
                <a:cubicBezTo>
                  <a:pt x="0" y="81"/>
                  <a:pt x="0" y="81"/>
                  <a:pt x="0" y="81"/>
                </a:cubicBezTo>
                <a:cubicBezTo>
                  <a:pt x="7" y="95"/>
                  <a:pt x="14" y="101"/>
                  <a:pt x="27" y="101"/>
                </a:cubicBezTo>
                <a:cubicBezTo>
                  <a:pt x="34" y="108"/>
                  <a:pt x="41" y="108"/>
                  <a:pt x="47" y="101"/>
                </a:cubicBezTo>
                <a:cubicBezTo>
                  <a:pt x="74" y="95"/>
                  <a:pt x="108" y="41"/>
                  <a:pt x="101"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47" name="Freeform 435"/>
          <p:cNvSpPr>
            <a:spLocks noChangeArrowheads="1"/>
          </p:cNvSpPr>
          <p:nvPr/>
        </p:nvSpPr>
        <p:spPr bwMode="auto">
          <a:xfrm>
            <a:off x="8063707" y="1482725"/>
            <a:ext cx="32544" cy="44450"/>
          </a:xfrm>
          <a:custGeom>
            <a:avLst/>
            <a:gdLst>
              <a:gd name="T0" fmla="*/ 53273 w 123"/>
              <a:gd name="T1" fmla="*/ 14212 h 170"/>
              <a:gd name="T2" fmla="*/ 53273 w 123"/>
              <a:gd name="T3" fmla="*/ 14212 h 170"/>
              <a:gd name="T4" fmla="*/ 28203 w 123"/>
              <a:gd name="T5" fmla="*/ 3685 h 170"/>
              <a:gd name="T6" fmla="*/ 10968 w 123"/>
              <a:gd name="T7" fmla="*/ 0 h 170"/>
              <a:gd name="T8" fmla="*/ 28203 w 123"/>
              <a:gd name="T9" fmla="*/ 71061 h 170"/>
              <a:gd name="T10" fmla="*/ 39171 w 123"/>
              <a:gd name="T11" fmla="*/ 63692 h 170"/>
              <a:gd name="T12" fmla="*/ 28203 w 123"/>
              <a:gd name="T13" fmla="*/ 63692 h 170"/>
              <a:gd name="T14" fmla="*/ 28203 w 123"/>
              <a:gd name="T15" fmla="*/ 53164 h 170"/>
              <a:gd name="T16" fmla="*/ 53273 w 123"/>
              <a:gd name="T17" fmla="*/ 14212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170">
                <a:moveTo>
                  <a:pt x="102" y="27"/>
                </a:moveTo>
                <a:lnTo>
                  <a:pt x="102" y="27"/>
                </a:lnTo>
                <a:cubicBezTo>
                  <a:pt x="81" y="27"/>
                  <a:pt x="68" y="13"/>
                  <a:pt x="54" y="7"/>
                </a:cubicBezTo>
                <a:cubicBezTo>
                  <a:pt x="48" y="0"/>
                  <a:pt x="41" y="0"/>
                  <a:pt x="21" y="0"/>
                </a:cubicBezTo>
                <a:cubicBezTo>
                  <a:pt x="54" y="40"/>
                  <a:pt x="0" y="169"/>
                  <a:pt x="54" y="135"/>
                </a:cubicBezTo>
                <a:cubicBezTo>
                  <a:pt x="61" y="135"/>
                  <a:pt x="68" y="128"/>
                  <a:pt x="75" y="121"/>
                </a:cubicBezTo>
                <a:cubicBezTo>
                  <a:pt x="68" y="121"/>
                  <a:pt x="61" y="121"/>
                  <a:pt x="54" y="121"/>
                </a:cubicBezTo>
                <a:cubicBezTo>
                  <a:pt x="48" y="115"/>
                  <a:pt x="48" y="108"/>
                  <a:pt x="54" y="101"/>
                </a:cubicBezTo>
                <a:cubicBezTo>
                  <a:pt x="75" y="88"/>
                  <a:pt x="122" y="67"/>
                  <a:pt x="102"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48" name="Freeform 436"/>
          <p:cNvSpPr>
            <a:spLocks noChangeArrowheads="1"/>
          </p:cNvSpPr>
          <p:nvPr/>
        </p:nvSpPr>
        <p:spPr bwMode="auto">
          <a:xfrm>
            <a:off x="8014494" y="1781969"/>
            <a:ext cx="86519" cy="48419"/>
          </a:xfrm>
          <a:custGeom>
            <a:avLst/>
            <a:gdLst>
              <a:gd name="T0" fmla="*/ 69970 w 332"/>
              <a:gd name="T1" fmla="*/ 84847 h 184"/>
              <a:gd name="T2" fmla="*/ 69970 w 332"/>
              <a:gd name="T3" fmla="*/ 84847 h 184"/>
              <a:gd name="T4" fmla="*/ 94848 w 332"/>
              <a:gd name="T5" fmla="*/ 78038 h 184"/>
              <a:gd name="T6" fmla="*/ 105214 w 332"/>
              <a:gd name="T7" fmla="*/ 74372 h 184"/>
              <a:gd name="T8" fmla="*/ 108842 w 332"/>
              <a:gd name="T9" fmla="*/ 81704 h 184"/>
              <a:gd name="T10" fmla="*/ 111952 w 332"/>
              <a:gd name="T11" fmla="*/ 74372 h 184"/>
              <a:gd name="T12" fmla="*/ 125946 w 332"/>
              <a:gd name="T13" fmla="*/ 67563 h 184"/>
              <a:gd name="T14" fmla="*/ 133202 w 332"/>
              <a:gd name="T15" fmla="*/ 63897 h 184"/>
              <a:gd name="T16" fmla="*/ 136830 w 332"/>
              <a:gd name="T17" fmla="*/ 67563 h 184"/>
              <a:gd name="T18" fmla="*/ 136830 w 332"/>
              <a:gd name="T19" fmla="*/ 63897 h 184"/>
              <a:gd name="T20" fmla="*/ 153934 w 332"/>
              <a:gd name="T21" fmla="*/ 49756 h 184"/>
              <a:gd name="T22" fmla="*/ 153934 w 332"/>
              <a:gd name="T23" fmla="*/ 49756 h 184"/>
              <a:gd name="T24" fmla="*/ 171556 w 332"/>
              <a:gd name="T25" fmla="*/ 17807 h 184"/>
              <a:gd name="T26" fmla="*/ 153934 w 332"/>
              <a:gd name="T27" fmla="*/ 28282 h 184"/>
              <a:gd name="T28" fmla="*/ 153934 w 332"/>
              <a:gd name="T29" fmla="*/ 28282 h 184"/>
              <a:gd name="T30" fmla="*/ 129574 w 332"/>
              <a:gd name="T31" fmla="*/ 42423 h 184"/>
              <a:gd name="T32" fmla="*/ 125946 w 332"/>
              <a:gd name="T33" fmla="*/ 35615 h 184"/>
              <a:gd name="T34" fmla="*/ 122836 w 332"/>
              <a:gd name="T35" fmla="*/ 14141 h 184"/>
              <a:gd name="T36" fmla="*/ 125946 w 332"/>
              <a:gd name="T37" fmla="*/ 17807 h 184"/>
              <a:gd name="T38" fmla="*/ 150824 w 332"/>
              <a:gd name="T39" fmla="*/ 3666 h 184"/>
              <a:gd name="T40" fmla="*/ 125946 w 332"/>
              <a:gd name="T41" fmla="*/ 0 h 184"/>
              <a:gd name="T42" fmla="*/ 94848 w 332"/>
              <a:gd name="T43" fmla="*/ 10999 h 184"/>
              <a:gd name="T44" fmla="*/ 69970 w 332"/>
              <a:gd name="T45" fmla="*/ 17807 h 184"/>
              <a:gd name="T46" fmla="*/ 59604 w 332"/>
              <a:gd name="T47" fmla="*/ 14141 h 184"/>
              <a:gd name="T48" fmla="*/ 69970 w 332"/>
              <a:gd name="T49" fmla="*/ 39281 h 184"/>
              <a:gd name="T50" fmla="*/ 80854 w 332"/>
              <a:gd name="T51" fmla="*/ 56564 h 184"/>
              <a:gd name="T52" fmla="*/ 69970 w 332"/>
              <a:gd name="T53" fmla="*/ 60231 h 184"/>
              <a:gd name="T54" fmla="*/ 52866 w 332"/>
              <a:gd name="T55" fmla="*/ 63897 h 184"/>
              <a:gd name="T56" fmla="*/ 21250 w 332"/>
              <a:gd name="T57" fmla="*/ 78038 h 184"/>
              <a:gd name="T58" fmla="*/ 0 w 332"/>
              <a:gd name="T59" fmla="*/ 95845 h 184"/>
              <a:gd name="T60" fmla="*/ 21250 w 332"/>
              <a:gd name="T61" fmla="*/ 92179 h 184"/>
              <a:gd name="T62" fmla="*/ 52866 w 332"/>
              <a:gd name="T63" fmla="*/ 88513 h 184"/>
              <a:gd name="T64" fmla="*/ 69970 w 332"/>
              <a:gd name="T65" fmla="*/ 84847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184">
                <a:moveTo>
                  <a:pt x="135" y="162"/>
                </a:moveTo>
                <a:lnTo>
                  <a:pt x="135" y="162"/>
                </a:lnTo>
                <a:cubicBezTo>
                  <a:pt x="149" y="156"/>
                  <a:pt x="162" y="156"/>
                  <a:pt x="183" y="149"/>
                </a:cubicBezTo>
                <a:cubicBezTo>
                  <a:pt x="189" y="149"/>
                  <a:pt x="196" y="149"/>
                  <a:pt x="203" y="142"/>
                </a:cubicBezTo>
                <a:cubicBezTo>
                  <a:pt x="203" y="149"/>
                  <a:pt x="210" y="149"/>
                  <a:pt x="210" y="156"/>
                </a:cubicBezTo>
                <a:cubicBezTo>
                  <a:pt x="210" y="149"/>
                  <a:pt x="216" y="142"/>
                  <a:pt x="216" y="142"/>
                </a:cubicBezTo>
                <a:cubicBezTo>
                  <a:pt x="223" y="135"/>
                  <a:pt x="237" y="129"/>
                  <a:pt x="243" y="129"/>
                </a:cubicBezTo>
                <a:cubicBezTo>
                  <a:pt x="250" y="129"/>
                  <a:pt x="250" y="122"/>
                  <a:pt x="257" y="122"/>
                </a:cubicBezTo>
                <a:cubicBezTo>
                  <a:pt x="257" y="122"/>
                  <a:pt x="257" y="129"/>
                  <a:pt x="264" y="129"/>
                </a:cubicBezTo>
                <a:cubicBezTo>
                  <a:pt x="264" y="122"/>
                  <a:pt x="264" y="122"/>
                  <a:pt x="264" y="122"/>
                </a:cubicBezTo>
                <a:cubicBezTo>
                  <a:pt x="277" y="115"/>
                  <a:pt x="291" y="102"/>
                  <a:pt x="297" y="95"/>
                </a:cubicBezTo>
                <a:cubicBezTo>
                  <a:pt x="318" y="75"/>
                  <a:pt x="331" y="54"/>
                  <a:pt x="331" y="34"/>
                </a:cubicBezTo>
                <a:cubicBezTo>
                  <a:pt x="318" y="41"/>
                  <a:pt x="311" y="48"/>
                  <a:pt x="297" y="54"/>
                </a:cubicBezTo>
                <a:cubicBezTo>
                  <a:pt x="284" y="68"/>
                  <a:pt x="270" y="75"/>
                  <a:pt x="250" y="81"/>
                </a:cubicBezTo>
                <a:cubicBezTo>
                  <a:pt x="250" y="75"/>
                  <a:pt x="250" y="75"/>
                  <a:pt x="243" y="68"/>
                </a:cubicBezTo>
                <a:cubicBezTo>
                  <a:pt x="243" y="61"/>
                  <a:pt x="237" y="48"/>
                  <a:pt x="237" y="27"/>
                </a:cubicBezTo>
                <a:cubicBezTo>
                  <a:pt x="243" y="27"/>
                  <a:pt x="243" y="27"/>
                  <a:pt x="243" y="34"/>
                </a:cubicBezTo>
                <a:cubicBezTo>
                  <a:pt x="270" y="41"/>
                  <a:pt x="291" y="61"/>
                  <a:pt x="291" y="7"/>
                </a:cubicBezTo>
                <a:cubicBezTo>
                  <a:pt x="270" y="0"/>
                  <a:pt x="257" y="0"/>
                  <a:pt x="243" y="0"/>
                </a:cubicBezTo>
                <a:cubicBezTo>
                  <a:pt x="216" y="0"/>
                  <a:pt x="203" y="14"/>
                  <a:pt x="183" y="21"/>
                </a:cubicBezTo>
                <a:cubicBezTo>
                  <a:pt x="169" y="27"/>
                  <a:pt x="156" y="34"/>
                  <a:pt x="135" y="34"/>
                </a:cubicBezTo>
                <a:cubicBezTo>
                  <a:pt x="129" y="34"/>
                  <a:pt x="122" y="27"/>
                  <a:pt x="115" y="27"/>
                </a:cubicBezTo>
                <a:cubicBezTo>
                  <a:pt x="115" y="48"/>
                  <a:pt x="122" y="61"/>
                  <a:pt x="135" y="75"/>
                </a:cubicBezTo>
                <a:cubicBezTo>
                  <a:pt x="142" y="88"/>
                  <a:pt x="149" y="95"/>
                  <a:pt x="156" y="108"/>
                </a:cubicBezTo>
                <a:cubicBezTo>
                  <a:pt x="149" y="108"/>
                  <a:pt x="142" y="115"/>
                  <a:pt x="135" y="115"/>
                </a:cubicBezTo>
                <a:cubicBezTo>
                  <a:pt x="122" y="115"/>
                  <a:pt x="115" y="122"/>
                  <a:pt x="102" y="122"/>
                </a:cubicBezTo>
                <a:cubicBezTo>
                  <a:pt x="81" y="135"/>
                  <a:pt x="61" y="142"/>
                  <a:pt x="41" y="149"/>
                </a:cubicBezTo>
                <a:cubicBezTo>
                  <a:pt x="27" y="162"/>
                  <a:pt x="14" y="169"/>
                  <a:pt x="0" y="183"/>
                </a:cubicBezTo>
                <a:cubicBezTo>
                  <a:pt x="14" y="183"/>
                  <a:pt x="27" y="176"/>
                  <a:pt x="41" y="176"/>
                </a:cubicBezTo>
                <a:cubicBezTo>
                  <a:pt x="61" y="176"/>
                  <a:pt x="81" y="169"/>
                  <a:pt x="102" y="169"/>
                </a:cubicBezTo>
                <a:cubicBezTo>
                  <a:pt x="115" y="169"/>
                  <a:pt x="122" y="162"/>
                  <a:pt x="135" y="16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51" name="Freeform 439"/>
          <p:cNvSpPr>
            <a:spLocks noChangeArrowheads="1"/>
          </p:cNvSpPr>
          <p:nvPr/>
        </p:nvSpPr>
        <p:spPr bwMode="auto">
          <a:xfrm>
            <a:off x="7995444" y="1522413"/>
            <a:ext cx="46831" cy="115888"/>
          </a:xfrm>
          <a:custGeom>
            <a:avLst/>
            <a:gdLst>
              <a:gd name="T0" fmla="*/ 38038 w 183"/>
              <a:gd name="T1" fmla="*/ 220338 h 447"/>
              <a:gd name="T2" fmla="*/ 38038 w 183"/>
              <a:gd name="T3" fmla="*/ 220338 h 447"/>
              <a:gd name="T4" fmla="*/ 59114 w 183"/>
              <a:gd name="T5" fmla="*/ 231226 h 447"/>
              <a:gd name="T6" fmla="*/ 90470 w 183"/>
              <a:gd name="T7" fmla="*/ 227596 h 447"/>
              <a:gd name="T8" fmla="*/ 90470 w 183"/>
              <a:gd name="T9" fmla="*/ 227596 h 447"/>
              <a:gd name="T10" fmla="*/ 90470 w 183"/>
              <a:gd name="T11" fmla="*/ 189232 h 447"/>
              <a:gd name="T12" fmla="*/ 59114 w 183"/>
              <a:gd name="T13" fmla="*/ 87617 h 447"/>
              <a:gd name="T14" fmla="*/ 38038 w 183"/>
              <a:gd name="T15" fmla="*/ 41994 h 447"/>
              <a:gd name="T16" fmla="*/ 13879 w 183"/>
              <a:gd name="T17" fmla="*/ 0 h 447"/>
              <a:gd name="T18" fmla="*/ 6682 w 183"/>
              <a:gd name="T19" fmla="*/ 17627 h 447"/>
              <a:gd name="T20" fmla="*/ 6682 w 183"/>
              <a:gd name="T21" fmla="*/ 69990 h 447"/>
              <a:gd name="T22" fmla="*/ 13879 w 183"/>
              <a:gd name="T23" fmla="*/ 217228 h 447"/>
              <a:gd name="T24" fmla="*/ 38038 w 183"/>
              <a:gd name="T25" fmla="*/ 220338 h 4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3" h="447">
                <a:moveTo>
                  <a:pt x="74" y="425"/>
                </a:moveTo>
                <a:lnTo>
                  <a:pt x="74" y="425"/>
                </a:lnTo>
                <a:cubicBezTo>
                  <a:pt x="88" y="432"/>
                  <a:pt x="101" y="439"/>
                  <a:pt x="115" y="446"/>
                </a:cubicBezTo>
                <a:cubicBezTo>
                  <a:pt x="135" y="446"/>
                  <a:pt x="149" y="446"/>
                  <a:pt x="176" y="439"/>
                </a:cubicBezTo>
                <a:cubicBezTo>
                  <a:pt x="182" y="419"/>
                  <a:pt x="182" y="392"/>
                  <a:pt x="176" y="365"/>
                </a:cubicBezTo>
                <a:cubicBezTo>
                  <a:pt x="169" y="304"/>
                  <a:pt x="142" y="236"/>
                  <a:pt x="115" y="169"/>
                </a:cubicBezTo>
                <a:cubicBezTo>
                  <a:pt x="101" y="142"/>
                  <a:pt x="88" y="108"/>
                  <a:pt x="74" y="81"/>
                </a:cubicBezTo>
                <a:cubicBezTo>
                  <a:pt x="61" y="54"/>
                  <a:pt x="40" y="20"/>
                  <a:pt x="27" y="0"/>
                </a:cubicBezTo>
                <a:cubicBezTo>
                  <a:pt x="20" y="14"/>
                  <a:pt x="13" y="20"/>
                  <a:pt x="13" y="34"/>
                </a:cubicBezTo>
                <a:cubicBezTo>
                  <a:pt x="0" y="68"/>
                  <a:pt x="7" y="101"/>
                  <a:pt x="13" y="135"/>
                </a:cubicBezTo>
                <a:cubicBezTo>
                  <a:pt x="27" y="223"/>
                  <a:pt x="81" y="317"/>
                  <a:pt x="27" y="419"/>
                </a:cubicBezTo>
                <a:cubicBezTo>
                  <a:pt x="47" y="419"/>
                  <a:pt x="61" y="419"/>
                  <a:pt x="74" y="42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53" name="Freeform 441"/>
          <p:cNvSpPr>
            <a:spLocks noChangeArrowheads="1"/>
          </p:cNvSpPr>
          <p:nvPr/>
        </p:nvSpPr>
        <p:spPr bwMode="auto">
          <a:xfrm>
            <a:off x="7795419" y="2398713"/>
            <a:ext cx="48419" cy="53182"/>
          </a:xfrm>
          <a:custGeom>
            <a:avLst/>
            <a:gdLst>
              <a:gd name="T0" fmla="*/ 92173 w 184"/>
              <a:gd name="T1" fmla="*/ 62912 h 203"/>
              <a:gd name="T2" fmla="*/ 92173 w 184"/>
              <a:gd name="T3" fmla="*/ 62912 h 203"/>
              <a:gd name="T4" fmla="*/ 81175 w 184"/>
              <a:gd name="T5" fmla="*/ 14038 h 203"/>
              <a:gd name="T6" fmla="*/ 52895 w 184"/>
              <a:gd name="T7" fmla="*/ 0 h 203"/>
              <a:gd name="T8" fmla="*/ 42421 w 184"/>
              <a:gd name="T9" fmla="*/ 0 h 203"/>
              <a:gd name="T10" fmla="*/ 42421 w 184"/>
              <a:gd name="T11" fmla="*/ 28076 h 203"/>
              <a:gd name="T12" fmla="*/ 28280 w 184"/>
              <a:gd name="T13" fmla="*/ 17158 h 203"/>
              <a:gd name="T14" fmla="*/ 21472 w 184"/>
              <a:gd name="T15" fmla="*/ 14038 h 203"/>
              <a:gd name="T16" fmla="*/ 10474 w 184"/>
              <a:gd name="T17" fmla="*/ 90988 h 203"/>
              <a:gd name="T18" fmla="*/ 28280 w 184"/>
              <a:gd name="T19" fmla="*/ 87348 h 203"/>
              <a:gd name="T20" fmla="*/ 52895 w 184"/>
              <a:gd name="T21" fmla="*/ 76950 h 203"/>
              <a:gd name="T22" fmla="*/ 74367 w 184"/>
              <a:gd name="T23" fmla="*/ 105026 h 203"/>
              <a:gd name="T24" fmla="*/ 81175 w 184"/>
              <a:gd name="T25" fmla="*/ 94627 h 203"/>
              <a:gd name="T26" fmla="*/ 81175 w 184"/>
              <a:gd name="T27" fmla="*/ 76950 h 203"/>
              <a:gd name="T28" fmla="*/ 74367 w 184"/>
              <a:gd name="T29" fmla="*/ 62912 h 203"/>
              <a:gd name="T30" fmla="*/ 81175 w 184"/>
              <a:gd name="T31" fmla="*/ 62912 h 203"/>
              <a:gd name="T32" fmla="*/ 92173 w 184"/>
              <a:gd name="T33" fmla="*/ 62912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4" h="203">
                <a:moveTo>
                  <a:pt x="176" y="121"/>
                </a:moveTo>
                <a:lnTo>
                  <a:pt x="176" y="121"/>
                </a:lnTo>
                <a:cubicBezTo>
                  <a:pt x="183" y="81"/>
                  <a:pt x="176" y="47"/>
                  <a:pt x="155" y="27"/>
                </a:cubicBezTo>
                <a:cubicBezTo>
                  <a:pt x="142" y="13"/>
                  <a:pt x="122" y="6"/>
                  <a:pt x="101" y="0"/>
                </a:cubicBezTo>
                <a:cubicBezTo>
                  <a:pt x="95" y="0"/>
                  <a:pt x="88" y="0"/>
                  <a:pt x="81" y="0"/>
                </a:cubicBezTo>
                <a:cubicBezTo>
                  <a:pt x="81" y="54"/>
                  <a:pt x="81" y="54"/>
                  <a:pt x="81" y="54"/>
                </a:cubicBezTo>
                <a:cubicBezTo>
                  <a:pt x="68" y="47"/>
                  <a:pt x="61" y="40"/>
                  <a:pt x="54" y="33"/>
                </a:cubicBezTo>
                <a:cubicBezTo>
                  <a:pt x="47" y="33"/>
                  <a:pt x="47" y="27"/>
                  <a:pt x="41" y="27"/>
                </a:cubicBezTo>
                <a:cubicBezTo>
                  <a:pt x="41" y="87"/>
                  <a:pt x="0" y="101"/>
                  <a:pt x="20" y="175"/>
                </a:cubicBezTo>
                <a:cubicBezTo>
                  <a:pt x="34" y="175"/>
                  <a:pt x="41" y="175"/>
                  <a:pt x="54" y="168"/>
                </a:cubicBezTo>
                <a:cubicBezTo>
                  <a:pt x="81" y="162"/>
                  <a:pt x="95" y="155"/>
                  <a:pt x="101" y="148"/>
                </a:cubicBezTo>
                <a:cubicBezTo>
                  <a:pt x="115" y="141"/>
                  <a:pt x="115" y="141"/>
                  <a:pt x="142" y="202"/>
                </a:cubicBezTo>
                <a:cubicBezTo>
                  <a:pt x="149" y="195"/>
                  <a:pt x="149" y="189"/>
                  <a:pt x="155" y="182"/>
                </a:cubicBezTo>
                <a:cubicBezTo>
                  <a:pt x="155" y="168"/>
                  <a:pt x="155" y="162"/>
                  <a:pt x="155" y="148"/>
                </a:cubicBezTo>
                <a:cubicBezTo>
                  <a:pt x="149" y="141"/>
                  <a:pt x="149" y="135"/>
                  <a:pt x="142" y="121"/>
                </a:cubicBezTo>
                <a:cubicBezTo>
                  <a:pt x="155" y="121"/>
                  <a:pt x="155" y="121"/>
                  <a:pt x="155" y="121"/>
                </a:cubicBezTo>
                <a:lnTo>
                  <a:pt x="176" y="12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62" name="Freeform 450"/>
          <p:cNvSpPr>
            <a:spLocks noChangeArrowheads="1"/>
          </p:cNvSpPr>
          <p:nvPr/>
        </p:nvSpPr>
        <p:spPr bwMode="auto">
          <a:xfrm>
            <a:off x="6796088" y="2253457"/>
            <a:ext cx="26194" cy="38894"/>
          </a:xfrm>
          <a:custGeom>
            <a:avLst/>
            <a:gdLst>
              <a:gd name="T0" fmla="*/ 27937 w 102"/>
              <a:gd name="T1" fmla="*/ 77493 h 150"/>
              <a:gd name="T2" fmla="*/ 27937 w 102"/>
              <a:gd name="T3" fmla="*/ 77493 h 150"/>
              <a:gd name="T4" fmla="*/ 41906 w 102"/>
              <a:gd name="T5" fmla="*/ 0 h 150"/>
              <a:gd name="T6" fmla="*/ 6726 w 102"/>
              <a:gd name="T7" fmla="*/ 0 h 150"/>
              <a:gd name="T8" fmla="*/ 3621 w 102"/>
              <a:gd name="T9" fmla="*/ 0 h 150"/>
              <a:gd name="T10" fmla="*/ 6726 w 102"/>
              <a:gd name="T11" fmla="*/ 66571 h 150"/>
              <a:gd name="T12" fmla="*/ 27937 w 102"/>
              <a:gd name="T13" fmla="*/ 77493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150">
                <a:moveTo>
                  <a:pt x="54" y="149"/>
                </a:moveTo>
                <a:lnTo>
                  <a:pt x="54" y="149"/>
                </a:lnTo>
                <a:cubicBezTo>
                  <a:pt x="54" y="95"/>
                  <a:pt x="101" y="81"/>
                  <a:pt x="81" y="0"/>
                </a:cubicBezTo>
                <a:cubicBezTo>
                  <a:pt x="13" y="0"/>
                  <a:pt x="13" y="0"/>
                  <a:pt x="13" y="0"/>
                </a:cubicBezTo>
                <a:cubicBezTo>
                  <a:pt x="7" y="0"/>
                  <a:pt x="7" y="0"/>
                  <a:pt x="7" y="0"/>
                </a:cubicBezTo>
                <a:cubicBezTo>
                  <a:pt x="7" y="47"/>
                  <a:pt x="0" y="101"/>
                  <a:pt x="13" y="128"/>
                </a:cubicBezTo>
                <a:cubicBezTo>
                  <a:pt x="27" y="142"/>
                  <a:pt x="34" y="149"/>
                  <a:pt x="54" y="14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68" name="Freeform 456"/>
          <p:cNvSpPr>
            <a:spLocks noChangeArrowheads="1"/>
          </p:cNvSpPr>
          <p:nvPr/>
        </p:nvSpPr>
        <p:spPr bwMode="auto">
          <a:xfrm>
            <a:off x="6578600" y="3251200"/>
            <a:ext cx="33338" cy="58738"/>
          </a:xfrm>
          <a:custGeom>
            <a:avLst/>
            <a:gdLst>
              <a:gd name="T0" fmla="*/ 34557 w 129"/>
              <a:gd name="T1" fmla="*/ 0 h 224"/>
              <a:gd name="T2" fmla="*/ 34557 w 129"/>
              <a:gd name="T3" fmla="*/ 0 h 224"/>
              <a:gd name="T4" fmla="*/ 6705 w 129"/>
              <a:gd name="T5" fmla="*/ 3657 h 224"/>
              <a:gd name="T6" fmla="*/ 6705 w 129"/>
              <a:gd name="T7" fmla="*/ 3657 h 224"/>
              <a:gd name="T8" fmla="*/ 3095 w 129"/>
              <a:gd name="T9" fmla="*/ 14105 h 224"/>
              <a:gd name="T10" fmla="*/ 6705 w 129"/>
              <a:gd name="T11" fmla="*/ 17762 h 224"/>
              <a:gd name="T12" fmla="*/ 6705 w 129"/>
              <a:gd name="T13" fmla="*/ 17762 h 224"/>
              <a:gd name="T14" fmla="*/ 6705 w 129"/>
              <a:gd name="T15" fmla="*/ 31867 h 224"/>
              <a:gd name="T16" fmla="*/ 6705 w 129"/>
              <a:gd name="T17" fmla="*/ 35001 h 224"/>
              <a:gd name="T18" fmla="*/ 3095 w 129"/>
              <a:gd name="T19" fmla="*/ 38658 h 224"/>
              <a:gd name="T20" fmla="*/ 6705 w 129"/>
              <a:gd name="T21" fmla="*/ 38658 h 224"/>
              <a:gd name="T22" fmla="*/ 6705 w 129"/>
              <a:gd name="T23" fmla="*/ 38658 h 224"/>
              <a:gd name="T24" fmla="*/ 34557 w 129"/>
              <a:gd name="T25" fmla="*/ 45971 h 224"/>
              <a:gd name="T26" fmla="*/ 41778 w 129"/>
              <a:gd name="T27" fmla="*/ 116496 h 224"/>
              <a:gd name="T28" fmla="*/ 66019 w 129"/>
              <a:gd name="T29" fmla="*/ 3657 h 224"/>
              <a:gd name="T30" fmla="*/ 34557 w 129"/>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224">
                <a:moveTo>
                  <a:pt x="67" y="0"/>
                </a:moveTo>
                <a:lnTo>
                  <a:pt x="67" y="0"/>
                </a:lnTo>
                <a:cubicBezTo>
                  <a:pt x="47" y="0"/>
                  <a:pt x="27" y="0"/>
                  <a:pt x="13" y="7"/>
                </a:cubicBezTo>
                <a:cubicBezTo>
                  <a:pt x="6" y="7"/>
                  <a:pt x="0" y="20"/>
                  <a:pt x="6" y="27"/>
                </a:cubicBezTo>
                <a:cubicBezTo>
                  <a:pt x="6" y="27"/>
                  <a:pt x="13" y="27"/>
                  <a:pt x="13" y="34"/>
                </a:cubicBezTo>
                <a:cubicBezTo>
                  <a:pt x="27" y="40"/>
                  <a:pt x="20" y="47"/>
                  <a:pt x="13" y="61"/>
                </a:cubicBezTo>
                <a:cubicBezTo>
                  <a:pt x="13" y="61"/>
                  <a:pt x="13" y="61"/>
                  <a:pt x="13" y="67"/>
                </a:cubicBezTo>
                <a:lnTo>
                  <a:pt x="6" y="74"/>
                </a:lnTo>
                <a:cubicBezTo>
                  <a:pt x="6" y="74"/>
                  <a:pt x="6" y="74"/>
                  <a:pt x="13" y="74"/>
                </a:cubicBezTo>
                <a:cubicBezTo>
                  <a:pt x="47" y="74"/>
                  <a:pt x="60" y="81"/>
                  <a:pt x="67" y="88"/>
                </a:cubicBezTo>
                <a:cubicBezTo>
                  <a:pt x="81" y="121"/>
                  <a:pt x="54" y="189"/>
                  <a:pt x="81" y="223"/>
                </a:cubicBezTo>
                <a:cubicBezTo>
                  <a:pt x="101" y="155"/>
                  <a:pt x="108" y="74"/>
                  <a:pt x="128" y="7"/>
                </a:cubicBezTo>
                <a:cubicBezTo>
                  <a:pt x="114" y="7"/>
                  <a:pt x="87" y="7"/>
                  <a:pt x="67"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70" name="Freeform 458"/>
          <p:cNvSpPr>
            <a:spLocks noChangeArrowheads="1"/>
          </p:cNvSpPr>
          <p:nvPr/>
        </p:nvSpPr>
        <p:spPr bwMode="auto">
          <a:xfrm>
            <a:off x="6592888" y="2905125"/>
            <a:ext cx="41275" cy="33338"/>
          </a:xfrm>
          <a:custGeom>
            <a:avLst/>
            <a:gdLst>
              <a:gd name="T0" fmla="*/ 78387 w 157"/>
              <a:gd name="T1" fmla="*/ 10749 h 130"/>
              <a:gd name="T2" fmla="*/ 78387 w 157"/>
              <a:gd name="T3" fmla="*/ 10749 h 130"/>
              <a:gd name="T4" fmla="*/ 82070 w 157"/>
              <a:gd name="T5" fmla="*/ 0 h 130"/>
              <a:gd name="T6" fmla="*/ 78387 w 157"/>
              <a:gd name="T7" fmla="*/ 0 h 130"/>
              <a:gd name="T8" fmla="*/ 56818 w 157"/>
              <a:gd name="T9" fmla="*/ 3583 h 130"/>
              <a:gd name="T10" fmla="*/ 46296 w 157"/>
              <a:gd name="T11" fmla="*/ 7166 h 130"/>
              <a:gd name="T12" fmla="*/ 3683 w 157"/>
              <a:gd name="T13" fmla="*/ 62445 h 130"/>
              <a:gd name="T14" fmla="*/ 0 w 157"/>
              <a:gd name="T15" fmla="*/ 62445 h 130"/>
              <a:gd name="T16" fmla="*/ 3683 w 157"/>
              <a:gd name="T17" fmla="*/ 62445 h 130"/>
              <a:gd name="T18" fmla="*/ 46296 w 157"/>
              <a:gd name="T19" fmla="*/ 58862 h 130"/>
              <a:gd name="T20" fmla="*/ 56818 w 157"/>
              <a:gd name="T21" fmla="*/ 52208 h 130"/>
              <a:gd name="T22" fmla="*/ 78387 w 157"/>
              <a:gd name="T23" fmla="*/ 1074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7" h="130">
                <a:moveTo>
                  <a:pt x="149" y="21"/>
                </a:moveTo>
                <a:lnTo>
                  <a:pt x="149" y="21"/>
                </a:lnTo>
                <a:cubicBezTo>
                  <a:pt x="149" y="14"/>
                  <a:pt x="156" y="7"/>
                  <a:pt x="156" y="0"/>
                </a:cubicBezTo>
                <a:lnTo>
                  <a:pt x="149" y="0"/>
                </a:lnTo>
                <a:cubicBezTo>
                  <a:pt x="135" y="0"/>
                  <a:pt x="115" y="7"/>
                  <a:pt x="108" y="7"/>
                </a:cubicBezTo>
                <a:cubicBezTo>
                  <a:pt x="102" y="14"/>
                  <a:pt x="95" y="14"/>
                  <a:pt x="88" y="14"/>
                </a:cubicBezTo>
                <a:cubicBezTo>
                  <a:pt x="48" y="41"/>
                  <a:pt x="34" y="81"/>
                  <a:pt x="7" y="122"/>
                </a:cubicBezTo>
                <a:cubicBezTo>
                  <a:pt x="0" y="122"/>
                  <a:pt x="0" y="122"/>
                  <a:pt x="0" y="122"/>
                </a:cubicBezTo>
                <a:cubicBezTo>
                  <a:pt x="7" y="122"/>
                  <a:pt x="7" y="122"/>
                  <a:pt x="7" y="122"/>
                </a:cubicBezTo>
                <a:cubicBezTo>
                  <a:pt x="41" y="129"/>
                  <a:pt x="68" y="122"/>
                  <a:pt x="88" y="115"/>
                </a:cubicBezTo>
                <a:cubicBezTo>
                  <a:pt x="95" y="108"/>
                  <a:pt x="102" y="108"/>
                  <a:pt x="108" y="102"/>
                </a:cubicBezTo>
                <a:cubicBezTo>
                  <a:pt x="129" y="81"/>
                  <a:pt x="142" y="54"/>
                  <a:pt x="149" y="2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72" name="Freeform 460"/>
          <p:cNvSpPr>
            <a:spLocks noChangeArrowheads="1"/>
          </p:cNvSpPr>
          <p:nvPr/>
        </p:nvSpPr>
        <p:spPr bwMode="auto">
          <a:xfrm>
            <a:off x="6328569" y="2692400"/>
            <a:ext cx="50006" cy="104775"/>
          </a:xfrm>
          <a:custGeom>
            <a:avLst/>
            <a:gdLst>
              <a:gd name="T0" fmla="*/ 100435 w 196"/>
              <a:gd name="T1" fmla="*/ 81432 h 400"/>
              <a:gd name="T2" fmla="*/ 100435 w 196"/>
              <a:gd name="T3" fmla="*/ 81432 h 400"/>
              <a:gd name="T4" fmla="*/ 62321 w 196"/>
              <a:gd name="T5" fmla="*/ 17748 h 400"/>
              <a:gd name="T6" fmla="*/ 24207 w 196"/>
              <a:gd name="T7" fmla="*/ 14094 h 400"/>
              <a:gd name="T8" fmla="*/ 62321 w 196"/>
              <a:gd name="T9" fmla="*/ 208277 h 400"/>
              <a:gd name="T10" fmla="*/ 62321 w 196"/>
              <a:gd name="T11" fmla="*/ 208277 h 400"/>
              <a:gd name="T12" fmla="*/ 86529 w 196"/>
              <a:gd name="T13" fmla="*/ 208277 h 400"/>
              <a:gd name="T14" fmla="*/ 100435 w 196"/>
              <a:gd name="T15" fmla="*/ 81432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400">
                <a:moveTo>
                  <a:pt x="195" y="156"/>
                </a:moveTo>
                <a:lnTo>
                  <a:pt x="195" y="156"/>
                </a:lnTo>
                <a:cubicBezTo>
                  <a:pt x="168" y="129"/>
                  <a:pt x="148" y="68"/>
                  <a:pt x="121" y="34"/>
                </a:cubicBezTo>
                <a:cubicBezTo>
                  <a:pt x="101" y="7"/>
                  <a:pt x="74" y="0"/>
                  <a:pt x="47" y="27"/>
                </a:cubicBezTo>
                <a:cubicBezTo>
                  <a:pt x="168" y="102"/>
                  <a:pt x="0" y="311"/>
                  <a:pt x="121" y="399"/>
                </a:cubicBezTo>
                <a:cubicBezTo>
                  <a:pt x="121" y="372"/>
                  <a:pt x="148" y="385"/>
                  <a:pt x="168" y="399"/>
                </a:cubicBezTo>
                <a:cubicBezTo>
                  <a:pt x="182" y="324"/>
                  <a:pt x="67" y="237"/>
                  <a:pt x="195" y="15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73" name="Freeform 461"/>
          <p:cNvSpPr>
            <a:spLocks noChangeArrowheads="1"/>
          </p:cNvSpPr>
          <p:nvPr/>
        </p:nvSpPr>
        <p:spPr bwMode="auto">
          <a:xfrm>
            <a:off x="6541294" y="3732213"/>
            <a:ext cx="33338" cy="69850"/>
          </a:xfrm>
          <a:custGeom>
            <a:avLst/>
            <a:gdLst>
              <a:gd name="T0" fmla="*/ 24241 w 129"/>
              <a:gd name="T1" fmla="*/ 55779 h 271"/>
              <a:gd name="T2" fmla="*/ 24241 w 129"/>
              <a:gd name="T3" fmla="*/ 55779 h 271"/>
              <a:gd name="T4" fmla="*/ 24241 w 129"/>
              <a:gd name="T5" fmla="*/ 101229 h 271"/>
              <a:gd name="T6" fmla="*/ 24241 w 129"/>
              <a:gd name="T7" fmla="*/ 118273 h 271"/>
              <a:gd name="T8" fmla="*/ 34557 w 129"/>
              <a:gd name="T9" fmla="*/ 129119 h 271"/>
              <a:gd name="T10" fmla="*/ 66019 w 129"/>
              <a:gd name="T11" fmla="*/ 139449 h 271"/>
              <a:gd name="T12" fmla="*/ 66019 w 129"/>
              <a:gd name="T13" fmla="*/ 0 h 271"/>
              <a:gd name="T14" fmla="*/ 34557 w 129"/>
              <a:gd name="T15" fmla="*/ 0 h 271"/>
              <a:gd name="T16" fmla="*/ 24241 w 129"/>
              <a:gd name="T17" fmla="*/ 0 h 271"/>
              <a:gd name="T18" fmla="*/ 13926 w 129"/>
              <a:gd name="T19" fmla="*/ 0 h 271"/>
              <a:gd name="T20" fmla="*/ 3610 w 129"/>
              <a:gd name="T21" fmla="*/ 48549 h 271"/>
              <a:gd name="T22" fmla="*/ 24241 w 129"/>
              <a:gd name="T23" fmla="*/ 55779 h 2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271">
                <a:moveTo>
                  <a:pt x="47" y="108"/>
                </a:moveTo>
                <a:lnTo>
                  <a:pt x="47" y="108"/>
                </a:lnTo>
                <a:cubicBezTo>
                  <a:pt x="81" y="121"/>
                  <a:pt x="61" y="162"/>
                  <a:pt x="47" y="196"/>
                </a:cubicBezTo>
                <a:cubicBezTo>
                  <a:pt x="47" y="209"/>
                  <a:pt x="47" y="216"/>
                  <a:pt x="47" y="229"/>
                </a:cubicBezTo>
                <a:cubicBezTo>
                  <a:pt x="54" y="236"/>
                  <a:pt x="61" y="243"/>
                  <a:pt x="67" y="250"/>
                </a:cubicBezTo>
                <a:cubicBezTo>
                  <a:pt x="81" y="256"/>
                  <a:pt x="101" y="263"/>
                  <a:pt x="128" y="270"/>
                </a:cubicBezTo>
                <a:cubicBezTo>
                  <a:pt x="115" y="115"/>
                  <a:pt x="115" y="155"/>
                  <a:pt x="128" y="0"/>
                </a:cubicBezTo>
                <a:cubicBezTo>
                  <a:pt x="67" y="0"/>
                  <a:pt x="67" y="0"/>
                  <a:pt x="67" y="0"/>
                </a:cubicBezTo>
                <a:cubicBezTo>
                  <a:pt x="47" y="0"/>
                  <a:pt x="47" y="0"/>
                  <a:pt x="47" y="0"/>
                </a:cubicBezTo>
                <a:cubicBezTo>
                  <a:pt x="27" y="0"/>
                  <a:pt x="27" y="0"/>
                  <a:pt x="27" y="0"/>
                </a:cubicBezTo>
                <a:cubicBezTo>
                  <a:pt x="34" y="40"/>
                  <a:pt x="0" y="54"/>
                  <a:pt x="7" y="94"/>
                </a:cubicBezTo>
                <a:cubicBezTo>
                  <a:pt x="27" y="94"/>
                  <a:pt x="40" y="101"/>
                  <a:pt x="47"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76" name="Freeform 464"/>
          <p:cNvSpPr>
            <a:spLocks noChangeArrowheads="1"/>
          </p:cNvSpPr>
          <p:nvPr/>
        </p:nvSpPr>
        <p:spPr bwMode="auto">
          <a:xfrm>
            <a:off x="6500019" y="3838575"/>
            <a:ext cx="30163" cy="26988"/>
          </a:xfrm>
          <a:custGeom>
            <a:avLst/>
            <a:gdLst>
              <a:gd name="T0" fmla="*/ 34969 w 116"/>
              <a:gd name="T1" fmla="*/ 48634 h 102"/>
              <a:gd name="T2" fmla="*/ 34969 w 116"/>
              <a:gd name="T3" fmla="*/ 48634 h 102"/>
              <a:gd name="T4" fmla="*/ 48854 w 116"/>
              <a:gd name="T5" fmla="*/ 52256 h 102"/>
              <a:gd name="T6" fmla="*/ 55539 w 116"/>
              <a:gd name="T7" fmla="*/ 52256 h 102"/>
              <a:gd name="T8" fmla="*/ 48854 w 116"/>
              <a:gd name="T9" fmla="*/ 10348 h 102"/>
              <a:gd name="T10" fmla="*/ 34969 w 116"/>
              <a:gd name="T11" fmla="*/ 3104 h 102"/>
              <a:gd name="T12" fmla="*/ 17485 w 116"/>
              <a:gd name="T13" fmla="*/ 3104 h 102"/>
              <a:gd name="T14" fmla="*/ 34969 w 116"/>
              <a:gd name="T15" fmla="*/ 48634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02">
                <a:moveTo>
                  <a:pt x="68" y="94"/>
                </a:moveTo>
                <a:lnTo>
                  <a:pt x="68" y="94"/>
                </a:lnTo>
                <a:cubicBezTo>
                  <a:pt x="75" y="94"/>
                  <a:pt x="81" y="101"/>
                  <a:pt x="95" y="101"/>
                </a:cubicBezTo>
                <a:cubicBezTo>
                  <a:pt x="102" y="101"/>
                  <a:pt x="102" y="101"/>
                  <a:pt x="108" y="101"/>
                </a:cubicBezTo>
                <a:cubicBezTo>
                  <a:pt x="115" y="67"/>
                  <a:pt x="108" y="33"/>
                  <a:pt x="95" y="20"/>
                </a:cubicBezTo>
                <a:cubicBezTo>
                  <a:pt x="88" y="13"/>
                  <a:pt x="75" y="6"/>
                  <a:pt x="68" y="6"/>
                </a:cubicBezTo>
                <a:cubicBezTo>
                  <a:pt x="54" y="0"/>
                  <a:pt x="48" y="0"/>
                  <a:pt x="34" y="6"/>
                </a:cubicBezTo>
                <a:cubicBezTo>
                  <a:pt x="0" y="33"/>
                  <a:pt x="21" y="74"/>
                  <a:pt x="68" y="9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82" name="Freeform 470"/>
          <p:cNvSpPr>
            <a:spLocks noChangeArrowheads="1"/>
          </p:cNvSpPr>
          <p:nvPr/>
        </p:nvSpPr>
        <p:spPr bwMode="auto">
          <a:xfrm>
            <a:off x="6229350" y="2667794"/>
            <a:ext cx="41275" cy="38894"/>
          </a:xfrm>
          <a:custGeom>
            <a:avLst/>
            <a:gdLst>
              <a:gd name="T0" fmla="*/ 42613 w 157"/>
              <a:gd name="T1" fmla="*/ 0 h 149"/>
              <a:gd name="T2" fmla="*/ 42613 w 157"/>
              <a:gd name="T3" fmla="*/ 0 h 149"/>
              <a:gd name="T4" fmla="*/ 28409 w 157"/>
              <a:gd name="T5" fmla="*/ 24608 h 149"/>
              <a:gd name="T6" fmla="*/ 3683 w 157"/>
              <a:gd name="T7" fmla="*/ 24608 h 149"/>
              <a:gd name="T8" fmla="*/ 28409 w 157"/>
              <a:gd name="T9" fmla="*/ 77489 h 149"/>
              <a:gd name="T10" fmla="*/ 42613 w 157"/>
              <a:gd name="T11" fmla="*/ 74348 h 149"/>
              <a:gd name="T12" fmla="*/ 42613 w 15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9">
                <a:moveTo>
                  <a:pt x="81" y="0"/>
                </a:moveTo>
                <a:lnTo>
                  <a:pt x="81" y="0"/>
                </a:lnTo>
                <a:cubicBezTo>
                  <a:pt x="81" y="20"/>
                  <a:pt x="75" y="40"/>
                  <a:pt x="54" y="47"/>
                </a:cubicBezTo>
                <a:cubicBezTo>
                  <a:pt x="41" y="47"/>
                  <a:pt x="27" y="47"/>
                  <a:pt x="7" y="47"/>
                </a:cubicBezTo>
                <a:cubicBezTo>
                  <a:pt x="0" y="101"/>
                  <a:pt x="7" y="142"/>
                  <a:pt x="54" y="148"/>
                </a:cubicBezTo>
                <a:cubicBezTo>
                  <a:pt x="61" y="148"/>
                  <a:pt x="68" y="148"/>
                  <a:pt x="81" y="142"/>
                </a:cubicBezTo>
                <a:cubicBezTo>
                  <a:pt x="54" y="81"/>
                  <a:pt x="156" y="27"/>
                  <a:pt x="8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83" name="Freeform 471"/>
          <p:cNvSpPr>
            <a:spLocks noChangeArrowheads="1"/>
          </p:cNvSpPr>
          <p:nvPr/>
        </p:nvSpPr>
        <p:spPr bwMode="auto">
          <a:xfrm>
            <a:off x="6228557" y="2785269"/>
            <a:ext cx="36513" cy="46038"/>
          </a:xfrm>
          <a:custGeom>
            <a:avLst/>
            <a:gdLst>
              <a:gd name="T0" fmla="*/ 31022 w 142"/>
              <a:gd name="T1" fmla="*/ 73631 h 177"/>
              <a:gd name="T2" fmla="*/ 31022 w 142"/>
              <a:gd name="T3" fmla="*/ 73631 h 177"/>
              <a:gd name="T4" fmla="*/ 52221 w 142"/>
              <a:gd name="T5" fmla="*/ 0 h 177"/>
              <a:gd name="T6" fmla="*/ 31022 w 142"/>
              <a:gd name="T7" fmla="*/ 31630 h 177"/>
              <a:gd name="T8" fmla="*/ 0 w 142"/>
              <a:gd name="T9" fmla="*/ 91260 h 177"/>
              <a:gd name="T10" fmla="*/ 31022 w 142"/>
              <a:gd name="T11" fmla="*/ 73631 h 1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177">
                <a:moveTo>
                  <a:pt x="60" y="142"/>
                </a:moveTo>
                <a:lnTo>
                  <a:pt x="60" y="142"/>
                </a:lnTo>
                <a:cubicBezTo>
                  <a:pt x="108" y="102"/>
                  <a:pt x="141" y="34"/>
                  <a:pt x="101" y="0"/>
                </a:cubicBezTo>
                <a:cubicBezTo>
                  <a:pt x="94" y="27"/>
                  <a:pt x="81" y="48"/>
                  <a:pt x="60" y="61"/>
                </a:cubicBezTo>
                <a:cubicBezTo>
                  <a:pt x="33" y="95"/>
                  <a:pt x="6" y="122"/>
                  <a:pt x="0" y="176"/>
                </a:cubicBezTo>
                <a:cubicBezTo>
                  <a:pt x="20" y="169"/>
                  <a:pt x="40" y="162"/>
                  <a:pt x="60"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89" name="Freeform 477"/>
          <p:cNvSpPr>
            <a:spLocks noChangeArrowheads="1"/>
          </p:cNvSpPr>
          <p:nvPr/>
        </p:nvSpPr>
        <p:spPr bwMode="auto">
          <a:xfrm>
            <a:off x="6592094" y="3877469"/>
            <a:ext cx="50800" cy="46038"/>
          </a:xfrm>
          <a:custGeom>
            <a:avLst/>
            <a:gdLst>
              <a:gd name="T0" fmla="*/ 79833 w 196"/>
              <a:gd name="T1" fmla="*/ 56001 h 177"/>
              <a:gd name="T2" fmla="*/ 79833 w 196"/>
              <a:gd name="T3" fmla="*/ 56001 h 177"/>
              <a:gd name="T4" fmla="*/ 97345 w 196"/>
              <a:gd name="T5" fmla="*/ 28000 h 177"/>
              <a:gd name="T6" fmla="*/ 79833 w 196"/>
              <a:gd name="T7" fmla="*/ 24889 h 177"/>
              <a:gd name="T8" fmla="*/ 58716 w 196"/>
              <a:gd name="T9" fmla="*/ 21260 h 177"/>
              <a:gd name="T10" fmla="*/ 52020 w 196"/>
              <a:gd name="T11" fmla="*/ 21260 h 177"/>
              <a:gd name="T12" fmla="*/ 48415 w 196"/>
              <a:gd name="T13" fmla="*/ 14000 h 177"/>
              <a:gd name="T14" fmla="*/ 16997 w 196"/>
              <a:gd name="T15" fmla="*/ 0 h 177"/>
              <a:gd name="T16" fmla="*/ 6696 w 196"/>
              <a:gd name="T17" fmla="*/ 24889 h 177"/>
              <a:gd name="T18" fmla="*/ 6696 w 196"/>
              <a:gd name="T19" fmla="*/ 49260 h 177"/>
              <a:gd name="T20" fmla="*/ 16997 w 196"/>
              <a:gd name="T21" fmla="*/ 52890 h 177"/>
              <a:gd name="T22" fmla="*/ 34508 w 196"/>
              <a:gd name="T23" fmla="*/ 42001 h 177"/>
              <a:gd name="T24" fmla="*/ 48415 w 196"/>
              <a:gd name="T25" fmla="*/ 80890 h 177"/>
              <a:gd name="T26" fmla="*/ 58716 w 196"/>
              <a:gd name="T27" fmla="*/ 91260 h 177"/>
              <a:gd name="T28" fmla="*/ 69532 w 196"/>
              <a:gd name="T29" fmla="*/ 91260 h 177"/>
              <a:gd name="T30" fmla="*/ 79833 w 196"/>
              <a:gd name="T31" fmla="*/ 56001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177">
                <a:moveTo>
                  <a:pt x="155" y="108"/>
                </a:moveTo>
                <a:lnTo>
                  <a:pt x="155" y="108"/>
                </a:lnTo>
                <a:cubicBezTo>
                  <a:pt x="175" y="95"/>
                  <a:pt x="195" y="88"/>
                  <a:pt x="189" y="54"/>
                </a:cubicBezTo>
                <a:cubicBezTo>
                  <a:pt x="175" y="48"/>
                  <a:pt x="162" y="48"/>
                  <a:pt x="155" y="48"/>
                </a:cubicBezTo>
                <a:cubicBezTo>
                  <a:pt x="135" y="41"/>
                  <a:pt x="121" y="41"/>
                  <a:pt x="114" y="41"/>
                </a:cubicBezTo>
                <a:cubicBezTo>
                  <a:pt x="108" y="41"/>
                  <a:pt x="108" y="41"/>
                  <a:pt x="101" y="41"/>
                </a:cubicBezTo>
                <a:cubicBezTo>
                  <a:pt x="101" y="34"/>
                  <a:pt x="101" y="27"/>
                  <a:pt x="94" y="27"/>
                </a:cubicBezTo>
                <a:cubicBezTo>
                  <a:pt x="87" y="7"/>
                  <a:pt x="67" y="0"/>
                  <a:pt x="33" y="0"/>
                </a:cubicBezTo>
                <a:cubicBezTo>
                  <a:pt x="33" y="7"/>
                  <a:pt x="20" y="27"/>
                  <a:pt x="13" y="48"/>
                </a:cubicBezTo>
                <a:cubicBezTo>
                  <a:pt x="6" y="61"/>
                  <a:pt x="0" y="81"/>
                  <a:pt x="13" y="95"/>
                </a:cubicBezTo>
                <a:cubicBezTo>
                  <a:pt x="20" y="95"/>
                  <a:pt x="27" y="102"/>
                  <a:pt x="33" y="102"/>
                </a:cubicBezTo>
                <a:cubicBezTo>
                  <a:pt x="40" y="81"/>
                  <a:pt x="54" y="75"/>
                  <a:pt x="67" y="81"/>
                </a:cubicBezTo>
                <a:cubicBezTo>
                  <a:pt x="94" y="95"/>
                  <a:pt x="87" y="136"/>
                  <a:pt x="94" y="156"/>
                </a:cubicBezTo>
                <a:cubicBezTo>
                  <a:pt x="101" y="162"/>
                  <a:pt x="101" y="169"/>
                  <a:pt x="114" y="176"/>
                </a:cubicBezTo>
                <a:cubicBezTo>
                  <a:pt x="114" y="176"/>
                  <a:pt x="128" y="176"/>
                  <a:pt x="135" y="176"/>
                </a:cubicBezTo>
                <a:cubicBezTo>
                  <a:pt x="114" y="129"/>
                  <a:pt x="135" y="115"/>
                  <a:pt x="155"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90" name="Freeform 478"/>
          <p:cNvSpPr>
            <a:spLocks noChangeArrowheads="1"/>
          </p:cNvSpPr>
          <p:nvPr/>
        </p:nvSpPr>
        <p:spPr bwMode="auto">
          <a:xfrm>
            <a:off x="6519069" y="3817938"/>
            <a:ext cx="61913" cy="38894"/>
          </a:xfrm>
          <a:custGeom>
            <a:avLst/>
            <a:gdLst>
              <a:gd name="T0" fmla="*/ 70573 w 237"/>
              <a:gd name="T1" fmla="*/ 77489 h 149"/>
              <a:gd name="T2" fmla="*/ 70573 w 237"/>
              <a:gd name="T3" fmla="*/ 77489 h 149"/>
              <a:gd name="T4" fmla="*/ 81028 w 237"/>
              <a:gd name="T5" fmla="*/ 74348 h 149"/>
              <a:gd name="T6" fmla="*/ 123371 w 237"/>
              <a:gd name="T7" fmla="*/ 52881 h 149"/>
              <a:gd name="T8" fmla="*/ 95142 w 237"/>
              <a:gd name="T9" fmla="*/ 0 h 149"/>
              <a:gd name="T10" fmla="*/ 81028 w 237"/>
              <a:gd name="T11" fmla="*/ 3141 h 149"/>
              <a:gd name="T12" fmla="*/ 70573 w 237"/>
              <a:gd name="T13" fmla="*/ 3141 h 149"/>
              <a:gd name="T14" fmla="*/ 28229 w 237"/>
              <a:gd name="T15" fmla="*/ 3141 h 149"/>
              <a:gd name="T16" fmla="*/ 14115 w 237"/>
              <a:gd name="T17" fmla="*/ 6807 h 149"/>
              <a:gd name="T18" fmla="*/ 3659 w 237"/>
              <a:gd name="T19" fmla="*/ 14137 h 149"/>
              <a:gd name="T20" fmla="*/ 14115 w 237"/>
              <a:gd name="T21" fmla="*/ 38745 h 149"/>
              <a:gd name="T22" fmla="*/ 28229 w 237"/>
              <a:gd name="T23" fmla="*/ 45551 h 149"/>
              <a:gd name="T24" fmla="*/ 70573 w 237"/>
              <a:gd name="T25" fmla="*/ 77489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7" h="149">
                <a:moveTo>
                  <a:pt x="135" y="148"/>
                </a:moveTo>
                <a:lnTo>
                  <a:pt x="135" y="148"/>
                </a:lnTo>
                <a:cubicBezTo>
                  <a:pt x="142" y="148"/>
                  <a:pt x="149" y="148"/>
                  <a:pt x="155" y="142"/>
                </a:cubicBezTo>
                <a:cubicBezTo>
                  <a:pt x="189" y="142"/>
                  <a:pt x="223" y="128"/>
                  <a:pt x="236" y="101"/>
                </a:cubicBezTo>
                <a:cubicBezTo>
                  <a:pt x="203" y="81"/>
                  <a:pt x="189" y="47"/>
                  <a:pt x="182" y="0"/>
                </a:cubicBezTo>
                <a:cubicBezTo>
                  <a:pt x="176" y="0"/>
                  <a:pt x="162" y="6"/>
                  <a:pt x="155" y="6"/>
                </a:cubicBezTo>
                <a:cubicBezTo>
                  <a:pt x="149" y="6"/>
                  <a:pt x="142" y="6"/>
                  <a:pt x="135" y="6"/>
                </a:cubicBezTo>
                <a:cubicBezTo>
                  <a:pt x="101" y="13"/>
                  <a:pt x="81" y="6"/>
                  <a:pt x="54" y="6"/>
                </a:cubicBezTo>
                <a:cubicBezTo>
                  <a:pt x="47" y="6"/>
                  <a:pt x="34" y="13"/>
                  <a:pt x="27" y="13"/>
                </a:cubicBezTo>
                <a:cubicBezTo>
                  <a:pt x="20" y="20"/>
                  <a:pt x="13" y="20"/>
                  <a:pt x="7" y="27"/>
                </a:cubicBezTo>
                <a:cubicBezTo>
                  <a:pt x="0" y="54"/>
                  <a:pt x="13" y="67"/>
                  <a:pt x="27" y="74"/>
                </a:cubicBezTo>
                <a:cubicBezTo>
                  <a:pt x="34" y="81"/>
                  <a:pt x="40" y="81"/>
                  <a:pt x="54" y="87"/>
                </a:cubicBezTo>
                <a:cubicBezTo>
                  <a:pt x="95" y="94"/>
                  <a:pt x="142" y="94"/>
                  <a:pt x="135"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93" name="Freeform 481"/>
          <p:cNvSpPr>
            <a:spLocks noChangeArrowheads="1"/>
          </p:cNvSpPr>
          <p:nvPr/>
        </p:nvSpPr>
        <p:spPr bwMode="auto">
          <a:xfrm>
            <a:off x="6658769" y="2558257"/>
            <a:ext cx="28575" cy="58738"/>
          </a:xfrm>
          <a:custGeom>
            <a:avLst/>
            <a:gdLst>
              <a:gd name="T0" fmla="*/ 49990 w 109"/>
              <a:gd name="T1" fmla="*/ 42315 h 224"/>
              <a:gd name="T2" fmla="*/ 49990 w 109"/>
              <a:gd name="T3" fmla="*/ 42315 h 224"/>
              <a:gd name="T4" fmla="*/ 56831 w 109"/>
              <a:gd name="T5" fmla="*/ 0 h 224"/>
              <a:gd name="T6" fmla="*/ 49990 w 109"/>
              <a:gd name="T7" fmla="*/ 0 h 224"/>
              <a:gd name="T8" fmla="*/ 28415 w 109"/>
              <a:gd name="T9" fmla="*/ 0 h 224"/>
              <a:gd name="T10" fmla="*/ 3683 w 109"/>
              <a:gd name="T11" fmla="*/ 0 h 224"/>
              <a:gd name="T12" fmla="*/ 3683 w 109"/>
              <a:gd name="T13" fmla="*/ 0 h 224"/>
              <a:gd name="T14" fmla="*/ 3683 w 109"/>
              <a:gd name="T15" fmla="*/ 3657 h 224"/>
              <a:gd name="T16" fmla="*/ 28415 w 109"/>
              <a:gd name="T17" fmla="*/ 116496 h 224"/>
              <a:gd name="T18" fmla="*/ 28415 w 109"/>
              <a:gd name="T19" fmla="*/ 98734 h 224"/>
              <a:gd name="T20" fmla="*/ 49990 w 109"/>
              <a:gd name="T21" fmla="*/ 42315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224">
                <a:moveTo>
                  <a:pt x="95" y="81"/>
                </a:moveTo>
                <a:lnTo>
                  <a:pt x="95" y="81"/>
                </a:lnTo>
                <a:cubicBezTo>
                  <a:pt x="101" y="61"/>
                  <a:pt x="101" y="34"/>
                  <a:pt x="108" y="0"/>
                </a:cubicBezTo>
                <a:cubicBezTo>
                  <a:pt x="95" y="0"/>
                  <a:pt x="95" y="0"/>
                  <a:pt x="95" y="0"/>
                </a:cubicBezTo>
                <a:cubicBezTo>
                  <a:pt x="54" y="0"/>
                  <a:pt x="54" y="0"/>
                  <a:pt x="54" y="0"/>
                </a:cubicBezTo>
                <a:cubicBezTo>
                  <a:pt x="7" y="0"/>
                  <a:pt x="7" y="0"/>
                  <a:pt x="7" y="0"/>
                </a:cubicBezTo>
                <a:cubicBezTo>
                  <a:pt x="7" y="0"/>
                  <a:pt x="7" y="0"/>
                  <a:pt x="7" y="7"/>
                </a:cubicBezTo>
                <a:cubicBezTo>
                  <a:pt x="47" y="54"/>
                  <a:pt x="0" y="183"/>
                  <a:pt x="54" y="223"/>
                </a:cubicBezTo>
                <a:cubicBezTo>
                  <a:pt x="54" y="210"/>
                  <a:pt x="54" y="203"/>
                  <a:pt x="54" y="189"/>
                </a:cubicBezTo>
                <a:cubicBezTo>
                  <a:pt x="61" y="135"/>
                  <a:pt x="81" y="122"/>
                  <a:pt x="95"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794" name="Freeform 482"/>
          <p:cNvSpPr>
            <a:spLocks noChangeArrowheads="1"/>
          </p:cNvSpPr>
          <p:nvPr/>
        </p:nvSpPr>
        <p:spPr bwMode="auto">
          <a:xfrm>
            <a:off x="6442869" y="2817019"/>
            <a:ext cx="123031" cy="180975"/>
          </a:xfrm>
          <a:custGeom>
            <a:avLst/>
            <a:gdLst>
              <a:gd name="T0" fmla="*/ 52828 w 474"/>
              <a:gd name="T1" fmla="*/ 193245 h 696"/>
              <a:gd name="T2" fmla="*/ 52828 w 474"/>
              <a:gd name="T3" fmla="*/ 193245 h 696"/>
              <a:gd name="T4" fmla="*/ 52828 w 474"/>
              <a:gd name="T5" fmla="*/ 207308 h 696"/>
              <a:gd name="T6" fmla="*/ 69919 w 474"/>
              <a:gd name="T7" fmla="*/ 193245 h 696"/>
              <a:gd name="T8" fmla="*/ 69919 w 474"/>
              <a:gd name="T9" fmla="*/ 193245 h 696"/>
              <a:gd name="T10" fmla="*/ 80795 w 474"/>
              <a:gd name="T11" fmla="*/ 193245 h 696"/>
              <a:gd name="T12" fmla="*/ 80795 w 474"/>
              <a:gd name="T13" fmla="*/ 189599 h 696"/>
              <a:gd name="T14" fmla="*/ 91154 w 474"/>
              <a:gd name="T15" fmla="*/ 193245 h 696"/>
              <a:gd name="T16" fmla="*/ 119121 w 474"/>
              <a:gd name="T17" fmla="*/ 207308 h 696"/>
              <a:gd name="T18" fmla="*/ 143463 w 474"/>
              <a:gd name="T19" fmla="*/ 221372 h 696"/>
              <a:gd name="T20" fmla="*/ 150714 w 474"/>
              <a:gd name="T21" fmla="*/ 256791 h 696"/>
              <a:gd name="T22" fmla="*/ 164698 w 474"/>
              <a:gd name="T23" fmla="*/ 316171 h 696"/>
              <a:gd name="T24" fmla="*/ 178682 w 474"/>
              <a:gd name="T25" fmla="*/ 347945 h 696"/>
              <a:gd name="T26" fmla="*/ 185415 w 474"/>
              <a:gd name="T27" fmla="*/ 362008 h 696"/>
              <a:gd name="T28" fmla="*/ 178682 w 474"/>
              <a:gd name="T29" fmla="*/ 305754 h 696"/>
              <a:gd name="T30" fmla="*/ 210275 w 474"/>
              <a:gd name="T31" fmla="*/ 330235 h 696"/>
              <a:gd name="T32" fmla="*/ 220633 w 474"/>
              <a:gd name="T33" fmla="*/ 316171 h 696"/>
              <a:gd name="T34" fmla="*/ 230991 w 474"/>
              <a:gd name="T35" fmla="*/ 313046 h 696"/>
              <a:gd name="T36" fmla="*/ 238242 w 474"/>
              <a:gd name="T37" fmla="*/ 277626 h 696"/>
              <a:gd name="T38" fmla="*/ 230991 w 474"/>
              <a:gd name="T39" fmla="*/ 281273 h 696"/>
              <a:gd name="T40" fmla="*/ 220633 w 474"/>
              <a:gd name="T41" fmla="*/ 281273 h 696"/>
              <a:gd name="T42" fmla="*/ 185415 w 474"/>
              <a:gd name="T43" fmla="*/ 253145 h 696"/>
              <a:gd name="T44" fmla="*/ 178682 w 474"/>
              <a:gd name="T45" fmla="*/ 277626 h 696"/>
              <a:gd name="T46" fmla="*/ 182307 w 474"/>
              <a:gd name="T47" fmla="*/ 235436 h 696"/>
              <a:gd name="T48" fmla="*/ 210275 w 474"/>
              <a:gd name="T49" fmla="*/ 228664 h 696"/>
              <a:gd name="T50" fmla="*/ 185415 w 474"/>
              <a:gd name="T51" fmla="*/ 168764 h 696"/>
              <a:gd name="T52" fmla="*/ 185415 w 474"/>
              <a:gd name="T53" fmla="*/ 0 h 696"/>
              <a:gd name="T54" fmla="*/ 178682 w 474"/>
              <a:gd name="T55" fmla="*/ 14064 h 696"/>
              <a:gd name="T56" fmla="*/ 164698 w 474"/>
              <a:gd name="T57" fmla="*/ 48962 h 696"/>
              <a:gd name="T58" fmla="*/ 150714 w 474"/>
              <a:gd name="T59" fmla="*/ 108863 h 696"/>
              <a:gd name="T60" fmla="*/ 147089 w 474"/>
              <a:gd name="T61" fmla="*/ 136990 h 696"/>
              <a:gd name="T62" fmla="*/ 119121 w 474"/>
              <a:gd name="T63" fmla="*/ 122927 h 696"/>
              <a:gd name="T64" fmla="*/ 91154 w 474"/>
              <a:gd name="T65" fmla="*/ 112509 h 696"/>
              <a:gd name="T66" fmla="*/ 80795 w 474"/>
              <a:gd name="T67" fmla="*/ 112509 h 696"/>
              <a:gd name="T68" fmla="*/ 69919 w 474"/>
              <a:gd name="T69" fmla="*/ 140636 h 696"/>
              <a:gd name="T70" fmla="*/ 69919 w 474"/>
              <a:gd name="T71" fmla="*/ 140636 h 696"/>
              <a:gd name="T72" fmla="*/ 69919 w 474"/>
              <a:gd name="T73" fmla="*/ 140636 h 696"/>
              <a:gd name="T74" fmla="*/ 41951 w 474"/>
              <a:gd name="T75" fmla="*/ 140636 h 696"/>
              <a:gd name="T76" fmla="*/ 52828 w 474"/>
              <a:gd name="T77" fmla="*/ 193245 h 6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4" h="696">
                <a:moveTo>
                  <a:pt x="102" y="371"/>
                </a:moveTo>
                <a:lnTo>
                  <a:pt x="102" y="371"/>
                </a:lnTo>
                <a:cubicBezTo>
                  <a:pt x="88" y="371"/>
                  <a:pt x="75" y="391"/>
                  <a:pt x="102" y="398"/>
                </a:cubicBezTo>
                <a:cubicBezTo>
                  <a:pt x="108" y="385"/>
                  <a:pt x="115" y="371"/>
                  <a:pt x="135" y="371"/>
                </a:cubicBezTo>
                <a:cubicBezTo>
                  <a:pt x="142" y="371"/>
                  <a:pt x="149" y="371"/>
                  <a:pt x="156" y="371"/>
                </a:cubicBezTo>
                <a:cubicBezTo>
                  <a:pt x="156" y="371"/>
                  <a:pt x="156" y="371"/>
                  <a:pt x="156" y="364"/>
                </a:cubicBezTo>
                <a:cubicBezTo>
                  <a:pt x="162" y="364"/>
                  <a:pt x="169" y="371"/>
                  <a:pt x="176" y="371"/>
                </a:cubicBezTo>
                <a:cubicBezTo>
                  <a:pt x="196" y="378"/>
                  <a:pt x="217" y="385"/>
                  <a:pt x="230" y="398"/>
                </a:cubicBezTo>
                <a:cubicBezTo>
                  <a:pt x="250" y="405"/>
                  <a:pt x="264" y="412"/>
                  <a:pt x="277" y="425"/>
                </a:cubicBezTo>
                <a:cubicBezTo>
                  <a:pt x="284" y="445"/>
                  <a:pt x="284" y="466"/>
                  <a:pt x="291" y="493"/>
                </a:cubicBezTo>
                <a:cubicBezTo>
                  <a:pt x="298" y="533"/>
                  <a:pt x="304" y="567"/>
                  <a:pt x="318" y="607"/>
                </a:cubicBezTo>
                <a:cubicBezTo>
                  <a:pt x="325" y="628"/>
                  <a:pt x="331" y="648"/>
                  <a:pt x="345" y="668"/>
                </a:cubicBezTo>
                <a:cubicBezTo>
                  <a:pt x="352" y="675"/>
                  <a:pt x="352" y="682"/>
                  <a:pt x="358" y="695"/>
                </a:cubicBezTo>
                <a:cubicBezTo>
                  <a:pt x="352" y="655"/>
                  <a:pt x="352" y="621"/>
                  <a:pt x="345" y="587"/>
                </a:cubicBezTo>
                <a:cubicBezTo>
                  <a:pt x="379" y="587"/>
                  <a:pt x="386" y="621"/>
                  <a:pt x="406" y="634"/>
                </a:cubicBezTo>
                <a:cubicBezTo>
                  <a:pt x="413" y="621"/>
                  <a:pt x="419" y="614"/>
                  <a:pt x="426" y="607"/>
                </a:cubicBezTo>
                <a:cubicBezTo>
                  <a:pt x="433" y="607"/>
                  <a:pt x="440" y="601"/>
                  <a:pt x="446" y="601"/>
                </a:cubicBezTo>
                <a:cubicBezTo>
                  <a:pt x="460" y="587"/>
                  <a:pt x="473" y="574"/>
                  <a:pt x="460" y="533"/>
                </a:cubicBezTo>
                <a:cubicBezTo>
                  <a:pt x="453" y="540"/>
                  <a:pt x="453" y="540"/>
                  <a:pt x="446" y="540"/>
                </a:cubicBezTo>
                <a:cubicBezTo>
                  <a:pt x="440" y="540"/>
                  <a:pt x="433" y="540"/>
                  <a:pt x="426" y="540"/>
                </a:cubicBezTo>
                <a:cubicBezTo>
                  <a:pt x="386" y="547"/>
                  <a:pt x="392" y="493"/>
                  <a:pt x="358" y="486"/>
                </a:cubicBezTo>
                <a:cubicBezTo>
                  <a:pt x="358" y="506"/>
                  <a:pt x="352" y="520"/>
                  <a:pt x="345" y="533"/>
                </a:cubicBezTo>
                <a:cubicBezTo>
                  <a:pt x="345" y="506"/>
                  <a:pt x="345" y="479"/>
                  <a:pt x="352" y="452"/>
                </a:cubicBezTo>
                <a:cubicBezTo>
                  <a:pt x="372" y="452"/>
                  <a:pt x="386" y="452"/>
                  <a:pt x="406" y="439"/>
                </a:cubicBezTo>
                <a:cubicBezTo>
                  <a:pt x="399" y="391"/>
                  <a:pt x="386" y="358"/>
                  <a:pt x="358" y="324"/>
                </a:cubicBezTo>
                <a:cubicBezTo>
                  <a:pt x="372" y="196"/>
                  <a:pt x="392" y="81"/>
                  <a:pt x="358" y="0"/>
                </a:cubicBezTo>
                <a:cubicBezTo>
                  <a:pt x="352" y="13"/>
                  <a:pt x="352" y="20"/>
                  <a:pt x="345" y="27"/>
                </a:cubicBezTo>
                <a:cubicBezTo>
                  <a:pt x="331" y="47"/>
                  <a:pt x="325" y="67"/>
                  <a:pt x="318" y="94"/>
                </a:cubicBezTo>
                <a:cubicBezTo>
                  <a:pt x="304" y="128"/>
                  <a:pt x="298" y="169"/>
                  <a:pt x="291" y="209"/>
                </a:cubicBezTo>
                <a:cubicBezTo>
                  <a:pt x="284" y="223"/>
                  <a:pt x="284" y="243"/>
                  <a:pt x="284" y="263"/>
                </a:cubicBezTo>
                <a:cubicBezTo>
                  <a:pt x="264" y="250"/>
                  <a:pt x="250" y="243"/>
                  <a:pt x="230" y="236"/>
                </a:cubicBezTo>
                <a:cubicBezTo>
                  <a:pt x="217" y="229"/>
                  <a:pt x="196" y="223"/>
                  <a:pt x="176" y="216"/>
                </a:cubicBezTo>
                <a:cubicBezTo>
                  <a:pt x="169" y="216"/>
                  <a:pt x="162" y="216"/>
                  <a:pt x="156" y="216"/>
                </a:cubicBezTo>
                <a:cubicBezTo>
                  <a:pt x="142" y="229"/>
                  <a:pt x="135" y="250"/>
                  <a:pt x="135" y="270"/>
                </a:cubicBezTo>
                <a:cubicBezTo>
                  <a:pt x="115" y="250"/>
                  <a:pt x="95" y="236"/>
                  <a:pt x="81" y="270"/>
                </a:cubicBezTo>
                <a:cubicBezTo>
                  <a:pt x="149" y="324"/>
                  <a:pt x="0" y="331"/>
                  <a:pt x="102" y="37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03" name="Freeform 491"/>
          <p:cNvSpPr>
            <a:spLocks noChangeArrowheads="1"/>
          </p:cNvSpPr>
          <p:nvPr/>
        </p:nvSpPr>
        <p:spPr bwMode="auto">
          <a:xfrm>
            <a:off x="6416675" y="3811588"/>
            <a:ext cx="92869" cy="31750"/>
          </a:xfrm>
          <a:custGeom>
            <a:avLst/>
            <a:gdLst>
              <a:gd name="T0" fmla="*/ 143394 w 359"/>
              <a:gd name="T1" fmla="*/ 45814 h 122"/>
              <a:gd name="T2" fmla="*/ 143394 w 359"/>
              <a:gd name="T3" fmla="*/ 45814 h 122"/>
              <a:gd name="T4" fmla="*/ 153748 w 359"/>
              <a:gd name="T5" fmla="*/ 0 h 122"/>
              <a:gd name="T6" fmla="*/ 143394 w 359"/>
              <a:gd name="T7" fmla="*/ 0 h 122"/>
              <a:gd name="T8" fmla="*/ 122170 w 359"/>
              <a:gd name="T9" fmla="*/ 0 h 122"/>
              <a:gd name="T10" fmla="*/ 122170 w 359"/>
              <a:gd name="T11" fmla="*/ 0 h 122"/>
              <a:gd name="T12" fmla="*/ 83862 w 359"/>
              <a:gd name="T13" fmla="*/ 0 h 122"/>
              <a:gd name="T14" fmla="*/ 3624 w 359"/>
              <a:gd name="T15" fmla="*/ 31596 h 122"/>
              <a:gd name="T16" fmla="*/ 0 w 359"/>
              <a:gd name="T17" fmla="*/ 38968 h 122"/>
              <a:gd name="T18" fmla="*/ 3624 w 359"/>
              <a:gd name="T19" fmla="*/ 38968 h 122"/>
              <a:gd name="T20" fmla="*/ 83862 w 359"/>
              <a:gd name="T21" fmla="*/ 31596 h 122"/>
              <a:gd name="T22" fmla="*/ 122170 w 359"/>
              <a:gd name="T23" fmla="*/ 38968 h 122"/>
              <a:gd name="T24" fmla="*/ 122170 w 359"/>
              <a:gd name="T25" fmla="*/ 38968 h 122"/>
              <a:gd name="T26" fmla="*/ 139771 w 359"/>
              <a:gd name="T27" fmla="*/ 63718 h 122"/>
              <a:gd name="T28" fmla="*/ 143394 w 359"/>
              <a:gd name="T29" fmla="*/ 45814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 h="122">
                <a:moveTo>
                  <a:pt x="277" y="87"/>
                </a:moveTo>
                <a:lnTo>
                  <a:pt x="277" y="87"/>
                </a:lnTo>
                <a:cubicBezTo>
                  <a:pt x="304" y="47"/>
                  <a:pt x="358" y="33"/>
                  <a:pt x="297" y="0"/>
                </a:cubicBezTo>
                <a:cubicBezTo>
                  <a:pt x="297" y="0"/>
                  <a:pt x="291" y="0"/>
                  <a:pt x="277" y="0"/>
                </a:cubicBezTo>
                <a:cubicBezTo>
                  <a:pt x="270" y="0"/>
                  <a:pt x="250" y="0"/>
                  <a:pt x="236" y="0"/>
                </a:cubicBezTo>
                <a:cubicBezTo>
                  <a:pt x="209" y="0"/>
                  <a:pt x="189" y="0"/>
                  <a:pt x="162" y="0"/>
                </a:cubicBezTo>
                <a:cubicBezTo>
                  <a:pt x="101" y="0"/>
                  <a:pt x="34" y="13"/>
                  <a:pt x="7" y="60"/>
                </a:cubicBezTo>
                <a:cubicBezTo>
                  <a:pt x="7" y="67"/>
                  <a:pt x="0" y="67"/>
                  <a:pt x="0" y="74"/>
                </a:cubicBezTo>
                <a:lnTo>
                  <a:pt x="7" y="74"/>
                </a:lnTo>
                <a:cubicBezTo>
                  <a:pt x="68" y="74"/>
                  <a:pt x="115" y="60"/>
                  <a:pt x="162" y="60"/>
                </a:cubicBezTo>
                <a:cubicBezTo>
                  <a:pt x="189" y="60"/>
                  <a:pt x="216" y="60"/>
                  <a:pt x="236" y="74"/>
                </a:cubicBezTo>
                <a:cubicBezTo>
                  <a:pt x="250" y="87"/>
                  <a:pt x="257" y="101"/>
                  <a:pt x="270" y="121"/>
                </a:cubicBezTo>
                <a:cubicBezTo>
                  <a:pt x="263" y="108"/>
                  <a:pt x="270" y="94"/>
                  <a:pt x="277" y="8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14" name="Freeform 502"/>
          <p:cNvSpPr>
            <a:spLocks noChangeArrowheads="1"/>
          </p:cNvSpPr>
          <p:nvPr/>
        </p:nvSpPr>
        <p:spPr bwMode="auto">
          <a:xfrm>
            <a:off x="6462713" y="2152650"/>
            <a:ext cx="34925" cy="36513"/>
          </a:xfrm>
          <a:custGeom>
            <a:avLst/>
            <a:gdLst>
              <a:gd name="T0" fmla="*/ 0 w 136"/>
              <a:gd name="T1" fmla="*/ 55452 h 143"/>
              <a:gd name="T2" fmla="*/ 0 w 136"/>
              <a:gd name="T3" fmla="*/ 55452 h 143"/>
              <a:gd name="T4" fmla="*/ 31379 w 136"/>
              <a:gd name="T5" fmla="*/ 69315 h 143"/>
              <a:gd name="T6" fmla="*/ 31379 w 136"/>
              <a:gd name="T7" fmla="*/ 69315 h 143"/>
              <a:gd name="T8" fmla="*/ 52822 w 136"/>
              <a:gd name="T9" fmla="*/ 69315 h 143"/>
              <a:gd name="T10" fmla="*/ 52822 w 136"/>
              <a:gd name="T11" fmla="*/ 41589 h 143"/>
              <a:gd name="T12" fmla="*/ 52822 w 136"/>
              <a:gd name="T13" fmla="*/ 17457 h 143"/>
              <a:gd name="T14" fmla="*/ 52822 w 136"/>
              <a:gd name="T15" fmla="*/ 17457 h 143"/>
              <a:gd name="T16" fmla="*/ 31379 w 136"/>
              <a:gd name="T17" fmla="*/ 10782 h 143"/>
              <a:gd name="T18" fmla="*/ 31379 w 136"/>
              <a:gd name="T19" fmla="*/ 10782 h 143"/>
              <a:gd name="T20" fmla="*/ 24580 w 136"/>
              <a:gd name="T21" fmla="*/ 7188 h 143"/>
              <a:gd name="T22" fmla="*/ 0 w 136"/>
              <a:gd name="T23" fmla="*/ 55452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43">
                <a:moveTo>
                  <a:pt x="0" y="108"/>
                </a:moveTo>
                <a:lnTo>
                  <a:pt x="0" y="108"/>
                </a:lnTo>
                <a:cubicBezTo>
                  <a:pt x="20" y="115"/>
                  <a:pt x="33" y="129"/>
                  <a:pt x="60" y="135"/>
                </a:cubicBezTo>
                <a:cubicBezTo>
                  <a:pt x="67" y="135"/>
                  <a:pt x="81" y="142"/>
                  <a:pt x="101" y="135"/>
                </a:cubicBezTo>
                <a:cubicBezTo>
                  <a:pt x="94" y="122"/>
                  <a:pt x="101" y="102"/>
                  <a:pt x="101" y="81"/>
                </a:cubicBezTo>
                <a:cubicBezTo>
                  <a:pt x="115" y="41"/>
                  <a:pt x="135" y="0"/>
                  <a:pt x="101" y="34"/>
                </a:cubicBezTo>
                <a:cubicBezTo>
                  <a:pt x="87" y="75"/>
                  <a:pt x="74" y="41"/>
                  <a:pt x="60" y="21"/>
                </a:cubicBezTo>
                <a:cubicBezTo>
                  <a:pt x="54" y="21"/>
                  <a:pt x="54" y="14"/>
                  <a:pt x="47" y="14"/>
                </a:cubicBezTo>
                <a:cubicBezTo>
                  <a:pt x="67" y="81"/>
                  <a:pt x="0" y="61"/>
                  <a:pt x="0"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15" name="Freeform 503"/>
          <p:cNvSpPr>
            <a:spLocks noChangeArrowheads="1"/>
          </p:cNvSpPr>
          <p:nvPr/>
        </p:nvSpPr>
        <p:spPr bwMode="auto">
          <a:xfrm>
            <a:off x="6734175" y="2093913"/>
            <a:ext cx="33338" cy="40482"/>
          </a:xfrm>
          <a:custGeom>
            <a:avLst/>
            <a:gdLst>
              <a:gd name="T0" fmla="*/ 34803 w 130"/>
              <a:gd name="T1" fmla="*/ 76190 h 156"/>
              <a:gd name="T2" fmla="*/ 34803 w 130"/>
              <a:gd name="T3" fmla="*/ 76190 h 156"/>
              <a:gd name="T4" fmla="*/ 52204 w 130"/>
              <a:gd name="T5" fmla="*/ 79793 h 156"/>
              <a:gd name="T6" fmla="*/ 55787 w 130"/>
              <a:gd name="T7" fmla="*/ 79793 h 156"/>
              <a:gd name="T8" fmla="*/ 58858 w 130"/>
              <a:gd name="T9" fmla="*/ 73101 h 156"/>
              <a:gd name="T10" fmla="*/ 58858 w 130"/>
              <a:gd name="T11" fmla="*/ 27799 h 156"/>
              <a:gd name="T12" fmla="*/ 52204 w 130"/>
              <a:gd name="T13" fmla="*/ 16988 h 156"/>
              <a:gd name="T14" fmla="*/ 34803 w 130"/>
              <a:gd name="T15" fmla="*/ 3089 h 156"/>
              <a:gd name="T16" fmla="*/ 10748 w 130"/>
              <a:gd name="T17" fmla="*/ 3089 h 156"/>
              <a:gd name="T18" fmla="*/ 3583 w 130"/>
              <a:gd name="T19" fmla="*/ 3089 h 156"/>
              <a:gd name="T20" fmla="*/ 10748 w 130"/>
              <a:gd name="T21" fmla="*/ 58687 h 156"/>
              <a:gd name="T22" fmla="*/ 34803 w 130"/>
              <a:gd name="T23" fmla="*/ 7619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56">
                <a:moveTo>
                  <a:pt x="68" y="148"/>
                </a:moveTo>
                <a:lnTo>
                  <a:pt x="68" y="148"/>
                </a:lnTo>
                <a:cubicBezTo>
                  <a:pt x="75" y="148"/>
                  <a:pt x="88" y="155"/>
                  <a:pt x="102" y="155"/>
                </a:cubicBezTo>
                <a:cubicBezTo>
                  <a:pt x="109" y="155"/>
                  <a:pt x="109" y="155"/>
                  <a:pt x="109" y="155"/>
                </a:cubicBezTo>
                <a:cubicBezTo>
                  <a:pt x="109" y="148"/>
                  <a:pt x="109" y="148"/>
                  <a:pt x="115" y="142"/>
                </a:cubicBezTo>
                <a:cubicBezTo>
                  <a:pt x="129" y="114"/>
                  <a:pt x="129" y="81"/>
                  <a:pt x="115" y="54"/>
                </a:cubicBezTo>
                <a:cubicBezTo>
                  <a:pt x="109" y="47"/>
                  <a:pt x="109" y="40"/>
                  <a:pt x="102" y="33"/>
                </a:cubicBezTo>
                <a:cubicBezTo>
                  <a:pt x="95" y="27"/>
                  <a:pt x="82" y="13"/>
                  <a:pt x="68" y="6"/>
                </a:cubicBezTo>
                <a:cubicBezTo>
                  <a:pt x="55" y="6"/>
                  <a:pt x="41" y="0"/>
                  <a:pt x="21" y="6"/>
                </a:cubicBezTo>
                <a:cubicBezTo>
                  <a:pt x="14" y="6"/>
                  <a:pt x="14" y="6"/>
                  <a:pt x="7" y="6"/>
                </a:cubicBezTo>
                <a:cubicBezTo>
                  <a:pt x="0" y="54"/>
                  <a:pt x="7" y="87"/>
                  <a:pt x="21" y="114"/>
                </a:cubicBezTo>
                <a:cubicBezTo>
                  <a:pt x="34" y="128"/>
                  <a:pt x="48" y="142"/>
                  <a:pt x="68"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16" name="Freeform 504"/>
          <p:cNvSpPr>
            <a:spLocks noChangeArrowheads="1"/>
          </p:cNvSpPr>
          <p:nvPr/>
        </p:nvSpPr>
        <p:spPr bwMode="auto">
          <a:xfrm>
            <a:off x="6607969" y="2570957"/>
            <a:ext cx="41275" cy="65881"/>
          </a:xfrm>
          <a:custGeom>
            <a:avLst/>
            <a:gdLst>
              <a:gd name="T0" fmla="*/ 28409 w 157"/>
              <a:gd name="T1" fmla="*/ 63570 h 251"/>
              <a:gd name="T2" fmla="*/ 28409 w 157"/>
              <a:gd name="T3" fmla="*/ 63570 h 251"/>
              <a:gd name="T4" fmla="*/ 49978 w 157"/>
              <a:gd name="T5" fmla="*/ 81286 h 251"/>
              <a:gd name="T6" fmla="*/ 78387 w 157"/>
              <a:gd name="T7" fmla="*/ 130266 h 251"/>
              <a:gd name="T8" fmla="*/ 49978 w 157"/>
              <a:gd name="T9" fmla="*/ 28137 h 251"/>
              <a:gd name="T10" fmla="*/ 28409 w 157"/>
              <a:gd name="T11" fmla="*/ 3647 h 251"/>
              <a:gd name="T12" fmla="*/ 25252 w 157"/>
              <a:gd name="T13" fmla="*/ 0 h 251"/>
              <a:gd name="T14" fmla="*/ 17887 w 157"/>
              <a:gd name="T15" fmla="*/ 7295 h 251"/>
              <a:gd name="T16" fmla="*/ 17887 w 157"/>
              <a:gd name="T17" fmla="*/ 56796 h 251"/>
              <a:gd name="T18" fmla="*/ 28409 w 157"/>
              <a:gd name="T19" fmla="*/ 63570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7" h="251">
                <a:moveTo>
                  <a:pt x="54" y="122"/>
                </a:moveTo>
                <a:lnTo>
                  <a:pt x="54" y="122"/>
                </a:lnTo>
                <a:cubicBezTo>
                  <a:pt x="68" y="136"/>
                  <a:pt x="81" y="142"/>
                  <a:pt x="95" y="156"/>
                </a:cubicBezTo>
                <a:cubicBezTo>
                  <a:pt x="122" y="183"/>
                  <a:pt x="149" y="210"/>
                  <a:pt x="149" y="250"/>
                </a:cubicBezTo>
                <a:cubicBezTo>
                  <a:pt x="156" y="163"/>
                  <a:pt x="129" y="102"/>
                  <a:pt x="95" y="54"/>
                </a:cubicBezTo>
                <a:cubicBezTo>
                  <a:pt x="81" y="34"/>
                  <a:pt x="68" y="21"/>
                  <a:pt x="54" y="7"/>
                </a:cubicBezTo>
                <a:cubicBezTo>
                  <a:pt x="48" y="0"/>
                  <a:pt x="48" y="0"/>
                  <a:pt x="48" y="0"/>
                </a:cubicBezTo>
                <a:cubicBezTo>
                  <a:pt x="48" y="7"/>
                  <a:pt x="41" y="14"/>
                  <a:pt x="34" y="14"/>
                </a:cubicBezTo>
                <a:cubicBezTo>
                  <a:pt x="0" y="54"/>
                  <a:pt x="7" y="82"/>
                  <a:pt x="34" y="109"/>
                </a:cubicBezTo>
                <a:cubicBezTo>
                  <a:pt x="41" y="115"/>
                  <a:pt x="48" y="115"/>
                  <a:pt x="54"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19" name="Freeform 507"/>
          <p:cNvSpPr>
            <a:spLocks noChangeArrowheads="1"/>
          </p:cNvSpPr>
          <p:nvPr/>
        </p:nvSpPr>
        <p:spPr bwMode="auto">
          <a:xfrm>
            <a:off x="6757194" y="2348707"/>
            <a:ext cx="36513" cy="25400"/>
          </a:xfrm>
          <a:custGeom>
            <a:avLst/>
            <a:gdLst>
              <a:gd name="T0" fmla="*/ 13862 w 143"/>
              <a:gd name="T1" fmla="*/ 32413 h 95"/>
              <a:gd name="T2" fmla="*/ 13862 w 143"/>
              <a:gd name="T3" fmla="*/ 32413 h 95"/>
              <a:gd name="T4" fmla="*/ 27725 w 143"/>
              <a:gd name="T5" fmla="*/ 43040 h 95"/>
              <a:gd name="T6" fmla="*/ 27725 w 143"/>
              <a:gd name="T7" fmla="*/ 3720 h 95"/>
              <a:gd name="T8" fmla="*/ 13862 w 143"/>
              <a:gd name="T9" fmla="*/ 0 h 95"/>
              <a:gd name="T10" fmla="*/ 7188 w 143"/>
              <a:gd name="T11" fmla="*/ 0 h 95"/>
              <a:gd name="T12" fmla="*/ 0 w 143"/>
              <a:gd name="T13" fmla="*/ 0 h 95"/>
              <a:gd name="T14" fmla="*/ 7188 w 143"/>
              <a:gd name="T15" fmla="*/ 21254 h 95"/>
              <a:gd name="T16" fmla="*/ 13862 w 143"/>
              <a:gd name="T17" fmla="*/ 32413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95">
                <a:moveTo>
                  <a:pt x="27" y="61"/>
                </a:moveTo>
                <a:lnTo>
                  <a:pt x="27" y="61"/>
                </a:lnTo>
                <a:cubicBezTo>
                  <a:pt x="34" y="74"/>
                  <a:pt x="48" y="81"/>
                  <a:pt x="54" y="81"/>
                </a:cubicBezTo>
                <a:cubicBezTo>
                  <a:pt x="102" y="94"/>
                  <a:pt x="142" y="27"/>
                  <a:pt x="54" y="7"/>
                </a:cubicBezTo>
                <a:cubicBezTo>
                  <a:pt x="48" y="0"/>
                  <a:pt x="34" y="0"/>
                  <a:pt x="27" y="0"/>
                </a:cubicBezTo>
                <a:cubicBezTo>
                  <a:pt x="21" y="0"/>
                  <a:pt x="21" y="0"/>
                  <a:pt x="14" y="0"/>
                </a:cubicBezTo>
                <a:cubicBezTo>
                  <a:pt x="14" y="0"/>
                  <a:pt x="7" y="0"/>
                  <a:pt x="0" y="0"/>
                </a:cubicBezTo>
                <a:cubicBezTo>
                  <a:pt x="7" y="13"/>
                  <a:pt x="7" y="34"/>
                  <a:pt x="14" y="40"/>
                </a:cubicBezTo>
                <a:cubicBezTo>
                  <a:pt x="21" y="47"/>
                  <a:pt x="21" y="54"/>
                  <a:pt x="27"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36" name="Freeform 524"/>
          <p:cNvSpPr>
            <a:spLocks noChangeArrowheads="1"/>
          </p:cNvSpPr>
          <p:nvPr/>
        </p:nvSpPr>
        <p:spPr bwMode="auto">
          <a:xfrm>
            <a:off x="6529388" y="2127250"/>
            <a:ext cx="36513" cy="42069"/>
          </a:xfrm>
          <a:custGeom>
            <a:avLst/>
            <a:gdLst>
              <a:gd name="T0" fmla="*/ 66231 w 143"/>
              <a:gd name="T1" fmla="*/ 17708 h 163"/>
              <a:gd name="T2" fmla="*/ 66231 w 143"/>
              <a:gd name="T3" fmla="*/ 17708 h 163"/>
              <a:gd name="T4" fmla="*/ 59043 w 143"/>
              <a:gd name="T5" fmla="*/ 17708 h 163"/>
              <a:gd name="T6" fmla="*/ 48775 w 143"/>
              <a:gd name="T7" fmla="*/ 17708 h 163"/>
              <a:gd name="T8" fmla="*/ 7188 w 143"/>
              <a:gd name="T9" fmla="*/ 14063 h 163"/>
              <a:gd name="T10" fmla="*/ 0 w 143"/>
              <a:gd name="T11" fmla="*/ 17708 h 163"/>
              <a:gd name="T12" fmla="*/ 7188 w 143"/>
              <a:gd name="T13" fmla="*/ 52604 h 163"/>
              <a:gd name="T14" fmla="*/ 48775 w 143"/>
              <a:gd name="T15" fmla="*/ 80729 h 163"/>
              <a:gd name="T16" fmla="*/ 52369 w 143"/>
              <a:gd name="T17" fmla="*/ 84375 h 163"/>
              <a:gd name="T18" fmla="*/ 59043 w 143"/>
              <a:gd name="T19" fmla="*/ 56250 h 163"/>
              <a:gd name="T20" fmla="*/ 66231 w 143"/>
              <a:gd name="T21" fmla="*/ 17708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 h="163">
                <a:moveTo>
                  <a:pt x="129" y="34"/>
                </a:moveTo>
                <a:lnTo>
                  <a:pt x="129" y="34"/>
                </a:lnTo>
                <a:cubicBezTo>
                  <a:pt x="122" y="34"/>
                  <a:pt x="122" y="34"/>
                  <a:pt x="115" y="34"/>
                </a:cubicBezTo>
                <a:cubicBezTo>
                  <a:pt x="109" y="34"/>
                  <a:pt x="102" y="34"/>
                  <a:pt x="95" y="34"/>
                </a:cubicBezTo>
                <a:cubicBezTo>
                  <a:pt x="61" y="20"/>
                  <a:pt x="48" y="0"/>
                  <a:pt x="14" y="27"/>
                </a:cubicBezTo>
                <a:cubicBezTo>
                  <a:pt x="7" y="27"/>
                  <a:pt x="7" y="34"/>
                  <a:pt x="0" y="34"/>
                </a:cubicBezTo>
                <a:cubicBezTo>
                  <a:pt x="0" y="61"/>
                  <a:pt x="7" y="81"/>
                  <a:pt x="14" y="101"/>
                </a:cubicBezTo>
                <a:cubicBezTo>
                  <a:pt x="27" y="128"/>
                  <a:pt x="61" y="149"/>
                  <a:pt x="95" y="155"/>
                </a:cubicBezTo>
                <a:cubicBezTo>
                  <a:pt x="102" y="162"/>
                  <a:pt x="102" y="162"/>
                  <a:pt x="102" y="162"/>
                </a:cubicBezTo>
                <a:cubicBezTo>
                  <a:pt x="102" y="135"/>
                  <a:pt x="109" y="122"/>
                  <a:pt x="115" y="108"/>
                </a:cubicBezTo>
                <a:cubicBezTo>
                  <a:pt x="129" y="88"/>
                  <a:pt x="142" y="74"/>
                  <a:pt x="129"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40" name="Freeform 528"/>
          <p:cNvSpPr>
            <a:spLocks noChangeArrowheads="1"/>
          </p:cNvSpPr>
          <p:nvPr/>
        </p:nvSpPr>
        <p:spPr bwMode="auto">
          <a:xfrm>
            <a:off x="6654007" y="2035175"/>
            <a:ext cx="63500" cy="53182"/>
          </a:xfrm>
          <a:custGeom>
            <a:avLst/>
            <a:gdLst>
              <a:gd name="T0" fmla="*/ 87400 w 244"/>
              <a:gd name="T1" fmla="*/ 0 h 203"/>
              <a:gd name="T2" fmla="*/ 87400 w 244"/>
              <a:gd name="T3" fmla="*/ 0 h 203"/>
              <a:gd name="T4" fmla="*/ 76540 w 244"/>
              <a:gd name="T5" fmla="*/ 14038 h 203"/>
              <a:gd name="T6" fmla="*/ 59473 w 244"/>
              <a:gd name="T7" fmla="*/ 3640 h 203"/>
              <a:gd name="T8" fmla="*/ 52233 w 244"/>
              <a:gd name="T9" fmla="*/ 0 h 203"/>
              <a:gd name="T10" fmla="*/ 38270 w 244"/>
              <a:gd name="T11" fmla="*/ 24437 h 203"/>
              <a:gd name="T12" fmla="*/ 13963 w 244"/>
              <a:gd name="T13" fmla="*/ 70191 h 203"/>
              <a:gd name="T14" fmla="*/ 6723 w 244"/>
              <a:gd name="T15" fmla="*/ 84229 h 203"/>
              <a:gd name="T16" fmla="*/ 0 w 244"/>
              <a:gd name="T17" fmla="*/ 105026 h 203"/>
              <a:gd name="T18" fmla="*/ 6723 w 244"/>
              <a:gd name="T19" fmla="*/ 101906 h 203"/>
              <a:gd name="T20" fmla="*/ 13963 w 244"/>
              <a:gd name="T21" fmla="*/ 101906 h 203"/>
              <a:gd name="T22" fmla="*/ 38270 w 244"/>
              <a:gd name="T23" fmla="*/ 87868 h 203"/>
              <a:gd name="T24" fmla="*/ 59473 w 244"/>
              <a:gd name="T25" fmla="*/ 76950 h 203"/>
              <a:gd name="T26" fmla="*/ 87400 w 244"/>
              <a:gd name="T27" fmla="*/ 62912 h 203"/>
              <a:gd name="T28" fmla="*/ 97743 w 244"/>
              <a:gd name="T29" fmla="*/ 62912 h 203"/>
              <a:gd name="T30" fmla="*/ 125670 w 244"/>
              <a:gd name="T31" fmla="*/ 62912 h 203"/>
              <a:gd name="T32" fmla="*/ 125670 w 244"/>
              <a:gd name="T33" fmla="*/ 10399 h 203"/>
              <a:gd name="T34" fmla="*/ 97743 w 244"/>
              <a:gd name="T35" fmla="*/ 17678 h 203"/>
              <a:gd name="T36" fmla="*/ 87400 w 244"/>
              <a:gd name="T37" fmla="*/ 10399 h 203"/>
              <a:gd name="T38" fmla="*/ 87400 w 244"/>
              <a:gd name="T39" fmla="*/ 0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4" h="203">
                <a:moveTo>
                  <a:pt x="169" y="0"/>
                </a:moveTo>
                <a:lnTo>
                  <a:pt x="169" y="0"/>
                </a:lnTo>
                <a:cubicBezTo>
                  <a:pt x="162" y="13"/>
                  <a:pt x="162" y="20"/>
                  <a:pt x="148" y="27"/>
                </a:cubicBezTo>
                <a:cubicBezTo>
                  <a:pt x="142" y="20"/>
                  <a:pt x="128" y="13"/>
                  <a:pt x="115" y="7"/>
                </a:cubicBezTo>
                <a:cubicBezTo>
                  <a:pt x="108" y="7"/>
                  <a:pt x="101" y="7"/>
                  <a:pt x="101" y="0"/>
                </a:cubicBezTo>
                <a:cubicBezTo>
                  <a:pt x="94" y="20"/>
                  <a:pt x="81" y="34"/>
                  <a:pt x="74" y="47"/>
                </a:cubicBezTo>
                <a:cubicBezTo>
                  <a:pt x="61" y="81"/>
                  <a:pt x="40" y="101"/>
                  <a:pt x="27" y="135"/>
                </a:cubicBezTo>
                <a:cubicBezTo>
                  <a:pt x="20" y="142"/>
                  <a:pt x="20" y="148"/>
                  <a:pt x="13" y="162"/>
                </a:cubicBezTo>
                <a:cubicBezTo>
                  <a:pt x="7" y="175"/>
                  <a:pt x="7" y="189"/>
                  <a:pt x="0" y="202"/>
                </a:cubicBezTo>
                <a:cubicBezTo>
                  <a:pt x="7" y="202"/>
                  <a:pt x="7" y="196"/>
                  <a:pt x="13" y="196"/>
                </a:cubicBezTo>
                <a:cubicBezTo>
                  <a:pt x="20" y="196"/>
                  <a:pt x="20" y="196"/>
                  <a:pt x="27" y="196"/>
                </a:cubicBezTo>
                <a:cubicBezTo>
                  <a:pt x="47" y="189"/>
                  <a:pt x="61" y="182"/>
                  <a:pt x="74" y="169"/>
                </a:cubicBezTo>
                <a:cubicBezTo>
                  <a:pt x="88" y="162"/>
                  <a:pt x="101" y="155"/>
                  <a:pt x="115" y="148"/>
                </a:cubicBezTo>
                <a:cubicBezTo>
                  <a:pt x="128" y="135"/>
                  <a:pt x="148" y="128"/>
                  <a:pt x="169" y="121"/>
                </a:cubicBezTo>
                <a:cubicBezTo>
                  <a:pt x="175" y="121"/>
                  <a:pt x="182" y="121"/>
                  <a:pt x="189" y="121"/>
                </a:cubicBezTo>
                <a:cubicBezTo>
                  <a:pt x="202" y="121"/>
                  <a:pt x="223" y="121"/>
                  <a:pt x="243" y="121"/>
                </a:cubicBezTo>
                <a:cubicBezTo>
                  <a:pt x="243" y="54"/>
                  <a:pt x="196" y="67"/>
                  <a:pt x="243" y="20"/>
                </a:cubicBezTo>
                <a:cubicBezTo>
                  <a:pt x="216" y="13"/>
                  <a:pt x="202" y="27"/>
                  <a:pt x="189" y="34"/>
                </a:cubicBezTo>
                <a:cubicBezTo>
                  <a:pt x="175" y="40"/>
                  <a:pt x="169" y="40"/>
                  <a:pt x="169" y="20"/>
                </a:cubicBezTo>
                <a:cubicBezTo>
                  <a:pt x="182" y="20"/>
                  <a:pt x="196" y="0"/>
                  <a:pt x="169"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43" name="Freeform 531"/>
          <p:cNvSpPr>
            <a:spLocks noChangeArrowheads="1"/>
          </p:cNvSpPr>
          <p:nvPr/>
        </p:nvSpPr>
        <p:spPr bwMode="auto">
          <a:xfrm>
            <a:off x="9797257" y="4409282"/>
            <a:ext cx="36513" cy="28575"/>
          </a:xfrm>
          <a:custGeom>
            <a:avLst/>
            <a:gdLst>
              <a:gd name="T0" fmla="*/ 72906 w 143"/>
              <a:gd name="T1" fmla="*/ 14209 h 109"/>
              <a:gd name="T2" fmla="*/ 72906 w 143"/>
              <a:gd name="T3" fmla="*/ 14209 h 109"/>
              <a:gd name="T4" fmla="*/ 69312 w 143"/>
              <a:gd name="T5" fmla="*/ 17367 h 109"/>
              <a:gd name="T6" fmla="*/ 62637 w 143"/>
              <a:gd name="T7" fmla="*/ 17367 h 109"/>
              <a:gd name="T8" fmla="*/ 62637 w 143"/>
              <a:gd name="T9" fmla="*/ 17367 h 109"/>
              <a:gd name="T10" fmla="*/ 41587 w 143"/>
              <a:gd name="T11" fmla="*/ 6841 h 109"/>
              <a:gd name="T12" fmla="*/ 21050 w 143"/>
              <a:gd name="T13" fmla="*/ 0 h 109"/>
              <a:gd name="T14" fmla="*/ 10782 w 143"/>
              <a:gd name="T15" fmla="*/ 3158 h 109"/>
              <a:gd name="T16" fmla="*/ 21050 w 143"/>
              <a:gd name="T17" fmla="*/ 45785 h 109"/>
              <a:gd name="T18" fmla="*/ 41587 w 143"/>
              <a:gd name="T19" fmla="*/ 56837 h 109"/>
              <a:gd name="T20" fmla="*/ 62637 w 143"/>
              <a:gd name="T21" fmla="*/ 53153 h 109"/>
              <a:gd name="T22" fmla="*/ 62637 w 143"/>
              <a:gd name="T23" fmla="*/ 53153 h 109"/>
              <a:gd name="T24" fmla="*/ 69312 w 143"/>
              <a:gd name="T25" fmla="*/ 49469 h 109"/>
              <a:gd name="T26" fmla="*/ 72906 w 143"/>
              <a:gd name="T27" fmla="*/ 42628 h 109"/>
              <a:gd name="T28" fmla="*/ 69312 w 143"/>
              <a:gd name="T29" fmla="*/ 38944 h 109"/>
              <a:gd name="T30" fmla="*/ 69312 w 143"/>
              <a:gd name="T31" fmla="*/ 24735 h 109"/>
              <a:gd name="T32" fmla="*/ 72906 w 143"/>
              <a:gd name="T33" fmla="*/ 14209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09">
                <a:moveTo>
                  <a:pt x="142" y="27"/>
                </a:moveTo>
                <a:lnTo>
                  <a:pt x="142" y="27"/>
                </a:lnTo>
                <a:cubicBezTo>
                  <a:pt x="142" y="33"/>
                  <a:pt x="135" y="33"/>
                  <a:pt x="135" y="33"/>
                </a:cubicBezTo>
                <a:cubicBezTo>
                  <a:pt x="129" y="33"/>
                  <a:pt x="129" y="33"/>
                  <a:pt x="122" y="33"/>
                </a:cubicBezTo>
                <a:cubicBezTo>
                  <a:pt x="102" y="27"/>
                  <a:pt x="95" y="20"/>
                  <a:pt x="81" y="13"/>
                </a:cubicBezTo>
                <a:cubicBezTo>
                  <a:pt x="68" y="6"/>
                  <a:pt x="61" y="0"/>
                  <a:pt x="41" y="0"/>
                </a:cubicBezTo>
                <a:cubicBezTo>
                  <a:pt x="34" y="0"/>
                  <a:pt x="27" y="6"/>
                  <a:pt x="21" y="6"/>
                </a:cubicBezTo>
                <a:cubicBezTo>
                  <a:pt x="0" y="40"/>
                  <a:pt x="14" y="74"/>
                  <a:pt x="41" y="87"/>
                </a:cubicBezTo>
                <a:cubicBezTo>
                  <a:pt x="48" y="101"/>
                  <a:pt x="68" y="108"/>
                  <a:pt x="81" y="108"/>
                </a:cubicBezTo>
                <a:cubicBezTo>
                  <a:pt x="95" y="108"/>
                  <a:pt x="108" y="108"/>
                  <a:pt x="122" y="101"/>
                </a:cubicBezTo>
                <a:cubicBezTo>
                  <a:pt x="129" y="101"/>
                  <a:pt x="129" y="94"/>
                  <a:pt x="135" y="94"/>
                </a:cubicBezTo>
                <a:cubicBezTo>
                  <a:pt x="135" y="87"/>
                  <a:pt x="142" y="87"/>
                  <a:pt x="142" y="81"/>
                </a:cubicBezTo>
                <a:cubicBezTo>
                  <a:pt x="135" y="81"/>
                  <a:pt x="135" y="81"/>
                  <a:pt x="135" y="74"/>
                </a:cubicBezTo>
                <a:cubicBezTo>
                  <a:pt x="122" y="67"/>
                  <a:pt x="122" y="60"/>
                  <a:pt x="135" y="47"/>
                </a:cubicBezTo>
                <a:cubicBezTo>
                  <a:pt x="135" y="40"/>
                  <a:pt x="142" y="33"/>
                  <a:pt x="142"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44" name="Freeform 532"/>
          <p:cNvSpPr>
            <a:spLocks noChangeArrowheads="1"/>
          </p:cNvSpPr>
          <p:nvPr/>
        </p:nvSpPr>
        <p:spPr bwMode="auto">
          <a:xfrm>
            <a:off x="9802813" y="4471988"/>
            <a:ext cx="56357" cy="59532"/>
          </a:xfrm>
          <a:custGeom>
            <a:avLst/>
            <a:gdLst>
              <a:gd name="T0" fmla="*/ 90665 w 217"/>
              <a:gd name="T1" fmla="*/ 80407 h 230"/>
              <a:gd name="T2" fmla="*/ 90665 w 217"/>
              <a:gd name="T3" fmla="*/ 80407 h 230"/>
              <a:gd name="T4" fmla="*/ 101026 w 217"/>
              <a:gd name="T5" fmla="*/ 73145 h 230"/>
              <a:gd name="T6" fmla="*/ 111906 w 217"/>
              <a:gd name="T7" fmla="*/ 56026 h 230"/>
              <a:gd name="T8" fmla="*/ 101026 w 217"/>
              <a:gd name="T9" fmla="*/ 45132 h 230"/>
              <a:gd name="T10" fmla="*/ 90665 w 217"/>
              <a:gd name="T11" fmla="*/ 24382 h 230"/>
              <a:gd name="T12" fmla="*/ 80303 w 217"/>
              <a:gd name="T13" fmla="*/ 3113 h 230"/>
              <a:gd name="T14" fmla="*/ 62688 w 217"/>
              <a:gd name="T15" fmla="*/ 3113 h 230"/>
              <a:gd name="T16" fmla="*/ 59061 w 217"/>
              <a:gd name="T17" fmla="*/ 3113 h 230"/>
              <a:gd name="T18" fmla="*/ 62688 w 217"/>
              <a:gd name="T19" fmla="*/ 24382 h 230"/>
              <a:gd name="T20" fmla="*/ 73050 w 217"/>
              <a:gd name="T21" fmla="*/ 42019 h 230"/>
              <a:gd name="T22" fmla="*/ 62688 w 217"/>
              <a:gd name="T23" fmla="*/ 52394 h 230"/>
              <a:gd name="T24" fmla="*/ 59061 w 217"/>
              <a:gd name="T25" fmla="*/ 56026 h 230"/>
              <a:gd name="T26" fmla="*/ 55953 w 217"/>
              <a:gd name="T27" fmla="*/ 56026 h 230"/>
              <a:gd name="T28" fmla="*/ 52326 w 217"/>
              <a:gd name="T29" fmla="*/ 48763 h 230"/>
              <a:gd name="T30" fmla="*/ 52326 w 217"/>
              <a:gd name="T31" fmla="*/ 48763 h 230"/>
              <a:gd name="T32" fmla="*/ 31085 w 217"/>
              <a:gd name="T33" fmla="*/ 38388 h 230"/>
              <a:gd name="T34" fmla="*/ 10362 w 217"/>
              <a:gd name="T35" fmla="*/ 38388 h 230"/>
              <a:gd name="T36" fmla="*/ 6735 w 217"/>
              <a:gd name="T37" fmla="*/ 38388 h 230"/>
              <a:gd name="T38" fmla="*/ 10362 w 217"/>
              <a:gd name="T39" fmla="*/ 70032 h 230"/>
              <a:gd name="T40" fmla="*/ 31085 w 217"/>
              <a:gd name="T41" fmla="*/ 76776 h 230"/>
              <a:gd name="T42" fmla="*/ 45073 w 217"/>
              <a:gd name="T43" fmla="*/ 76776 h 230"/>
              <a:gd name="T44" fmla="*/ 45073 w 217"/>
              <a:gd name="T45" fmla="*/ 84039 h 230"/>
              <a:gd name="T46" fmla="*/ 31085 w 217"/>
              <a:gd name="T47" fmla="*/ 84039 h 230"/>
              <a:gd name="T48" fmla="*/ 13988 w 217"/>
              <a:gd name="T49" fmla="*/ 108420 h 230"/>
              <a:gd name="T50" fmla="*/ 31085 w 217"/>
              <a:gd name="T51" fmla="*/ 112051 h 230"/>
              <a:gd name="T52" fmla="*/ 52326 w 217"/>
              <a:gd name="T53" fmla="*/ 115683 h 230"/>
              <a:gd name="T54" fmla="*/ 52326 w 217"/>
              <a:gd name="T55" fmla="*/ 115683 h 230"/>
              <a:gd name="T56" fmla="*/ 59061 w 217"/>
              <a:gd name="T57" fmla="*/ 118795 h 230"/>
              <a:gd name="T58" fmla="*/ 62688 w 217"/>
              <a:gd name="T59" fmla="*/ 115683 h 230"/>
              <a:gd name="T60" fmla="*/ 76676 w 217"/>
              <a:gd name="T61" fmla="*/ 101676 h 230"/>
              <a:gd name="T62" fmla="*/ 80303 w 217"/>
              <a:gd name="T63" fmla="*/ 101676 h 230"/>
              <a:gd name="T64" fmla="*/ 87038 w 217"/>
              <a:gd name="T65" fmla="*/ 104789 h 230"/>
              <a:gd name="T66" fmla="*/ 90665 w 217"/>
              <a:gd name="T67" fmla="*/ 80407 h 2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7" h="230">
                <a:moveTo>
                  <a:pt x="175" y="155"/>
                </a:moveTo>
                <a:lnTo>
                  <a:pt x="175" y="155"/>
                </a:lnTo>
                <a:cubicBezTo>
                  <a:pt x="182" y="148"/>
                  <a:pt x="189" y="148"/>
                  <a:pt x="195" y="141"/>
                </a:cubicBezTo>
                <a:cubicBezTo>
                  <a:pt x="209" y="135"/>
                  <a:pt x="216" y="128"/>
                  <a:pt x="216" y="108"/>
                </a:cubicBezTo>
                <a:cubicBezTo>
                  <a:pt x="209" y="101"/>
                  <a:pt x="202" y="101"/>
                  <a:pt x="195" y="87"/>
                </a:cubicBezTo>
                <a:cubicBezTo>
                  <a:pt x="189" y="81"/>
                  <a:pt x="182" y="60"/>
                  <a:pt x="175" y="47"/>
                </a:cubicBezTo>
                <a:cubicBezTo>
                  <a:pt x="175" y="33"/>
                  <a:pt x="168" y="13"/>
                  <a:pt x="155" y="6"/>
                </a:cubicBezTo>
                <a:cubicBezTo>
                  <a:pt x="148" y="6"/>
                  <a:pt x="135" y="0"/>
                  <a:pt x="121" y="6"/>
                </a:cubicBezTo>
                <a:cubicBezTo>
                  <a:pt x="121" y="6"/>
                  <a:pt x="121" y="6"/>
                  <a:pt x="114" y="6"/>
                </a:cubicBezTo>
                <a:cubicBezTo>
                  <a:pt x="114" y="20"/>
                  <a:pt x="121" y="33"/>
                  <a:pt x="121" y="47"/>
                </a:cubicBezTo>
                <a:cubicBezTo>
                  <a:pt x="128" y="60"/>
                  <a:pt x="135" y="67"/>
                  <a:pt x="141" y="81"/>
                </a:cubicBezTo>
                <a:cubicBezTo>
                  <a:pt x="141" y="87"/>
                  <a:pt x="135" y="94"/>
                  <a:pt x="121" y="101"/>
                </a:cubicBezTo>
                <a:cubicBezTo>
                  <a:pt x="121" y="108"/>
                  <a:pt x="114" y="108"/>
                  <a:pt x="114" y="108"/>
                </a:cubicBezTo>
                <a:cubicBezTo>
                  <a:pt x="108" y="108"/>
                  <a:pt x="108" y="108"/>
                  <a:pt x="108" y="108"/>
                </a:cubicBezTo>
                <a:cubicBezTo>
                  <a:pt x="108" y="108"/>
                  <a:pt x="108" y="101"/>
                  <a:pt x="101" y="94"/>
                </a:cubicBezTo>
                <a:cubicBezTo>
                  <a:pt x="94" y="81"/>
                  <a:pt x="81" y="74"/>
                  <a:pt x="60" y="74"/>
                </a:cubicBezTo>
                <a:cubicBezTo>
                  <a:pt x="47" y="67"/>
                  <a:pt x="33" y="67"/>
                  <a:pt x="20" y="74"/>
                </a:cubicBezTo>
                <a:cubicBezTo>
                  <a:pt x="13" y="74"/>
                  <a:pt x="13" y="74"/>
                  <a:pt x="13" y="74"/>
                </a:cubicBezTo>
                <a:cubicBezTo>
                  <a:pt x="0" y="101"/>
                  <a:pt x="6" y="121"/>
                  <a:pt x="20" y="135"/>
                </a:cubicBezTo>
                <a:cubicBezTo>
                  <a:pt x="27" y="141"/>
                  <a:pt x="40" y="148"/>
                  <a:pt x="60" y="148"/>
                </a:cubicBezTo>
                <a:cubicBezTo>
                  <a:pt x="67" y="148"/>
                  <a:pt x="81" y="148"/>
                  <a:pt x="87" y="148"/>
                </a:cubicBezTo>
                <a:cubicBezTo>
                  <a:pt x="87" y="148"/>
                  <a:pt x="87" y="155"/>
                  <a:pt x="87" y="162"/>
                </a:cubicBezTo>
                <a:cubicBezTo>
                  <a:pt x="81" y="162"/>
                  <a:pt x="67" y="162"/>
                  <a:pt x="60" y="162"/>
                </a:cubicBezTo>
                <a:cubicBezTo>
                  <a:pt x="40" y="169"/>
                  <a:pt x="27" y="182"/>
                  <a:pt x="27" y="209"/>
                </a:cubicBezTo>
                <a:cubicBezTo>
                  <a:pt x="40" y="209"/>
                  <a:pt x="54" y="209"/>
                  <a:pt x="60" y="216"/>
                </a:cubicBezTo>
                <a:cubicBezTo>
                  <a:pt x="74" y="216"/>
                  <a:pt x="87" y="223"/>
                  <a:pt x="101" y="223"/>
                </a:cubicBezTo>
                <a:cubicBezTo>
                  <a:pt x="108" y="223"/>
                  <a:pt x="108" y="229"/>
                  <a:pt x="114" y="229"/>
                </a:cubicBezTo>
                <a:lnTo>
                  <a:pt x="121" y="223"/>
                </a:lnTo>
                <a:cubicBezTo>
                  <a:pt x="135" y="223"/>
                  <a:pt x="141" y="209"/>
                  <a:pt x="148" y="196"/>
                </a:cubicBezTo>
                <a:cubicBezTo>
                  <a:pt x="155" y="196"/>
                  <a:pt x="155" y="196"/>
                  <a:pt x="155" y="196"/>
                </a:cubicBezTo>
                <a:cubicBezTo>
                  <a:pt x="155" y="196"/>
                  <a:pt x="162" y="202"/>
                  <a:pt x="168" y="202"/>
                </a:cubicBezTo>
                <a:cubicBezTo>
                  <a:pt x="162" y="175"/>
                  <a:pt x="168" y="162"/>
                  <a:pt x="175" y="15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45" name="Freeform 533"/>
          <p:cNvSpPr>
            <a:spLocks noChangeArrowheads="1"/>
          </p:cNvSpPr>
          <p:nvPr/>
        </p:nvSpPr>
        <p:spPr bwMode="auto">
          <a:xfrm>
            <a:off x="9748044" y="4132263"/>
            <a:ext cx="35719" cy="33338"/>
          </a:xfrm>
          <a:custGeom>
            <a:avLst/>
            <a:gdLst>
              <a:gd name="T0" fmla="*/ 38701 w 136"/>
              <a:gd name="T1" fmla="*/ 66024 h 129"/>
              <a:gd name="T2" fmla="*/ 38701 w 136"/>
              <a:gd name="T3" fmla="*/ 66024 h 129"/>
              <a:gd name="T4" fmla="*/ 42362 w 136"/>
              <a:gd name="T5" fmla="*/ 66024 h 129"/>
              <a:gd name="T6" fmla="*/ 52822 w 136"/>
              <a:gd name="T7" fmla="*/ 55708 h 129"/>
              <a:gd name="T8" fmla="*/ 63804 w 136"/>
              <a:gd name="T9" fmla="*/ 38170 h 129"/>
              <a:gd name="T10" fmla="*/ 63804 w 136"/>
              <a:gd name="T11" fmla="*/ 6706 h 129"/>
              <a:gd name="T12" fmla="*/ 52822 w 136"/>
              <a:gd name="T13" fmla="*/ 3095 h 129"/>
              <a:gd name="T14" fmla="*/ 42362 w 136"/>
              <a:gd name="T15" fmla="*/ 3095 h 129"/>
              <a:gd name="T16" fmla="*/ 38701 w 136"/>
              <a:gd name="T17" fmla="*/ 3095 h 129"/>
              <a:gd name="T18" fmla="*/ 38701 w 136"/>
              <a:gd name="T19" fmla="*/ 66024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129">
                <a:moveTo>
                  <a:pt x="74" y="128"/>
                </a:moveTo>
                <a:lnTo>
                  <a:pt x="74" y="128"/>
                </a:lnTo>
                <a:lnTo>
                  <a:pt x="81" y="128"/>
                </a:lnTo>
                <a:cubicBezTo>
                  <a:pt x="88" y="121"/>
                  <a:pt x="95" y="114"/>
                  <a:pt x="101" y="108"/>
                </a:cubicBezTo>
                <a:cubicBezTo>
                  <a:pt x="108" y="101"/>
                  <a:pt x="115" y="87"/>
                  <a:pt x="122" y="74"/>
                </a:cubicBezTo>
                <a:cubicBezTo>
                  <a:pt x="135" y="54"/>
                  <a:pt x="135" y="27"/>
                  <a:pt x="122" y="13"/>
                </a:cubicBezTo>
                <a:cubicBezTo>
                  <a:pt x="115" y="13"/>
                  <a:pt x="115" y="6"/>
                  <a:pt x="101" y="6"/>
                </a:cubicBezTo>
                <a:cubicBezTo>
                  <a:pt x="95" y="6"/>
                  <a:pt x="88" y="0"/>
                  <a:pt x="81" y="6"/>
                </a:cubicBezTo>
                <a:cubicBezTo>
                  <a:pt x="74" y="6"/>
                  <a:pt x="74" y="6"/>
                  <a:pt x="74" y="6"/>
                </a:cubicBezTo>
                <a:cubicBezTo>
                  <a:pt x="95" y="47"/>
                  <a:pt x="0" y="108"/>
                  <a:pt x="74"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46" name="Freeform 534"/>
          <p:cNvSpPr>
            <a:spLocks noChangeArrowheads="1"/>
          </p:cNvSpPr>
          <p:nvPr/>
        </p:nvSpPr>
        <p:spPr bwMode="auto">
          <a:xfrm>
            <a:off x="9707563" y="4580732"/>
            <a:ext cx="37307" cy="40481"/>
          </a:xfrm>
          <a:custGeom>
            <a:avLst/>
            <a:gdLst>
              <a:gd name="T0" fmla="*/ 20537 w 143"/>
              <a:gd name="T1" fmla="*/ 69497 h 156"/>
              <a:gd name="T2" fmla="*/ 20537 w 143"/>
              <a:gd name="T3" fmla="*/ 69497 h 156"/>
              <a:gd name="T4" fmla="*/ 20537 w 143"/>
              <a:gd name="T5" fmla="*/ 69497 h 156"/>
              <a:gd name="T6" fmla="*/ 34399 w 143"/>
              <a:gd name="T7" fmla="*/ 48391 h 156"/>
              <a:gd name="T8" fmla="*/ 45181 w 143"/>
              <a:gd name="T9" fmla="*/ 62290 h 156"/>
              <a:gd name="T10" fmla="*/ 59043 w 143"/>
              <a:gd name="T11" fmla="*/ 76190 h 156"/>
              <a:gd name="T12" fmla="*/ 69312 w 143"/>
              <a:gd name="T13" fmla="*/ 79793 h 156"/>
              <a:gd name="T14" fmla="*/ 72906 w 143"/>
              <a:gd name="T15" fmla="*/ 79793 h 156"/>
              <a:gd name="T16" fmla="*/ 69312 w 143"/>
              <a:gd name="T17" fmla="*/ 58687 h 156"/>
              <a:gd name="T18" fmla="*/ 59043 w 143"/>
              <a:gd name="T19" fmla="*/ 38095 h 156"/>
              <a:gd name="T20" fmla="*/ 59043 w 143"/>
              <a:gd name="T21" fmla="*/ 6692 h 156"/>
              <a:gd name="T22" fmla="*/ 59043 w 143"/>
              <a:gd name="T23" fmla="*/ 6692 h 156"/>
              <a:gd name="T24" fmla="*/ 59043 w 143"/>
              <a:gd name="T25" fmla="*/ 6692 h 156"/>
              <a:gd name="T26" fmla="*/ 45181 w 143"/>
              <a:gd name="T27" fmla="*/ 3089 h 156"/>
              <a:gd name="T28" fmla="*/ 34399 w 143"/>
              <a:gd name="T29" fmla="*/ 3089 h 156"/>
              <a:gd name="T30" fmla="*/ 20537 w 143"/>
              <a:gd name="T31" fmla="*/ 10296 h 156"/>
              <a:gd name="T32" fmla="*/ 20537 w 143"/>
              <a:gd name="T33" fmla="*/ 69497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56">
                <a:moveTo>
                  <a:pt x="40" y="135"/>
                </a:moveTo>
                <a:lnTo>
                  <a:pt x="40" y="135"/>
                </a:lnTo>
                <a:cubicBezTo>
                  <a:pt x="40" y="81"/>
                  <a:pt x="54" y="81"/>
                  <a:pt x="67" y="94"/>
                </a:cubicBezTo>
                <a:cubicBezTo>
                  <a:pt x="74" y="101"/>
                  <a:pt x="81" y="108"/>
                  <a:pt x="88" y="121"/>
                </a:cubicBezTo>
                <a:cubicBezTo>
                  <a:pt x="101" y="128"/>
                  <a:pt x="108" y="141"/>
                  <a:pt x="115" y="148"/>
                </a:cubicBezTo>
                <a:cubicBezTo>
                  <a:pt x="121" y="148"/>
                  <a:pt x="128" y="155"/>
                  <a:pt x="135" y="155"/>
                </a:cubicBezTo>
                <a:lnTo>
                  <a:pt x="142" y="155"/>
                </a:lnTo>
                <a:cubicBezTo>
                  <a:pt x="142" y="141"/>
                  <a:pt x="142" y="128"/>
                  <a:pt x="135" y="114"/>
                </a:cubicBezTo>
                <a:cubicBezTo>
                  <a:pt x="128" y="101"/>
                  <a:pt x="121" y="87"/>
                  <a:pt x="115" y="74"/>
                </a:cubicBezTo>
                <a:cubicBezTo>
                  <a:pt x="115" y="54"/>
                  <a:pt x="108" y="40"/>
                  <a:pt x="115" y="13"/>
                </a:cubicBezTo>
                <a:cubicBezTo>
                  <a:pt x="108" y="6"/>
                  <a:pt x="101" y="6"/>
                  <a:pt x="88" y="6"/>
                </a:cubicBezTo>
                <a:cubicBezTo>
                  <a:pt x="81" y="0"/>
                  <a:pt x="74" y="6"/>
                  <a:pt x="67" y="6"/>
                </a:cubicBezTo>
                <a:cubicBezTo>
                  <a:pt x="61" y="6"/>
                  <a:pt x="47" y="13"/>
                  <a:pt x="40" y="20"/>
                </a:cubicBezTo>
                <a:cubicBezTo>
                  <a:pt x="6" y="54"/>
                  <a:pt x="0" y="108"/>
                  <a:pt x="40"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47" name="Freeform 535"/>
          <p:cNvSpPr>
            <a:spLocks noChangeArrowheads="1"/>
          </p:cNvSpPr>
          <p:nvPr/>
        </p:nvSpPr>
        <p:spPr bwMode="auto">
          <a:xfrm>
            <a:off x="9745663" y="4378325"/>
            <a:ext cx="84932" cy="69850"/>
          </a:xfrm>
          <a:custGeom>
            <a:avLst/>
            <a:gdLst>
              <a:gd name="T0" fmla="*/ 24553 w 325"/>
              <a:gd name="T1" fmla="*/ 87283 h 271"/>
              <a:gd name="T2" fmla="*/ 24553 w 325"/>
              <a:gd name="T3" fmla="*/ 87283 h 271"/>
              <a:gd name="T4" fmla="*/ 17239 w 325"/>
              <a:gd name="T5" fmla="*/ 87283 h 271"/>
              <a:gd name="T6" fmla="*/ 3134 w 325"/>
              <a:gd name="T7" fmla="*/ 87283 h 271"/>
              <a:gd name="T8" fmla="*/ 17239 w 325"/>
              <a:gd name="T9" fmla="*/ 121887 h 271"/>
              <a:gd name="T10" fmla="*/ 24553 w 325"/>
              <a:gd name="T11" fmla="*/ 125502 h 271"/>
              <a:gd name="T12" fmla="*/ 28210 w 325"/>
              <a:gd name="T13" fmla="*/ 125502 h 271"/>
              <a:gd name="T14" fmla="*/ 31344 w 325"/>
              <a:gd name="T15" fmla="*/ 129117 h 271"/>
              <a:gd name="T16" fmla="*/ 49106 w 325"/>
              <a:gd name="T17" fmla="*/ 135831 h 271"/>
              <a:gd name="T18" fmla="*/ 56420 w 325"/>
              <a:gd name="T19" fmla="*/ 139447 h 271"/>
              <a:gd name="T20" fmla="*/ 49106 w 325"/>
              <a:gd name="T21" fmla="*/ 76437 h 271"/>
              <a:gd name="T22" fmla="*/ 59554 w 325"/>
              <a:gd name="T23" fmla="*/ 80053 h 271"/>
              <a:gd name="T24" fmla="*/ 70524 w 325"/>
              <a:gd name="T25" fmla="*/ 87283 h 271"/>
              <a:gd name="T26" fmla="*/ 77316 w 325"/>
              <a:gd name="T27" fmla="*/ 87283 h 271"/>
              <a:gd name="T28" fmla="*/ 84629 w 325"/>
              <a:gd name="T29" fmla="*/ 87283 h 271"/>
              <a:gd name="T30" fmla="*/ 84629 w 325"/>
              <a:gd name="T31" fmla="*/ 87283 h 271"/>
              <a:gd name="T32" fmla="*/ 84629 w 325"/>
              <a:gd name="T33" fmla="*/ 48548 h 271"/>
              <a:gd name="T34" fmla="*/ 126944 w 325"/>
              <a:gd name="T35" fmla="*/ 48548 h 271"/>
              <a:gd name="T36" fmla="*/ 147840 w 325"/>
              <a:gd name="T37" fmla="*/ 48548 h 271"/>
              <a:gd name="T38" fmla="*/ 169259 w 325"/>
              <a:gd name="T39" fmla="*/ 48548 h 271"/>
              <a:gd name="T40" fmla="*/ 169259 w 325"/>
              <a:gd name="T41" fmla="*/ 48548 h 271"/>
              <a:gd name="T42" fmla="*/ 169259 w 325"/>
              <a:gd name="T43" fmla="*/ 48548 h 271"/>
              <a:gd name="T44" fmla="*/ 169259 w 325"/>
              <a:gd name="T45" fmla="*/ 45449 h 271"/>
              <a:gd name="T46" fmla="*/ 169259 w 325"/>
              <a:gd name="T47" fmla="*/ 38219 h 271"/>
              <a:gd name="T48" fmla="*/ 147840 w 325"/>
              <a:gd name="T49" fmla="*/ 17560 h 271"/>
              <a:gd name="T50" fmla="*/ 126944 w 325"/>
              <a:gd name="T51" fmla="*/ 13945 h 271"/>
              <a:gd name="T52" fmla="*/ 84629 w 325"/>
              <a:gd name="T53" fmla="*/ 13945 h 271"/>
              <a:gd name="T54" fmla="*/ 77316 w 325"/>
              <a:gd name="T55" fmla="*/ 10329 h 271"/>
              <a:gd name="T56" fmla="*/ 70524 w 325"/>
              <a:gd name="T57" fmla="*/ 6714 h 271"/>
              <a:gd name="T58" fmla="*/ 59554 w 325"/>
              <a:gd name="T59" fmla="*/ 3615 h 271"/>
              <a:gd name="T60" fmla="*/ 52763 w 325"/>
              <a:gd name="T61" fmla="*/ 0 h 271"/>
              <a:gd name="T62" fmla="*/ 59554 w 325"/>
              <a:gd name="T63" fmla="*/ 31505 h 271"/>
              <a:gd name="T64" fmla="*/ 63211 w 325"/>
              <a:gd name="T65" fmla="*/ 34603 h 271"/>
              <a:gd name="T66" fmla="*/ 59554 w 325"/>
              <a:gd name="T67" fmla="*/ 34603 h 271"/>
              <a:gd name="T68" fmla="*/ 49106 w 325"/>
              <a:gd name="T69" fmla="*/ 34603 h 271"/>
              <a:gd name="T70" fmla="*/ 31344 w 325"/>
              <a:gd name="T71" fmla="*/ 27889 h 271"/>
              <a:gd name="T72" fmla="*/ 28210 w 325"/>
              <a:gd name="T73" fmla="*/ 27889 h 271"/>
              <a:gd name="T74" fmla="*/ 24553 w 325"/>
              <a:gd name="T75" fmla="*/ 24274 h 271"/>
              <a:gd name="T76" fmla="*/ 20896 w 325"/>
              <a:gd name="T77" fmla="*/ 24274 h 271"/>
              <a:gd name="T78" fmla="*/ 24553 w 325"/>
              <a:gd name="T79" fmla="*/ 48548 h 271"/>
              <a:gd name="T80" fmla="*/ 24553 w 325"/>
              <a:gd name="T81" fmla="*/ 59394 h 271"/>
              <a:gd name="T82" fmla="*/ 24553 w 325"/>
              <a:gd name="T83" fmla="*/ 80053 h 271"/>
              <a:gd name="T84" fmla="*/ 28210 w 325"/>
              <a:gd name="T85" fmla="*/ 83668 h 271"/>
              <a:gd name="T86" fmla="*/ 28210 w 325"/>
              <a:gd name="T87" fmla="*/ 87283 h 271"/>
              <a:gd name="T88" fmla="*/ 28210 w 325"/>
              <a:gd name="T89" fmla="*/ 87283 h 271"/>
              <a:gd name="T90" fmla="*/ 24553 w 325"/>
              <a:gd name="T91" fmla="*/ 87283 h 2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5" h="271">
                <a:moveTo>
                  <a:pt x="47" y="169"/>
                </a:moveTo>
                <a:lnTo>
                  <a:pt x="47" y="169"/>
                </a:lnTo>
                <a:cubicBezTo>
                  <a:pt x="40" y="169"/>
                  <a:pt x="40" y="169"/>
                  <a:pt x="33" y="169"/>
                </a:cubicBezTo>
                <a:cubicBezTo>
                  <a:pt x="20" y="169"/>
                  <a:pt x="13" y="169"/>
                  <a:pt x="6" y="169"/>
                </a:cubicBezTo>
                <a:cubicBezTo>
                  <a:pt x="0" y="209"/>
                  <a:pt x="13" y="223"/>
                  <a:pt x="33" y="236"/>
                </a:cubicBezTo>
                <a:cubicBezTo>
                  <a:pt x="33" y="236"/>
                  <a:pt x="40" y="243"/>
                  <a:pt x="47" y="243"/>
                </a:cubicBezTo>
                <a:cubicBezTo>
                  <a:pt x="54" y="243"/>
                  <a:pt x="54" y="243"/>
                  <a:pt x="54" y="243"/>
                </a:cubicBezTo>
                <a:cubicBezTo>
                  <a:pt x="60" y="250"/>
                  <a:pt x="60" y="250"/>
                  <a:pt x="60" y="250"/>
                </a:cubicBezTo>
                <a:cubicBezTo>
                  <a:pt x="67" y="250"/>
                  <a:pt x="81" y="256"/>
                  <a:pt x="94" y="263"/>
                </a:cubicBezTo>
                <a:cubicBezTo>
                  <a:pt x="94" y="263"/>
                  <a:pt x="101" y="263"/>
                  <a:pt x="108" y="270"/>
                </a:cubicBezTo>
                <a:cubicBezTo>
                  <a:pt x="94" y="236"/>
                  <a:pt x="121" y="162"/>
                  <a:pt x="94" y="148"/>
                </a:cubicBezTo>
                <a:cubicBezTo>
                  <a:pt x="101" y="148"/>
                  <a:pt x="108" y="155"/>
                  <a:pt x="114" y="155"/>
                </a:cubicBezTo>
                <a:cubicBezTo>
                  <a:pt x="121" y="162"/>
                  <a:pt x="128" y="162"/>
                  <a:pt x="135" y="169"/>
                </a:cubicBezTo>
                <a:cubicBezTo>
                  <a:pt x="142" y="169"/>
                  <a:pt x="142" y="169"/>
                  <a:pt x="148" y="169"/>
                </a:cubicBezTo>
                <a:cubicBezTo>
                  <a:pt x="155" y="169"/>
                  <a:pt x="155" y="169"/>
                  <a:pt x="162" y="169"/>
                </a:cubicBezTo>
                <a:cubicBezTo>
                  <a:pt x="162" y="94"/>
                  <a:pt x="162" y="94"/>
                  <a:pt x="162" y="94"/>
                </a:cubicBezTo>
                <a:cubicBezTo>
                  <a:pt x="243" y="94"/>
                  <a:pt x="243" y="94"/>
                  <a:pt x="243" y="94"/>
                </a:cubicBezTo>
                <a:cubicBezTo>
                  <a:pt x="283" y="94"/>
                  <a:pt x="283" y="94"/>
                  <a:pt x="283" y="94"/>
                </a:cubicBezTo>
                <a:cubicBezTo>
                  <a:pt x="324" y="94"/>
                  <a:pt x="324" y="94"/>
                  <a:pt x="324" y="94"/>
                </a:cubicBezTo>
                <a:lnTo>
                  <a:pt x="324" y="88"/>
                </a:lnTo>
                <a:cubicBezTo>
                  <a:pt x="324" y="81"/>
                  <a:pt x="324" y="81"/>
                  <a:pt x="324" y="74"/>
                </a:cubicBezTo>
                <a:cubicBezTo>
                  <a:pt x="317" y="54"/>
                  <a:pt x="304" y="40"/>
                  <a:pt x="283" y="34"/>
                </a:cubicBezTo>
                <a:cubicBezTo>
                  <a:pt x="270" y="34"/>
                  <a:pt x="256" y="27"/>
                  <a:pt x="243" y="27"/>
                </a:cubicBezTo>
                <a:cubicBezTo>
                  <a:pt x="216" y="27"/>
                  <a:pt x="189" y="27"/>
                  <a:pt x="162" y="27"/>
                </a:cubicBezTo>
                <a:cubicBezTo>
                  <a:pt x="155" y="20"/>
                  <a:pt x="155" y="20"/>
                  <a:pt x="148" y="20"/>
                </a:cubicBezTo>
                <a:cubicBezTo>
                  <a:pt x="142" y="20"/>
                  <a:pt x="142" y="20"/>
                  <a:pt x="135" y="13"/>
                </a:cubicBezTo>
                <a:cubicBezTo>
                  <a:pt x="128" y="13"/>
                  <a:pt x="121" y="13"/>
                  <a:pt x="114" y="7"/>
                </a:cubicBezTo>
                <a:cubicBezTo>
                  <a:pt x="114" y="7"/>
                  <a:pt x="108" y="0"/>
                  <a:pt x="101" y="0"/>
                </a:cubicBezTo>
                <a:cubicBezTo>
                  <a:pt x="94" y="27"/>
                  <a:pt x="108" y="40"/>
                  <a:pt x="114" y="61"/>
                </a:cubicBezTo>
                <a:cubicBezTo>
                  <a:pt x="121" y="61"/>
                  <a:pt x="121" y="67"/>
                  <a:pt x="121" y="67"/>
                </a:cubicBezTo>
                <a:cubicBezTo>
                  <a:pt x="121" y="67"/>
                  <a:pt x="121" y="67"/>
                  <a:pt x="114" y="67"/>
                </a:cubicBezTo>
                <a:cubicBezTo>
                  <a:pt x="108" y="67"/>
                  <a:pt x="101" y="67"/>
                  <a:pt x="94" y="67"/>
                </a:cubicBezTo>
                <a:cubicBezTo>
                  <a:pt x="81" y="67"/>
                  <a:pt x="67" y="61"/>
                  <a:pt x="60" y="54"/>
                </a:cubicBezTo>
                <a:cubicBezTo>
                  <a:pt x="54" y="54"/>
                  <a:pt x="54" y="54"/>
                  <a:pt x="54" y="54"/>
                </a:cubicBezTo>
                <a:cubicBezTo>
                  <a:pt x="47" y="47"/>
                  <a:pt x="47" y="47"/>
                  <a:pt x="47" y="47"/>
                </a:cubicBezTo>
                <a:lnTo>
                  <a:pt x="40" y="47"/>
                </a:lnTo>
                <a:cubicBezTo>
                  <a:pt x="47" y="67"/>
                  <a:pt x="47" y="81"/>
                  <a:pt x="47" y="94"/>
                </a:cubicBezTo>
                <a:cubicBezTo>
                  <a:pt x="47" y="101"/>
                  <a:pt x="47" y="108"/>
                  <a:pt x="47" y="115"/>
                </a:cubicBezTo>
                <a:cubicBezTo>
                  <a:pt x="47" y="128"/>
                  <a:pt x="47" y="142"/>
                  <a:pt x="47" y="155"/>
                </a:cubicBezTo>
                <a:cubicBezTo>
                  <a:pt x="47" y="155"/>
                  <a:pt x="47" y="162"/>
                  <a:pt x="54" y="162"/>
                </a:cubicBezTo>
                <a:lnTo>
                  <a:pt x="54" y="169"/>
                </a:lnTo>
                <a:lnTo>
                  <a:pt x="47" y="169"/>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48" name="Freeform 536"/>
          <p:cNvSpPr>
            <a:spLocks noChangeArrowheads="1"/>
          </p:cNvSpPr>
          <p:nvPr/>
        </p:nvSpPr>
        <p:spPr bwMode="auto">
          <a:xfrm>
            <a:off x="9706769" y="4876800"/>
            <a:ext cx="39688" cy="22225"/>
          </a:xfrm>
          <a:custGeom>
            <a:avLst/>
            <a:gdLst>
              <a:gd name="T0" fmla="*/ 10295 w 156"/>
              <a:gd name="T1" fmla="*/ 35621 h 82"/>
              <a:gd name="T2" fmla="*/ 10295 w 156"/>
              <a:gd name="T3" fmla="*/ 35621 h 82"/>
              <a:gd name="T4" fmla="*/ 13898 w 156"/>
              <a:gd name="T5" fmla="*/ 39343 h 82"/>
              <a:gd name="T6" fmla="*/ 24194 w 156"/>
              <a:gd name="T7" fmla="*/ 24988 h 82"/>
              <a:gd name="T8" fmla="*/ 38092 w 156"/>
              <a:gd name="T9" fmla="*/ 31900 h 82"/>
              <a:gd name="T10" fmla="*/ 48902 w 156"/>
              <a:gd name="T11" fmla="*/ 39343 h 82"/>
              <a:gd name="T12" fmla="*/ 62800 w 156"/>
              <a:gd name="T13" fmla="*/ 43064 h 82"/>
              <a:gd name="T14" fmla="*/ 73095 w 156"/>
              <a:gd name="T15" fmla="*/ 43064 h 82"/>
              <a:gd name="T16" fmla="*/ 79787 w 156"/>
              <a:gd name="T17" fmla="*/ 39343 h 82"/>
              <a:gd name="T18" fmla="*/ 79787 w 156"/>
              <a:gd name="T19" fmla="*/ 0 h 82"/>
              <a:gd name="T20" fmla="*/ 73095 w 156"/>
              <a:gd name="T21" fmla="*/ 0 h 82"/>
              <a:gd name="T22" fmla="*/ 62800 w 156"/>
              <a:gd name="T23" fmla="*/ 0 h 82"/>
              <a:gd name="T24" fmla="*/ 48902 w 156"/>
              <a:gd name="T25" fmla="*/ 3190 h 82"/>
              <a:gd name="T26" fmla="*/ 38092 w 156"/>
              <a:gd name="T27" fmla="*/ 6912 h 82"/>
              <a:gd name="T28" fmla="*/ 24194 w 156"/>
              <a:gd name="T29" fmla="*/ 10633 h 82"/>
              <a:gd name="T30" fmla="*/ 10295 w 156"/>
              <a:gd name="T31" fmla="*/ 17545 h 82"/>
              <a:gd name="T32" fmla="*/ 10295 w 156"/>
              <a:gd name="T33" fmla="*/ 35621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6" h="82">
                <a:moveTo>
                  <a:pt x="20" y="67"/>
                </a:moveTo>
                <a:lnTo>
                  <a:pt x="20" y="67"/>
                </a:lnTo>
                <a:cubicBezTo>
                  <a:pt x="20" y="67"/>
                  <a:pt x="20" y="74"/>
                  <a:pt x="27" y="74"/>
                </a:cubicBezTo>
                <a:cubicBezTo>
                  <a:pt x="34" y="60"/>
                  <a:pt x="40" y="54"/>
                  <a:pt x="47" y="47"/>
                </a:cubicBezTo>
                <a:cubicBezTo>
                  <a:pt x="54" y="47"/>
                  <a:pt x="68" y="54"/>
                  <a:pt x="74" y="60"/>
                </a:cubicBezTo>
                <a:cubicBezTo>
                  <a:pt x="81" y="67"/>
                  <a:pt x="88" y="67"/>
                  <a:pt x="95" y="74"/>
                </a:cubicBezTo>
                <a:cubicBezTo>
                  <a:pt x="108" y="74"/>
                  <a:pt x="115" y="81"/>
                  <a:pt x="122" y="81"/>
                </a:cubicBezTo>
                <a:cubicBezTo>
                  <a:pt x="128" y="81"/>
                  <a:pt x="135" y="81"/>
                  <a:pt x="142" y="81"/>
                </a:cubicBezTo>
                <a:cubicBezTo>
                  <a:pt x="142" y="81"/>
                  <a:pt x="149" y="74"/>
                  <a:pt x="155" y="74"/>
                </a:cubicBezTo>
                <a:cubicBezTo>
                  <a:pt x="155" y="0"/>
                  <a:pt x="155" y="0"/>
                  <a:pt x="155" y="0"/>
                </a:cubicBezTo>
                <a:cubicBezTo>
                  <a:pt x="149" y="0"/>
                  <a:pt x="142" y="0"/>
                  <a:pt x="142" y="0"/>
                </a:cubicBezTo>
                <a:cubicBezTo>
                  <a:pt x="135" y="0"/>
                  <a:pt x="128" y="0"/>
                  <a:pt x="122" y="0"/>
                </a:cubicBezTo>
                <a:cubicBezTo>
                  <a:pt x="115" y="6"/>
                  <a:pt x="108" y="6"/>
                  <a:pt x="95" y="6"/>
                </a:cubicBezTo>
                <a:cubicBezTo>
                  <a:pt x="88" y="6"/>
                  <a:pt x="81" y="6"/>
                  <a:pt x="74" y="13"/>
                </a:cubicBezTo>
                <a:cubicBezTo>
                  <a:pt x="68" y="13"/>
                  <a:pt x="54" y="13"/>
                  <a:pt x="47" y="20"/>
                </a:cubicBezTo>
                <a:cubicBezTo>
                  <a:pt x="34" y="20"/>
                  <a:pt x="27" y="27"/>
                  <a:pt x="20" y="33"/>
                </a:cubicBezTo>
                <a:cubicBezTo>
                  <a:pt x="7" y="40"/>
                  <a:pt x="0" y="54"/>
                  <a:pt x="20" y="6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49" name="Freeform 537"/>
          <p:cNvSpPr>
            <a:spLocks noChangeArrowheads="1"/>
          </p:cNvSpPr>
          <p:nvPr/>
        </p:nvSpPr>
        <p:spPr bwMode="auto">
          <a:xfrm>
            <a:off x="9707563" y="4473575"/>
            <a:ext cx="47625" cy="105569"/>
          </a:xfrm>
          <a:custGeom>
            <a:avLst/>
            <a:gdLst>
              <a:gd name="T0" fmla="*/ 20561 w 183"/>
              <a:gd name="T1" fmla="*/ 105287 h 407"/>
              <a:gd name="T2" fmla="*/ 20561 w 183"/>
              <a:gd name="T3" fmla="*/ 105287 h 407"/>
              <a:gd name="T4" fmla="*/ 6682 w 183"/>
              <a:gd name="T5" fmla="*/ 105287 h 407"/>
              <a:gd name="T6" fmla="*/ 6682 w 183"/>
              <a:gd name="T7" fmla="*/ 122921 h 407"/>
              <a:gd name="T8" fmla="*/ 6682 w 183"/>
              <a:gd name="T9" fmla="*/ 122921 h 407"/>
              <a:gd name="T10" fmla="*/ 6682 w 183"/>
              <a:gd name="T11" fmla="*/ 133295 h 407"/>
              <a:gd name="T12" fmla="*/ 6682 w 183"/>
              <a:gd name="T13" fmla="*/ 143668 h 407"/>
              <a:gd name="T14" fmla="*/ 13879 w 183"/>
              <a:gd name="T15" fmla="*/ 143668 h 407"/>
              <a:gd name="T16" fmla="*/ 20561 w 183"/>
              <a:gd name="T17" fmla="*/ 164933 h 407"/>
              <a:gd name="T18" fmla="*/ 34440 w 183"/>
              <a:gd name="T19" fmla="*/ 200201 h 407"/>
              <a:gd name="T20" fmla="*/ 45234 w 183"/>
              <a:gd name="T21" fmla="*/ 210574 h 407"/>
              <a:gd name="T22" fmla="*/ 45234 w 183"/>
              <a:gd name="T23" fmla="*/ 133295 h 407"/>
              <a:gd name="T24" fmla="*/ 41636 w 183"/>
              <a:gd name="T25" fmla="*/ 133295 h 407"/>
              <a:gd name="T26" fmla="*/ 45234 w 183"/>
              <a:gd name="T27" fmla="*/ 133295 h 407"/>
              <a:gd name="T28" fmla="*/ 59113 w 183"/>
              <a:gd name="T29" fmla="*/ 143668 h 407"/>
              <a:gd name="T30" fmla="*/ 59113 w 183"/>
              <a:gd name="T31" fmla="*/ 143668 h 407"/>
              <a:gd name="T32" fmla="*/ 59113 w 183"/>
              <a:gd name="T33" fmla="*/ 126552 h 407"/>
              <a:gd name="T34" fmla="*/ 48319 w 183"/>
              <a:gd name="T35" fmla="*/ 108918 h 407"/>
              <a:gd name="T36" fmla="*/ 51917 w 183"/>
              <a:gd name="T37" fmla="*/ 108918 h 407"/>
              <a:gd name="T38" fmla="*/ 51917 w 183"/>
              <a:gd name="T39" fmla="*/ 101657 h 407"/>
              <a:gd name="T40" fmla="*/ 59113 w 183"/>
              <a:gd name="T41" fmla="*/ 101657 h 407"/>
              <a:gd name="T42" fmla="*/ 69394 w 183"/>
              <a:gd name="T43" fmla="*/ 101657 h 407"/>
              <a:gd name="T44" fmla="*/ 69394 w 183"/>
              <a:gd name="T45" fmla="*/ 105287 h 407"/>
              <a:gd name="T46" fmla="*/ 89955 w 183"/>
              <a:gd name="T47" fmla="*/ 63276 h 407"/>
              <a:gd name="T48" fmla="*/ 93553 w 183"/>
              <a:gd name="T49" fmla="*/ 66907 h 407"/>
              <a:gd name="T50" fmla="*/ 89955 w 183"/>
              <a:gd name="T51" fmla="*/ 45642 h 407"/>
              <a:gd name="T52" fmla="*/ 69394 w 183"/>
              <a:gd name="T53" fmla="*/ 21265 h 407"/>
              <a:gd name="T54" fmla="*/ 59113 w 183"/>
              <a:gd name="T55" fmla="*/ 7261 h 407"/>
              <a:gd name="T56" fmla="*/ 55515 w 183"/>
              <a:gd name="T57" fmla="*/ 0 h 407"/>
              <a:gd name="T58" fmla="*/ 51917 w 183"/>
              <a:gd name="T59" fmla="*/ 35269 h 407"/>
              <a:gd name="T60" fmla="*/ 51917 w 183"/>
              <a:gd name="T61" fmla="*/ 35269 h 407"/>
              <a:gd name="T62" fmla="*/ 51917 w 183"/>
              <a:gd name="T63" fmla="*/ 38899 h 407"/>
              <a:gd name="T64" fmla="*/ 48319 w 183"/>
              <a:gd name="T65" fmla="*/ 45642 h 407"/>
              <a:gd name="T66" fmla="*/ 45234 w 183"/>
              <a:gd name="T67" fmla="*/ 45642 h 407"/>
              <a:gd name="T68" fmla="*/ 34440 w 183"/>
              <a:gd name="T69" fmla="*/ 45642 h 407"/>
              <a:gd name="T70" fmla="*/ 20561 w 183"/>
              <a:gd name="T71" fmla="*/ 35269 h 407"/>
              <a:gd name="T72" fmla="*/ 6682 w 183"/>
              <a:gd name="T73" fmla="*/ 31638 h 407"/>
              <a:gd name="T74" fmla="*/ 0 w 183"/>
              <a:gd name="T75" fmla="*/ 45642 h 407"/>
              <a:gd name="T76" fmla="*/ 6682 w 183"/>
              <a:gd name="T77" fmla="*/ 52903 h 407"/>
              <a:gd name="T78" fmla="*/ 20561 w 183"/>
              <a:gd name="T79" fmla="*/ 80910 h 407"/>
              <a:gd name="T80" fmla="*/ 34440 w 183"/>
              <a:gd name="T81" fmla="*/ 105287 h 407"/>
              <a:gd name="T82" fmla="*/ 38038 w 183"/>
              <a:gd name="T83" fmla="*/ 105287 h 407"/>
              <a:gd name="T84" fmla="*/ 34440 w 183"/>
              <a:gd name="T85" fmla="*/ 105287 h 407"/>
              <a:gd name="T86" fmla="*/ 20561 w 183"/>
              <a:gd name="T87" fmla="*/ 105287 h 4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3" h="407">
                <a:moveTo>
                  <a:pt x="40" y="203"/>
                </a:moveTo>
                <a:lnTo>
                  <a:pt x="40" y="203"/>
                </a:lnTo>
                <a:cubicBezTo>
                  <a:pt x="33" y="203"/>
                  <a:pt x="27" y="203"/>
                  <a:pt x="13" y="203"/>
                </a:cubicBezTo>
                <a:cubicBezTo>
                  <a:pt x="13" y="237"/>
                  <a:pt x="13" y="237"/>
                  <a:pt x="13" y="237"/>
                </a:cubicBezTo>
                <a:cubicBezTo>
                  <a:pt x="13" y="244"/>
                  <a:pt x="13" y="250"/>
                  <a:pt x="13" y="257"/>
                </a:cubicBezTo>
                <a:cubicBezTo>
                  <a:pt x="13" y="277"/>
                  <a:pt x="13" y="277"/>
                  <a:pt x="13" y="277"/>
                </a:cubicBezTo>
                <a:cubicBezTo>
                  <a:pt x="20" y="277"/>
                  <a:pt x="20" y="277"/>
                  <a:pt x="27" y="277"/>
                </a:cubicBezTo>
                <a:cubicBezTo>
                  <a:pt x="27" y="291"/>
                  <a:pt x="33" y="304"/>
                  <a:pt x="40" y="318"/>
                </a:cubicBezTo>
                <a:cubicBezTo>
                  <a:pt x="47" y="345"/>
                  <a:pt x="61" y="365"/>
                  <a:pt x="67" y="386"/>
                </a:cubicBezTo>
                <a:cubicBezTo>
                  <a:pt x="74" y="392"/>
                  <a:pt x="81" y="399"/>
                  <a:pt x="88" y="406"/>
                </a:cubicBezTo>
                <a:cubicBezTo>
                  <a:pt x="88" y="257"/>
                  <a:pt x="88" y="257"/>
                  <a:pt x="88" y="257"/>
                </a:cubicBezTo>
                <a:cubicBezTo>
                  <a:pt x="81" y="257"/>
                  <a:pt x="81" y="257"/>
                  <a:pt x="81" y="257"/>
                </a:cubicBezTo>
                <a:lnTo>
                  <a:pt x="88" y="257"/>
                </a:lnTo>
                <a:cubicBezTo>
                  <a:pt x="94" y="257"/>
                  <a:pt x="108" y="264"/>
                  <a:pt x="115" y="277"/>
                </a:cubicBezTo>
                <a:cubicBezTo>
                  <a:pt x="121" y="264"/>
                  <a:pt x="121" y="257"/>
                  <a:pt x="115" y="244"/>
                </a:cubicBezTo>
                <a:cubicBezTo>
                  <a:pt x="115" y="230"/>
                  <a:pt x="108" y="217"/>
                  <a:pt x="94" y="210"/>
                </a:cubicBezTo>
                <a:lnTo>
                  <a:pt x="101" y="210"/>
                </a:lnTo>
                <a:cubicBezTo>
                  <a:pt x="101" y="210"/>
                  <a:pt x="101" y="203"/>
                  <a:pt x="101" y="196"/>
                </a:cubicBezTo>
                <a:cubicBezTo>
                  <a:pt x="108" y="196"/>
                  <a:pt x="115" y="196"/>
                  <a:pt x="115" y="196"/>
                </a:cubicBezTo>
                <a:cubicBezTo>
                  <a:pt x="121" y="196"/>
                  <a:pt x="128" y="196"/>
                  <a:pt x="135" y="196"/>
                </a:cubicBezTo>
                <a:cubicBezTo>
                  <a:pt x="135" y="203"/>
                  <a:pt x="135" y="203"/>
                  <a:pt x="135" y="203"/>
                </a:cubicBezTo>
                <a:cubicBezTo>
                  <a:pt x="135" y="163"/>
                  <a:pt x="135" y="122"/>
                  <a:pt x="175" y="122"/>
                </a:cubicBezTo>
                <a:cubicBezTo>
                  <a:pt x="175" y="122"/>
                  <a:pt x="182" y="122"/>
                  <a:pt x="182" y="129"/>
                </a:cubicBezTo>
                <a:cubicBezTo>
                  <a:pt x="182" y="115"/>
                  <a:pt x="175" y="102"/>
                  <a:pt x="175" y="88"/>
                </a:cubicBezTo>
                <a:cubicBezTo>
                  <a:pt x="162" y="68"/>
                  <a:pt x="148" y="54"/>
                  <a:pt x="135" y="41"/>
                </a:cubicBezTo>
                <a:cubicBezTo>
                  <a:pt x="128" y="27"/>
                  <a:pt x="121" y="21"/>
                  <a:pt x="115" y="14"/>
                </a:cubicBezTo>
                <a:cubicBezTo>
                  <a:pt x="115" y="14"/>
                  <a:pt x="115" y="7"/>
                  <a:pt x="108" y="0"/>
                </a:cubicBezTo>
                <a:cubicBezTo>
                  <a:pt x="115" y="21"/>
                  <a:pt x="108" y="48"/>
                  <a:pt x="101" y="68"/>
                </a:cubicBezTo>
                <a:cubicBezTo>
                  <a:pt x="101" y="68"/>
                  <a:pt x="101" y="68"/>
                  <a:pt x="101" y="75"/>
                </a:cubicBezTo>
                <a:cubicBezTo>
                  <a:pt x="94" y="81"/>
                  <a:pt x="94" y="81"/>
                  <a:pt x="94" y="88"/>
                </a:cubicBezTo>
                <a:cubicBezTo>
                  <a:pt x="88" y="88"/>
                  <a:pt x="88" y="88"/>
                  <a:pt x="88" y="88"/>
                </a:cubicBezTo>
                <a:cubicBezTo>
                  <a:pt x="88" y="95"/>
                  <a:pt x="74" y="95"/>
                  <a:pt x="67" y="88"/>
                </a:cubicBezTo>
                <a:cubicBezTo>
                  <a:pt x="61" y="81"/>
                  <a:pt x="47" y="75"/>
                  <a:pt x="40" y="68"/>
                </a:cubicBezTo>
                <a:cubicBezTo>
                  <a:pt x="27" y="61"/>
                  <a:pt x="20" y="61"/>
                  <a:pt x="13" y="61"/>
                </a:cubicBezTo>
                <a:cubicBezTo>
                  <a:pt x="6" y="68"/>
                  <a:pt x="0" y="75"/>
                  <a:pt x="0" y="88"/>
                </a:cubicBezTo>
                <a:cubicBezTo>
                  <a:pt x="6" y="95"/>
                  <a:pt x="6" y="95"/>
                  <a:pt x="13" y="102"/>
                </a:cubicBezTo>
                <a:cubicBezTo>
                  <a:pt x="27" y="115"/>
                  <a:pt x="33" y="135"/>
                  <a:pt x="40" y="156"/>
                </a:cubicBezTo>
                <a:cubicBezTo>
                  <a:pt x="47" y="176"/>
                  <a:pt x="54" y="190"/>
                  <a:pt x="67" y="203"/>
                </a:cubicBezTo>
                <a:cubicBezTo>
                  <a:pt x="74" y="203"/>
                  <a:pt x="74" y="203"/>
                  <a:pt x="74" y="203"/>
                </a:cubicBezTo>
                <a:cubicBezTo>
                  <a:pt x="74" y="203"/>
                  <a:pt x="74" y="203"/>
                  <a:pt x="67" y="203"/>
                </a:cubicBezTo>
                <a:cubicBezTo>
                  <a:pt x="61" y="203"/>
                  <a:pt x="47" y="203"/>
                  <a:pt x="40" y="20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50" name="Freeform 538"/>
          <p:cNvSpPr>
            <a:spLocks noChangeArrowheads="1"/>
          </p:cNvSpPr>
          <p:nvPr/>
        </p:nvSpPr>
        <p:spPr bwMode="auto">
          <a:xfrm>
            <a:off x="9730582" y="4485482"/>
            <a:ext cx="58738" cy="119856"/>
          </a:xfrm>
          <a:custGeom>
            <a:avLst/>
            <a:gdLst>
              <a:gd name="T0" fmla="*/ 45446 w 224"/>
              <a:gd name="T1" fmla="*/ 227733 h 460"/>
              <a:gd name="T2" fmla="*/ 45446 w 224"/>
              <a:gd name="T3" fmla="*/ 227733 h 460"/>
              <a:gd name="T4" fmla="*/ 52759 w 224"/>
              <a:gd name="T5" fmla="*/ 234477 h 460"/>
              <a:gd name="T6" fmla="*/ 56416 w 224"/>
              <a:gd name="T7" fmla="*/ 238108 h 460"/>
              <a:gd name="T8" fmla="*/ 59550 w 224"/>
              <a:gd name="T9" fmla="*/ 238108 h 460"/>
              <a:gd name="T10" fmla="*/ 77311 w 224"/>
              <a:gd name="T11" fmla="*/ 227733 h 460"/>
              <a:gd name="T12" fmla="*/ 77311 w 224"/>
              <a:gd name="T13" fmla="*/ 224102 h 460"/>
              <a:gd name="T14" fmla="*/ 77311 w 224"/>
              <a:gd name="T15" fmla="*/ 224102 h 460"/>
              <a:gd name="T16" fmla="*/ 59550 w 224"/>
              <a:gd name="T17" fmla="*/ 213727 h 460"/>
              <a:gd name="T18" fmla="*/ 59550 w 224"/>
              <a:gd name="T19" fmla="*/ 206464 h 460"/>
              <a:gd name="T20" fmla="*/ 77311 w 224"/>
              <a:gd name="T21" fmla="*/ 203352 h 460"/>
              <a:gd name="T22" fmla="*/ 87758 w 224"/>
              <a:gd name="T23" fmla="*/ 199720 h 460"/>
              <a:gd name="T24" fmla="*/ 98728 w 224"/>
              <a:gd name="T25" fmla="*/ 196089 h 460"/>
              <a:gd name="T26" fmla="*/ 105519 w 224"/>
              <a:gd name="T27" fmla="*/ 189345 h 460"/>
              <a:gd name="T28" fmla="*/ 112832 w 224"/>
              <a:gd name="T29" fmla="*/ 182083 h 460"/>
              <a:gd name="T30" fmla="*/ 116489 w 224"/>
              <a:gd name="T31" fmla="*/ 160814 h 460"/>
              <a:gd name="T32" fmla="*/ 112832 w 224"/>
              <a:gd name="T33" fmla="*/ 164445 h 460"/>
              <a:gd name="T34" fmla="*/ 105519 w 224"/>
              <a:gd name="T35" fmla="*/ 168076 h 460"/>
              <a:gd name="T36" fmla="*/ 98728 w 224"/>
              <a:gd name="T37" fmla="*/ 171708 h 460"/>
              <a:gd name="T38" fmla="*/ 87758 w 224"/>
              <a:gd name="T39" fmla="*/ 168076 h 460"/>
              <a:gd name="T40" fmla="*/ 77311 w 224"/>
              <a:gd name="T41" fmla="*/ 160814 h 460"/>
              <a:gd name="T42" fmla="*/ 63207 w 224"/>
              <a:gd name="T43" fmla="*/ 150439 h 460"/>
              <a:gd name="T44" fmla="*/ 77311 w 224"/>
              <a:gd name="T45" fmla="*/ 122426 h 460"/>
              <a:gd name="T46" fmla="*/ 87758 w 224"/>
              <a:gd name="T47" fmla="*/ 101676 h 460"/>
              <a:gd name="T48" fmla="*/ 98728 w 224"/>
              <a:gd name="T49" fmla="*/ 87669 h 460"/>
              <a:gd name="T50" fmla="*/ 105519 w 224"/>
              <a:gd name="T51" fmla="*/ 73663 h 460"/>
              <a:gd name="T52" fmla="*/ 112832 w 224"/>
              <a:gd name="T53" fmla="*/ 45132 h 460"/>
              <a:gd name="T54" fmla="*/ 112832 w 224"/>
              <a:gd name="T55" fmla="*/ 31125 h 460"/>
              <a:gd name="T56" fmla="*/ 105519 w 224"/>
              <a:gd name="T57" fmla="*/ 6744 h 460"/>
              <a:gd name="T58" fmla="*/ 102385 w 224"/>
              <a:gd name="T59" fmla="*/ 0 h 460"/>
              <a:gd name="T60" fmla="*/ 98728 w 224"/>
              <a:gd name="T61" fmla="*/ 3113 h 460"/>
              <a:gd name="T62" fmla="*/ 87758 w 224"/>
              <a:gd name="T63" fmla="*/ 24381 h 460"/>
              <a:gd name="T64" fmla="*/ 77311 w 224"/>
              <a:gd name="T65" fmla="*/ 56025 h 460"/>
              <a:gd name="T66" fmla="*/ 59550 w 224"/>
              <a:gd name="T67" fmla="*/ 101676 h 460"/>
              <a:gd name="T68" fmla="*/ 56416 w 224"/>
              <a:gd name="T69" fmla="*/ 108420 h 460"/>
              <a:gd name="T70" fmla="*/ 52759 w 224"/>
              <a:gd name="T71" fmla="*/ 112051 h 460"/>
              <a:gd name="T72" fmla="*/ 45446 w 224"/>
              <a:gd name="T73" fmla="*/ 122426 h 460"/>
              <a:gd name="T74" fmla="*/ 24551 w 224"/>
              <a:gd name="T75" fmla="*/ 129689 h 460"/>
              <a:gd name="T76" fmla="*/ 14104 w 224"/>
              <a:gd name="T77" fmla="*/ 129689 h 460"/>
              <a:gd name="T78" fmla="*/ 10447 w 224"/>
              <a:gd name="T79" fmla="*/ 129689 h 460"/>
              <a:gd name="T80" fmla="*/ 10447 w 224"/>
              <a:gd name="T81" fmla="*/ 140064 h 460"/>
              <a:gd name="T82" fmla="*/ 0 w 224"/>
              <a:gd name="T83" fmla="*/ 146807 h 460"/>
              <a:gd name="T84" fmla="*/ 0 w 224"/>
              <a:gd name="T85" fmla="*/ 146807 h 460"/>
              <a:gd name="T86" fmla="*/ 0 w 224"/>
              <a:gd name="T87" fmla="*/ 146807 h 460"/>
              <a:gd name="T88" fmla="*/ 6791 w 224"/>
              <a:gd name="T89" fmla="*/ 150439 h 460"/>
              <a:gd name="T90" fmla="*/ 14104 w 224"/>
              <a:gd name="T91" fmla="*/ 178451 h 460"/>
              <a:gd name="T92" fmla="*/ 24551 w 224"/>
              <a:gd name="T93" fmla="*/ 189345 h 460"/>
              <a:gd name="T94" fmla="*/ 34999 w 224"/>
              <a:gd name="T95" fmla="*/ 192458 h 460"/>
              <a:gd name="T96" fmla="*/ 45446 w 224"/>
              <a:gd name="T97" fmla="*/ 227733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4" h="460">
                <a:moveTo>
                  <a:pt x="87" y="439"/>
                </a:moveTo>
                <a:lnTo>
                  <a:pt x="87" y="439"/>
                </a:lnTo>
                <a:cubicBezTo>
                  <a:pt x="87" y="446"/>
                  <a:pt x="94" y="452"/>
                  <a:pt x="101" y="452"/>
                </a:cubicBezTo>
                <a:cubicBezTo>
                  <a:pt x="101" y="452"/>
                  <a:pt x="108" y="452"/>
                  <a:pt x="108" y="459"/>
                </a:cubicBezTo>
                <a:cubicBezTo>
                  <a:pt x="108" y="459"/>
                  <a:pt x="108" y="459"/>
                  <a:pt x="114" y="459"/>
                </a:cubicBezTo>
                <a:cubicBezTo>
                  <a:pt x="121" y="459"/>
                  <a:pt x="135" y="452"/>
                  <a:pt x="148" y="439"/>
                </a:cubicBezTo>
                <a:lnTo>
                  <a:pt x="148" y="432"/>
                </a:lnTo>
                <a:cubicBezTo>
                  <a:pt x="128" y="419"/>
                  <a:pt x="114" y="412"/>
                  <a:pt x="114" y="412"/>
                </a:cubicBezTo>
                <a:cubicBezTo>
                  <a:pt x="108" y="405"/>
                  <a:pt x="108" y="405"/>
                  <a:pt x="114" y="398"/>
                </a:cubicBezTo>
                <a:cubicBezTo>
                  <a:pt x="114" y="398"/>
                  <a:pt x="128" y="398"/>
                  <a:pt x="148" y="392"/>
                </a:cubicBezTo>
                <a:cubicBezTo>
                  <a:pt x="155" y="392"/>
                  <a:pt x="162" y="385"/>
                  <a:pt x="168" y="385"/>
                </a:cubicBezTo>
                <a:cubicBezTo>
                  <a:pt x="175" y="385"/>
                  <a:pt x="182" y="378"/>
                  <a:pt x="189" y="378"/>
                </a:cubicBezTo>
                <a:cubicBezTo>
                  <a:pt x="196" y="371"/>
                  <a:pt x="196" y="371"/>
                  <a:pt x="202" y="365"/>
                </a:cubicBezTo>
                <a:cubicBezTo>
                  <a:pt x="209" y="365"/>
                  <a:pt x="216" y="358"/>
                  <a:pt x="216" y="351"/>
                </a:cubicBezTo>
                <a:cubicBezTo>
                  <a:pt x="223" y="338"/>
                  <a:pt x="223" y="324"/>
                  <a:pt x="223" y="310"/>
                </a:cubicBezTo>
                <a:cubicBezTo>
                  <a:pt x="223" y="310"/>
                  <a:pt x="223" y="317"/>
                  <a:pt x="216" y="317"/>
                </a:cubicBezTo>
                <a:cubicBezTo>
                  <a:pt x="209" y="324"/>
                  <a:pt x="209" y="324"/>
                  <a:pt x="202" y="324"/>
                </a:cubicBezTo>
                <a:cubicBezTo>
                  <a:pt x="196" y="324"/>
                  <a:pt x="196" y="331"/>
                  <a:pt x="189" y="331"/>
                </a:cubicBezTo>
                <a:cubicBezTo>
                  <a:pt x="182" y="331"/>
                  <a:pt x="175" y="331"/>
                  <a:pt x="168" y="324"/>
                </a:cubicBezTo>
                <a:cubicBezTo>
                  <a:pt x="162" y="324"/>
                  <a:pt x="155" y="317"/>
                  <a:pt x="148" y="310"/>
                </a:cubicBezTo>
                <a:cubicBezTo>
                  <a:pt x="135" y="304"/>
                  <a:pt x="128" y="297"/>
                  <a:pt x="121" y="290"/>
                </a:cubicBezTo>
                <a:cubicBezTo>
                  <a:pt x="128" y="270"/>
                  <a:pt x="135" y="256"/>
                  <a:pt x="148" y="236"/>
                </a:cubicBezTo>
                <a:cubicBezTo>
                  <a:pt x="155" y="223"/>
                  <a:pt x="162" y="209"/>
                  <a:pt x="168" y="196"/>
                </a:cubicBezTo>
                <a:cubicBezTo>
                  <a:pt x="175" y="189"/>
                  <a:pt x="182" y="175"/>
                  <a:pt x="189" y="169"/>
                </a:cubicBezTo>
                <a:cubicBezTo>
                  <a:pt x="196" y="162"/>
                  <a:pt x="196" y="148"/>
                  <a:pt x="202" y="142"/>
                </a:cubicBezTo>
                <a:cubicBezTo>
                  <a:pt x="209" y="121"/>
                  <a:pt x="216" y="108"/>
                  <a:pt x="216" y="87"/>
                </a:cubicBezTo>
                <a:cubicBezTo>
                  <a:pt x="216" y="81"/>
                  <a:pt x="216" y="74"/>
                  <a:pt x="216" y="60"/>
                </a:cubicBezTo>
                <a:cubicBezTo>
                  <a:pt x="216" y="47"/>
                  <a:pt x="209" y="33"/>
                  <a:pt x="202" y="13"/>
                </a:cubicBezTo>
                <a:cubicBezTo>
                  <a:pt x="202" y="13"/>
                  <a:pt x="196" y="6"/>
                  <a:pt x="196" y="0"/>
                </a:cubicBezTo>
                <a:cubicBezTo>
                  <a:pt x="189" y="6"/>
                  <a:pt x="189" y="6"/>
                  <a:pt x="189" y="6"/>
                </a:cubicBezTo>
                <a:cubicBezTo>
                  <a:pt x="182" y="20"/>
                  <a:pt x="175" y="33"/>
                  <a:pt x="168" y="47"/>
                </a:cubicBezTo>
                <a:cubicBezTo>
                  <a:pt x="162" y="67"/>
                  <a:pt x="155" y="87"/>
                  <a:pt x="148" y="108"/>
                </a:cubicBezTo>
                <a:cubicBezTo>
                  <a:pt x="135" y="148"/>
                  <a:pt x="121" y="175"/>
                  <a:pt x="114" y="196"/>
                </a:cubicBezTo>
                <a:cubicBezTo>
                  <a:pt x="108" y="202"/>
                  <a:pt x="108" y="209"/>
                  <a:pt x="108" y="209"/>
                </a:cubicBezTo>
                <a:lnTo>
                  <a:pt x="101" y="216"/>
                </a:lnTo>
                <a:cubicBezTo>
                  <a:pt x="94" y="223"/>
                  <a:pt x="94" y="229"/>
                  <a:pt x="87" y="236"/>
                </a:cubicBezTo>
                <a:cubicBezTo>
                  <a:pt x="74" y="243"/>
                  <a:pt x="60" y="250"/>
                  <a:pt x="47" y="250"/>
                </a:cubicBezTo>
                <a:cubicBezTo>
                  <a:pt x="40" y="250"/>
                  <a:pt x="33" y="250"/>
                  <a:pt x="27" y="250"/>
                </a:cubicBezTo>
                <a:lnTo>
                  <a:pt x="20" y="250"/>
                </a:lnTo>
                <a:cubicBezTo>
                  <a:pt x="20" y="256"/>
                  <a:pt x="20" y="263"/>
                  <a:pt x="20" y="270"/>
                </a:cubicBezTo>
                <a:cubicBezTo>
                  <a:pt x="13" y="277"/>
                  <a:pt x="6" y="277"/>
                  <a:pt x="0" y="283"/>
                </a:cubicBezTo>
                <a:cubicBezTo>
                  <a:pt x="6" y="283"/>
                  <a:pt x="13" y="290"/>
                  <a:pt x="13" y="290"/>
                </a:cubicBezTo>
                <a:cubicBezTo>
                  <a:pt x="20" y="310"/>
                  <a:pt x="20" y="331"/>
                  <a:pt x="27" y="344"/>
                </a:cubicBezTo>
                <a:cubicBezTo>
                  <a:pt x="33" y="351"/>
                  <a:pt x="40" y="358"/>
                  <a:pt x="47" y="365"/>
                </a:cubicBezTo>
                <a:cubicBezTo>
                  <a:pt x="54" y="365"/>
                  <a:pt x="54" y="371"/>
                  <a:pt x="67" y="371"/>
                </a:cubicBezTo>
                <a:cubicBezTo>
                  <a:pt x="74" y="392"/>
                  <a:pt x="74" y="419"/>
                  <a:pt x="87" y="43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51" name="Freeform 539"/>
          <p:cNvSpPr>
            <a:spLocks noChangeArrowheads="1"/>
          </p:cNvSpPr>
          <p:nvPr/>
        </p:nvSpPr>
        <p:spPr bwMode="auto">
          <a:xfrm>
            <a:off x="9717088" y="4391025"/>
            <a:ext cx="26194" cy="31750"/>
          </a:xfrm>
          <a:custGeom>
            <a:avLst/>
            <a:gdLst>
              <a:gd name="T0" fmla="*/ 17419 w 103"/>
              <a:gd name="T1" fmla="*/ 63723 h 123"/>
              <a:gd name="T2" fmla="*/ 17419 w 103"/>
              <a:gd name="T3" fmla="*/ 63723 h 123"/>
              <a:gd name="T4" fmla="*/ 28178 w 103"/>
              <a:gd name="T5" fmla="*/ 63723 h 123"/>
              <a:gd name="T6" fmla="*/ 42011 w 103"/>
              <a:gd name="T7" fmla="*/ 52754 h 123"/>
              <a:gd name="T8" fmla="*/ 48671 w 103"/>
              <a:gd name="T9" fmla="*/ 10446 h 123"/>
              <a:gd name="T10" fmla="*/ 42011 w 103"/>
              <a:gd name="T11" fmla="*/ 10446 h 123"/>
              <a:gd name="T12" fmla="*/ 28178 w 103"/>
              <a:gd name="T13" fmla="*/ 7312 h 123"/>
              <a:gd name="T14" fmla="*/ 17419 w 103"/>
              <a:gd name="T15" fmla="*/ 3656 h 123"/>
              <a:gd name="T16" fmla="*/ 10759 w 103"/>
              <a:gd name="T17" fmla="*/ 0 h 123"/>
              <a:gd name="T18" fmla="*/ 3586 w 103"/>
              <a:gd name="T19" fmla="*/ 10446 h 123"/>
              <a:gd name="T20" fmla="*/ 3586 w 103"/>
              <a:gd name="T21" fmla="*/ 17759 h 123"/>
              <a:gd name="T22" fmla="*/ 10759 w 103"/>
              <a:gd name="T23" fmla="*/ 63723 h 123"/>
              <a:gd name="T24" fmla="*/ 17419 w 103"/>
              <a:gd name="T25" fmla="*/ 63723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23">
                <a:moveTo>
                  <a:pt x="34" y="122"/>
                </a:moveTo>
                <a:lnTo>
                  <a:pt x="34" y="122"/>
                </a:lnTo>
                <a:cubicBezTo>
                  <a:pt x="41" y="122"/>
                  <a:pt x="48" y="122"/>
                  <a:pt x="55" y="122"/>
                </a:cubicBezTo>
                <a:cubicBezTo>
                  <a:pt x="68" y="115"/>
                  <a:pt x="75" y="108"/>
                  <a:pt x="82" y="101"/>
                </a:cubicBezTo>
                <a:cubicBezTo>
                  <a:pt x="102" y="88"/>
                  <a:pt x="102" y="54"/>
                  <a:pt x="95" y="20"/>
                </a:cubicBezTo>
                <a:cubicBezTo>
                  <a:pt x="95" y="20"/>
                  <a:pt x="88" y="20"/>
                  <a:pt x="82" y="20"/>
                </a:cubicBezTo>
                <a:cubicBezTo>
                  <a:pt x="75" y="20"/>
                  <a:pt x="68" y="20"/>
                  <a:pt x="55" y="14"/>
                </a:cubicBezTo>
                <a:cubicBezTo>
                  <a:pt x="48" y="14"/>
                  <a:pt x="41" y="7"/>
                  <a:pt x="34" y="7"/>
                </a:cubicBezTo>
                <a:cubicBezTo>
                  <a:pt x="34" y="0"/>
                  <a:pt x="28" y="0"/>
                  <a:pt x="21" y="0"/>
                </a:cubicBezTo>
                <a:cubicBezTo>
                  <a:pt x="14" y="7"/>
                  <a:pt x="7" y="14"/>
                  <a:pt x="7" y="20"/>
                </a:cubicBezTo>
                <a:cubicBezTo>
                  <a:pt x="0" y="27"/>
                  <a:pt x="7" y="34"/>
                  <a:pt x="7" y="34"/>
                </a:cubicBezTo>
                <a:cubicBezTo>
                  <a:pt x="14" y="54"/>
                  <a:pt x="34" y="74"/>
                  <a:pt x="21" y="122"/>
                </a:cubicBezTo>
                <a:cubicBezTo>
                  <a:pt x="28" y="122"/>
                  <a:pt x="34" y="122"/>
                  <a:pt x="34"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53" name="Freeform 541"/>
          <p:cNvSpPr>
            <a:spLocks noChangeArrowheads="1"/>
          </p:cNvSpPr>
          <p:nvPr/>
        </p:nvSpPr>
        <p:spPr bwMode="auto">
          <a:xfrm>
            <a:off x="9729788" y="4101307"/>
            <a:ext cx="39688" cy="40481"/>
          </a:xfrm>
          <a:custGeom>
            <a:avLst/>
            <a:gdLst>
              <a:gd name="T0" fmla="*/ 17502 w 156"/>
              <a:gd name="T1" fmla="*/ 59201 h 156"/>
              <a:gd name="T2" fmla="*/ 17502 w 156"/>
              <a:gd name="T3" fmla="*/ 59201 h 156"/>
              <a:gd name="T4" fmla="*/ 27797 w 156"/>
              <a:gd name="T5" fmla="*/ 65894 h 156"/>
              <a:gd name="T6" fmla="*/ 48387 w 156"/>
              <a:gd name="T7" fmla="*/ 76704 h 156"/>
              <a:gd name="T8" fmla="*/ 55594 w 156"/>
              <a:gd name="T9" fmla="*/ 79793 h 156"/>
              <a:gd name="T10" fmla="*/ 59197 w 156"/>
              <a:gd name="T11" fmla="*/ 79793 h 156"/>
              <a:gd name="T12" fmla="*/ 62286 w 156"/>
              <a:gd name="T13" fmla="*/ 79793 h 156"/>
              <a:gd name="T14" fmla="*/ 65889 w 156"/>
              <a:gd name="T15" fmla="*/ 79793 h 156"/>
              <a:gd name="T16" fmla="*/ 79787 w 156"/>
              <a:gd name="T17" fmla="*/ 55598 h 156"/>
              <a:gd name="T18" fmla="*/ 79787 w 156"/>
              <a:gd name="T19" fmla="*/ 35006 h 156"/>
              <a:gd name="T20" fmla="*/ 62286 w 156"/>
              <a:gd name="T21" fmla="*/ 10296 h 156"/>
              <a:gd name="T22" fmla="*/ 59197 w 156"/>
              <a:gd name="T23" fmla="*/ 6692 h 156"/>
              <a:gd name="T24" fmla="*/ 55594 w 156"/>
              <a:gd name="T25" fmla="*/ 6692 h 156"/>
              <a:gd name="T26" fmla="*/ 48387 w 156"/>
              <a:gd name="T27" fmla="*/ 3604 h 156"/>
              <a:gd name="T28" fmla="*/ 27797 w 156"/>
              <a:gd name="T29" fmla="*/ 0 h 156"/>
              <a:gd name="T30" fmla="*/ 17502 w 156"/>
              <a:gd name="T31" fmla="*/ 3604 h 156"/>
              <a:gd name="T32" fmla="*/ 13898 w 156"/>
              <a:gd name="T33" fmla="*/ 3604 h 156"/>
              <a:gd name="T34" fmla="*/ 3603 w 156"/>
              <a:gd name="T35" fmla="*/ 38095 h 156"/>
              <a:gd name="T36" fmla="*/ 3603 w 156"/>
              <a:gd name="T37" fmla="*/ 51994 h 156"/>
              <a:gd name="T38" fmla="*/ 3603 w 156"/>
              <a:gd name="T39" fmla="*/ 55598 h 156"/>
              <a:gd name="T40" fmla="*/ 17502 w 156"/>
              <a:gd name="T41" fmla="*/ 59201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56">
                <a:moveTo>
                  <a:pt x="34" y="115"/>
                </a:moveTo>
                <a:lnTo>
                  <a:pt x="34" y="115"/>
                </a:lnTo>
                <a:cubicBezTo>
                  <a:pt x="40" y="122"/>
                  <a:pt x="47" y="122"/>
                  <a:pt x="54" y="128"/>
                </a:cubicBezTo>
                <a:cubicBezTo>
                  <a:pt x="67" y="135"/>
                  <a:pt x="74" y="142"/>
                  <a:pt x="94" y="149"/>
                </a:cubicBezTo>
                <a:cubicBezTo>
                  <a:pt x="94" y="149"/>
                  <a:pt x="101" y="155"/>
                  <a:pt x="108" y="155"/>
                </a:cubicBezTo>
                <a:cubicBezTo>
                  <a:pt x="115" y="155"/>
                  <a:pt x="115" y="155"/>
                  <a:pt x="115" y="155"/>
                </a:cubicBezTo>
                <a:cubicBezTo>
                  <a:pt x="115" y="155"/>
                  <a:pt x="115" y="155"/>
                  <a:pt x="121" y="155"/>
                </a:cubicBezTo>
                <a:lnTo>
                  <a:pt x="128" y="155"/>
                </a:lnTo>
                <a:cubicBezTo>
                  <a:pt x="142" y="142"/>
                  <a:pt x="148" y="122"/>
                  <a:pt x="155" y="108"/>
                </a:cubicBezTo>
                <a:cubicBezTo>
                  <a:pt x="155" y="95"/>
                  <a:pt x="155" y="81"/>
                  <a:pt x="155" y="68"/>
                </a:cubicBezTo>
                <a:cubicBezTo>
                  <a:pt x="148" y="47"/>
                  <a:pt x="135" y="27"/>
                  <a:pt x="121" y="20"/>
                </a:cubicBezTo>
                <a:cubicBezTo>
                  <a:pt x="115" y="20"/>
                  <a:pt x="115" y="13"/>
                  <a:pt x="115" y="13"/>
                </a:cubicBezTo>
                <a:lnTo>
                  <a:pt x="108" y="13"/>
                </a:lnTo>
                <a:cubicBezTo>
                  <a:pt x="101" y="13"/>
                  <a:pt x="101" y="7"/>
                  <a:pt x="94" y="7"/>
                </a:cubicBezTo>
                <a:cubicBezTo>
                  <a:pt x="81" y="0"/>
                  <a:pt x="67" y="0"/>
                  <a:pt x="54" y="0"/>
                </a:cubicBezTo>
                <a:cubicBezTo>
                  <a:pt x="47" y="0"/>
                  <a:pt x="40" y="0"/>
                  <a:pt x="34" y="7"/>
                </a:cubicBezTo>
                <a:cubicBezTo>
                  <a:pt x="34" y="7"/>
                  <a:pt x="34" y="7"/>
                  <a:pt x="27" y="7"/>
                </a:cubicBezTo>
                <a:cubicBezTo>
                  <a:pt x="34" y="41"/>
                  <a:pt x="20" y="54"/>
                  <a:pt x="7" y="74"/>
                </a:cubicBezTo>
                <a:cubicBezTo>
                  <a:pt x="7" y="81"/>
                  <a:pt x="0" y="88"/>
                  <a:pt x="7" y="101"/>
                </a:cubicBezTo>
                <a:lnTo>
                  <a:pt x="7" y="108"/>
                </a:lnTo>
                <a:cubicBezTo>
                  <a:pt x="20" y="108"/>
                  <a:pt x="27" y="115"/>
                  <a:pt x="34"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54" name="Freeform 542"/>
          <p:cNvSpPr>
            <a:spLocks noChangeArrowheads="1"/>
          </p:cNvSpPr>
          <p:nvPr/>
        </p:nvSpPr>
        <p:spPr bwMode="auto">
          <a:xfrm>
            <a:off x="9782175" y="4060032"/>
            <a:ext cx="72232" cy="55563"/>
          </a:xfrm>
          <a:custGeom>
            <a:avLst/>
            <a:gdLst>
              <a:gd name="T0" fmla="*/ 123149 w 277"/>
              <a:gd name="T1" fmla="*/ 42481 h 210"/>
              <a:gd name="T2" fmla="*/ 123149 w 277"/>
              <a:gd name="T3" fmla="*/ 42481 h 210"/>
              <a:gd name="T4" fmla="*/ 115843 w 277"/>
              <a:gd name="T5" fmla="*/ 31467 h 210"/>
              <a:gd name="T6" fmla="*/ 105407 w 277"/>
              <a:gd name="T7" fmla="*/ 31467 h 210"/>
              <a:gd name="T8" fmla="*/ 101754 w 277"/>
              <a:gd name="T9" fmla="*/ 31467 h 210"/>
              <a:gd name="T10" fmla="*/ 94970 w 277"/>
              <a:gd name="T11" fmla="*/ 31467 h 210"/>
              <a:gd name="T12" fmla="*/ 94970 w 277"/>
              <a:gd name="T13" fmla="*/ 31467 h 210"/>
              <a:gd name="T14" fmla="*/ 84534 w 277"/>
              <a:gd name="T15" fmla="*/ 31467 h 210"/>
              <a:gd name="T16" fmla="*/ 73576 w 277"/>
              <a:gd name="T17" fmla="*/ 17307 h 210"/>
              <a:gd name="T18" fmla="*/ 52703 w 277"/>
              <a:gd name="T19" fmla="*/ 3147 h 210"/>
              <a:gd name="T20" fmla="*/ 10436 w 277"/>
              <a:gd name="T21" fmla="*/ 0 h 210"/>
              <a:gd name="T22" fmla="*/ 3131 w 277"/>
              <a:gd name="T23" fmla="*/ 0 h 210"/>
              <a:gd name="T24" fmla="*/ 0 w 277"/>
              <a:gd name="T25" fmla="*/ 0 h 210"/>
              <a:gd name="T26" fmla="*/ 3131 w 277"/>
              <a:gd name="T27" fmla="*/ 28320 h 210"/>
              <a:gd name="T28" fmla="*/ 10436 w 277"/>
              <a:gd name="T29" fmla="*/ 31467 h 210"/>
              <a:gd name="T30" fmla="*/ 52703 w 277"/>
              <a:gd name="T31" fmla="*/ 35138 h 210"/>
              <a:gd name="T32" fmla="*/ 63140 w 277"/>
              <a:gd name="T33" fmla="*/ 38809 h 210"/>
              <a:gd name="T34" fmla="*/ 63140 w 277"/>
              <a:gd name="T35" fmla="*/ 95450 h 210"/>
              <a:gd name="T36" fmla="*/ 73576 w 277"/>
              <a:gd name="T37" fmla="*/ 91779 h 210"/>
              <a:gd name="T38" fmla="*/ 94970 w 277"/>
              <a:gd name="T39" fmla="*/ 88108 h 210"/>
              <a:gd name="T40" fmla="*/ 94970 w 277"/>
              <a:gd name="T41" fmla="*/ 88108 h 210"/>
              <a:gd name="T42" fmla="*/ 101754 w 277"/>
              <a:gd name="T43" fmla="*/ 91779 h 210"/>
              <a:gd name="T44" fmla="*/ 105407 w 277"/>
              <a:gd name="T45" fmla="*/ 99122 h 210"/>
              <a:gd name="T46" fmla="*/ 123149 w 277"/>
              <a:gd name="T47" fmla="*/ 109611 h 210"/>
              <a:gd name="T48" fmla="*/ 133585 w 277"/>
              <a:gd name="T49" fmla="*/ 109611 h 210"/>
              <a:gd name="T50" fmla="*/ 144021 w 277"/>
              <a:gd name="T51" fmla="*/ 109611 h 210"/>
              <a:gd name="T52" fmla="*/ 144021 w 277"/>
              <a:gd name="T53" fmla="*/ 105939 h 210"/>
              <a:gd name="T54" fmla="*/ 144021 w 277"/>
              <a:gd name="T55" fmla="*/ 88108 h 210"/>
              <a:gd name="T56" fmla="*/ 133585 w 277"/>
              <a:gd name="T57" fmla="*/ 63459 h 210"/>
              <a:gd name="T58" fmla="*/ 123149 w 277"/>
              <a:gd name="T59" fmla="*/ 42481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7" h="210">
                <a:moveTo>
                  <a:pt x="236" y="81"/>
                </a:moveTo>
                <a:lnTo>
                  <a:pt x="236" y="81"/>
                </a:lnTo>
                <a:cubicBezTo>
                  <a:pt x="229" y="74"/>
                  <a:pt x="229" y="67"/>
                  <a:pt x="222" y="60"/>
                </a:cubicBezTo>
                <a:cubicBezTo>
                  <a:pt x="202" y="60"/>
                  <a:pt x="202" y="60"/>
                  <a:pt x="202" y="60"/>
                </a:cubicBezTo>
                <a:cubicBezTo>
                  <a:pt x="195" y="60"/>
                  <a:pt x="195" y="60"/>
                  <a:pt x="195" y="60"/>
                </a:cubicBezTo>
                <a:cubicBezTo>
                  <a:pt x="182" y="60"/>
                  <a:pt x="182" y="60"/>
                  <a:pt x="182" y="60"/>
                </a:cubicBezTo>
                <a:cubicBezTo>
                  <a:pt x="162" y="60"/>
                  <a:pt x="162" y="60"/>
                  <a:pt x="162" y="60"/>
                </a:cubicBezTo>
                <a:cubicBezTo>
                  <a:pt x="162" y="47"/>
                  <a:pt x="148" y="40"/>
                  <a:pt x="141" y="33"/>
                </a:cubicBezTo>
                <a:cubicBezTo>
                  <a:pt x="128" y="20"/>
                  <a:pt x="114" y="13"/>
                  <a:pt x="101" y="6"/>
                </a:cubicBezTo>
                <a:cubicBezTo>
                  <a:pt x="74" y="0"/>
                  <a:pt x="47" y="0"/>
                  <a:pt x="20" y="0"/>
                </a:cubicBezTo>
                <a:cubicBezTo>
                  <a:pt x="13" y="0"/>
                  <a:pt x="13" y="0"/>
                  <a:pt x="6" y="0"/>
                </a:cubicBezTo>
                <a:cubicBezTo>
                  <a:pt x="0" y="0"/>
                  <a:pt x="0" y="0"/>
                  <a:pt x="0" y="0"/>
                </a:cubicBezTo>
                <a:cubicBezTo>
                  <a:pt x="0" y="27"/>
                  <a:pt x="0" y="40"/>
                  <a:pt x="6" y="54"/>
                </a:cubicBezTo>
                <a:cubicBezTo>
                  <a:pt x="6" y="54"/>
                  <a:pt x="13" y="60"/>
                  <a:pt x="20" y="60"/>
                </a:cubicBezTo>
                <a:cubicBezTo>
                  <a:pt x="40" y="67"/>
                  <a:pt x="67" y="67"/>
                  <a:pt x="101" y="67"/>
                </a:cubicBezTo>
                <a:cubicBezTo>
                  <a:pt x="108" y="74"/>
                  <a:pt x="114" y="74"/>
                  <a:pt x="121" y="74"/>
                </a:cubicBezTo>
                <a:cubicBezTo>
                  <a:pt x="121" y="182"/>
                  <a:pt x="121" y="182"/>
                  <a:pt x="121" y="182"/>
                </a:cubicBezTo>
                <a:cubicBezTo>
                  <a:pt x="128" y="182"/>
                  <a:pt x="135" y="175"/>
                  <a:pt x="141" y="175"/>
                </a:cubicBezTo>
                <a:cubicBezTo>
                  <a:pt x="162" y="162"/>
                  <a:pt x="175" y="162"/>
                  <a:pt x="182" y="168"/>
                </a:cubicBezTo>
                <a:cubicBezTo>
                  <a:pt x="189" y="175"/>
                  <a:pt x="189" y="175"/>
                  <a:pt x="195" y="175"/>
                </a:cubicBezTo>
                <a:cubicBezTo>
                  <a:pt x="195" y="182"/>
                  <a:pt x="202" y="189"/>
                  <a:pt x="202" y="189"/>
                </a:cubicBezTo>
                <a:cubicBezTo>
                  <a:pt x="209" y="196"/>
                  <a:pt x="222" y="202"/>
                  <a:pt x="236" y="209"/>
                </a:cubicBezTo>
                <a:cubicBezTo>
                  <a:pt x="243" y="209"/>
                  <a:pt x="249" y="209"/>
                  <a:pt x="256" y="209"/>
                </a:cubicBezTo>
                <a:cubicBezTo>
                  <a:pt x="263" y="209"/>
                  <a:pt x="270" y="209"/>
                  <a:pt x="276" y="209"/>
                </a:cubicBezTo>
                <a:cubicBezTo>
                  <a:pt x="276" y="202"/>
                  <a:pt x="276" y="202"/>
                  <a:pt x="276" y="202"/>
                </a:cubicBezTo>
                <a:cubicBezTo>
                  <a:pt x="276" y="189"/>
                  <a:pt x="276" y="175"/>
                  <a:pt x="276" y="168"/>
                </a:cubicBezTo>
                <a:cubicBezTo>
                  <a:pt x="270" y="148"/>
                  <a:pt x="270" y="135"/>
                  <a:pt x="256" y="121"/>
                </a:cubicBezTo>
                <a:cubicBezTo>
                  <a:pt x="249" y="108"/>
                  <a:pt x="243" y="101"/>
                  <a:pt x="236"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55" name="Freeform 543"/>
          <p:cNvSpPr>
            <a:spLocks noChangeArrowheads="1"/>
          </p:cNvSpPr>
          <p:nvPr/>
        </p:nvSpPr>
        <p:spPr bwMode="auto">
          <a:xfrm>
            <a:off x="9717088" y="4224338"/>
            <a:ext cx="41275" cy="43657"/>
          </a:xfrm>
          <a:custGeom>
            <a:avLst/>
            <a:gdLst>
              <a:gd name="T0" fmla="*/ 28935 w 157"/>
              <a:gd name="T1" fmla="*/ 0 h 169"/>
              <a:gd name="T2" fmla="*/ 28935 w 157"/>
              <a:gd name="T3" fmla="*/ 0 h 169"/>
              <a:gd name="T4" fmla="*/ 17887 w 157"/>
              <a:gd name="T5" fmla="*/ 3096 h 169"/>
              <a:gd name="T6" fmla="*/ 3683 w 157"/>
              <a:gd name="T7" fmla="*/ 13930 h 169"/>
              <a:gd name="T8" fmla="*/ 3683 w 157"/>
              <a:gd name="T9" fmla="*/ 27860 h 169"/>
              <a:gd name="T10" fmla="*/ 17887 w 157"/>
              <a:gd name="T11" fmla="*/ 52108 h 169"/>
              <a:gd name="T12" fmla="*/ 28935 w 157"/>
              <a:gd name="T13" fmla="*/ 62427 h 169"/>
              <a:gd name="T14" fmla="*/ 43139 w 157"/>
              <a:gd name="T15" fmla="*/ 72745 h 169"/>
              <a:gd name="T16" fmla="*/ 53661 w 157"/>
              <a:gd name="T17" fmla="*/ 79968 h 169"/>
              <a:gd name="T18" fmla="*/ 64183 w 157"/>
              <a:gd name="T19" fmla="*/ 86675 h 169"/>
              <a:gd name="T20" fmla="*/ 74705 w 157"/>
              <a:gd name="T21" fmla="*/ 69650 h 169"/>
              <a:gd name="T22" fmla="*/ 78387 w 157"/>
              <a:gd name="T23" fmla="*/ 38178 h 169"/>
              <a:gd name="T24" fmla="*/ 74705 w 157"/>
              <a:gd name="T25" fmla="*/ 38178 h 169"/>
              <a:gd name="T26" fmla="*/ 53661 w 157"/>
              <a:gd name="T27" fmla="*/ 44885 h 169"/>
              <a:gd name="T28" fmla="*/ 43139 w 157"/>
              <a:gd name="T29" fmla="*/ 44885 h 169"/>
              <a:gd name="T30" fmla="*/ 39457 w 157"/>
              <a:gd name="T31" fmla="*/ 0 h 169"/>
              <a:gd name="T32" fmla="*/ 28935 w 157"/>
              <a:gd name="T33" fmla="*/ 0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69">
                <a:moveTo>
                  <a:pt x="55" y="0"/>
                </a:moveTo>
                <a:lnTo>
                  <a:pt x="55" y="0"/>
                </a:lnTo>
                <a:cubicBezTo>
                  <a:pt x="48" y="0"/>
                  <a:pt x="41" y="6"/>
                  <a:pt x="34" y="6"/>
                </a:cubicBezTo>
                <a:cubicBezTo>
                  <a:pt x="21" y="13"/>
                  <a:pt x="7" y="20"/>
                  <a:pt x="7" y="27"/>
                </a:cubicBezTo>
                <a:cubicBezTo>
                  <a:pt x="0" y="40"/>
                  <a:pt x="0" y="47"/>
                  <a:pt x="7" y="54"/>
                </a:cubicBezTo>
                <a:cubicBezTo>
                  <a:pt x="14" y="74"/>
                  <a:pt x="21" y="87"/>
                  <a:pt x="34" y="101"/>
                </a:cubicBezTo>
                <a:cubicBezTo>
                  <a:pt x="41" y="108"/>
                  <a:pt x="48" y="114"/>
                  <a:pt x="55" y="121"/>
                </a:cubicBezTo>
                <a:cubicBezTo>
                  <a:pt x="68" y="128"/>
                  <a:pt x="75" y="141"/>
                  <a:pt x="82" y="141"/>
                </a:cubicBezTo>
                <a:cubicBezTo>
                  <a:pt x="88" y="148"/>
                  <a:pt x="95" y="155"/>
                  <a:pt x="102" y="155"/>
                </a:cubicBezTo>
                <a:cubicBezTo>
                  <a:pt x="109" y="162"/>
                  <a:pt x="115" y="168"/>
                  <a:pt x="122" y="168"/>
                </a:cubicBezTo>
                <a:cubicBezTo>
                  <a:pt x="129" y="155"/>
                  <a:pt x="136" y="141"/>
                  <a:pt x="142" y="135"/>
                </a:cubicBezTo>
                <a:cubicBezTo>
                  <a:pt x="149" y="114"/>
                  <a:pt x="156" y="101"/>
                  <a:pt x="149" y="74"/>
                </a:cubicBezTo>
                <a:cubicBezTo>
                  <a:pt x="142" y="74"/>
                  <a:pt x="142" y="74"/>
                  <a:pt x="142" y="74"/>
                </a:cubicBezTo>
                <a:cubicBezTo>
                  <a:pt x="122" y="81"/>
                  <a:pt x="109" y="81"/>
                  <a:pt x="102" y="87"/>
                </a:cubicBezTo>
                <a:cubicBezTo>
                  <a:pt x="95" y="87"/>
                  <a:pt x="88" y="87"/>
                  <a:pt x="82" y="87"/>
                </a:cubicBezTo>
                <a:cubicBezTo>
                  <a:pt x="68" y="81"/>
                  <a:pt x="68" y="54"/>
                  <a:pt x="75" y="0"/>
                </a:cubicBezTo>
                <a:cubicBezTo>
                  <a:pt x="68" y="0"/>
                  <a:pt x="61" y="0"/>
                  <a:pt x="55"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56" name="Freeform 544"/>
          <p:cNvSpPr>
            <a:spLocks noChangeArrowheads="1"/>
          </p:cNvSpPr>
          <p:nvPr/>
        </p:nvSpPr>
        <p:spPr bwMode="auto">
          <a:xfrm>
            <a:off x="9783763" y="4294188"/>
            <a:ext cx="103982" cy="84932"/>
          </a:xfrm>
          <a:custGeom>
            <a:avLst/>
            <a:gdLst>
              <a:gd name="T0" fmla="*/ 180076 w 400"/>
              <a:gd name="T1" fmla="*/ 133744 h 325"/>
              <a:gd name="T2" fmla="*/ 180076 w 400"/>
              <a:gd name="T3" fmla="*/ 133744 h 325"/>
              <a:gd name="T4" fmla="*/ 197301 w 400"/>
              <a:gd name="T5" fmla="*/ 123295 h 325"/>
              <a:gd name="T6" fmla="*/ 208262 w 400"/>
              <a:gd name="T7" fmla="*/ 116503 h 325"/>
              <a:gd name="T8" fmla="*/ 197301 w 400"/>
              <a:gd name="T9" fmla="*/ 116503 h 325"/>
              <a:gd name="T10" fmla="*/ 180076 w 400"/>
              <a:gd name="T11" fmla="*/ 116503 h 325"/>
              <a:gd name="T12" fmla="*/ 155022 w 400"/>
              <a:gd name="T13" fmla="*/ 77321 h 325"/>
              <a:gd name="T14" fmla="*/ 140929 w 400"/>
              <a:gd name="T15" fmla="*/ 80978 h 325"/>
              <a:gd name="T16" fmla="*/ 130490 w 400"/>
              <a:gd name="T17" fmla="*/ 80978 h 325"/>
              <a:gd name="T18" fmla="*/ 120051 w 400"/>
              <a:gd name="T19" fmla="*/ 74186 h 325"/>
              <a:gd name="T20" fmla="*/ 102304 w 400"/>
              <a:gd name="T21" fmla="*/ 60080 h 325"/>
              <a:gd name="T22" fmla="*/ 98650 w 400"/>
              <a:gd name="T23" fmla="*/ 56423 h 325"/>
              <a:gd name="T24" fmla="*/ 91865 w 400"/>
              <a:gd name="T25" fmla="*/ 49109 h 325"/>
              <a:gd name="T26" fmla="*/ 91865 w 400"/>
              <a:gd name="T27" fmla="*/ 49109 h 325"/>
              <a:gd name="T28" fmla="*/ 70465 w 400"/>
              <a:gd name="T29" fmla="*/ 31869 h 325"/>
              <a:gd name="T30" fmla="*/ 63679 w 400"/>
              <a:gd name="T31" fmla="*/ 28212 h 325"/>
              <a:gd name="T32" fmla="*/ 67333 w 400"/>
              <a:gd name="T33" fmla="*/ 0 h 325"/>
              <a:gd name="T34" fmla="*/ 49586 w 400"/>
              <a:gd name="T35" fmla="*/ 3135 h 325"/>
              <a:gd name="T36" fmla="*/ 31840 w 400"/>
              <a:gd name="T37" fmla="*/ 14106 h 325"/>
              <a:gd name="T38" fmla="*/ 25054 w 400"/>
              <a:gd name="T39" fmla="*/ 14106 h 325"/>
              <a:gd name="T40" fmla="*/ 21400 w 400"/>
              <a:gd name="T41" fmla="*/ 31869 h 325"/>
              <a:gd name="T42" fmla="*/ 7307 w 400"/>
              <a:gd name="T43" fmla="*/ 60080 h 325"/>
              <a:gd name="T44" fmla="*/ 0 w 400"/>
              <a:gd name="T45" fmla="*/ 66872 h 325"/>
              <a:gd name="T46" fmla="*/ 7307 w 400"/>
              <a:gd name="T47" fmla="*/ 66872 h 325"/>
              <a:gd name="T48" fmla="*/ 31840 w 400"/>
              <a:gd name="T49" fmla="*/ 60080 h 325"/>
              <a:gd name="T50" fmla="*/ 49586 w 400"/>
              <a:gd name="T51" fmla="*/ 88292 h 325"/>
              <a:gd name="T52" fmla="*/ 70465 w 400"/>
              <a:gd name="T53" fmla="*/ 112846 h 325"/>
              <a:gd name="T54" fmla="*/ 91865 w 400"/>
              <a:gd name="T55" fmla="*/ 130609 h 325"/>
              <a:gd name="T56" fmla="*/ 91865 w 400"/>
              <a:gd name="T57" fmla="*/ 130609 h 325"/>
              <a:gd name="T58" fmla="*/ 98650 w 400"/>
              <a:gd name="T59" fmla="*/ 133744 h 325"/>
              <a:gd name="T60" fmla="*/ 102304 w 400"/>
              <a:gd name="T61" fmla="*/ 141058 h 325"/>
              <a:gd name="T62" fmla="*/ 120051 w 400"/>
              <a:gd name="T63" fmla="*/ 151507 h 325"/>
              <a:gd name="T64" fmla="*/ 130490 w 400"/>
              <a:gd name="T65" fmla="*/ 161955 h 325"/>
              <a:gd name="T66" fmla="*/ 140929 w 400"/>
              <a:gd name="T67" fmla="*/ 165613 h 325"/>
              <a:gd name="T68" fmla="*/ 140929 w 400"/>
              <a:gd name="T69" fmla="*/ 169270 h 325"/>
              <a:gd name="T70" fmla="*/ 180076 w 400"/>
              <a:gd name="T71" fmla="*/ 133744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0" h="325">
                <a:moveTo>
                  <a:pt x="345" y="256"/>
                </a:moveTo>
                <a:lnTo>
                  <a:pt x="345" y="256"/>
                </a:lnTo>
                <a:cubicBezTo>
                  <a:pt x="351" y="250"/>
                  <a:pt x="365" y="243"/>
                  <a:pt x="378" y="236"/>
                </a:cubicBezTo>
                <a:cubicBezTo>
                  <a:pt x="385" y="229"/>
                  <a:pt x="392" y="229"/>
                  <a:pt x="399" y="223"/>
                </a:cubicBezTo>
                <a:cubicBezTo>
                  <a:pt x="392" y="223"/>
                  <a:pt x="385" y="223"/>
                  <a:pt x="378" y="223"/>
                </a:cubicBezTo>
                <a:cubicBezTo>
                  <a:pt x="365" y="229"/>
                  <a:pt x="351" y="229"/>
                  <a:pt x="345" y="223"/>
                </a:cubicBezTo>
                <a:cubicBezTo>
                  <a:pt x="297" y="216"/>
                  <a:pt x="324" y="162"/>
                  <a:pt x="297" y="148"/>
                </a:cubicBezTo>
                <a:cubicBezTo>
                  <a:pt x="284" y="155"/>
                  <a:pt x="277" y="155"/>
                  <a:pt x="270" y="155"/>
                </a:cubicBezTo>
                <a:cubicBezTo>
                  <a:pt x="264" y="155"/>
                  <a:pt x="257" y="155"/>
                  <a:pt x="250" y="155"/>
                </a:cubicBezTo>
                <a:cubicBezTo>
                  <a:pt x="243" y="155"/>
                  <a:pt x="237" y="148"/>
                  <a:pt x="230" y="142"/>
                </a:cubicBezTo>
                <a:cubicBezTo>
                  <a:pt x="216" y="135"/>
                  <a:pt x="210" y="128"/>
                  <a:pt x="196" y="115"/>
                </a:cubicBezTo>
                <a:cubicBezTo>
                  <a:pt x="189" y="108"/>
                  <a:pt x="189" y="108"/>
                  <a:pt x="189" y="108"/>
                </a:cubicBezTo>
                <a:cubicBezTo>
                  <a:pt x="183" y="101"/>
                  <a:pt x="183" y="101"/>
                  <a:pt x="176" y="94"/>
                </a:cubicBezTo>
                <a:cubicBezTo>
                  <a:pt x="162" y="81"/>
                  <a:pt x="149" y="74"/>
                  <a:pt x="135" y="61"/>
                </a:cubicBezTo>
                <a:cubicBezTo>
                  <a:pt x="129" y="61"/>
                  <a:pt x="129" y="54"/>
                  <a:pt x="122" y="54"/>
                </a:cubicBezTo>
                <a:cubicBezTo>
                  <a:pt x="129" y="40"/>
                  <a:pt x="129" y="20"/>
                  <a:pt x="129" y="0"/>
                </a:cubicBezTo>
                <a:cubicBezTo>
                  <a:pt x="115" y="0"/>
                  <a:pt x="102" y="6"/>
                  <a:pt x="95" y="6"/>
                </a:cubicBezTo>
                <a:cubicBezTo>
                  <a:pt x="81" y="13"/>
                  <a:pt x="68" y="20"/>
                  <a:pt x="61" y="27"/>
                </a:cubicBezTo>
                <a:cubicBezTo>
                  <a:pt x="54" y="27"/>
                  <a:pt x="54" y="27"/>
                  <a:pt x="48" y="27"/>
                </a:cubicBezTo>
                <a:cubicBezTo>
                  <a:pt x="41" y="40"/>
                  <a:pt x="41" y="47"/>
                  <a:pt x="41" y="61"/>
                </a:cubicBezTo>
                <a:cubicBezTo>
                  <a:pt x="34" y="81"/>
                  <a:pt x="27" y="101"/>
                  <a:pt x="14" y="115"/>
                </a:cubicBezTo>
                <a:cubicBezTo>
                  <a:pt x="14" y="121"/>
                  <a:pt x="7" y="121"/>
                  <a:pt x="0" y="128"/>
                </a:cubicBezTo>
                <a:cubicBezTo>
                  <a:pt x="7" y="128"/>
                  <a:pt x="14" y="128"/>
                  <a:pt x="14" y="128"/>
                </a:cubicBezTo>
                <a:cubicBezTo>
                  <a:pt x="34" y="121"/>
                  <a:pt x="48" y="121"/>
                  <a:pt x="61" y="115"/>
                </a:cubicBezTo>
                <a:cubicBezTo>
                  <a:pt x="68" y="135"/>
                  <a:pt x="81" y="148"/>
                  <a:pt x="95" y="169"/>
                </a:cubicBezTo>
                <a:cubicBezTo>
                  <a:pt x="102" y="182"/>
                  <a:pt x="122" y="202"/>
                  <a:pt x="135" y="216"/>
                </a:cubicBezTo>
                <a:cubicBezTo>
                  <a:pt x="149" y="229"/>
                  <a:pt x="162" y="236"/>
                  <a:pt x="176" y="250"/>
                </a:cubicBezTo>
                <a:cubicBezTo>
                  <a:pt x="183" y="256"/>
                  <a:pt x="183" y="256"/>
                  <a:pt x="189" y="256"/>
                </a:cubicBezTo>
                <a:cubicBezTo>
                  <a:pt x="189" y="263"/>
                  <a:pt x="196" y="263"/>
                  <a:pt x="196" y="270"/>
                </a:cubicBezTo>
                <a:cubicBezTo>
                  <a:pt x="210" y="277"/>
                  <a:pt x="216" y="283"/>
                  <a:pt x="230" y="290"/>
                </a:cubicBezTo>
                <a:cubicBezTo>
                  <a:pt x="237" y="297"/>
                  <a:pt x="243" y="304"/>
                  <a:pt x="250" y="310"/>
                </a:cubicBezTo>
                <a:cubicBezTo>
                  <a:pt x="257" y="310"/>
                  <a:pt x="264" y="317"/>
                  <a:pt x="270" y="317"/>
                </a:cubicBezTo>
                <a:cubicBezTo>
                  <a:pt x="270" y="324"/>
                  <a:pt x="270" y="324"/>
                  <a:pt x="270" y="324"/>
                </a:cubicBezTo>
                <a:cubicBezTo>
                  <a:pt x="284" y="290"/>
                  <a:pt x="318" y="270"/>
                  <a:pt x="345" y="25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57" name="Freeform 545"/>
          <p:cNvSpPr>
            <a:spLocks noChangeArrowheads="1"/>
          </p:cNvSpPr>
          <p:nvPr/>
        </p:nvSpPr>
        <p:spPr bwMode="auto">
          <a:xfrm>
            <a:off x="9827419" y="4139407"/>
            <a:ext cx="45244" cy="46831"/>
          </a:xfrm>
          <a:custGeom>
            <a:avLst/>
            <a:gdLst>
              <a:gd name="T0" fmla="*/ 52368 w 177"/>
              <a:gd name="T1" fmla="*/ 3084 h 183"/>
              <a:gd name="T2" fmla="*/ 52368 w 177"/>
              <a:gd name="T3" fmla="*/ 3084 h 183"/>
              <a:gd name="T4" fmla="*/ 41998 w 177"/>
              <a:gd name="T5" fmla="*/ 6683 h 183"/>
              <a:gd name="T6" fmla="*/ 31628 w 177"/>
              <a:gd name="T7" fmla="*/ 13880 h 183"/>
              <a:gd name="T8" fmla="*/ 13999 w 177"/>
              <a:gd name="T9" fmla="*/ 30844 h 183"/>
              <a:gd name="T10" fmla="*/ 10370 w 177"/>
              <a:gd name="T11" fmla="*/ 41639 h 183"/>
              <a:gd name="T12" fmla="*/ 3629 w 177"/>
              <a:gd name="T13" fmla="*/ 55519 h 183"/>
              <a:gd name="T14" fmla="*/ 3629 w 177"/>
              <a:gd name="T15" fmla="*/ 58603 h 183"/>
              <a:gd name="T16" fmla="*/ 0 w 177"/>
              <a:gd name="T17" fmla="*/ 65800 h 183"/>
              <a:gd name="T18" fmla="*/ 3629 w 177"/>
              <a:gd name="T19" fmla="*/ 65800 h 183"/>
              <a:gd name="T20" fmla="*/ 3629 w 177"/>
              <a:gd name="T21" fmla="*/ 69399 h 183"/>
              <a:gd name="T22" fmla="*/ 10370 w 177"/>
              <a:gd name="T23" fmla="*/ 72483 h 183"/>
              <a:gd name="T24" fmla="*/ 13999 w 177"/>
              <a:gd name="T25" fmla="*/ 76082 h 183"/>
              <a:gd name="T26" fmla="*/ 31628 w 177"/>
              <a:gd name="T27" fmla="*/ 83279 h 183"/>
              <a:gd name="T28" fmla="*/ 41998 w 177"/>
              <a:gd name="T29" fmla="*/ 89961 h 183"/>
              <a:gd name="T30" fmla="*/ 52368 w 177"/>
              <a:gd name="T31" fmla="*/ 89961 h 183"/>
              <a:gd name="T32" fmla="*/ 91256 w 177"/>
              <a:gd name="T33" fmla="*/ 89961 h 183"/>
              <a:gd name="T34" fmla="*/ 91256 w 177"/>
              <a:gd name="T35" fmla="*/ 89961 h 183"/>
              <a:gd name="T36" fmla="*/ 91256 w 177"/>
              <a:gd name="T37" fmla="*/ 3084 h 183"/>
              <a:gd name="T38" fmla="*/ 91256 w 177"/>
              <a:gd name="T39" fmla="*/ 3084 h 183"/>
              <a:gd name="T40" fmla="*/ 52368 w 177"/>
              <a:gd name="T41" fmla="*/ 3084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7" h="183">
                <a:moveTo>
                  <a:pt x="101" y="6"/>
                </a:moveTo>
                <a:lnTo>
                  <a:pt x="101" y="6"/>
                </a:lnTo>
                <a:cubicBezTo>
                  <a:pt x="95" y="13"/>
                  <a:pt x="88" y="13"/>
                  <a:pt x="81" y="13"/>
                </a:cubicBezTo>
                <a:cubicBezTo>
                  <a:pt x="74" y="20"/>
                  <a:pt x="68" y="20"/>
                  <a:pt x="61" y="27"/>
                </a:cubicBezTo>
                <a:cubicBezTo>
                  <a:pt x="47" y="33"/>
                  <a:pt x="41" y="47"/>
                  <a:pt x="27" y="60"/>
                </a:cubicBezTo>
                <a:cubicBezTo>
                  <a:pt x="27" y="67"/>
                  <a:pt x="20" y="74"/>
                  <a:pt x="20" y="81"/>
                </a:cubicBezTo>
                <a:cubicBezTo>
                  <a:pt x="14" y="87"/>
                  <a:pt x="14" y="94"/>
                  <a:pt x="7" y="108"/>
                </a:cubicBezTo>
                <a:cubicBezTo>
                  <a:pt x="7" y="108"/>
                  <a:pt x="7" y="108"/>
                  <a:pt x="7" y="114"/>
                </a:cubicBezTo>
                <a:cubicBezTo>
                  <a:pt x="7" y="114"/>
                  <a:pt x="7" y="121"/>
                  <a:pt x="0" y="128"/>
                </a:cubicBezTo>
                <a:cubicBezTo>
                  <a:pt x="7" y="128"/>
                  <a:pt x="7" y="128"/>
                  <a:pt x="7" y="128"/>
                </a:cubicBezTo>
                <a:cubicBezTo>
                  <a:pt x="7" y="135"/>
                  <a:pt x="7" y="135"/>
                  <a:pt x="7" y="135"/>
                </a:cubicBezTo>
                <a:cubicBezTo>
                  <a:pt x="14" y="135"/>
                  <a:pt x="14" y="135"/>
                  <a:pt x="20" y="141"/>
                </a:cubicBezTo>
                <a:cubicBezTo>
                  <a:pt x="20" y="141"/>
                  <a:pt x="27" y="141"/>
                  <a:pt x="27" y="148"/>
                </a:cubicBezTo>
                <a:cubicBezTo>
                  <a:pt x="41" y="155"/>
                  <a:pt x="47" y="162"/>
                  <a:pt x="61" y="162"/>
                </a:cubicBezTo>
                <a:cubicBezTo>
                  <a:pt x="68" y="168"/>
                  <a:pt x="74" y="168"/>
                  <a:pt x="81" y="175"/>
                </a:cubicBezTo>
                <a:cubicBezTo>
                  <a:pt x="88" y="175"/>
                  <a:pt x="95" y="175"/>
                  <a:pt x="101" y="175"/>
                </a:cubicBezTo>
                <a:cubicBezTo>
                  <a:pt x="122" y="182"/>
                  <a:pt x="142" y="182"/>
                  <a:pt x="176" y="175"/>
                </a:cubicBezTo>
                <a:cubicBezTo>
                  <a:pt x="176" y="6"/>
                  <a:pt x="176" y="6"/>
                  <a:pt x="176" y="6"/>
                </a:cubicBezTo>
                <a:cubicBezTo>
                  <a:pt x="149" y="0"/>
                  <a:pt x="122" y="6"/>
                  <a:pt x="101"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77" name="Freeform 565"/>
          <p:cNvSpPr>
            <a:spLocks noChangeArrowheads="1"/>
          </p:cNvSpPr>
          <p:nvPr/>
        </p:nvSpPr>
        <p:spPr bwMode="auto">
          <a:xfrm>
            <a:off x="9706769" y="4429919"/>
            <a:ext cx="26194" cy="38894"/>
          </a:xfrm>
          <a:custGeom>
            <a:avLst/>
            <a:gdLst>
              <a:gd name="T0" fmla="*/ 0 w 102"/>
              <a:gd name="T1" fmla="*/ 0 h 149"/>
              <a:gd name="T2" fmla="*/ 0 w 102"/>
              <a:gd name="T3" fmla="*/ 0 h 149"/>
              <a:gd name="T4" fmla="*/ 10347 w 102"/>
              <a:gd name="T5" fmla="*/ 38745 h 149"/>
              <a:gd name="T6" fmla="*/ 24316 w 102"/>
              <a:gd name="T7" fmla="*/ 56546 h 149"/>
              <a:gd name="T8" fmla="*/ 38285 w 102"/>
              <a:gd name="T9" fmla="*/ 67018 h 149"/>
              <a:gd name="T10" fmla="*/ 49149 w 102"/>
              <a:gd name="T11" fmla="*/ 73824 h 149"/>
              <a:gd name="T12" fmla="*/ 52254 w 102"/>
              <a:gd name="T13" fmla="*/ 77489 h 149"/>
              <a:gd name="T14" fmla="*/ 49149 w 102"/>
              <a:gd name="T15" fmla="*/ 59688 h 149"/>
              <a:gd name="T16" fmla="*/ 38285 w 102"/>
              <a:gd name="T17" fmla="*/ 31415 h 149"/>
              <a:gd name="T18" fmla="*/ 24316 w 102"/>
              <a:gd name="T19" fmla="*/ 14137 h 149"/>
              <a:gd name="T20" fmla="*/ 10347 w 102"/>
              <a:gd name="T21" fmla="*/ 3141 h 149"/>
              <a:gd name="T22" fmla="*/ 0 w 102"/>
              <a:gd name="T23" fmla="*/ 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 h="149">
                <a:moveTo>
                  <a:pt x="0" y="0"/>
                </a:moveTo>
                <a:lnTo>
                  <a:pt x="0" y="0"/>
                </a:lnTo>
                <a:cubicBezTo>
                  <a:pt x="0" y="33"/>
                  <a:pt x="7" y="60"/>
                  <a:pt x="20" y="74"/>
                </a:cubicBezTo>
                <a:cubicBezTo>
                  <a:pt x="27" y="87"/>
                  <a:pt x="34" y="101"/>
                  <a:pt x="47" y="108"/>
                </a:cubicBezTo>
                <a:cubicBezTo>
                  <a:pt x="54" y="114"/>
                  <a:pt x="68" y="121"/>
                  <a:pt x="74" y="128"/>
                </a:cubicBezTo>
                <a:cubicBezTo>
                  <a:pt x="81" y="135"/>
                  <a:pt x="88" y="135"/>
                  <a:pt x="95" y="141"/>
                </a:cubicBezTo>
                <a:cubicBezTo>
                  <a:pt x="101" y="141"/>
                  <a:pt x="101" y="148"/>
                  <a:pt x="101" y="148"/>
                </a:cubicBezTo>
                <a:cubicBezTo>
                  <a:pt x="101" y="135"/>
                  <a:pt x="101" y="128"/>
                  <a:pt x="95" y="114"/>
                </a:cubicBezTo>
                <a:cubicBezTo>
                  <a:pt x="95" y="94"/>
                  <a:pt x="88" y="81"/>
                  <a:pt x="74" y="60"/>
                </a:cubicBezTo>
                <a:cubicBezTo>
                  <a:pt x="68" y="47"/>
                  <a:pt x="61" y="40"/>
                  <a:pt x="47" y="27"/>
                </a:cubicBezTo>
                <a:cubicBezTo>
                  <a:pt x="40" y="20"/>
                  <a:pt x="27" y="13"/>
                  <a:pt x="20" y="6"/>
                </a:cubicBezTo>
                <a:cubicBezTo>
                  <a:pt x="13" y="6"/>
                  <a:pt x="7" y="0"/>
                  <a:pt x="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80" name="Freeform 568"/>
          <p:cNvSpPr>
            <a:spLocks noChangeArrowheads="1"/>
          </p:cNvSpPr>
          <p:nvPr/>
        </p:nvSpPr>
        <p:spPr bwMode="auto">
          <a:xfrm>
            <a:off x="8060532" y="3858419"/>
            <a:ext cx="40481" cy="26194"/>
          </a:xfrm>
          <a:custGeom>
            <a:avLst/>
            <a:gdLst>
              <a:gd name="T0" fmla="*/ 34488 w 156"/>
              <a:gd name="T1" fmla="*/ 52257 h 102"/>
              <a:gd name="T2" fmla="*/ 34488 w 156"/>
              <a:gd name="T3" fmla="*/ 52257 h 102"/>
              <a:gd name="T4" fmla="*/ 62285 w 156"/>
              <a:gd name="T5" fmla="*/ 49152 h 102"/>
              <a:gd name="T6" fmla="*/ 62285 w 156"/>
              <a:gd name="T7" fmla="*/ 49152 h 102"/>
              <a:gd name="T8" fmla="*/ 76183 w 156"/>
              <a:gd name="T9" fmla="*/ 38287 h 102"/>
              <a:gd name="T10" fmla="*/ 62285 w 156"/>
              <a:gd name="T11" fmla="*/ 7243 h 102"/>
              <a:gd name="T12" fmla="*/ 62285 w 156"/>
              <a:gd name="T13" fmla="*/ 7243 h 102"/>
              <a:gd name="T14" fmla="*/ 51990 w 156"/>
              <a:gd name="T15" fmla="*/ 0 h 102"/>
              <a:gd name="T16" fmla="*/ 38092 w 156"/>
              <a:gd name="T17" fmla="*/ 27939 h 102"/>
              <a:gd name="T18" fmla="*/ 34488 w 156"/>
              <a:gd name="T19" fmla="*/ 24317 h 102"/>
              <a:gd name="T20" fmla="*/ 3603 w 156"/>
              <a:gd name="T21" fmla="*/ 31561 h 102"/>
              <a:gd name="T22" fmla="*/ 0 w 156"/>
              <a:gd name="T23" fmla="*/ 52257 h 102"/>
              <a:gd name="T24" fmla="*/ 3603 w 156"/>
              <a:gd name="T25" fmla="*/ 52257 h 102"/>
              <a:gd name="T26" fmla="*/ 34488 w 156"/>
              <a:gd name="T27" fmla="*/ 52257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102">
                <a:moveTo>
                  <a:pt x="67" y="101"/>
                </a:moveTo>
                <a:lnTo>
                  <a:pt x="67" y="101"/>
                </a:lnTo>
                <a:cubicBezTo>
                  <a:pt x="88" y="101"/>
                  <a:pt x="108" y="101"/>
                  <a:pt x="121" y="95"/>
                </a:cubicBezTo>
                <a:cubicBezTo>
                  <a:pt x="135" y="88"/>
                  <a:pt x="142" y="81"/>
                  <a:pt x="148" y="74"/>
                </a:cubicBezTo>
                <a:cubicBezTo>
                  <a:pt x="155" y="47"/>
                  <a:pt x="142" y="27"/>
                  <a:pt x="121" y="14"/>
                </a:cubicBezTo>
                <a:cubicBezTo>
                  <a:pt x="115" y="7"/>
                  <a:pt x="108" y="7"/>
                  <a:pt x="101" y="0"/>
                </a:cubicBezTo>
                <a:cubicBezTo>
                  <a:pt x="94" y="20"/>
                  <a:pt x="101" y="54"/>
                  <a:pt x="74" y="54"/>
                </a:cubicBezTo>
                <a:cubicBezTo>
                  <a:pt x="74" y="47"/>
                  <a:pt x="74" y="47"/>
                  <a:pt x="67" y="47"/>
                </a:cubicBezTo>
                <a:cubicBezTo>
                  <a:pt x="47" y="27"/>
                  <a:pt x="13" y="27"/>
                  <a:pt x="7" y="61"/>
                </a:cubicBezTo>
                <a:cubicBezTo>
                  <a:pt x="0" y="68"/>
                  <a:pt x="0" y="81"/>
                  <a:pt x="0" y="101"/>
                </a:cubicBezTo>
                <a:cubicBezTo>
                  <a:pt x="7" y="101"/>
                  <a:pt x="7" y="101"/>
                  <a:pt x="7" y="101"/>
                </a:cubicBezTo>
                <a:cubicBezTo>
                  <a:pt x="27" y="101"/>
                  <a:pt x="47" y="101"/>
                  <a:pt x="67"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81" name="Freeform 569"/>
          <p:cNvSpPr>
            <a:spLocks noChangeArrowheads="1"/>
          </p:cNvSpPr>
          <p:nvPr/>
        </p:nvSpPr>
        <p:spPr bwMode="auto">
          <a:xfrm>
            <a:off x="8037513" y="4179888"/>
            <a:ext cx="31750" cy="34925"/>
          </a:xfrm>
          <a:custGeom>
            <a:avLst/>
            <a:gdLst>
              <a:gd name="T0" fmla="*/ 24547 w 123"/>
              <a:gd name="T1" fmla="*/ 0 h 136"/>
              <a:gd name="T2" fmla="*/ 24547 w 123"/>
              <a:gd name="T3" fmla="*/ 0 h 136"/>
              <a:gd name="T4" fmla="*/ 24547 w 123"/>
              <a:gd name="T5" fmla="*/ 3661 h 136"/>
              <a:gd name="T6" fmla="*/ 7312 w 123"/>
              <a:gd name="T7" fmla="*/ 52824 h 136"/>
              <a:gd name="T8" fmla="*/ 0 w 123"/>
              <a:gd name="T9" fmla="*/ 66946 h 136"/>
              <a:gd name="T10" fmla="*/ 7312 w 123"/>
              <a:gd name="T11" fmla="*/ 66946 h 136"/>
              <a:gd name="T12" fmla="*/ 24547 w 123"/>
              <a:gd name="T13" fmla="*/ 70607 h 136"/>
              <a:gd name="T14" fmla="*/ 49617 w 123"/>
              <a:gd name="T15" fmla="*/ 28243 h 136"/>
              <a:gd name="T16" fmla="*/ 52751 w 123"/>
              <a:gd name="T17" fmla="*/ 28243 h 136"/>
              <a:gd name="T18" fmla="*/ 63719 w 123"/>
              <a:gd name="T19" fmla="*/ 28243 h 136"/>
              <a:gd name="T20" fmla="*/ 49617 w 123"/>
              <a:gd name="T21" fmla="*/ 17783 h 136"/>
              <a:gd name="T22" fmla="*/ 24547 w 123"/>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136">
                <a:moveTo>
                  <a:pt x="47" y="0"/>
                </a:moveTo>
                <a:lnTo>
                  <a:pt x="47" y="0"/>
                </a:lnTo>
                <a:cubicBezTo>
                  <a:pt x="47" y="7"/>
                  <a:pt x="47" y="7"/>
                  <a:pt x="47" y="7"/>
                </a:cubicBezTo>
                <a:cubicBezTo>
                  <a:pt x="27" y="34"/>
                  <a:pt x="27" y="67"/>
                  <a:pt x="14" y="101"/>
                </a:cubicBezTo>
                <a:cubicBezTo>
                  <a:pt x="7" y="108"/>
                  <a:pt x="7" y="115"/>
                  <a:pt x="0" y="128"/>
                </a:cubicBezTo>
                <a:cubicBezTo>
                  <a:pt x="7" y="128"/>
                  <a:pt x="7" y="128"/>
                  <a:pt x="14" y="128"/>
                </a:cubicBezTo>
                <a:cubicBezTo>
                  <a:pt x="27" y="135"/>
                  <a:pt x="41" y="135"/>
                  <a:pt x="47" y="135"/>
                </a:cubicBezTo>
                <a:cubicBezTo>
                  <a:pt x="81" y="121"/>
                  <a:pt x="68" y="67"/>
                  <a:pt x="95" y="54"/>
                </a:cubicBezTo>
                <a:cubicBezTo>
                  <a:pt x="95" y="54"/>
                  <a:pt x="95" y="54"/>
                  <a:pt x="101" y="54"/>
                </a:cubicBezTo>
                <a:cubicBezTo>
                  <a:pt x="101" y="67"/>
                  <a:pt x="122" y="81"/>
                  <a:pt x="122" y="54"/>
                </a:cubicBezTo>
                <a:cubicBezTo>
                  <a:pt x="108" y="47"/>
                  <a:pt x="101" y="40"/>
                  <a:pt x="95" y="34"/>
                </a:cubicBezTo>
                <a:cubicBezTo>
                  <a:pt x="81" y="20"/>
                  <a:pt x="68" y="7"/>
                  <a:pt x="47"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82" name="Freeform 570"/>
          <p:cNvSpPr>
            <a:spLocks noChangeArrowheads="1"/>
          </p:cNvSpPr>
          <p:nvPr/>
        </p:nvSpPr>
        <p:spPr bwMode="auto">
          <a:xfrm>
            <a:off x="8831263" y="3960813"/>
            <a:ext cx="2382" cy="1588"/>
          </a:xfrm>
          <a:custGeom>
            <a:avLst/>
            <a:gdLst>
              <a:gd name="T0" fmla="*/ 0 w 8"/>
              <a:gd name="T1" fmla="*/ 4015 h 8"/>
              <a:gd name="T2" fmla="*/ 0 w 8"/>
              <a:gd name="T3" fmla="*/ 4015 h 8"/>
              <a:gd name="T4" fmla="*/ 0 w 8"/>
              <a:gd name="T5" fmla="*/ 4015 h 8"/>
              <a:gd name="T6" fmla="*/ 4015 w 8"/>
              <a:gd name="T7" fmla="*/ 0 h 8"/>
              <a:gd name="T8" fmla="*/ 0 w 8"/>
              <a:gd name="T9" fmla="*/ 0 h 8"/>
              <a:gd name="T10" fmla="*/ 0 w 8"/>
              <a:gd name="T11" fmla="*/ 4015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0" y="7"/>
                </a:moveTo>
                <a:lnTo>
                  <a:pt x="0" y="7"/>
                </a:lnTo>
                <a:cubicBezTo>
                  <a:pt x="7" y="7"/>
                  <a:pt x="7" y="7"/>
                  <a:pt x="7" y="0"/>
                </a:cubicBezTo>
                <a:cubicBezTo>
                  <a:pt x="7" y="0"/>
                  <a:pt x="7" y="0"/>
                  <a:pt x="0" y="0"/>
                </a:cubicBezTo>
                <a:cubicBezTo>
                  <a:pt x="0" y="7"/>
                  <a:pt x="0" y="7"/>
                  <a:pt x="0"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84" name="Freeform 572"/>
          <p:cNvSpPr>
            <a:spLocks noChangeArrowheads="1"/>
          </p:cNvSpPr>
          <p:nvPr/>
        </p:nvSpPr>
        <p:spPr bwMode="auto">
          <a:xfrm>
            <a:off x="7091363" y="3461544"/>
            <a:ext cx="45244" cy="39688"/>
          </a:xfrm>
          <a:custGeom>
            <a:avLst/>
            <a:gdLst>
              <a:gd name="T0" fmla="*/ 52368 w 177"/>
              <a:gd name="T1" fmla="*/ 0 h 156"/>
              <a:gd name="T2" fmla="*/ 52368 w 177"/>
              <a:gd name="T3" fmla="*/ 0 h 156"/>
              <a:gd name="T4" fmla="*/ 52368 w 177"/>
              <a:gd name="T5" fmla="*/ 0 h 156"/>
              <a:gd name="T6" fmla="*/ 52368 w 177"/>
              <a:gd name="T7" fmla="*/ 7207 h 156"/>
              <a:gd name="T8" fmla="*/ 52368 w 177"/>
              <a:gd name="T9" fmla="*/ 31402 h 156"/>
              <a:gd name="T10" fmla="*/ 38369 w 177"/>
              <a:gd name="T11" fmla="*/ 62805 h 156"/>
              <a:gd name="T12" fmla="*/ 24369 w 177"/>
              <a:gd name="T13" fmla="*/ 65894 h 156"/>
              <a:gd name="T14" fmla="*/ 0 w 177"/>
              <a:gd name="T15" fmla="*/ 38095 h 156"/>
              <a:gd name="T16" fmla="*/ 38369 w 177"/>
              <a:gd name="T17" fmla="*/ 73101 h 156"/>
              <a:gd name="T18" fmla="*/ 52368 w 177"/>
              <a:gd name="T19" fmla="*/ 69497 h 156"/>
              <a:gd name="T20" fmla="*/ 87626 w 177"/>
              <a:gd name="T21" fmla="*/ 51994 h 156"/>
              <a:gd name="T22" fmla="*/ 91256 w 177"/>
              <a:gd name="T23" fmla="*/ 51994 h 156"/>
              <a:gd name="T24" fmla="*/ 87626 w 177"/>
              <a:gd name="T25" fmla="*/ 31402 h 156"/>
              <a:gd name="T26" fmla="*/ 52368 w 177"/>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156">
                <a:moveTo>
                  <a:pt x="101" y="0"/>
                </a:moveTo>
                <a:lnTo>
                  <a:pt x="101" y="0"/>
                </a:lnTo>
                <a:cubicBezTo>
                  <a:pt x="101" y="7"/>
                  <a:pt x="101" y="14"/>
                  <a:pt x="101" y="14"/>
                </a:cubicBezTo>
                <a:cubicBezTo>
                  <a:pt x="101" y="34"/>
                  <a:pt x="101" y="47"/>
                  <a:pt x="101" y="61"/>
                </a:cubicBezTo>
                <a:cubicBezTo>
                  <a:pt x="101" y="88"/>
                  <a:pt x="95" y="108"/>
                  <a:pt x="74" y="122"/>
                </a:cubicBezTo>
                <a:cubicBezTo>
                  <a:pt x="68" y="122"/>
                  <a:pt x="61" y="122"/>
                  <a:pt x="47" y="128"/>
                </a:cubicBezTo>
                <a:cubicBezTo>
                  <a:pt x="47" y="95"/>
                  <a:pt x="41" y="68"/>
                  <a:pt x="0" y="74"/>
                </a:cubicBezTo>
                <a:cubicBezTo>
                  <a:pt x="0" y="149"/>
                  <a:pt x="34" y="155"/>
                  <a:pt x="74" y="142"/>
                </a:cubicBezTo>
                <a:cubicBezTo>
                  <a:pt x="81" y="142"/>
                  <a:pt x="88" y="135"/>
                  <a:pt x="101" y="135"/>
                </a:cubicBezTo>
                <a:cubicBezTo>
                  <a:pt x="122" y="122"/>
                  <a:pt x="149" y="108"/>
                  <a:pt x="169" y="101"/>
                </a:cubicBezTo>
                <a:lnTo>
                  <a:pt x="176" y="101"/>
                </a:lnTo>
                <a:cubicBezTo>
                  <a:pt x="176" y="81"/>
                  <a:pt x="176" y="68"/>
                  <a:pt x="169" y="61"/>
                </a:cubicBezTo>
                <a:cubicBezTo>
                  <a:pt x="155" y="34"/>
                  <a:pt x="128" y="20"/>
                  <a:pt x="10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86" name="Freeform 574"/>
          <p:cNvSpPr>
            <a:spLocks noChangeArrowheads="1"/>
          </p:cNvSpPr>
          <p:nvPr/>
        </p:nvSpPr>
        <p:spPr bwMode="auto">
          <a:xfrm>
            <a:off x="8612188" y="3948113"/>
            <a:ext cx="51594" cy="43657"/>
          </a:xfrm>
          <a:custGeom>
            <a:avLst/>
            <a:gdLst>
              <a:gd name="T0" fmla="*/ 56601 w 197"/>
              <a:gd name="T1" fmla="*/ 86675 h 169"/>
              <a:gd name="T2" fmla="*/ 56601 w 197"/>
              <a:gd name="T3" fmla="*/ 86675 h 169"/>
              <a:gd name="T4" fmla="*/ 67083 w 197"/>
              <a:gd name="T5" fmla="*/ 86675 h 169"/>
              <a:gd name="T6" fmla="*/ 81233 w 197"/>
              <a:gd name="T7" fmla="*/ 86675 h 169"/>
              <a:gd name="T8" fmla="*/ 88571 w 197"/>
              <a:gd name="T9" fmla="*/ 66038 h 169"/>
              <a:gd name="T10" fmla="*/ 99052 w 197"/>
              <a:gd name="T11" fmla="*/ 41790 h 169"/>
              <a:gd name="T12" fmla="*/ 99052 w 197"/>
              <a:gd name="T13" fmla="*/ 20637 h 169"/>
              <a:gd name="T14" fmla="*/ 88571 w 197"/>
              <a:gd name="T15" fmla="*/ 20637 h 169"/>
              <a:gd name="T16" fmla="*/ 81233 w 197"/>
              <a:gd name="T17" fmla="*/ 24248 h 169"/>
              <a:gd name="T18" fmla="*/ 67083 w 197"/>
              <a:gd name="T19" fmla="*/ 30955 h 169"/>
              <a:gd name="T20" fmla="*/ 56601 w 197"/>
              <a:gd name="T21" fmla="*/ 24248 h 169"/>
              <a:gd name="T22" fmla="*/ 28301 w 197"/>
              <a:gd name="T23" fmla="*/ 0 h 169"/>
              <a:gd name="T24" fmla="*/ 24632 w 197"/>
              <a:gd name="T25" fmla="*/ 3096 h 169"/>
              <a:gd name="T26" fmla="*/ 0 w 197"/>
              <a:gd name="T27" fmla="*/ 86675 h 169"/>
              <a:gd name="T28" fmla="*/ 24632 w 197"/>
              <a:gd name="T29" fmla="*/ 83580 h 169"/>
              <a:gd name="T30" fmla="*/ 56601 w 197"/>
              <a:gd name="T31" fmla="*/ 86675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7" h="169">
                <a:moveTo>
                  <a:pt x="108" y="168"/>
                </a:moveTo>
                <a:lnTo>
                  <a:pt x="108" y="168"/>
                </a:lnTo>
                <a:cubicBezTo>
                  <a:pt x="115" y="168"/>
                  <a:pt x="122" y="168"/>
                  <a:pt x="128" y="168"/>
                </a:cubicBezTo>
                <a:cubicBezTo>
                  <a:pt x="135" y="168"/>
                  <a:pt x="142" y="168"/>
                  <a:pt x="155" y="168"/>
                </a:cubicBezTo>
                <a:cubicBezTo>
                  <a:pt x="162" y="162"/>
                  <a:pt x="169" y="148"/>
                  <a:pt x="169" y="128"/>
                </a:cubicBezTo>
                <a:cubicBezTo>
                  <a:pt x="176" y="114"/>
                  <a:pt x="182" y="101"/>
                  <a:pt x="189" y="81"/>
                </a:cubicBezTo>
                <a:cubicBezTo>
                  <a:pt x="196" y="60"/>
                  <a:pt x="196" y="47"/>
                  <a:pt x="189" y="40"/>
                </a:cubicBezTo>
                <a:cubicBezTo>
                  <a:pt x="182" y="33"/>
                  <a:pt x="182" y="33"/>
                  <a:pt x="169" y="40"/>
                </a:cubicBezTo>
                <a:cubicBezTo>
                  <a:pt x="169" y="40"/>
                  <a:pt x="162" y="40"/>
                  <a:pt x="155" y="47"/>
                </a:cubicBezTo>
                <a:cubicBezTo>
                  <a:pt x="176" y="81"/>
                  <a:pt x="155" y="81"/>
                  <a:pt x="128" y="60"/>
                </a:cubicBezTo>
                <a:cubicBezTo>
                  <a:pt x="122" y="60"/>
                  <a:pt x="115" y="54"/>
                  <a:pt x="108" y="47"/>
                </a:cubicBezTo>
                <a:cubicBezTo>
                  <a:pt x="81" y="27"/>
                  <a:pt x="61" y="6"/>
                  <a:pt x="54" y="0"/>
                </a:cubicBezTo>
                <a:cubicBezTo>
                  <a:pt x="54" y="0"/>
                  <a:pt x="54" y="6"/>
                  <a:pt x="47" y="6"/>
                </a:cubicBezTo>
                <a:cubicBezTo>
                  <a:pt x="27" y="60"/>
                  <a:pt x="0" y="101"/>
                  <a:pt x="0" y="168"/>
                </a:cubicBezTo>
                <a:cubicBezTo>
                  <a:pt x="27" y="162"/>
                  <a:pt x="41" y="162"/>
                  <a:pt x="47" y="162"/>
                </a:cubicBezTo>
                <a:cubicBezTo>
                  <a:pt x="68" y="155"/>
                  <a:pt x="81" y="162"/>
                  <a:pt x="108" y="1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87" name="Freeform 575"/>
          <p:cNvSpPr>
            <a:spLocks noChangeArrowheads="1"/>
          </p:cNvSpPr>
          <p:nvPr/>
        </p:nvSpPr>
        <p:spPr bwMode="auto">
          <a:xfrm>
            <a:off x="9160669" y="3500438"/>
            <a:ext cx="2381" cy="794"/>
          </a:xfrm>
          <a:custGeom>
            <a:avLst/>
            <a:gdLst>
              <a:gd name="T0" fmla="*/ 0 w 8"/>
              <a:gd name="T1" fmla="*/ 0 h 1"/>
              <a:gd name="T2" fmla="*/ 0 w 8"/>
              <a:gd name="T3" fmla="*/ 0 h 1"/>
              <a:gd name="T4" fmla="*/ 4015 w 8"/>
              <a:gd name="T5" fmla="*/ 0 h 1"/>
              <a:gd name="T6" fmla="*/ 4015 w 8"/>
              <a:gd name="T7" fmla="*/ 0 h 1"/>
              <a:gd name="T8" fmla="*/ 4015 w 8"/>
              <a:gd name="T9" fmla="*/ 0 h 1"/>
              <a:gd name="T10" fmla="*/ 0 w 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
                <a:moveTo>
                  <a:pt x="0" y="0"/>
                </a:moveTo>
                <a:lnTo>
                  <a:pt x="0" y="0"/>
                </a:lnTo>
                <a:cubicBezTo>
                  <a:pt x="7" y="0"/>
                  <a:pt x="7" y="0"/>
                  <a:pt x="7" y="0"/>
                </a:cubicBezTo>
                <a:cubicBezTo>
                  <a:pt x="0" y="0"/>
                  <a:pt x="0" y="0"/>
                  <a:pt x="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88" name="Freeform 576"/>
          <p:cNvSpPr>
            <a:spLocks noChangeArrowheads="1"/>
          </p:cNvSpPr>
          <p:nvPr/>
        </p:nvSpPr>
        <p:spPr bwMode="auto">
          <a:xfrm>
            <a:off x="10070307" y="3113882"/>
            <a:ext cx="33338" cy="26194"/>
          </a:xfrm>
          <a:custGeom>
            <a:avLst/>
            <a:gdLst>
              <a:gd name="T0" fmla="*/ 31462 w 129"/>
              <a:gd name="T1" fmla="*/ 52256 h 102"/>
              <a:gd name="T2" fmla="*/ 31462 w 129"/>
              <a:gd name="T3" fmla="*/ 52256 h 102"/>
              <a:gd name="T4" fmla="*/ 59314 w 129"/>
              <a:gd name="T5" fmla="*/ 34665 h 102"/>
              <a:gd name="T6" fmla="*/ 62409 w 129"/>
              <a:gd name="T7" fmla="*/ 0 h 102"/>
              <a:gd name="T8" fmla="*/ 59314 w 129"/>
              <a:gd name="T9" fmla="*/ 0 h 102"/>
              <a:gd name="T10" fmla="*/ 31462 w 129"/>
              <a:gd name="T11" fmla="*/ 0 h 102"/>
              <a:gd name="T12" fmla="*/ 10316 w 129"/>
              <a:gd name="T13" fmla="*/ 0 h 102"/>
              <a:gd name="T14" fmla="*/ 24241 w 129"/>
              <a:gd name="T15" fmla="*/ 38286 h 102"/>
              <a:gd name="T16" fmla="*/ 0 w 129"/>
              <a:gd name="T17" fmla="*/ 52256 h 102"/>
              <a:gd name="T18" fmla="*/ 31462 w 129"/>
              <a:gd name="T19" fmla="*/ 52256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102">
                <a:moveTo>
                  <a:pt x="61" y="101"/>
                </a:moveTo>
                <a:lnTo>
                  <a:pt x="61" y="101"/>
                </a:lnTo>
                <a:cubicBezTo>
                  <a:pt x="88" y="94"/>
                  <a:pt x="108" y="88"/>
                  <a:pt x="115" y="67"/>
                </a:cubicBezTo>
                <a:cubicBezTo>
                  <a:pt x="128" y="54"/>
                  <a:pt x="128" y="34"/>
                  <a:pt x="121" y="0"/>
                </a:cubicBezTo>
                <a:cubicBezTo>
                  <a:pt x="115" y="0"/>
                  <a:pt x="115" y="0"/>
                  <a:pt x="115" y="0"/>
                </a:cubicBezTo>
                <a:cubicBezTo>
                  <a:pt x="61" y="0"/>
                  <a:pt x="61" y="0"/>
                  <a:pt x="61" y="0"/>
                </a:cubicBezTo>
                <a:cubicBezTo>
                  <a:pt x="20" y="0"/>
                  <a:pt x="20" y="0"/>
                  <a:pt x="20" y="0"/>
                </a:cubicBezTo>
                <a:cubicBezTo>
                  <a:pt x="20" y="34"/>
                  <a:pt x="34" y="54"/>
                  <a:pt x="47" y="74"/>
                </a:cubicBezTo>
                <a:cubicBezTo>
                  <a:pt x="27" y="81"/>
                  <a:pt x="0" y="74"/>
                  <a:pt x="0" y="101"/>
                </a:cubicBezTo>
                <a:cubicBezTo>
                  <a:pt x="20" y="101"/>
                  <a:pt x="40" y="101"/>
                  <a:pt x="61"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89" name="Freeform 577"/>
          <p:cNvSpPr>
            <a:spLocks noChangeArrowheads="1"/>
          </p:cNvSpPr>
          <p:nvPr/>
        </p:nvSpPr>
        <p:spPr bwMode="auto">
          <a:xfrm>
            <a:off x="9374188" y="3763963"/>
            <a:ext cx="794" cy="7144"/>
          </a:xfrm>
          <a:custGeom>
            <a:avLst/>
            <a:gdLst>
              <a:gd name="T0" fmla="*/ 0 w 1"/>
              <a:gd name="T1" fmla="*/ 13275 h 28"/>
              <a:gd name="T2" fmla="*/ 0 w 1"/>
              <a:gd name="T3" fmla="*/ 13275 h 28"/>
              <a:gd name="T4" fmla="*/ 0 w 1"/>
              <a:gd name="T5" fmla="*/ 0 h 28"/>
              <a:gd name="T6" fmla="*/ 0 w 1"/>
              <a:gd name="T7" fmla="*/ 1327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8">
                <a:moveTo>
                  <a:pt x="0" y="27"/>
                </a:moveTo>
                <a:lnTo>
                  <a:pt x="0" y="27"/>
                </a:lnTo>
                <a:cubicBezTo>
                  <a:pt x="0" y="27"/>
                  <a:pt x="0" y="14"/>
                  <a:pt x="0" y="0"/>
                </a:cubicBezTo>
                <a:cubicBezTo>
                  <a:pt x="0" y="14"/>
                  <a:pt x="0" y="21"/>
                  <a:pt x="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90" name="Freeform 578"/>
          <p:cNvSpPr>
            <a:spLocks noChangeArrowheads="1"/>
          </p:cNvSpPr>
          <p:nvPr/>
        </p:nvSpPr>
        <p:spPr bwMode="auto">
          <a:xfrm>
            <a:off x="9643269" y="3533775"/>
            <a:ext cx="6350" cy="7144"/>
          </a:xfrm>
          <a:custGeom>
            <a:avLst/>
            <a:gdLst>
              <a:gd name="T0" fmla="*/ 0 w 21"/>
              <a:gd name="T1" fmla="*/ 13275 h 28"/>
              <a:gd name="T2" fmla="*/ 0 w 21"/>
              <a:gd name="T3" fmla="*/ 13275 h 28"/>
              <a:gd name="T4" fmla="*/ 10924 w 21"/>
              <a:gd name="T5" fmla="*/ 0 h 28"/>
              <a:gd name="T6" fmla="*/ 0 w 21"/>
              <a:gd name="T7" fmla="*/ 1327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27"/>
                </a:moveTo>
                <a:lnTo>
                  <a:pt x="0" y="27"/>
                </a:lnTo>
                <a:cubicBezTo>
                  <a:pt x="7" y="20"/>
                  <a:pt x="13" y="7"/>
                  <a:pt x="20" y="0"/>
                </a:cubicBezTo>
                <a:cubicBezTo>
                  <a:pt x="7" y="7"/>
                  <a:pt x="0" y="13"/>
                  <a:pt x="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91" name="Freeform 579"/>
          <p:cNvSpPr>
            <a:spLocks noChangeArrowheads="1"/>
          </p:cNvSpPr>
          <p:nvPr/>
        </p:nvSpPr>
        <p:spPr bwMode="auto">
          <a:xfrm>
            <a:off x="10127457" y="3145632"/>
            <a:ext cx="26988" cy="33338"/>
          </a:xfrm>
          <a:custGeom>
            <a:avLst/>
            <a:gdLst>
              <a:gd name="T0" fmla="*/ 24316 w 102"/>
              <a:gd name="T1" fmla="*/ 62445 h 130"/>
              <a:gd name="T2" fmla="*/ 24316 w 102"/>
              <a:gd name="T3" fmla="*/ 62445 h 130"/>
              <a:gd name="T4" fmla="*/ 38284 w 102"/>
              <a:gd name="T5" fmla="*/ 66028 h 130"/>
              <a:gd name="T6" fmla="*/ 24316 w 102"/>
              <a:gd name="T7" fmla="*/ 7166 h 130"/>
              <a:gd name="T8" fmla="*/ 10347 w 102"/>
              <a:gd name="T9" fmla="*/ 0 h 130"/>
              <a:gd name="T10" fmla="*/ 0 w 102"/>
              <a:gd name="T11" fmla="*/ 0 h 130"/>
              <a:gd name="T12" fmla="*/ 10347 w 102"/>
              <a:gd name="T13" fmla="*/ 52208 h 130"/>
              <a:gd name="T14" fmla="*/ 24316 w 102"/>
              <a:gd name="T15" fmla="*/ 62445 h 1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30">
                <a:moveTo>
                  <a:pt x="47" y="122"/>
                </a:moveTo>
                <a:lnTo>
                  <a:pt x="47" y="122"/>
                </a:lnTo>
                <a:cubicBezTo>
                  <a:pt x="54" y="122"/>
                  <a:pt x="67" y="129"/>
                  <a:pt x="74" y="129"/>
                </a:cubicBezTo>
                <a:cubicBezTo>
                  <a:pt x="101" y="95"/>
                  <a:pt x="87" y="41"/>
                  <a:pt x="47" y="14"/>
                </a:cubicBezTo>
                <a:cubicBezTo>
                  <a:pt x="40" y="7"/>
                  <a:pt x="27" y="7"/>
                  <a:pt x="20" y="0"/>
                </a:cubicBezTo>
                <a:cubicBezTo>
                  <a:pt x="13" y="0"/>
                  <a:pt x="6" y="0"/>
                  <a:pt x="0" y="0"/>
                </a:cubicBezTo>
                <a:cubicBezTo>
                  <a:pt x="0" y="41"/>
                  <a:pt x="6" y="75"/>
                  <a:pt x="20" y="102"/>
                </a:cubicBezTo>
                <a:cubicBezTo>
                  <a:pt x="27" y="108"/>
                  <a:pt x="33" y="115"/>
                  <a:pt x="47"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92" name="Freeform 580"/>
          <p:cNvSpPr>
            <a:spLocks noChangeArrowheads="1"/>
          </p:cNvSpPr>
          <p:nvPr/>
        </p:nvSpPr>
        <p:spPr bwMode="auto">
          <a:xfrm>
            <a:off x="9068594" y="3910807"/>
            <a:ext cx="30163" cy="33338"/>
          </a:xfrm>
          <a:custGeom>
            <a:avLst/>
            <a:gdLst>
              <a:gd name="T0" fmla="*/ 51939 w 116"/>
              <a:gd name="T1" fmla="*/ 0 h 129"/>
              <a:gd name="T2" fmla="*/ 51939 w 116"/>
              <a:gd name="T3" fmla="*/ 0 h 129"/>
              <a:gd name="T4" fmla="*/ 31369 w 116"/>
              <a:gd name="T5" fmla="*/ 0 h 129"/>
              <a:gd name="T6" fmla="*/ 13885 w 116"/>
              <a:gd name="T7" fmla="*/ 0 h 129"/>
              <a:gd name="T8" fmla="*/ 13885 w 116"/>
              <a:gd name="T9" fmla="*/ 0 h 129"/>
              <a:gd name="T10" fmla="*/ 0 w 116"/>
              <a:gd name="T11" fmla="*/ 38171 h 129"/>
              <a:gd name="T12" fmla="*/ 13885 w 116"/>
              <a:gd name="T13" fmla="*/ 34560 h 129"/>
              <a:gd name="T14" fmla="*/ 31369 w 116"/>
              <a:gd name="T15" fmla="*/ 59319 h 129"/>
              <a:gd name="T16" fmla="*/ 51939 w 116"/>
              <a:gd name="T17" fmla="*/ 62414 h 129"/>
              <a:gd name="T18" fmla="*/ 55539 w 116"/>
              <a:gd name="T19" fmla="*/ 55709 h 129"/>
              <a:gd name="T20" fmla="*/ 55539 w 116"/>
              <a:gd name="T21" fmla="*/ 6706 h 129"/>
              <a:gd name="T22" fmla="*/ 51939 w 116"/>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29">
                <a:moveTo>
                  <a:pt x="101" y="0"/>
                </a:moveTo>
                <a:lnTo>
                  <a:pt x="101" y="0"/>
                </a:lnTo>
                <a:cubicBezTo>
                  <a:pt x="61" y="0"/>
                  <a:pt x="61" y="0"/>
                  <a:pt x="61" y="0"/>
                </a:cubicBezTo>
                <a:cubicBezTo>
                  <a:pt x="27" y="0"/>
                  <a:pt x="27" y="0"/>
                  <a:pt x="27" y="0"/>
                </a:cubicBezTo>
                <a:cubicBezTo>
                  <a:pt x="27" y="33"/>
                  <a:pt x="13" y="54"/>
                  <a:pt x="0" y="74"/>
                </a:cubicBezTo>
                <a:cubicBezTo>
                  <a:pt x="13" y="67"/>
                  <a:pt x="20" y="67"/>
                  <a:pt x="27" y="67"/>
                </a:cubicBezTo>
                <a:cubicBezTo>
                  <a:pt x="54" y="67"/>
                  <a:pt x="47" y="101"/>
                  <a:pt x="61" y="115"/>
                </a:cubicBezTo>
                <a:cubicBezTo>
                  <a:pt x="61" y="128"/>
                  <a:pt x="74" y="128"/>
                  <a:pt x="101" y="121"/>
                </a:cubicBezTo>
                <a:cubicBezTo>
                  <a:pt x="101" y="115"/>
                  <a:pt x="101" y="108"/>
                  <a:pt x="108" y="108"/>
                </a:cubicBezTo>
                <a:cubicBezTo>
                  <a:pt x="115" y="54"/>
                  <a:pt x="115" y="67"/>
                  <a:pt x="108" y="13"/>
                </a:cubicBezTo>
                <a:cubicBezTo>
                  <a:pt x="101" y="7"/>
                  <a:pt x="101" y="0"/>
                  <a:pt x="10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93" name="Freeform 581"/>
          <p:cNvSpPr>
            <a:spLocks noChangeArrowheads="1"/>
          </p:cNvSpPr>
          <p:nvPr/>
        </p:nvSpPr>
        <p:spPr bwMode="auto">
          <a:xfrm>
            <a:off x="8671719" y="4095750"/>
            <a:ext cx="26194" cy="33338"/>
          </a:xfrm>
          <a:custGeom>
            <a:avLst/>
            <a:gdLst>
              <a:gd name="T0" fmla="*/ 45528 w 102"/>
              <a:gd name="T1" fmla="*/ 66024 h 129"/>
              <a:gd name="T2" fmla="*/ 45528 w 102"/>
              <a:gd name="T3" fmla="*/ 66024 h 129"/>
              <a:gd name="T4" fmla="*/ 48632 w 102"/>
              <a:gd name="T5" fmla="*/ 66024 h 129"/>
              <a:gd name="T6" fmla="*/ 45528 w 102"/>
              <a:gd name="T7" fmla="*/ 13927 h 129"/>
              <a:gd name="T8" fmla="*/ 41906 w 102"/>
              <a:gd name="T9" fmla="*/ 10316 h 129"/>
              <a:gd name="T10" fmla="*/ 27938 w 102"/>
              <a:gd name="T11" fmla="*/ 0 h 129"/>
              <a:gd name="T12" fmla="*/ 13969 w 102"/>
              <a:gd name="T13" fmla="*/ 0 h 129"/>
              <a:gd name="T14" fmla="*/ 10347 w 102"/>
              <a:gd name="T15" fmla="*/ 0 h 129"/>
              <a:gd name="T16" fmla="*/ 13969 w 102"/>
              <a:gd name="T17" fmla="*/ 55708 h 129"/>
              <a:gd name="T18" fmla="*/ 27938 w 102"/>
              <a:gd name="T19" fmla="*/ 66024 h 129"/>
              <a:gd name="T20" fmla="*/ 41906 w 102"/>
              <a:gd name="T21" fmla="*/ 66024 h 129"/>
              <a:gd name="T22" fmla="*/ 45528 w 102"/>
              <a:gd name="T23" fmla="*/ 66024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 h="129">
                <a:moveTo>
                  <a:pt x="88" y="128"/>
                </a:moveTo>
                <a:lnTo>
                  <a:pt x="88" y="128"/>
                </a:lnTo>
                <a:lnTo>
                  <a:pt x="94" y="128"/>
                </a:lnTo>
                <a:cubicBezTo>
                  <a:pt x="101" y="88"/>
                  <a:pt x="101" y="47"/>
                  <a:pt x="88" y="27"/>
                </a:cubicBezTo>
                <a:cubicBezTo>
                  <a:pt x="81" y="20"/>
                  <a:pt x="81" y="20"/>
                  <a:pt x="81" y="20"/>
                </a:cubicBezTo>
                <a:cubicBezTo>
                  <a:pt x="74" y="6"/>
                  <a:pt x="67" y="6"/>
                  <a:pt x="54" y="0"/>
                </a:cubicBezTo>
                <a:cubicBezTo>
                  <a:pt x="47" y="0"/>
                  <a:pt x="40" y="0"/>
                  <a:pt x="27" y="0"/>
                </a:cubicBezTo>
                <a:cubicBezTo>
                  <a:pt x="27" y="0"/>
                  <a:pt x="27" y="0"/>
                  <a:pt x="20" y="0"/>
                </a:cubicBezTo>
                <a:cubicBezTo>
                  <a:pt x="0" y="20"/>
                  <a:pt x="0" y="81"/>
                  <a:pt x="27" y="108"/>
                </a:cubicBezTo>
                <a:cubicBezTo>
                  <a:pt x="33" y="115"/>
                  <a:pt x="40" y="121"/>
                  <a:pt x="54" y="128"/>
                </a:cubicBezTo>
                <a:cubicBezTo>
                  <a:pt x="61" y="128"/>
                  <a:pt x="67" y="128"/>
                  <a:pt x="81" y="128"/>
                </a:cubicBezTo>
                <a:cubicBezTo>
                  <a:pt x="81" y="128"/>
                  <a:pt x="81" y="128"/>
                  <a:pt x="88"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94" name="Freeform 582"/>
          <p:cNvSpPr>
            <a:spLocks noChangeArrowheads="1"/>
          </p:cNvSpPr>
          <p:nvPr/>
        </p:nvSpPr>
        <p:spPr bwMode="auto">
          <a:xfrm>
            <a:off x="9194800" y="4026694"/>
            <a:ext cx="38894" cy="26988"/>
          </a:xfrm>
          <a:custGeom>
            <a:avLst/>
            <a:gdLst>
              <a:gd name="T0" fmla="*/ 56165 w 150"/>
              <a:gd name="T1" fmla="*/ 0 h 103"/>
              <a:gd name="T2" fmla="*/ 56165 w 150"/>
              <a:gd name="T3" fmla="*/ 0 h 103"/>
              <a:gd name="T4" fmla="*/ 52525 w 150"/>
              <a:gd name="T5" fmla="*/ 7173 h 103"/>
              <a:gd name="T6" fmla="*/ 42124 w 150"/>
              <a:gd name="T7" fmla="*/ 10760 h 103"/>
              <a:gd name="T8" fmla="*/ 35363 w 150"/>
              <a:gd name="T9" fmla="*/ 13834 h 103"/>
              <a:gd name="T10" fmla="*/ 17682 w 150"/>
              <a:gd name="T11" fmla="*/ 17420 h 103"/>
              <a:gd name="T12" fmla="*/ 3640 w 150"/>
              <a:gd name="T13" fmla="*/ 38427 h 103"/>
              <a:gd name="T14" fmla="*/ 17682 w 150"/>
              <a:gd name="T15" fmla="*/ 48674 h 103"/>
              <a:gd name="T16" fmla="*/ 35363 w 150"/>
              <a:gd name="T17" fmla="*/ 48674 h 103"/>
              <a:gd name="T18" fmla="*/ 42124 w 150"/>
              <a:gd name="T19" fmla="*/ 48674 h 103"/>
              <a:gd name="T20" fmla="*/ 52525 w 150"/>
              <a:gd name="T21" fmla="*/ 41501 h 103"/>
              <a:gd name="T22" fmla="*/ 56165 w 150"/>
              <a:gd name="T23" fmla="*/ 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103">
                <a:moveTo>
                  <a:pt x="108" y="0"/>
                </a:moveTo>
                <a:lnTo>
                  <a:pt x="108" y="0"/>
                </a:lnTo>
                <a:cubicBezTo>
                  <a:pt x="108" y="7"/>
                  <a:pt x="101" y="7"/>
                  <a:pt x="101" y="14"/>
                </a:cubicBezTo>
                <a:cubicBezTo>
                  <a:pt x="95" y="21"/>
                  <a:pt x="88" y="21"/>
                  <a:pt x="81" y="21"/>
                </a:cubicBezTo>
                <a:cubicBezTo>
                  <a:pt x="81" y="27"/>
                  <a:pt x="74" y="27"/>
                  <a:pt x="68" y="27"/>
                </a:cubicBezTo>
                <a:cubicBezTo>
                  <a:pt x="54" y="27"/>
                  <a:pt x="41" y="27"/>
                  <a:pt x="34" y="34"/>
                </a:cubicBezTo>
                <a:cubicBezTo>
                  <a:pt x="14" y="34"/>
                  <a:pt x="0" y="48"/>
                  <a:pt x="7" y="75"/>
                </a:cubicBezTo>
                <a:cubicBezTo>
                  <a:pt x="14" y="81"/>
                  <a:pt x="20" y="88"/>
                  <a:pt x="34" y="95"/>
                </a:cubicBezTo>
                <a:cubicBezTo>
                  <a:pt x="41" y="102"/>
                  <a:pt x="54" y="102"/>
                  <a:pt x="68" y="95"/>
                </a:cubicBezTo>
                <a:cubicBezTo>
                  <a:pt x="74" y="95"/>
                  <a:pt x="81" y="95"/>
                  <a:pt x="81" y="95"/>
                </a:cubicBezTo>
                <a:cubicBezTo>
                  <a:pt x="88" y="88"/>
                  <a:pt x="95" y="88"/>
                  <a:pt x="101" y="81"/>
                </a:cubicBezTo>
                <a:cubicBezTo>
                  <a:pt x="128" y="61"/>
                  <a:pt x="149" y="21"/>
                  <a:pt x="108"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95" name="Freeform 583"/>
          <p:cNvSpPr>
            <a:spLocks noChangeArrowheads="1"/>
          </p:cNvSpPr>
          <p:nvPr/>
        </p:nvSpPr>
        <p:spPr bwMode="auto">
          <a:xfrm>
            <a:off x="8718550" y="4095750"/>
            <a:ext cx="32544" cy="46038"/>
          </a:xfrm>
          <a:custGeom>
            <a:avLst/>
            <a:gdLst>
              <a:gd name="T0" fmla="*/ 21414 w 123"/>
              <a:gd name="T1" fmla="*/ 63098 h 176"/>
              <a:gd name="T2" fmla="*/ 21414 w 123"/>
              <a:gd name="T3" fmla="*/ 63098 h 176"/>
              <a:gd name="T4" fmla="*/ 35515 w 123"/>
              <a:gd name="T5" fmla="*/ 52669 h 176"/>
              <a:gd name="T6" fmla="*/ 35515 w 123"/>
              <a:gd name="T7" fmla="*/ 77178 h 176"/>
              <a:gd name="T8" fmla="*/ 52751 w 123"/>
              <a:gd name="T9" fmla="*/ 91258 h 176"/>
              <a:gd name="T10" fmla="*/ 60063 w 123"/>
              <a:gd name="T11" fmla="*/ 91258 h 176"/>
              <a:gd name="T12" fmla="*/ 60063 w 123"/>
              <a:gd name="T13" fmla="*/ 0 h 176"/>
              <a:gd name="T14" fmla="*/ 52751 w 123"/>
              <a:gd name="T15" fmla="*/ 3129 h 176"/>
              <a:gd name="T16" fmla="*/ 35515 w 123"/>
              <a:gd name="T17" fmla="*/ 10429 h 176"/>
              <a:gd name="T18" fmla="*/ 21414 w 123"/>
              <a:gd name="T19" fmla="*/ 6309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176">
                <a:moveTo>
                  <a:pt x="41" y="121"/>
                </a:moveTo>
                <a:lnTo>
                  <a:pt x="41" y="121"/>
                </a:lnTo>
                <a:cubicBezTo>
                  <a:pt x="41" y="108"/>
                  <a:pt x="47" y="94"/>
                  <a:pt x="68" y="101"/>
                </a:cubicBezTo>
                <a:cubicBezTo>
                  <a:pt x="68" y="115"/>
                  <a:pt x="68" y="135"/>
                  <a:pt x="68" y="148"/>
                </a:cubicBezTo>
                <a:cubicBezTo>
                  <a:pt x="74" y="162"/>
                  <a:pt x="81" y="175"/>
                  <a:pt x="101" y="175"/>
                </a:cubicBezTo>
                <a:cubicBezTo>
                  <a:pt x="108" y="175"/>
                  <a:pt x="108" y="175"/>
                  <a:pt x="115" y="175"/>
                </a:cubicBezTo>
                <a:cubicBezTo>
                  <a:pt x="122" y="74"/>
                  <a:pt x="88" y="74"/>
                  <a:pt x="115" y="0"/>
                </a:cubicBezTo>
                <a:cubicBezTo>
                  <a:pt x="115" y="0"/>
                  <a:pt x="108" y="0"/>
                  <a:pt x="101" y="6"/>
                </a:cubicBezTo>
                <a:cubicBezTo>
                  <a:pt x="88" y="6"/>
                  <a:pt x="81" y="13"/>
                  <a:pt x="68" y="20"/>
                </a:cubicBezTo>
                <a:cubicBezTo>
                  <a:pt x="34" y="47"/>
                  <a:pt x="0" y="108"/>
                  <a:pt x="41" y="12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99" name="Freeform 587"/>
          <p:cNvSpPr>
            <a:spLocks noChangeArrowheads="1"/>
          </p:cNvSpPr>
          <p:nvPr/>
        </p:nvSpPr>
        <p:spPr bwMode="auto">
          <a:xfrm>
            <a:off x="11062494" y="3131344"/>
            <a:ext cx="9525" cy="29369"/>
          </a:xfrm>
          <a:custGeom>
            <a:avLst/>
            <a:gdLst>
              <a:gd name="T0" fmla="*/ 0 w 35"/>
              <a:gd name="T1" fmla="*/ 41657 h 116"/>
              <a:gd name="T2" fmla="*/ 0 w 35"/>
              <a:gd name="T3" fmla="*/ 41657 h 116"/>
              <a:gd name="T4" fmla="*/ 7342 w 35"/>
              <a:gd name="T5" fmla="*/ 48857 h 116"/>
              <a:gd name="T6" fmla="*/ 17830 w 35"/>
              <a:gd name="T7" fmla="*/ 59143 h 116"/>
              <a:gd name="T8" fmla="*/ 17830 w 35"/>
              <a:gd name="T9" fmla="*/ 0 h 116"/>
              <a:gd name="T10" fmla="*/ 7342 w 35"/>
              <a:gd name="T11" fmla="*/ 13886 h 116"/>
              <a:gd name="T12" fmla="*/ 0 w 35"/>
              <a:gd name="T13" fmla="*/ 41657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16">
                <a:moveTo>
                  <a:pt x="0" y="81"/>
                </a:moveTo>
                <a:lnTo>
                  <a:pt x="0" y="81"/>
                </a:lnTo>
                <a:cubicBezTo>
                  <a:pt x="7" y="81"/>
                  <a:pt x="7" y="88"/>
                  <a:pt x="14" y="95"/>
                </a:cubicBezTo>
                <a:cubicBezTo>
                  <a:pt x="20" y="102"/>
                  <a:pt x="27" y="108"/>
                  <a:pt x="34" y="115"/>
                </a:cubicBezTo>
                <a:cubicBezTo>
                  <a:pt x="34" y="0"/>
                  <a:pt x="34" y="0"/>
                  <a:pt x="34" y="0"/>
                </a:cubicBezTo>
                <a:cubicBezTo>
                  <a:pt x="27" y="7"/>
                  <a:pt x="20" y="21"/>
                  <a:pt x="14" y="27"/>
                </a:cubicBezTo>
                <a:cubicBezTo>
                  <a:pt x="7" y="41"/>
                  <a:pt x="0" y="61"/>
                  <a:pt x="0"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05" name="Freeform 593"/>
          <p:cNvSpPr>
            <a:spLocks noChangeArrowheads="1"/>
          </p:cNvSpPr>
          <p:nvPr/>
        </p:nvSpPr>
        <p:spPr bwMode="auto">
          <a:xfrm>
            <a:off x="6800850" y="2913857"/>
            <a:ext cx="42863" cy="25400"/>
          </a:xfrm>
          <a:custGeom>
            <a:avLst/>
            <a:gdLst>
              <a:gd name="T0" fmla="*/ 66661 w 163"/>
              <a:gd name="T1" fmla="*/ 49953 h 96"/>
              <a:gd name="T2" fmla="*/ 66661 w 163"/>
              <a:gd name="T3" fmla="*/ 49953 h 96"/>
              <a:gd name="T4" fmla="*/ 84368 w 163"/>
              <a:gd name="T5" fmla="*/ 21559 h 96"/>
              <a:gd name="T6" fmla="*/ 66661 w 163"/>
              <a:gd name="T7" fmla="*/ 10516 h 96"/>
              <a:gd name="T8" fmla="*/ 45830 w 163"/>
              <a:gd name="T9" fmla="*/ 3681 h 96"/>
              <a:gd name="T10" fmla="*/ 3646 w 163"/>
              <a:gd name="T11" fmla="*/ 7362 h 96"/>
              <a:gd name="T12" fmla="*/ 45830 w 163"/>
              <a:gd name="T13" fmla="*/ 49953 h 96"/>
              <a:gd name="T14" fmla="*/ 66661 w 163"/>
              <a:gd name="T15" fmla="*/ 49953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 h="96">
                <a:moveTo>
                  <a:pt x="128" y="95"/>
                </a:moveTo>
                <a:lnTo>
                  <a:pt x="128" y="95"/>
                </a:lnTo>
                <a:cubicBezTo>
                  <a:pt x="149" y="88"/>
                  <a:pt x="162" y="74"/>
                  <a:pt x="162" y="41"/>
                </a:cubicBezTo>
                <a:cubicBezTo>
                  <a:pt x="149" y="34"/>
                  <a:pt x="142" y="27"/>
                  <a:pt x="128" y="20"/>
                </a:cubicBezTo>
                <a:cubicBezTo>
                  <a:pt x="115" y="14"/>
                  <a:pt x="101" y="7"/>
                  <a:pt x="88" y="7"/>
                </a:cubicBezTo>
                <a:cubicBezTo>
                  <a:pt x="54" y="0"/>
                  <a:pt x="27" y="0"/>
                  <a:pt x="7" y="14"/>
                </a:cubicBezTo>
                <a:cubicBezTo>
                  <a:pt x="0" y="54"/>
                  <a:pt x="41" y="81"/>
                  <a:pt x="88" y="95"/>
                </a:cubicBezTo>
                <a:cubicBezTo>
                  <a:pt x="101" y="95"/>
                  <a:pt x="115" y="95"/>
                  <a:pt x="128"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08" name="Freeform 596"/>
          <p:cNvSpPr>
            <a:spLocks noChangeArrowheads="1"/>
          </p:cNvSpPr>
          <p:nvPr/>
        </p:nvSpPr>
        <p:spPr bwMode="auto">
          <a:xfrm>
            <a:off x="10625932" y="3351213"/>
            <a:ext cx="1588" cy="794"/>
          </a:xfrm>
          <a:custGeom>
            <a:avLst/>
            <a:gdLst>
              <a:gd name="T0" fmla="*/ 0 w 8"/>
              <a:gd name="T1" fmla="*/ 0 h 1"/>
              <a:gd name="T2" fmla="*/ 0 w 8"/>
              <a:gd name="T3" fmla="*/ 0 h 1"/>
              <a:gd name="T4" fmla="*/ 0 w 8"/>
              <a:gd name="T5" fmla="*/ 0 h 1"/>
              <a:gd name="T6" fmla="*/ 4015 w 8"/>
              <a:gd name="T7" fmla="*/ 0 h 1"/>
              <a:gd name="T8" fmla="*/ 0 w 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
                <a:moveTo>
                  <a:pt x="0" y="0"/>
                </a:moveTo>
                <a:lnTo>
                  <a:pt x="0" y="0"/>
                </a:lnTo>
                <a:cubicBezTo>
                  <a:pt x="7" y="0"/>
                  <a:pt x="7" y="0"/>
                  <a:pt x="7" y="0"/>
                </a:cubicBezTo>
                <a:cubicBezTo>
                  <a:pt x="7" y="0"/>
                  <a:pt x="7" y="0"/>
                  <a:pt x="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09" name="Freeform 597"/>
          <p:cNvSpPr>
            <a:spLocks noChangeArrowheads="1"/>
          </p:cNvSpPr>
          <p:nvPr/>
        </p:nvSpPr>
        <p:spPr bwMode="auto">
          <a:xfrm>
            <a:off x="6942138" y="2992438"/>
            <a:ext cx="31750" cy="28575"/>
          </a:xfrm>
          <a:custGeom>
            <a:avLst/>
            <a:gdLst>
              <a:gd name="T0" fmla="*/ 39171 w 123"/>
              <a:gd name="T1" fmla="*/ 56835 h 109"/>
              <a:gd name="T2" fmla="*/ 39171 w 123"/>
              <a:gd name="T3" fmla="*/ 56835 h 109"/>
              <a:gd name="T4" fmla="*/ 25070 w 123"/>
              <a:gd name="T5" fmla="*/ 3684 h 109"/>
              <a:gd name="T6" fmla="*/ 0 w 123"/>
              <a:gd name="T7" fmla="*/ 17892 h 109"/>
              <a:gd name="T8" fmla="*/ 25070 w 123"/>
              <a:gd name="T9" fmla="*/ 53151 h 109"/>
              <a:gd name="T10" fmla="*/ 39171 w 123"/>
              <a:gd name="T11" fmla="*/ 56835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109">
                <a:moveTo>
                  <a:pt x="75" y="108"/>
                </a:moveTo>
                <a:lnTo>
                  <a:pt x="75" y="108"/>
                </a:lnTo>
                <a:cubicBezTo>
                  <a:pt x="122" y="74"/>
                  <a:pt x="88" y="14"/>
                  <a:pt x="48" y="7"/>
                </a:cubicBezTo>
                <a:cubicBezTo>
                  <a:pt x="27" y="0"/>
                  <a:pt x="7" y="7"/>
                  <a:pt x="0" y="34"/>
                </a:cubicBezTo>
                <a:cubicBezTo>
                  <a:pt x="34" y="34"/>
                  <a:pt x="21" y="88"/>
                  <a:pt x="48" y="101"/>
                </a:cubicBezTo>
                <a:cubicBezTo>
                  <a:pt x="54" y="108"/>
                  <a:pt x="61" y="108"/>
                  <a:pt x="75"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0" name="Freeform 598"/>
          <p:cNvSpPr>
            <a:spLocks noChangeArrowheads="1"/>
          </p:cNvSpPr>
          <p:nvPr/>
        </p:nvSpPr>
        <p:spPr bwMode="auto">
          <a:xfrm>
            <a:off x="7575550" y="3838575"/>
            <a:ext cx="1588" cy="3969"/>
          </a:xfrm>
          <a:custGeom>
            <a:avLst/>
            <a:gdLst>
              <a:gd name="T0" fmla="*/ 0 w 8"/>
              <a:gd name="T1" fmla="*/ 6391 h 14"/>
              <a:gd name="T2" fmla="*/ 0 w 8"/>
              <a:gd name="T3" fmla="*/ 6391 h 14"/>
              <a:gd name="T4" fmla="*/ 4015 w 8"/>
              <a:gd name="T5" fmla="*/ 6391 h 14"/>
              <a:gd name="T6" fmla="*/ 0 w 8"/>
              <a:gd name="T7" fmla="*/ 2950 h 14"/>
              <a:gd name="T8" fmla="*/ 0 w 8"/>
              <a:gd name="T9" fmla="*/ 0 h 14"/>
              <a:gd name="T10" fmla="*/ 0 w 8"/>
              <a:gd name="T11" fmla="*/ 639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4">
                <a:moveTo>
                  <a:pt x="0" y="13"/>
                </a:moveTo>
                <a:lnTo>
                  <a:pt x="0" y="13"/>
                </a:lnTo>
                <a:cubicBezTo>
                  <a:pt x="7" y="13"/>
                  <a:pt x="7" y="13"/>
                  <a:pt x="7" y="13"/>
                </a:cubicBezTo>
                <a:cubicBezTo>
                  <a:pt x="7" y="6"/>
                  <a:pt x="7" y="6"/>
                  <a:pt x="0" y="6"/>
                </a:cubicBezTo>
                <a:cubicBezTo>
                  <a:pt x="0" y="6"/>
                  <a:pt x="0" y="6"/>
                  <a:pt x="0" y="0"/>
                </a:cubicBezTo>
                <a:cubicBezTo>
                  <a:pt x="0" y="6"/>
                  <a:pt x="0" y="6"/>
                  <a:pt x="0" y="1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2" name="Freeform 600"/>
          <p:cNvSpPr>
            <a:spLocks noChangeArrowheads="1"/>
          </p:cNvSpPr>
          <p:nvPr/>
        </p:nvSpPr>
        <p:spPr bwMode="auto">
          <a:xfrm>
            <a:off x="7135019" y="2921000"/>
            <a:ext cx="28575" cy="28575"/>
          </a:xfrm>
          <a:custGeom>
            <a:avLst/>
            <a:gdLst>
              <a:gd name="T0" fmla="*/ 28416 w 109"/>
              <a:gd name="T1" fmla="*/ 56835 h 109"/>
              <a:gd name="T2" fmla="*/ 28416 w 109"/>
              <a:gd name="T3" fmla="*/ 56835 h 109"/>
              <a:gd name="T4" fmla="*/ 38940 w 109"/>
              <a:gd name="T5" fmla="*/ 46310 h 109"/>
              <a:gd name="T6" fmla="*/ 49991 w 109"/>
              <a:gd name="T7" fmla="*/ 38942 h 109"/>
              <a:gd name="T8" fmla="*/ 56832 w 109"/>
              <a:gd name="T9" fmla="*/ 32101 h 109"/>
              <a:gd name="T10" fmla="*/ 49991 w 109"/>
              <a:gd name="T11" fmla="*/ 32101 h 109"/>
              <a:gd name="T12" fmla="*/ 38940 w 109"/>
              <a:gd name="T13" fmla="*/ 21576 h 109"/>
              <a:gd name="T14" fmla="*/ 3684 w 109"/>
              <a:gd name="T15" fmla="*/ 7367 h 109"/>
              <a:gd name="T16" fmla="*/ 28416 w 109"/>
              <a:gd name="T17" fmla="*/ 56835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9">
                <a:moveTo>
                  <a:pt x="54" y="108"/>
                </a:moveTo>
                <a:lnTo>
                  <a:pt x="54" y="108"/>
                </a:lnTo>
                <a:cubicBezTo>
                  <a:pt x="54" y="101"/>
                  <a:pt x="61" y="95"/>
                  <a:pt x="74" y="88"/>
                </a:cubicBezTo>
                <a:cubicBezTo>
                  <a:pt x="81" y="81"/>
                  <a:pt x="88" y="81"/>
                  <a:pt x="95" y="74"/>
                </a:cubicBezTo>
                <a:cubicBezTo>
                  <a:pt x="101" y="74"/>
                  <a:pt x="108" y="68"/>
                  <a:pt x="108" y="61"/>
                </a:cubicBezTo>
                <a:cubicBezTo>
                  <a:pt x="101" y="61"/>
                  <a:pt x="101" y="61"/>
                  <a:pt x="95" y="61"/>
                </a:cubicBezTo>
                <a:cubicBezTo>
                  <a:pt x="81" y="61"/>
                  <a:pt x="74" y="54"/>
                  <a:pt x="74" y="41"/>
                </a:cubicBezTo>
                <a:cubicBezTo>
                  <a:pt x="61" y="27"/>
                  <a:pt x="47" y="0"/>
                  <a:pt x="7" y="14"/>
                </a:cubicBezTo>
                <a:cubicBezTo>
                  <a:pt x="0" y="68"/>
                  <a:pt x="14" y="108"/>
                  <a:pt x="54"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3" name="Freeform 601"/>
          <p:cNvSpPr>
            <a:spLocks noChangeArrowheads="1"/>
          </p:cNvSpPr>
          <p:nvPr/>
        </p:nvSpPr>
        <p:spPr bwMode="auto">
          <a:xfrm>
            <a:off x="8943975" y="2603500"/>
            <a:ext cx="23019" cy="44450"/>
          </a:xfrm>
          <a:custGeom>
            <a:avLst/>
            <a:gdLst>
              <a:gd name="T0" fmla="*/ 35060 w 89"/>
              <a:gd name="T1" fmla="*/ 46322 h 170"/>
              <a:gd name="T2" fmla="*/ 35060 w 89"/>
              <a:gd name="T3" fmla="*/ 46322 h 170"/>
              <a:gd name="T4" fmla="*/ 10827 w 89"/>
              <a:gd name="T5" fmla="*/ 3685 h 170"/>
              <a:gd name="T6" fmla="*/ 7218 w 89"/>
              <a:gd name="T7" fmla="*/ 0 h 170"/>
              <a:gd name="T8" fmla="*/ 10827 w 89"/>
              <a:gd name="T9" fmla="*/ 74747 h 170"/>
              <a:gd name="T10" fmla="*/ 35060 w 89"/>
              <a:gd name="T11" fmla="*/ 88960 h 170"/>
              <a:gd name="T12" fmla="*/ 45371 w 89"/>
              <a:gd name="T13" fmla="*/ 88960 h 170"/>
              <a:gd name="T14" fmla="*/ 45371 w 89"/>
              <a:gd name="T15" fmla="*/ 88960 h 170"/>
              <a:gd name="T16" fmla="*/ 35060 w 89"/>
              <a:gd name="T17" fmla="*/ 46322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70">
                <a:moveTo>
                  <a:pt x="68" y="88"/>
                </a:moveTo>
                <a:lnTo>
                  <a:pt x="68" y="88"/>
                </a:lnTo>
                <a:cubicBezTo>
                  <a:pt x="61" y="54"/>
                  <a:pt x="54" y="34"/>
                  <a:pt x="21" y="7"/>
                </a:cubicBezTo>
                <a:lnTo>
                  <a:pt x="14" y="0"/>
                </a:lnTo>
                <a:cubicBezTo>
                  <a:pt x="41" y="61"/>
                  <a:pt x="0" y="108"/>
                  <a:pt x="21" y="142"/>
                </a:cubicBezTo>
                <a:cubicBezTo>
                  <a:pt x="27" y="155"/>
                  <a:pt x="41" y="162"/>
                  <a:pt x="68" y="169"/>
                </a:cubicBezTo>
                <a:cubicBezTo>
                  <a:pt x="75" y="169"/>
                  <a:pt x="81" y="169"/>
                  <a:pt x="88" y="169"/>
                </a:cubicBezTo>
                <a:cubicBezTo>
                  <a:pt x="75" y="135"/>
                  <a:pt x="68" y="108"/>
                  <a:pt x="68" y="8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4" name="Freeform 602"/>
          <p:cNvSpPr>
            <a:spLocks noChangeArrowheads="1"/>
          </p:cNvSpPr>
          <p:nvPr/>
        </p:nvSpPr>
        <p:spPr bwMode="auto">
          <a:xfrm>
            <a:off x="9201150" y="5332413"/>
            <a:ext cx="130175" cy="82550"/>
          </a:xfrm>
          <a:custGeom>
            <a:avLst/>
            <a:gdLst>
              <a:gd name="T0" fmla="*/ 239627 w 501"/>
              <a:gd name="T1" fmla="*/ 84160 h 318"/>
              <a:gd name="T2" fmla="*/ 239627 w 501"/>
              <a:gd name="T3" fmla="*/ 84160 h 318"/>
              <a:gd name="T4" fmla="*/ 261032 w 501"/>
              <a:gd name="T5" fmla="*/ 87277 h 318"/>
              <a:gd name="T6" fmla="*/ 261032 w 501"/>
              <a:gd name="T7" fmla="*/ 87277 h 318"/>
              <a:gd name="T8" fmla="*/ 261032 w 501"/>
              <a:gd name="T9" fmla="*/ 66497 h 318"/>
              <a:gd name="T10" fmla="*/ 239627 w 501"/>
              <a:gd name="T11" fmla="*/ 28053 h 318"/>
              <a:gd name="T12" fmla="*/ 208303 w 501"/>
              <a:gd name="T13" fmla="*/ 0 h 318"/>
              <a:gd name="T14" fmla="*/ 208303 w 501"/>
              <a:gd name="T15" fmla="*/ 126240 h 318"/>
              <a:gd name="T16" fmla="*/ 197340 w 501"/>
              <a:gd name="T17" fmla="*/ 122603 h 318"/>
              <a:gd name="T18" fmla="*/ 183244 w 501"/>
              <a:gd name="T19" fmla="*/ 115330 h 318"/>
              <a:gd name="T20" fmla="*/ 172803 w 501"/>
              <a:gd name="T21" fmla="*/ 112213 h 318"/>
              <a:gd name="T22" fmla="*/ 166016 w 501"/>
              <a:gd name="T23" fmla="*/ 112213 h 318"/>
              <a:gd name="T24" fmla="*/ 166016 w 501"/>
              <a:gd name="T25" fmla="*/ 112213 h 318"/>
              <a:gd name="T26" fmla="*/ 158707 w 501"/>
              <a:gd name="T27" fmla="*/ 112213 h 318"/>
              <a:gd name="T28" fmla="*/ 148266 w 501"/>
              <a:gd name="T29" fmla="*/ 42080 h 318"/>
              <a:gd name="T30" fmla="*/ 140957 w 501"/>
              <a:gd name="T31" fmla="*/ 38443 h 318"/>
              <a:gd name="T32" fmla="*/ 137825 w 501"/>
              <a:gd name="T33" fmla="*/ 38443 h 318"/>
              <a:gd name="T34" fmla="*/ 105979 w 501"/>
              <a:gd name="T35" fmla="*/ 42080 h 318"/>
              <a:gd name="T36" fmla="*/ 98670 w 501"/>
              <a:gd name="T37" fmla="*/ 42080 h 318"/>
              <a:gd name="T38" fmla="*/ 88229 w 501"/>
              <a:gd name="T39" fmla="*/ 45197 h 318"/>
              <a:gd name="T40" fmla="*/ 60037 w 501"/>
              <a:gd name="T41" fmla="*/ 62860 h 318"/>
              <a:gd name="T42" fmla="*/ 77788 w 501"/>
              <a:gd name="T43" fmla="*/ 76887 h 318"/>
              <a:gd name="T44" fmla="*/ 42287 w 501"/>
              <a:gd name="T45" fmla="*/ 62860 h 318"/>
              <a:gd name="T46" fmla="*/ 31846 w 501"/>
              <a:gd name="T47" fmla="*/ 59224 h 318"/>
              <a:gd name="T48" fmla="*/ 25059 w 501"/>
              <a:gd name="T49" fmla="*/ 56107 h 318"/>
              <a:gd name="T50" fmla="*/ 7309 w 501"/>
              <a:gd name="T51" fmla="*/ 52470 h 318"/>
              <a:gd name="T52" fmla="*/ 0 w 501"/>
              <a:gd name="T53" fmla="*/ 48834 h 318"/>
              <a:gd name="T54" fmla="*/ 7309 w 501"/>
              <a:gd name="T55" fmla="*/ 59224 h 318"/>
              <a:gd name="T56" fmla="*/ 25059 w 501"/>
              <a:gd name="T57" fmla="*/ 90914 h 318"/>
              <a:gd name="T58" fmla="*/ 31846 w 501"/>
              <a:gd name="T59" fmla="*/ 101304 h 318"/>
              <a:gd name="T60" fmla="*/ 42287 w 501"/>
              <a:gd name="T61" fmla="*/ 112213 h 318"/>
              <a:gd name="T62" fmla="*/ 88229 w 501"/>
              <a:gd name="T63" fmla="*/ 150657 h 318"/>
              <a:gd name="T64" fmla="*/ 98670 w 501"/>
              <a:gd name="T65" fmla="*/ 157410 h 318"/>
              <a:gd name="T66" fmla="*/ 105979 w 501"/>
              <a:gd name="T67" fmla="*/ 157410 h 318"/>
              <a:gd name="T68" fmla="*/ 130516 w 501"/>
              <a:gd name="T69" fmla="*/ 164683 h 318"/>
              <a:gd name="T70" fmla="*/ 134170 w 501"/>
              <a:gd name="T71" fmla="*/ 140267 h 318"/>
              <a:gd name="T72" fmla="*/ 140957 w 501"/>
              <a:gd name="T73" fmla="*/ 140267 h 318"/>
              <a:gd name="T74" fmla="*/ 148266 w 501"/>
              <a:gd name="T75" fmla="*/ 140267 h 318"/>
              <a:gd name="T76" fmla="*/ 162362 w 501"/>
              <a:gd name="T77" fmla="*/ 140267 h 318"/>
              <a:gd name="T78" fmla="*/ 166016 w 501"/>
              <a:gd name="T79" fmla="*/ 143384 h 318"/>
              <a:gd name="T80" fmla="*/ 166016 w 501"/>
              <a:gd name="T81" fmla="*/ 143384 h 318"/>
              <a:gd name="T82" fmla="*/ 172803 w 501"/>
              <a:gd name="T83" fmla="*/ 147020 h 318"/>
              <a:gd name="T84" fmla="*/ 183244 w 501"/>
              <a:gd name="T85" fmla="*/ 147020 h 318"/>
              <a:gd name="T86" fmla="*/ 197340 w 501"/>
              <a:gd name="T87" fmla="*/ 147020 h 318"/>
              <a:gd name="T88" fmla="*/ 222399 w 501"/>
              <a:gd name="T89" fmla="*/ 150657 h 318"/>
              <a:gd name="T90" fmla="*/ 239627 w 501"/>
              <a:gd name="T91" fmla="*/ 84160 h 3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318">
                <a:moveTo>
                  <a:pt x="459" y="162"/>
                </a:moveTo>
                <a:lnTo>
                  <a:pt x="459" y="162"/>
                </a:lnTo>
                <a:cubicBezTo>
                  <a:pt x="473" y="162"/>
                  <a:pt x="480" y="162"/>
                  <a:pt x="500" y="168"/>
                </a:cubicBezTo>
                <a:cubicBezTo>
                  <a:pt x="500" y="155"/>
                  <a:pt x="500" y="141"/>
                  <a:pt x="500" y="128"/>
                </a:cubicBezTo>
                <a:cubicBezTo>
                  <a:pt x="493" y="94"/>
                  <a:pt x="480" y="74"/>
                  <a:pt x="459" y="54"/>
                </a:cubicBezTo>
                <a:cubicBezTo>
                  <a:pt x="446" y="33"/>
                  <a:pt x="426" y="13"/>
                  <a:pt x="399" y="0"/>
                </a:cubicBezTo>
                <a:cubicBezTo>
                  <a:pt x="493" y="141"/>
                  <a:pt x="345" y="121"/>
                  <a:pt x="399" y="243"/>
                </a:cubicBezTo>
                <a:cubicBezTo>
                  <a:pt x="392" y="243"/>
                  <a:pt x="385" y="243"/>
                  <a:pt x="378" y="236"/>
                </a:cubicBezTo>
                <a:cubicBezTo>
                  <a:pt x="372" y="229"/>
                  <a:pt x="358" y="222"/>
                  <a:pt x="351" y="222"/>
                </a:cubicBezTo>
                <a:cubicBezTo>
                  <a:pt x="345" y="222"/>
                  <a:pt x="338" y="216"/>
                  <a:pt x="331" y="216"/>
                </a:cubicBezTo>
                <a:cubicBezTo>
                  <a:pt x="324" y="216"/>
                  <a:pt x="324" y="216"/>
                  <a:pt x="318" y="216"/>
                </a:cubicBezTo>
                <a:cubicBezTo>
                  <a:pt x="311" y="216"/>
                  <a:pt x="304" y="216"/>
                  <a:pt x="304" y="216"/>
                </a:cubicBezTo>
                <a:cubicBezTo>
                  <a:pt x="297" y="182"/>
                  <a:pt x="324" y="108"/>
                  <a:pt x="284" y="81"/>
                </a:cubicBezTo>
                <a:cubicBezTo>
                  <a:pt x="277" y="81"/>
                  <a:pt x="277" y="81"/>
                  <a:pt x="270" y="74"/>
                </a:cubicBezTo>
                <a:lnTo>
                  <a:pt x="264" y="74"/>
                </a:lnTo>
                <a:cubicBezTo>
                  <a:pt x="243" y="74"/>
                  <a:pt x="223" y="74"/>
                  <a:pt x="203" y="81"/>
                </a:cubicBezTo>
                <a:cubicBezTo>
                  <a:pt x="203" y="81"/>
                  <a:pt x="196" y="81"/>
                  <a:pt x="189" y="81"/>
                </a:cubicBezTo>
                <a:cubicBezTo>
                  <a:pt x="183" y="81"/>
                  <a:pt x="176" y="87"/>
                  <a:pt x="169" y="87"/>
                </a:cubicBezTo>
                <a:cubicBezTo>
                  <a:pt x="149" y="94"/>
                  <a:pt x="129" y="108"/>
                  <a:pt x="115" y="121"/>
                </a:cubicBezTo>
                <a:cubicBezTo>
                  <a:pt x="122" y="135"/>
                  <a:pt x="135" y="141"/>
                  <a:pt x="149" y="148"/>
                </a:cubicBezTo>
                <a:cubicBezTo>
                  <a:pt x="122" y="148"/>
                  <a:pt x="108" y="135"/>
                  <a:pt x="81" y="121"/>
                </a:cubicBezTo>
                <a:cubicBezTo>
                  <a:pt x="75" y="121"/>
                  <a:pt x="68" y="114"/>
                  <a:pt x="61" y="114"/>
                </a:cubicBezTo>
                <a:cubicBezTo>
                  <a:pt x="61" y="114"/>
                  <a:pt x="54" y="108"/>
                  <a:pt x="48" y="108"/>
                </a:cubicBezTo>
                <a:cubicBezTo>
                  <a:pt x="41" y="101"/>
                  <a:pt x="27" y="101"/>
                  <a:pt x="14" y="101"/>
                </a:cubicBezTo>
                <a:cubicBezTo>
                  <a:pt x="7" y="94"/>
                  <a:pt x="7" y="94"/>
                  <a:pt x="0" y="94"/>
                </a:cubicBezTo>
                <a:cubicBezTo>
                  <a:pt x="0" y="101"/>
                  <a:pt x="7" y="108"/>
                  <a:pt x="14" y="114"/>
                </a:cubicBezTo>
                <a:cubicBezTo>
                  <a:pt x="21" y="135"/>
                  <a:pt x="34" y="155"/>
                  <a:pt x="48" y="175"/>
                </a:cubicBezTo>
                <a:cubicBezTo>
                  <a:pt x="54" y="182"/>
                  <a:pt x="61" y="189"/>
                  <a:pt x="61" y="195"/>
                </a:cubicBezTo>
                <a:cubicBezTo>
                  <a:pt x="68" y="202"/>
                  <a:pt x="75" y="209"/>
                  <a:pt x="81" y="216"/>
                </a:cubicBezTo>
                <a:cubicBezTo>
                  <a:pt x="108" y="249"/>
                  <a:pt x="135" y="270"/>
                  <a:pt x="169" y="290"/>
                </a:cubicBezTo>
                <a:cubicBezTo>
                  <a:pt x="176" y="297"/>
                  <a:pt x="183" y="297"/>
                  <a:pt x="189" y="303"/>
                </a:cubicBezTo>
                <a:cubicBezTo>
                  <a:pt x="196" y="303"/>
                  <a:pt x="203" y="303"/>
                  <a:pt x="203" y="303"/>
                </a:cubicBezTo>
                <a:cubicBezTo>
                  <a:pt x="216" y="310"/>
                  <a:pt x="237" y="317"/>
                  <a:pt x="250" y="317"/>
                </a:cubicBezTo>
                <a:cubicBezTo>
                  <a:pt x="250" y="297"/>
                  <a:pt x="250" y="283"/>
                  <a:pt x="257" y="270"/>
                </a:cubicBezTo>
                <a:cubicBezTo>
                  <a:pt x="257" y="270"/>
                  <a:pt x="264" y="270"/>
                  <a:pt x="270" y="270"/>
                </a:cubicBezTo>
                <a:cubicBezTo>
                  <a:pt x="277" y="270"/>
                  <a:pt x="277" y="270"/>
                  <a:pt x="284" y="270"/>
                </a:cubicBezTo>
                <a:cubicBezTo>
                  <a:pt x="291" y="270"/>
                  <a:pt x="304" y="270"/>
                  <a:pt x="311" y="270"/>
                </a:cubicBezTo>
                <a:cubicBezTo>
                  <a:pt x="311" y="276"/>
                  <a:pt x="318" y="276"/>
                  <a:pt x="318" y="276"/>
                </a:cubicBezTo>
                <a:cubicBezTo>
                  <a:pt x="324" y="283"/>
                  <a:pt x="324" y="283"/>
                  <a:pt x="331" y="283"/>
                </a:cubicBezTo>
                <a:cubicBezTo>
                  <a:pt x="338" y="283"/>
                  <a:pt x="345" y="283"/>
                  <a:pt x="351" y="283"/>
                </a:cubicBezTo>
                <a:cubicBezTo>
                  <a:pt x="358" y="283"/>
                  <a:pt x="372" y="283"/>
                  <a:pt x="378" y="283"/>
                </a:cubicBezTo>
                <a:cubicBezTo>
                  <a:pt x="399" y="276"/>
                  <a:pt x="412" y="276"/>
                  <a:pt x="426" y="290"/>
                </a:cubicBezTo>
                <a:cubicBezTo>
                  <a:pt x="426" y="236"/>
                  <a:pt x="412" y="168"/>
                  <a:pt x="459" y="16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5" name="Freeform 603"/>
          <p:cNvSpPr>
            <a:spLocks noChangeArrowheads="1"/>
          </p:cNvSpPr>
          <p:nvPr/>
        </p:nvSpPr>
        <p:spPr bwMode="auto">
          <a:xfrm>
            <a:off x="8382000" y="6030913"/>
            <a:ext cx="26194" cy="19050"/>
          </a:xfrm>
          <a:custGeom>
            <a:avLst/>
            <a:gdLst>
              <a:gd name="T0" fmla="*/ 38425 w 103"/>
              <a:gd name="T1" fmla="*/ 0 h 69"/>
              <a:gd name="T2" fmla="*/ 38425 w 103"/>
              <a:gd name="T3" fmla="*/ 0 h 69"/>
              <a:gd name="T4" fmla="*/ 27666 w 103"/>
              <a:gd name="T5" fmla="*/ 0 h 69"/>
              <a:gd name="T6" fmla="*/ 10759 w 103"/>
              <a:gd name="T7" fmla="*/ 0 h 69"/>
              <a:gd name="T8" fmla="*/ 0 w 103"/>
              <a:gd name="T9" fmla="*/ 0 h 69"/>
              <a:gd name="T10" fmla="*/ 10759 w 103"/>
              <a:gd name="T11" fmla="*/ 32456 h 69"/>
              <a:gd name="T12" fmla="*/ 13833 w 103"/>
              <a:gd name="T13" fmla="*/ 36180 h 69"/>
              <a:gd name="T14" fmla="*/ 27666 w 103"/>
              <a:gd name="T15" fmla="*/ 36180 h 69"/>
              <a:gd name="T16" fmla="*/ 38425 w 103"/>
              <a:gd name="T17" fmla="*/ 36180 h 69"/>
              <a:gd name="T18" fmla="*/ 38425 w 103"/>
              <a:gd name="T19" fmla="*/ 28731 h 69"/>
              <a:gd name="T20" fmla="*/ 48671 w 103"/>
              <a:gd name="T21" fmla="*/ 3724 h 69"/>
              <a:gd name="T22" fmla="*/ 52258 w 103"/>
              <a:gd name="T23" fmla="*/ 0 h 69"/>
              <a:gd name="T24" fmla="*/ 48671 w 103"/>
              <a:gd name="T25" fmla="*/ 0 h 69"/>
              <a:gd name="T26" fmla="*/ 38425 w 103"/>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3" h="69">
                <a:moveTo>
                  <a:pt x="75" y="0"/>
                </a:moveTo>
                <a:lnTo>
                  <a:pt x="75" y="0"/>
                </a:lnTo>
                <a:cubicBezTo>
                  <a:pt x="54" y="0"/>
                  <a:pt x="54" y="0"/>
                  <a:pt x="54" y="0"/>
                </a:cubicBezTo>
                <a:cubicBezTo>
                  <a:pt x="21" y="0"/>
                  <a:pt x="21" y="0"/>
                  <a:pt x="21" y="0"/>
                </a:cubicBezTo>
                <a:cubicBezTo>
                  <a:pt x="0" y="0"/>
                  <a:pt x="0" y="0"/>
                  <a:pt x="0" y="0"/>
                </a:cubicBezTo>
                <a:cubicBezTo>
                  <a:pt x="0" y="27"/>
                  <a:pt x="7" y="41"/>
                  <a:pt x="21" y="61"/>
                </a:cubicBezTo>
                <a:lnTo>
                  <a:pt x="27" y="68"/>
                </a:lnTo>
                <a:cubicBezTo>
                  <a:pt x="54" y="68"/>
                  <a:pt x="54" y="68"/>
                  <a:pt x="54" y="68"/>
                </a:cubicBezTo>
                <a:cubicBezTo>
                  <a:pt x="75" y="68"/>
                  <a:pt x="75" y="68"/>
                  <a:pt x="75" y="68"/>
                </a:cubicBezTo>
                <a:cubicBezTo>
                  <a:pt x="75" y="68"/>
                  <a:pt x="75" y="61"/>
                  <a:pt x="75" y="54"/>
                </a:cubicBezTo>
                <a:cubicBezTo>
                  <a:pt x="81" y="34"/>
                  <a:pt x="81" y="20"/>
                  <a:pt x="95" y="7"/>
                </a:cubicBezTo>
                <a:cubicBezTo>
                  <a:pt x="95" y="7"/>
                  <a:pt x="95" y="0"/>
                  <a:pt x="102" y="0"/>
                </a:cubicBezTo>
                <a:cubicBezTo>
                  <a:pt x="95" y="0"/>
                  <a:pt x="95" y="0"/>
                  <a:pt x="95" y="0"/>
                </a:cubicBezTo>
                <a:lnTo>
                  <a:pt x="75"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6" name="Freeform 604"/>
          <p:cNvSpPr>
            <a:spLocks noChangeArrowheads="1"/>
          </p:cNvSpPr>
          <p:nvPr/>
        </p:nvSpPr>
        <p:spPr bwMode="auto">
          <a:xfrm>
            <a:off x="8408194" y="5911057"/>
            <a:ext cx="58738" cy="72231"/>
          </a:xfrm>
          <a:custGeom>
            <a:avLst/>
            <a:gdLst>
              <a:gd name="T0" fmla="*/ 102386 w 224"/>
              <a:gd name="T1" fmla="*/ 38998 h 278"/>
              <a:gd name="T2" fmla="*/ 102386 w 224"/>
              <a:gd name="T3" fmla="*/ 38998 h 278"/>
              <a:gd name="T4" fmla="*/ 80968 w 224"/>
              <a:gd name="T5" fmla="*/ 21319 h 278"/>
              <a:gd name="T6" fmla="*/ 77312 w 224"/>
              <a:gd name="T7" fmla="*/ 3640 h 278"/>
              <a:gd name="T8" fmla="*/ 66864 w 224"/>
              <a:gd name="T9" fmla="*/ 3640 h 278"/>
              <a:gd name="T10" fmla="*/ 56417 w 224"/>
              <a:gd name="T11" fmla="*/ 0 h 278"/>
              <a:gd name="T12" fmla="*/ 38656 w 224"/>
              <a:gd name="T13" fmla="*/ 0 h 278"/>
              <a:gd name="T14" fmla="*/ 28208 w 224"/>
              <a:gd name="T15" fmla="*/ 3640 h 278"/>
              <a:gd name="T16" fmla="*/ 10448 w 224"/>
              <a:gd name="T17" fmla="*/ 7280 h 278"/>
              <a:gd name="T18" fmla="*/ 0 w 224"/>
              <a:gd name="T19" fmla="*/ 28078 h 278"/>
              <a:gd name="T20" fmla="*/ 10448 w 224"/>
              <a:gd name="T21" fmla="*/ 31718 h 278"/>
              <a:gd name="T22" fmla="*/ 28208 w 224"/>
              <a:gd name="T23" fmla="*/ 53037 h 278"/>
              <a:gd name="T24" fmla="*/ 38656 w 224"/>
              <a:gd name="T25" fmla="*/ 56157 h 278"/>
              <a:gd name="T26" fmla="*/ 52760 w 224"/>
              <a:gd name="T27" fmla="*/ 53037 h 278"/>
              <a:gd name="T28" fmla="*/ 52760 w 224"/>
              <a:gd name="T29" fmla="*/ 49397 h 278"/>
              <a:gd name="T30" fmla="*/ 56417 w 224"/>
              <a:gd name="T31" fmla="*/ 53037 h 278"/>
              <a:gd name="T32" fmla="*/ 66864 w 224"/>
              <a:gd name="T33" fmla="*/ 67076 h 278"/>
              <a:gd name="T34" fmla="*/ 77312 w 224"/>
              <a:gd name="T35" fmla="*/ 73836 h 278"/>
              <a:gd name="T36" fmla="*/ 66864 w 224"/>
              <a:gd name="T37" fmla="*/ 73836 h 278"/>
              <a:gd name="T38" fmla="*/ 56417 w 224"/>
              <a:gd name="T39" fmla="*/ 73836 h 278"/>
              <a:gd name="T40" fmla="*/ 38656 w 224"/>
              <a:gd name="T41" fmla="*/ 77476 h 278"/>
              <a:gd name="T42" fmla="*/ 28208 w 224"/>
              <a:gd name="T43" fmla="*/ 81116 h 278"/>
              <a:gd name="T44" fmla="*/ 10448 w 224"/>
              <a:gd name="T45" fmla="*/ 87875 h 278"/>
              <a:gd name="T46" fmla="*/ 0 w 224"/>
              <a:gd name="T47" fmla="*/ 87875 h 278"/>
              <a:gd name="T48" fmla="*/ 10448 w 224"/>
              <a:gd name="T49" fmla="*/ 133633 h 278"/>
              <a:gd name="T50" fmla="*/ 28208 w 224"/>
              <a:gd name="T51" fmla="*/ 144032 h 278"/>
              <a:gd name="T52" fmla="*/ 38656 w 224"/>
              <a:gd name="T53" fmla="*/ 144032 h 278"/>
              <a:gd name="T54" fmla="*/ 56417 w 224"/>
              <a:gd name="T55" fmla="*/ 144032 h 278"/>
              <a:gd name="T56" fmla="*/ 66864 w 224"/>
              <a:gd name="T57" fmla="*/ 140392 h 278"/>
              <a:gd name="T58" fmla="*/ 102386 w 224"/>
              <a:gd name="T59" fmla="*/ 112314 h 278"/>
              <a:gd name="T60" fmla="*/ 109176 w 224"/>
              <a:gd name="T61" fmla="*/ 98275 h 278"/>
              <a:gd name="T62" fmla="*/ 116490 w 224"/>
              <a:gd name="T63" fmla="*/ 73836 h 278"/>
              <a:gd name="T64" fmla="*/ 109176 w 224"/>
              <a:gd name="T65" fmla="*/ 49397 h 278"/>
              <a:gd name="T66" fmla="*/ 102386 w 224"/>
              <a:gd name="T67" fmla="*/ 38998 h 2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4" h="278">
                <a:moveTo>
                  <a:pt x="196" y="75"/>
                </a:moveTo>
                <a:lnTo>
                  <a:pt x="196" y="75"/>
                </a:lnTo>
                <a:cubicBezTo>
                  <a:pt x="182" y="61"/>
                  <a:pt x="169" y="54"/>
                  <a:pt x="155" y="41"/>
                </a:cubicBezTo>
                <a:cubicBezTo>
                  <a:pt x="155" y="34"/>
                  <a:pt x="155" y="21"/>
                  <a:pt x="148" y="7"/>
                </a:cubicBezTo>
                <a:cubicBezTo>
                  <a:pt x="142" y="7"/>
                  <a:pt x="135" y="7"/>
                  <a:pt x="128" y="7"/>
                </a:cubicBezTo>
                <a:cubicBezTo>
                  <a:pt x="121" y="7"/>
                  <a:pt x="115" y="7"/>
                  <a:pt x="108" y="0"/>
                </a:cubicBezTo>
                <a:cubicBezTo>
                  <a:pt x="94" y="0"/>
                  <a:pt x="88" y="0"/>
                  <a:pt x="74" y="0"/>
                </a:cubicBezTo>
                <a:cubicBezTo>
                  <a:pt x="67" y="7"/>
                  <a:pt x="60" y="7"/>
                  <a:pt x="54" y="7"/>
                </a:cubicBezTo>
                <a:cubicBezTo>
                  <a:pt x="40" y="7"/>
                  <a:pt x="33" y="7"/>
                  <a:pt x="20" y="14"/>
                </a:cubicBezTo>
                <a:cubicBezTo>
                  <a:pt x="6" y="21"/>
                  <a:pt x="0" y="34"/>
                  <a:pt x="0" y="54"/>
                </a:cubicBezTo>
                <a:cubicBezTo>
                  <a:pt x="6" y="54"/>
                  <a:pt x="13" y="54"/>
                  <a:pt x="20" y="61"/>
                </a:cubicBezTo>
                <a:cubicBezTo>
                  <a:pt x="33" y="68"/>
                  <a:pt x="40" y="88"/>
                  <a:pt x="54" y="102"/>
                </a:cubicBezTo>
                <a:cubicBezTo>
                  <a:pt x="60" y="102"/>
                  <a:pt x="67" y="108"/>
                  <a:pt x="74" y="108"/>
                </a:cubicBezTo>
                <a:cubicBezTo>
                  <a:pt x="81" y="108"/>
                  <a:pt x="88" y="108"/>
                  <a:pt x="101" y="102"/>
                </a:cubicBezTo>
                <a:lnTo>
                  <a:pt x="101" y="95"/>
                </a:lnTo>
                <a:cubicBezTo>
                  <a:pt x="101" y="95"/>
                  <a:pt x="101" y="102"/>
                  <a:pt x="108" y="102"/>
                </a:cubicBezTo>
                <a:cubicBezTo>
                  <a:pt x="108" y="115"/>
                  <a:pt x="121" y="122"/>
                  <a:pt x="128" y="129"/>
                </a:cubicBezTo>
                <a:cubicBezTo>
                  <a:pt x="135" y="135"/>
                  <a:pt x="142" y="142"/>
                  <a:pt x="148" y="142"/>
                </a:cubicBezTo>
                <a:cubicBezTo>
                  <a:pt x="142" y="142"/>
                  <a:pt x="135" y="142"/>
                  <a:pt x="128" y="142"/>
                </a:cubicBezTo>
                <a:cubicBezTo>
                  <a:pt x="121" y="142"/>
                  <a:pt x="115" y="142"/>
                  <a:pt x="108" y="142"/>
                </a:cubicBezTo>
                <a:cubicBezTo>
                  <a:pt x="94" y="142"/>
                  <a:pt x="81" y="142"/>
                  <a:pt x="74" y="149"/>
                </a:cubicBezTo>
                <a:cubicBezTo>
                  <a:pt x="67" y="149"/>
                  <a:pt x="60" y="149"/>
                  <a:pt x="54" y="156"/>
                </a:cubicBezTo>
                <a:cubicBezTo>
                  <a:pt x="47" y="162"/>
                  <a:pt x="33" y="162"/>
                  <a:pt x="20" y="169"/>
                </a:cubicBezTo>
                <a:cubicBezTo>
                  <a:pt x="13" y="169"/>
                  <a:pt x="6" y="169"/>
                  <a:pt x="0" y="169"/>
                </a:cubicBezTo>
                <a:cubicBezTo>
                  <a:pt x="0" y="210"/>
                  <a:pt x="6" y="237"/>
                  <a:pt x="20" y="257"/>
                </a:cubicBezTo>
                <a:cubicBezTo>
                  <a:pt x="33" y="264"/>
                  <a:pt x="40" y="270"/>
                  <a:pt x="54" y="277"/>
                </a:cubicBezTo>
                <a:cubicBezTo>
                  <a:pt x="60" y="277"/>
                  <a:pt x="67" y="277"/>
                  <a:pt x="74" y="277"/>
                </a:cubicBezTo>
                <a:cubicBezTo>
                  <a:pt x="88" y="277"/>
                  <a:pt x="94" y="277"/>
                  <a:pt x="108" y="277"/>
                </a:cubicBezTo>
                <a:cubicBezTo>
                  <a:pt x="115" y="270"/>
                  <a:pt x="121" y="270"/>
                  <a:pt x="128" y="270"/>
                </a:cubicBezTo>
                <a:cubicBezTo>
                  <a:pt x="155" y="257"/>
                  <a:pt x="175" y="237"/>
                  <a:pt x="196" y="216"/>
                </a:cubicBezTo>
                <a:cubicBezTo>
                  <a:pt x="202" y="210"/>
                  <a:pt x="202" y="203"/>
                  <a:pt x="209" y="189"/>
                </a:cubicBezTo>
                <a:cubicBezTo>
                  <a:pt x="216" y="176"/>
                  <a:pt x="223" y="162"/>
                  <a:pt x="223" y="142"/>
                </a:cubicBezTo>
                <a:cubicBezTo>
                  <a:pt x="223" y="122"/>
                  <a:pt x="216" y="108"/>
                  <a:pt x="209" y="95"/>
                </a:cubicBezTo>
                <a:cubicBezTo>
                  <a:pt x="202" y="88"/>
                  <a:pt x="202" y="81"/>
                  <a:pt x="196" y="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7" name="Freeform 605"/>
          <p:cNvSpPr>
            <a:spLocks noChangeArrowheads="1"/>
          </p:cNvSpPr>
          <p:nvPr/>
        </p:nvSpPr>
        <p:spPr bwMode="auto">
          <a:xfrm>
            <a:off x="8975725" y="6033294"/>
            <a:ext cx="23019" cy="16669"/>
          </a:xfrm>
          <a:custGeom>
            <a:avLst/>
            <a:gdLst>
              <a:gd name="T0" fmla="*/ 27842 w 89"/>
              <a:gd name="T1" fmla="*/ 0 h 62"/>
              <a:gd name="T2" fmla="*/ 27842 w 89"/>
              <a:gd name="T3" fmla="*/ 0 h 62"/>
              <a:gd name="T4" fmla="*/ 24232 w 89"/>
              <a:gd name="T5" fmla="*/ 6735 h 62"/>
              <a:gd name="T6" fmla="*/ 0 w 89"/>
              <a:gd name="T7" fmla="*/ 31605 h 62"/>
              <a:gd name="T8" fmla="*/ 24232 w 89"/>
              <a:gd name="T9" fmla="*/ 31605 h 62"/>
              <a:gd name="T10" fmla="*/ 34544 w 89"/>
              <a:gd name="T11" fmla="*/ 31605 h 62"/>
              <a:gd name="T12" fmla="*/ 45371 w 89"/>
              <a:gd name="T13" fmla="*/ 31605 h 62"/>
              <a:gd name="T14" fmla="*/ 34544 w 89"/>
              <a:gd name="T15" fmla="*/ 10362 h 62"/>
              <a:gd name="T16" fmla="*/ 27842 w 89"/>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62">
                <a:moveTo>
                  <a:pt x="54" y="0"/>
                </a:moveTo>
                <a:lnTo>
                  <a:pt x="54" y="0"/>
                </a:lnTo>
                <a:cubicBezTo>
                  <a:pt x="47" y="7"/>
                  <a:pt x="47" y="7"/>
                  <a:pt x="47" y="13"/>
                </a:cubicBezTo>
                <a:cubicBezTo>
                  <a:pt x="27" y="40"/>
                  <a:pt x="13" y="54"/>
                  <a:pt x="0" y="61"/>
                </a:cubicBezTo>
                <a:cubicBezTo>
                  <a:pt x="47" y="61"/>
                  <a:pt x="47" y="61"/>
                  <a:pt x="47" y="61"/>
                </a:cubicBezTo>
                <a:cubicBezTo>
                  <a:pt x="67" y="61"/>
                  <a:pt x="67" y="61"/>
                  <a:pt x="67" y="61"/>
                </a:cubicBezTo>
                <a:cubicBezTo>
                  <a:pt x="88" y="61"/>
                  <a:pt x="88" y="61"/>
                  <a:pt x="88" y="61"/>
                </a:cubicBezTo>
                <a:cubicBezTo>
                  <a:pt x="81" y="54"/>
                  <a:pt x="81" y="34"/>
                  <a:pt x="67" y="20"/>
                </a:cubicBezTo>
                <a:cubicBezTo>
                  <a:pt x="61" y="13"/>
                  <a:pt x="61" y="7"/>
                  <a:pt x="5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8" name="Freeform 606"/>
          <p:cNvSpPr>
            <a:spLocks noChangeArrowheads="1"/>
          </p:cNvSpPr>
          <p:nvPr/>
        </p:nvSpPr>
        <p:spPr bwMode="auto">
          <a:xfrm>
            <a:off x="8341519" y="5979319"/>
            <a:ext cx="52388" cy="46038"/>
          </a:xfrm>
          <a:custGeom>
            <a:avLst/>
            <a:gdLst>
              <a:gd name="T0" fmla="*/ 105022 w 204"/>
              <a:gd name="T1" fmla="*/ 91258 h 176"/>
              <a:gd name="T2" fmla="*/ 105022 w 204"/>
              <a:gd name="T3" fmla="*/ 91258 h 176"/>
              <a:gd name="T4" fmla="*/ 91053 w 204"/>
              <a:gd name="T5" fmla="*/ 3129 h 176"/>
              <a:gd name="T6" fmla="*/ 91053 w 204"/>
              <a:gd name="T7" fmla="*/ 0 h 176"/>
              <a:gd name="T8" fmla="*/ 77085 w 204"/>
              <a:gd name="T9" fmla="*/ 0 h 176"/>
              <a:gd name="T10" fmla="*/ 63116 w 204"/>
              <a:gd name="T11" fmla="*/ 0 h 176"/>
              <a:gd name="T12" fmla="*/ 49148 w 204"/>
              <a:gd name="T13" fmla="*/ 3129 h 176"/>
              <a:gd name="T14" fmla="*/ 45527 w 204"/>
              <a:gd name="T15" fmla="*/ 3129 h 176"/>
              <a:gd name="T16" fmla="*/ 35180 w 204"/>
              <a:gd name="T17" fmla="*/ 6779 h 176"/>
              <a:gd name="T18" fmla="*/ 13968 w 204"/>
              <a:gd name="T19" fmla="*/ 14080 h 176"/>
              <a:gd name="T20" fmla="*/ 7243 w 204"/>
              <a:gd name="T21" fmla="*/ 14080 h 176"/>
              <a:gd name="T22" fmla="*/ 3621 w 204"/>
              <a:gd name="T23" fmla="*/ 14080 h 176"/>
              <a:gd name="T24" fmla="*/ 0 w 204"/>
              <a:gd name="T25" fmla="*/ 14080 h 176"/>
              <a:gd name="T26" fmla="*/ 3621 w 204"/>
              <a:gd name="T27" fmla="*/ 24509 h 176"/>
              <a:gd name="T28" fmla="*/ 7243 w 204"/>
              <a:gd name="T29" fmla="*/ 31288 h 176"/>
              <a:gd name="T30" fmla="*/ 13968 w 204"/>
              <a:gd name="T31" fmla="*/ 38589 h 176"/>
              <a:gd name="T32" fmla="*/ 35180 w 204"/>
              <a:gd name="T33" fmla="*/ 52669 h 176"/>
              <a:gd name="T34" fmla="*/ 45527 w 204"/>
              <a:gd name="T35" fmla="*/ 56319 h 176"/>
              <a:gd name="T36" fmla="*/ 49148 w 204"/>
              <a:gd name="T37" fmla="*/ 56319 h 176"/>
              <a:gd name="T38" fmla="*/ 63116 w 204"/>
              <a:gd name="T39" fmla="*/ 63098 h 176"/>
              <a:gd name="T40" fmla="*/ 77085 w 204"/>
              <a:gd name="T41" fmla="*/ 66748 h 176"/>
              <a:gd name="T42" fmla="*/ 91053 w 204"/>
              <a:gd name="T43" fmla="*/ 73527 h 176"/>
              <a:gd name="T44" fmla="*/ 105022 w 204"/>
              <a:gd name="T45" fmla="*/ 91258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4" h="176">
                <a:moveTo>
                  <a:pt x="203" y="175"/>
                </a:moveTo>
                <a:lnTo>
                  <a:pt x="203" y="175"/>
                </a:lnTo>
                <a:cubicBezTo>
                  <a:pt x="189" y="67"/>
                  <a:pt x="196" y="94"/>
                  <a:pt x="176" y="6"/>
                </a:cubicBezTo>
                <a:cubicBezTo>
                  <a:pt x="176" y="0"/>
                  <a:pt x="176" y="0"/>
                  <a:pt x="176" y="0"/>
                </a:cubicBezTo>
                <a:cubicBezTo>
                  <a:pt x="162" y="0"/>
                  <a:pt x="155" y="0"/>
                  <a:pt x="149" y="0"/>
                </a:cubicBezTo>
                <a:cubicBezTo>
                  <a:pt x="142" y="0"/>
                  <a:pt x="128" y="0"/>
                  <a:pt x="122" y="0"/>
                </a:cubicBezTo>
                <a:cubicBezTo>
                  <a:pt x="115" y="0"/>
                  <a:pt x="101" y="0"/>
                  <a:pt x="95" y="6"/>
                </a:cubicBezTo>
                <a:cubicBezTo>
                  <a:pt x="88" y="6"/>
                  <a:pt x="88" y="6"/>
                  <a:pt x="88" y="6"/>
                </a:cubicBezTo>
                <a:cubicBezTo>
                  <a:pt x="81" y="6"/>
                  <a:pt x="74" y="6"/>
                  <a:pt x="68" y="13"/>
                </a:cubicBezTo>
                <a:cubicBezTo>
                  <a:pt x="54" y="13"/>
                  <a:pt x="41" y="20"/>
                  <a:pt x="27" y="27"/>
                </a:cubicBezTo>
                <a:cubicBezTo>
                  <a:pt x="20" y="27"/>
                  <a:pt x="14" y="27"/>
                  <a:pt x="14" y="27"/>
                </a:cubicBezTo>
                <a:cubicBezTo>
                  <a:pt x="7" y="27"/>
                  <a:pt x="7" y="27"/>
                  <a:pt x="7" y="27"/>
                </a:cubicBezTo>
                <a:cubicBezTo>
                  <a:pt x="7" y="27"/>
                  <a:pt x="7" y="27"/>
                  <a:pt x="0" y="27"/>
                </a:cubicBezTo>
                <a:cubicBezTo>
                  <a:pt x="7" y="33"/>
                  <a:pt x="7" y="40"/>
                  <a:pt x="7" y="47"/>
                </a:cubicBezTo>
                <a:cubicBezTo>
                  <a:pt x="7" y="54"/>
                  <a:pt x="14" y="54"/>
                  <a:pt x="14" y="60"/>
                </a:cubicBezTo>
                <a:cubicBezTo>
                  <a:pt x="14" y="67"/>
                  <a:pt x="20" y="74"/>
                  <a:pt x="27" y="74"/>
                </a:cubicBezTo>
                <a:cubicBezTo>
                  <a:pt x="41" y="87"/>
                  <a:pt x="54" y="94"/>
                  <a:pt x="68" y="101"/>
                </a:cubicBezTo>
                <a:cubicBezTo>
                  <a:pt x="74" y="108"/>
                  <a:pt x="81" y="108"/>
                  <a:pt x="88" y="108"/>
                </a:cubicBezTo>
                <a:cubicBezTo>
                  <a:pt x="95" y="108"/>
                  <a:pt x="95" y="108"/>
                  <a:pt x="95" y="108"/>
                </a:cubicBezTo>
                <a:cubicBezTo>
                  <a:pt x="101" y="114"/>
                  <a:pt x="115" y="114"/>
                  <a:pt x="122" y="121"/>
                </a:cubicBezTo>
                <a:cubicBezTo>
                  <a:pt x="128" y="121"/>
                  <a:pt x="142" y="128"/>
                  <a:pt x="149" y="128"/>
                </a:cubicBezTo>
                <a:cubicBezTo>
                  <a:pt x="155" y="135"/>
                  <a:pt x="169" y="135"/>
                  <a:pt x="176" y="141"/>
                </a:cubicBezTo>
                <a:cubicBezTo>
                  <a:pt x="189" y="148"/>
                  <a:pt x="196" y="162"/>
                  <a:pt x="203" y="1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19" name="Freeform 607"/>
          <p:cNvSpPr>
            <a:spLocks noChangeArrowheads="1"/>
          </p:cNvSpPr>
          <p:nvPr/>
        </p:nvSpPr>
        <p:spPr bwMode="auto">
          <a:xfrm>
            <a:off x="8133557" y="5930107"/>
            <a:ext cx="197644" cy="119856"/>
          </a:xfrm>
          <a:custGeom>
            <a:avLst/>
            <a:gdLst>
              <a:gd name="T0" fmla="*/ 355059 w 758"/>
              <a:gd name="T1" fmla="*/ 164445 h 460"/>
              <a:gd name="T2" fmla="*/ 316534 w 758"/>
              <a:gd name="T3" fmla="*/ 118795 h 460"/>
              <a:gd name="T4" fmla="*/ 316534 w 758"/>
              <a:gd name="T5" fmla="*/ 90782 h 460"/>
              <a:gd name="T6" fmla="*/ 316534 w 758"/>
              <a:gd name="T7" fmla="*/ 38388 h 460"/>
              <a:gd name="T8" fmla="*/ 288421 w 758"/>
              <a:gd name="T9" fmla="*/ 34757 h 460"/>
              <a:gd name="T10" fmla="*/ 274364 w 758"/>
              <a:gd name="T11" fmla="*/ 34757 h 460"/>
              <a:gd name="T12" fmla="*/ 256663 w 758"/>
              <a:gd name="T13" fmla="*/ 31125 h 460"/>
              <a:gd name="T14" fmla="*/ 221782 w 758"/>
              <a:gd name="T15" fmla="*/ 20750 h 460"/>
              <a:gd name="T16" fmla="*/ 172323 w 758"/>
              <a:gd name="T17" fmla="*/ 6744 h 460"/>
              <a:gd name="T18" fmla="*/ 161911 w 758"/>
              <a:gd name="T19" fmla="*/ 3113 h 460"/>
              <a:gd name="T20" fmla="*/ 151499 w 758"/>
              <a:gd name="T21" fmla="*/ 0 h 460"/>
              <a:gd name="T22" fmla="*/ 154623 w 758"/>
              <a:gd name="T23" fmla="*/ 31125 h 460"/>
              <a:gd name="T24" fmla="*/ 123386 w 758"/>
              <a:gd name="T25" fmla="*/ 17119 h 460"/>
              <a:gd name="T26" fmla="*/ 109329 w 758"/>
              <a:gd name="T27" fmla="*/ 10375 h 460"/>
              <a:gd name="T28" fmla="*/ 70283 w 758"/>
              <a:gd name="T29" fmla="*/ 6744 h 460"/>
              <a:gd name="T30" fmla="*/ 39046 w 758"/>
              <a:gd name="T31" fmla="*/ 10375 h 460"/>
              <a:gd name="T32" fmla="*/ 21345 w 758"/>
              <a:gd name="T33" fmla="*/ 17119 h 460"/>
              <a:gd name="T34" fmla="*/ 0 w 758"/>
              <a:gd name="T35" fmla="*/ 28013 h 460"/>
              <a:gd name="T36" fmla="*/ 21345 w 758"/>
              <a:gd name="T37" fmla="*/ 38388 h 460"/>
              <a:gd name="T38" fmla="*/ 49458 w 758"/>
              <a:gd name="T39" fmla="*/ 87151 h 460"/>
              <a:gd name="T40" fmla="*/ 70283 w 758"/>
              <a:gd name="T41" fmla="*/ 56025 h 460"/>
              <a:gd name="T42" fmla="*/ 109329 w 758"/>
              <a:gd name="T43" fmla="*/ 59138 h 460"/>
              <a:gd name="T44" fmla="*/ 123386 w 758"/>
              <a:gd name="T45" fmla="*/ 59138 h 460"/>
              <a:gd name="T46" fmla="*/ 123386 w 758"/>
              <a:gd name="T47" fmla="*/ 66401 h 460"/>
              <a:gd name="T48" fmla="*/ 112453 w 758"/>
              <a:gd name="T49" fmla="*/ 87151 h 460"/>
              <a:gd name="T50" fmla="*/ 123386 w 758"/>
              <a:gd name="T51" fmla="*/ 98045 h 460"/>
              <a:gd name="T52" fmla="*/ 154623 w 758"/>
              <a:gd name="T53" fmla="*/ 154070 h 460"/>
              <a:gd name="T54" fmla="*/ 168679 w 758"/>
              <a:gd name="T55" fmla="*/ 154070 h 460"/>
              <a:gd name="T56" fmla="*/ 193669 w 758"/>
              <a:gd name="T57" fmla="*/ 115163 h 460"/>
              <a:gd name="T58" fmla="*/ 221782 w 758"/>
              <a:gd name="T59" fmla="*/ 115163 h 460"/>
              <a:gd name="T60" fmla="*/ 256663 w 758"/>
              <a:gd name="T61" fmla="*/ 154070 h 460"/>
              <a:gd name="T62" fmla="*/ 256663 w 758"/>
              <a:gd name="T63" fmla="*/ 213208 h 460"/>
              <a:gd name="T64" fmla="*/ 274364 w 758"/>
              <a:gd name="T65" fmla="*/ 210096 h 460"/>
              <a:gd name="T66" fmla="*/ 284776 w 758"/>
              <a:gd name="T67" fmla="*/ 216839 h 460"/>
              <a:gd name="T68" fmla="*/ 295709 w 758"/>
              <a:gd name="T69" fmla="*/ 174820 h 460"/>
              <a:gd name="T70" fmla="*/ 306121 w 758"/>
              <a:gd name="T71" fmla="*/ 238108 h 460"/>
              <a:gd name="T72" fmla="*/ 334235 w 758"/>
              <a:gd name="T73" fmla="*/ 238108 h 460"/>
              <a:gd name="T74" fmla="*/ 386817 w 758"/>
              <a:gd name="T75" fmla="*/ 238108 h 460"/>
              <a:gd name="T76" fmla="*/ 386817 w 758"/>
              <a:gd name="T77" fmla="*/ 227214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8" h="460">
                <a:moveTo>
                  <a:pt x="682" y="317"/>
                </a:moveTo>
                <a:lnTo>
                  <a:pt x="682" y="317"/>
                </a:lnTo>
                <a:cubicBezTo>
                  <a:pt x="676" y="303"/>
                  <a:pt x="662" y="283"/>
                  <a:pt x="642" y="263"/>
                </a:cubicBezTo>
                <a:cubicBezTo>
                  <a:pt x="635" y="256"/>
                  <a:pt x="622" y="243"/>
                  <a:pt x="608" y="229"/>
                </a:cubicBezTo>
                <a:cubicBezTo>
                  <a:pt x="601" y="229"/>
                  <a:pt x="601" y="229"/>
                  <a:pt x="595" y="229"/>
                </a:cubicBezTo>
                <a:cubicBezTo>
                  <a:pt x="601" y="209"/>
                  <a:pt x="601" y="195"/>
                  <a:pt x="608" y="175"/>
                </a:cubicBezTo>
                <a:cubicBezTo>
                  <a:pt x="615" y="148"/>
                  <a:pt x="615" y="114"/>
                  <a:pt x="622" y="74"/>
                </a:cubicBezTo>
                <a:cubicBezTo>
                  <a:pt x="615" y="74"/>
                  <a:pt x="615" y="74"/>
                  <a:pt x="608" y="74"/>
                </a:cubicBezTo>
                <a:cubicBezTo>
                  <a:pt x="601" y="74"/>
                  <a:pt x="595" y="74"/>
                  <a:pt x="588" y="74"/>
                </a:cubicBezTo>
                <a:cubicBezTo>
                  <a:pt x="574" y="74"/>
                  <a:pt x="568" y="67"/>
                  <a:pt x="554" y="67"/>
                </a:cubicBezTo>
                <a:cubicBezTo>
                  <a:pt x="547" y="67"/>
                  <a:pt x="547" y="67"/>
                  <a:pt x="541" y="67"/>
                </a:cubicBezTo>
                <a:cubicBezTo>
                  <a:pt x="541" y="67"/>
                  <a:pt x="534" y="67"/>
                  <a:pt x="527" y="67"/>
                </a:cubicBezTo>
                <a:cubicBezTo>
                  <a:pt x="527" y="60"/>
                  <a:pt x="520" y="60"/>
                  <a:pt x="514" y="60"/>
                </a:cubicBezTo>
                <a:cubicBezTo>
                  <a:pt x="507" y="60"/>
                  <a:pt x="500" y="60"/>
                  <a:pt x="493" y="60"/>
                </a:cubicBezTo>
                <a:cubicBezTo>
                  <a:pt x="480" y="54"/>
                  <a:pt x="466" y="54"/>
                  <a:pt x="453" y="47"/>
                </a:cubicBezTo>
                <a:cubicBezTo>
                  <a:pt x="446" y="47"/>
                  <a:pt x="433" y="40"/>
                  <a:pt x="426" y="40"/>
                </a:cubicBezTo>
                <a:cubicBezTo>
                  <a:pt x="412" y="33"/>
                  <a:pt x="392" y="27"/>
                  <a:pt x="372" y="27"/>
                </a:cubicBezTo>
                <a:cubicBezTo>
                  <a:pt x="358" y="20"/>
                  <a:pt x="345" y="13"/>
                  <a:pt x="331" y="13"/>
                </a:cubicBezTo>
                <a:cubicBezTo>
                  <a:pt x="324" y="6"/>
                  <a:pt x="324" y="6"/>
                  <a:pt x="324" y="6"/>
                </a:cubicBezTo>
                <a:cubicBezTo>
                  <a:pt x="311" y="6"/>
                  <a:pt x="311" y="6"/>
                  <a:pt x="311" y="6"/>
                </a:cubicBezTo>
                <a:cubicBezTo>
                  <a:pt x="297" y="0"/>
                  <a:pt x="297" y="0"/>
                  <a:pt x="297" y="0"/>
                </a:cubicBezTo>
                <a:cubicBezTo>
                  <a:pt x="291" y="0"/>
                  <a:pt x="291" y="0"/>
                  <a:pt x="291" y="0"/>
                </a:cubicBezTo>
                <a:cubicBezTo>
                  <a:pt x="297" y="6"/>
                  <a:pt x="297" y="20"/>
                  <a:pt x="297" y="27"/>
                </a:cubicBezTo>
                <a:cubicBezTo>
                  <a:pt x="304" y="40"/>
                  <a:pt x="304" y="47"/>
                  <a:pt x="297" y="60"/>
                </a:cubicBezTo>
                <a:cubicBezTo>
                  <a:pt x="297" y="74"/>
                  <a:pt x="284" y="87"/>
                  <a:pt x="270" y="101"/>
                </a:cubicBezTo>
                <a:cubicBezTo>
                  <a:pt x="270" y="67"/>
                  <a:pt x="257" y="47"/>
                  <a:pt x="237" y="33"/>
                </a:cubicBezTo>
                <a:cubicBezTo>
                  <a:pt x="230" y="27"/>
                  <a:pt x="230" y="27"/>
                  <a:pt x="223" y="27"/>
                </a:cubicBezTo>
                <a:cubicBezTo>
                  <a:pt x="223" y="20"/>
                  <a:pt x="216" y="20"/>
                  <a:pt x="210" y="20"/>
                </a:cubicBezTo>
                <a:cubicBezTo>
                  <a:pt x="196" y="13"/>
                  <a:pt x="183" y="13"/>
                  <a:pt x="169" y="13"/>
                </a:cubicBezTo>
                <a:cubicBezTo>
                  <a:pt x="156" y="13"/>
                  <a:pt x="149" y="13"/>
                  <a:pt x="135" y="13"/>
                </a:cubicBezTo>
                <a:cubicBezTo>
                  <a:pt x="115" y="13"/>
                  <a:pt x="95" y="20"/>
                  <a:pt x="75" y="27"/>
                </a:cubicBezTo>
                <a:cubicBezTo>
                  <a:pt x="75" y="20"/>
                  <a:pt x="75" y="20"/>
                  <a:pt x="75" y="20"/>
                </a:cubicBezTo>
                <a:cubicBezTo>
                  <a:pt x="68" y="20"/>
                  <a:pt x="68" y="27"/>
                  <a:pt x="68" y="27"/>
                </a:cubicBezTo>
                <a:cubicBezTo>
                  <a:pt x="61" y="27"/>
                  <a:pt x="48" y="33"/>
                  <a:pt x="41" y="33"/>
                </a:cubicBezTo>
                <a:cubicBezTo>
                  <a:pt x="27" y="40"/>
                  <a:pt x="14" y="47"/>
                  <a:pt x="7" y="47"/>
                </a:cubicBezTo>
                <a:cubicBezTo>
                  <a:pt x="0" y="54"/>
                  <a:pt x="0" y="54"/>
                  <a:pt x="0" y="54"/>
                </a:cubicBezTo>
                <a:cubicBezTo>
                  <a:pt x="0" y="54"/>
                  <a:pt x="0" y="54"/>
                  <a:pt x="7" y="54"/>
                </a:cubicBezTo>
                <a:cubicBezTo>
                  <a:pt x="14" y="60"/>
                  <a:pt x="27" y="67"/>
                  <a:pt x="41" y="74"/>
                </a:cubicBezTo>
                <a:cubicBezTo>
                  <a:pt x="48" y="81"/>
                  <a:pt x="54" y="81"/>
                  <a:pt x="61" y="81"/>
                </a:cubicBezTo>
                <a:cubicBezTo>
                  <a:pt x="68" y="114"/>
                  <a:pt x="81" y="148"/>
                  <a:pt x="95" y="168"/>
                </a:cubicBezTo>
                <a:cubicBezTo>
                  <a:pt x="95" y="128"/>
                  <a:pt x="115" y="121"/>
                  <a:pt x="135" y="108"/>
                </a:cubicBezTo>
                <a:cubicBezTo>
                  <a:pt x="149" y="108"/>
                  <a:pt x="156" y="108"/>
                  <a:pt x="169" y="108"/>
                </a:cubicBezTo>
                <a:cubicBezTo>
                  <a:pt x="183" y="114"/>
                  <a:pt x="196" y="114"/>
                  <a:pt x="210" y="114"/>
                </a:cubicBezTo>
                <a:cubicBezTo>
                  <a:pt x="216" y="114"/>
                  <a:pt x="223" y="114"/>
                  <a:pt x="223" y="114"/>
                </a:cubicBezTo>
                <a:cubicBezTo>
                  <a:pt x="230" y="114"/>
                  <a:pt x="230" y="114"/>
                  <a:pt x="237" y="114"/>
                </a:cubicBezTo>
                <a:cubicBezTo>
                  <a:pt x="243" y="114"/>
                  <a:pt x="257" y="108"/>
                  <a:pt x="264" y="108"/>
                </a:cubicBezTo>
                <a:cubicBezTo>
                  <a:pt x="250" y="114"/>
                  <a:pt x="243" y="121"/>
                  <a:pt x="237" y="128"/>
                </a:cubicBezTo>
                <a:cubicBezTo>
                  <a:pt x="230" y="135"/>
                  <a:pt x="230" y="135"/>
                  <a:pt x="223" y="141"/>
                </a:cubicBezTo>
                <a:cubicBezTo>
                  <a:pt x="223" y="148"/>
                  <a:pt x="216" y="162"/>
                  <a:pt x="216" y="168"/>
                </a:cubicBezTo>
                <a:cubicBezTo>
                  <a:pt x="223" y="175"/>
                  <a:pt x="223" y="175"/>
                  <a:pt x="223" y="182"/>
                </a:cubicBezTo>
                <a:cubicBezTo>
                  <a:pt x="230" y="182"/>
                  <a:pt x="230" y="189"/>
                  <a:pt x="237" y="189"/>
                </a:cubicBezTo>
                <a:cubicBezTo>
                  <a:pt x="270" y="236"/>
                  <a:pt x="284" y="229"/>
                  <a:pt x="291" y="297"/>
                </a:cubicBezTo>
                <a:cubicBezTo>
                  <a:pt x="297" y="297"/>
                  <a:pt x="297" y="297"/>
                  <a:pt x="297" y="297"/>
                </a:cubicBezTo>
                <a:cubicBezTo>
                  <a:pt x="304" y="297"/>
                  <a:pt x="304" y="297"/>
                  <a:pt x="311" y="297"/>
                </a:cubicBezTo>
                <a:cubicBezTo>
                  <a:pt x="318" y="297"/>
                  <a:pt x="318" y="297"/>
                  <a:pt x="324" y="297"/>
                </a:cubicBezTo>
                <a:cubicBezTo>
                  <a:pt x="324" y="297"/>
                  <a:pt x="324" y="290"/>
                  <a:pt x="331" y="290"/>
                </a:cubicBezTo>
                <a:cubicBezTo>
                  <a:pt x="351" y="276"/>
                  <a:pt x="351" y="243"/>
                  <a:pt x="372" y="222"/>
                </a:cubicBezTo>
                <a:cubicBezTo>
                  <a:pt x="385" y="216"/>
                  <a:pt x="399" y="216"/>
                  <a:pt x="419" y="222"/>
                </a:cubicBezTo>
                <a:lnTo>
                  <a:pt x="426" y="222"/>
                </a:lnTo>
                <a:cubicBezTo>
                  <a:pt x="439" y="229"/>
                  <a:pt x="446" y="229"/>
                  <a:pt x="453" y="236"/>
                </a:cubicBezTo>
                <a:cubicBezTo>
                  <a:pt x="473" y="249"/>
                  <a:pt x="487" y="270"/>
                  <a:pt x="493" y="297"/>
                </a:cubicBezTo>
                <a:cubicBezTo>
                  <a:pt x="460" y="324"/>
                  <a:pt x="419" y="411"/>
                  <a:pt x="493" y="418"/>
                </a:cubicBezTo>
                <a:lnTo>
                  <a:pt x="493" y="411"/>
                </a:lnTo>
                <a:cubicBezTo>
                  <a:pt x="500" y="398"/>
                  <a:pt x="507" y="398"/>
                  <a:pt x="514" y="398"/>
                </a:cubicBezTo>
                <a:cubicBezTo>
                  <a:pt x="520" y="405"/>
                  <a:pt x="527" y="405"/>
                  <a:pt x="527" y="405"/>
                </a:cubicBezTo>
                <a:cubicBezTo>
                  <a:pt x="534" y="411"/>
                  <a:pt x="541" y="411"/>
                  <a:pt x="541" y="418"/>
                </a:cubicBezTo>
                <a:cubicBezTo>
                  <a:pt x="547" y="418"/>
                  <a:pt x="547" y="418"/>
                  <a:pt x="547" y="418"/>
                </a:cubicBezTo>
                <a:cubicBezTo>
                  <a:pt x="554" y="391"/>
                  <a:pt x="554" y="391"/>
                  <a:pt x="554" y="391"/>
                </a:cubicBezTo>
                <a:cubicBezTo>
                  <a:pt x="561" y="371"/>
                  <a:pt x="568" y="357"/>
                  <a:pt x="568" y="337"/>
                </a:cubicBezTo>
                <a:cubicBezTo>
                  <a:pt x="574" y="378"/>
                  <a:pt x="581" y="411"/>
                  <a:pt x="581" y="459"/>
                </a:cubicBezTo>
                <a:cubicBezTo>
                  <a:pt x="588" y="459"/>
                  <a:pt x="588" y="459"/>
                  <a:pt x="588" y="459"/>
                </a:cubicBezTo>
                <a:cubicBezTo>
                  <a:pt x="608" y="459"/>
                  <a:pt x="608" y="459"/>
                  <a:pt x="608" y="459"/>
                </a:cubicBezTo>
                <a:cubicBezTo>
                  <a:pt x="642" y="459"/>
                  <a:pt x="642" y="459"/>
                  <a:pt x="642" y="459"/>
                </a:cubicBezTo>
                <a:cubicBezTo>
                  <a:pt x="682" y="459"/>
                  <a:pt x="682" y="459"/>
                  <a:pt x="682" y="459"/>
                </a:cubicBezTo>
                <a:cubicBezTo>
                  <a:pt x="743" y="459"/>
                  <a:pt x="743" y="459"/>
                  <a:pt x="743" y="459"/>
                </a:cubicBezTo>
                <a:cubicBezTo>
                  <a:pt x="757" y="459"/>
                  <a:pt x="757" y="459"/>
                  <a:pt x="757" y="459"/>
                </a:cubicBezTo>
                <a:cubicBezTo>
                  <a:pt x="743" y="438"/>
                  <a:pt x="743" y="438"/>
                  <a:pt x="743" y="438"/>
                </a:cubicBezTo>
                <a:cubicBezTo>
                  <a:pt x="730" y="398"/>
                  <a:pt x="709" y="357"/>
                  <a:pt x="682" y="31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0" name="Freeform 608"/>
          <p:cNvSpPr>
            <a:spLocks noChangeArrowheads="1"/>
          </p:cNvSpPr>
          <p:nvPr/>
        </p:nvSpPr>
        <p:spPr bwMode="auto">
          <a:xfrm>
            <a:off x="8334375" y="5904707"/>
            <a:ext cx="47625" cy="25400"/>
          </a:xfrm>
          <a:custGeom>
            <a:avLst/>
            <a:gdLst>
              <a:gd name="T0" fmla="*/ 21075 w 183"/>
              <a:gd name="T1" fmla="*/ 46272 h 96"/>
              <a:gd name="T2" fmla="*/ 21075 w 183"/>
              <a:gd name="T3" fmla="*/ 46272 h 96"/>
              <a:gd name="T4" fmla="*/ 27758 w 183"/>
              <a:gd name="T5" fmla="*/ 46272 h 96"/>
              <a:gd name="T6" fmla="*/ 48833 w 183"/>
              <a:gd name="T7" fmla="*/ 49953 h 96"/>
              <a:gd name="T8" fmla="*/ 59114 w 183"/>
              <a:gd name="T9" fmla="*/ 49953 h 96"/>
              <a:gd name="T10" fmla="*/ 62712 w 183"/>
              <a:gd name="T11" fmla="*/ 49953 h 96"/>
              <a:gd name="T12" fmla="*/ 76591 w 183"/>
              <a:gd name="T13" fmla="*/ 42592 h 96"/>
              <a:gd name="T14" fmla="*/ 90470 w 183"/>
              <a:gd name="T15" fmla="*/ 32075 h 96"/>
              <a:gd name="T16" fmla="*/ 93554 w 183"/>
              <a:gd name="T17" fmla="*/ 21559 h 96"/>
              <a:gd name="T18" fmla="*/ 90470 w 183"/>
              <a:gd name="T19" fmla="*/ 21559 h 96"/>
              <a:gd name="T20" fmla="*/ 76591 w 183"/>
              <a:gd name="T21" fmla="*/ 14197 h 96"/>
              <a:gd name="T22" fmla="*/ 62712 w 183"/>
              <a:gd name="T23" fmla="*/ 3681 h 96"/>
              <a:gd name="T24" fmla="*/ 59114 w 183"/>
              <a:gd name="T25" fmla="*/ 3681 h 96"/>
              <a:gd name="T26" fmla="*/ 48833 w 183"/>
              <a:gd name="T27" fmla="*/ 0 h 96"/>
              <a:gd name="T28" fmla="*/ 27758 w 183"/>
              <a:gd name="T29" fmla="*/ 0 h 96"/>
              <a:gd name="T30" fmla="*/ 21075 w 183"/>
              <a:gd name="T31" fmla="*/ 3681 h 96"/>
              <a:gd name="T32" fmla="*/ 17477 w 183"/>
              <a:gd name="T33" fmla="*/ 3681 h 96"/>
              <a:gd name="T34" fmla="*/ 7196 w 183"/>
              <a:gd name="T35" fmla="*/ 7362 h 96"/>
              <a:gd name="T36" fmla="*/ 3598 w 183"/>
              <a:gd name="T37" fmla="*/ 7362 h 96"/>
              <a:gd name="T38" fmla="*/ 7196 w 183"/>
              <a:gd name="T39" fmla="*/ 35756 h 96"/>
              <a:gd name="T40" fmla="*/ 17477 w 183"/>
              <a:gd name="T41" fmla="*/ 42592 h 96"/>
              <a:gd name="T42" fmla="*/ 21075 w 183"/>
              <a:gd name="T43" fmla="*/ 46272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3" h="96">
                <a:moveTo>
                  <a:pt x="41" y="88"/>
                </a:moveTo>
                <a:lnTo>
                  <a:pt x="41" y="88"/>
                </a:lnTo>
                <a:cubicBezTo>
                  <a:pt x="41" y="88"/>
                  <a:pt x="47" y="88"/>
                  <a:pt x="54" y="88"/>
                </a:cubicBezTo>
                <a:cubicBezTo>
                  <a:pt x="68" y="95"/>
                  <a:pt x="81" y="95"/>
                  <a:pt x="95" y="95"/>
                </a:cubicBezTo>
                <a:cubicBezTo>
                  <a:pt x="101" y="95"/>
                  <a:pt x="108" y="95"/>
                  <a:pt x="115" y="95"/>
                </a:cubicBezTo>
                <a:cubicBezTo>
                  <a:pt x="122" y="95"/>
                  <a:pt x="122" y="95"/>
                  <a:pt x="122" y="95"/>
                </a:cubicBezTo>
                <a:cubicBezTo>
                  <a:pt x="128" y="88"/>
                  <a:pt x="142" y="88"/>
                  <a:pt x="149" y="81"/>
                </a:cubicBezTo>
                <a:cubicBezTo>
                  <a:pt x="162" y="74"/>
                  <a:pt x="169" y="68"/>
                  <a:pt x="176" y="61"/>
                </a:cubicBezTo>
                <a:cubicBezTo>
                  <a:pt x="176" y="54"/>
                  <a:pt x="182" y="47"/>
                  <a:pt x="182" y="41"/>
                </a:cubicBezTo>
                <a:cubicBezTo>
                  <a:pt x="176" y="41"/>
                  <a:pt x="176" y="41"/>
                  <a:pt x="176" y="41"/>
                </a:cubicBezTo>
                <a:cubicBezTo>
                  <a:pt x="169" y="34"/>
                  <a:pt x="155" y="27"/>
                  <a:pt x="149" y="27"/>
                </a:cubicBezTo>
                <a:cubicBezTo>
                  <a:pt x="142" y="20"/>
                  <a:pt x="128" y="14"/>
                  <a:pt x="122" y="7"/>
                </a:cubicBezTo>
                <a:cubicBezTo>
                  <a:pt x="115" y="7"/>
                  <a:pt x="115" y="7"/>
                  <a:pt x="115" y="7"/>
                </a:cubicBezTo>
                <a:cubicBezTo>
                  <a:pt x="108" y="7"/>
                  <a:pt x="101" y="0"/>
                  <a:pt x="95" y="0"/>
                </a:cubicBezTo>
                <a:cubicBezTo>
                  <a:pt x="81" y="0"/>
                  <a:pt x="68" y="0"/>
                  <a:pt x="54" y="0"/>
                </a:cubicBezTo>
                <a:cubicBezTo>
                  <a:pt x="47" y="0"/>
                  <a:pt x="41" y="0"/>
                  <a:pt x="41" y="7"/>
                </a:cubicBezTo>
                <a:cubicBezTo>
                  <a:pt x="34" y="7"/>
                  <a:pt x="34" y="7"/>
                  <a:pt x="34" y="7"/>
                </a:cubicBezTo>
                <a:cubicBezTo>
                  <a:pt x="27" y="7"/>
                  <a:pt x="20" y="7"/>
                  <a:pt x="14" y="14"/>
                </a:cubicBezTo>
                <a:lnTo>
                  <a:pt x="7" y="14"/>
                </a:lnTo>
                <a:cubicBezTo>
                  <a:pt x="0" y="41"/>
                  <a:pt x="0" y="54"/>
                  <a:pt x="14" y="68"/>
                </a:cubicBezTo>
                <a:cubicBezTo>
                  <a:pt x="20" y="74"/>
                  <a:pt x="27" y="81"/>
                  <a:pt x="34" y="81"/>
                </a:cubicBezTo>
                <a:lnTo>
                  <a:pt x="41" y="88"/>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1" name="Freeform 609"/>
          <p:cNvSpPr>
            <a:spLocks noChangeArrowheads="1"/>
          </p:cNvSpPr>
          <p:nvPr/>
        </p:nvSpPr>
        <p:spPr bwMode="auto">
          <a:xfrm>
            <a:off x="9207500" y="5987257"/>
            <a:ext cx="48419" cy="35719"/>
          </a:xfrm>
          <a:custGeom>
            <a:avLst/>
            <a:gdLst>
              <a:gd name="T0" fmla="*/ 95839 w 184"/>
              <a:gd name="T1" fmla="*/ 39226 h 136"/>
              <a:gd name="T2" fmla="*/ 95839 w 184"/>
              <a:gd name="T3" fmla="*/ 39226 h 136"/>
              <a:gd name="T4" fmla="*/ 92173 w 184"/>
              <a:gd name="T5" fmla="*/ 39226 h 136"/>
              <a:gd name="T6" fmla="*/ 84841 w 184"/>
              <a:gd name="T7" fmla="*/ 35565 h 136"/>
              <a:gd name="T8" fmla="*/ 74367 w 184"/>
              <a:gd name="T9" fmla="*/ 31904 h 136"/>
              <a:gd name="T10" fmla="*/ 28280 w 184"/>
              <a:gd name="T11" fmla="*/ 3661 h 136"/>
              <a:gd name="T12" fmla="*/ 17806 w 184"/>
              <a:gd name="T13" fmla="*/ 0 h 136"/>
              <a:gd name="T14" fmla="*/ 17806 w 184"/>
              <a:gd name="T15" fmla="*/ 0 h 136"/>
              <a:gd name="T16" fmla="*/ 17806 w 184"/>
              <a:gd name="T17" fmla="*/ 3661 h 136"/>
              <a:gd name="T18" fmla="*/ 17806 w 184"/>
              <a:gd name="T19" fmla="*/ 21444 h 136"/>
              <a:gd name="T20" fmla="*/ 10998 w 184"/>
              <a:gd name="T21" fmla="*/ 35565 h 136"/>
              <a:gd name="T22" fmla="*/ 3666 w 184"/>
              <a:gd name="T23" fmla="*/ 63808 h 136"/>
              <a:gd name="T24" fmla="*/ 10998 w 184"/>
              <a:gd name="T25" fmla="*/ 67469 h 136"/>
              <a:gd name="T26" fmla="*/ 17806 w 184"/>
              <a:gd name="T27" fmla="*/ 70607 h 136"/>
              <a:gd name="T28" fmla="*/ 28280 w 184"/>
              <a:gd name="T29" fmla="*/ 70607 h 136"/>
              <a:gd name="T30" fmla="*/ 74367 w 184"/>
              <a:gd name="T31" fmla="*/ 49686 h 136"/>
              <a:gd name="T32" fmla="*/ 84841 w 184"/>
              <a:gd name="T33" fmla="*/ 42364 h 136"/>
              <a:gd name="T34" fmla="*/ 92173 w 184"/>
              <a:gd name="T35" fmla="*/ 39226 h 136"/>
              <a:gd name="T36" fmla="*/ 95839 w 184"/>
              <a:gd name="T37" fmla="*/ 39226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4" h="136">
                <a:moveTo>
                  <a:pt x="183" y="75"/>
                </a:moveTo>
                <a:lnTo>
                  <a:pt x="183" y="75"/>
                </a:lnTo>
                <a:cubicBezTo>
                  <a:pt x="183" y="75"/>
                  <a:pt x="183" y="75"/>
                  <a:pt x="176" y="75"/>
                </a:cubicBezTo>
                <a:cubicBezTo>
                  <a:pt x="176" y="68"/>
                  <a:pt x="169" y="68"/>
                  <a:pt x="162" y="68"/>
                </a:cubicBezTo>
                <a:cubicBezTo>
                  <a:pt x="156" y="68"/>
                  <a:pt x="149" y="61"/>
                  <a:pt x="142" y="61"/>
                </a:cubicBezTo>
                <a:cubicBezTo>
                  <a:pt x="108" y="48"/>
                  <a:pt x="88" y="21"/>
                  <a:pt x="54" y="7"/>
                </a:cubicBezTo>
                <a:cubicBezTo>
                  <a:pt x="48" y="0"/>
                  <a:pt x="41" y="0"/>
                  <a:pt x="34" y="0"/>
                </a:cubicBezTo>
                <a:lnTo>
                  <a:pt x="34" y="7"/>
                </a:lnTo>
                <a:cubicBezTo>
                  <a:pt x="41" y="21"/>
                  <a:pt x="41" y="34"/>
                  <a:pt x="34" y="41"/>
                </a:cubicBezTo>
                <a:cubicBezTo>
                  <a:pt x="34" y="54"/>
                  <a:pt x="27" y="61"/>
                  <a:pt x="21" y="68"/>
                </a:cubicBezTo>
                <a:cubicBezTo>
                  <a:pt x="14" y="81"/>
                  <a:pt x="0" y="95"/>
                  <a:pt x="7" y="122"/>
                </a:cubicBezTo>
                <a:cubicBezTo>
                  <a:pt x="14" y="129"/>
                  <a:pt x="14" y="129"/>
                  <a:pt x="21" y="129"/>
                </a:cubicBezTo>
                <a:cubicBezTo>
                  <a:pt x="27" y="135"/>
                  <a:pt x="34" y="135"/>
                  <a:pt x="34" y="135"/>
                </a:cubicBezTo>
                <a:cubicBezTo>
                  <a:pt x="41" y="135"/>
                  <a:pt x="48" y="135"/>
                  <a:pt x="54" y="135"/>
                </a:cubicBezTo>
                <a:cubicBezTo>
                  <a:pt x="81" y="129"/>
                  <a:pt x="115" y="115"/>
                  <a:pt x="142" y="95"/>
                </a:cubicBezTo>
                <a:cubicBezTo>
                  <a:pt x="149" y="95"/>
                  <a:pt x="156" y="88"/>
                  <a:pt x="162" y="81"/>
                </a:cubicBezTo>
                <a:cubicBezTo>
                  <a:pt x="169" y="81"/>
                  <a:pt x="176" y="81"/>
                  <a:pt x="176" y="75"/>
                </a:cubicBezTo>
                <a:cubicBezTo>
                  <a:pt x="183" y="75"/>
                  <a:pt x="183" y="75"/>
                  <a:pt x="183" y="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2" name="Freeform 610"/>
          <p:cNvSpPr>
            <a:spLocks noChangeArrowheads="1"/>
          </p:cNvSpPr>
          <p:nvPr/>
        </p:nvSpPr>
        <p:spPr bwMode="auto">
          <a:xfrm>
            <a:off x="8249444" y="5618163"/>
            <a:ext cx="130969" cy="234157"/>
          </a:xfrm>
          <a:custGeom>
            <a:avLst/>
            <a:gdLst>
              <a:gd name="T0" fmla="*/ 186899 w 501"/>
              <a:gd name="T1" fmla="*/ 407678 h 899"/>
              <a:gd name="T2" fmla="*/ 197340 w 501"/>
              <a:gd name="T3" fmla="*/ 422257 h 899"/>
              <a:gd name="T4" fmla="*/ 229186 w 501"/>
              <a:gd name="T5" fmla="*/ 467554 h 899"/>
              <a:gd name="T6" fmla="*/ 235973 w 501"/>
              <a:gd name="T7" fmla="*/ 467554 h 899"/>
              <a:gd name="T8" fmla="*/ 261032 w 501"/>
              <a:gd name="T9" fmla="*/ 379562 h 899"/>
              <a:gd name="T10" fmla="*/ 261032 w 501"/>
              <a:gd name="T11" fmla="*/ 379562 h 899"/>
              <a:gd name="T12" fmla="*/ 232840 w 501"/>
              <a:gd name="T13" fmla="*/ 376439 h 899"/>
              <a:gd name="T14" fmla="*/ 218745 w 501"/>
              <a:gd name="T15" fmla="*/ 362381 h 899"/>
              <a:gd name="T16" fmla="*/ 215090 w 501"/>
              <a:gd name="T17" fmla="*/ 348323 h 899"/>
              <a:gd name="T18" fmla="*/ 207781 w 501"/>
              <a:gd name="T19" fmla="*/ 341034 h 899"/>
              <a:gd name="T20" fmla="*/ 229186 w 501"/>
              <a:gd name="T21" fmla="*/ 337389 h 899"/>
              <a:gd name="T22" fmla="*/ 246936 w 501"/>
              <a:gd name="T23" fmla="*/ 316562 h 899"/>
              <a:gd name="T24" fmla="*/ 246936 w 501"/>
              <a:gd name="T25" fmla="*/ 312918 h 899"/>
              <a:gd name="T26" fmla="*/ 229186 w 501"/>
              <a:gd name="T27" fmla="*/ 306149 h 899"/>
              <a:gd name="T28" fmla="*/ 218745 w 501"/>
              <a:gd name="T29" fmla="*/ 238984 h 899"/>
              <a:gd name="T30" fmla="*/ 218745 w 501"/>
              <a:gd name="T31" fmla="*/ 224926 h 899"/>
              <a:gd name="T32" fmla="*/ 190553 w 501"/>
              <a:gd name="T33" fmla="*/ 232215 h 899"/>
              <a:gd name="T34" fmla="*/ 176458 w 501"/>
              <a:gd name="T35" fmla="*/ 238984 h 899"/>
              <a:gd name="T36" fmla="*/ 169149 w 501"/>
              <a:gd name="T37" fmla="*/ 249918 h 899"/>
              <a:gd name="T38" fmla="*/ 176458 w 501"/>
              <a:gd name="T39" fmla="*/ 253042 h 899"/>
              <a:gd name="T40" fmla="*/ 190553 w 501"/>
              <a:gd name="T41" fmla="*/ 263976 h 899"/>
              <a:gd name="T42" fmla="*/ 186899 w 501"/>
              <a:gd name="T43" fmla="*/ 320207 h 899"/>
              <a:gd name="T44" fmla="*/ 176458 w 501"/>
              <a:gd name="T45" fmla="*/ 341034 h 899"/>
              <a:gd name="T46" fmla="*/ 172803 w 501"/>
              <a:gd name="T47" fmla="*/ 337389 h 899"/>
              <a:gd name="T48" fmla="*/ 155053 w 501"/>
              <a:gd name="T49" fmla="*/ 309273 h 899"/>
              <a:gd name="T50" fmla="*/ 155053 w 501"/>
              <a:gd name="T51" fmla="*/ 172339 h 899"/>
              <a:gd name="T52" fmla="*/ 176458 w 501"/>
              <a:gd name="T53" fmla="*/ 179628 h 899"/>
              <a:gd name="T54" fmla="*/ 190553 w 501"/>
              <a:gd name="T55" fmla="*/ 193686 h 899"/>
              <a:gd name="T56" fmla="*/ 211436 w 501"/>
              <a:gd name="T57" fmla="*/ 182752 h 899"/>
              <a:gd name="T58" fmla="*/ 190553 w 501"/>
              <a:gd name="T59" fmla="*/ 31760 h 899"/>
              <a:gd name="T60" fmla="*/ 176458 w 501"/>
              <a:gd name="T61" fmla="*/ 14058 h 899"/>
              <a:gd name="T62" fmla="*/ 155053 w 501"/>
              <a:gd name="T63" fmla="*/ 3645 h 899"/>
              <a:gd name="T64" fmla="*/ 120075 w 501"/>
              <a:gd name="T65" fmla="*/ 17703 h 899"/>
              <a:gd name="T66" fmla="*/ 155053 w 501"/>
              <a:gd name="T67" fmla="*/ 17703 h 899"/>
              <a:gd name="T68" fmla="*/ 172803 w 501"/>
              <a:gd name="T69" fmla="*/ 31760 h 899"/>
              <a:gd name="T70" fmla="*/ 155053 w 501"/>
              <a:gd name="T71" fmla="*/ 53108 h 899"/>
              <a:gd name="T72" fmla="*/ 102325 w 501"/>
              <a:gd name="T73" fmla="*/ 161926 h 899"/>
              <a:gd name="T74" fmla="*/ 74133 w 501"/>
              <a:gd name="T75" fmla="*/ 193686 h 899"/>
              <a:gd name="T76" fmla="*/ 49596 w 501"/>
              <a:gd name="T77" fmla="*/ 204099 h 899"/>
              <a:gd name="T78" fmla="*/ 35500 w 501"/>
              <a:gd name="T79" fmla="*/ 207744 h 899"/>
              <a:gd name="T80" fmla="*/ 3654 w 501"/>
              <a:gd name="T81" fmla="*/ 210868 h 899"/>
              <a:gd name="T82" fmla="*/ 3654 w 501"/>
              <a:gd name="T83" fmla="*/ 210868 h 899"/>
              <a:gd name="T84" fmla="*/ 35500 w 501"/>
              <a:gd name="T85" fmla="*/ 228571 h 899"/>
              <a:gd name="T86" fmla="*/ 49596 w 501"/>
              <a:gd name="T87" fmla="*/ 235860 h 899"/>
              <a:gd name="T88" fmla="*/ 74133 w 501"/>
              <a:gd name="T89" fmla="*/ 238984 h 899"/>
              <a:gd name="T90" fmla="*/ 102325 w 501"/>
              <a:gd name="T91" fmla="*/ 249918 h 899"/>
              <a:gd name="T92" fmla="*/ 134170 w 501"/>
              <a:gd name="T93" fmla="*/ 288447 h 899"/>
              <a:gd name="T94" fmla="*/ 102325 w 501"/>
              <a:gd name="T95" fmla="*/ 284802 h 899"/>
              <a:gd name="T96" fmla="*/ 102325 w 501"/>
              <a:gd name="T97" fmla="*/ 337389 h 899"/>
              <a:gd name="T98" fmla="*/ 151399 w 501"/>
              <a:gd name="T99" fmla="*/ 337389 h 899"/>
              <a:gd name="T100" fmla="*/ 155053 w 501"/>
              <a:gd name="T101" fmla="*/ 376439 h 899"/>
              <a:gd name="T102" fmla="*/ 155053 w 501"/>
              <a:gd name="T103" fmla="*/ 390496 h 899"/>
              <a:gd name="T104" fmla="*/ 155053 w 501"/>
              <a:gd name="T105" fmla="*/ 390496 h 899"/>
              <a:gd name="T106" fmla="*/ 176458 w 501"/>
              <a:gd name="T107" fmla="*/ 397265 h 8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01" h="899">
                <a:moveTo>
                  <a:pt x="358" y="783"/>
                </a:moveTo>
                <a:lnTo>
                  <a:pt x="358" y="783"/>
                </a:lnTo>
                <a:lnTo>
                  <a:pt x="365" y="783"/>
                </a:lnTo>
                <a:cubicBezTo>
                  <a:pt x="371" y="790"/>
                  <a:pt x="371" y="804"/>
                  <a:pt x="378" y="811"/>
                </a:cubicBezTo>
                <a:cubicBezTo>
                  <a:pt x="392" y="831"/>
                  <a:pt x="398" y="858"/>
                  <a:pt x="419" y="878"/>
                </a:cubicBezTo>
                <a:cubicBezTo>
                  <a:pt x="425" y="885"/>
                  <a:pt x="432" y="892"/>
                  <a:pt x="439" y="898"/>
                </a:cubicBezTo>
                <a:lnTo>
                  <a:pt x="446" y="898"/>
                </a:lnTo>
                <a:cubicBezTo>
                  <a:pt x="446" y="898"/>
                  <a:pt x="446" y="898"/>
                  <a:pt x="452" y="898"/>
                </a:cubicBezTo>
                <a:cubicBezTo>
                  <a:pt x="479" y="838"/>
                  <a:pt x="452" y="811"/>
                  <a:pt x="473" y="763"/>
                </a:cubicBezTo>
                <a:cubicBezTo>
                  <a:pt x="479" y="756"/>
                  <a:pt x="486" y="743"/>
                  <a:pt x="500" y="729"/>
                </a:cubicBezTo>
                <a:cubicBezTo>
                  <a:pt x="486" y="729"/>
                  <a:pt x="479" y="729"/>
                  <a:pt x="473" y="729"/>
                </a:cubicBezTo>
                <a:cubicBezTo>
                  <a:pt x="459" y="729"/>
                  <a:pt x="452" y="729"/>
                  <a:pt x="446" y="723"/>
                </a:cubicBezTo>
                <a:lnTo>
                  <a:pt x="439" y="723"/>
                </a:lnTo>
                <a:cubicBezTo>
                  <a:pt x="432" y="716"/>
                  <a:pt x="425" y="709"/>
                  <a:pt x="419" y="696"/>
                </a:cubicBezTo>
                <a:cubicBezTo>
                  <a:pt x="419" y="689"/>
                  <a:pt x="412" y="682"/>
                  <a:pt x="412" y="675"/>
                </a:cubicBezTo>
                <a:cubicBezTo>
                  <a:pt x="412" y="675"/>
                  <a:pt x="412" y="675"/>
                  <a:pt x="412" y="669"/>
                </a:cubicBezTo>
                <a:cubicBezTo>
                  <a:pt x="405" y="662"/>
                  <a:pt x="405" y="662"/>
                  <a:pt x="398" y="655"/>
                </a:cubicBezTo>
                <a:cubicBezTo>
                  <a:pt x="405" y="655"/>
                  <a:pt x="412" y="655"/>
                  <a:pt x="419" y="655"/>
                </a:cubicBezTo>
                <a:cubicBezTo>
                  <a:pt x="425" y="648"/>
                  <a:pt x="432" y="648"/>
                  <a:pt x="439" y="648"/>
                </a:cubicBezTo>
                <a:lnTo>
                  <a:pt x="446" y="642"/>
                </a:lnTo>
                <a:cubicBezTo>
                  <a:pt x="459" y="635"/>
                  <a:pt x="466" y="621"/>
                  <a:pt x="473" y="608"/>
                </a:cubicBezTo>
                <a:cubicBezTo>
                  <a:pt x="473" y="601"/>
                  <a:pt x="473" y="601"/>
                  <a:pt x="473" y="601"/>
                </a:cubicBezTo>
                <a:cubicBezTo>
                  <a:pt x="459" y="601"/>
                  <a:pt x="452" y="594"/>
                  <a:pt x="446" y="588"/>
                </a:cubicBezTo>
                <a:lnTo>
                  <a:pt x="439" y="588"/>
                </a:lnTo>
                <a:cubicBezTo>
                  <a:pt x="432" y="581"/>
                  <a:pt x="425" y="574"/>
                  <a:pt x="419" y="567"/>
                </a:cubicBezTo>
                <a:cubicBezTo>
                  <a:pt x="405" y="540"/>
                  <a:pt x="412" y="507"/>
                  <a:pt x="419" y="459"/>
                </a:cubicBezTo>
                <a:cubicBezTo>
                  <a:pt x="419" y="453"/>
                  <a:pt x="425" y="439"/>
                  <a:pt x="425" y="432"/>
                </a:cubicBezTo>
                <a:cubicBezTo>
                  <a:pt x="419" y="432"/>
                  <a:pt x="419" y="432"/>
                  <a:pt x="419" y="432"/>
                </a:cubicBezTo>
                <a:cubicBezTo>
                  <a:pt x="405" y="432"/>
                  <a:pt x="392" y="432"/>
                  <a:pt x="378" y="439"/>
                </a:cubicBezTo>
                <a:cubicBezTo>
                  <a:pt x="371" y="439"/>
                  <a:pt x="365" y="446"/>
                  <a:pt x="365" y="446"/>
                </a:cubicBezTo>
                <a:lnTo>
                  <a:pt x="358" y="446"/>
                </a:lnTo>
                <a:cubicBezTo>
                  <a:pt x="351" y="453"/>
                  <a:pt x="344" y="459"/>
                  <a:pt x="338" y="459"/>
                </a:cubicBezTo>
                <a:cubicBezTo>
                  <a:pt x="331" y="466"/>
                  <a:pt x="331" y="473"/>
                  <a:pt x="324" y="480"/>
                </a:cubicBezTo>
                <a:cubicBezTo>
                  <a:pt x="331" y="480"/>
                  <a:pt x="331" y="486"/>
                  <a:pt x="338" y="486"/>
                </a:cubicBezTo>
                <a:cubicBezTo>
                  <a:pt x="344" y="486"/>
                  <a:pt x="351" y="493"/>
                  <a:pt x="358" y="500"/>
                </a:cubicBezTo>
                <a:cubicBezTo>
                  <a:pt x="358" y="500"/>
                  <a:pt x="365" y="500"/>
                  <a:pt x="365" y="507"/>
                </a:cubicBezTo>
                <a:cubicBezTo>
                  <a:pt x="378" y="527"/>
                  <a:pt x="378" y="567"/>
                  <a:pt x="365" y="608"/>
                </a:cubicBezTo>
                <a:lnTo>
                  <a:pt x="358" y="615"/>
                </a:lnTo>
                <a:cubicBezTo>
                  <a:pt x="351" y="628"/>
                  <a:pt x="351" y="642"/>
                  <a:pt x="344" y="662"/>
                </a:cubicBezTo>
                <a:cubicBezTo>
                  <a:pt x="338" y="655"/>
                  <a:pt x="338" y="655"/>
                  <a:pt x="338" y="655"/>
                </a:cubicBezTo>
                <a:cubicBezTo>
                  <a:pt x="338" y="655"/>
                  <a:pt x="331" y="648"/>
                  <a:pt x="324" y="648"/>
                </a:cubicBezTo>
                <a:cubicBezTo>
                  <a:pt x="331" y="648"/>
                  <a:pt x="331" y="648"/>
                  <a:pt x="331" y="648"/>
                </a:cubicBezTo>
                <a:cubicBezTo>
                  <a:pt x="324" y="642"/>
                  <a:pt x="324" y="642"/>
                  <a:pt x="324" y="642"/>
                </a:cubicBezTo>
                <a:cubicBezTo>
                  <a:pt x="317" y="628"/>
                  <a:pt x="304" y="608"/>
                  <a:pt x="297" y="594"/>
                </a:cubicBezTo>
                <a:cubicBezTo>
                  <a:pt x="257" y="500"/>
                  <a:pt x="304" y="453"/>
                  <a:pt x="277" y="331"/>
                </a:cubicBezTo>
                <a:cubicBezTo>
                  <a:pt x="284" y="331"/>
                  <a:pt x="297" y="331"/>
                  <a:pt x="297" y="331"/>
                </a:cubicBezTo>
                <a:cubicBezTo>
                  <a:pt x="311" y="331"/>
                  <a:pt x="317" y="331"/>
                  <a:pt x="324" y="338"/>
                </a:cubicBezTo>
                <a:cubicBezTo>
                  <a:pt x="331" y="338"/>
                  <a:pt x="338" y="345"/>
                  <a:pt x="338" y="345"/>
                </a:cubicBezTo>
                <a:cubicBezTo>
                  <a:pt x="344" y="358"/>
                  <a:pt x="351" y="365"/>
                  <a:pt x="358" y="372"/>
                </a:cubicBezTo>
                <a:lnTo>
                  <a:pt x="365" y="372"/>
                </a:lnTo>
                <a:cubicBezTo>
                  <a:pt x="365" y="372"/>
                  <a:pt x="371" y="372"/>
                  <a:pt x="378" y="372"/>
                </a:cubicBezTo>
                <a:cubicBezTo>
                  <a:pt x="385" y="372"/>
                  <a:pt x="392" y="365"/>
                  <a:pt x="405" y="351"/>
                </a:cubicBezTo>
                <a:cubicBezTo>
                  <a:pt x="412" y="304"/>
                  <a:pt x="405" y="176"/>
                  <a:pt x="378" y="95"/>
                </a:cubicBezTo>
                <a:cubicBezTo>
                  <a:pt x="371" y="81"/>
                  <a:pt x="371" y="68"/>
                  <a:pt x="365" y="61"/>
                </a:cubicBezTo>
                <a:cubicBezTo>
                  <a:pt x="365" y="54"/>
                  <a:pt x="358" y="54"/>
                  <a:pt x="358" y="54"/>
                </a:cubicBezTo>
                <a:cubicBezTo>
                  <a:pt x="351" y="41"/>
                  <a:pt x="344" y="34"/>
                  <a:pt x="338" y="27"/>
                </a:cubicBezTo>
                <a:cubicBezTo>
                  <a:pt x="331" y="20"/>
                  <a:pt x="331" y="20"/>
                  <a:pt x="324" y="14"/>
                </a:cubicBezTo>
                <a:cubicBezTo>
                  <a:pt x="317" y="7"/>
                  <a:pt x="311" y="7"/>
                  <a:pt x="297" y="7"/>
                </a:cubicBezTo>
                <a:cubicBezTo>
                  <a:pt x="284" y="0"/>
                  <a:pt x="263" y="7"/>
                  <a:pt x="236" y="27"/>
                </a:cubicBezTo>
                <a:lnTo>
                  <a:pt x="230" y="34"/>
                </a:lnTo>
                <a:cubicBezTo>
                  <a:pt x="230" y="41"/>
                  <a:pt x="236" y="48"/>
                  <a:pt x="236" y="48"/>
                </a:cubicBezTo>
                <a:cubicBezTo>
                  <a:pt x="257" y="68"/>
                  <a:pt x="284" y="41"/>
                  <a:pt x="297" y="34"/>
                </a:cubicBezTo>
                <a:cubicBezTo>
                  <a:pt x="311" y="34"/>
                  <a:pt x="317" y="34"/>
                  <a:pt x="324" y="48"/>
                </a:cubicBezTo>
                <a:cubicBezTo>
                  <a:pt x="324" y="54"/>
                  <a:pt x="331" y="54"/>
                  <a:pt x="331" y="61"/>
                </a:cubicBezTo>
                <a:lnTo>
                  <a:pt x="324" y="61"/>
                </a:lnTo>
                <a:cubicBezTo>
                  <a:pt x="317" y="75"/>
                  <a:pt x="311" y="81"/>
                  <a:pt x="297" y="102"/>
                </a:cubicBezTo>
                <a:cubicBezTo>
                  <a:pt x="277" y="135"/>
                  <a:pt x="263" y="189"/>
                  <a:pt x="236" y="243"/>
                </a:cubicBezTo>
                <a:cubicBezTo>
                  <a:pt x="230" y="264"/>
                  <a:pt x="216" y="291"/>
                  <a:pt x="196" y="311"/>
                </a:cubicBezTo>
                <a:cubicBezTo>
                  <a:pt x="189" y="324"/>
                  <a:pt x="176" y="338"/>
                  <a:pt x="162" y="351"/>
                </a:cubicBezTo>
                <a:cubicBezTo>
                  <a:pt x="155" y="358"/>
                  <a:pt x="149" y="365"/>
                  <a:pt x="142" y="372"/>
                </a:cubicBezTo>
                <a:cubicBezTo>
                  <a:pt x="128" y="378"/>
                  <a:pt x="122" y="378"/>
                  <a:pt x="108" y="385"/>
                </a:cubicBezTo>
                <a:cubicBezTo>
                  <a:pt x="101" y="385"/>
                  <a:pt x="101" y="392"/>
                  <a:pt x="95" y="392"/>
                </a:cubicBezTo>
                <a:cubicBezTo>
                  <a:pt x="95" y="392"/>
                  <a:pt x="88" y="392"/>
                  <a:pt x="81" y="392"/>
                </a:cubicBezTo>
                <a:cubicBezTo>
                  <a:pt x="81" y="399"/>
                  <a:pt x="74" y="399"/>
                  <a:pt x="68" y="399"/>
                </a:cubicBezTo>
                <a:cubicBezTo>
                  <a:pt x="61" y="399"/>
                  <a:pt x="54" y="399"/>
                  <a:pt x="47" y="399"/>
                </a:cubicBezTo>
                <a:cubicBezTo>
                  <a:pt x="34" y="405"/>
                  <a:pt x="20" y="405"/>
                  <a:pt x="7" y="405"/>
                </a:cubicBezTo>
                <a:cubicBezTo>
                  <a:pt x="0" y="405"/>
                  <a:pt x="0" y="405"/>
                  <a:pt x="0" y="405"/>
                </a:cubicBezTo>
                <a:cubicBezTo>
                  <a:pt x="7" y="405"/>
                  <a:pt x="7" y="405"/>
                  <a:pt x="7" y="405"/>
                </a:cubicBezTo>
                <a:cubicBezTo>
                  <a:pt x="20" y="419"/>
                  <a:pt x="34" y="426"/>
                  <a:pt x="47" y="432"/>
                </a:cubicBezTo>
                <a:cubicBezTo>
                  <a:pt x="54" y="439"/>
                  <a:pt x="61" y="439"/>
                  <a:pt x="68" y="439"/>
                </a:cubicBezTo>
                <a:cubicBezTo>
                  <a:pt x="74" y="446"/>
                  <a:pt x="81" y="446"/>
                  <a:pt x="81" y="446"/>
                </a:cubicBezTo>
                <a:cubicBezTo>
                  <a:pt x="88" y="446"/>
                  <a:pt x="95" y="446"/>
                  <a:pt x="95" y="453"/>
                </a:cubicBezTo>
                <a:cubicBezTo>
                  <a:pt x="101" y="453"/>
                  <a:pt x="101" y="453"/>
                  <a:pt x="108" y="453"/>
                </a:cubicBezTo>
                <a:cubicBezTo>
                  <a:pt x="122" y="453"/>
                  <a:pt x="128" y="459"/>
                  <a:pt x="142" y="459"/>
                </a:cubicBezTo>
                <a:cubicBezTo>
                  <a:pt x="149" y="459"/>
                  <a:pt x="155" y="466"/>
                  <a:pt x="162" y="466"/>
                </a:cubicBezTo>
                <a:cubicBezTo>
                  <a:pt x="176" y="466"/>
                  <a:pt x="189" y="473"/>
                  <a:pt x="196" y="480"/>
                </a:cubicBezTo>
                <a:cubicBezTo>
                  <a:pt x="216" y="486"/>
                  <a:pt x="230" y="500"/>
                  <a:pt x="236" y="520"/>
                </a:cubicBezTo>
                <a:cubicBezTo>
                  <a:pt x="243" y="527"/>
                  <a:pt x="250" y="540"/>
                  <a:pt x="257" y="554"/>
                </a:cubicBezTo>
                <a:cubicBezTo>
                  <a:pt x="250" y="547"/>
                  <a:pt x="243" y="547"/>
                  <a:pt x="236" y="547"/>
                </a:cubicBezTo>
                <a:cubicBezTo>
                  <a:pt x="223" y="540"/>
                  <a:pt x="209" y="547"/>
                  <a:pt x="196" y="547"/>
                </a:cubicBezTo>
                <a:cubicBezTo>
                  <a:pt x="169" y="561"/>
                  <a:pt x="176" y="608"/>
                  <a:pt x="176" y="648"/>
                </a:cubicBezTo>
                <a:cubicBezTo>
                  <a:pt x="196" y="648"/>
                  <a:pt x="196" y="648"/>
                  <a:pt x="196" y="648"/>
                </a:cubicBezTo>
                <a:cubicBezTo>
                  <a:pt x="236" y="648"/>
                  <a:pt x="236" y="648"/>
                  <a:pt x="236" y="648"/>
                </a:cubicBezTo>
                <a:cubicBezTo>
                  <a:pt x="290" y="648"/>
                  <a:pt x="290" y="648"/>
                  <a:pt x="290" y="648"/>
                </a:cubicBezTo>
                <a:cubicBezTo>
                  <a:pt x="290" y="723"/>
                  <a:pt x="290" y="723"/>
                  <a:pt x="290" y="723"/>
                </a:cubicBezTo>
                <a:lnTo>
                  <a:pt x="297" y="723"/>
                </a:lnTo>
                <a:cubicBezTo>
                  <a:pt x="304" y="723"/>
                  <a:pt x="311" y="723"/>
                  <a:pt x="311" y="723"/>
                </a:cubicBezTo>
                <a:cubicBezTo>
                  <a:pt x="311" y="729"/>
                  <a:pt x="304" y="743"/>
                  <a:pt x="297" y="750"/>
                </a:cubicBezTo>
                <a:cubicBezTo>
                  <a:pt x="311" y="750"/>
                  <a:pt x="317" y="756"/>
                  <a:pt x="324" y="756"/>
                </a:cubicBezTo>
                <a:cubicBezTo>
                  <a:pt x="331" y="756"/>
                  <a:pt x="331" y="763"/>
                  <a:pt x="338" y="763"/>
                </a:cubicBezTo>
                <a:cubicBezTo>
                  <a:pt x="344" y="770"/>
                  <a:pt x="351" y="777"/>
                  <a:pt x="358" y="78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3" name="Freeform 611"/>
          <p:cNvSpPr>
            <a:spLocks noChangeArrowheads="1"/>
          </p:cNvSpPr>
          <p:nvPr/>
        </p:nvSpPr>
        <p:spPr bwMode="auto">
          <a:xfrm>
            <a:off x="9595644" y="6010275"/>
            <a:ext cx="42069" cy="39688"/>
          </a:xfrm>
          <a:custGeom>
            <a:avLst/>
            <a:gdLst>
              <a:gd name="T0" fmla="*/ 77077 w 163"/>
              <a:gd name="T1" fmla="*/ 70212 h 150"/>
              <a:gd name="T2" fmla="*/ 77077 w 163"/>
              <a:gd name="T3" fmla="*/ 70212 h 150"/>
              <a:gd name="T4" fmla="*/ 73432 w 163"/>
              <a:gd name="T5" fmla="*/ 66571 h 150"/>
              <a:gd name="T6" fmla="*/ 66661 w 163"/>
              <a:gd name="T7" fmla="*/ 24444 h 150"/>
              <a:gd name="T8" fmla="*/ 52600 w 163"/>
              <a:gd name="T9" fmla="*/ 10402 h 150"/>
              <a:gd name="T10" fmla="*/ 45309 w 163"/>
              <a:gd name="T11" fmla="*/ 7281 h 150"/>
              <a:gd name="T12" fmla="*/ 38539 w 163"/>
              <a:gd name="T13" fmla="*/ 3641 h 150"/>
              <a:gd name="T14" fmla="*/ 24477 w 163"/>
              <a:gd name="T15" fmla="*/ 0 h 150"/>
              <a:gd name="T16" fmla="*/ 14061 w 163"/>
              <a:gd name="T17" fmla="*/ 3641 h 150"/>
              <a:gd name="T18" fmla="*/ 24477 w 163"/>
              <a:gd name="T19" fmla="*/ 73852 h 150"/>
              <a:gd name="T20" fmla="*/ 31247 w 163"/>
              <a:gd name="T21" fmla="*/ 77493 h 150"/>
              <a:gd name="T22" fmla="*/ 38539 w 163"/>
              <a:gd name="T23" fmla="*/ 77493 h 150"/>
              <a:gd name="T24" fmla="*/ 45309 w 163"/>
              <a:gd name="T25" fmla="*/ 77493 h 150"/>
              <a:gd name="T26" fmla="*/ 52600 w 163"/>
              <a:gd name="T27" fmla="*/ 77493 h 150"/>
              <a:gd name="T28" fmla="*/ 66661 w 163"/>
              <a:gd name="T29" fmla="*/ 77493 h 150"/>
              <a:gd name="T30" fmla="*/ 77077 w 163"/>
              <a:gd name="T31" fmla="*/ 77493 h 150"/>
              <a:gd name="T32" fmla="*/ 80723 w 163"/>
              <a:gd name="T33" fmla="*/ 77493 h 150"/>
              <a:gd name="T34" fmla="*/ 84368 w 163"/>
              <a:gd name="T35" fmla="*/ 77493 h 150"/>
              <a:gd name="T36" fmla="*/ 80723 w 163"/>
              <a:gd name="T37" fmla="*/ 77493 h 150"/>
              <a:gd name="T38" fmla="*/ 77077 w 163"/>
              <a:gd name="T39" fmla="*/ 70212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3" h="150">
                <a:moveTo>
                  <a:pt x="148" y="135"/>
                </a:moveTo>
                <a:lnTo>
                  <a:pt x="148" y="135"/>
                </a:lnTo>
                <a:cubicBezTo>
                  <a:pt x="148" y="128"/>
                  <a:pt x="141" y="128"/>
                  <a:pt x="141" y="128"/>
                </a:cubicBezTo>
                <a:cubicBezTo>
                  <a:pt x="141" y="101"/>
                  <a:pt x="141" y="74"/>
                  <a:pt x="128" y="47"/>
                </a:cubicBezTo>
                <a:cubicBezTo>
                  <a:pt x="121" y="34"/>
                  <a:pt x="108" y="27"/>
                  <a:pt x="101" y="20"/>
                </a:cubicBezTo>
                <a:cubicBezTo>
                  <a:pt x="94" y="14"/>
                  <a:pt x="94" y="14"/>
                  <a:pt x="87" y="14"/>
                </a:cubicBezTo>
                <a:cubicBezTo>
                  <a:pt x="81" y="7"/>
                  <a:pt x="81" y="7"/>
                  <a:pt x="74" y="7"/>
                </a:cubicBezTo>
                <a:cubicBezTo>
                  <a:pt x="67" y="7"/>
                  <a:pt x="54" y="0"/>
                  <a:pt x="47" y="0"/>
                </a:cubicBezTo>
                <a:cubicBezTo>
                  <a:pt x="40" y="0"/>
                  <a:pt x="33" y="7"/>
                  <a:pt x="27" y="7"/>
                </a:cubicBezTo>
                <a:cubicBezTo>
                  <a:pt x="0" y="54"/>
                  <a:pt x="13" y="108"/>
                  <a:pt x="47" y="142"/>
                </a:cubicBezTo>
                <a:cubicBezTo>
                  <a:pt x="47" y="142"/>
                  <a:pt x="54" y="149"/>
                  <a:pt x="60" y="149"/>
                </a:cubicBezTo>
                <a:cubicBezTo>
                  <a:pt x="74" y="149"/>
                  <a:pt x="74" y="149"/>
                  <a:pt x="74" y="149"/>
                </a:cubicBezTo>
                <a:cubicBezTo>
                  <a:pt x="87" y="149"/>
                  <a:pt x="87" y="149"/>
                  <a:pt x="87" y="149"/>
                </a:cubicBezTo>
                <a:cubicBezTo>
                  <a:pt x="101" y="149"/>
                  <a:pt x="101" y="149"/>
                  <a:pt x="101" y="149"/>
                </a:cubicBezTo>
                <a:cubicBezTo>
                  <a:pt x="128" y="149"/>
                  <a:pt x="128" y="149"/>
                  <a:pt x="128" y="149"/>
                </a:cubicBezTo>
                <a:cubicBezTo>
                  <a:pt x="148" y="149"/>
                  <a:pt x="148" y="149"/>
                  <a:pt x="148" y="149"/>
                </a:cubicBezTo>
                <a:cubicBezTo>
                  <a:pt x="155" y="149"/>
                  <a:pt x="155" y="149"/>
                  <a:pt x="155" y="149"/>
                </a:cubicBezTo>
                <a:cubicBezTo>
                  <a:pt x="162" y="149"/>
                  <a:pt x="162" y="149"/>
                  <a:pt x="162" y="149"/>
                </a:cubicBezTo>
                <a:lnTo>
                  <a:pt x="155" y="149"/>
                </a:lnTo>
                <a:cubicBezTo>
                  <a:pt x="155" y="142"/>
                  <a:pt x="148" y="135"/>
                  <a:pt x="148"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4" name="Freeform 612"/>
          <p:cNvSpPr>
            <a:spLocks noChangeArrowheads="1"/>
          </p:cNvSpPr>
          <p:nvPr/>
        </p:nvSpPr>
        <p:spPr bwMode="auto">
          <a:xfrm>
            <a:off x="8478838" y="6040438"/>
            <a:ext cx="2382" cy="3175"/>
          </a:xfrm>
          <a:custGeom>
            <a:avLst/>
            <a:gdLst>
              <a:gd name="T0" fmla="*/ 0 w 8"/>
              <a:gd name="T1" fmla="*/ 0 h 14"/>
              <a:gd name="T2" fmla="*/ 0 w 8"/>
              <a:gd name="T3" fmla="*/ 0 h 14"/>
              <a:gd name="T4" fmla="*/ 0 w 8"/>
              <a:gd name="T5" fmla="*/ 6392 h 14"/>
              <a:gd name="T6" fmla="*/ 0 w 8"/>
              <a:gd name="T7" fmla="*/ 6392 h 14"/>
              <a:gd name="T8" fmla="*/ 4015 w 8"/>
              <a:gd name="T9" fmla="*/ 6392 h 14"/>
              <a:gd name="T10" fmla="*/ 0 w 8"/>
              <a:gd name="T11" fmla="*/ 3442 h 14"/>
              <a:gd name="T12" fmla="*/ 0 w 8"/>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4">
                <a:moveTo>
                  <a:pt x="0" y="0"/>
                </a:moveTo>
                <a:lnTo>
                  <a:pt x="0" y="0"/>
                </a:lnTo>
                <a:cubicBezTo>
                  <a:pt x="0" y="7"/>
                  <a:pt x="0" y="7"/>
                  <a:pt x="0" y="13"/>
                </a:cubicBezTo>
                <a:cubicBezTo>
                  <a:pt x="7" y="13"/>
                  <a:pt x="7" y="13"/>
                  <a:pt x="7" y="13"/>
                </a:cubicBezTo>
                <a:cubicBezTo>
                  <a:pt x="7" y="13"/>
                  <a:pt x="7" y="7"/>
                  <a:pt x="0" y="7"/>
                </a:cubicBezTo>
                <a:lnTo>
                  <a:pt x="0"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5" name="Freeform 613"/>
          <p:cNvSpPr>
            <a:spLocks noChangeArrowheads="1"/>
          </p:cNvSpPr>
          <p:nvPr/>
        </p:nvSpPr>
        <p:spPr bwMode="auto">
          <a:xfrm>
            <a:off x="8470900" y="6030913"/>
            <a:ext cx="7144" cy="9525"/>
          </a:xfrm>
          <a:custGeom>
            <a:avLst/>
            <a:gdLst>
              <a:gd name="T0" fmla="*/ 0 w 28"/>
              <a:gd name="T1" fmla="*/ 0 h 35"/>
              <a:gd name="T2" fmla="*/ 0 w 28"/>
              <a:gd name="T3" fmla="*/ 0 h 35"/>
              <a:gd name="T4" fmla="*/ 6391 w 28"/>
              <a:gd name="T5" fmla="*/ 10489 h 35"/>
              <a:gd name="T6" fmla="*/ 13274 w 28"/>
              <a:gd name="T7" fmla="*/ 17832 h 35"/>
              <a:gd name="T8" fmla="*/ 6391 w 28"/>
              <a:gd name="T9" fmla="*/ 3671 h 35"/>
              <a:gd name="T10" fmla="*/ 0 w 28"/>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5">
                <a:moveTo>
                  <a:pt x="0" y="0"/>
                </a:moveTo>
                <a:lnTo>
                  <a:pt x="0" y="0"/>
                </a:lnTo>
                <a:cubicBezTo>
                  <a:pt x="7" y="7"/>
                  <a:pt x="13" y="14"/>
                  <a:pt x="13" y="20"/>
                </a:cubicBezTo>
                <a:cubicBezTo>
                  <a:pt x="20" y="27"/>
                  <a:pt x="20" y="27"/>
                  <a:pt x="27" y="34"/>
                </a:cubicBezTo>
                <a:cubicBezTo>
                  <a:pt x="20" y="20"/>
                  <a:pt x="20" y="14"/>
                  <a:pt x="13" y="7"/>
                </a:cubicBezTo>
                <a:cubicBezTo>
                  <a:pt x="13" y="0"/>
                  <a:pt x="7" y="0"/>
                  <a:pt x="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6" name="Freeform 614"/>
          <p:cNvSpPr>
            <a:spLocks noChangeArrowheads="1"/>
          </p:cNvSpPr>
          <p:nvPr/>
        </p:nvSpPr>
        <p:spPr bwMode="auto">
          <a:xfrm>
            <a:off x="9251157" y="6007894"/>
            <a:ext cx="69056" cy="42069"/>
          </a:xfrm>
          <a:custGeom>
            <a:avLst/>
            <a:gdLst>
              <a:gd name="T0" fmla="*/ 94902 w 264"/>
              <a:gd name="T1" fmla="*/ 0 h 157"/>
              <a:gd name="T2" fmla="*/ 94902 w 264"/>
              <a:gd name="T3" fmla="*/ 0 h 157"/>
              <a:gd name="T4" fmla="*/ 80823 w 264"/>
              <a:gd name="T5" fmla="*/ 0 h 157"/>
              <a:gd name="T6" fmla="*/ 70394 w 264"/>
              <a:gd name="T7" fmla="*/ 3683 h 157"/>
              <a:gd name="T8" fmla="*/ 63616 w 264"/>
              <a:gd name="T9" fmla="*/ 7366 h 157"/>
              <a:gd name="T10" fmla="*/ 63616 w 264"/>
              <a:gd name="T11" fmla="*/ 7366 h 157"/>
              <a:gd name="T12" fmla="*/ 45887 w 264"/>
              <a:gd name="T13" fmla="*/ 14205 h 157"/>
              <a:gd name="T14" fmla="*/ 38587 w 264"/>
              <a:gd name="T15" fmla="*/ 17888 h 157"/>
              <a:gd name="T16" fmla="*/ 3650 w 264"/>
              <a:gd name="T17" fmla="*/ 53664 h 157"/>
              <a:gd name="T18" fmla="*/ 3650 w 264"/>
              <a:gd name="T19" fmla="*/ 82075 h 157"/>
              <a:gd name="T20" fmla="*/ 3650 w 264"/>
              <a:gd name="T21" fmla="*/ 82075 h 157"/>
              <a:gd name="T22" fmla="*/ 38587 w 264"/>
              <a:gd name="T23" fmla="*/ 82075 h 157"/>
              <a:gd name="T24" fmla="*/ 45887 w 264"/>
              <a:gd name="T25" fmla="*/ 82075 h 157"/>
              <a:gd name="T26" fmla="*/ 59966 w 264"/>
              <a:gd name="T27" fmla="*/ 82075 h 157"/>
              <a:gd name="T28" fmla="*/ 63616 w 264"/>
              <a:gd name="T29" fmla="*/ 46299 h 157"/>
              <a:gd name="T30" fmla="*/ 63616 w 264"/>
              <a:gd name="T31" fmla="*/ 46299 h 157"/>
              <a:gd name="T32" fmla="*/ 70394 w 264"/>
              <a:gd name="T33" fmla="*/ 46299 h 157"/>
              <a:gd name="T34" fmla="*/ 80823 w 264"/>
              <a:gd name="T35" fmla="*/ 49981 h 157"/>
              <a:gd name="T36" fmla="*/ 94902 w 264"/>
              <a:gd name="T37" fmla="*/ 56821 h 157"/>
              <a:gd name="T38" fmla="*/ 98552 w 264"/>
              <a:gd name="T39" fmla="*/ 60504 h 157"/>
              <a:gd name="T40" fmla="*/ 126710 w 264"/>
              <a:gd name="T41" fmla="*/ 7366 h 157"/>
              <a:gd name="T42" fmla="*/ 137139 w 264"/>
              <a:gd name="T43" fmla="*/ 11049 h 157"/>
              <a:gd name="T44" fmla="*/ 137139 w 264"/>
              <a:gd name="T45" fmla="*/ 7366 h 157"/>
              <a:gd name="T46" fmla="*/ 137139 w 264"/>
              <a:gd name="T47" fmla="*/ 7366 h 157"/>
              <a:gd name="T48" fmla="*/ 94902 w 264"/>
              <a:gd name="T49" fmla="*/ 0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4" h="157">
                <a:moveTo>
                  <a:pt x="182" y="0"/>
                </a:moveTo>
                <a:lnTo>
                  <a:pt x="182" y="0"/>
                </a:lnTo>
                <a:cubicBezTo>
                  <a:pt x="176" y="0"/>
                  <a:pt x="162" y="0"/>
                  <a:pt x="155" y="0"/>
                </a:cubicBezTo>
                <a:cubicBezTo>
                  <a:pt x="149" y="7"/>
                  <a:pt x="142" y="7"/>
                  <a:pt x="135" y="7"/>
                </a:cubicBezTo>
                <a:cubicBezTo>
                  <a:pt x="128" y="7"/>
                  <a:pt x="128" y="7"/>
                  <a:pt x="122" y="14"/>
                </a:cubicBezTo>
                <a:cubicBezTo>
                  <a:pt x="108" y="14"/>
                  <a:pt x="95" y="21"/>
                  <a:pt x="88" y="27"/>
                </a:cubicBezTo>
                <a:cubicBezTo>
                  <a:pt x="81" y="27"/>
                  <a:pt x="81" y="27"/>
                  <a:pt x="74" y="34"/>
                </a:cubicBezTo>
                <a:cubicBezTo>
                  <a:pt x="41" y="48"/>
                  <a:pt x="20" y="75"/>
                  <a:pt x="7" y="102"/>
                </a:cubicBezTo>
                <a:cubicBezTo>
                  <a:pt x="0" y="122"/>
                  <a:pt x="0" y="142"/>
                  <a:pt x="7" y="156"/>
                </a:cubicBezTo>
                <a:cubicBezTo>
                  <a:pt x="74" y="156"/>
                  <a:pt x="74" y="156"/>
                  <a:pt x="74" y="156"/>
                </a:cubicBezTo>
                <a:cubicBezTo>
                  <a:pt x="88" y="156"/>
                  <a:pt x="88" y="156"/>
                  <a:pt x="88" y="156"/>
                </a:cubicBezTo>
                <a:cubicBezTo>
                  <a:pt x="115" y="156"/>
                  <a:pt x="115" y="156"/>
                  <a:pt x="115" y="156"/>
                </a:cubicBezTo>
                <a:cubicBezTo>
                  <a:pt x="88" y="115"/>
                  <a:pt x="95" y="95"/>
                  <a:pt x="122" y="88"/>
                </a:cubicBezTo>
                <a:cubicBezTo>
                  <a:pt x="128" y="88"/>
                  <a:pt x="128" y="88"/>
                  <a:pt x="135" y="88"/>
                </a:cubicBezTo>
                <a:cubicBezTo>
                  <a:pt x="142" y="95"/>
                  <a:pt x="149" y="95"/>
                  <a:pt x="155" y="95"/>
                </a:cubicBezTo>
                <a:cubicBezTo>
                  <a:pt x="162" y="102"/>
                  <a:pt x="176" y="102"/>
                  <a:pt x="182" y="108"/>
                </a:cubicBezTo>
                <a:cubicBezTo>
                  <a:pt x="189" y="115"/>
                  <a:pt x="189" y="115"/>
                  <a:pt x="189" y="115"/>
                </a:cubicBezTo>
                <a:cubicBezTo>
                  <a:pt x="223" y="102"/>
                  <a:pt x="196" y="21"/>
                  <a:pt x="243" y="14"/>
                </a:cubicBezTo>
                <a:cubicBezTo>
                  <a:pt x="243" y="27"/>
                  <a:pt x="257" y="41"/>
                  <a:pt x="263" y="21"/>
                </a:cubicBezTo>
                <a:cubicBezTo>
                  <a:pt x="263" y="21"/>
                  <a:pt x="263" y="21"/>
                  <a:pt x="263" y="14"/>
                </a:cubicBezTo>
                <a:cubicBezTo>
                  <a:pt x="236" y="7"/>
                  <a:pt x="209" y="0"/>
                  <a:pt x="182"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7" name="Freeform 615"/>
          <p:cNvSpPr>
            <a:spLocks noChangeArrowheads="1"/>
          </p:cNvSpPr>
          <p:nvPr/>
        </p:nvSpPr>
        <p:spPr bwMode="auto">
          <a:xfrm>
            <a:off x="8708232" y="5738813"/>
            <a:ext cx="37306" cy="51594"/>
          </a:xfrm>
          <a:custGeom>
            <a:avLst/>
            <a:gdLst>
              <a:gd name="T0" fmla="*/ 16662 w 141"/>
              <a:gd name="T1" fmla="*/ 81763 h 197"/>
              <a:gd name="T2" fmla="*/ 16662 w 141"/>
              <a:gd name="T3" fmla="*/ 81763 h 197"/>
              <a:gd name="T4" fmla="*/ 55715 w 141"/>
              <a:gd name="T5" fmla="*/ 99059 h 197"/>
              <a:gd name="T6" fmla="*/ 62484 w 141"/>
              <a:gd name="T7" fmla="*/ 102728 h 197"/>
              <a:gd name="T8" fmla="*/ 72898 w 141"/>
              <a:gd name="T9" fmla="*/ 63943 h 197"/>
              <a:gd name="T10" fmla="*/ 72898 w 141"/>
              <a:gd name="T11" fmla="*/ 49792 h 197"/>
              <a:gd name="T12" fmla="*/ 72898 w 141"/>
              <a:gd name="T13" fmla="*/ 49792 h 197"/>
              <a:gd name="T14" fmla="*/ 55715 w 141"/>
              <a:gd name="T15" fmla="*/ 28303 h 197"/>
              <a:gd name="T16" fmla="*/ 13538 w 141"/>
              <a:gd name="T17" fmla="*/ 0 h 197"/>
              <a:gd name="T18" fmla="*/ 9893 w 141"/>
              <a:gd name="T19" fmla="*/ 0 h 197"/>
              <a:gd name="T20" fmla="*/ 9893 w 141"/>
              <a:gd name="T21" fmla="*/ 74425 h 197"/>
              <a:gd name="T22" fmla="*/ 13538 w 141"/>
              <a:gd name="T23" fmla="*/ 78094 h 197"/>
              <a:gd name="T24" fmla="*/ 16662 w 141"/>
              <a:gd name="T25" fmla="*/ 81763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1" h="197">
                <a:moveTo>
                  <a:pt x="32" y="156"/>
                </a:moveTo>
                <a:lnTo>
                  <a:pt x="32" y="156"/>
                </a:lnTo>
                <a:cubicBezTo>
                  <a:pt x="46" y="169"/>
                  <a:pt x="73" y="183"/>
                  <a:pt x="107" y="189"/>
                </a:cubicBezTo>
                <a:cubicBezTo>
                  <a:pt x="113" y="189"/>
                  <a:pt x="113" y="196"/>
                  <a:pt x="120" y="196"/>
                </a:cubicBezTo>
                <a:cubicBezTo>
                  <a:pt x="113" y="156"/>
                  <a:pt x="134" y="142"/>
                  <a:pt x="140" y="122"/>
                </a:cubicBezTo>
                <a:cubicBezTo>
                  <a:pt x="140" y="115"/>
                  <a:pt x="140" y="108"/>
                  <a:pt x="140" y="95"/>
                </a:cubicBezTo>
                <a:cubicBezTo>
                  <a:pt x="127" y="81"/>
                  <a:pt x="120" y="68"/>
                  <a:pt x="107" y="54"/>
                </a:cubicBezTo>
                <a:cubicBezTo>
                  <a:pt x="86" y="34"/>
                  <a:pt x="66" y="7"/>
                  <a:pt x="26" y="0"/>
                </a:cubicBezTo>
                <a:lnTo>
                  <a:pt x="19" y="0"/>
                </a:lnTo>
                <a:cubicBezTo>
                  <a:pt x="5" y="68"/>
                  <a:pt x="0" y="115"/>
                  <a:pt x="19" y="142"/>
                </a:cubicBezTo>
                <a:cubicBezTo>
                  <a:pt x="26" y="149"/>
                  <a:pt x="26" y="149"/>
                  <a:pt x="26" y="149"/>
                </a:cubicBezTo>
                <a:cubicBezTo>
                  <a:pt x="32" y="149"/>
                  <a:pt x="32" y="156"/>
                  <a:pt x="32" y="15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8" name="Freeform 616"/>
          <p:cNvSpPr>
            <a:spLocks noChangeArrowheads="1"/>
          </p:cNvSpPr>
          <p:nvPr/>
        </p:nvSpPr>
        <p:spPr bwMode="auto">
          <a:xfrm>
            <a:off x="9261475" y="5223669"/>
            <a:ext cx="7144" cy="794"/>
          </a:xfrm>
          <a:custGeom>
            <a:avLst/>
            <a:gdLst>
              <a:gd name="T0" fmla="*/ 13274 w 28"/>
              <a:gd name="T1" fmla="*/ 0 h 1"/>
              <a:gd name="T2" fmla="*/ 13274 w 28"/>
              <a:gd name="T3" fmla="*/ 0 h 1"/>
              <a:gd name="T4" fmla="*/ 0 w 28"/>
              <a:gd name="T5" fmla="*/ 0 h 1"/>
              <a:gd name="T6" fmla="*/ 13274 w 2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
                <a:moveTo>
                  <a:pt x="27" y="0"/>
                </a:moveTo>
                <a:lnTo>
                  <a:pt x="27" y="0"/>
                </a:lnTo>
                <a:cubicBezTo>
                  <a:pt x="13" y="0"/>
                  <a:pt x="6" y="0"/>
                  <a:pt x="0" y="0"/>
                </a:cubicBezTo>
                <a:cubicBezTo>
                  <a:pt x="6" y="0"/>
                  <a:pt x="13" y="0"/>
                  <a:pt x="27"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29" name="Freeform 617"/>
          <p:cNvSpPr>
            <a:spLocks noChangeArrowheads="1"/>
          </p:cNvSpPr>
          <p:nvPr/>
        </p:nvSpPr>
        <p:spPr bwMode="auto">
          <a:xfrm>
            <a:off x="9978232" y="6003925"/>
            <a:ext cx="99219" cy="46038"/>
          </a:xfrm>
          <a:custGeom>
            <a:avLst/>
            <a:gdLst>
              <a:gd name="T0" fmla="*/ 28113 w 379"/>
              <a:gd name="T1" fmla="*/ 91260 h 177"/>
              <a:gd name="T2" fmla="*/ 28113 w 379"/>
              <a:gd name="T3" fmla="*/ 91260 h 177"/>
              <a:gd name="T4" fmla="*/ 70283 w 379"/>
              <a:gd name="T5" fmla="*/ 91260 h 177"/>
              <a:gd name="T6" fmla="*/ 91108 w 379"/>
              <a:gd name="T7" fmla="*/ 91260 h 177"/>
              <a:gd name="T8" fmla="*/ 108808 w 379"/>
              <a:gd name="T9" fmla="*/ 91260 h 177"/>
              <a:gd name="T10" fmla="*/ 140566 w 379"/>
              <a:gd name="T11" fmla="*/ 91260 h 177"/>
              <a:gd name="T12" fmla="*/ 175447 w 379"/>
              <a:gd name="T13" fmla="*/ 91260 h 177"/>
              <a:gd name="T14" fmla="*/ 175447 w 379"/>
              <a:gd name="T15" fmla="*/ 87631 h 177"/>
              <a:gd name="T16" fmla="*/ 175447 w 379"/>
              <a:gd name="T17" fmla="*/ 66371 h 177"/>
              <a:gd name="T18" fmla="*/ 175447 w 379"/>
              <a:gd name="T19" fmla="*/ 38371 h 177"/>
              <a:gd name="T20" fmla="*/ 196792 w 379"/>
              <a:gd name="T21" fmla="*/ 3630 h 177"/>
              <a:gd name="T22" fmla="*/ 175447 w 379"/>
              <a:gd name="T23" fmla="*/ 3630 h 177"/>
              <a:gd name="T24" fmla="*/ 140566 w 379"/>
              <a:gd name="T25" fmla="*/ 10371 h 177"/>
              <a:gd name="T26" fmla="*/ 108808 w 379"/>
              <a:gd name="T27" fmla="*/ 24371 h 177"/>
              <a:gd name="T28" fmla="*/ 91108 w 379"/>
              <a:gd name="T29" fmla="*/ 24371 h 177"/>
              <a:gd name="T30" fmla="*/ 77051 w 379"/>
              <a:gd name="T31" fmla="*/ 17630 h 177"/>
              <a:gd name="T32" fmla="*/ 91108 w 379"/>
              <a:gd name="T33" fmla="*/ 45630 h 177"/>
              <a:gd name="T34" fmla="*/ 105164 w 379"/>
              <a:gd name="T35" fmla="*/ 56001 h 177"/>
              <a:gd name="T36" fmla="*/ 91108 w 379"/>
              <a:gd name="T37" fmla="*/ 63260 h 177"/>
              <a:gd name="T38" fmla="*/ 70283 w 379"/>
              <a:gd name="T39" fmla="*/ 66371 h 177"/>
              <a:gd name="T40" fmla="*/ 28113 w 379"/>
              <a:gd name="T41" fmla="*/ 73631 h 177"/>
              <a:gd name="T42" fmla="*/ 3644 w 379"/>
              <a:gd name="T43" fmla="*/ 84001 h 177"/>
              <a:gd name="T44" fmla="*/ 0 w 379"/>
              <a:gd name="T45" fmla="*/ 91260 h 177"/>
              <a:gd name="T46" fmla="*/ 28113 w 379"/>
              <a:gd name="T47" fmla="*/ 91260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9" h="177">
                <a:moveTo>
                  <a:pt x="54" y="176"/>
                </a:moveTo>
                <a:lnTo>
                  <a:pt x="54" y="176"/>
                </a:lnTo>
                <a:cubicBezTo>
                  <a:pt x="135" y="176"/>
                  <a:pt x="135" y="176"/>
                  <a:pt x="135" y="176"/>
                </a:cubicBezTo>
                <a:cubicBezTo>
                  <a:pt x="175" y="176"/>
                  <a:pt x="175" y="176"/>
                  <a:pt x="175" y="176"/>
                </a:cubicBezTo>
                <a:cubicBezTo>
                  <a:pt x="209" y="176"/>
                  <a:pt x="209" y="176"/>
                  <a:pt x="209" y="176"/>
                </a:cubicBezTo>
                <a:cubicBezTo>
                  <a:pt x="270" y="176"/>
                  <a:pt x="270" y="176"/>
                  <a:pt x="270" y="176"/>
                </a:cubicBezTo>
                <a:cubicBezTo>
                  <a:pt x="337" y="176"/>
                  <a:pt x="337" y="176"/>
                  <a:pt x="337" y="176"/>
                </a:cubicBezTo>
                <a:cubicBezTo>
                  <a:pt x="337" y="176"/>
                  <a:pt x="337" y="176"/>
                  <a:pt x="337" y="169"/>
                </a:cubicBezTo>
                <a:cubicBezTo>
                  <a:pt x="344" y="155"/>
                  <a:pt x="337" y="142"/>
                  <a:pt x="337" y="128"/>
                </a:cubicBezTo>
                <a:cubicBezTo>
                  <a:pt x="337" y="108"/>
                  <a:pt x="337" y="88"/>
                  <a:pt x="337" y="74"/>
                </a:cubicBezTo>
                <a:cubicBezTo>
                  <a:pt x="344" y="47"/>
                  <a:pt x="351" y="27"/>
                  <a:pt x="378" y="7"/>
                </a:cubicBezTo>
                <a:cubicBezTo>
                  <a:pt x="364" y="7"/>
                  <a:pt x="351" y="7"/>
                  <a:pt x="337" y="7"/>
                </a:cubicBezTo>
                <a:cubicBezTo>
                  <a:pt x="310" y="0"/>
                  <a:pt x="290" y="7"/>
                  <a:pt x="270" y="20"/>
                </a:cubicBezTo>
                <a:cubicBezTo>
                  <a:pt x="243" y="27"/>
                  <a:pt x="229" y="47"/>
                  <a:pt x="209" y="47"/>
                </a:cubicBezTo>
                <a:cubicBezTo>
                  <a:pt x="196" y="47"/>
                  <a:pt x="189" y="47"/>
                  <a:pt x="175" y="47"/>
                </a:cubicBezTo>
                <a:cubicBezTo>
                  <a:pt x="169" y="47"/>
                  <a:pt x="162" y="41"/>
                  <a:pt x="148" y="34"/>
                </a:cubicBezTo>
                <a:cubicBezTo>
                  <a:pt x="142" y="68"/>
                  <a:pt x="162" y="81"/>
                  <a:pt x="175" y="88"/>
                </a:cubicBezTo>
                <a:cubicBezTo>
                  <a:pt x="189" y="95"/>
                  <a:pt x="196" y="101"/>
                  <a:pt x="202" y="108"/>
                </a:cubicBezTo>
                <a:cubicBezTo>
                  <a:pt x="196" y="115"/>
                  <a:pt x="189" y="122"/>
                  <a:pt x="175" y="122"/>
                </a:cubicBezTo>
                <a:cubicBezTo>
                  <a:pt x="169" y="128"/>
                  <a:pt x="155" y="128"/>
                  <a:pt x="135" y="128"/>
                </a:cubicBezTo>
                <a:cubicBezTo>
                  <a:pt x="108" y="135"/>
                  <a:pt x="81" y="135"/>
                  <a:pt x="54" y="142"/>
                </a:cubicBezTo>
                <a:cubicBezTo>
                  <a:pt x="34" y="142"/>
                  <a:pt x="20" y="149"/>
                  <a:pt x="7" y="162"/>
                </a:cubicBezTo>
                <a:cubicBezTo>
                  <a:pt x="7" y="169"/>
                  <a:pt x="7" y="169"/>
                  <a:pt x="0" y="176"/>
                </a:cubicBezTo>
                <a:lnTo>
                  <a:pt x="54" y="176"/>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30" name="Freeform 618"/>
          <p:cNvSpPr>
            <a:spLocks noChangeArrowheads="1"/>
          </p:cNvSpPr>
          <p:nvPr/>
        </p:nvSpPr>
        <p:spPr bwMode="auto">
          <a:xfrm>
            <a:off x="8208169" y="6030913"/>
            <a:ext cx="23019" cy="19050"/>
          </a:xfrm>
          <a:custGeom>
            <a:avLst/>
            <a:gdLst>
              <a:gd name="T0" fmla="*/ 20623 w 89"/>
              <a:gd name="T1" fmla="*/ 0 h 69"/>
              <a:gd name="T2" fmla="*/ 20623 w 89"/>
              <a:gd name="T3" fmla="*/ 0 h 69"/>
              <a:gd name="T4" fmla="*/ 13921 w 89"/>
              <a:gd name="T5" fmla="*/ 0 h 69"/>
              <a:gd name="T6" fmla="*/ 6703 w 89"/>
              <a:gd name="T7" fmla="*/ 0 h 69"/>
              <a:gd name="T8" fmla="*/ 3609 w 89"/>
              <a:gd name="T9" fmla="*/ 0 h 69"/>
              <a:gd name="T10" fmla="*/ 6703 w 89"/>
              <a:gd name="T11" fmla="*/ 36180 h 69"/>
              <a:gd name="T12" fmla="*/ 10312 w 89"/>
              <a:gd name="T13" fmla="*/ 36180 h 69"/>
              <a:gd name="T14" fmla="*/ 13921 w 89"/>
              <a:gd name="T15" fmla="*/ 36180 h 69"/>
              <a:gd name="T16" fmla="*/ 20623 w 89"/>
              <a:gd name="T17" fmla="*/ 36180 h 69"/>
              <a:gd name="T18" fmla="*/ 24232 w 89"/>
              <a:gd name="T19" fmla="*/ 36180 h 69"/>
              <a:gd name="T20" fmla="*/ 45371 w 89"/>
              <a:gd name="T21" fmla="*/ 36180 h 69"/>
              <a:gd name="T22" fmla="*/ 45371 w 89"/>
              <a:gd name="T23" fmla="*/ 0 h 69"/>
              <a:gd name="T24" fmla="*/ 24232 w 89"/>
              <a:gd name="T25" fmla="*/ 0 h 69"/>
              <a:gd name="T26" fmla="*/ 20623 w 89"/>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69">
                <a:moveTo>
                  <a:pt x="40" y="0"/>
                </a:moveTo>
                <a:lnTo>
                  <a:pt x="40" y="0"/>
                </a:lnTo>
                <a:cubicBezTo>
                  <a:pt x="27" y="0"/>
                  <a:pt x="27" y="0"/>
                  <a:pt x="27" y="0"/>
                </a:cubicBezTo>
                <a:cubicBezTo>
                  <a:pt x="13" y="0"/>
                  <a:pt x="13" y="0"/>
                  <a:pt x="13" y="0"/>
                </a:cubicBezTo>
                <a:cubicBezTo>
                  <a:pt x="7" y="0"/>
                  <a:pt x="7" y="0"/>
                  <a:pt x="7" y="0"/>
                </a:cubicBezTo>
                <a:cubicBezTo>
                  <a:pt x="0" y="34"/>
                  <a:pt x="7" y="54"/>
                  <a:pt x="13" y="68"/>
                </a:cubicBezTo>
                <a:cubicBezTo>
                  <a:pt x="20" y="68"/>
                  <a:pt x="20" y="68"/>
                  <a:pt x="20" y="68"/>
                </a:cubicBezTo>
                <a:cubicBezTo>
                  <a:pt x="27" y="68"/>
                  <a:pt x="27" y="68"/>
                  <a:pt x="27" y="68"/>
                </a:cubicBezTo>
                <a:cubicBezTo>
                  <a:pt x="40" y="68"/>
                  <a:pt x="40" y="68"/>
                  <a:pt x="40" y="68"/>
                </a:cubicBezTo>
                <a:cubicBezTo>
                  <a:pt x="47" y="68"/>
                  <a:pt x="47" y="68"/>
                  <a:pt x="47" y="68"/>
                </a:cubicBezTo>
                <a:cubicBezTo>
                  <a:pt x="88" y="68"/>
                  <a:pt x="88" y="68"/>
                  <a:pt x="88" y="68"/>
                </a:cubicBezTo>
                <a:cubicBezTo>
                  <a:pt x="88" y="0"/>
                  <a:pt x="88" y="0"/>
                  <a:pt x="88" y="0"/>
                </a:cubicBezTo>
                <a:cubicBezTo>
                  <a:pt x="47" y="0"/>
                  <a:pt x="47" y="0"/>
                  <a:pt x="47" y="0"/>
                </a:cubicBezTo>
                <a:lnTo>
                  <a:pt x="40"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31" name="Freeform 619"/>
          <p:cNvSpPr>
            <a:spLocks noChangeArrowheads="1"/>
          </p:cNvSpPr>
          <p:nvPr/>
        </p:nvSpPr>
        <p:spPr bwMode="auto">
          <a:xfrm>
            <a:off x="9658350" y="6012657"/>
            <a:ext cx="58738" cy="37306"/>
          </a:xfrm>
          <a:custGeom>
            <a:avLst/>
            <a:gdLst>
              <a:gd name="T0" fmla="*/ 95499 w 223"/>
              <a:gd name="T1" fmla="*/ 3594 h 143"/>
              <a:gd name="T2" fmla="*/ 95499 w 223"/>
              <a:gd name="T3" fmla="*/ 3594 h 143"/>
              <a:gd name="T4" fmla="*/ 88153 w 223"/>
              <a:gd name="T5" fmla="*/ 3594 h 143"/>
              <a:gd name="T6" fmla="*/ 70837 w 223"/>
              <a:gd name="T7" fmla="*/ 3594 h 143"/>
              <a:gd name="T8" fmla="*/ 63491 w 223"/>
              <a:gd name="T9" fmla="*/ 3594 h 143"/>
              <a:gd name="T10" fmla="*/ 56669 w 223"/>
              <a:gd name="T11" fmla="*/ 6675 h 143"/>
              <a:gd name="T12" fmla="*/ 52996 w 223"/>
              <a:gd name="T13" fmla="*/ 6675 h 143"/>
              <a:gd name="T14" fmla="*/ 35156 w 223"/>
              <a:gd name="T15" fmla="*/ 6675 h 143"/>
              <a:gd name="T16" fmla="*/ 24662 w 223"/>
              <a:gd name="T17" fmla="*/ 0 h 143"/>
              <a:gd name="T18" fmla="*/ 3148 w 223"/>
              <a:gd name="T19" fmla="*/ 62127 h 143"/>
              <a:gd name="T20" fmla="*/ 0 w 223"/>
              <a:gd name="T21" fmla="*/ 72910 h 143"/>
              <a:gd name="T22" fmla="*/ 3148 w 223"/>
              <a:gd name="T23" fmla="*/ 72910 h 143"/>
              <a:gd name="T24" fmla="*/ 35156 w 223"/>
              <a:gd name="T25" fmla="*/ 72910 h 143"/>
              <a:gd name="T26" fmla="*/ 52996 w 223"/>
              <a:gd name="T27" fmla="*/ 72910 h 143"/>
              <a:gd name="T28" fmla="*/ 56669 w 223"/>
              <a:gd name="T29" fmla="*/ 72910 h 143"/>
              <a:gd name="T30" fmla="*/ 63491 w 223"/>
              <a:gd name="T31" fmla="*/ 72910 h 143"/>
              <a:gd name="T32" fmla="*/ 70837 w 223"/>
              <a:gd name="T33" fmla="*/ 72910 h 143"/>
              <a:gd name="T34" fmla="*/ 88153 w 223"/>
              <a:gd name="T35" fmla="*/ 72910 h 143"/>
              <a:gd name="T36" fmla="*/ 95499 w 223"/>
              <a:gd name="T37" fmla="*/ 72910 h 143"/>
              <a:gd name="T38" fmla="*/ 105993 w 223"/>
              <a:gd name="T39" fmla="*/ 72910 h 143"/>
              <a:gd name="T40" fmla="*/ 116487 w 223"/>
              <a:gd name="T41" fmla="*/ 72910 h 143"/>
              <a:gd name="T42" fmla="*/ 116487 w 223"/>
              <a:gd name="T43" fmla="*/ 13863 h 143"/>
              <a:gd name="T44" fmla="*/ 105993 w 223"/>
              <a:gd name="T45" fmla="*/ 6675 h 143"/>
              <a:gd name="T46" fmla="*/ 95499 w 223"/>
              <a:gd name="T47" fmla="*/ 3594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3" h="143">
                <a:moveTo>
                  <a:pt x="182" y="7"/>
                </a:moveTo>
                <a:lnTo>
                  <a:pt x="182" y="7"/>
                </a:lnTo>
                <a:cubicBezTo>
                  <a:pt x="175" y="7"/>
                  <a:pt x="168" y="7"/>
                  <a:pt x="168" y="7"/>
                </a:cubicBezTo>
                <a:cubicBezTo>
                  <a:pt x="155" y="7"/>
                  <a:pt x="148" y="7"/>
                  <a:pt x="135" y="7"/>
                </a:cubicBezTo>
                <a:cubicBezTo>
                  <a:pt x="128" y="7"/>
                  <a:pt x="128" y="7"/>
                  <a:pt x="121" y="7"/>
                </a:cubicBezTo>
                <a:cubicBezTo>
                  <a:pt x="108" y="13"/>
                  <a:pt x="108" y="13"/>
                  <a:pt x="108" y="13"/>
                </a:cubicBezTo>
                <a:cubicBezTo>
                  <a:pt x="108" y="13"/>
                  <a:pt x="108" y="13"/>
                  <a:pt x="101" y="13"/>
                </a:cubicBezTo>
                <a:cubicBezTo>
                  <a:pt x="94" y="13"/>
                  <a:pt x="81" y="13"/>
                  <a:pt x="67" y="13"/>
                </a:cubicBezTo>
                <a:cubicBezTo>
                  <a:pt x="60" y="7"/>
                  <a:pt x="54" y="7"/>
                  <a:pt x="47" y="0"/>
                </a:cubicBezTo>
                <a:cubicBezTo>
                  <a:pt x="81" y="67"/>
                  <a:pt x="27" y="88"/>
                  <a:pt x="6" y="121"/>
                </a:cubicBezTo>
                <a:cubicBezTo>
                  <a:pt x="0" y="128"/>
                  <a:pt x="0" y="135"/>
                  <a:pt x="0" y="142"/>
                </a:cubicBezTo>
                <a:cubicBezTo>
                  <a:pt x="6" y="142"/>
                  <a:pt x="6" y="142"/>
                  <a:pt x="6" y="142"/>
                </a:cubicBezTo>
                <a:cubicBezTo>
                  <a:pt x="67" y="142"/>
                  <a:pt x="67" y="142"/>
                  <a:pt x="67" y="142"/>
                </a:cubicBezTo>
                <a:cubicBezTo>
                  <a:pt x="101" y="142"/>
                  <a:pt x="101" y="142"/>
                  <a:pt x="101" y="142"/>
                </a:cubicBezTo>
                <a:cubicBezTo>
                  <a:pt x="108" y="142"/>
                  <a:pt x="108" y="142"/>
                  <a:pt x="108" y="142"/>
                </a:cubicBezTo>
                <a:cubicBezTo>
                  <a:pt x="121" y="142"/>
                  <a:pt x="121" y="142"/>
                  <a:pt x="121" y="142"/>
                </a:cubicBezTo>
                <a:cubicBezTo>
                  <a:pt x="135" y="142"/>
                  <a:pt x="135" y="142"/>
                  <a:pt x="135" y="142"/>
                </a:cubicBezTo>
                <a:cubicBezTo>
                  <a:pt x="168" y="142"/>
                  <a:pt x="168" y="142"/>
                  <a:pt x="168" y="142"/>
                </a:cubicBezTo>
                <a:cubicBezTo>
                  <a:pt x="182" y="142"/>
                  <a:pt x="182" y="142"/>
                  <a:pt x="182" y="142"/>
                </a:cubicBezTo>
                <a:cubicBezTo>
                  <a:pt x="202" y="142"/>
                  <a:pt x="202" y="142"/>
                  <a:pt x="202" y="142"/>
                </a:cubicBezTo>
                <a:cubicBezTo>
                  <a:pt x="222" y="142"/>
                  <a:pt x="222" y="142"/>
                  <a:pt x="222" y="142"/>
                </a:cubicBezTo>
                <a:cubicBezTo>
                  <a:pt x="222" y="27"/>
                  <a:pt x="222" y="27"/>
                  <a:pt x="222" y="27"/>
                </a:cubicBezTo>
                <a:cubicBezTo>
                  <a:pt x="216" y="20"/>
                  <a:pt x="209" y="20"/>
                  <a:pt x="202" y="13"/>
                </a:cubicBezTo>
                <a:cubicBezTo>
                  <a:pt x="195" y="13"/>
                  <a:pt x="189" y="13"/>
                  <a:pt x="182"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33" name="Freeform 621"/>
          <p:cNvSpPr>
            <a:spLocks noChangeArrowheads="1"/>
          </p:cNvSpPr>
          <p:nvPr/>
        </p:nvSpPr>
        <p:spPr bwMode="auto">
          <a:xfrm>
            <a:off x="7620794" y="5718969"/>
            <a:ext cx="92869" cy="56356"/>
          </a:xfrm>
          <a:custGeom>
            <a:avLst/>
            <a:gdLst>
              <a:gd name="T0" fmla="*/ 171308 w 358"/>
              <a:gd name="T1" fmla="*/ 10362 h 217"/>
              <a:gd name="T2" fmla="*/ 171308 w 358"/>
              <a:gd name="T3" fmla="*/ 10362 h 217"/>
              <a:gd name="T4" fmla="*/ 164559 w 358"/>
              <a:gd name="T5" fmla="*/ 10362 h 217"/>
              <a:gd name="T6" fmla="*/ 157292 w 358"/>
              <a:gd name="T7" fmla="*/ 7254 h 217"/>
              <a:gd name="T8" fmla="*/ 132893 w 358"/>
              <a:gd name="T9" fmla="*/ 0 h 217"/>
              <a:gd name="T10" fmla="*/ 132893 w 358"/>
              <a:gd name="T11" fmla="*/ 7254 h 217"/>
              <a:gd name="T12" fmla="*/ 118877 w 358"/>
              <a:gd name="T13" fmla="*/ 27978 h 217"/>
              <a:gd name="T14" fmla="*/ 98113 w 358"/>
              <a:gd name="T15" fmla="*/ 35232 h 217"/>
              <a:gd name="T16" fmla="*/ 73195 w 358"/>
              <a:gd name="T17" fmla="*/ 35232 h 217"/>
              <a:gd name="T18" fmla="*/ 62813 w 358"/>
              <a:gd name="T19" fmla="*/ 31605 h 217"/>
              <a:gd name="T20" fmla="*/ 45163 w 358"/>
              <a:gd name="T21" fmla="*/ 27978 h 217"/>
              <a:gd name="T22" fmla="*/ 17131 w 358"/>
              <a:gd name="T23" fmla="*/ 24351 h 217"/>
              <a:gd name="T24" fmla="*/ 17131 w 358"/>
              <a:gd name="T25" fmla="*/ 24351 h 217"/>
              <a:gd name="T26" fmla="*/ 3115 w 358"/>
              <a:gd name="T27" fmla="*/ 73572 h 217"/>
              <a:gd name="T28" fmla="*/ 17131 w 358"/>
              <a:gd name="T29" fmla="*/ 80308 h 217"/>
              <a:gd name="T30" fmla="*/ 45163 w 358"/>
              <a:gd name="T31" fmla="*/ 87561 h 217"/>
              <a:gd name="T32" fmla="*/ 62813 w 358"/>
              <a:gd name="T33" fmla="*/ 91188 h 217"/>
              <a:gd name="T34" fmla="*/ 73195 w 358"/>
              <a:gd name="T35" fmla="*/ 97924 h 217"/>
              <a:gd name="T36" fmla="*/ 98113 w 358"/>
              <a:gd name="T37" fmla="*/ 105177 h 217"/>
              <a:gd name="T38" fmla="*/ 108495 w 358"/>
              <a:gd name="T39" fmla="*/ 111913 h 217"/>
              <a:gd name="T40" fmla="*/ 118877 w 358"/>
              <a:gd name="T41" fmla="*/ 101551 h 217"/>
              <a:gd name="T42" fmla="*/ 132893 w 358"/>
              <a:gd name="T43" fmla="*/ 77199 h 217"/>
              <a:gd name="T44" fmla="*/ 157292 w 358"/>
              <a:gd name="T45" fmla="*/ 31605 h 217"/>
              <a:gd name="T46" fmla="*/ 164559 w 358"/>
              <a:gd name="T47" fmla="*/ 27978 h 217"/>
              <a:gd name="T48" fmla="*/ 171308 w 358"/>
              <a:gd name="T49" fmla="*/ 27978 h 217"/>
              <a:gd name="T50" fmla="*/ 185324 w 358"/>
              <a:gd name="T51" fmla="*/ 38341 h 217"/>
              <a:gd name="T52" fmla="*/ 185324 w 358"/>
              <a:gd name="T53" fmla="*/ 27978 h 217"/>
              <a:gd name="T54" fmla="*/ 185324 w 358"/>
              <a:gd name="T55" fmla="*/ 24351 h 217"/>
              <a:gd name="T56" fmla="*/ 171308 w 358"/>
              <a:gd name="T57" fmla="*/ 10362 h 2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8" h="217">
                <a:moveTo>
                  <a:pt x="330" y="20"/>
                </a:moveTo>
                <a:lnTo>
                  <a:pt x="330" y="20"/>
                </a:lnTo>
                <a:cubicBezTo>
                  <a:pt x="330" y="20"/>
                  <a:pt x="324" y="20"/>
                  <a:pt x="317" y="20"/>
                </a:cubicBezTo>
                <a:cubicBezTo>
                  <a:pt x="310" y="20"/>
                  <a:pt x="303" y="20"/>
                  <a:pt x="303" y="14"/>
                </a:cubicBezTo>
                <a:cubicBezTo>
                  <a:pt x="283" y="14"/>
                  <a:pt x="263" y="14"/>
                  <a:pt x="256" y="0"/>
                </a:cubicBezTo>
                <a:cubicBezTo>
                  <a:pt x="256" y="0"/>
                  <a:pt x="256" y="7"/>
                  <a:pt x="256" y="14"/>
                </a:cubicBezTo>
                <a:cubicBezTo>
                  <a:pt x="249" y="34"/>
                  <a:pt x="236" y="47"/>
                  <a:pt x="229" y="54"/>
                </a:cubicBezTo>
                <a:cubicBezTo>
                  <a:pt x="216" y="61"/>
                  <a:pt x="202" y="68"/>
                  <a:pt x="189" y="68"/>
                </a:cubicBezTo>
                <a:cubicBezTo>
                  <a:pt x="175" y="68"/>
                  <a:pt x="155" y="68"/>
                  <a:pt x="141" y="68"/>
                </a:cubicBezTo>
                <a:cubicBezTo>
                  <a:pt x="135" y="68"/>
                  <a:pt x="128" y="61"/>
                  <a:pt x="121" y="61"/>
                </a:cubicBezTo>
                <a:cubicBezTo>
                  <a:pt x="108" y="61"/>
                  <a:pt x="101" y="54"/>
                  <a:pt x="87" y="54"/>
                </a:cubicBezTo>
                <a:cubicBezTo>
                  <a:pt x="74" y="54"/>
                  <a:pt x="54" y="47"/>
                  <a:pt x="33" y="47"/>
                </a:cubicBezTo>
                <a:cubicBezTo>
                  <a:pt x="33" y="95"/>
                  <a:pt x="0" y="101"/>
                  <a:pt x="6" y="142"/>
                </a:cubicBezTo>
                <a:cubicBezTo>
                  <a:pt x="13" y="149"/>
                  <a:pt x="27" y="149"/>
                  <a:pt x="33" y="155"/>
                </a:cubicBezTo>
                <a:cubicBezTo>
                  <a:pt x="54" y="162"/>
                  <a:pt x="74" y="162"/>
                  <a:pt x="87" y="169"/>
                </a:cubicBezTo>
                <a:cubicBezTo>
                  <a:pt x="101" y="176"/>
                  <a:pt x="108" y="176"/>
                  <a:pt x="121" y="176"/>
                </a:cubicBezTo>
                <a:cubicBezTo>
                  <a:pt x="128" y="182"/>
                  <a:pt x="135" y="182"/>
                  <a:pt x="141" y="189"/>
                </a:cubicBezTo>
                <a:cubicBezTo>
                  <a:pt x="155" y="189"/>
                  <a:pt x="175" y="196"/>
                  <a:pt x="189" y="203"/>
                </a:cubicBezTo>
                <a:cubicBezTo>
                  <a:pt x="195" y="209"/>
                  <a:pt x="202" y="216"/>
                  <a:pt x="209" y="216"/>
                </a:cubicBezTo>
                <a:cubicBezTo>
                  <a:pt x="216" y="216"/>
                  <a:pt x="222" y="209"/>
                  <a:pt x="229" y="196"/>
                </a:cubicBezTo>
                <a:cubicBezTo>
                  <a:pt x="236" y="182"/>
                  <a:pt x="243" y="162"/>
                  <a:pt x="256" y="149"/>
                </a:cubicBezTo>
                <a:cubicBezTo>
                  <a:pt x="270" y="108"/>
                  <a:pt x="276" y="74"/>
                  <a:pt x="303" y="61"/>
                </a:cubicBezTo>
                <a:cubicBezTo>
                  <a:pt x="303" y="54"/>
                  <a:pt x="310" y="54"/>
                  <a:pt x="317" y="54"/>
                </a:cubicBezTo>
                <a:cubicBezTo>
                  <a:pt x="324" y="54"/>
                  <a:pt x="330" y="54"/>
                  <a:pt x="330" y="54"/>
                </a:cubicBezTo>
                <a:cubicBezTo>
                  <a:pt x="337" y="61"/>
                  <a:pt x="351" y="61"/>
                  <a:pt x="357" y="74"/>
                </a:cubicBezTo>
                <a:cubicBezTo>
                  <a:pt x="357" y="68"/>
                  <a:pt x="357" y="61"/>
                  <a:pt x="357" y="54"/>
                </a:cubicBezTo>
                <a:cubicBezTo>
                  <a:pt x="357" y="47"/>
                  <a:pt x="357" y="47"/>
                  <a:pt x="357" y="47"/>
                </a:cubicBezTo>
                <a:cubicBezTo>
                  <a:pt x="357" y="34"/>
                  <a:pt x="344" y="27"/>
                  <a:pt x="330"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34" name="Freeform 622"/>
          <p:cNvSpPr>
            <a:spLocks noChangeArrowheads="1"/>
          </p:cNvSpPr>
          <p:nvPr/>
        </p:nvSpPr>
        <p:spPr bwMode="auto">
          <a:xfrm>
            <a:off x="7660482" y="5494338"/>
            <a:ext cx="61913" cy="38894"/>
          </a:xfrm>
          <a:custGeom>
            <a:avLst/>
            <a:gdLst>
              <a:gd name="T0" fmla="*/ 95142 w 237"/>
              <a:gd name="T1" fmla="*/ 3665 h 149"/>
              <a:gd name="T2" fmla="*/ 95142 w 237"/>
              <a:gd name="T3" fmla="*/ 3665 h 149"/>
              <a:gd name="T4" fmla="*/ 88346 w 237"/>
              <a:gd name="T5" fmla="*/ 3665 h 149"/>
              <a:gd name="T6" fmla="*/ 81028 w 237"/>
              <a:gd name="T7" fmla="*/ 10472 h 149"/>
              <a:gd name="T8" fmla="*/ 56458 w 237"/>
              <a:gd name="T9" fmla="*/ 20943 h 149"/>
              <a:gd name="T10" fmla="*/ 42344 w 237"/>
              <a:gd name="T11" fmla="*/ 20943 h 149"/>
              <a:gd name="T12" fmla="*/ 21433 w 237"/>
              <a:gd name="T13" fmla="*/ 14137 h 149"/>
              <a:gd name="T14" fmla="*/ 17774 w 237"/>
              <a:gd name="T15" fmla="*/ 14137 h 149"/>
              <a:gd name="T16" fmla="*/ 3659 w 237"/>
              <a:gd name="T17" fmla="*/ 77489 h 149"/>
              <a:gd name="T18" fmla="*/ 21433 w 237"/>
              <a:gd name="T19" fmla="*/ 77489 h 149"/>
              <a:gd name="T20" fmla="*/ 42344 w 237"/>
              <a:gd name="T21" fmla="*/ 74348 h 149"/>
              <a:gd name="T22" fmla="*/ 56458 w 237"/>
              <a:gd name="T23" fmla="*/ 70683 h 149"/>
              <a:gd name="T24" fmla="*/ 81028 w 237"/>
              <a:gd name="T25" fmla="*/ 56546 h 149"/>
              <a:gd name="T26" fmla="*/ 88346 w 237"/>
              <a:gd name="T27" fmla="*/ 49216 h 149"/>
              <a:gd name="T28" fmla="*/ 95142 w 237"/>
              <a:gd name="T29" fmla="*/ 42410 h 149"/>
              <a:gd name="T30" fmla="*/ 109257 w 237"/>
              <a:gd name="T31" fmla="*/ 20943 h 149"/>
              <a:gd name="T32" fmla="*/ 123371 w 237"/>
              <a:gd name="T33" fmla="*/ 0 h 149"/>
              <a:gd name="T34" fmla="*/ 109257 w 237"/>
              <a:gd name="T35" fmla="*/ 0 h 149"/>
              <a:gd name="T36" fmla="*/ 95142 w 237"/>
              <a:gd name="T37" fmla="*/ 3665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7" h="149">
                <a:moveTo>
                  <a:pt x="182" y="7"/>
                </a:moveTo>
                <a:lnTo>
                  <a:pt x="182" y="7"/>
                </a:lnTo>
                <a:cubicBezTo>
                  <a:pt x="182" y="7"/>
                  <a:pt x="176" y="7"/>
                  <a:pt x="169" y="7"/>
                </a:cubicBezTo>
                <a:cubicBezTo>
                  <a:pt x="162" y="13"/>
                  <a:pt x="155" y="13"/>
                  <a:pt x="155" y="20"/>
                </a:cubicBezTo>
                <a:cubicBezTo>
                  <a:pt x="135" y="27"/>
                  <a:pt x="122" y="40"/>
                  <a:pt x="108" y="40"/>
                </a:cubicBezTo>
                <a:cubicBezTo>
                  <a:pt x="95" y="40"/>
                  <a:pt x="88" y="47"/>
                  <a:pt x="81" y="40"/>
                </a:cubicBezTo>
                <a:cubicBezTo>
                  <a:pt x="68" y="40"/>
                  <a:pt x="54" y="34"/>
                  <a:pt x="41" y="27"/>
                </a:cubicBezTo>
                <a:lnTo>
                  <a:pt x="34" y="27"/>
                </a:lnTo>
                <a:cubicBezTo>
                  <a:pt x="14" y="54"/>
                  <a:pt x="0" y="88"/>
                  <a:pt x="7" y="148"/>
                </a:cubicBezTo>
                <a:cubicBezTo>
                  <a:pt x="20" y="148"/>
                  <a:pt x="27" y="148"/>
                  <a:pt x="41" y="148"/>
                </a:cubicBezTo>
                <a:cubicBezTo>
                  <a:pt x="54" y="148"/>
                  <a:pt x="68" y="142"/>
                  <a:pt x="81" y="142"/>
                </a:cubicBezTo>
                <a:cubicBezTo>
                  <a:pt x="88" y="142"/>
                  <a:pt x="95" y="135"/>
                  <a:pt x="108" y="135"/>
                </a:cubicBezTo>
                <a:cubicBezTo>
                  <a:pt x="122" y="128"/>
                  <a:pt x="142" y="115"/>
                  <a:pt x="155" y="108"/>
                </a:cubicBezTo>
                <a:cubicBezTo>
                  <a:pt x="162" y="101"/>
                  <a:pt x="162" y="94"/>
                  <a:pt x="169" y="94"/>
                </a:cubicBezTo>
                <a:cubicBezTo>
                  <a:pt x="176" y="88"/>
                  <a:pt x="182" y="81"/>
                  <a:pt x="182" y="81"/>
                </a:cubicBezTo>
                <a:cubicBezTo>
                  <a:pt x="196" y="67"/>
                  <a:pt x="203" y="54"/>
                  <a:pt x="209" y="40"/>
                </a:cubicBezTo>
                <a:cubicBezTo>
                  <a:pt x="223" y="27"/>
                  <a:pt x="230" y="13"/>
                  <a:pt x="236" y="0"/>
                </a:cubicBezTo>
                <a:cubicBezTo>
                  <a:pt x="230" y="0"/>
                  <a:pt x="216" y="0"/>
                  <a:pt x="209" y="0"/>
                </a:cubicBezTo>
                <a:cubicBezTo>
                  <a:pt x="203" y="0"/>
                  <a:pt x="189" y="0"/>
                  <a:pt x="182"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35" name="Freeform 623"/>
          <p:cNvSpPr>
            <a:spLocks noChangeArrowheads="1"/>
          </p:cNvSpPr>
          <p:nvPr/>
        </p:nvSpPr>
        <p:spPr bwMode="auto">
          <a:xfrm>
            <a:off x="7643019" y="5300663"/>
            <a:ext cx="175419" cy="122238"/>
          </a:xfrm>
          <a:custGeom>
            <a:avLst/>
            <a:gdLst>
              <a:gd name="T0" fmla="*/ 192653 w 676"/>
              <a:gd name="T1" fmla="*/ 122237 h 474"/>
              <a:gd name="T2" fmla="*/ 192653 w 676"/>
              <a:gd name="T3" fmla="*/ 122237 h 474"/>
              <a:gd name="T4" fmla="*/ 217059 w 676"/>
              <a:gd name="T5" fmla="*/ 101519 h 474"/>
              <a:gd name="T6" fmla="*/ 224329 w 676"/>
              <a:gd name="T7" fmla="*/ 94268 h 474"/>
              <a:gd name="T8" fmla="*/ 227444 w 676"/>
              <a:gd name="T9" fmla="*/ 91160 h 474"/>
              <a:gd name="T10" fmla="*/ 241465 w 676"/>
              <a:gd name="T11" fmla="*/ 80283 h 474"/>
              <a:gd name="T12" fmla="*/ 269506 w 676"/>
              <a:gd name="T13" fmla="*/ 55939 h 474"/>
              <a:gd name="T14" fmla="*/ 280411 w 676"/>
              <a:gd name="T15" fmla="*/ 49206 h 474"/>
              <a:gd name="T16" fmla="*/ 301182 w 676"/>
              <a:gd name="T17" fmla="*/ 31595 h 474"/>
              <a:gd name="T18" fmla="*/ 332858 w 676"/>
              <a:gd name="T19" fmla="*/ 10359 h 474"/>
              <a:gd name="T20" fmla="*/ 350514 w 676"/>
              <a:gd name="T21" fmla="*/ 0 h 474"/>
              <a:gd name="T22" fmla="*/ 332858 w 676"/>
              <a:gd name="T23" fmla="*/ 3626 h 474"/>
              <a:gd name="T24" fmla="*/ 301182 w 676"/>
              <a:gd name="T25" fmla="*/ 10359 h 474"/>
              <a:gd name="T26" fmla="*/ 280411 w 676"/>
              <a:gd name="T27" fmla="*/ 17610 h 474"/>
              <a:gd name="T28" fmla="*/ 269506 w 676"/>
              <a:gd name="T29" fmla="*/ 21236 h 474"/>
              <a:gd name="T30" fmla="*/ 241465 w 676"/>
              <a:gd name="T31" fmla="*/ 45580 h 474"/>
              <a:gd name="T32" fmla="*/ 234714 w 676"/>
              <a:gd name="T33" fmla="*/ 52313 h 474"/>
              <a:gd name="T34" fmla="*/ 227444 w 676"/>
              <a:gd name="T35" fmla="*/ 0 h 474"/>
              <a:gd name="T36" fmla="*/ 224329 w 676"/>
              <a:gd name="T37" fmla="*/ 0 h 474"/>
              <a:gd name="T38" fmla="*/ 217059 w 676"/>
              <a:gd name="T39" fmla="*/ 0 h 474"/>
              <a:gd name="T40" fmla="*/ 210308 w 676"/>
              <a:gd name="T41" fmla="*/ 0 h 474"/>
              <a:gd name="T42" fmla="*/ 217059 w 676"/>
              <a:gd name="T43" fmla="*/ 35221 h 474"/>
              <a:gd name="T44" fmla="*/ 220694 w 676"/>
              <a:gd name="T45" fmla="*/ 77175 h 474"/>
              <a:gd name="T46" fmla="*/ 217059 w 676"/>
              <a:gd name="T47" fmla="*/ 77175 h 474"/>
              <a:gd name="T48" fmla="*/ 192653 w 676"/>
              <a:gd name="T49" fmla="*/ 80283 h 474"/>
              <a:gd name="T50" fmla="*/ 178632 w 676"/>
              <a:gd name="T51" fmla="*/ 83908 h 474"/>
              <a:gd name="T52" fmla="*/ 164612 w 676"/>
              <a:gd name="T53" fmla="*/ 91160 h 474"/>
              <a:gd name="T54" fmla="*/ 143321 w 676"/>
              <a:gd name="T55" fmla="*/ 101519 h 474"/>
              <a:gd name="T56" fmla="*/ 129301 w 676"/>
              <a:gd name="T57" fmla="*/ 111878 h 474"/>
              <a:gd name="T58" fmla="*/ 122550 w 676"/>
              <a:gd name="T59" fmla="*/ 115504 h 474"/>
              <a:gd name="T60" fmla="*/ 115280 w 676"/>
              <a:gd name="T61" fmla="*/ 119129 h 474"/>
              <a:gd name="T62" fmla="*/ 90874 w 676"/>
              <a:gd name="T63" fmla="*/ 129488 h 474"/>
              <a:gd name="T64" fmla="*/ 76853 w 676"/>
              <a:gd name="T65" fmla="*/ 136222 h 474"/>
              <a:gd name="T66" fmla="*/ 56082 w 676"/>
              <a:gd name="T67" fmla="*/ 139847 h 474"/>
              <a:gd name="T68" fmla="*/ 38427 w 676"/>
              <a:gd name="T69" fmla="*/ 143473 h 474"/>
              <a:gd name="T70" fmla="*/ 31157 w 676"/>
              <a:gd name="T71" fmla="*/ 91160 h 474"/>
              <a:gd name="T72" fmla="*/ 20771 w 676"/>
              <a:gd name="T73" fmla="*/ 91160 h 474"/>
              <a:gd name="T74" fmla="*/ 14021 w 676"/>
              <a:gd name="T75" fmla="*/ 91160 h 474"/>
              <a:gd name="T76" fmla="*/ 20771 w 676"/>
              <a:gd name="T77" fmla="*/ 105145 h 474"/>
              <a:gd name="T78" fmla="*/ 31157 w 676"/>
              <a:gd name="T79" fmla="*/ 231007 h 474"/>
              <a:gd name="T80" fmla="*/ 52447 w 676"/>
              <a:gd name="T81" fmla="*/ 244992 h 474"/>
              <a:gd name="T82" fmla="*/ 56082 w 676"/>
              <a:gd name="T83" fmla="*/ 241366 h 474"/>
              <a:gd name="T84" fmla="*/ 76853 w 676"/>
              <a:gd name="T85" fmla="*/ 227382 h 474"/>
              <a:gd name="T86" fmla="*/ 90874 w 676"/>
              <a:gd name="T87" fmla="*/ 217023 h 474"/>
              <a:gd name="T88" fmla="*/ 115280 w 676"/>
              <a:gd name="T89" fmla="*/ 195786 h 474"/>
              <a:gd name="T90" fmla="*/ 122550 w 676"/>
              <a:gd name="T91" fmla="*/ 185427 h 474"/>
              <a:gd name="T92" fmla="*/ 129301 w 676"/>
              <a:gd name="T93" fmla="*/ 181802 h 474"/>
              <a:gd name="T94" fmla="*/ 143321 w 676"/>
              <a:gd name="T95" fmla="*/ 167817 h 474"/>
              <a:gd name="T96" fmla="*/ 164612 w 676"/>
              <a:gd name="T97" fmla="*/ 150207 h 474"/>
              <a:gd name="T98" fmla="*/ 178632 w 676"/>
              <a:gd name="T99" fmla="*/ 136222 h 474"/>
              <a:gd name="T100" fmla="*/ 192653 w 676"/>
              <a:gd name="T101" fmla="*/ 122237 h 4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76" h="474">
                <a:moveTo>
                  <a:pt x="371" y="236"/>
                </a:moveTo>
                <a:lnTo>
                  <a:pt x="371" y="236"/>
                </a:lnTo>
                <a:cubicBezTo>
                  <a:pt x="384" y="223"/>
                  <a:pt x="405" y="209"/>
                  <a:pt x="418" y="196"/>
                </a:cubicBezTo>
                <a:cubicBezTo>
                  <a:pt x="432" y="182"/>
                  <a:pt x="432" y="182"/>
                  <a:pt x="432" y="182"/>
                </a:cubicBezTo>
                <a:cubicBezTo>
                  <a:pt x="438" y="176"/>
                  <a:pt x="438" y="176"/>
                  <a:pt x="438" y="176"/>
                </a:cubicBezTo>
                <a:cubicBezTo>
                  <a:pt x="445" y="169"/>
                  <a:pt x="459" y="162"/>
                  <a:pt x="465" y="155"/>
                </a:cubicBezTo>
                <a:cubicBezTo>
                  <a:pt x="486" y="135"/>
                  <a:pt x="499" y="122"/>
                  <a:pt x="519" y="108"/>
                </a:cubicBezTo>
                <a:cubicBezTo>
                  <a:pt x="526" y="101"/>
                  <a:pt x="533" y="101"/>
                  <a:pt x="540" y="95"/>
                </a:cubicBezTo>
                <a:cubicBezTo>
                  <a:pt x="553" y="81"/>
                  <a:pt x="567" y="74"/>
                  <a:pt x="580" y="61"/>
                </a:cubicBezTo>
                <a:cubicBezTo>
                  <a:pt x="601" y="47"/>
                  <a:pt x="621" y="34"/>
                  <a:pt x="641" y="20"/>
                </a:cubicBezTo>
                <a:cubicBezTo>
                  <a:pt x="655" y="14"/>
                  <a:pt x="668" y="7"/>
                  <a:pt x="675" y="0"/>
                </a:cubicBezTo>
                <a:cubicBezTo>
                  <a:pt x="668" y="7"/>
                  <a:pt x="655" y="7"/>
                  <a:pt x="641" y="7"/>
                </a:cubicBezTo>
                <a:cubicBezTo>
                  <a:pt x="621" y="7"/>
                  <a:pt x="601" y="14"/>
                  <a:pt x="580" y="20"/>
                </a:cubicBezTo>
                <a:cubicBezTo>
                  <a:pt x="567" y="20"/>
                  <a:pt x="553" y="27"/>
                  <a:pt x="540" y="34"/>
                </a:cubicBezTo>
                <a:cubicBezTo>
                  <a:pt x="533" y="41"/>
                  <a:pt x="526" y="41"/>
                  <a:pt x="519" y="41"/>
                </a:cubicBezTo>
                <a:cubicBezTo>
                  <a:pt x="499" y="54"/>
                  <a:pt x="479" y="68"/>
                  <a:pt x="465" y="88"/>
                </a:cubicBezTo>
                <a:cubicBezTo>
                  <a:pt x="459" y="95"/>
                  <a:pt x="459" y="95"/>
                  <a:pt x="452" y="101"/>
                </a:cubicBezTo>
                <a:cubicBezTo>
                  <a:pt x="445" y="68"/>
                  <a:pt x="465" y="14"/>
                  <a:pt x="438" y="0"/>
                </a:cubicBezTo>
                <a:cubicBezTo>
                  <a:pt x="438" y="0"/>
                  <a:pt x="438" y="0"/>
                  <a:pt x="432" y="0"/>
                </a:cubicBezTo>
                <a:cubicBezTo>
                  <a:pt x="432" y="0"/>
                  <a:pt x="425" y="0"/>
                  <a:pt x="418" y="0"/>
                </a:cubicBezTo>
                <a:cubicBezTo>
                  <a:pt x="411" y="0"/>
                  <a:pt x="411" y="0"/>
                  <a:pt x="405" y="0"/>
                </a:cubicBezTo>
                <a:cubicBezTo>
                  <a:pt x="405" y="34"/>
                  <a:pt x="411" y="47"/>
                  <a:pt x="418" y="68"/>
                </a:cubicBezTo>
                <a:cubicBezTo>
                  <a:pt x="432" y="88"/>
                  <a:pt x="438" y="108"/>
                  <a:pt x="425" y="149"/>
                </a:cubicBezTo>
                <a:cubicBezTo>
                  <a:pt x="425" y="149"/>
                  <a:pt x="425" y="149"/>
                  <a:pt x="418" y="149"/>
                </a:cubicBezTo>
                <a:cubicBezTo>
                  <a:pt x="405" y="149"/>
                  <a:pt x="391" y="149"/>
                  <a:pt x="371" y="155"/>
                </a:cubicBezTo>
                <a:cubicBezTo>
                  <a:pt x="364" y="155"/>
                  <a:pt x="357" y="155"/>
                  <a:pt x="344" y="162"/>
                </a:cubicBezTo>
                <a:cubicBezTo>
                  <a:pt x="337" y="162"/>
                  <a:pt x="324" y="169"/>
                  <a:pt x="317" y="176"/>
                </a:cubicBezTo>
                <a:cubicBezTo>
                  <a:pt x="303" y="182"/>
                  <a:pt x="290" y="189"/>
                  <a:pt x="276" y="196"/>
                </a:cubicBezTo>
                <a:cubicBezTo>
                  <a:pt x="270" y="203"/>
                  <a:pt x="263" y="209"/>
                  <a:pt x="249" y="216"/>
                </a:cubicBezTo>
                <a:cubicBezTo>
                  <a:pt x="249" y="216"/>
                  <a:pt x="243" y="216"/>
                  <a:pt x="236" y="223"/>
                </a:cubicBezTo>
                <a:cubicBezTo>
                  <a:pt x="229" y="223"/>
                  <a:pt x="229" y="230"/>
                  <a:pt x="222" y="230"/>
                </a:cubicBezTo>
                <a:cubicBezTo>
                  <a:pt x="202" y="236"/>
                  <a:pt x="189" y="243"/>
                  <a:pt x="175" y="250"/>
                </a:cubicBezTo>
                <a:cubicBezTo>
                  <a:pt x="162" y="257"/>
                  <a:pt x="155" y="257"/>
                  <a:pt x="148" y="263"/>
                </a:cubicBezTo>
                <a:cubicBezTo>
                  <a:pt x="135" y="263"/>
                  <a:pt x="121" y="270"/>
                  <a:pt x="108" y="270"/>
                </a:cubicBezTo>
                <a:cubicBezTo>
                  <a:pt x="94" y="270"/>
                  <a:pt x="87" y="277"/>
                  <a:pt x="74" y="277"/>
                </a:cubicBezTo>
                <a:cubicBezTo>
                  <a:pt x="108" y="243"/>
                  <a:pt x="108" y="189"/>
                  <a:pt x="60" y="176"/>
                </a:cubicBezTo>
                <a:cubicBezTo>
                  <a:pt x="54" y="176"/>
                  <a:pt x="47" y="176"/>
                  <a:pt x="40" y="176"/>
                </a:cubicBezTo>
                <a:cubicBezTo>
                  <a:pt x="33" y="176"/>
                  <a:pt x="33" y="176"/>
                  <a:pt x="27" y="176"/>
                </a:cubicBezTo>
                <a:cubicBezTo>
                  <a:pt x="33" y="182"/>
                  <a:pt x="33" y="196"/>
                  <a:pt x="40" y="203"/>
                </a:cubicBezTo>
                <a:cubicBezTo>
                  <a:pt x="87" y="304"/>
                  <a:pt x="0" y="378"/>
                  <a:pt x="60" y="446"/>
                </a:cubicBezTo>
                <a:cubicBezTo>
                  <a:pt x="67" y="452"/>
                  <a:pt x="81" y="459"/>
                  <a:pt x="101" y="473"/>
                </a:cubicBezTo>
                <a:cubicBezTo>
                  <a:pt x="108" y="466"/>
                  <a:pt x="108" y="466"/>
                  <a:pt x="108" y="466"/>
                </a:cubicBezTo>
                <a:cubicBezTo>
                  <a:pt x="121" y="459"/>
                  <a:pt x="135" y="446"/>
                  <a:pt x="148" y="439"/>
                </a:cubicBezTo>
                <a:cubicBezTo>
                  <a:pt x="155" y="432"/>
                  <a:pt x="162" y="425"/>
                  <a:pt x="175" y="419"/>
                </a:cubicBezTo>
                <a:cubicBezTo>
                  <a:pt x="189" y="405"/>
                  <a:pt x="202" y="392"/>
                  <a:pt x="222" y="378"/>
                </a:cubicBezTo>
                <a:cubicBezTo>
                  <a:pt x="222" y="371"/>
                  <a:pt x="229" y="365"/>
                  <a:pt x="236" y="358"/>
                </a:cubicBezTo>
                <a:cubicBezTo>
                  <a:pt x="243" y="358"/>
                  <a:pt x="249" y="351"/>
                  <a:pt x="249" y="351"/>
                </a:cubicBezTo>
                <a:cubicBezTo>
                  <a:pt x="263" y="338"/>
                  <a:pt x="270" y="331"/>
                  <a:pt x="276" y="324"/>
                </a:cubicBezTo>
                <a:cubicBezTo>
                  <a:pt x="290" y="311"/>
                  <a:pt x="303" y="304"/>
                  <a:pt x="317" y="290"/>
                </a:cubicBezTo>
                <a:cubicBezTo>
                  <a:pt x="344" y="263"/>
                  <a:pt x="344" y="263"/>
                  <a:pt x="344" y="263"/>
                </a:cubicBezTo>
                <a:lnTo>
                  <a:pt x="371" y="236"/>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36" name="Freeform 624"/>
          <p:cNvSpPr>
            <a:spLocks noChangeArrowheads="1"/>
          </p:cNvSpPr>
          <p:nvPr/>
        </p:nvSpPr>
        <p:spPr bwMode="auto">
          <a:xfrm>
            <a:off x="7725569" y="5417344"/>
            <a:ext cx="28575" cy="26194"/>
          </a:xfrm>
          <a:custGeom>
            <a:avLst/>
            <a:gdLst>
              <a:gd name="T0" fmla="*/ 53147 w 109"/>
              <a:gd name="T1" fmla="*/ 20695 h 102"/>
              <a:gd name="T2" fmla="*/ 53147 w 109"/>
              <a:gd name="T3" fmla="*/ 20695 h 102"/>
              <a:gd name="T4" fmla="*/ 56831 w 109"/>
              <a:gd name="T5" fmla="*/ 0 h 102"/>
              <a:gd name="T6" fmla="*/ 53147 w 109"/>
              <a:gd name="T7" fmla="*/ 0 h 102"/>
              <a:gd name="T8" fmla="*/ 28415 w 109"/>
              <a:gd name="T9" fmla="*/ 0 h 102"/>
              <a:gd name="T10" fmla="*/ 14208 w 109"/>
              <a:gd name="T11" fmla="*/ 6726 h 102"/>
              <a:gd name="T12" fmla="*/ 3683 w 109"/>
              <a:gd name="T13" fmla="*/ 52256 h 102"/>
              <a:gd name="T14" fmla="*/ 14208 w 109"/>
              <a:gd name="T15" fmla="*/ 48634 h 102"/>
              <a:gd name="T16" fmla="*/ 28415 w 109"/>
              <a:gd name="T17" fmla="*/ 45530 h 102"/>
              <a:gd name="T18" fmla="*/ 53147 w 109"/>
              <a:gd name="T19" fmla="*/ 2069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02">
                <a:moveTo>
                  <a:pt x="101" y="40"/>
                </a:moveTo>
                <a:lnTo>
                  <a:pt x="101" y="40"/>
                </a:lnTo>
                <a:cubicBezTo>
                  <a:pt x="108" y="27"/>
                  <a:pt x="108" y="13"/>
                  <a:pt x="108" y="0"/>
                </a:cubicBezTo>
                <a:cubicBezTo>
                  <a:pt x="108" y="0"/>
                  <a:pt x="108" y="0"/>
                  <a:pt x="101" y="0"/>
                </a:cubicBezTo>
                <a:cubicBezTo>
                  <a:pt x="81" y="0"/>
                  <a:pt x="67" y="0"/>
                  <a:pt x="54" y="0"/>
                </a:cubicBezTo>
                <a:cubicBezTo>
                  <a:pt x="47" y="6"/>
                  <a:pt x="34" y="6"/>
                  <a:pt x="27" y="13"/>
                </a:cubicBezTo>
                <a:cubicBezTo>
                  <a:pt x="7" y="27"/>
                  <a:pt x="0" y="61"/>
                  <a:pt x="7" y="101"/>
                </a:cubicBezTo>
                <a:cubicBezTo>
                  <a:pt x="13" y="101"/>
                  <a:pt x="20" y="101"/>
                  <a:pt x="27" y="94"/>
                </a:cubicBezTo>
                <a:cubicBezTo>
                  <a:pt x="40" y="94"/>
                  <a:pt x="47" y="94"/>
                  <a:pt x="54" y="88"/>
                </a:cubicBezTo>
                <a:cubicBezTo>
                  <a:pt x="81" y="81"/>
                  <a:pt x="94" y="67"/>
                  <a:pt x="101" y="4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38" name="Freeform 626"/>
          <p:cNvSpPr>
            <a:spLocks noChangeArrowheads="1"/>
          </p:cNvSpPr>
          <p:nvPr/>
        </p:nvSpPr>
        <p:spPr bwMode="auto">
          <a:xfrm>
            <a:off x="7629525" y="5838825"/>
            <a:ext cx="24607" cy="26194"/>
          </a:xfrm>
          <a:custGeom>
            <a:avLst/>
            <a:gdLst>
              <a:gd name="T0" fmla="*/ 31880 w 95"/>
              <a:gd name="T1" fmla="*/ 0 h 103"/>
              <a:gd name="T2" fmla="*/ 31880 w 95"/>
              <a:gd name="T3" fmla="*/ 0 h 103"/>
              <a:gd name="T4" fmla="*/ 14346 w 95"/>
              <a:gd name="T5" fmla="*/ 3587 h 103"/>
              <a:gd name="T6" fmla="*/ 3188 w 95"/>
              <a:gd name="T7" fmla="*/ 24594 h 103"/>
              <a:gd name="T8" fmla="*/ 3188 w 95"/>
              <a:gd name="T9" fmla="*/ 52262 h 103"/>
              <a:gd name="T10" fmla="*/ 3188 w 95"/>
              <a:gd name="T11" fmla="*/ 52262 h 103"/>
              <a:gd name="T12" fmla="*/ 31880 w 95"/>
              <a:gd name="T13" fmla="*/ 52262 h 103"/>
              <a:gd name="T14" fmla="*/ 43037 w 95"/>
              <a:gd name="T15" fmla="*/ 52262 h 103"/>
              <a:gd name="T16" fmla="*/ 31880 w 95"/>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103">
                <a:moveTo>
                  <a:pt x="60" y="0"/>
                </a:moveTo>
                <a:lnTo>
                  <a:pt x="60" y="0"/>
                </a:lnTo>
                <a:cubicBezTo>
                  <a:pt x="54" y="0"/>
                  <a:pt x="47" y="0"/>
                  <a:pt x="27" y="7"/>
                </a:cubicBezTo>
                <a:cubicBezTo>
                  <a:pt x="27" y="21"/>
                  <a:pt x="13" y="34"/>
                  <a:pt x="6" y="48"/>
                </a:cubicBezTo>
                <a:cubicBezTo>
                  <a:pt x="0" y="61"/>
                  <a:pt x="0" y="81"/>
                  <a:pt x="6" y="102"/>
                </a:cubicBezTo>
                <a:cubicBezTo>
                  <a:pt x="60" y="102"/>
                  <a:pt x="60" y="102"/>
                  <a:pt x="60" y="102"/>
                </a:cubicBezTo>
                <a:cubicBezTo>
                  <a:pt x="81" y="102"/>
                  <a:pt x="81" y="102"/>
                  <a:pt x="81" y="102"/>
                </a:cubicBezTo>
                <a:cubicBezTo>
                  <a:pt x="74" y="68"/>
                  <a:pt x="94" y="14"/>
                  <a:pt x="6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39" name="Freeform 627"/>
          <p:cNvSpPr>
            <a:spLocks noChangeArrowheads="1"/>
          </p:cNvSpPr>
          <p:nvPr/>
        </p:nvSpPr>
        <p:spPr bwMode="auto">
          <a:xfrm>
            <a:off x="7792244" y="5743575"/>
            <a:ext cx="29369" cy="26194"/>
          </a:xfrm>
          <a:custGeom>
            <a:avLst/>
            <a:gdLst>
              <a:gd name="T0" fmla="*/ 34754 w 115"/>
              <a:gd name="T1" fmla="*/ 0 h 102"/>
              <a:gd name="T2" fmla="*/ 34754 w 115"/>
              <a:gd name="T3" fmla="*/ 0 h 102"/>
              <a:gd name="T4" fmla="*/ 3112 w 115"/>
              <a:gd name="T5" fmla="*/ 0 h 102"/>
              <a:gd name="T6" fmla="*/ 3112 w 115"/>
              <a:gd name="T7" fmla="*/ 0 h 102"/>
              <a:gd name="T8" fmla="*/ 3112 w 115"/>
              <a:gd name="T9" fmla="*/ 17074 h 102"/>
              <a:gd name="T10" fmla="*/ 34754 w 115"/>
              <a:gd name="T11" fmla="*/ 41908 h 102"/>
              <a:gd name="T12" fmla="*/ 42016 w 115"/>
              <a:gd name="T13" fmla="*/ 52256 h 102"/>
              <a:gd name="T14" fmla="*/ 52391 w 115"/>
              <a:gd name="T15" fmla="*/ 0 h 102"/>
              <a:gd name="T16" fmla="*/ 34754 w 115"/>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02">
                <a:moveTo>
                  <a:pt x="67" y="0"/>
                </a:moveTo>
                <a:lnTo>
                  <a:pt x="67" y="0"/>
                </a:lnTo>
                <a:cubicBezTo>
                  <a:pt x="6" y="0"/>
                  <a:pt x="6" y="0"/>
                  <a:pt x="6" y="0"/>
                </a:cubicBezTo>
                <a:cubicBezTo>
                  <a:pt x="0" y="13"/>
                  <a:pt x="6" y="20"/>
                  <a:pt x="6" y="33"/>
                </a:cubicBezTo>
                <a:cubicBezTo>
                  <a:pt x="20" y="54"/>
                  <a:pt x="47" y="67"/>
                  <a:pt x="67" y="81"/>
                </a:cubicBezTo>
                <a:cubicBezTo>
                  <a:pt x="74" y="87"/>
                  <a:pt x="74" y="94"/>
                  <a:pt x="81" y="101"/>
                </a:cubicBezTo>
                <a:cubicBezTo>
                  <a:pt x="87" y="67"/>
                  <a:pt x="114" y="54"/>
                  <a:pt x="101" y="0"/>
                </a:cubicBezTo>
                <a:lnTo>
                  <a:pt x="67"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41" name="Freeform 629"/>
          <p:cNvSpPr>
            <a:spLocks noChangeArrowheads="1"/>
          </p:cNvSpPr>
          <p:nvPr/>
        </p:nvSpPr>
        <p:spPr bwMode="auto">
          <a:xfrm>
            <a:off x="8040688" y="5911850"/>
            <a:ext cx="61913" cy="51594"/>
          </a:xfrm>
          <a:custGeom>
            <a:avLst/>
            <a:gdLst>
              <a:gd name="T0" fmla="*/ 101938 w 237"/>
              <a:gd name="T1" fmla="*/ 21489 h 197"/>
              <a:gd name="T2" fmla="*/ 101938 w 237"/>
              <a:gd name="T3" fmla="*/ 21489 h 197"/>
              <a:gd name="T4" fmla="*/ 101938 w 237"/>
              <a:gd name="T5" fmla="*/ 17820 h 197"/>
              <a:gd name="T6" fmla="*/ 73709 w 237"/>
              <a:gd name="T7" fmla="*/ 10483 h 197"/>
              <a:gd name="T8" fmla="*/ 42344 w 237"/>
              <a:gd name="T9" fmla="*/ 0 h 197"/>
              <a:gd name="T10" fmla="*/ 17251 w 237"/>
              <a:gd name="T11" fmla="*/ 3669 h 197"/>
              <a:gd name="T12" fmla="*/ 0 w 237"/>
              <a:gd name="T13" fmla="*/ 10483 h 197"/>
              <a:gd name="T14" fmla="*/ 0 w 237"/>
              <a:gd name="T15" fmla="*/ 10483 h 197"/>
              <a:gd name="T16" fmla="*/ 0 w 237"/>
              <a:gd name="T17" fmla="*/ 21489 h 197"/>
              <a:gd name="T18" fmla="*/ 17251 w 237"/>
              <a:gd name="T19" fmla="*/ 52937 h 197"/>
              <a:gd name="T20" fmla="*/ 24570 w 237"/>
              <a:gd name="T21" fmla="*/ 99060 h 197"/>
              <a:gd name="T22" fmla="*/ 42344 w 237"/>
              <a:gd name="T23" fmla="*/ 102729 h 197"/>
              <a:gd name="T24" fmla="*/ 73709 w 237"/>
              <a:gd name="T25" fmla="*/ 99060 h 197"/>
              <a:gd name="T26" fmla="*/ 101938 w 237"/>
              <a:gd name="T27" fmla="*/ 88577 h 197"/>
              <a:gd name="T28" fmla="*/ 101938 w 237"/>
              <a:gd name="T29" fmla="*/ 88577 h 197"/>
              <a:gd name="T30" fmla="*/ 116053 w 237"/>
              <a:gd name="T31" fmla="*/ 21489 h 197"/>
              <a:gd name="T32" fmla="*/ 101938 w 237"/>
              <a:gd name="T33" fmla="*/ 21489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7" h="197">
                <a:moveTo>
                  <a:pt x="195" y="41"/>
                </a:moveTo>
                <a:lnTo>
                  <a:pt x="195" y="41"/>
                </a:lnTo>
                <a:cubicBezTo>
                  <a:pt x="195" y="34"/>
                  <a:pt x="195" y="34"/>
                  <a:pt x="195" y="34"/>
                </a:cubicBezTo>
                <a:cubicBezTo>
                  <a:pt x="175" y="34"/>
                  <a:pt x="162" y="27"/>
                  <a:pt x="141" y="20"/>
                </a:cubicBezTo>
                <a:cubicBezTo>
                  <a:pt x="121" y="14"/>
                  <a:pt x="101" y="0"/>
                  <a:pt x="81" y="0"/>
                </a:cubicBezTo>
                <a:cubicBezTo>
                  <a:pt x="67" y="0"/>
                  <a:pt x="47" y="0"/>
                  <a:pt x="33" y="7"/>
                </a:cubicBezTo>
                <a:cubicBezTo>
                  <a:pt x="20" y="7"/>
                  <a:pt x="13" y="14"/>
                  <a:pt x="0" y="20"/>
                </a:cubicBezTo>
                <a:cubicBezTo>
                  <a:pt x="0" y="27"/>
                  <a:pt x="0" y="34"/>
                  <a:pt x="0" y="41"/>
                </a:cubicBezTo>
                <a:cubicBezTo>
                  <a:pt x="6" y="68"/>
                  <a:pt x="20" y="88"/>
                  <a:pt x="33" y="101"/>
                </a:cubicBezTo>
                <a:cubicBezTo>
                  <a:pt x="47" y="122"/>
                  <a:pt x="54" y="149"/>
                  <a:pt x="47" y="189"/>
                </a:cubicBezTo>
                <a:cubicBezTo>
                  <a:pt x="60" y="189"/>
                  <a:pt x="67" y="196"/>
                  <a:pt x="81" y="196"/>
                </a:cubicBezTo>
                <a:cubicBezTo>
                  <a:pt x="101" y="196"/>
                  <a:pt x="128" y="196"/>
                  <a:pt x="141" y="189"/>
                </a:cubicBezTo>
                <a:cubicBezTo>
                  <a:pt x="168" y="189"/>
                  <a:pt x="182" y="182"/>
                  <a:pt x="195" y="169"/>
                </a:cubicBezTo>
                <a:cubicBezTo>
                  <a:pt x="222" y="142"/>
                  <a:pt x="236" y="101"/>
                  <a:pt x="222" y="41"/>
                </a:cubicBezTo>
                <a:cubicBezTo>
                  <a:pt x="216" y="41"/>
                  <a:pt x="209" y="41"/>
                  <a:pt x="195" y="4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42" name="Freeform 630"/>
          <p:cNvSpPr>
            <a:spLocks noChangeArrowheads="1"/>
          </p:cNvSpPr>
          <p:nvPr/>
        </p:nvSpPr>
        <p:spPr bwMode="auto">
          <a:xfrm>
            <a:off x="8053388" y="5588000"/>
            <a:ext cx="40482" cy="26988"/>
          </a:xfrm>
          <a:custGeom>
            <a:avLst/>
            <a:gdLst>
              <a:gd name="T0" fmla="*/ 48387 w 156"/>
              <a:gd name="T1" fmla="*/ 3587 h 103"/>
              <a:gd name="T2" fmla="*/ 48387 w 156"/>
              <a:gd name="T3" fmla="*/ 3587 h 103"/>
              <a:gd name="T4" fmla="*/ 17502 w 156"/>
              <a:gd name="T5" fmla="*/ 27668 h 103"/>
              <a:gd name="T6" fmla="*/ 0 w 156"/>
              <a:gd name="T7" fmla="*/ 41502 h 103"/>
              <a:gd name="T8" fmla="*/ 17502 w 156"/>
              <a:gd name="T9" fmla="*/ 48675 h 103"/>
              <a:gd name="T10" fmla="*/ 48387 w 156"/>
              <a:gd name="T11" fmla="*/ 48675 h 103"/>
              <a:gd name="T12" fmla="*/ 76183 w 156"/>
              <a:gd name="T13" fmla="*/ 17421 h 103"/>
              <a:gd name="T14" fmla="*/ 76183 w 156"/>
              <a:gd name="T15" fmla="*/ 13834 h 103"/>
              <a:gd name="T16" fmla="*/ 79786 w 156"/>
              <a:gd name="T17" fmla="*/ 3587 h 103"/>
              <a:gd name="T18" fmla="*/ 76183 w 156"/>
              <a:gd name="T19" fmla="*/ 3587 h 103"/>
              <a:gd name="T20" fmla="*/ 76183 w 156"/>
              <a:gd name="T21" fmla="*/ 3587 h 103"/>
              <a:gd name="T22" fmla="*/ 48387 w 156"/>
              <a:gd name="T23" fmla="*/ 3587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6" h="103">
                <a:moveTo>
                  <a:pt x="94" y="7"/>
                </a:moveTo>
                <a:lnTo>
                  <a:pt x="94" y="7"/>
                </a:lnTo>
                <a:cubicBezTo>
                  <a:pt x="67" y="14"/>
                  <a:pt x="47" y="34"/>
                  <a:pt x="34" y="54"/>
                </a:cubicBezTo>
                <a:cubicBezTo>
                  <a:pt x="20" y="61"/>
                  <a:pt x="13" y="68"/>
                  <a:pt x="0" y="81"/>
                </a:cubicBezTo>
                <a:cubicBezTo>
                  <a:pt x="13" y="88"/>
                  <a:pt x="20" y="95"/>
                  <a:pt x="34" y="95"/>
                </a:cubicBezTo>
                <a:cubicBezTo>
                  <a:pt x="54" y="102"/>
                  <a:pt x="74" y="102"/>
                  <a:pt x="94" y="95"/>
                </a:cubicBezTo>
                <a:cubicBezTo>
                  <a:pt x="121" y="81"/>
                  <a:pt x="142" y="61"/>
                  <a:pt x="148" y="34"/>
                </a:cubicBezTo>
                <a:lnTo>
                  <a:pt x="148" y="27"/>
                </a:lnTo>
                <a:cubicBezTo>
                  <a:pt x="155" y="21"/>
                  <a:pt x="155" y="14"/>
                  <a:pt x="155" y="7"/>
                </a:cubicBezTo>
                <a:cubicBezTo>
                  <a:pt x="148" y="7"/>
                  <a:pt x="148" y="7"/>
                  <a:pt x="148" y="7"/>
                </a:cubicBezTo>
                <a:cubicBezTo>
                  <a:pt x="128" y="0"/>
                  <a:pt x="115" y="7"/>
                  <a:pt x="94"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43" name="Freeform 631"/>
          <p:cNvSpPr>
            <a:spLocks noChangeArrowheads="1"/>
          </p:cNvSpPr>
          <p:nvPr/>
        </p:nvSpPr>
        <p:spPr bwMode="auto">
          <a:xfrm>
            <a:off x="8120063" y="5680075"/>
            <a:ext cx="53182" cy="36513"/>
          </a:xfrm>
          <a:custGeom>
            <a:avLst/>
            <a:gdLst>
              <a:gd name="T0" fmla="*/ 49148 w 204"/>
              <a:gd name="T1" fmla="*/ 72906 h 142"/>
              <a:gd name="T2" fmla="*/ 49148 w 204"/>
              <a:gd name="T3" fmla="*/ 72906 h 142"/>
              <a:gd name="T4" fmla="*/ 97779 w 204"/>
              <a:gd name="T5" fmla="*/ 48604 h 142"/>
              <a:gd name="T6" fmla="*/ 105022 w 204"/>
              <a:gd name="T7" fmla="*/ 10341 h 142"/>
              <a:gd name="T8" fmla="*/ 97779 w 204"/>
              <a:gd name="T9" fmla="*/ 10341 h 142"/>
              <a:gd name="T10" fmla="*/ 49148 w 204"/>
              <a:gd name="T11" fmla="*/ 3102 h 142"/>
              <a:gd name="T12" fmla="*/ 31558 w 204"/>
              <a:gd name="T13" fmla="*/ 0 h 142"/>
              <a:gd name="T14" fmla="*/ 10864 w 204"/>
              <a:gd name="T15" fmla="*/ 3102 h 142"/>
              <a:gd name="T16" fmla="*/ 7243 w 204"/>
              <a:gd name="T17" fmla="*/ 6722 h 142"/>
              <a:gd name="T18" fmla="*/ 0 w 204"/>
              <a:gd name="T19" fmla="*/ 10341 h 142"/>
              <a:gd name="T20" fmla="*/ 7243 w 204"/>
              <a:gd name="T21" fmla="*/ 34643 h 142"/>
              <a:gd name="T22" fmla="*/ 10864 w 204"/>
              <a:gd name="T23" fmla="*/ 48604 h 142"/>
              <a:gd name="T24" fmla="*/ 31558 w 204"/>
              <a:gd name="T25" fmla="*/ 66184 h 142"/>
              <a:gd name="T26" fmla="*/ 49148 w 204"/>
              <a:gd name="T27" fmla="*/ 72906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42">
                <a:moveTo>
                  <a:pt x="95" y="141"/>
                </a:moveTo>
                <a:lnTo>
                  <a:pt x="95" y="141"/>
                </a:lnTo>
                <a:cubicBezTo>
                  <a:pt x="129" y="141"/>
                  <a:pt x="169" y="128"/>
                  <a:pt x="189" y="94"/>
                </a:cubicBezTo>
                <a:cubicBezTo>
                  <a:pt x="196" y="74"/>
                  <a:pt x="203" y="47"/>
                  <a:pt x="203" y="20"/>
                </a:cubicBezTo>
                <a:cubicBezTo>
                  <a:pt x="196" y="20"/>
                  <a:pt x="189" y="20"/>
                  <a:pt x="189" y="20"/>
                </a:cubicBezTo>
                <a:cubicBezTo>
                  <a:pt x="142" y="20"/>
                  <a:pt x="122" y="13"/>
                  <a:pt x="95" y="6"/>
                </a:cubicBezTo>
                <a:cubicBezTo>
                  <a:pt x="81" y="6"/>
                  <a:pt x="75" y="0"/>
                  <a:pt x="61" y="0"/>
                </a:cubicBezTo>
                <a:cubicBezTo>
                  <a:pt x="48" y="0"/>
                  <a:pt x="34" y="6"/>
                  <a:pt x="21" y="6"/>
                </a:cubicBezTo>
                <a:cubicBezTo>
                  <a:pt x="21" y="13"/>
                  <a:pt x="14" y="13"/>
                  <a:pt x="14" y="13"/>
                </a:cubicBezTo>
                <a:cubicBezTo>
                  <a:pt x="7" y="13"/>
                  <a:pt x="7" y="20"/>
                  <a:pt x="0" y="20"/>
                </a:cubicBezTo>
                <a:cubicBezTo>
                  <a:pt x="0" y="40"/>
                  <a:pt x="7" y="54"/>
                  <a:pt x="14" y="67"/>
                </a:cubicBezTo>
                <a:cubicBezTo>
                  <a:pt x="14" y="81"/>
                  <a:pt x="21" y="87"/>
                  <a:pt x="21" y="94"/>
                </a:cubicBezTo>
                <a:cubicBezTo>
                  <a:pt x="34" y="108"/>
                  <a:pt x="48" y="121"/>
                  <a:pt x="61" y="128"/>
                </a:cubicBezTo>
                <a:cubicBezTo>
                  <a:pt x="68" y="135"/>
                  <a:pt x="81" y="135"/>
                  <a:pt x="95" y="14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44" name="Freeform 632"/>
          <p:cNvSpPr>
            <a:spLocks noChangeArrowheads="1"/>
          </p:cNvSpPr>
          <p:nvPr/>
        </p:nvSpPr>
        <p:spPr bwMode="auto">
          <a:xfrm>
            <a:off x="7995444" y="5993607"/>
            <a:ext cx="62706" cy="33338"/>
          </a:xfrm>
          <a:custGeom>
            <a:avLst/>
            <a:gdLst>
              <a:gd name="T0" fmla="*/ 108088 w 244"/>
              <a:gd name="T1" fmla="*/ 3095 h 129"/>
              <a:gd name="T2" fmla="*/ 108088 w 244"/>
              <a:gd name="T3" fmla="*/ 3095 h 129"/>
              <a:gd name="T4" fmla="*/ 91022 w 244"/>
              <a:gd name="T5" fmla="*/ 3095 h 129"/>
              <a:gd name="T6" fmla="*/ 59474 w 244"/>
              <a:gd name="T7" fmla="*/ 3095 h 129"/>
              <a:gd name="T8" fmla="*/ 38270 w 244"/>
              <a:gd name="T9" fmla="*/ 6706 h 129"/>
              <a:gd name="T10" fmla="*/ 6723 w 244"/>
              <a:gd name="T11" fmla="*/ 30949 h 129"/>
              <a:gd name="T12" fmla="*/ 0 w 244"/>
              <a:gd name="T13" fmla="*/ 52097 h 129"/>
              <a:gd name="T14" fmla="*/ 6723 w 244"/>
              <a:gd name="T15" fmla="*/ 55708 h 129"/>
              <a:gd name="T16" fmla="*/ 38270 w 244"/>
              <a:gd name="T17" fmla="*/ 66024 h 129"/>
              <a:gd name="T18" fmla="*/ 59474 w 244"/>
              <a:gd name="T19" fmla="*/ 66024 h 129"/>
              <a:gd name="T20" fmla="*/ 91022 w 244"/>
              <a:gd name="T21" fmla="*/ 62413 h 129"/>
              <a:gd name="T22" fmla="*/ 108088 w 244"/>
              <a:gd name="T23" fmla="*/ 55708 h 129"/>
              <a:gd name="T24" fmla="*/ 115328 w 244"/>
              <a:gd name="T25" fmla="*/ 0 h 129"/>
              <a:gd name="T26" fmla="*/ 108088 w 244"/>
              <a:gd name="T27" fmla="*/ 3095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4" h="129">
                <a:moveTo>
                  <a:pt x="209" y="6"/>
                </a:moveTo>
                <a:lnTo>
                  <a:pt x="209" y="6"/>
                </a:lnTo>
                <a:cubicBezTo>
                  <a:pt x="176" y="6"/>
                  <a:pt x="176" y="6"/>
                  <a:pt x="176" y="6"/>
                </a:cubicBezTo>
                <a:cubicBezTo>
                  <a:pt x="155" y="6"/>
                  <a:pt x="135" y="6"/>
                  <a:pt x="115" y="6"/>
                </a:cubicBezTo>
                <a:cubicBezTo>
                  <a:pt x="101" y="13"/>
                  <a:pt x="88" y="13"/>
                  <a:pt x="74" y="13"/>
                </a:cubicBezTo>
                <a:cubicBezTo>
                  <a:pt x="47" y="20"/>
                  <a:pt x="27" y="33"/>
                  <a:pt x="13" y="60"/>
                </a:cubicBezTo>
                <a:cubicBezTo>
                  <a:pt x="7" y="67"/>
                  <a:pt x="0" y="81"/>
                  <a:pt x="0" y="101"/>
                </a:cubicBezTo>
                <a:cubicBezTo>
                  <a:pt x="0" y="101"/>
                  <a:pt x="7" y="108"/>
                  <a:pt x="13" y="108"/>
                </a:cubicBezTo>
                <a:cubicBezTo>
                  <a:pt x="27" y="114"/>
                  <a:pt x="47" y="121"/>
                  <a:pt x="74" y="128"/>
                </a:cubicBezTo>
                <a:cubicBezTo>
                  <a:pt x="88" y="128"/>
                  <a:pt x="101" y="128"/>
                  <a:pt x="115" y="128"/>
                </a:cubicBezTo>
                <a:cubicBezTo>
                  <a:pt x="135" y="128"/>
                  <a:pt x="155" y="128"/>
                  <a:pt x="176" y="121"/>
                </a:cubicBezTo>
                <a:cubicBezTo>
                  <a:pt x="189" y="121"/>
                  <a:pt x="196" y="114"/>
                  <a:pt x="209" y="108"/>
                </a:cubicBezTo>
                <a:cubicBezTo>
                  <a:pt x="230" y="87"/>
                  <a:pt x="243" y="54"/>
                  <a:pt x="223" y="0"/>
                </a:cubicBezTo>
                <a:cubicBezTo>
                  <a:pt x="216" y="0"/>
                  <a:pt x="216" y="0"/>
                  <a:pt x="209"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45" name="Freeform 633"/>
          <p:cNvSpPr>
            <a:spLocks noChangeArrowheads="1"/>
          </p:cNvSpPr>
          <p:nvPr/>
        </p:nvSpPr>
        <p:spPr bwMode="auto">
          <a:xfrm>
            <a:off x="7739063" y="5532438"/>
            <a:ext cx="86519" cy="62707"/>
          </a:xfrm>
          <a:custGeom>
            <a:avLst/>
            <a:gdLst>
              <a:gd name="T0" fmla="*/ 139940 w 332"/>
              <a:gd name="T1" fmla="*/ 7241 h 244"/>
              <a:gd name="T2" fmla="*/ 139940 w 332"/>
              <a:gd name="T3" fmla="*/ 7241 h 244"/>
              <a:gd name="T4" fmla="*/ 119208 w 332"/>
              <a:gd name="T5" fmla="*/ 0 h 244"/>
              <a:gd name="T6" fmla="*/ 108324 w 332"/>
              <a:gd name="T7" fmla="*/ 21205 h 244"/>
              <a:gd name="T8" fmla="*/ 87592 w 332"/>
              <a:gd name="T9" fmla="*/ 38790 h 244"/>
              <a:gd name="T10" fmla="*/ 76708 w 332"/>
              <a:gd name="T11" fmla="*/ 41893 h 244"/>
              <a:gd name="T12" fmla="*/ 48720 w 332"/>
              <a:gd name="T13" fmla="*/ 59478 h 244"/>
              <a:gd name="T14" fmla="*/ 34726 w 332"/>
              <a:gd name="T15" fmla="*/ 66718 h 244"/>
              <a:gd name="T16" fmla="*/ 31616 w 332"/>
              <a:gd name="T17" fmla="*/ 69822 h 244"/>
              <a:gd name="T18" fmla="*/ 24360 w 332"/>
              <a:gd name="T19" fmla="*/ 73442 h 244"/>
              <a:gd name="T20" fmla="*/ 17622 w 332"/>
              <a:gd name="T21" fmla="*/ 125679 h 244"/>
              <a:gd name="T22" fmla="*/ 24360 w 332"/>
              <a:gd name="T23" fmla="*/ 118955 h 244"/>
              <a:gd name="T24" fmla="*/ 31616 w 332"/>
              <a:gd name="T25" fmla="*/ 111714 h 244"/>
              <a:gd name="T26" fmla="*/ 34726 w 332"/>
              <a:gd name="T27" fmla="*/ 111714 h 244"/>
              <a:gd name="T28" fmla="*/ 48720 w 332"/>
              <a:gd name="T29" fmla="*/ 104991 h 244"/>
              <a:gd name="T30" fmla="*/ 76708 w 332"/>
              <a:gd name="T31" fmla="*/ 97750 h 244"/>
              <a:gd name="T32" fmla="*/ 87592 w 332"/>
              <a:gd name="T33" fmla="*/ 97750 h 244"/>
              <a:gd name="T34" fmla="*/ 108324 w 332"/>
              <a:gd name="T35" fmla="*/ 97750 h 244"/>
              <a:gd name="T36" fmla="*/ 139940 w 332"/>
              <a:gd name="T37" fmla="*/ 97750 h 244"/>
              <a:gd name="T38" fmla="*/ 164300 w 332"/>
              <a:gd name="T39" fmla="*/ 91027 h 244"/>
              <a:gd name="T40" fmla="*/ 171556 w 332"/>
              <a:gd name="T41" fmla="*/ 87406 h 244"/>
              <a:gd name="T42" fmla="*/ 164300 w 332"/>
              <a:gd name="T43" fmla="*/ 77062 h 244"/>
              <a:gd name="T44" fmla="*/ 139940 w 332"/>
              <a:gd name="T45" fmla="*/ 7241 h 2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2" h="244">
                <a:moveTo>
                  <a:pt x="270" y="14"/>
                </a:moveTo>
                <a:lnTo>
                  <a:pt x="270" y="14"/>
                </a:lnTo>
                <a:cubicBezTo>
                  <a:pt x="257" y="0"/>
                  <a:pt x="250" y="0"/>
                  <a:pt x="230" y="0"/>
                </a:cubicBezTo>
                <a:cubicBezTo>
                  <a:pt x="230" y="14"/>
                  <a:pt x="223" y="27"/>
                  <a:pt x="209" y="41"/>
                </a:cubicBezTo>
                <a:cubicBezTo>
                  <a:pt x="196" y="54"/>
                  <a:pt x="182" y="61"/>
                  <a:pt x="169" y="75"/>
                </a:cubicBezTo>
                <a:cubicBezTo>
                  <a:pt x="162" y="75"/>
                  <a:pt x="155" y="81"/>
                  <a:pt x="148" y="81"/>
                </a:cubicBezTo>
                <a:cubicBezTo>
                  <a:pt x="128" y="95"/>
                  <a:pt x="115" y="102"/>
                  <a:pt x="94" y="115"/>
                </a:cubicBezTo>
                <a:cubicBezTo>
                  <a:pt x="88" y="122"/>
                  <a:pt x="74" y="122"/>
                  <a:pt x="67" y="129"/>
                </a:cubicBezTo>
                <a:cubicBezTo>
                  <a:pt x="67" y="129"/>
                  <a:pt x="67" y="129"/>
                  <a:pt x="61" y="135"/>
                </a:cubicBezTo>
                <a:cubicBezTo>
                  <a:pt x="54" y="135"/>
                  <a:pt x="54" y="142"/>
                  <a:pt x="47" y="142"/>
                </a:cubicBezTo>
                <a:cubicBezTo>
                  <a:pt x="13" y="169"/>
                  <a:pt x="0" y="196"/>
                  <a:pt x="34" y="243"/>
                </a:cubicBezTo>
                <a:cubicBezTo>
                  <a:pt x="34" y="237"/>
                  <a:pt x="40" y="237"/>
                  <a:pt x="47" y="230"/>
                </a:cubicBezTo>
                <a:cubicBezTo>
                  <a:pt x="54" y="223"/>
                  <a:pt x="61" y="223"/>
                  <a:pt x="61" y="216"/>
                </a:cubicBezTo>
                <a:cubicBezTo>
                  <a:pt x="67" y="216"/>
                  <a:pt x="67" y="216"/>
                  <a:pt x="67" y="216"/>
                </a:cubicBezTo>
                <a:cubicBezTo>
                  <a:pt x="74" y="210"/>
                  <a:pt x="88" y="210"/>
                  <a:pt x="94" y="203"/>
                </a:cubicBezTo>
                <a:cubicBezTo>
                  <a:pt x="115" y="196"/>
                  <a:pt x="128" y="196"/>
                  <a:pt x="148" y="189"/>
                </a:cubicBezTo>
                <a:cubicBezTo>
                  <a:pt x="155" y="189"/>
                  <a:pt x="162" y="189"/>
                  <a:pt x="169" y="189"/>
                </a:cubicBezTo>
                <a:cubicBezTo>
                  <a:pt x="182" y="189"/>
                  <a:pt x="196" y="189"/>
                  <a:pt x="209" y="189"/>
                </a:cubicBezTo>
                <a:cubicBezTo>
                  <a:pt x="230" y="189"/>
                  <a:pt x="250" y="189"/>
                  <a:pt x="270" y="189"/>
                </a:cubicBezTo>
                <a:cubicBezTo>
                  <a:pt x="284" y="183"/>
                  <a:pt x="304" y="183"/>
                  <a:pt x="317" y="176"/>
                </a:cubicBezTo>
                <a:cubicBezTo>
                  <a:pt x="324" y="176"/>
                  <a:pt x="324" y="176"/>
                  <a:pt x="331" y="169"/>
                </a:cubicBezTo>
                <a:cubicBezTo>
                  <a:pt x="324" y="162"/>
                  <a:pt x="317" y="156"/>
                  <a:pt x="317" y="149"/>
                </a:cubicBezTo>
                <a:cubicBezTo>
                  <a:pt x="297" y="102"/>
                  <a:pt x="304" y="34"/>
                  <a:pt x="270"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46" name="Freeform 634"/>
          <p:cNvSpPr>
            <a:spLocks noChangeArrowheads="1"/>
          </p:cNvSpPr>
          <p:nvPr/>
        </p:nvSpPr>
        <p:spPr bwMode="auto">
          <a:xfrm>
            <a:off x="8092282" y="5514182"/>
            <a:ext cx="29369" cy="82550"/>
          </a:xfrm>
          <a:custGeom>
            <a:avLst/>
            <a:gdLst>
              <a:gd name="T0" fmla="*/ 28415 w 109"/>
              <a:gd name="T1" fmla="*/ 0 h 318"/>
              <a:gd name="T2" fmla="*/ 28415 w 109"/>
              <a:gd name="T3" fmla="*/ 0 h 318"/>
              <a:gd name="T4" fmla="*/ 17891 w 109"/>
              <a:gd name="T5" fmla="*/ 24417 h 318"/>
              <a:gd name="T6" fmla="*/ 3683 w 109"/>
              <a:gd name="T7" fmla="*/ 24417 h 318"/>
              <a:gd name="T8" fmla="*/ 0 w 109"/>
              <a:gd name="T9" fmla="*/ 115850 h 318"/>
              <a:gd name="T10" fmla="*/ 0 w 109"/>
              <a:gd name="T11" fmla="*/ 133513 h 318"/>
              <a:gd name="T12" fmla="*/ 17891 w 109"/>
              <a:gd name="T13" fmla="*/ 154293 h 318"/>
              <a:gd name="T14" fmla="*/ 42623 w 109"/>
              <a:gd name="T15" fmla="*/ 164683 h 318"/>
              <a:gd name="T16" fmla="*/ 42623 w 109"/>
              <a:gd name="T17" fmla="*/ 161566 h 318"/>
              <a:gd name="T18" fmla="*/ 42623 w 109"/>
              <a:gd name="T19" fmla="*/ 31690 h 318"/>
              <a:gd name="T20" fmla="*/ 28415 w 109"/>
              <a:gd name="T21" fmla="*/ 0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318">
                <a:moveTo>
                  <a:pt x="54" y="0"/>
                </a:moveTo>
                <a:lnTo>
                  <a:pt x="54" y="0"/>
                </a:lnTo>
                <a:cubicBezTo>
                  <a:pt x="54" y="20"/>
                  <a:pt x="48" y="41"/>
                  <a:pt x="34" y="47"/>
                </a:cubicBezTo>
                <a:cubicBezTo>
                  <a:pt x="27" y="47"/>
                  <a:pt x="21" y="54"/>
                  <a:pt x="7" y="47"/>
                </a:cubicBezTo>
                <a:cubicBezTo>
                  <a:pt x="34" y="128"/>
                  <a:pt x="7" y="182"/>
                  <a:pt x="0" y="223"/>
                </a:cubicBezTo>
                <a:cubicBezTo>
                  <a:pt x="0" y="236"/>
                  <a:pt x="0" y="243"/>
                  <a:pt x="0" y="257"/>
                </a:cubicBezTo>
                <a:cubicBezTo>
                  <a:pt x="7" y="270"/>
                  <a:pt x="14" y="284"/>
                  <a:pt x="34" y="297"/>
                </a:cubicBezTo>
                <a:cubicBezTo>
                  <a:pt x="48" y="304"/>
                  <a:pt x="61" y="311"/>
                  <a:pt x="81" y="317"/>
                </a:cubicBezTo>
                <a:cubicBezTo>
                  <a:pt x="81" y="311"/>
                  <a:pt x="81" y="311"/>
                  <a:pt x="81" y="311"/>
                </a:cubicBezTo>
                <a:cubicBezTo>
                  <a:pt x="102" y="230"/>
                  <a:pt x="108" y="142"/>
                  <a:pt x="81" y="61"/>
                </a:cubicBezTo>
                <a:cubicBezTo>
                  <a:pt x="75" y="41"/>
                  <a:pt x="68" y="20"/>
                  <a:pt x="5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48" name="Freeform 636"/>
          <p:cNvSpPr>
            <a:spLocks noChangeArrowheads="1"/>
          </p:cNvSpPr>
          <p:nvPr/>
        </p:nvSpPr>
        <p:spPr bwMode="auto">
          <a:xfrm>
            <a:off x="7805738" y="5365750"/>
            <a:ext cx="84932" cy="84932"/>
          </a:xfrm>
          <a:custGeom>
            <a:avLst/>
            <a:gdLst>
              <a:gd name="T0" fmla="*/ 158811 w 325"/>
              <a:gd name="T1" fmla="*/ 0 h 325"/>
              <a:gd name="T2" fmla="*/ 158811 w 325"/>
              <a:gd name="T3" fmla="*/ 0 h 325"/>
              <a:gd name="T4" fmla="*/ 151497 w 325"/>
              <a:gd name="T5" fmla="*/ 0 h 325"/>
              <a:gd name="T6" fmla="*/ 116496 w 325"/>
              <a:gd name="T7" fmla="*/ 3657 h 325"/>
              <a:gd name="T8" fmla="*/ 84629 w 325"/>
              <a:gd name="T9" fmla="*/ 17763 h 325"/>
              <a:gd name="T10" fmla="*/ 59554 w 325"/>
              <a:gd name="T11" fmla="*/ 38660 h 325"/>
              <a:gd name="T12" fmla="*/ 31344 w 325"/>
              <a:gd name="T13" fmla="*/ 77321 h 325"/>
              <a:gd name="T14" fmla="*/ 6791 w 325"/>
              <a:gd name="T15" fmla="*/ 116503 h 325"/>
              <a:gd name="T16" fmla="*/ 0 w 325"/>
              <a:gd name="T17" fmla="*/ 126952 h 325"/>
              <a:gd name="T18" fmla="*/ 6791 w 325"/>
              <a:gd name="T19" fmla="*/ 134266 h 325"/>
              <a:gd name="T20" fmla="*/ 31344 w 325"/>
              <a:gd name="T21" fmla="*/ 158821 h 325"/>
              <a:gd name="T22" fmla="*/ 59554 w 325"/>
              <a:gd name="T23" fmla="*/ 162478 h 325"/>
              <a:gd name="T24" fmla="*/ 66868 w 325"/>
              <a:gd name="T25" fmla="*/ 155164 h 325"/>
              <a:gd name="T26" fmla="*/ 59554 w 325"/>
              <a:gd name="T27" fmla="*/ 148372 h 325"/>
              <a:gd name="T28" fmla="*/ 59554 w 325"/>
              <a:gd name="T29" fmla="*/ 109189 h 325"/>
              <a:gd name="T30" fmla="*/ 84629 w 325"/>
              <a:gd name="T31" fmla="*/ 77321 h 325"/>
              <a:gd name="T32" fmla="*/ 91421 w 325"/>
              <a:gd name="T33" fmla="*/ 63215 h 325"/>
              <a:gd name="T34" fmla="*/ 116496 w 325"/>
              <a:gd name="T35" fmla="*/ 70529 h 325"/>
              <a:gd name="T36" fmla="*/ 151497 w 325"/>
              <a:gd name="T37" fmla="*/ 63215 h 325"/>
              <a:gd name="T38" fmla="*/ 161945 w 325"/>
              <a:gd name="T39" fmla="*/ 60080 h 325"/>
              <a:gd name="T40" fmla="*/ 169259 w 325"/>
              <a:gd name="T41" fmla="*/ 52766 h 325"/>
              <a:gd name="T42" fmla="*/ 161945 w 325"/>
              <a:gd name="T43" fmla="*/ 45974 h 325"/>
              <a:gd name="T44" fmla="*/ 158811 w 325"/>
              <a:gd name="T45" fmla="*/ 0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5" h="325">
                <a:moveTo>
                  <a:pt x="304" y="0"/>
                </a:moveTo>
                <a:lnTo>
                  <a:pt x="304" y="0"/>
                </a:lnTo>
                <a:cubicBezTo>
                  <a:pt x="297" y="0"/>
                  <a:pt x="290" y="0"/>
                  <a:pt x="290" y="0"/>
                </a:cubicBezTo>
                <a:cubicBezTo>
                  <a:pt x="263" y="0"/>
                  <a:pt x="243" y="0"/>
                  <a:pt x="223" y="7"/>
                </a:cubicBezTo>
                <a:cubicBezTo>
                  <a:pt x="202" y="13"/>
                  <a:pt x="182" y="20"/>
                  <a:pt x="162" y="34"/>
                </a:cubicBezTo>
                <a:cubicBezTo>
                  <a:pt x="142" y="47"/>
                  <a:pt x="128" y="61"/>
                  <a:pt x="114" y="74"/>
                </a:cubicBezTo>
                <a:cubicBezTo>
                  <a:pt x="94" y="94"/>
                  <a:pt x="74" y="121"/>
                  <a:pt x="60" y="148"/>
                </a:cubicBezTo>
                <a:cubicBezTo>
                  <a:pt x="40" y="175"/>
                  <a:pt x="27" y="202"/>
                  <a:pt x="13" y="223"/>
                </a:cubicBezTo>
                <a:cubicBezTo>
                  <a:pt x="6" y="229"/>
                  <a:pt x="6" y="236"/>
                  <a:pt x="0" y="243"/>
                </a:cubicBezTo>
                <a:cubicBezTo>
                  <a:pt x="6" y="250"/>
                  <a:pt x="6" y="250"/>
                  <a:pt x="13" y="257"/>
                </a:cubicBezTo>
                <a:cubicBezTo>
                  <a:pt x="27" y="270"/>
                  <a:pt x="40" y="290"/>
                  <a:pt x="60" y="304"/>
                </a:cubicBezTo>
                <a:cubicBezTo>
                  <a:pt x="81" y="317"/>
                  <a:pt x="94" y="324"/>
                  <a:pt x="114" y="311"/>
                </a:cubicBezTo>
                <a:cubicBezTo>
                  <a:pt x="114" y="311"/>
                  <a:pt x="121" y="304"/>
                  <a:pt x="128" y="297"/>
                </a:cubicBezTo>
                <a:cubicBezTo>
                  <a:pt x="121" y="290"/>
                  <a:pt x="114" y="290"/>
                  <a:pt x="114" y="284"/>
                </a:cubicBezTo>
                <a:cubicBezTo>
                  <a:pt x="74" y="250"/>
                  <a:pt x="87" y="236"/>
                  <a:pt x="114" y="209"/>
                </a:cubicBezTo>
                <a:cubicBezTo>
                  <a:pt x="128" y="196"/>
                  <a:pt x="148" y="175"/>
                  <a:pt x="162" y="148"/>
                </a:cubicBezTo>
                <a:cubicBezTo>
                  <a:pt x="169" y="142"/>
                  <a:pt x="175" y="135"/>
                  <a:pt x="175" y="121"/>
                </a:cubicBezTo>
                <a:cubicBezTo>
                  <a:pt x="169" y="135"/>
                  <a:pt x="196" y="135"/>
                  <a:pt x="223" y="135"/>
                </a:cubicBezTo>
                <a:cubicBezTo>
                  <a:pt x="243" y="135"/>
                  <a:pt x="270" y="128"/>
                  <a:pt x="290" y="121"/>
                </a:cubicBezTo>
                <a:cubicBezTo>
                  <a:pt x="297" y="115"/>
                  <a:pt x="304" y="115"/>
                  <a:pt x="310" y="115"/>
                </a:cubicBezTo>
                <a:cubicBezTo>
                  <a:pt x="317" y="108"/>
                  <a:pt x="324" y="101"/>
                  <a:pt x="324" y="101"/>
                </a:cubicBezTo>
                <a:cubicBezTo>
                  <a:pt x="317" y="94"/>
                  <a:pt x="310" y="94"/>
                  <a:pt x="310" y="88"/>
                </a:cubicBezTo>
                <a:cubicBezTo>
                  <a:pt x="297" y="67"/>
                  <a:pt x="304" y="27"/>
                  <a:pt x="30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50" name="Freeform 638"/>
          <p:cNvSpPr>
            <a:spLocks noChangeArrowheads="1"/>
          </p:cNvSpPr>
          <p:nvPr/>
        </p:nvSpPr>
        <p:spPr bwMode="auto">
          <a:xfrm>
            <a:off x="7604125" y="5898357"/>
            <a:ext cx="44450" cy="38894"/>
          </a:xfrm>
          <a:custGeom>
            <a:avLst/>
            <a:gdLst>
              <a:gd name="T0" fmla="*/ 81584 w 170"/>
              <a:gd name="T1" fmla="*/ 0 h 150"/>
              <a:gd name="T2" fmla="*/ 81584 w 170"/>
              <a:gd name="T3" fmla="*/ 0 h 150"/>
              <a:gd name="T4" fmla="*/ 78426 w 170"/>
              <a:gd name="T5" fmla="*/ 0 h 150"/>
              <a:gd name="T6" fmla="*/ 53161 w 170"/>
              <a:gd name="T7" fmla="*/ 3641 h 150"/>
              <a:gd name="T8" fmla="*/ 32107 w 170"/>
              <a:gd name="T9" fmla="*/ 14042 h 150"/>
              <a:gd name="T10" fmla="*/ 17896 w 170"/>
              <a:gd name="T11" fmla="*/ 24444 h 150"/>
              <a:gd name="T12" fmla="*/ 7369 w 170"/>
              <a:gd name="T13" fmla="*/ 35366 h 150"/>
              <a:gd name="T14" fmla="*/ 0 w 170"/>
              <a:gd name="T15" fmla="*/ 63451 h 150"/>
              <a:gd name="T16" fmla="*/ 7369 w 170"/>
              <a:gd name="T17" fmla="*/ 63451 h 150"/>
              <a:gd name="T18" fmla="*/ 17896 w 170"/>
              <a:gd name="T19" fmla="*/ 63451 h 150"/>
              <a:gd name="T20" fmla="*/ 32107 w 170"/>
              <a:gd name="T21" fmla="*/ 66571 h 150"/>
              <a:gd name="T22" fmla="*/ 53161 w 170"/>
              <a:gd name="T23" fmla="*/ 77493 h 150"/>
              <a:gd name="T24" fmla="*/ 53161 w 170"/>
              <a:gd name="T25" fmla="*/ 70212 h 150"/>
              <a:gd name="T26" fmla="*/ 78426 w 170"/>
              <a:gd name="T27" fmla="*/ 24444 h 150"/>
              <a:gd name="T28" fmla="*/ 53161 w 170"/>
              <a:gd name="T29" fmla="*/ 17683 h 150"/>
              <a:gd name="T30" fmla="*/ 53161 w 170"/>
              <a:gd name="T31" fmla="*/ 10402 h 150"/>
              <a:gd name="T32" fmla="*/ 53161 w 170"/>
              <a:gd name="T33" fmla="*/ 10402 h 150"/>
              <a:gd name="T34" fmla="*/ 81584 w 170"/>
              <a:gd name="T35" fmla="*/ 10402 h 150"/>
              <a:gd name="T36" fmla="*/ 81584 w 170"/>
              <a:gd name="T37" fmla="*/ 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0" h="150">
                <a:moveTo>
                  <a:pt x="155" y="0"/>
                </a:moveTo>
                <a:lnTo>
                  <a:pt x="155" y="0"/>
                </a:lnTo>
                <a:cubicBezTo>
                  <a:pt x="155" y="0"/>
                  <a:pt x="155" y="0"/>
                  <a:pt x="149" y="0"/>
                </a:cubicBezTo>
                <a:cubicBezTo>
                  <a:pt x="135" y="0"/>
                  <a:pt x="122" y="7"/>
                  <a:pt x="101" y="7"/>
                </a:cubicBezTo>
                <a:cubicBezTo>
                  <a:pt x="88" y="14"/>
                  <a:pt x="74" y="20"/>
                  <a:pt x="61" y="27"/>
                </a:cubicBezTo>
                <a:cubicBezTo>
                  <a:pt x="47" y="34"/>
                  <a:pt x="41" y="41"/>
                  <a:pt x="34" y="47"/>
                </a:cubicBezTo>
                <a:cubicBezTo>
                  <a:pt x="27" y="54"/>
                  <a:pt x="20" y="61"/>
                  <a:pt x="14" y="68"/>
                </a:cubicBezTo>
                <a:cubicBezTo>
                  <a:pt x="7" y="81"/>
                  <a:pt x="0" y="95"/>
                  <a:pt x="0" y="122"/>
                </a:cubicBezTo>
                <a:cubicBezTo>
                  <a:pt x="7" y="122"/>
                  <a:pt x="14" y="122"/>
                  <a:pt x="14" y="122"/>
                </a:cubicBezTo>
                <a:cubicBezTo>
                  <a:pt x="20" y="122"/>
                  <a:pt x="27" y="122"/>
                  <a:pt x="34" y="122"/>
                </a:cubicBezTo>
                <a:cubicBezTo>
                  <a:pt x="41" y="122"/>
                  <a:pt x="54" y="122"/>
                  <a:pt x="61" y="128"/>
                </a:cubicBezTo>
                <a:cubicBezTo>
                  <a:pt x="74" y="128"/>
                  <a:pt x="88" y="135"/>
                  <a:pt x="101" y="149"/>
                </a:cubicBezTo>
                <a:cubicBezTo>
                  <a:pt x="101" y="142"/>
                  <a:pt x="101" y="135"/>
                  <a:pt x="101" y="135"/>
                </a:cubicBezTo>
                <a:cubicBezTo>
                  <a:pt x="115" y="101"/>
                  <a:pt x="135" y="81"/>
                  <a:pt x="149" y="47"/>
                </a:cubicBezTo>
                <a:cubicBezTo>
                  <a:pt x="135" y="41"/>
                  <a:pt x="115" y="47"/>
                  <a:pt x="101" y="34"/>
                </a:cubicBezTo>
                <a:cubicBezTo>
                  <a:pt x="101" y="34"/>
                  <a:pt x="101" y="27"/>
                  <a:pt x="101" y="20"/>
                </a:cubicBezTo>
                <a:cubicBezTo>
                  <a:pt x="122" y="20"/>
                  <a:pt x="142" y="20"/>
                  <a:pt x="155" y="20"/>
                </a:cubicBezTo>
                <a:cubicBezTo>
                  <a:pt x="169" y="14"/>
                  <a:pt x="169" y="7"/>
                  <a:pt x="155"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56" name="Freeform 644"/>
          <p:cNvSpPr>
            <a:spLocks noChangeArrowheads="1"/>
          </p:cNvSpPr>
          <p:nvPr/>
        </p:nvSpPr>
        <p:spPr bwMode="auto">
          <a:xfrm>
            <a:off x="9072563" y="5293519"/>
            <a:ext cx="26194" cy="38894"/>
          </a:xfrm>
          <a:custGeom>
            <a:avLst/>
            <a:gdLst>
              <a:gd name="T0" fmla="*/ 24592 w 103"/>
              <a:gd name="T1" fmla="*/ 3641 h 150"/>
              <a:gd name="T2" fmla="*/ 24592 w 103"/>
              <a:gd name="T3" fmla="*/ 3641 h 150"/>
              <a:gd name="T4" fmla="*/ 13833 w 103"/>
              <a:gd name="T5" fmla="*/ 0 h 150"/>
              <a:gd name="T6" fmla="*/ 7173 w 103"/>
              <a:gd name="T7" fmla="*/ 7281 h 150"/>
              <a:gd name="T8" fmla="*/ 7173 w 103"/>
              <a:gd name="T9" fmla="*/ 59810 h 150"/>
              <a:gd name="T10" fmla="*/ 24592 w 103"/>
              <a:gd name="T11" fmla="*/ 77493 h 150"/>
              <a:gd name="T12" fmla="*/ 27666 w 103"/>
              <a:gd name="T13" fmla="*/ 77493 h 150"/>
              <a:gd name="T14" fmla="*/ 24592 w 103"/>
              <a:gd name="T15" fmla="*/ 3641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150">
                <a:moveTo>
                  <a:pt x="48" y="7"/>
                </a:moveTo>
                <a:lnTo>
                  <a:pt x="48" y="7"/>
                </a:lnTo>
                <a:cubicBezTo>
                  <a:pt x="41" y="7"/>
                  <a:pt x="34" y="7"/>
                  <a:pt x="27" y="0"/>
                </a:cubicBezTo>
                <a:cubicBezTo>
                  <a:pt x="21" y="7"/>
                  <a:pt x="21" y="14"/>
                  <a:pt x="14" y="14"/>
                </a:cubicBezTo>
                <a:cubicBezTo>
                  <a:pt x="0" y="41"/>
                  <a:pt x="0" y="88"/>
                  <a:pt x="14" y="115"/>
                </a:cubicBezTo>
                <a:cubicBezTo>
                  <a:pt x="21" y="128"/>
                  <a:pt x="34" y="142"/>
                  <a:pt x="48" y="149"/>
                </a:cubicBezTo>
                <a:cubicBezTo>
                  <a:pt x="48" y="149"/>
                  <a:pt x="48" y="149"/>
                  <a:pt x="54" y="149"/>
                </a:cubicBezTo>
                <a:cubicBezTo>
                  <a:pt x="34" y="68"/>
                  <a:pt x="102" y="27"/>
                  <a:pt x="48"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69" name="Freeform 657"/>
          <p:cNvSpPr>
            <a:spLocks noChangeArrowheads="1"/>
          </p:cNvSpPr>
          <p:nvPr/>
        </p:nvSpPr>
        <p:spPr bwMode="auto">
          <a:xfrm>
            <a:off x="9670257" y="4049713"/>
            <a:ext cx="44450" cy="26988"/>
          </a:xfrm>
          <a:custGeom>
            <a:avLst/>
            <a:gdLst>
              <a:gd name="T0" fmla="*/ 50004 w 170"/>
              <a:gd name="T1" fmla="*/ 52256 h 102"/>
              <a:gd name="T2" fmla="*/ 50004 w 170"/>
              <a:gd name="T3" fmla="*/ 52256 h 102"/>
              <a:gd name="T4" fmla="*/ 50004 w 170"/>
              <a:gd name="T5" fmla="*/ 52256 h 102"/>
              <a:gd name="T6" fmla="*/ 67373 w 170"/>
              <a:gd name="T7" fmla="*/ 52256 h 102"/>
              <a:gd name="T8" fmla="*/ 74742 w 170"/>
              <a:gd name="T9" fmla="*/ 52256 h 102"/>
              <a:gd name="T10" fmla="*/ 74742 w 170"/>
              <a:gd name="T11" fmla="*/ 52256 h 102"/>
              <a:gd name="T12" fmla="*/ 85269 w 170"/>
              <a:gd name="T13" fmla="*/ 35182 h 102"/>
              <a:gd name="T14" fmla="*/ 85269 w 170"/>
              <a:gd name="T15" fmla="*/ 21213 h 102"/>
              <a:gd name="T16" fmla="*/ 74742 w 170"/>
              <a:gd name="T17" fmla="*/ 13969 h 102"/>
              <a:gd name="T18" fmla="*/ 74742 w 170"/>
              <a:gd name="T19" fmla="*/ 21213 h 102"/>
              <a:gd name="T20" fmla="*/ 67373 w 170"/>
              <a:gd name="T21" fmla="*/ 24317 h 102"/>
              <a:gd name="T22" fmla="*/ 50004 w 170"/>
              <a:gd name="T23" fmla="*/ 24317 h 102"/>
              <a:gd name="T24" fmla="*/ 42635 w 170"/>
              <a:gd name="T25" fmla="*/ 21213 h 102"/>
              <a:gd name="T26" fmla="*/ 35792 w 170"/>
              <a:gd name="T27" fmla="*/ 17591 h 102"/>
              <a:gd name="T28" fmla="*/ 32108 w 170"/>
              <a:gd name="T29" fmla="*/ 17591 h 102"/>
              <a:gd name="T30" fmla="*/ 14212 w 170"/>
              <a:gd name="T31" fmla="*/ 7243 h 102"/>
              <a:gd name="T32" fmla="*/ 10527 w 170"/>
              <a:gd name="T33" fmla="*/ 13969 h 102"/>
              <a:gd name="T34" fmla="*/ 14212 w 170"/>
              <a:gd name="T35" fmla="*/ 17591 h 102"/>
              <a:gd name="T36" fmla="*/ 32108 w 170"/>
              <a:gd name="T37" fmla="*/ 24317 h 102"/>
              <a:gd name="T38" fmla="*/ 35792 w 170"/>
              <a:gd name="T39" fmla="*/ 27939 h 102"/>
              <a:gd name="T40" fmla="*/ 42635 w 170"/>
              <a:gd name="T41" fmla="*/ 27939 h 102"/>
              <a:gd name="T42" fmla="*/ 50004 w 170"/>
              <a:gd name="T43" fmla="*/ 38286 h 102"/>
              <a:gd name="T44" fmla="*/ 50004 w 170"/>
              <a:gd name="T45" fmla="*/ 49151 h 102"/>
              <a:gd name="T46" fmla="*/ 50004 w 170"/>
              <a:gd name="T47" fmla="*/ 52256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0" h="102">
                <a:moveTo>
                  <a:pt x="95" y="101"/>
                </a:moveTo>
                <a:lnTo>
                  <a:pt x="95" y="101"/>
                </a:lnTo>
                <a:cubicBezTo>
                  <a:pt x="128" y="101"/>
                  <a:pt x="128" y="101"/>
                  <a:pt x="128" y="101"/>
                </a:cubicBezTo>
                <a:cubicBezTo>
                  <a:pt x="142" y="101"/>
                  <a:pt x="142" y="101"/>
                  <a:pt x="142" y="101"/>
                </a:cubicBezTo>
                <a:cubicBezTo>
                  <a:pt x="149" y="95"/>
                  <a:pt x="155" y="81"/>
                  <a:pt x="162" y="68"/>
                </a:cubicBezTo>
                <a:cubicBezTo>
                  <a:pt x="162" y="61"/>
                  <a:pt x="169" y="47"/>
                  <a:pt x="162" y="41"/>
                </a:cubicBezTo>
                <a:cubicBezTo>
                  <a:pt x="155" y="34"/>
                  <a:pt x="149" y="34"/>
                  <a:pt x="142" y="27"/>
                </a:cubicBezTo>
                <a:cubicBezTo>
                  <a:pt x="142" y="34"/>
                  <a:pt x="142" y="34"/>
                  <a:pt x="142" y="41"/>
                </a:cubicBezTo>
                <a:cubicBezTo>
                  <a:pt x="135" y="47"/>
                  <a:pt x="135" y="47"/>
                  <a:pt x="128" y="47"/>
                </a:cubicBezTo>
                <a:cubicBezTo>
                  <a:pt x="115" y="54"/>
                  <a:pt x="108" y="47"/>
                  <a:pt x="95" y="47"/>
                </a:cubicBezTo>
                <a:cubicBezTo>
                  <a:pt x="88" y="41"/>
                  <a:pt x="88" y="41"/>
                  <a:pt x="81" y="41"/>
                </a:cubicBezTo>
                <a:cubicBezTo>
                  <a:pt x="74" y="34"/>
                  <a:pt x="74" y="34"/>
                  <a:pt x="68" y="34"/>
                </a:cubicBezTo>
                <a:cubicBezTo>
                  <a:pt x="68" y="34"/>
                  <a:pt x="68" y="34"/>
                  <a:pt x="61" y="34"/>
                </a:cubicBezTo>
                <a:cubicBezTo>
                  <a:pt x="54" y="27"/>
                  <a:pt x="41" y="20"/>
                  <a:pt x="27" y="14"/>
                </a:cubicBezTo>
                <a:cubicBezTo>
                  <a:pt x="7" y="0"/>
                  <a:pt x="0" y="0"/>
                  <a:pt x="20" y="27"/>
                </a:cubicBezTo>
                <a:cubicBezTo>
                  <a:pt x="20" y="34"/>
                  <a:pt x="27" y="34"/>
                  <a:pt x="27" y="34"/>
                </a:cubicBezTo>
                <a:cubicBezTo>
                  <a:pt x="41" y="41"/>
                  <a:pt x="54" y="47"/>
                  <a:pt x="61" y="47"/>
                </a:cubicBezTo>
                <a:cubicBezTo>
                  <a:pt x="68" y="47"/>
                  <a:pt x="68" y="47"/>
                  <a:pt x="68" y="54"/>
                </a:cubicBezTo>
                <a:cubicBezTo>
                  <a:pt x="74" y="54"/>
                  <a:pt x="74" y="54"/>
                  <a:pt x="81" y="54"/>
                </a:cubicBezTo>
                <a:cubicBezTo>
                  <a:pt x="88" y="61"/>
                  <a:pt x="95" y="68"/>
                  <a:pt x="95" y="74"/>
                </a:cubicBezTo>
                <a:cubicBezTo>
                  <a:pt x="95" y="81"/>
                  <a:pt x="95" y="88"/>
                  <a:pt x="95" y="95"/>
                </a:cubicBezTo>
                <a:lnTo>
                  <a:pt x="95" y="10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70" name="Freeform 658"/>
          <p:cNvSpPr>
            <a:spLocks noChangeArrowheads="1"/>
          </p:cNvSpPr>
          <p:nvPr/>
        </p:nvSpPr>
        <p:spPr bwMode="auto">
          <a:xfrm>
            <a:off x="9683750" y="4126707"/>
            <a:ext cx="46038" cy="32544"/>
          </a:xfrm>
          <a:custGeom>
            <a:avLst/>
            <a:gdLst>
              <a:gd name="T0" fmla="*/ 7259 w 177"/>
              <a:gd name="T1" fmla="*/ 39174 h 123"/>
              <a:gd name="T2" fmla="*/ 7259 w 177"/>
              <a:gd name="T3" fmla="*/ 39174 h 123"/>
              <a:gd name="T4" fmla="*/ 13999 w 177"/>
              <a:gd name="T5" fmla="*/ 39174 h 123"/>
              <a:gd name="T6" fmla="*/ 21258 w 177"/>
              <a:gd name="T7" fmla="*/ 45964 h 123"/>
              <a:gd name="T8" fmla="*/ 38369 w 177"/>
              <a:gd name="T9" fmla="*/ 63723 h 123"/>
              <a:gd name="T10" fmla="*/ 38369 w 177"/>
              <a:gd name="T11" fmla="*/ 63723 h 123"/>
              <a:gd name="T12" fmla="*/ 45628 w 177"/>
              <a:gd name="T13" fmla="*/ 53276 h 123"/>
              <a:gd name="T14" fmla="*/ 55998 w 177"/>
              <a:gd name="T15" fmla="*/ 53276 h 123"/>
              <a:gd name="T16" fmla="*/ 69997 w 177"/>
              <a:gd name="T17" fmla="*/ 49620 h 123"/>
              <a:gd name="T18" fmla="*/ 83997 w 177"/>
              <a:gd name="T19" fmla="*/ 53276 h 123"/>
              <a:gd name="T20" fmla="*/ 91256 w 177"/>
              <a:gd name="T21" fmla="*/ 53276 h 123"/>
              <a:gd name="T22" fmla="*/ 83997 w 177"/>
              <a:gd name="T23" fmla="*/ 25071 h 123"/>
              <a:gd name="T24" fmla="*/ 69997 w 177"/>
              <a:gd name="T25" fmla="*/ 7312 h 123"/>
              <a:gd name="T26" fmla="*/ 55998 w 177"/>
              <a:gd name="T27" fmla="*/ 3656 h 123"/>
              <a:gd name="T28" fmla="*/ 45628 w 177"/>
              <a:gd name="T29" fmla="*/ 0 h 123"/>
              <a:gd name="T30" fmla="*/ 38369 w 177"/>
              <a:gd name="T31" fmla="*/ 0 h 123"/>
              <a:gd name="T32" fmla="*/ 21258 w 177"/>
              <a:gd name="T33" fmla="*/ 0 h 123"/>
              <a:gd name="T34" fmla="*/ 13999 w 177"/>
              <a:gd name="T35" fmla="*/ 0 h 123"/>
              <a:gd name="T36" fmla="*/ 13999 w 177"/>
              <a:gd name="T37" fmla="*/ 0 h 123"/>
              <a:gd name="T38" fmla="*/ 7259 w 177"/>
              <a:gd name="T39" fmla="*/ 25071 h 123"/>
              <a:gd name="T40" fmla="*/ 3629 w 177"/>
              <a:gd name="T41" fmla="*/ 31861 h 123"/>
              <a:gd name="T42" fmla="*/ 0 w 177"/>
              <a:gd name="T43" fmla="*/ 39174 h 123"/>
              <a:gd name="T44" fmla="*/ 3629 w 177"/>
              <a:gd name="T45" fmla="*/ 39174 h 123"/>
              <a:gd name="T46" fmla="*/ 7259 w 177"/>
              <a:gd name="T47" fmla="*/ 39174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7" h="123">
                <a:moveTo>
                  <a:pt x="14" y="75"/>
                </a:moveTo>
                <a:lnTo>
                  <a:pt x="14" y="75"/>
                </a:lnTo>
                <a:cubicBezTo>
                  <a:pt x="20" y="75"/>
                  <a:pt x="20" y="75"/>
                  <a:pt x="27" y="75"/>
                </a:cubicBezTo>
                <a:cubicBezTo>
                  <a:pt x="34" y="75"/>
                  <a:pt x="41" y="81"/>
                  <a:pt x="41" y="88"/>
                </a:cubicBezTo>
                <a:cubicBezTo>
                  <a:pt x="54" y="95"/>
                  <a:pt x="61" y="108"/>
                  <a:pt x="74" y="122"/>
                </a:cubicBezTo>
                <a:cubicBezTo>
                  <a:pt x="74" y="115"/>
                  <a:pt x="81" y="108"/>
                  <a:pt x="88" y="102"/>
                </a:cubicBezTo>
                <a:cubicBezTo>
                  <a:pt x="95" y="102"/>
                  <a:pt x="101" y="102"/>
                  <a:pt x="108" y="102"/>
                </a:cubicBezTo>
                <a:cubicBezTo>
                  <a:pt x="115" y="95"/>
                  <a:pt x="122" y="95"/>
                  <a:pt x="135" y="95"/>
                </a:cubicBezTo>
                <a:cubicBezTo>
                  <a:pt x="142" y="95"/>
                  <a:pt x="156" y="102"/>
                  <a:pt x="162" y="102"/>
                </a:cubicBezTo>
                <a:cubicBezTo>
                  <a:pt x="169" y="102"/>
                  <a:pt x="169" y="102"/>
                  <a:pt x="176" y="102"/>
                </a:cubicBezTo>
                <a:cubicBezTo>
                  <a:pt x="176" y="81"/>
                  <a:pt x="169" y="61"/>
                  <a:pt x="162" y="48"/>
                </a:cubicBezTo>
                <a:cubicBezTo>
                  <a:pt x="156" y="34"/>
                  <a:pt x="149" y="27"/>
                  <a:pt x="135" y="14"/>
                </a:cubicBezTo>
                <a:cubicBezTo>
                  <a:pt x="128" y="14"/>
                  <a:pt x="115" y="7"/>
                  <a:pt x="108" y="7"/>
                </a:cubicBezTo>
                <a:cubicBezTo>
                  <a:pt x="101" y="0"/>
                  <a:pt x="95" y="0"/>
                  <a:pt x="88" y="0"/>
                </a:cubicBezTo>
                <a:cubicBezTo>
                  <a:pt x="81" y="0"/>
                  <a:pt x="74" y="0"/>
                  <a:pt x="74" y="0"/>
                </a:cubicBezTo>
                <a:cubicBezTo>
                  <a:pt x="61" y="0"/>
                  <a:pt x="54" y="0"/>
                  <a:pt x="41" y="0"/>
                </a:cubicBezTo>
                <a:cubicBezTo>
                  <a:pt x="34" y="0"/>
                  <a:pt x="34" y="0"/>
                  <a:pt x="27" y="0"/>
                </a:cubicBezTo>
                <a:cubicBezTo>
                  <a:pt x="27" y="21"/>
                  <a:pt x="20" y="34"/>
                  <a:pt x="14" y="48"/>
                </a:cubicBezTo>
                <a:cubicBezTo>
                  <a:pt x="14" y="48"/>
                  <a:pt x="14" y="54"/>
                  <a:pt x="7" y="61"/>
                </a:cubicBezTo>
                <a:cubicBezTo>
                  <a:pt x="7" y="61"/>
                  <a:pt x="0" y="68"/>
                  <a:pt x="0" y="75"/>
                </a:cubicBezTo>
                <a:lnTo>
                  <a:pt x="7" y="75"/>
                </a:lnTo>
                <a:cubicBezTo>
                  <a:pt x="14" y="75"/>
                  <a:pt x="14" y="75"/>
                  <a:pt x="14" y="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72" name="Freeform 660"/>
          <p:cNvSpPr>
            <a:spLocks noChangeArrowheads="1"/>
          </p:cNvSpPr>
          <p:nvPr/>
        </p:nvSpPr>
        <p:spPr bwMode="auto">
          <a:xfrm>
            <a:off x="9756775" y="4007644"/>
            <a:ext cx="51594" cy="51594"/>
          </a:xfrm>
          <a:custGeom>
            <a:avLst/>
            <a:gdLst>
              <a:gd name="T0" fmla="*/ 24632 w 197"/>
              <a:gd name="T1" fmla="*/ 38785 h 197"/>
              <a:gd name="T2" fmla="*/ 24632 w 197"/>
              <a:gd name="T3" fmla="*/ 38785 h 197"/>
              <a:gd name="T4" fmla="*/ 24632 w 197"/>
              <a:gd name="T5" fmla="*/ 67088 h 197"/>
              <a:gd name="T6" fmla="*/ 24632 w 197"/>
              <a:gd name="T7" fmla="*/ 67088 h 197"/>
              <a:gd name="T8" fmla="*/ 35114 w 197"/>
              <a:gd name="T9" fmla="*/ 60275 h 197"/>
              <a:gd name="T10" fmla="*/ 35114 w 197"/>
              <a:gd name="T11" fmla="*/ 84909 h 197"/>
              <a:gd name="T12" fmla="*/ 35114 w 197"/>
              <a:gd name="T13" fmla="*/ 88577 h 197"/>
              <a:gd name="T14" fmla="*/ 46120 w 197"/>
              <a:gd name="T15" fmla="*/ 92246 h 197"/>
              <a:gd name="T16" fmla="*/ 52933 w 197"/>
              <a:gd name="T17" fmla="*/ 95391 h 197"/>
              <a:gd name="T18" fmla="*/ 60270 w 197"/>
              <a:gd name="T19" fmla="*/ 99060 h 197"/>
              <a:gd name="T20" fmla="*/ 102721 w 197"/>
              <a:gd name="T21" fmla="*/ 84909 h 197"/>
              <a:gd name="T22" fmla="*/ 102721 w 197"/>
              <a:gd name="T23" fmla="*/ 84909 h 197"/>
              <a:gd name="T24" fmla="*/ 102721 w 197"/>
              <a:gd name="T25" fmla="*/ 84909 h 197"/>
              <a:gd name="T26" fmla="*/ 74420 w 197"/>
              <a:gd name="T27" fmla="*/ 38785 h 197"/>
              <a:gd name="T28" fmla="*/ 78089 w 197"/>
              <a:gd name="T29" fmla="*/ 14151 h 197"/>
              <a:gd name="T30" fmla="*/ 60270 w 197"/>
              <a:gd name="T31" fmla="*/ 7338 h 197"/>
              <a:gd name="T32" fmla="*/ 52933 w 197"/>
              <a:gd name="T33" fmla="*/ 3669 h 197"/>
              <a:gd name="T34" fmla="*/ 46120 w 197"/>
              <a:gd name="T35" fmla="*/ 0 h 197"/>
              <a:gd name="T36" fmla="*/ 35114 w 197"/>
              <a:gd name="T37" fmla="*/ 0 h 197"/>
              <a:gd name="T38" fmla="*/ 24632 w 197"/>
              <a:gd name="T39" fmla="*/ 14151 h 197"/>
              <a:gd name="T40" fmla="*/ 35114 w 197"/>
              <a:gd name="T41" fmla="*/ 17820 h 197"/>
              <a:gd name="T42" fmla="*/ 35114 w 197"/>
              <a:gd name="T43" fmla="*/ 24634 h 197"/>
              <a:gd name="T44" fmla="*/ 24632 w 197"/>
              <a:gd name="T45" fmla="*/ 38785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7" h="197">
                <a:moveTo>
                  <a:pt x="47" y="74"/>
                </a:moveTo>
                <a:lnTo>
                  <a:pt x="47" y="74"/>
                </a:lnTo>
                <a:cubicBezTo>
                  <a:pt x="20" y="95"/>
                  <a:pt x="0" y="115"/>
                  <a:pt x="47" y="128"/>
                </a:cubicBezTo>
                <a:cubicBezTo>
                  <a:pt x="54" y="108"/>
                  <a:pt x="61" y="108"/>
                  <a:pt x="67" y="115"/>
                </a:cubicBezTo>
                <a:cubicBezTo>
                  <a:pt x="61" y="128"/>
                  <a:pt x="54" y="142"/>
                  <a:pt x="67" y="162"/>
                </a:cubicBezTo>
                <a:cubicBezTo>
                  <a:pt x="67" y="162"/>
                  <a:pt x="67" y="162"/>
                  <a:pt x="67" y="169"/>
                </a:cubicBezTo>
                <a:cubicBezTo>
                  <a:pt x="74" y="169"/>
                  <a:pt x="81" y="176"/>
                  <a:pt x="88" y="176"/>
                </a:cubicBezTo>
                <a:cubicBezTo>
                  <a:pt x="95" y="176"/>
                  <a:pt x="95" y="182"/>
                  <a:pt x="101" y="182"/>
                </a:cubicBezTo>
                <a:cubicBezTo>
                  <a:pt x="108" y="182"/>
                  <a:pt x="108" y="182"/>
                  <a:pt x="115" y="189"/>
                </a:cubicBezTo>
                <a:cubicBezTo>
                  <a:pt x="149" y="196"/>
                  <a:pt x="189" y="196"/>
                  <a:pt x="196" y="162"/>
                </a:cubicBezTo>
                <a:cubicBezTo>
                  <a:pt x="176" y="149"/>
                  <a:pt x="162" y="101"/>
                  <a:pt x="142" y="74"/>
                </a:cubicBezTo>
                <a:cubicBezTo>
                  <a:pt x="149" y="61"/>
                  <a:pt x="149" y="47"/>
                  <a:pt x="149" y="27"/>
                </a:cubicBezTo>
                <a:cubicBezTo>
                  <a:pt x="142" y="27"/>
                  <a:pt x="128" y="20"/>
                  <a:pt x="115" y="14"/>
                </a:cubicBezTo>
                <a:cubicBezTo>
                  <a:pt x="108" y="7"/>
                  <a:pt x="108" y="7"/>
                  <a:pt x="101" y="7"/>
                </a:cubicBezTo>
                <a:cubicBezTo>
                  <a:pt x="95" y="7"/>
                  <a:pt x="95" y="0"/>
                  <a:pt x="88" y="0"/>
                </a:cubicBezTo>
                <a:cubicBezTo>
                  <a:pt x="81" y="0"/>
                  <a:pt x="74" y="0"/>
                  <a:pt x="67" y="0"/>
                </a:cubicBezTo>
                <a:cubicBezTo>
                  <a:pt x="61" y="0"/>
                  <a:pt x="47" y="14"/>
                  <a:pt x="47" y="27"/>
                </a:cubicBezTo>
                <a:cubicBezTo>
                  <a:pt x="61" y="34"/>
                  <a:pt x="67" y="34"/>
                  <a:pt x="67" y="34"/>
                </a:cubicBezTo>
                <a:cubicBezTo>
                  <a:pt x="74" y="40"/>
                  <a:pt x="74" y="40"/>
                  <a:pt x="67" y="47"/>
                </a:cubicBezTo>
                <a:cubicBezTo>
                  <a:pt x="67" y="54"/>
                  <a:pt x="54" y="61"/>
                  <a:pt x="47"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73" name="Freeform 661"/>
          <p:cNvSpPr>
            <a:spLocks noChangeArrowheads="1"/>
          </p:cNvSpPr>
          <p:nvPr/>
        </p:nvSpPr>
        <p:spPr bwMode="auto">
          <a:xfrm>
            <a:off x="9720263" y="4070350"/>
            <a:ext cx="65882" cy="51594"/>
          </a:xfrm>
          <a:custGeom>
            <a:avLst/>
            <a:gdLst>
              <a:gd name="T0" fmla="*/ 21362 w 251"/>
              <a:gd name="T1" fmla="*/ 31971 h 197"/>
              <a:gd name="T2" fmla="*/ 21362 w 251"/>
              <a:gd name="T3" fmla="*/ 31971 h 197"/>
              <a:gd name="T4" fmla="*/ 24488 w 251"/>
              <a:gd name="T5" fmla="*/ 49792 h 197"/>
              <a:gd name="T6" fmla="*/ 35430 w 251"/>
              <a:gd name="T7" fmla="*/ 46123 h 197"/>
              <a:gd name="T8" fmla="*/ 45850 w 251"/>
              <a:gd name="T9" fmla="*/ 42454 h 197"/>
              <a:gd name="T10" fmla="*/ 66692 w 251"/>
              <a:gd name="T11" fmla="*/ 42454 h 197"/>
              <a:gd name="T12" fmla="*/ 73986 w 251"/>
              <a:gd name="T13" fmla="*/ 49792 h 197"/>
              <a:gd name="T14" fmla="*/ 77633 w 251"/>
              <a:gd name="T15" fmla="*/ 52936 h 197"/>
              <a:gd name="T16" fmla="*/ 80759 w 251"/>
              <a:gd name="T17" fmla="*/ 56605 h 197"/>
              <a:gd name="T18" fmla="*/ 98474 w 251"/>
              <a:gd name="T19" fmla="*/ 84908 h 197"/>
              <a:gd name="T20" fmla="*/ 108895 w 251"/>
              <a:gd name="T21" fmla="*/ 95914 h 197"/>
              <a:gd name="T22" fmla="*/ 119836 w 251"/>
              <a:gd name="T23" fmla="*/ 99059 h 197"/>
              <a:gd name="T24" fmla="*/ 126610 w 251"/>
              <a:gd name="T25" fmla="*/ 102728 h 197"/>
              <a:gd name="T26" fmla="*/ 130257 w 251"/>
              <a:gd name="T27" fmla="*/ 102728 h 197"/>
              <a:gd name="T28" fmla="*/ 126610 w 251"/>
              <a:gd name="T29" fmla="*/ 95914 h 197"/>
              <a:gd name="T30" fmla="*/ 119836 w 251"/>
              <a:gd name="T31" fmla="*/ 78094 h 197"/>
              <a:gd name="T32" fmla="*/ 108895 w 251"/>
              <a:gd name="T33" fmla="*/ 49792 h 197"/>
              <a:gd name="T34" fmla="*/ 105769 w 251"/>
              <a:gd name="T35" fmla="*/ 0 h 197"/>
              <a:gd name="T36" fmla="*/ 98474 w 251"/>
              <a:gd name="T37" fmla="*/ 0 h 197"/>
              <a:gd name="T38" fmla="*/ 80759 w 251"/>
              <a:gd name="T39" fmla="*/ 3669 h 197"/>
              <a:gd name="T40" fmla="*/ 77633 w 251"/>
              <a:gd name="T41" fmla="*/ 3669 h 197"/>
              <a:gd name="T42" fmla="*/ 73986 w 251"/>
              <a:gd name="T43" fmla="*/ 3669 h 197"/>
              <a:gd name="T44" fmla="*/ 66692 w 251"/>
              <a:gd name="T45" fmla="*/ 3669 h 197"/>
              <a:gd name="T46" fmla="*/ 45850 w 251"/>
              <a:gd name="T47" fmla="*/ 7338 h 197"/>
              <a:gd name="T48" fmla="*/ 35430 w 251"/>
              <a:gd name="T49" fmla="*/ 7338 h 197"/>
              <a:gd name="T50" fmla="*/ 21362 w 251"/>
              <a:gd name="T51" fmla="*/ 10482 h 197"/>
              <a:gd name="T52" fmla="*/ 10421 w 251"/>
              <a:gd name="T53" fmla="*/ 14151 h 197"/>
              <a:gd name="T54" fmla="*/ 10421 w 251"/>
              <a:gd name="T55" fmla="*/ 35640 h 197"/>
              <a:gd name="T56" fmla="*/ 10421 w 251"/>
              <a:gd name="T57" fmla="*/ 38785 h 197"/>
              <a:gd name="T58" fmla="*/ 21362 w 251"/>
              <a:gd name="T59" fmla="*/ 31971 h 1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1" h="197">
                <a:moveTo>
                  <a:pt x="41" y="61"/>
                </a:moveTo>
                <a:lnTo>
                  <a:pt x="41" y="61"/>
                </a:lnTo>
                <a:cubicBezTo>
                  <a:pt x="47" y="68"/>
                  <a:pt x="54" y="81"/>
                  <a:pt x="47" y="95"/>
                </a:cubicBezTo>
                <a:cubicBezTo>
                  <a:pt x="54" y="95"/>
                  <a:pt x="61" y="88"/>
                  <a:pt x="68" y="88"/>
                </a:cubicBezTo>
                <a:cubicBezTo>
                  <a:pt x="74" y="81"/>
                  <a:pt x="81" y="81"/>
                  <a:pt x="88" y="81"/>
                </a:cubicBezTo>
                <a:cubicBezTo>
                  <a:pt x="101" y="74"/>
                  <a:pt x="115" y="74"/>
                  <a:pt x="128" y="81"/>
                </a:cubicBezTo>
                <a:cubicBezTo>
                  <a:pt x="135" y="81"/>
                  <a:pt x="135" y="88"/>
                  <a:pt x="142" y="95"/>
                </a:cubicBezTo>
                <a:lnTo>
                  <a:pt x="149" y="101"/>
                </a:lnTo>
                <a:cubicBezTo>
                  <a:pt x="149" y="101"/>
                  <a:pt x="149" y="108"/>
                  <a:pt x="155" y="108"/>
                </a:cubicBezTo>
                <a:cubicBezTo>
                  <a:pt x="162" y="122"/>
                  <a:pt x="176" y="149"/>
                  <a:pt x="189" y="162"/>
                </a:cubicBezTo>
                <a:cubicBezTo>
                  <a:pt x="196" y="169"/>
                  <a:pt x="203" y="176"/>
                  <a:pt x="209" y="183"/>
                </a:cubicBezTo>
                <a:cubicBezTo>
                  <a:pt x="216" y="189"/>
                  <a:pt x="223" y="189"/>
                  <a:pt x="230" y="189"/>
                </a:cubicBezTo>
                <a:cubicBezTo>
                  <a:pt x="237" y="196"/>
                  <a:pt x="237" y="196"/>
                  <a:pt x="243" y="196"/>
                </a:cubicBezTo>
                <a:lnTo>
                  <a:pt x="250" y="196"/>
                </a:lnTo>
                <a:cubicBezTo>
                  <a:pt x="250" y="189"/>
                  <a:pt x="243" y="183"/>
                  <a:pt x="243" y="183"/>
                </a:cubicBezTo>
                <a:cubicBezTo>
                  <a:pt x="237" y="169"/>
                  <a:pt x="237" y="162"/>
                  <a:pt x="230" y="149"/>
                </a:cubicBezTo>
                <a:cubicBezTo>
                  <a:pt x="223" y="128"/>
                  <a:pt x="216" y="108"/>
                  <a:pt x="209" y="95"/>
                </a:cubicBezTo>
                <a:cubicBezTo>
                  <a:pt x="209" y="68"/>
                  <a:pt x="203" y="41"/>
                  <a:pt x="203" y="0"/>
                </a:cubicBezTo>
                <a:cubicBezTo>
                  <a:pt x="196" y="0"/>
                  <a:pt x="189" y="0"/>
                  <a:pt x="189" y="0"/>
                </a:cubicBezTo>
                <a:cubicBezTo>
                  <a:pt x="176" y="0"/>
                  <a:pt x="169" y="7"/>
                  <a:pt x="155" y="7"/>
                </a:cubicBezTo>
                <a:cubicBezTo>
                  <a:pt x="149" y="7"/>
                  <a:pt x="149" y="7"/>
                  <a:pt x="149" y="7"/>
                </a:cubicBezTo>
                <a:cubicBezTo>
                  <a:pt x="142" y="7"/>
                  <a:pt x="142" y="7"/>
                  <a:pt x="142" y="7"/>
                </a:cubicBezTo>
                <a:cubicBezTo>
                  <a:pt x="128" y="7"/>
                  <a:pt x="128" y="7"/>
                  <a:pt x="128" y="7"/>
                </a:cubicBezTo>
                <a:cubicBezTo>
                  <a:pt x="115" y="14"/>
                  <a:pt x="101" y="14"/>
                  <a:pt x="88" y="14"/>
                </a:cubicBezTo>
                <a:cubicBezTo>
                  <a:pt x="81" y="14"/>
                  <a:pt x="74" y="14"/>
                  <a:pt x="68" y="14"/>
                </a:cubicBezTo>
                <a:cubicBezTo>
                  <a:pt x="61" y="20"/>
                  <a:pt x="54" y="20"/>
                  <a:pt x="41" y="20"/>
                </a:cubicBezTo>
                <a:cubicBezTo>
                  <a:pt x="34" y="27"/>
                  <a:pt x="27" y="27"/>
                  <a:pt x="20" y="27"/>
                </a:cubicBezTo>
                <a:cubicBezTo>
                  <a:pt x="0" y="41"/>
                  <a:pt x="0" y="47"/>
                  <a:pt x="20" y="68"/>
                </a:cubicBezTo>
                <a:cubicBezTo>
                  <a:pt x="20" y="74"/>
                  <a:pt x="20" y="74"/>
                  <a:pt x="20" y="74"/>
                </a:cubicBezTo>
                <a:cubicBezTo>
                  <a:pt x="27" y="54"/>
                  <a:pt x="34" y="54"/>
                  <a:pt x="41"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75" name="Freeform 663"/>
          <p:cNvSpPr>
            <a:spLocks noChangeArrowheads="1"/>
          </p:cNvSpPr>
          <p:nvPr/>
        </p:nvSpPr>
        <p:spPr bwMode="auto">
          <a:xfrm>
            <a:off x="9416257" y="5402263"/>
            <a:ext cx="65881" cy="33338"/>
          </a:xfrm>
          <a:custGeom>
            <a:avLst/>
            <a:gdLst>
              <a:gd name="T0" fmla="*/ 77112 w 251"/>
              <a:gd name="T1" fmla="*/ 3095 h 129"/>
              <a:gd name="T2" fmla="*/ 77112 w 251"/>
              <a:gd name="T3" fmla="*/ 3095 h 129"/>
              <a:gd name="T4" fmla="*/ 77112 w 251"/>
              <a:gd name="T5" fmla="*/ 3095 h 129"/>
              <a:gd name="T6" fmla="*/ 77112 w 251"/>
              <a:gd name="T7" fmla="*/ 3095 h 129"/>
              <a:gd name="T8" fmla="*/ 42203 w 251"/>
              <a:gd name="T9" fmla="*/ 0 h 129"/>
              <a:gd name="T10" fmla="*/ 6773 w 251"/>
              <a:gd name="T11" fmla="*/ 3095 h 129"/>
              <a:gd name="T12" fmla="*/ 0 w 251"/>
              <a:gd name="T13" fmla="*/ 13927 h 129"/>
              <a:gd name="T14" fmla="*/ 6773 w 251"/>
              <a:gd name="T15" fmla="*/ 13927 h 129"/>
              <a:gd name="T16" fmla="*/ 42203 w 251"/>
              <a:gd name="T17" fmla="*/ 30949 h 129"/>
              <a:gd name="T18" fmla="*/ 52623 w 251"/>
              <a:gd name="T19" fmla="*/ 66025 h 129"/>
              <a:gd name="T20" fmla="*/ 77112 w 251"/>
              <a:gd name="T21" fmla="*/ 55709 h 129"/>
              <a:gd name="T22" fmla="*/ 105247 w 251"/>
              <a:gd name="T23" fmla="*/ 59319 h 129"/>
              <a:gd name="T24" fmla="*/ 112541 w 251"/>
              <a:gd name="T25" fmla="*/ 59319 h 129"/>
              <a:gd name="T26" fmla="*/ 130256 w 251"/>
              <a:gd name="T27" fmla="*/ 41782 h 129"/>
              <a:gd name="T28" fmla="*/ 112541 w 251"/>
              <a:gd name="T29" fmla="*/ 41782 h 129"/>
              <a:gd name="T30" fmla="*/ 105247 w 251"/>
              <a:gd name="T31" fmla="*/ 41782 h 129"/>
              <a:gd name="T32" fmla="*/ 77112 w 251"/>
              <a:gd name="T33" fmla="*/ 38171 h 129"/>
              <a:gd name="T34" fmla="*/ 77112 w 251"/>
              <a:gd name="T35" fmla="*/ 3095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1" h="129">
                <a:moveTo>
                  <a:pt x="148" y="6"/>
                </a:moveTo>
                <a:lnTo>
                  <a:pt x="148" y="6"/>
                </a:lnTo>
                <a:cubicBezTo>
                  <a:pt x="128" y="6"/>
                  <a:pt x="101" y="6"/>
                  <a:pt x="81" y="0"/>
                </a:cubicBezTo>
                <a:cubicBezTo>
                  <a:pt x="54" y="0"/>
                  <a:pt x="27" y="0"/>
                  <a:pt x="13" y="6"/>
                </a:cubicBezTo>
                <a:cubicBezTo>
                  <a:pt x="7" y="6"/>
                  <a:pt x="0" y="20"/>
                  <a:pt x="0" y="27"/>
                </a:cubicBezTo>
                <a:cubicBezTo>
                  <a:pt x="7" y="27"/>
                  <a:pt x="13" y="27"/>
                  <a:pt x="13" y="27"/>
                </a:cubicBezTo>
                <a:cubicBezTo>
                  <a:pt x="40" y="33"/>
                  <a:pt x="61" y="40"/>
                  <a:pt x="81" y="60"/>
                </a:cubicBezTo>
                <a:cubicBezTo>
                  <a:pt x="94" y="74"/>
                  <a:pt x="101" y="101"/>
                  <a:pt x="101" y="128"/>
                </a:cubicBezTo>
                <a:cubicBezTo>
                  <a:pt x="121" y="115"/>
                  <a:pt x="135" y="115"/>
                  <a:pt x="148" y="108"/>
                </a:cubicBezTo>
                <a:cubicBezTo>
                  <a:pt x="169" y="108"/>
                  <a:pt x="182" y="115"/>
                  <a:pt x="202" y="115"/>
                </a:cubicBezTo>
                <a:cubicBezTo>
                  <a:pt x="202" y="115"/>
                  <a:pt x="209" y="115"/>
                  <a:pt x="216" y="115"/>
                </a:cubicBezTo>
                <a:cubicBezTo>
                  <a:pt x="229" y="115"/>
                  <a:pt x="243" y="108"/>
                  <a:pt x="250" y="81"/>
                </a:cubicBezTo>
                <a:cubicBezTo>
                  <a:pt x="236" y="81"/>
                  <a:pt x="229" y="81"/>
                  <a:pt x="216" y="81"/>
                </a:cubicBezTo>
                <a:cubicBezTo>
                  <a:pt x="209" y="81"/>
                  <a:pt x="202" y="81"/>
                  <a:pt x="202" y="81"/>
                </a:cubicBezTo>
                <a:cubicBezTo>
                  <a:pt x="182" y="81"/>
                  <a:pt x="162" y="74"/>
                  <a:pt x="148" y="74"/>
                </a:cubicBezTo>
                <a:cubicBezTo>
                  <a:pt x="88" y="60"/>
                  <a:pt x="61" y="33"/>
                  <a:pt x="148"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76" name="Freeform 664"/>
          <p:cNvSpPr>
            <a:spLocks noChangeArrowheads="1"/>
          </p:cNvSpPr>
          <p:nvPr/>
        </p:nvSpPr>
        <p:spPr bwMode="auto">
          <a:xfrm>
            <a:off x="9752807" y="3552825"/>
            <a:ext cx="45244" cy="47625"/>
          </a:xfrm>
          <a:custGeom>
            <a:avLst/>
            <a:gdLst>
              <a:gd name="T0" fmla="*/ 74045 w 176"/>
              <a:gd name="T1" fmla="*/ 41640 h 183"/>
              <a:gd name="T2" fmla="*/ 74045 w 176"/>
              <a:gd name="T3" fmla="*/ 41640 h 183"/>
              <a:gd name="T4" fmla="*/ 70395 w 176"/>
              <a:gd name="T5" fmla="*/ 48837 h 183"/>
              <a:gd name="T6" fmla="*/ 63095 w 176"/>
              <a:gd name="T7" fmla="*/ 48837 h 183"/>
              <a:gd name="T8" fmla="*/ 56316 w 176"/>
              <a:gd name="T9" fmla="*/ 48837 h 183"/>
              <a:gd name="T10" fmla="*/ 45366 w 176"/>
              <a:gd name="T11" fmla="*/ 41640 h 183"/>
              <a:gd name="T12" fmla="*/ 34937 w 176"/>
              <a:gd name="T13" fmla="*/ 27760 h 183"/>
              <a:gd name="T14" fmla="*/ 34937 w 176"/>
              <a:gd name="T15" fmla="*/ 21077 h 183"/>
              <a:gd name="T16" fmla="*/ 17208 w 176"/>
              <a:gd name="T17" fmla="*/ 0 h 183"/>
              <a:gd name="T18" fmla="*/ 14079 w 176"/>
              <a:gd name="T19" fmla="*/ 0 h 183"/>
              <a:gd name="T20" fmla="*/ 10429 w 176"/>
              <a:gd name="T21" fmla="*/ 0 h 183"/>
              <a:gd name="T22" fmla="*/ 10429 w 176"/>
              <a:gd name="T23" fmla="*/ 3598 h 183"/>
              <a:gd name="T24" fmla="*/ 10429 w 176"/>
              <a:gd name="T25" fmla="*/ 62717 h 183"/>
              <a:gd name="T26" fmla="*/ 14079 w 176"/>
              <a:gd name="T27" fmla="*/ 62717 h 183"/>
              <a:gd name="T28" fmla="*/ 17208 w 176"/>
              <a:gd name="T29" fmla="*/ 65801 h 183"/>
              <a:gd name="T30" fmla="*/ 20858 w 176"/>
              <a:gd name="T31" fmla="*/ 65801 h 183"/>
              <a:gd name="T32" fmla="*/ 34937 w 176"/>
              <a:gd name="T33" fmla="*/ 55520 h 183"/>
              <a:gd name="T34" fmla="*/ 45366 w 176"/>
              <a:gd name="T35" fmla="*/ 69400 h 183"/>
              <a:gd name="T36" fmla="*/ 56316 w 176"/>
              <a:gd name="T37" fmla="*/ 83280 h 183"/>
              <a:gd name="T38" fmla="*/ 63095 w 176"/>
              <a:gd name="T39" fmla="*/ 86878 h 183"/>
              <a:gd name="T40" fmla="*/ 70395 w 176"/>
              <a:gd name="T41" fmla="*/ 90477 h 183"/>
              <a:gd name="T42" fmla="*/ 88124 w 176"/>
              <a:gd name="T43" fmla="*/ 90477 h 183"/>
              <a:gd name="T44" fmla="*/ 74045 w 176"/>
              <a:gd name="T45" fmla="*/ 41640 h 1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6" h="183">
                <a:moveTo>
                  <a:pt x="142" y="81"/>
                </a:moveTo>
                <a:lnTo>
                  <a:pt x="142" y="81"/>
                </a:lnTo>
                <a:cubicBezTo>
                  <a:pt x="142" y="88"/>
                  <a:pt x="142" y="95"/>
                  <a:pt x="135" y="95"/>
                </a:cubicBezTo>
                <a:cubicBezTo>
                  <a:pt x="135" y="101"/>
                  <a:pt x="128" y="101"/>
                  <a:pt x="121" y="95"/>
                </a:cubicBezTo>
                <a:cubicBezTo>
                  <a:pt x="115" y="95"/>
                  <a:pt x="115" y="95"/>
                  <a:pt x="108" y="95"/>
                </a:cubicBezTo>
                <a:cubicBezTo>
                  <a:pt x="101" y="88"/>
                  <a:pt x="94" y="81"/>
                  <a:pt x="87" y="81"/>
                </a:cubicBezTo>
                <a:cubicBezTo>
                  <a:pt x="81" y="68"/>
                  <a:pt x="67" y="61"/>
                  <a:pt x="67" y="54"/>
                </a:cubicBezTo>
                <a:cubicBezTo>
                  <a:pt x="67" y="47"/>
                  <a:pt x="67" y="41"/>
                  <a:pt x="67" y="41"/>
                </a:cubicBezTo>
                <a:cubicBezTo>
                  <a:pt x="60" y="20"/>
                  <a:pt x="54" y="0"/>
                  <a:pt x="33" y="0"/>
                </a:cubicBezTo>
                <a:cubicBezTo>
                  <a:pt x="27" y="0"/>
                  <a:pt x="27" y="0"/>
                  <a:pt x="27" y="0"/>
                </a:cubicBezTo>
                <a:lnTo>
                  <a:pt x="20" y="0"/>
                </a:lnTo>
                <a:lnTo>
                  <a:pt x="20" y="7"/>
                </a:lnTo>
                <a:cubicBezTo>
                  <a:pt x="27" y="34"/>
                  <a:pt x="0" y="101"/>
                  <a:pt x="20" y="122"/>
                </a:cubicBezTo>
                <a:lnTo>
                  <a:pt x="27" y="122"/>
                </a:lnTo>
                <a:cubicBezTo>
                  <a:pt x="27" y="122"/>
                  <a:pt x="27" y="128"/>
                  <a:pt x="33" y="128"/>
                </a:cubicBezTo>
                <a:lnTo>
                  <a:pt x="40" y="128"/>
                </a:lnTo>
                <a:cubicBezTo>
                  <a:pt x="47" y="108"/>
                  <a:pt x="60" y="108"/>
                  <a:pt x="67" y="108"/>
                </a:cubicBezTo>
                <a:cubicBezTo>
                  <a:pt x="74" y="115"/>
                  <a:pt x="81" y="128"/>
                  <a:pt x="87" y="135"/>
                </a:cubicBezTo>
                <a:cubicBezTo>
                  <a:pt x="94" y="149"/>
                  <a:pt x="101" y="155"/>
                  <a:pt x="108" y="162"/>
                </a:cubicBezTo>
                <a:cubicBezTo>
                  <a:pt x="115" y="162"/>
                  <a:pt x="115" y="169"/>
                  <a:pt x="121" y="169"/>
                </a:cubicBezTo>
                <a:cubicBezTo>
                  <a:pt x="128" y="176"/>
                  <a:pt x="128" y="176"/>
                  <a:pt x="135" y="176"/>
                </a:cubicBezTo>
                <a:cubicBezTo>
                  <a:pt x="148" y="182"/>
                  <a:pt x="155" y="182"/>
                  <a:pt x="169" y="176"/>
                </a:cubicBezTo>
                <a:cubicBezTo>
                  <a:pt x="162" y="142"/>
                  <a:pt x="175" y="88"/>
                  <a:pt x="142"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91" name="Freeform 679"/>
          <p:cNvSpPr>
            <a:spLocks noChangeArrowheads="1"/>
          </p:cNvSpPr>
          <p:nvPr/>
        </p:nvSpPr>
        <p:spPr bwMode="auto">
          <a:xfrm>
            <a:off x="7266782" y="2854325"/>
            <a:ext cx="73025" cy="63500"/>
          </a:xfrm>
          <a:custGeom>
            <a:avLst/>
            <a:gdLst>
              <a:gd name="T0" fmla="*/ 90481 w 284"/>
              <a:gd name="T1" fmla="*/ 86889 h 244"/>
              <a:gd name="T2" fmla="*/ 90481 w 284"/>
              <a:gd name="T3" fmla="*/ 86889 h 244"/>
              <a:gd name="T4" fmla="*/ 111679 w 284"/>
              <a:gd name="T5" fmla="*/ 90509 h 244"/>
              <a:gd name="T6" fmla="*/ 128741 w 284"/>
              <a:gd name="T7" fmla="*/ 97750 h 244"/>
              <a:gd name="T8" fmla="*/ 142701 w 284"/>
              <a:gd name="T9" fmla="*/ 100853 h 244"/>
              <a:gd name="T10" fmla="*/ 128741 w 284"/>
              <a:gd name="T11" fmla="*/ 10344 h 244"/>
              <a:gd name="T12" fmla="*/ 111679 w 284"/>
              <a:gd name="T13" fmla="*/ 3103 h 244"/>
              <a:gd name="T14" fmla="*/ 90481 w 284"/>
              <a:gd name="T15" fmla="*/ 0 h 244"/>
              <a:gd name="T16" fmla="*/ 69799 w 284"/>
              <a:gd name="T17" fmla="*/ 17067 h 244"/>
              <a:gd name="T18" fmla="*/ 24300 w 284"/>
              <a:gd name="T19" fmla="*/ 34652 h 244"/>
              <a:gd name="T20" fmla="*/ 13960 w 284"/>
              <a:gd name="T21" fmla="*/ 76545 h 244"/>
              <a:gd name="T22" fmla="*/ 24300 w 284"/>
              <a:gd name="T23" fmla="*/ 76545 h 244"/>
              <a:gd name="T24" fmla="*/ 69799 w 284"/>
              <a:gd name="T25" fmla="*/ 125679 h 244"/>
              <a:gd name="T26" fmla="*/ 80140 w 284"/>
              <a:gd name="T27" fmla="*/ 125679 h 244"/>
              <a:gd name="T28" fmla="*/ 76521 w 284"/>
              <a:gd name="T29" fmla="*/ 104474 h 244"/>
              <a:gd name="T30" fmla="*/ 76521 w 284"/>
              <a:gd name="T31" fmla="*/ 104474 h 244"/>
              <a:gd name="T32" fmla="*/ 108060 w 284"/>
              <a:gd name="T33" fmla="*/ 72925 h 244"/>
              <a:gd name="T34" fmla="*/ 90481 w 284"/>
              <a:gd name="T35" fmla="*/ 86889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4" h="244">
                <a:moveTo>
                  <a:pt x="175" y="168"/>
                </a:moveTo>
                <a:lnTo>
                  <a:pt x="175" y="168"/>
                </a:lnTo>
                <a:cubicBezTo>
                  <a:pt x="195" y="168"/>
                  <a:pt x="209" y="175"/>
                  <a:pt x="216" y="175"/>
                </a:cubicBezTo>
                <a:cubicBezTo>
                  <a:pt x="229" y="182"/>
                  <a:pt x="236" y="189"/>
                  <a:pt x="249" y="189"/>
                </a:cubicBezTo>
                <a:cubicBezTo>
                  <a:pt x="256" y="195"/>
                  <a:pt x="263" y="195"/>
                  <a:pt x="276" y="195"/>
                </a:cubicBezTo>
                <a:cubicBezTo>
                  <a:pt x="283" y="121"/>
                  <a:pt x="283" y="54"/>
                  <a:pt x="249" y="20"/>
                </a:cubicBezTo>
                <a:cubicBezTo>
                  <a:pt x="243" y="13"/>
                  <a:pt x="229" y="6"/>
                  <a:pt x="216" y="6"/>
                </a:cubicBezTo>
                <a:cubicBezTo>
                  <a:pt x="209" y="0"/>
                  <a:pt x="195" y="0"/>
                  <a:pt x="175" y="0"/>
                </a:cubicBezTo>
                <a:cubicBezTo>
                  <a:pt x="168" y="13"/>
                  <a:pt x="155" y="27"/>
                  <a:pt x="135" y="33"/>
                </a:cubicBezTo>
                <a:cubicBezTo>
                  <a:pt x="108" y="47"/>
                  <a:pt x="74" y="54"/>
                  <a:pt x="47" y="67"/>
                </a:cubicBezTo>
                <a:cubicBezTo>
                  <a:pt x="20" y="81"/>
                  <a:pt x="0" y="101"/>
                  <a:pt x="27" y="148"/>
                </a:cubicBezTo>
                <a:cubicBezTo>
                  <a:pt x="33" y="135"/>
                  <a:pt x="40" y="141"/>
                  <a:pt x="47" y="148"/>
                </a:cubicBezTo>
                <a:cubicBezTo>
                  <a:pt x="67" y="168"/>
                  <a:pt x="101" y="229"/>
                  <a:pt x="135" y="243"/>
                </a:cubicBezTo>
                <a:cubicBezTo>
                  <a:pt x="141" y="243"/>
                  <a:pt x="148" y="243"/>
                  <a:pt x="155" y="243"/>
                </a:cubicBezTo>
                <a:cubicBezTo>
                  <a:pt x="148" y="229"/>
                  <a:pt x="141" y="216"/>
                  <a:pt x="148" y="202"/>
                </a:cubicBezTo>
                <a:cubicBezTo>
                  <a:pt x="155" y="168"/>
                  <a:pt x="182" y="155"/>
                  <a:pt x="209" y="141"/>
                </a:cubicBezTo>
                <a:cubicBezTo>
                  <a:pt x="202" y="148"/>
                  <a:pt x="195" y="155"/>
                  <a:pt x="175" y="1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92" name="Freeform 680"/>
          <p:cNvSpPr>
            <a:spLocks noChangeArrowheads="1"/>
          </p:cNvSpPr>
          <p:nvPr/>
        </p:nvSpPr>
        <p:spPr bwMode="auto">
          <a:xfrm>
            <a:off x="7385844" y="2737644"/>
            <a:ext cx="65088" cy="46038"/>
          </a:xfrm>
          <a:custGeom>
            <a:avLst/>
            <a:gdLst>
              <a:gd name="T0" fmla="*/ 116188 w 251"/>
              <a:gd name="T1" fmla="*/ 28159 h 176"/>
              <a:gd name="T2" fmla="*/ 116188 w 251"/>
              <a:gd name="T3" fmla="*/ 28159 h 176"/>
              <a:gd name="T4" fmla="*/ 122962 w 251"/>
              <a:gd name="T5" fmla="*/ 24509 h 176"/>
              <a:gd name="T6" fmla="*/ 126609 w 251"/>
              <a:gd name="T7" fmla="*/ 14080 h 176"/>
              <a:gd name="T8" fmla="*/ 122962 w 251"/>
              <a:gd name="T9" fmla="*/ 14080 h 176"/>
              <a:gd name="T10" fmla="*/ 88053 w 251"/>
              <a:gd name="T11" fmla="*/ 20859 h 176"/>
              <a:gd name="T12" fmla="*/ 70338 w 251"/>
              <a:gd name="T13" fmla="*/ 14080 h 176"/>
              <a:gd name="T14" fmla="*/ 63044 w 251"/>
              <a:gd name="T15" fmla="*/ 10429 h 176"/>
              <a:gd name="T16" fmla="*/ 56271 w 251"/>
              <a:gd name="T17" fmla="*/ 6779 h 176"/>
              <a:gd name="T18" fmla="*/ 34909 w 251"/>
              <a:gd name="T19" fmla="*/ 0 h 176"/>
              <a:gd name="T20" fmla="*/ 34909 w 251"/>
              <a:gd name="T21" fmla="*/ 0 h 176"/>
              <a:gd name="T22" fmla="*/ 24488 w 251"/>
              <a:gd name="T23" fmla="*/ 14080 h 176"/>
              <a:gd name="T24" fmla="*/ 10420 w 251"/>
              <a:gd name="T25" fmla="*/ 52669 h 176"/>
              <a:gd name="T26" fmla="*/ 24488 w 251"/>
              <a:gd name="T27" fmla="*/ 52669 h 176"/>
              <a:gd name="T28" fmla="*/ 34909 w 251"/>
              <a:gd name="T29" fmla="*/ 52669 h 176"/>
              <a:gd name="T30" fmla="*/ 56271 w 251"/>
              <a:gd name="T31" fmla="*/ 63098 h 176"/>
              <a:gd name="T32" fmla="*/ 63044 w 251"/>
              <a:gd name="T33" fmla="*/ 70399 h 176"/>
              <a:gd name="T34" fmla="*/ 70338 w 251"/>
              <a:gd name="T35" fmla="*/ 77178 h 176"/>
              <a:gd name="T36" fmla="*/ 88053 w 251"/>
              <a:gd name="T37" fmla="*/ 88129 h 176"/>
              <a:gd name="T38" fmla="*/ 102121 w 251"/>
              <a:gd name="T39" fmla="*/ 91258 h 176"/>
              <a:gd name="T40" fmla="*/ 116188 w 251"/>
              <a:gd name="T41" fmla="*/ 28159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1" h="176">
                <a:moveTo>
                  <a:pt x="223" y="54"/>
                </a:moveTo>
                <a:lnTo>
                  <a:pt x="223" y="54"/>
                </a:lnTo>
                <a:cubicBezTo>
                  <a:pt x="229" y="47"/>
                  <a:pt x="236" y="47"/>
                  <a:pt x="236" y="47"/>
                </a:cubicBezTo>
                <a:cubicBezTo>
                  <a:pt x="243" y="47"/>
                  <a:pt x="250" y="40"/>
                  <a:pt x="243" y="27"/>
                </a:cubicBezTo>
                <a:cubicBezTo>
                  <a:pt x="243" y="27"/>
                  <a:pt x="243" y="27"/>
                  <a:pt x="236" y="27"/>
                </a:cubicBezTo>
                <a:cubicBezTo>
                  <a:pt x="209" y="47"/>
                  <a:pt x="189" y="47"/>
                  <a:pt x="169" y="40"/>
                </a:cubicBezTo>
                <a:cubicBezTo>
                  <a:pt x="155" y="40"/>
                  <a:pt x="148" y="34"/>
                  <a:pt x="135" y="27"/>
                </a:cubicBezTo>
                <a:cubicBezTo>
                  <a:pt x="128" y="27"/>
                  <a:pt x="128" y="20"/>
                  <a:pt x="121" y="20"/>
                </a:cubicBezTo>
                <a:cubicBezTo>
                  <a:pt x="121" y="20"/>
                  <a:pt x="115" y="13"/>
                  <a:pt x="108" y="13"/>
                </a:cubicBezTo>
                <a:cubicBezTo>
                  <a:pt x="101" y="7"/>
                  <a:pt x="88" y="7"/>
                  <a:pt x="67" y="0"/>
                </a:cubicBezTo>
                <a:cubicBezTo>
                  <a:pt x="67" y="13"/>
                  <a:pt x="54" y="20"/>
                  <a:pt x="47" y="27"/>
                </a:cubicBezTo>
                <a:cubicBezTo>
                  <a:pt x="27" y="40"/>
                  <a:pt x="0" y="47"/>
                  <a:pt x="20" y="101"/>
                </a:cubicBezTo>
                <a:cubicBezTo>
                  <a:pt x="27" y="101"/>
                  <a:pt x="40" y="101"/>
                  <a:pt x="47" y="101"/>
                </a:cubicBezTo>
                <a:cubicBezTo>
                  <a:pt x="54" y="101"/>
                  <a:pt x="61" y="101"/>
                  <a:pt x="67" y="101"/>
                </a:cubicBezTo>
                <a:cubicBezTo>
                  <a:pt x="88" y="108"/>
                  <a:pt x="101" y="115"/>
                  <a:pt x="108" y="121"/>
                </a:cubicBezTo>
                <a:cubicBezTo>
                  <a:pt x="115" y="128"/>
                  <a:pt x="121" y="135"/>
                  <a:pt x="121" y="135"/>
                </a:cubicBezTo>
                <a:cubicBezTo>
                  <a:pt x="128" y="142"/>
                  <a:pt x="128" y="142"/>
                  <a:pt x="135" y="148"/>
                </a:cubicBezTo>
                <a:cubicBezTo>
                  <a:pt x="142" y="155"/>
                  <a:pt x="155" y="162"/>
                  <a:pt x="169" y="169"/>
                </a:cubicBezTo>
                <a:cubicBezTo>
                  <a:pt x="175" y="169"/>
                  <a:pt x="189" y="169"/>
                  <a:pt x="196" y="175"/>
                </a:cubicBezTo>
                <a:cubicBezTo>
                  <a:pt x="236" y="115"/>
                  <a:pt x="189" y="67"/>
                  <a:pt x="223" y="5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95" name="Freeform 683"/>
          <p:cNvSpPr>
            <a:spLocks noChangeArrowheads="1"/>
          </p:cNvSpPr>
          <p:nvPr/>
        </p:nvSpPr>
        <p:spPr bwMode="auto">
          <a:xfrm>
            <a:off x="7522369" y="2957513"/>
            <a:ext cx="35719" cy="25400"/>
          </a:xfrm>
          <a:custGeom>
            <a:avLst/>
            <a:gdLst>
              <a:gd name="T0" fmla="*/ 70603 w 136"/>
              <a:gd name="T1" fmla="*/ 10627 h 95"/>
              <a:gd name="T2" fmla="*/ 70603 w 136"/>
              <a:gd name="T3" fmla="*/ 10627 h 95"/>
              <a:gd name="T4" fmla="*/ 70603 w 136"/>
              <a:gd name="T5" fmla="*/ 10627 h 95"/>
              <a:gd name="T6" fmla="*/ 70603 w 136"/>
              <a:gd name="T7" fmla="*/ 10627 h 95"/>
              <a:gd name="T8" fmla="*/ 35563 w 136"/>
              <a:gd name="T9" fmla="*/ 10627 h 95"/>
              <a:gd name="T10" fmla="*/ 3661 w 136"/>
              <a:gd name="T11" fmla="*/ 0 h 95"/>
              <a:gd name="T12" fmla="*/ 35563 w 136"/>
              <a:gd name="T13" fmla="*/ 46759 h 95"/>
              <a:gd name="T14" fmla="*/ 56482 w 136"/>
              <a:gd name="T15" fmla="*/ 49948 h 95"/>
              <a:gd name="T16" fmla="*/ 70603 w 136"/>
              <a:gd name="T17" fmla="*/ 1062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 h="95">
                <a:moveTo>
                  <a:pt x="135" y="20"/>
                </a:moveTo>
                <a:lnTo>
                  <a:pt x="135" y="20"/>
                </a:lnTo>
                <a:cubicBezTo>
                  <a:pt x="108" y="27"/>
                  <a:pt x="88" y="27"/>
                  <a:pt x="68" y="20"/>
                </a:cubicBezTo>
                <a:cubicBezTo>
                  <a:pt x="48" y="20"/>
                  <a:pt x="27" y="7"/>
                  <a:pt x="7" y="0"/>
                </a:cubicBezTo>
                <a:cubicBezTo>
                  <a:pt x="0" y="61"/>
                  <a:pt x="27" y="81"/>
                  <a:pt x="68" y="88"/>
                </a:cubicBezTo>
                <a:cubicBezTo>
                  <a:pt x="81" y="94"/>
                  <a:pt x="95" y="94"/>
                  <a:pt x="108" y="94"/>
                </a:cubicBezTo>
                <a:cubicBezTo>
                  <a:pt x="108" y="61"/>
                  <a:pt x="122" y="40"/>
                  <a:pt x="135"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96" name="Freeform 684"/>
          <p:cNvSpPr>
            <a:spLocks noChangeArrowheads="1"/>
          </p:cNvSpPr>
          <p:nvPr/>
        </p:nvSpPr>
        <p:spPr bwMode="auto">
          <a:xfrm>
            <a:off x="8055769" y="2210594"/>
            <a:ext cx="98425" cy="112713"/>
          </a:xfrm>
          <a:custGeom>
            <a:avLst/>
            <a:gdLst>
              <a:gd name="T0" fmla="*/ 161391 w 379"/>
              <a:gd name="T1" fmla="*/ 133461 h 433"/>
              <a:gd name="T2" fmla="*/ 193148 w 379"/>
              <a:gd name="T3" fmla="*/ 119440 h 433"/>
              <a:gd name="T4" fmla="*/ 161391 w 379"/>
              <a:gd name="T5" fmla="*/ 77376 h 433"/>
              <a:gd name="T6" fmla="*/ 161391 w 379"/>
              <a:gd name="T7" fmla="*/ 70106 h 433"/>
              <a:gd name="T8" fmla="*/ 161391 w 379"/>
              <a:gd name="T9" fmla="*/ 31678 h 433"/>
              <a:gd name="T10" fmla="*/ 136922 w 379"/>
              <a:gd name="T11" fmla="*/ 28042 h 433"/>
              <a:gd name="T12" fmla="*/ 94752 w 379"/>
              <a:gd name="T13" fmla="*/ 17656 h 433"/>
              <a:gd name="T14" fmla="*/ 119221 w 379"/>
              <a:gd name="T15" fmla="*/ 94513 h 433"/>
              <a:gd name="T16" fmla="*/ 140566 w 379"/>
              <a:gd name="T17" fmla="*/ 70106 h 433"/>
              <a:gd name="T18" fmla="*/ 140566 w 379"/>
              <a:gd name="T19" fmla="*/ 77376 h 433"/>
              <a:gd name="T20" fmla="*/ 129633 w 379"/>
              <a:gd name="T21" fmla="*/ 136577 h 433"/>
              <a:gd name="T22" fmla="*/ 105164 w 379"/>
              <a:gd name="T23" fmla="*/ 143847 h 433"/>
              <a:gd name="T24" fmla="*/ 91108 w 379"/>
              <a:gd name="T25" fmla="*/ 49334 h 433"/>
              <a:gd name="T26" fmla="*/ 73407 w 379"/>
              <a:gd name="T27" fmla="*/ 35313 h 433"/>
              <a:gd name="T28" fmla="*/ 45293 w 379"/>
              <a:gd name="T29" fmla="*/ 3635 h 433"/>
              <a:gd name="T30" fmla="*/ 42170 w 379"/>
              <a:gd name="T31" fmla="*/ 7270 h 433"/>
              <a:gd name="T32" fmla="*/ 10412 w 379"/>
              <a:gd name="T33" fmla="*/ 7270 h 433"/>
              <a:gd name="T34" fmla="*/ 24469 w 379"/>
              <a:gd name="T35" fmla="*/ 56085 h 433"/>
              <a:gd name="T36" fmla="*/ 0 w 379"/>
              <a:gd name="T37" fmla="*/ 84127 h 433"/>
              <a:gd name="T38" fmla="*/ 45293 w 379"/>
              <a:gd name="T39" fmla="*/ 98149 h 433"/>
              <a:gd name="T40" fmla="*/ 45293 w 379"/>
              <a:gd name="T41" fmla="*/ 129826 h 433"/>
              <a:gd name="T42" fmla="*/ 0 w 379"/>
              <a:gd name="T43" fmla="*/ 210318 h 433"/>
              <a:gd name="T44" fmla="*/ 45293 w 379"/>
              <a:gd name="T45" fmla="*/ 224340 h 433"/>
              <a:gd name="T46" fmla="*/ 66639 w 379"/>
              <a:gd name="T47" fmla="*/ 206683 h 433"/>
              <a:gd name="T48" fmla="*/ 73407 w 379"/>
              <a:gd name="T49" fmla="*/ 213954 h 433"/>
              <a:gd name="T50" fmla="*/ 115576 w 379"/>
              <a:gd name="T51" fmla="*/ 220705 h 433"/>
              <a:gd name="T52" fmla="*/ 115576 w 379"/>
              <a:gd name="T53" fmla="*/ 192662 h 433"/>
              <a:gd name="T54" fmla="*/ 73407 w 379"/>
              <a:gd name="T55" fmla="*/ 168255 h 433"/>
              <a:gd name="T56" fmla="*/ 70283 w 379"/>
              <a:gd name="T57" fmla="*/ 168255 h 433"/>
              <a:gd name="T58" fmla="*/ 73407 w 379"/>
              <a:gd name="T59" fmla="*/ 157869 h 433"/>
              <a:gd name="T60" fmla="*/ 84340 w 379"/>
              <a:gd name="T61" fmla="*/ 157869 h 433"/>
              <a:gd name="T62" fmla="*/ 115576 w 379"/>
              <a:gd name="T63" fmla="*/ 171890 h 433"/>
              <a:gd name="T64" fmla="*/ 136922 w 379"/>
              <a:gd name="T65" fmla="*/ 203568 h 433"/>
              <a:gd name="T66" fmla="*/ 147334 w 379"/>
              <a:gd name="T67" fmla="*/ 206683 h 433"/>
              <a:gd name="T68" fmla="*/ 161391 w 379"/>
              <a:gd name="T69" fmla="*/ 182276 h 433"/>
              <a:gd name="T70" fmla="*/ 161391 w 379"/>
              <a:gd name="T71" fmla="*/ 168255 h 433"/>
              <a:gd name="T72" fmla="*/ 154623 w 379"/>
              <a:gd name="T73" fmla="*/ 133461 h 433"/>
              <a:gd name="T74" fmla="*/ 73407 w 379"/>
              <a:gd name="T75" fmla="*/ 133461 h 433"/>
              <a:gd name="T76" fmla="*/ 73407 w 379"/>
              <a:gd name="T77" fmla="*/ 133461 h 433"/>
              <a:gd name="T78" fmla="*/ 59350 w 379"/>
              <a:gd name="T79" fmla="*/ 94513 h 433"/>
              <a:gd name="T80" fmla="*/ 73407 w 379"/>
              <a:gd name="T81" fmla="*/ 105419 h 433"/>
              <a:gd name="T82" fmla="*/ 73407 w 379"/>
              <a:gd name="T83" fmla="*/ 133461 h 4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9" h="433">
                <a:moveTo>
                  <a:pt x="310" y="257"/>
                </a:moveTo>
                <a:lnTo>
                  <a:pt x="310" y="257"/>
                </a:lnTo>
                <a:cubicBezTo>
                  <a:pt x="317" y="250"/>
                  <a:pt x="324" y="243"/>
                  <a:pt x="344" y="236"/>
                </a:cubicBezTo>
                <a:cubicBezTo>
                  <a:pt x="351" y="236"/>
                  <a:pt x="364" y="236"/>
                  <a:pt x="371" y="230"/>
                </a:cubicBezTo>
                <a:cubicBezTo>
                  <a:pt x="378" y="196"/>
                  <a:pt x="364" y="176"/>
                  <a:pt x="344" y="169"/>
                </a:cubicBezTo>
                <a:cubicBezTo>
                  <a:pt x="330" y="162"/>
                  <a:pt x="317" y="155"/>
                  <a:pt x="310" y="149"/>
                </a:cubicBezTo>
                <a:cubicBezTo>
                  <a:pt x="297" y="149"/>
                  <a:pt x="283" y="142"/>
                  <a:pt x="276" y="135"/>
                </a:cubicBezTo>
                <a:cubicBezTo>
                  <a:pt x="290" y="135"/>
                  <a:pt x="297" y="142"/>
                  <a:pt x="310" y="135"/>
                </a:cubicBezTo>
                <a:cubicBezTo>
                  <a:pt x="330" y="135"/>
                  <a:pt x="344" y="122"/>
                  <a:pt x="330" y="54"/>
                </a:cubicBezTo>
                <a:cubicBezTo>
                  <a:pt x="324" y="61"/>
                  <a:pt x="317" y="61"/>
                  <a:pt x="310" y="61"/>
                </a:cubicBezTo>
                <a:cubicBezTo>
                  <a:pt x="297" y="61"/>
                  <a:pt x="283" y="61"/>
                  <a:pt x="270" y="61"/>
                </a:cubicBezTo>
                <a:cubicBezTo>
                  <a:pt x="270" y="54"/>
                  <a:pt x="263" y="54"/>
                  <a:pt x="263" y="54"/>
                </a:cubicBezTo>
                <a:cubicBezTo>
                  <a:pt x="249" y="47"/>
                  <a:pt x="236" y="41"/>
                  <a:pt x="222" y="41"/>
                </a:cubicBezTo>
                <a:cubicBezTo>
                  <a:pt x="209" y="34"/>
                  <a:pt x="195" y="34"/>
                  <a:pt x="182" y="34"/>
                </a:cubicBezTo>
                <a:cubicBezTo>
                  <a:pt x="202" y="74"/>
                  <a:pt x="195" y="142"/>
                  <a:pt x="222" y="169"/>
                </a:cubicBezTo>
                <a:cubicBezTo>
                  <a:pt x="222" y="176"/>
                  <a:pt x="229" y="176"/>
                  <a:pt x="229" y="182"/>
                </a:cubicBezTo>
                <a:cubicBezTo>
                  <a:pt x="236" y="149"/>
                  <a:pt x="243" y="135"/>
                  <a:pt x="263" y="135"/>
                </a:cubicBezTo>
                <a:lnTo>
                  <a:pt x="270" y="135"/>
                </a:lnTo>
                <a:cubicBezTo>
                  <a:pt x="276" y="135"/>
                  <a:pt x="276" y="135"/>
                  <a:pt x="276" y="135"/>
                </a:cubicBezTo>
                <a:cubicBezTo>
                  <a:pt x="276" y="142"/>
                  <a:pt x="270" y="142"/>
                  <a:pt x="270" y="149"/>
                </a:cubicBezTo>
                <a:cubicBezTo>
                  <a:pt x="270" y="162"/>
                  <a:pt x="263" y="176"/>
                  <a:pt x="263" y="189"/>
                </a:cubicBezTo>
                <a:cubicBezTo>
                  <a:pt x="249" y="209"/>
                  <a:pt x="243" y="230"/>
                  <a:pt x="249" y="263"/>
                </a:cubicBezTo>
                <a:cubicBezTo>
                  <a:pt x="236" y="263"/>
                  <a:pt x="229" y="263"/>
                  <a:pt x="222" y="270"/>
                </a:cubicBezTo>
                <a:cubicBezTo>
                  <a:pt x="216" y="270"/>
                  <a:pt x="209" y="270"/>
                  <a:pt x="202" y="277"/>
                </a:cubicBezTo>
                <a:cubicBezTo>
                  <a:pt x="202" y="196"/>
                  <a:pt x="168" y="176"/>
                  <a:pt x="195" y="108"/>
                </a:cubicBezTo>
                <a:cubicBezTo>
                  <a:pt x="189" y="108"/>
                  <a:pt x="182" y="101"/>
                  <a:pt x="175" y="95"/>
                </a:cubicBezTo>
                <a:cubicBezTo>
                  <a:pt x="162" y="88"/>
                  <a:pt x="155" y="81"/>
                  <a:pt x="141" y="74"/>
                </a:cubicBezTo>
                <a:cubicBezTo>
                  <a:pt x="141" y="68"/>
                  <a:pt x="141" y="68"/>
                  <a:pt x="141" y="68"/>
                </a:cubicBezTo>
                <a:cubicBezTo>
                  <a:pt x="135" y="68"/>
                  <a:pt x="135" y="61"/>
                  <a:pt x="128" y="54"/>
                </a:cubicBezTo>
                <a:cubicBezTo>
                  <a:pt x="141" y="27"/>
                  <a:pt x="141" y="7"/>
                  <a:pt x="87" y="7"/>
                </a:cubicBezTo>
                <a:cubicBezTo>
                  <a:pt x="87" y="7"/>
                  <a:pt x="87" y="7"/>
                  <a:pt x="81" y="7"/>
                </a:cubicBezTo>
                <a:lnTo>
                  <a:pt x="81" y="14"/>
                </a:lnTo>
                <a:cubicBezTo>
                  <a:pt x="67" y="0"/>
                  <a:pt x="47" y="0"/>
                  <a:pt x="27" y="7"/>
                </a:cubicBezTo>
                <a:cubicBezTo>
                  <a:pt x="27" y="7"/>
                  <a:pt x="20" y="7"/>
                  <a:pt x="20" y="14"/>
                </a:cubicBezTo>
                <a:cubicBezTo>
                  <a:pt x="20" y="27"/>
                  <a:pt x="20" y="34"/>
                  <a:pt x="27" y="47"/>
                </a:cubicBezTo>
                <a:cubicBezTo>
                  <a:pt x="27" y="74"/>
                  <a:pt x="40" y="95"/>
                  <a:pt x="47" y="108"/>
                </a:cubicBezTo>
                <a:cubicBezTo>
                  <a:pt x="40" y="115"/>
                  <a:pt x="33" y="115"/>
                  <a:pt x="27" y="122"/>
                </a:cubicBezTo>
                <a:cubicBezTo>
                  <a:pt x="13" y="128"/>
                  <a:pt x="0" y="142"/>
                  <a:pt x="0" y="162"/>
                </a:cubicBezTo>
                <a:cubicBezTo>
                  <a:pt x="6" y="155"/>
                  <a:pt x="13" y="155"/>
                  <a:pt x="27" y="155"/>
                </a:cubicBezTo>
                <a:cubicBezTo>
                  <a:pt x="54" y="155"/>
                  <a:pt x="81" y="169"/>
                  <a:pt x="87" y="189"/>
                </a:cubicBezTo>
                <a:cubicBezTo>
                  <a:pt x="94" y="189"/>
                  <a:pt x="94" y="203"/>
                  <a:pt x="101" y="209"/>
                </a:cubicBezTo>
                <a:cubicBezTo>
                  <a:pt x="101" y="223"/>
                  <a:pt x="94" y="236"/>
                  <a:pt x="87" y="250"/>
                </a:cubicBezTo>
                <a:cubicBezTo>
                  <a:pt x="81" y="284"/>
                  <a:pt x="47" y="311"/>
                  <a:pt x="27" y="344"/>
                </a:cubicBezTo>
                <a:cubicBezTo>
                  <a:pt x="13" y="365"/>
                  <a:pt x="6" y="385"/>
                  <a:pt x="0" y="405"/>
                </a:cubicBezTo>
                <a:cubicBezTo>
                  <a:pt x="6" y="412"/>
                  <a:pt x="13" y="419"/>
                  <a:pt x="27" y="419"/>
                </a:cubicBezTo>
                <a:cubicBezTo>
                  <a:pt x="40" y="425"/>
                  <a:pt x="67" y="432"/>
                  <a:pt x="87" y="432"/>
                </a:cubicBezTo>
                <a:cubicBezTo>
                  <a:pt x="101" y="432"/>
                  <a:pt x="114" y="432"/>
                  <a:pt x="121" y="432"/>
                </a:cubicBezTo>
                <a:cubicBezTo>
                  <a:pt x="128" y="419"/>
                  <a:pt x="128" y="405"/>
                  <a:pt x="128" y="398"/>
                </a:cubicBezTo>
                <a:cubicBezTo>
                  <a:pt x="135" y="405"/>
                  <a:pt x="135" y="412"/>
                  <a:pt x="141" y="412"/>
                </a:cubicBezTo>
                <a:cubicBezTo>
                  <a:pt x="155" y="419"/>
                  <a:pt x="162" y="425"/>
                  <a:pt x="175" y="425"/>
                </a:cubicBezTo>
                <a:cubicBezTo>
                  <a:pt x="189" y="432"/>
                  <a:pt x="202" y="432"/>
                  <a:pt x="222" y="425"/>
                </a:cubicBezTo>
                <a:lnTo>
                  <a:pt x="229" y="425"/>
                </a:lnTo>
                <a:cubicBezTo>
                  <a:pt x="229" y="405"/>
                  <a:pt x="229" y="392"/>
                  <a:pt x="222" y="371"/>
                </a:cubicBezTo>
                <a:cubicBezTo>
                  <a:pt x="216" y="351"/>
                  <a:pt x="195" y="338"/>
                  <a:pt x="175" y="331"/>
                </a:cubicBezTo>
                <a:cubicBezTo>
                  <a:pt x="168" y="331"/>
                  <a:pt x="155" y="324"/>
                  <a:pt x="141" y="324"/>
                </a:cubicBezTo>
                <a:lnTo>
                  <a:pt x="135" y="324"/>
                </a:lnTo>
                <a:cubicBezTo>
                  <a:pt x="135" y="317"/>
                  <a:pt x="135" y="311"/>
                  <a:pt x="135" y="304"/>
                </a:cubicBezTo>
                <a:cubicBezTo>
                  <a:pt x="141" y="304"/>
                  <a:pt x="141" y="304"/>
                  <a:pt x="141" y="304"/>
                </a:cubicBezTo>
                <a:cubicBezTo>
                  <a:pt x="162" y="304"/>
                  <a:pt x="162" y="304"/>
                  <a:pt x="162" y="304"/>
                </a:cubicBezTo>
                <a:cubicBezTo>
                  <a:pt x="175" y="311"/>
                  <a:pt x="175" y="311"/>
                  <a:pt x="175" y="311"/>
                </a:cubicBezTo>
                <a:cubicBezTo>
                  <a:pt x="189" y="317"/>
                  <a:pt x="209" y="324"/>
                  <a:pt x="222" y="331"/>
                </a:cubicBezTo>
                <a:lnTo>
                  <a:pt x="229" y="331"/>
                </a:lnTo>
                <a:cubicBezTo>
                  <a:pt x="236" y="358"/>
                  <a:pt x="243" y="385"/>
                  <a:pt x="263" y="392"/>
                </a:cubicBezTo>
                <a:cubicBezTo>
                  <a:pt x="263" y="398"/>
                  <a:pt x="270" y="398"/>
                  <a:pt x="270" y="398"/>
                </a:cubicBezTo>
                <a:cubicBezTo>
                  <a:pt x="276" y="398"/>
                  <a:pt x="276" y="398"/>
                  <a:pt x="283" y="398"/>
                </a:cubicBezTo>
                <a:cubicBezTo>
                  <a:pt x="276" y="385"/>
                  <a:pt x="276" y="365"/>
                  <a:pt x="276" y="344"/>
                </a:cubicBezTo>
                <a:cubicBezTo>
                  <a:pt x="290" y="344"/>
                  <a:pt x="297" y="351"/>
                  <a:pt x="310" y="351"/>
                </a:cubicBezTo>
                <a:cubicBezTo>
                  <a:pt x="310" y="344"/>
                  <a:pt x="310" y="331"/>
                  <a:pt x="310" y="324"/>
                </a:cubicBezTo>
                <a:cubicBezTo>
                  <a:pt x="303" y="311"/>
                  <a:pt x="297" y="304"/>
                  <a:pt x="290" y="290"/>
                </a:cubicBezTo>
                <a:cubicBezTo>
                  <a:pt x="297" y="277"/>
                  <a:pt x="297" y="270"/>
                  <a:pt x="297" y="257"/>
                </a:cubicBezTo>
                <a:cubicBezTo>
                  <a:pt x="303" y="257"/>
                  <a:pt x="303" y="257"/>
                  <a:pt x="310" y="257"/>
                </a:cubicBezTo>
                <a:close/>
                <a:moveTo>
                  <a:pt x="141" y="257"/>
                </a:moveTo>
                <a:lnTo>
                  <a:pt x="141" y="257"/>
                </a:lnTo>
                <a:lnTo>
                  <a:pt x="135" y="257"/>
                </a:lnTo>
                <a:cubicBezTo>
                  <a:pt x="128" y="230"/>
                  <a:pt x="128" y="209"/>
                  <a:pt x="114" y="182"/>
                </a:cubicBezTo>
                <a:cubicBezTo>
                  <a:pt x="128" y="189"/>
                  <a:pt x="135" y="196"/>
                  <a:pt x="141" y="203"/>
                </a:cubicBezTo>
                <a:cubicBezTo>
                  <a:pt x="155" y="209"/>
                  <a:pt x="162" y="223"/>
                  <a:pt x="175" y="230"/>
                </a:cubicBezTo>
                <a:cubicBezTo>
                  <a:pt x="175" y="257"/>
                  <a:pt x="162" y="257"/>
                  <a:pt x="141" y="257"/>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97" name="Freeform 685"/>
          <p:cNvSpPr>
            <a:spLocks noChangeArrowheads="1"/>
          </p:cNvSpPr>
          <p:nvPr/>
        </p:nvSpPr>
        <p:spPr bwMode="auto">
          <a:xfrm>
            <a:off x="8116888" y="2179638"/>
            <a:ext cx="23019" cy="35719"/>
          </a:xfrm>
          <a:custGeom>
            <a:avLst/>
            <a:gdLst>
              <a:gd name="T0" fmla="*/ 17530 w 89"/>
              <a:gd name="T1" fmla="*/ 0 h 136"/>
              <a:gd name="T2" fmla="*/ 17530 w 89"/>
              <a:gd name="T3" fmla="*/ 0 h 136"/>
              <a:gd name="T4" fmla="*/ 13921 w 89"/>
              <a:gd name="T5" fmla="*/ 3138 h 136"/>
              <a:gd name="T6" fmla="*/ 6703 w 89"/>
              <a:gd name="T7" fmla="*/ 3138 h 136"/>
              <a:gd name="T8" fmla="*/ 13921 w 89"/>
              <a:gd name="T9" fmla="*/ 56484 h 136"/>
              <a:gd name="T10" fmla="*/ 17530 w 89"/>
              <a:gd name="T11" fmla="*/ 63283 h 136"/>
              <a:gd name="T12" fmla="*/ 38153 w 89"/>
              <a:gd name="T13" fmla="*/ 66944 h 136"/>
              <a:gd name="T14" fmla="*/ 45371 w 89"/>
              <a:gd name="T15" fmla="*/ 56484 h 136"/>
              <a:gd name="T16" fmla="*/ 38153 w 89"/>
              <a:gd name="T17" fmla="*/ 56484 h 136"/>
              <a:gd name="T18" fmla="*/ 17530 w 8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36">
                <a:moveTo>
                  <a:pt x="34" y="0"/>
                </a:moveTo>
                <a:lnTo>
                  <a:pt x="34" y="0"/>
                </a:lnTo>
                <a:cubicBezTo>
                  <a:pt x="34" y="0"/>
                  <a:pt x="27" y="0"/>
                  <a:pt x="27" y="6"/>
                </a:cubicBezTo>
                <a:cubicBezTo>
                  <a:pt x="20" y="6"/>
                  <a:pt x="13" y="6"/>
                  <a:pt x="13" y="6"/>
                </a:cubicBezTo>
                <a:cubicBezTo>
                  <a:pt x="0" y="40"/>
                  <a:pt x="7" y="81"/>
                  <a:pt x="27" y="108"/>
                </a:cubicBezTo>
                <a:cubicBezTo>
                  <a:pt x="27" y="114"/>
                  <a:pt x="34" y="121"/>
                  <a:pt x="34" y="121"/>
                </a:cubicBezTo>
                <a:cubicBezTo>
                  <a:pt x="47" y="135"/>
                  <a:pt x="61" y="135"/>
                  <a:pt x="74" y="128"/>
                </a:cubicBezTo>
                <a:cubicBezTo>
                  <a:pt x="74" y="121"/>
                  <a:pt x="81" y="114"/>
                  <a:pt x="88" y="108"/>
                </a:cubicBezTo>
                <a:cubicBezTo>
                  <a:pt x="81" y="108"/>
                  <a:pt x="74" y="108"/>
                  <a:pt x="74" y="108"/>
                </a:cubicBezTo>
                <a:cubicBezTo>
                  <a:pt x="40" y="87"/>
                  <a:pt x="88" y="0"/>
                  <a:pt x="3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98" name="Freeform 686"/>
          <p:cNvSpPr>
            <a:spLocks noChangeArrowheads="1"/>
          </p:cNvSpPr>
          <p:nvPr/>
        </p:nvSpPr>
        <p:spPr bwMode="auto">
          <a:xfrm>
            <a:off x="8081963" y="2660650"/>
            <a:ext cx="23019" cy="33338"/>
          </a:xfrm>
          <a:custGeom>
            <a:avLst/>
            <a:gdLst>
              <a:gd name="T0" fmla="*/ 20623 w 89"/>
              <a:gd name="T1" fmla="*/ 3611 h 129"/>
              <a:gd name="T2" fmla="*/ 20623 w 89"/>
              <a:gd name="T3" fmla="*/ 3611 h 129"/>
              <a:gd name="T4" fmla="*/ 20623 w 89"/>
              <a:gd name="T5" fmla="*/ 3611 h 129"/>
              <a:gd name="T6" fmla="*/ 17530 w 89"/>
              <a:gd name="T7" fmla="*/ 0 h 129"/>
              <a:gd name="T8" fmla="*/ 20623 w 89"/>
              <a:gd name="T9" fmla="*/ 59319 h 129"/>
              <a:gd name="T10" fmla="*/ 20623 w 89"/>
              <a:gd name="T11" fmla="*/ 59319 h 129"/>
              <a:gd name="T12" fmla="*/ 38153 w 89"/>
              <a:gd name="T13" fmla="*/ 66025 h 129"/>
              <a:gd name="T14" fmla="*/ 41762 w 89"/>
              <a:gd name="T15" fmla="*/ 66025 h 129"/>
              <a:gd name="T16" fmla="*/ 38153 w 89"/>
              <a:gd name="T17" fmla="*/ 17538 h 129"/>
              <a:gd name="T18" fmla="*/ 20623 w 89"/>
              <a:gd name="T19" fmla="*/ 3611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29">
                <a:moveTo>
                  <a:pt x="40" y="7"/>
                </a:moveTo>
                <a:lnTo>
                  <a:pt x="40" y="7"/>
                </a:lnTo>
                <a:cubicBezTo>
                  <a:pt x="40" y="0"/>
                  <a:pt x="34" y="0"/>
                  <a:pt x="34" y="0"/>
                </a:cubicBezTo>
                <a:cubicBezTo>
                  <a:pt x="0" y="27"/>
                  <a:pt x="0" y="94"/>
                  <a:pt x="40" y="115"/>
                </a:cubicBezTo>
                <a:cubicBezTo>
                  <a:pt x="54" y="121"/>
                  <a:pt x="61" y="128"/>
                  <a:pt x="74" y="128"/>
                </a:cubicBezTo>
                <a:lnTo>
                  <a:pt x="81" y="128"/>
                </a:lnTo>
                <a:cubicBezTo>
                  <a:pt x="81" y="88"/>
                  <a:pt x="88" y="54"/>
                  <a:pt x="74" y="34"/>
                </a:cubicBezTo>
                <a:cubicBezTo>
                  <a:pt x="67" y="20"/>
                  <a:pt x="61" y="7"/>
                  <a:pt x="40"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99" name="Freeform 687"/>
          <p:cNvSpPr>
            <a:spLocks noChangeArrowheads="1"/>
          </p:cNvSpPr>
          <p:nvPr/>
        </p:nvSpPr>
        <p:spPr bwMode="auto">
          <a:xfrm>
            <a:off x="7566819" y="2269332"/>
            <a:ext cx="41275" cy="40481"/>
          </a:xfrm>
          <a:custGeom>
            <a:avLst/>
            <a:gdLst>
              <a:gd name="T0" fmla="*/ 35774 w 157"/>
              <a:gd name="T1" fmla="*/ 0 h 156"/>
              <a:gd name="T2" fmla="*/ 35774 w 157"/>
              <a:gd name="T3" fmla="*/ 0 h 156"/>
              <a:gd name="T4" fmla="*/ 24726 w 157"/>
              <a:gd name="T5" fmla="*/ 3603 h 156"/>
              <a:gd name="T6" fmla="*/ 17887 w 157"/>
              <a:gd name="T7" fmla="*/ 3603 h 156"/>
              <a:gd name="T8" fmla="*/ 14204 w 157"/>
              <a:gd name="T9" fmla="*/ 3603 h 156"/>
              <a:gd name="T10" fmla="*/ 0 w 157"/>
              <a:gd name="T11" fmla="*/ 27798 h 156"/>
              <a:gd name="T12" fmla="*/ 17887 w 157"/>
              <a:gd name="T13" fmla="*/ 65892 h 156"/>
              <a:gd name="T14" fmla="*/ 24726 w 157"/>
              <a:gd name="T15" fmla="*/ 69496 h 156"/>
              <a:gd name="T16" fmla="*/ 35774 w 157"/>
              <a:gd name="T17" fmla="*/ 73099 h 156"/>
              <a:gd name="T18" fmla="*/ 46296 w 157"/>
              <a:gd name="T19" fmla="*/ 76188 h 156"/>
              <a:gd name="T20" fmla="*/ 82070 w 157"/>
              <a:gd name="T21" fmla="*/ 79791 h 156"/>
              <a:gd name="T22" fmla="*/ 46296 w 157"/>
              <a:gd name="T23" fmla="*/ 3603 h 156"/>
              <a:gd name="T24" fmla="*/ 35774 w 157"/>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156">
                <a:moveTo>
                  <a:pt x="68" y="0"/>
                </a:moveTo>
                <a:lnTo>
                  <a:pt x="68" y="0"/>
                </a:lnTo>
                <a:cubicBezTo>
                  <a:pt x="61" y="0"/>
                  <a:pt x="54" y="0"/>
                  <a:pt x="47" y="7"/>
                </a:cubicBezTo>
                <a:cubicBezTo>
                  <a:pt x="41" y="7"/>
                  <a:pt x="41" y="7"/>
                  <a:pt x="34" y="7"/>
                </a:cubicBezTo>
                <a:cubicBezTo>
                  <a:pt x="34" y="7"/>
                  <a:pt x="34" y="7"/>
                  <a:pt x="27" y="7"/>
                </a:cubicBezTo>
                <a:cubicBezTo>
                  <a:pt x="20" y="27"/>
                  <a:pt x="27" y="54"/>
                  <a:pt x="0" y="54"/>
                </a:cubicBezTo>
                <a:cubicBezTo>
                  <a:pt x="0" y="88"/>
                  <a:pt x="14" y="115"/>
                  <a:pt x="34" y="128"/>
                </a:cubicBezTo>
                <a:cubicBezTo>
                  <a:pt x="41" y="128"/>
                  <a:pt x="41" y="128"/>
                  <a:pt x="47" y="135"/>
                </a:cubicBezTo>
                <a:cubicBezTo>
                  <a:pt x="54" y="135"/>
                  <a:pt x="61" y="142"/>
                  <a:pt x="68" y="142"/>
                </a:cubicBezTo>
                <a:cubicBezTo>
                  <a:pt x="75" y="142"/>
                  <a:pt x="81" y="148"/>
                  <a:pt x="88" y="148"/>
                </a:cubicBezTo>
                <a:cubicBezTo>
                  <a:pt x="108" y="148"/>
                  <a:pt x="129" y="155"/>
                  <a:pt x="156" y="155"/>
                </a:cubicBezTo>
                <a:cubicBezTo>
                  <a:pt x="156" y="81"/>
                  <a:pt x="149" y="20"/>
                  <a:pt x="88" y="7"/>
                </a:cubicBezTo>
                <a:cubicBezTo>
                  <a:pt x="81" y="7"/>
                  <a:pt x="75" y="0"/>
                  <a:pt x="68"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03" name="Freeform 691"/>
          <p:cNvSpPr>
            <a:spLocks noChangeArrowheads="1"/>
          </p:cNvSpPr>
          <p:nvPr/>
        </p:nvSpPr>
        <p:spPr bwMode="auto">
          <a:xfrm>
            <a:off x="7544594" y="2425700"/>
            <a:ext cx="34925" cy="26194"/>
          </a:xfrm>
          <a:custGeom>
            <a:avLst/>
            <a:gdLst>
              <a:gd name="T0" fmla="*/ 42361 w 136"/>
              <a:gd name="T1" fmla="*/ 48634 h 102"/>
              <a:gd name="T2" fmla="*/ 42361 w 136"/>
              <a:gd name="T3" fmla="*/ 48634 h 102"/>
              <a:gd name="T4" fmla="*/ 63802 w 136"/>
              <a:gd name="T5" fmla="*/ 38286 h 102"/>
              <a:gd name="T6" fmla="*/ 67463 w 136"/>
              <a:gd name="T7" fmla="*/ 13969 h 102"/>
              <a:gd name="T8" fmla="*/ 63802 w 136"/>
              <a:gd name="T9" fmla="*/ 13969 h 102"/>
              <a:gd name="T10" fmla="*/ 42361 w 136"/>
              <a:gd name="T11" fmla="*/ 6726 h 102"/>
              <a:gd name="T12" fmla="*/ 28240 w 136"/>
              <a:gd name="T13" fmla="*/ 0 h 102"/>
              <a:gd name="T14" fmla="*/ 14120 w 136"/>
              <a:gd name="T15" fmla="*/ 0 h 102"/>
              <a:gd name="T16" fmla="*/ 3661 w 136"/>
              <a:gd name="T17" fmla="*/ 38286 h 102"/>
              <a:gd name="T18" fmla="*/ 28240 w 136"/>
              <a:gd name="T19" fmla="*/ 48634 h 102"/>
              <a:gd name="T20" fmla="*/ 42361 w 136"/>
              <a:gd name="T21" fmla="*/ 48634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102">
                <a:moveTo>
                  <a:pt x="81" y="94"/>
                </a:moveTo>
                <a:lnTo>
                  <a:pt x="81" y="94"/>
                </a:lnTo>
                <a:cubicBezTo>
                  <a:pt x="102" y="94"/>
                  <a:pt x="115" y="88"/>
                  <a:pt x="122" y="74"/>
                </a:cubicBezTo>
                <a:cubicBezTo>
                  <a:pt x="135" y="61"/>
                  <a:pt x="135" y="47"/>
                  <a:pt x="129" y="27"/>
                </a:cubicBezTo>
                <a:cubicBezTo>
                  <a:pt x="129" y="27"/>
                  <a:pt x="129" y="27"/>
                  <a:pt x="122" y="27"/>
                </a:cubicBezTo>
                <a:cubicBezTo>
                  <a:pt x="108" y="27"/>
                  <a:pt x="95" y="20"/>
                  <a:pt x="81" y="13"/>
                </a:cubicBezTo>
                <a:cubicBezTo>
                  <a:pt x="75" y="13"/>
                  <a:pt x="68" y="7"/>
                  <a:pt x="54" y="0"/>
                </a:cubicBezTo>
                <a:cubicBezTo>
                  <a:pt x="48" y="0"/>
                  <a:pt x="41" y="0"/>
                  <a:pt x="27" y="0"/>
                </a:cubicBezTo>
                <a:cubicBezTo>
                  <a:pt x="27" y="34"/>
                  <a:pt x="0" y="34"/>
                  <a:pt x="7" y="74"/>
                </a:cubicBezTo>
                <a:cubicBezTo>
                  <a:pt x="14" y="88"/>
                  <a:pt x="34" y="94"/>
                  <a:pt x="54" y="94"/>
                </a:cubicBezTo>
                <a:cubicBezTo>
                  <a:pt x="61" y="101"/>
                  <a:pt x="75" y="101"/>
                  <a:pt x="81" y="9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04" name="Freeform 692"/>
          <p:cNvSpPr>
            <a:spLocks noChangeArrowheads="1"/>
          </p:cNvSpPr>
          <p:nvPr/>
        </p:nvSpPr>
        <p:spPr bwMode="auto">
          <a:xfrm>
            <a:off x="7623175" y="2302669"/>
            <a:ext cx="30163" cy="38894"/>
          </a:xfrm>
          <a:custGeom>
            <a:avLst/>
            <a:gdLst>
              <a:gd name="T0" fmla="*/ 41654 w 116"/>
              <a:gd name="T1" fmla="*/ 52529 h 150"/>
              <a:gd name="T2" fmla="*/ 41654 w 116"/>
              <a:gd name="T3" fmla="*/ 52529 h 150"/>
              <a:gd name="T4" fmla="*/ 13885 w 116"/>
              <a:gd name="T5" fmla="*/ 3641 h 150"/>
              <a:gd name="T6" fmla="*/ 7200 w 116"/>
              <a:gd name="T7" fmla="*/ 0 h 150"/>
              <a:gd name="T8" fmla="*/ 13885 w 116"/>
              <a:gd name="T9" fmla="*/ 59810 h 150"/>
              <a:gd name="T10" fmla="*/ 41654 w 116"/>
              <a:gd name="T11" fmla="*/ 73852 h 150"/>
              <a:gd name="T12" fmla="*/ 59139 w 116"/>
              <a:gd name="T13" fmla="*/ 52529 h 150"/>
              <a:gd name="T14" fmla="*/ 41654 w 116"/>
              <a:gd name="T15" fmla="*/ 52529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50">
                <a:moveTo>
                  <a:pt x="81" y="101"/>
                </a:moveTo>
                <a:lnTo>
                  <a:pt x="81" y="101"/>
                </a:lnTo>
                <a:cubicBezTo>
                  <a:pt x="48" y="88"/>
                  <a:pt x="54" y="27"/>
                  <a:pt x="27" y="7"/>
                </a:cubicBezTo>
                <a:cubicBezTo>
                  <a:pt x="27" y="7"/>
                  <a:pt x="21" y="0"/>
                  <a:pt x="14" y="0"/>
                </a:cubicBezTo>
                <a:cubicBezTo>
                  <a:pt x="0" y="41"/>
                  <a:pt x="14" y="88"/>
                  <a:pt x="27" y="115"/>
                </a:cubicBezTo>
                <a:cubicBezTo>
                  <a:pt x="48" y="142"/>
                  <a:pt x="68" y="149"/>
                  <a:pt x="81" y="142"/>
                </a:cubicBezTo>
                <a:cubicBezTo>
                  <a:pt x="95" y="135"/>
                  <a:pt x="102" y="122"/>
                  <a:pt x="115" y="101"/>
                </a:cubicBezTo>
                <a:cubicBezTo>
                  <a:pt x="102" y="101"/>
                  <a:pt x="88" y="101"/>
                  <a:pt x="81"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05" name="Freeform 693"/>
          <p:cNvSpPr>
            <a:spLocks noChangeArrowheads="1"/>
          </p:cNvSpPr>
          <p:nvPr/>
        </p:nvSpPr>
        <p:spPr bwMode="auto">
          <a:xfrm>
            <a:off x="7781925" y="2820194"/>
            <a:ext cx="36513" cy="28575"/>
          </a:xfrm>
          <a:custGeom>
            <a:avLst/>
            <a:gdLst>
              <a:gd name="T0" fmla="*/ 55449 w 143"/>
              <a:gd name="T1" fmla="*/ 7367 h 109"/>
              <a:gd name="T2" fmla="*/ 55449 w 143"/>
              <a:gd name="T3" fmla="*/ 7367 h 109"/>
              <a:gd name="T4" fmla="*/ 24131 w 143"/>
              <a:gd name="T5" fmla="*/ 3684 h 109"/>
              <a:gd name="T6" fmla="*/ 3594 w 143"/>
              <a:gd name="T7" fmla="*/ 14209 h 109"/>
              <a:gd name="T8" fmla="*/ 24131 w 143"/>
              <a:gd name="T9" fmla="*/ 53677 h 109"/>
              <a:gd name="T10" fmla="*/ 55449 w 143"/>
              <a:gd name="T11" fmla="*/ 53677 h 109"/>
              <a:gd name="T12" fmla="*/ 69312 w 143"/>
              <a:gd name="T13" fmla="*/ 53677 h 109"/>
              <a:gd name="T14" fmla="*/ 55449 w 143"/>
              <a:gd name="T15" fmla="*/ 7367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 h="109">
                <a:moveTo>
                  <a:pt x="108" y="14"/>
                </a:moveTo>
                <a:lnTo>
                  <a:pt x="108" y="14"/>
                </a:lnTo>
                <a:cubicBezTo>
                  <a:pt x="88" y="7"/>
                  <a:pt x="68" y="0"/>
                  <a:pt x="47" y="7"/>
                </a:cubicBezTo>
                <a:cubicBezTo>
                  <a:pt x="34" y="14"/>
                  <a:pt x="20" y="21"/>
                  <a:pt x="7" y="27"/>
                </a:cubicBezTo>
                <a:cubicBezTo>
                  <a:pt x="0" y="75"/>
                  <a:pt x="20" y="95"/>
                  <a:pt x="47" y="102"/>
                </a:cubicBezTo>
                <a:cubicBezTo>
                  <a:pt x="68" y="102"/>
                  <a:pt x="88" y="108"/>
                  <a:pt x="108" y="102"/>
                </a:cubicBezTo>
                <a:cubicBezTo>
                  <a:pt x="115" y="102"/>
                  <a:pt x="122" y="102"/>
                  <a:pt x="135" y="102"/>
                </a:cubicBezTo>
                <a:cubicBezTo>
                  <a:pt x="142" y="61"/>
                  <a:pt x="128" y="27"/>
                  <a:pt x="108"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06" name="Freeform 694"/>
          <p:cNvSpPr>
            <a:spLocks noChangeArrowheads="1"/>
          </p:cNvSpPr>
          <p:nvPr/>
        </p:nvSpPr>
        <p:spPr bwMode="auto">
          <a:xfrm>
            <a:off x="7687469" y="2868613"/>
            <a:ext cx="35719" cy="31750"/>
          </a:xfrm>
          <a:custGeom>
            <a:avLst/>
            <a:gdLst>
              <a:gd name="T0" fmla="*/ 66942 w 136"/>
              <a:gd name="T1" fmla="*/ 10532 h 122"/>
              <a:gd name="T2" fmla="*/ 66942 w 136"/>
              <a:gd name="T3" fmla="*/ 10532 h 122"/>
              <a:gd name="T4" fmla="*/ 52822 w 136"/>
              <a:gd name="T5" fmla="*/ 14218 h 122"/>
              <a:gd name="T6" fmla="*/ 38701 w 136"/>
              <a:gd name="T7" fmla="*/ 10532 h 122"/>
              <a:gd name="T8" fmla="*/ 31902 w 136"/>
              <a:gd name="T9" fmla="*/ 10532 h 122"/>
              <a:gd name="T10" fmla="*/ 24580 w 136"/>
              <a:gd name="T11" fmla="*/ 10532 h 122"/>
              <a:gd name="T12" fmla="*/ 0 w 136"/>
              <a:gd name="T13" fmla="*/ 0 h 122"/>
              <a:gd name="T14" fmla="*/ 0 w 136"/>
              <a:gd name="T15" fmla="*/ 49500 h 122"/>
              <a:gd name="T16" fmla="*/ 24580 w 136"/>
              <a:gd name="T17" fmla="*/ 49500 h 122"/>
              <a:gd name="T18" fmla="*/ 31902 w 136"/>
              <a:gd name="T19" fmla="*/ 53186 h 122"/>
              <a:gd name="T20" fmla="*/ 38701 w 136"/>
              <a:gd name="T21" fmla="*/ 56873 h 122"/>
              <a:gd name="T22" fmla="*/ 52822 w 136"/>
              <a:gd name="T23" fmla="*/ 63718 h 122"/>
              <a:gd name="T24" fmla="*/ 66942 w 136"/>
              <a:gd name="T25" fmla="*/ 49500 h 122"/>
              <a:gd name="T26" fmla="*/ 66942 w 136"/>
              <a:gd name="T27" fmla="*/ 10532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2">
                <a:moveTo>
                  <a:pt x="128" y="20"/>
                </a:moveTo>
                <a:lnTo>
                  <a:pt x="128" y="20"/>
                </a:lnTo>
                <a:cubicBezTo>
                  <a:pt x="122" y="20"/>
                  <a:pt x="115" y="27"/>
                  <a:pt x="101" y="27"/>
                </a:cubicBezTo>
                <a:cubicBezTo>
                  <a:pt x="95" y="27"/>
                  <a:pt x="88" y="27"/>
                  <a:pt x="74" y="20"/>
                </a:cubicBezTo>
                <a:cubicBezTo>
                  <a:pt x="74" y="20"/>
                  <a:pt x="68" y="20"/>
                  <a:pt x="61" y="20"/>
                </a:cubicBezTo>
                <a:cubicBezTo>
                  <a:pt x="54" y="20"/>
                  <a:pt x="47" y="20"/>
                  <a:pt x="47" y="20"/>
                </a:cubicBezTo>
                <a:cubicBezTo>
                  <a:pt x="27" y="13"/>
                  <a:pt x="14" y="6"/>
                  <a:pt x="0" y="0"/>
                </a:cubicBezTo>
                <a:cubicBezTo>
                  <a:pt x="0" y="94"/>
                  <a:pt x="0" y="94"/>
                  <a:pt x="0" y="94"/>
                </a:cubicBezTo>
                <a:cubicBezTo>
                  <a:pt x="20" y="87"/>
                  <a:pt x="34" y="87"/>
                  <a:pt x="47" y="94"/>
                </a:cubicBezTo>
                <a:cubicBezTo>
                  <a:pt x="54" y="94"/>
                  <a:pt x="54" y="94"/>
                  <a:pt x="61" y="101"/>
                </a:cubicBezTo>
                <a:cubicBezTo>
                  <a:pt x="68" y="101"/>
                  <a:pt x="74" y="108"/>
                  <a:pt x="74" y="108"/>
                </a:cubicBezTo>
                <a:cubicBezTo>
                  <a:pt x="88" y="114"/>
                  <a:pt x="95" y="121"/>
                  <a:pt x="101" y="121"/>
                </a:cubicBezTo>
                <a:cubicBezTo>
                  <a:pt x="115" y="121"/>
                  <a:pt x="122" y="114"/>
                  <a:pt x="128" y="94"/>
                </a:cubicBezTo>
                <a:cubicBezTo>
                  <a:pt x="88" y="87"/>
                  <a:pt x="135" y="60"/>
                  <a:pt x="128"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07" name="Freeform 695"/>
          <p:cNvSpPr>
            <a:spLocks noChangeArrowheads="1"/>
          </p:cNvSpPr>
          <p:nvPr/>
        </p:nvSpPr>
        <p:spPr bwMode="auto">
          <a:xfrm>
            <a:off x="7679532" y="2756694"/>
            <a:ext cx="22225" cy="26988"/>
          </a:xfrm>
          <a:custGeom>
            <a:avLst/>
            <a:gdLst>
              <a:gd name="T0" fmla="*/ 18075 w 82"/>
              <a:gd name="T1" fmla="*/ 0 h 102"/>
              <a:gd name="T2" fmla="*/ 18075 w 82"/>
              <a:gd name="T3" fmla="*/ 0 h 102"/>
              <a:gd name="T4" fmla="*/ 3721 w 82"/>
              <a:gd name="T5" fmla="*/ 0 h 102"/>
              <a:gd name="T6" fmla="*/ 0 w 82"/>
              <a:gd name="T7" fmla="*/ 0 h 102"/>
              <a:gd name="T8" fmla="*/ 0 w 82"/>
              <a:gd name="T9" fmla="*/ 52257 h 102"/>
              <a:gd name="T10" fmla="*/ 3721 w 82"/>
              <a:gd name="T11" fmla="*/ 52257 h 102"/>
              <a:gd name="T12" fmla="*/ 18075 w 82"/>
              <a:gd name="T13" fmla="*/ 52257 h 102"/>
              <a:gd name="T14" fmla="*/ 39871 w 82"/>
              <a:gd name="T15" fmla="*/ 52257 h 102"/>
              <a:gd name="T16" fmla="*/ 18075 w 82"/>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102">
                <a:moveTo>
                  <a:pt x="34" y="0"/>
                </a:moveTo>
                <a:lnTo>
                  <a:pt x="34" y="0"/>
                </a:lnTo>
                <a:cubicBezTo>
                  <a:pt x="27" y="0"/>
                  <a:pt x="14" y="0"/>
                  <a:pt x="7" y="0"/>
                </a:cubicBezTo>
                <a:cubicBezTo>
                  <a:pt x="0" y="0"/>
                  <a:pt x="0" y="0"/>
                  <a:pt x="0" y="0"/>
                </a:cubicBezTo>
                <a:cubicBezTo>
                  <a:pt x="0" y="101"/>
                  <a:pt x="0" y="101"/>
                  <a:pt x="0" y="101"/>
                </a:cubicBezTo>
                <a:cubicBezTo>
                  <a:pt x="7" y="101"/>
                  <a:pt x="7" y="101"/>
                  <a:pt x="7" y="101"/>
                </a:cubicBezTo>
                <a:cubicBezTo>
                  <a:pt x="34" y="101"/>
                  <a:pt x="34" y="101"/>
                  <a:pt x="34" y="101"/>
                </a:cubicBezTo>
                <a:cubicBezTo>
                  <a:pt x="75" y="101"/>
                  <a:pt x="75" y="101"/>
                  <a:pt x="75" y="101"/>
                </a:cubicBezTo>
                <a:cubicBezTo>
                  <a:pt x="81" y="47"/>
                  <a:pt x="68" y="14"/>
                  <a:pt x="3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08" name="Freeform 696"/>
          <p:cNvSpPr>
            <a:spLocks noChangeArrowheads="1"/>
          </p:cNvSpPr>
          <p:nvPr/>
        </p:nvSpPr>
        <p:spPr bwMode="auto">
          <a:xfrm>
            <a:off x="7676357" y="2897982"/>
            <a:ext cx="173831" cy="89694"/>
          </a:xfrm>
          <a:custGeom>
            <a:avLst/>
            <a:gdLst>
              <a:gd name="T0" fmla="*/ 126483 w 670"/>
              <a:gd name="T1" fmla="*/ 97761 h 346"/>
              <a:gd name="T2" fmla="*/ 158234 w 670"/>
              <a:gd name="T3" fmla="*/ 97761 h 346"/>
              <a:gd name="T4" fmla="*/ 175411 w 670"/>
              <a:gd name="T5" fmla="*/ 97761 h 346"/>
              <a:gd name="T6" fmla="*/ 214448 w 670"/>
              <a:gd name="T7" fmla="*/ 97761 h 346"/>
              <a:gd name="T8" fmla="*/ 235269 w 670"/>
              <a:gd name="T9" fmla="*/ 101382 h 346"/>
              <a:gd name="T10" fmla="*/ 291483 w 670"/>
              <a:gd name="T11" fmla="*/ 164487 h 346"/>
              <a:gd name="T12" fmla="*/ 319591 w 670"/>
              <a:gd name="T13" fmla="*/ 143279 h 346"/>
              <a:gd name="T14" fmla="*/ 330521 w 670"/>
              <a:gd name="T15" fmla="*/ 91037 h 346"/>
              <a:gd name="T16" fmla="*/ 291483 w 670"/>
              <a:gd name="T17" fmla="*/ 80692 h 346"/>
              <a:gd name="T18" fmla="*/ 274307 w 670"/>
              <a:gd name="T19" fmla="*/ 13966 h 346"/>
              <a:gd name="T20" fmla="*/ 256609 w 670"/>
              <a:gd name="T21" fmla="*/ 10862 h 346"/>
              <a:gd name="T22" fmla="*/ 235269 w 670"/>
              <a:gd name="T23" fmla="*/ 3621 h 346"/>
              <a:gd name="T24" fmla="*/ 203518 w 670"/>
              <a:gd name="T25" fmla="*/ 7242 h 346"/>
              <a:gd name="T26" fmla="*/ 203518 w 670"/>
              <a:gd name="T27" fmla="*/ 17587 h 346"/>
              <a:gd name="T28" fmla="*/ 214448 w 670"/>
              <a:gd name="T29" fmla="*/ 80692 h 346"/>
              <a:gd name="T30" fmla="*/ 203518 w 670"/>
              <a:gd name="T31" fmla="*/ 80692 h 346"/>
              <a:gd name="T32" fmla="*/ 161357 w 670"/>
              <a:gd name="T33" fmla="*/ 73450 h 346"/>
              <a:gd name="T34" fmla="*/ 150947 w 670"/>
              <a:gd name="T35" fmla="*/ 73450 h 346"/>
              <a:gd name="T36" fmla="*/ 112429 w 670"/>
              <a:gd name="T37" fmla="*/ 80692 h 346"/>
              <a:gd name="T38" fmla="*/ 98376 w 670"/>
              <a:gd name="T39" fmla="*/ 63105 h 346"/>
              <a:gd name="T40" fmla="*/ 84322 w 670"/>
              <a:gd name="T41" fmla="*/ 41898 h 346"/>
              <a:gd name="T42" fmla="*/ 62981 w 670"/>
              <a:gd name="T43" fmla="*/ 13966 h 346"/>
              <a:gd name="T44" fmla="*/ 48928 w 670"/>
              <a:gd name="T45" fmla="*/ 7242 h 346"/>
              <a:gd name="T46" fmla="*/ 45805 w 670"/>
              <a:gd name="T47" fmla="*/ 52760 h 346"/>
              <a:gd name="T48" fmla="*/ 17697 w 670"/>
              <a:gd name="T49" fmla="*/ 52760 h 346"/>
              <a:gd name="T50" fmla="*/ 31751 w 670"/>
              <a:gd name="T51" fmla="*/ 143279 h 346"/>
              <a:gd name="T52" fmla="*/ 56215 w 670"/>
              <a:gd name="T53" fmla="*/ 146900 h 346"/>
              <a:gd name="T54" fmla="*/ 77035 w 670"/>
              <a:gd name="T55" fmla="*/ 160866 h 346"/>
              <a:gd name="T56" fmla="*/ 112429 w 670"/>
              <a:gd name="T57" fmla="*/ 174832 h 346"/>
              <a:gd name="T58" fmla="*/ 136893 w 670"/>
              <a:gd name="T59" fmla="*/ 178453 h 346"/>
              <a:gd name="T60" fmla="*/ 112429 w 670"/>
              <a:gd name="T61" fmla="*/ 101382 h 346"/>
              <a:gd name="T62" fmla="*/ 112429 w 670"/>
              <a:gd name="T63" fmla="*/ 97761 h 346"/>
              <a:gd name="T64" fmla="*/ 56215 w 670"/>
              <a:gd name="T65" fmla="*/ 52760 h 346"/>
              <a:gd name="T66" fmla="*/ 48928 w 670"/>
              <a:gd name="T67" fmla="*/ 52760 h 346"/>
              <a:gd name="T68" fmla="*/ 48928 w 670"/>
              <a:gd name="T69" fmla="*/ 49139 h 346"/>
              <a:gd name="T70" fmla="*/ 62981 w 670"/>
              <a:gd name="T71" fmla="*/ 49139 h 3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0" h="346">
                <a:moveTo>
                  <a:pt x="243" y="189"/>
                </a:moveTo>
                <a:lnTo>
                  <a:pt x="243" y="189"/>
                </a:lnTo>
                <a:cubicBezTo>
                  <a:pt x="263" y="189"/>
                  <a:pt x="277" y="189"/>
                  <a:pt x="290" y="189"/>
                </a:cubicBezTo>
                <a:cubicBezTo>
                  <a:pt x="304" y="189"/>
                  <a:pt x="304" y="189"/>
                  <a:pt x="304" y="189"/>
                </a:cubicBezTo>
                <a:cubicBezTo>
                  <a:pt x="310" y="189"/>
                  <a:pt x="310" y="189"/>
                  <a:pt x="310" y="189"/>
                </a:cubicBezTo>
                <a:cubicBezTo>
                  <a:pt x="317" y="189"/>
                  <a:pt x="331" y="189"/>
                  <a:pt x="337" y="189"/>
                </a:cubicBezTo>
                <a:cubicBezTo>
                  <a:pt x="358" y="189"/>
                  <a:pt x="371" y="189"/>
                  <a:pt x="391" y="189"/>
                </a:cubicBezTo>
                <a:cubicBezTo>
                  <a:pt x="398" y="189"/>
                  <a:pt x="405" y="189"/>
                  <a:pt x="412" y="189"/>
                </a:cubicBezTo>
                <a:cubicBezTo>
                  <a:pt x="419" y="189"/>
                  <a:pt x="432" y="189"/>
                  <a:pt x="439" y="189"/>
                </a:cubicBezTo>
                <a:cubicBezTo>
                  <a:pt x="446" y="189"/>
                  <a:pt x="452" y="189"/>
                  <a:pt x="452" y="196"/>
                </a:cubicBezTo>
                <a:cubicBezTo>
                  <a:pt x="479" y="210"/>
                  <a:pt x="493" y="230"/>
                  <a:pt x="513" y="250"/>
                </a:cubicBezTo>
                <a:cubicBezTo>
                  <a:pt x="527" y="270"/>
                  <a:pt x="540" y="297"/>
                  <a:pt x="560" y="318"/>
                </a:cubicBezTo>
                <a:lnTo>
                  <a:pt x="560" y="324"/>
                </a:lnTo>
                <a:cubicBezTo>
                  <a:pt x="567" y="297"/>
                  <a:pt x="587" y="277"/>
                  <a:pt x="614" y="277"/>
                </a:cubicBezTo>
                <a:cubicBezTo>
                  <a:pt x="628" y="270"/>
                  <a:pt x="642" y="270"/>
                  <a:pt x="662" y="277"/>
                </a:cubicBezTo>
                <a:cubicBezTo>
                  <a:pt x="669" y="230"/>
                  <a:pt x="635" y="216"/>
                  <a:pt x="635" y="176"/>
                </a:cubicBezTo>
                <a:cubicBezTo>
                  <a:pt x="628" y="176"/>
                  <a:pt x="621" y="176"/>
                  <a:pt x="614" y="176"/>
                </a:cubicBezTo>
                <a:cubicBezTo>
                  <a:pt x="587" y="169"/>
                  <a:pt x="574" y="169"/>
                  <a:pt x="560" y="156"/>
                </a:cubicBezTo>
                <a:cubicBezTo>
                  <a:pt x="527" y="135"/>
                  <a:pt x="533" y="102"/>
                  <a:pt x="513" y="54"/>
                </a:cubicBezTo>
                <a:cubicBezTo>
                  <a:pt x="520" y="48"/>
                  <a:pt x="520" y="34"/>
                  <a:pt x="527" y="27"/>
                </a:cubicBezTo>
                <a:cubicBezTo>
                  <a:pt x="520" y="27"/>
                  <a:pt x="513" y="27"/>
                  <a:pt x="513" y="27"/>
                </a:cubicBezTo>
                <a:cubicBezTo>
                  <a:pt x="506" y="27"/>
                  <a:pt x="500" y="21"/>
                  <a:pt x="493" y="21"/>
                </a:cubicBezTo>
                <a:cubicBezTo>
                  <a:pt x="493" y="14"/>
                  <a:pt x="493" y="7"/>
                  <a:pt x="486" y="0"/>
                </a:cubicBezTo>
                <a:cubicBezTo>
                  <a:pt x="479" y="7"/>
                  <a:pt x="466" y="7"/>
                  <a:pt x="452" y="7"/>
                </a:cubicBezTo>
                <a:cubicBezTo>
                  <a:pt x="439" y="7"/>
                  <a:pt x="419" y="7"/>
                  <a:pt x="412" y="7"/>
                </a:cubicBezTo>
                <a:cubicBezTo>
                  <a:pt x="405" y="7"/>
                  <a:pt x="398" y="14"/>
                  <a:pt x="391" y="14"/>
                </a:cubicBezTo>
                <a:cubicBezTo>
                  <a:pt x="391" y="21"/>
                  <a:pt x="385" y="21"/>
                  <a:pt x="385" y="27"/>
                </a:cubicBezTo>
                <a:cubicBezTo>
                  <a:pt x="391" y="27"/>
                  <a:pt x="391" y="34"/>
                  <a:pt x="391" y="34"/>
                </a:cubicBezTo>
                <a:cubicBezTo>
                  <a:pt x="398" y="41"/>
                  <a:pt x="405" y="48"/>
                  <a:pt x="412" y="54"/>
                </a:cubicBezTo>
                <a:cubicBezTo>
                  <a:pt x="439" y="88"/>
                  <a:pt x="432" y="122"/>
                  <a:pt x="412" y="156"/>
                </a:cubicBezTo>
                <a:cubicBezTo>
                  <a:pt x="405" y="156"/>
                  <a:pt x="405" y="156"/>
                  <a:pt x="405" y="156"/>
                </a:cubicBezTo>
                <a:cubicBezTo>
                  <a:pt x="405" y="156"/>
                  <a:pt x="398" y="156"/>
                  <a:pt x="391" y="156"/>
                </a:cubicBezTo>
                <a:cubicBezTo>
                  <a:pt x="371" y="149"/>
                  <a:pt x="358" y="149"/>
                  <a:pt x="337" y="149"/>
                </a:cubicBezTo>
                <a:cubicBezTo>
                  <a:pt x="331" y="149"/>
                  <a:pt x="317" y="142"/>
                  <a:pt x="310" y="142"/>
                </a:cubicBezTo>
                <a:cubicBezTo>
                  <a:pt x="304" y="142"/>
                  <a:pt x="304" y="142"/>
                  <a:pt x="304" y="142"/>
                </a:cubicBezTo>
                <a:cubicBezTo>
                  <a:pt x="304" y="142"/>
                  <a:pt x="297" y="142"/>
                  <a:pt x="290" y="142"/>
                </a:cubicBezTo>
                <a:cubicBezTo>
                  <a:pt x="277" y="149"/>
                  <a:pt x="256" y="149"/>
                  <a:pt x="243" y="149"/>
                </a:cubicBezTo>
                <a:cubicBezTo>
                  <a:pt x="236" y="149"/>
                  <a:pt x="229" y="149"/>
                  <a:pt x="216" y="156"/>
                </a:cubicBezTo>
                <a:cubicBezTo>
                  <a:pt x="209" y="156"/>
                  <a:pt x="202" y="156"/>
                  <a:pt x="202" y="156"/>
                </a:cubicBezTo>
                <a:cubicBezTo>
                  <a:pt x="196" y="149"/>
                  <a:pt x="189" y="135"/>
                  <a:pt x="189" y="122"/>
                </a:cubicBezTo>
                <a:cubicBezTo>
                  <a:pt x="189" y="108"/>
                  <a:pt x="182" y="95"/>
                  <a:pt x="189" y="75"/>
                </a:cubicBezTo>
                <a:cubicBezTo>
                  <a:pt x="175" y="75"/>
                  <a:pt x="169" y="81"/>
                  <a:pt x="162" y="81"/>
                </a:cubicBezTo>
                <a:cubicBezTo>
                  <a:pt x="162" y="68"/>
                  <a:pt x="155" y="61"/>
                  <a:pt x="148" y="54"/>
                </a:cubicBezTo>
                <a:cubicBezTo>
                  <a:pt x="142" y="48"/>
                  <a:pt x="135" y="34"/>
                  <a:pt x="121" y="27"/>
                </a:cubicBezTo>
                <a:cubicBezTo>
                  <a:pt x="121" y="27"/>
                  <a:pt x="115" y="27"/>
                  <a:pt x="108" y="21"/>
                </a:cubicBezTo>
                <a:cubicBezTo>
                  <a:pt x="101" y="21"/>
                  <a:pt x="94" y="21"/>
                  <a:pt x="94" y="14"/>
                </a:cubicBezTo>
                <a:cubicBezTo>
                  <a:pt x="81" y="14"/>
                  <a:pt x="67" y="21"/>
                  <a:pt x="61" y="27"/>
                </a:cubicBezTo>
                <a:cubicBezTo>
                  <a:pt x="142" y="21"/>
                  <a:pt x="0" y="102"/>
                  <a:pt x="88" y="102"/>
                </a:cubicBezTo>
                <a:cubicBezTo>
                  <a:pt x="74" y="108"/>
                  <a:pt x="61" y="108"/>
                  <a:pt x="47" y="102"/>
                </a:cubicBezTo>
                <a:cubicBezTo>
                  <a:pt x="40" y="102"/>
                  <a:pt x="40" y="102"/>
                  <a:pt x="34" y="102"/>
                </a:cubicBezTo>
                <a:cubicBezTo>
                  <a:pt x="34" y="135"/>
                  <a:pt x="34" y="149"/>
                  <a:pt x="47" y="169"/>
                </a:cubicBezTo>
                <a:cubicBezTo>
                  <a:pt x="54" y="196"/>
                  <a:pt x="74" y="223"/>
                  <a:pt x="61" y="277"/>
                </a:cubicBezTo>
                <a:cubicBezTo>
                  <a:pt x="74" y="277"/>
                  <a:pt x="81" y="277"/>
                  <a:pt x="94" y="284"/>
                </a:cubicBezTo>
                <a:cubicBezTo>
                  <a:pt x="101" y="284"/>
                  <a:pt x="101" y="284"/>
                  <a:pt x="108" y="284"/>
                </a:cubicBezTo>
                <a:cubicBezTo>
                  <a:pt x="115" y="291"/>
                  <a:pt x="121" y="291"/>
                  <a:pt x="121" y="291"/>
                </a:cubicBezTo>
                <a:cubicBezTo>
                  <a:pt x="135" y="297"/>
                  <a:pt x="142" y="304"/>
                  <a:pt x="148" y="311"/>
                </a:cubicBezTo>
                <a:cubicBezTo>
                  <a:pt x="162" y="318"/>
                  <a:pt x="175" y="324"/>
                  <a:pt x="189" y="331"/>
                </a:cubicBezTo>
                <a:cubicBezTo>
                  <a:pt x="196" y="331"/>
                  <a:pt x="209" y="338"/>
                  <a:pt x="216" y="338"/>
                </a:cubicBezTo>
                <a:cubicBezTo>
                  <a:pt x="229" y="345"/>
                  <a:pt x="236" y="345"/>
                  <a:pt x="243" y="345"/>
                </a:cubicBezTo>
                <a:cubicBezTo>
                  <a:pt x="250" y="345"/>
                  <a:pt x="256" y="345"/>
                  <a:pt x="263" y="345"/>
                </a:cubicBezTo>
                <a:cubicBezTo>
                  <a:pt x="263" y="304"/>
                  <a:pt x="256" y="270"/>
                  <a:pt x="243" y="243"/>
                </a:cubicBezTo>
                <a:cubicBezTo>
                  <a:pt x="236" y="230"/>
                  <a:pt x="229" y="210"/>
                  <a:pt x="216" y="196"/>
                </a:cubicBezTo>
                <a:cubicBezTo>
                  <a:pt x="216" y="189"/>
                  <a:pt x="216" y="189"/>
                  <a:pt x="216" y="189"/>
                </a:cubicBezTo>
                <a:cubicBezTo>
                  <a:pt x="229" y="189"/>
                  <a:pt x="236" y="189"/>
                  <a:pt x="243" y="189"/>
                </a:cubicBezTo>
                <a:close/>
                <a:moveTo>
                  <a:pt x="108" y="102"/>
                </a:moveTo>
                <a:lnTo>
                  <a:pt x="108" y="102"/>
                </a:lnTo>
                <a:cubicBezTo>
                  <a:pt x="101" y="102"/>
                  <a:pt x="101" y="102"/>
                  <a:pt x="94" y="102"/>
                </a:cubicBezTo>
                <a:cubicBezTo>
                  <a:pt x="88" y="102"/>
                  <a:pt x="88" y="102"/>
                  <a:pt x="88" y="102"/>
                </a:cubicBezTo>
                <a:cubicBezTo>
                  <a:pt x="88" y="102"/>
                  <a:pt x="88" y="95"/>
                  <a:pt x="94" y="95"/>
                </a:cubicBezTo>
                <a:cubicBezTo>
                  <a:pt x="94" y="75"/>
                  <a:pt x="101" y="75"/>
                  <a:pt x="108" y="88"/>
                </a:cubicBezTo>
                <a:cubicBezTo>
                  <a:pt x="115" y="88"/>
                  <a:pt x="115" y="88"/>
                  <a:pt x="121" y="95"/>
                </a:cubicBezTo>
                <a:cubicBezTo>
                  <a:pt x="115" y="95"/>
                  <a:pt x="115" y="95"/>
                  <a:pt x="108" y="102"/>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09" name="Freeform 697"/>
          <p:cNvSpPr>
            <a:spLocks noChangeArrowheads="1"/>
          </p:cNvSpPr>
          <p:nvPr/>
        </p:nvSpPr>
        <p:spPr bwMode="auto">
          <a:xfrm>
            <a:off x="7838282" y="2794000"/>
            <a:ext cx="31750" cy="33338"/>
          </a:xfrm>
          <a:custGeom>
            <a:avLst/>
            <a:gdLst>
              <a:gd name="T0" fmla="*/ 21414 w 123"/>
              <a:gd name="T1" fmla="*/ 7222 h 129"/>
              <a:gd name="T2" fmla="*/ 21414 w 123"/>
              <a:gd name="T3" fmla="*/ 7222 h 129"/>
              <a:gd name="T4" fmla="*/ 21414 w 123"/>
              <a:gd name="T5" fmla="*/ 66025 h 129"/>
              <a:gd name="T6" fmla="*/ 21414 w 123"/>
              <a:gd name="T7" fmla="*/ 62930 h 129"/>
              <a:gd name="T8" fmla="*/ 53273 w 123"/>
              <a:gd name="T9" fmla="*/ 49003 h 129"/>
              <a:gd name="T10" fmla="*/ 60063 w 123"/>
              <a:gd name="T11" fmla="*/ 27854 h 129"/>
              <a:gd name="T12" fmla="*/ 53273 w 123"/>
              <a:gd name="T13" fmla="*/ 24244 h 129"/>
              <a:gd name="T14" fmla="*/ 49617 w 123"/>
              <a:gd name="T15" fmla="*/ 3611 h 129"/>
              <a:gd name="T16" fmla="*/ 21414 w 123"/>
              <a:gd name="T17" fmla="*/ 7222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129">
                <a:moveTo>
                  <a:pt x="41" y="14"/>
                </a:moveTo>
                <a:lnTo>
                  <a:pt x="41" y="14"/>
                </a:lnTo>
                <a:cubicBezTo>
                  <a:pt x="7" y="41"/>
                  <a:pt x="0" y="115"/>
                  <a:pt x="41" y="128"/>
                </a:cubicBezTo>
                <a:cubicBezTo>
                  <a:pt x="41" y="128"/>
                  <a:pt x="41" y="128"/>
                  <a:pt x="41" y="122"/>
                </a:cubicBezTo>
                <a:cubicBezTo>
                  <a:pt x="48" y="101"/>
                  <a:pt x="81" y="101"/>
                  <a:pt x="102" y="95"/>
                </a:cubicBezTo>
                <a:cubicBezTo>
                  <a:pt x="115" y="88"/>
                  <a:pt x="122" y="74"/>
                  <a:pt x="115" y="54"/>
                </a:cubicBezTo>
                <a:cubicBezTo>
                  <a:pt x="108" y="54"/>
                  <a:pt x="102" y="54"/>
                  <a:pt x="102" y="47"/>
                </a:cubicBezTo>
                <a:cubicBezTo>
                  <a:pt x="95" y="41"/>
                  <a:pt x="88" y="27"/>
                  <a:pt x="95" y="7"/>
                </a:cubicBezTo>
                <a:cubicBezTo>
                  <a:pt x="75" y="0"/>
                  <a:pt x="54" y="0"/>
                  <a:pt x="41"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10" name="Freeform 698"/>
          <p:cNvSpPr>
            <a:spLocks noChangeArrowheads="1"/>
          </p:cNvSpPr>
          <p:nvPr/>
        </p:nvSpPr>
        <p:spPr bwMode="auto">
          <a:xfrm>
            <a:off x="7692232" y="2783682"/>
            <a:ext cx="103188" cy="114300"/>
          </a:xfrm>
          <a:custGeom>
            <a:avLst/>
            <a:gdLst>
              <a:gd name="T0" fmla="*/ 0 w 399"/>
              <a:gd name="T1" fmla="*/ 49540 h 440"/>
              <a:gd name="T2" fmla="*/ 0 w 399"/>
              <a:gd name="T3" fmla="*/ 49540 h 440"/>
              <a:gd name="T4" fmla="*/ 0 w 399"/>
              <a:gd name="T5" fmla="*/ 102209 h 440"/>
              <a:gd name="T6" fmla="*/ 17078 w 399"/>
              <a:gd name="T7" fmla="*/ 102209 h 440"/>
              <a:gd name="T8" fmla="*/ 24324 w 399"/>
              <a:gd name="T9" fmla="*/ 95430 h 440"/>
              <a:gd name="T10" fmla="*/ 31051 w 399"/>
              <a:gd name="T11" fmla="*/ 88129 h 440"/>
              <a:gd name="T12" fmla="*/ 45024 w 399"/>
              <a:gd name="T13" fmla="*/ 77700 h 440"/>
              <a:gd name="T14" fmla="*/ 52270 w 399"/>
              <a:gd name="T15" fmla="*/ 77700 h 440"/>
              <a:gd name="T16" fmla="*/ 66243 w 399"/>
              <a:gd name="T17" fmla="*/ 99080 h 440"/>
              <a:gd name="T18" fmla="*/ 80216 w 399"/>
              <a:gd name="T19" fmla="*/ 119939 h 440"/>
              <a:gd name="T20" fmla="*/ 94189 w 399"/>
              <a:gd name="T21" fmla="*/ 134019 h 440"/>
              <a:gd name="T22" fmla="*/ 118512 w 399"/>
              <a:gd name="T23" fmla="*/ 165829 h 440"/>
              <a:gd name="T24" fmla="*/ 125758 w 399"/>
              <a:gd name="T25" fmla="*/ 172608 h 440"/>
              <a:gd name="T26" fmla="*/ 128863 w 399"/>
              <a:gd name="T27" fmla="*/ 179909 h 440"/>
              <a:gd name="T28" fmla="*/ 142836 w 399"/>
              <a:gd name="T29" fmla="*/ 193989 h 440"/>
              <a:gd name="T30" fmla="*/ 167677 w 399"/>
              <a:gd name="T31" fmla="*/ 228928 h 440"/>
              <a:gd name="T32" fmla="*/ 170782 w 399"/>
              <a:gd name="T33" fmla="*/ 222148 h 440"/>
              <a:gd name="T34" fmla="*/ 170782 w 399"/>
              <a:gd name="T35" fmla="*/ 211719 h 440"/>
              <a:gd name="T36" fmla="*/ 156809 w 399"/>
              <a:gd name="T37" fmla="*/ 186688 h 440"/>
              <a:gd name="T38" fmla="*/ 170782 w 399"/>
              <a:gd name="T39" fmla="*/ 190338 h 440"/>
              <a:gd name="T40" fmla="*/ 181650 w 399"/>
              <a:gd name="T41" fmla="*/ 193989 h 440"/>
              <a:gd name="T42" fmla="*/ 181650 w 399"/>
              <a:gd name="T43" fmla="*/ 193989 h 440"/>
              <a:gd name="T44" fmla="*/ 202351 w 399"/>
              <a:gd name="T45" fmla="*/ 218498 h 440"/>
              <a:gd name="T46" fmla="*/ 205973 w 399"/>
              <a:gd name="T47" fmla="*/ 218498 h 440"/>
              <a:gd name="T48" fmla="*/ 202351 w 399"/>
              <a:gd name="T49" fmla="*/ 211719 h 440"/>
              <a:gd name="T50" fmla="*/ 185273 w 399"/>
              <a:gd name="T51" fmla="*/ 183559 h 440"/>
              <a:gd name="T52" fmla="*/ 181650 w 399"/>
              <a:gd name="T53" fmla="*/ 151749 h 440"/>
              <a:gd name="T54" fmla="*/ 170782 w 399"/>
              <a:gd name="T55" fmla="*/ 137669 h 440"/>
              <a:gd name="T56" fmla="*/ 146459 w 399"/>
              <a:gd name="T57" fmla="*/ 123590 h 440"/>
              <a:gd name="T58" fmla="*/ 142836 w 399"/>
              <a:gd name="T59" fmla="*/ 116289 h 440"/>
              <a:gd name="T60" fmla="*/ 128863 w 399"/>
              <a:gd name="T61" fmla="*/ 102209 h 440"/>
              <a:gd name="T62" fmla="*/ 125758 w 399"/>
              <a:gd name="T63" fmla="*/ 95430 h 440"/>
              <a:gd name="T64" fmla="*/ 118512 w 399"/>
              <a:gd name="T65" fmla="*/ 88129 h 440"/>
              <a:gd name="T66" fmla="*/ 94189 w 399"/>
              <a:gd name="T67" fmla="*/ 70921 h 440"/>
              <a:gd name="T68" fmla="*/ 80216 w 399"/>
              <a:gd name="T69" fmla="*/ 63620 h 440"/>
              <a:gd name="T70" fmla="*/ 66243 w 399"/>
              <a:gd name="T71" fmla="*/ 56841 h 440"/>
              <a:gd name="T72" fmla="*/ 48647 w 399"/>
              <a:gd name="T73" fmla="*/ 53190 h 440"/>
              <a:gd name="T74" fmla="*/ 66243 w 399"/>
              <a:gd name="T75" fmla="*/ 35460 h 440"/>
              <a:gd name="T76" fmla="*/ 80216 w 399"/>
              <a:gd name="T77" fmla="*/ 42761 h 440"/>
              <a:gd name="T78" fmla="*/ 94189 w 399"/>
              <a:gd name="T79" fmla="*/ 53190 h 440"/>
              <a:gd name="T80" fmla="*/ 111785 w 399"/>
              <a:gd name="T81" fmla="*/ 63620 h 440"/>
              <a:gd name="T82" fmla="*/ 118512 w 399"/>
              <a:gd name="T83" fmla="*/ 35460 h 440"/>
              <a:gd name="T84" fmla="*/ 118512 w 399"/>
              <a:gd name="T85" fmla="*/ 14601 h 440"/>
              <a:gd name="T86" fmla="*/ 111785 w 399"/>
              <a:gd name="T87" fmla="*/ 14601 h 440"/>
              <a:gd name="T88" fmla="*/ 94189 w 399"/>
              <a:gd name="T89" fmla="*/ 17730 h 440"/>
              <a:gd name="T90" fmla="*/ 80216 w 399"/>
              <a:gd name="T91" fmla="*/ 3650 h 440"/>
              <a:gd name="T92" fmla="*/ 72971 w 399"/>
              <a:gd name="T93" fmla="*/ 0 h 440"/>
              <a:gd name="T94" fmla="*/ 66243 w 399"/>
              <a:gd name="T95" fmla="*/ 10951 h 440"/>
              <a:gd name="T96" fmla="*/ 45024 w 399"/>
              <a:gd name="T97" fmla="*/ 28681 h 440"/>
              <a:gd name="T98" fmla="*/ 31051 w 399"/>
              <a:gd name="T99" fmla="*/ 35460 h 440"/>
              <a:gd name="T100" fmla="*/ 24324 w 399"/>
              <a:gd name="T101" fmla="*/ 42761 h 440"/>
              <a:gd name="T102" fmla="*/ 24324 w 399"/>
              <a:gd name="T103" fmla="*/ 53190 h 440"/>
              <a:gd name="T104" fmla="*/ 17078 w 399"/>
              <a:gd name="T105" fmla="*/ 49540 h 440"/>
              <a:gd name="T106" fmla="*/ 0 w 399"/>
              <a:gd name="T107" fmla="*/ 49540 h 4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9" h="440">
                <a:moveTo>
                  <a:pt x="0" y="95"/>
                </a:moveTo>
                <a:lnTo>
                  <a:pt x="0" y="95"/>
                </a:lnTo>
                <a:cubicBezTo>
                  <a:pt x="0" y="196"/>
                  <a:pt x="0" y="196"/>
                  <a:pt x="0" y="196"/>
                </a:cubicBezTo>
                <a:cubicBezTo>
                  <a:pt x="13" y="196"/>
                  <a:pt x="20" y="196"/>
                  <a:pt x="33" y="196"/>
                </a:cubicBezTo>
                <a:cubicBezTo>
                  <a:pt x="40" y="196"/>
                  <a:pt x="47" y="190"/>
                  <a:pt x="47" y="183"/>
                </a:cubicBezTo>
                <a:cubicBezTo>
                  <a:pt x="54" y="183"/>
                  <a:pt x="60" y="176"/>
                  <a:pt x="60" y="169"/>
                </a:cubicBezTo>
                <a:cubicBezTo>
                  <a:pt x="67" y="156"/>
                  <a:pt x="74" y="149"/>
                  <a:pt x="87" y="149"/>
                </a:cubicBezTo>
                <a:cubicBezTo>
                  <a:pt x="94" y="149"/>
                  <a:pt x="94" y="149"/>
                  <a:pt x="101" y="149"/>
                </a:cubicBezTo>
                <a:cubicBezTo>
                  <a:pt x="108" y="163"/>
                  <a:pt x="114" y="176"/>
                  <a:pt x="128" y="190"/>
                </a:cubicBezTo>
                <a:cubicBezTo>
                  <a:pt x="135" y="203"/>
                  <a:pt x="148" y="217"/>
                  <a:pt x="155" y="230"/>
                </a:cubicBezTo>
                <a:cubicBezTo>
                  <a:pt x="168" y="237"/>
                  <a:pt x="175" y="250"/>
                  <a:pt x="182" y="257"/>
                </a:cubicBezTo>
                <a:cubicBezTo>
                  <a:pt x="195" y="277"/>
                  <a:pt x="216" y="298"/>
                  <a:pt x="229" y="318"/>
                </a:cubicBezTo>
                <a:cubicBezTo>
                  <a:pt x="236" y="325"/>
                  <a:pt x="243" y="331"/>
                  <a:pt x="243" y="331"/>
                </a:cubicBezTo>
                <a:cubicBezTo>
                  <a:pt x="249" y="345"/>
                  <a:pt x="249" y="345"/>
                  <a:pt x="249" y="345"/>
                </a:cubicBezTo>
                <a:cubicBezTo>
                  <a:pt x="256" y="352"/>
                  <a:pt x="270" y="365"/>
                  <a:pt x="276" y="372"/>
                </a:cubicBezTo>
                <a:cubicBezTo>
                  <a:pt x="290" y="399"/>
                  <a:pt x="310" y="419"/>
                  <a:pt x="324" y="439"/>
                </a:cubicBezTo>
                <a:cubicBezTo>
                  <a:pt x="330" y="439"/>
                  <a:pt x="330" y="433"/>
                  <a:pt x="330" y="426"/>
                </a:cubicBezTo>
                <a:cubicBezTo>
                  <a:pt x="330" y="419"/>
                  <a:pt x="330" y="412"/>
                  <a:pt x="330" y="406"/>
                </a:cubicBezTo>
                <a:cubicBezTo>
                  <a:pt x="330" y="385"/>
                  <a:pt x="310" y="372"/>
                  <a:pt x="303" y="358"/>
                </a:cubicBezTo>
                <a:cubicBezTo>
                  <a:pt x="310" y="365"/>
                  <a:pt x="324" y="365"/>
                  <a:pt x="330" y="365"/>
                </a:cubicBezTo>
                <a:cubicBezTo>
                  <a:pt x="337" y="372"/>
                  <a:pt x="344" y="372"/>
                  <a:pt x="351" y="372"/>
                </a:cubicBezTo>
                <a:cubicBezTo>
                  <a:pt x="351" y="399"/>
                  <a:pt x="344" y="439"/>
                  <a:pt x="391" y="419"/>
                </a:cubicBezTo>
                <a:cubicBezTo>
                  <a:pt x="398" y="419"/>
                  <a:pt x="398" y="419"/>
                  <a:pt x="398" y="419"/>
                </a:cubicBezTo>
                <a:cubicBezTo>
                  <a:pt x="398" y="412"/>
                  <a:pt x="398" y="412"/>
                  <a:pt x="391" y="406"/>
                </a:cubicBezTo>
                <a:cubicBezTo>
                  <a:pt x="378" y="385"/>
                  <a:pt x="371" y="372"/>
                  <a:pt x="358" y="352"/>
                </a:cubicBezTo>
                <a:cubicBezTo>
                  <a:pt x="358" y="325"/>
                  <a:pt x="358" y="304"/>
                  <a:pt x="351" y="291"/>
                </a:cubicBezTo>
                <a:cubicBezTo>
                  <a:pt x="344" y="277"/>
                  <a:pt x="337" y="271"/>
                  <a:pt x="330" y="264"/>
                </a:cubicBezTo>
                <a:cubicBezTo>
                  <a:pt x="317" y="250"/>
                  <a:pt x="303" y="244"/>
                  <a:pt x="283" y="237"/>
                </a:cubicBezTo>
                <a:cubicBezTo>
                  <a:pt x="283" y="230"/>
                  <a:pt x="276" y="230"/>
                  <a:pt x="276" y="223"/>
                </a:cubicBezTo>
                <a:cubicBezTo>
                  <a:pt x="270" y="210"/>
                  <a:pt x="256" y="203"/>
                  <a:pt x="249" y="196"/>
                </a:cubicBezTo>
                <a:cubicBezTo>
                  <a:pt x="249" y="190"/>
                  <a:pt x="249" y="190"/>
                  <a:pt x="243" y="183"/>
                </a:cubicBezTo>
                <a:cubicBezTo>
                  <a:pt x="243" y="183"/>
                  <a:pt x="236" y="176"/>
                  <a:pt x="229" y="169"/>
                </a:cubicBezTo>
                <a:cubicBezTo>
                  <a:pt x="216" y="156"/>
                  <a:pt x="202" y="149"/>
                  <a:pt x="182" y="136"/>
                </a:cubicBezTo>
                <a:cubicBezTo>
                  <a:pt x="175" y="129"/>
                  <a:pt x="168" y="129"/>
                  <a:pt x="155" y="122"/>
                </a:cubicBezTo>
                <a:cubicBezTo>
                  <a:pt x="148" y="115"/>
                  <a:pt x="135" y="115"/>
                  <a:pt x="128" y="109"/>
                </a:cubicBezTo>
                <a:cubicBezTo>
                  <a:pt x="114" y="109"/>
                  <a:pt x="108" y="109"/>
                  <a:pt x="94" y="102"/>
                </a:cubicBezTo>
                <a:cubicBezTo>
                  <a:pt x="108" y="75"/>
                  <a:pt x="114" y="68"/>
                  <a:pt x="128" y="68"/>
                </a:cubicBezTo>
                <a:cubicBezTo>
                  <a:pt x="135" y="68"/>
                  <a:pt x="148" y="75"/>
                  <a:pt x="155" y="82"/>
                </a:cubicBezTo>
                <a:cubicBezTo>
                  <a:pt x="168" y="88"/>
                  <a:pt x="175" y="95"/>
                  <a:pt x="182" y="102"/>
                </a:cubicBezTo>
                <a:cubicBezTo>
                  <a:pt x="195" y="109"/>
                  <a:pt x="202" y="115"/>
                  <a:pt x="216" y="122"/>
                </a:cubicBezTo>
                <a:cubicBezTo>
                  <a:pt x="202" y="102"/>
                  <a:pt x="216" y="82"/>
                  <a:pt x="229" y="68"/>
                </a:cubicBezTo>
                <a:cubicBezTo>
                  <a:pt x="243" y="55"/>
                  <a:pt x="249" y="41"/>
                  <a:pt x="229" y="28"/>
                </a:cubicBezTo>
                <a:cubicBezTo>
                  <a:pt x="229" y="28"/>
                  <a:pt x="222" y="28"/>
                  <a:pt x="216" y="28"/>
                </a:cubicBezTo>
                <a:cubicBezTo>
                  <a:pt x="209" y="61"/>
                  <a:pt x="195" y="48"/>
                  <a:pt x="182" y="34"/>
                </a:cubicBezTo>
                <a:cubicBezTo>
                  <a:pt x="175" y="21"/>
                  <a:pt x="168" y="14"/>
                  <a:pt x="155" y="7"/>
                </a:cubicBezTo>
                <a:cubicBezTo>
                  <a:pt x="155" y="0"/>
                  <a:pt x="148" y="0"/>
                  <a:pt x="141" y="0"/>
                </a:cubicBezTo>
                <a:cubicBezTo>
                  <a:pt x="135" y="7"/>
                  <a:pt x="135" y="14"/>
                  <a:pt x="128" y="21"/>
                </a:cubicBezTo>
                <a:cubicBezTo>
                  <a:pt x="114" y="34"/>
                  <a:pt x="101" y="41"/>
                  <a:pt x="87" y="55"/>
                </a:cubicBezTo>
                <a:cubicBezTo>
                  <a:pt x="81" y="61"/>
                  <a:pt x="67" y="68"/>
                  <a:pt x="60" y="68"/>
                </a:cubicBezTo>
                <a:cubicBezTo>
                  <a:pt x="54" y="75"/>
                  <a:pt x="54" y="82"/>
                  <a:pt x="47" y="82"/>
                </a:cubicBezTo>
                <a:cubicBezTo>
                  <a:pt x="47" y="88"/>
                  <a:pt x="47" y="95"/>
                  <a:pt x="47" y="102"/>
                </a:cubicBezTo>
                <a:cubicBezTo>
                  <a:pt x="40" y="95"/>
                  <a:pt x="33" y="95"/>
                  <a:pt x="33" y="95"/>
                </a:cubicBezTo>
                <a:cubicBezTo>
                  <a:pt x="20" y="95"/>
                  <a:pt x="13" y="95"/>
                  <a:pt x="0"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12" name="Freeform 700"/>
          <p:cNvSpPr>
            <a:spLocks noChangeArrowheads="1"/>
          </p:cNvSpPr>
          <p:nvPr/>
        </p:nvSpPr>
        <p:spPr bwMode="auto">
          <a:xfrm>
            <a:off x="7816057" y="2861469"/>
            <a:ext cx="32544" cy="38894"/>
          </a:xfrm>
          <a:custGeom>
            <a:avLst/>
            <a:gdLst>
              <a:gd name="T0" fmla="*/ 38649 w 123"/>
              <a:gd name="T1" fmla="*/ 0 h 149"/>
              <a:gd name="T2" fmla="*/ 38649 w 123"/>
              <a:gd name="T3" fmla="*/ 0 h 149"/>
              <a:gd name="T4" fmla="*/ 24547 w 123"/>
              <a:gd name="T5" fmla="*/ 35080 h 149"/>
              <a:gd name="T6" fmla="*/ 10446 w 123"/>
              <a:gd name="T7" fmla="*/ 24608 h 149"/>
              <a:gd name="T8" fmla="*/ 0 w 123"/>
              <a:gd name="T9" fmla="*/ 35080 h 149"/>
              <a:gd name="T10" fmla="*/ 10446 w 123"/>
              <a:gd name="T11" fmla="*/ 45551 h 149"/>
              <a:gd name="T12" fmla="*/ 38649 w 123"/>
              <a:gd name="T13" fmla="*/ 70683 h 149"/>
              <a:gd name="T14" fmla="*/ 63719 w 123"/>
              <a:gd name="T15" fmla="*/ 73824 h 149"/>
              <a:gd name="T16" fmla="*/ 63719 w 123"/>
              <a:gd name="T17" fmla="*/ 67018 h 149"/>
              <a:gd name="T18" fmla="*/ 63719 w 123"/>
              <a:gd name="T19" fmla="*/ 52881 h 149"/>
              <a:gd name="T20" fmla="*/ 38649 w 123"/>
              <a:gd name="T21" fmla="*/ 0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 h="149">
                <a:moveTo>
                  <a:pt x="74" y="0"/>
                </a:moveTo>
                <a:lnTo>
                  <a:pt x="74" y="0"/>
                </a:lnTo>
                <a:cubicBezTo>
                  <a:pt x="68" y="27"/>
                  <a:pt x="74" y="67"/>
                  <a:pt x="47" y="67"/>
                </a:cubicBezTo>
                <a:cubicBezTo>
                  <a:pt x="47" y="54"/>
                  <a:pt x="34" y="47"/>
                  <a:pt x="20" y="47"/>
                </a:cubicBezTo>
                <a:cubicBezTo>
                  <a:pt x="7" y="54"/>
                  <a:pt x="0" y="60"/>
                  <a:pt x="0" y="67"/>
                </a:cubicBezTo>
                <a:cubicBezTo>
                  <a:pt x="7" y="74"/>
                  <a:pt x="14" y="81"/>
                  <a:pt x="20" y="87"/>
                </a:cubicBezTo>
                <a:cubicBezTo>
                  <a:pt x="34" y="108"/>
                  <a:pt x="47" y="128"/>
                  <a:pt x="74" y="135"/>
                </a:cubicBezTo>
                <a:cubicBezTo>
                  <a:pt x="88" y="141"/>
                  <a:pt x="102" y="148"/>
                  <a:pt x="122" y="141"/>
                </a:cubicBezTo>
                <a:cubicBezTo>
                  <a:pt x="122" y="141"/>
                  <a:pt x="122" y="135"/>
                  <a:pt x="122" y="128"/>
                </a:cubicBezTo>
                <a:cubicBezTo>
                  <a:pt x="122" y="101"/>
                  <a:pt x="122" y="101"/>
                  <a:pt x="122" y="101"/>
                </a:cubicBezTo>
                <a:cubicBezTo>
                  <a:pt x="122" y="54"/>
                  <a:pt x="108" y="13"/>
                  <a:pt x="7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23" name="Freeform 711"/>
          <p:cNvSpPr>
            <a:spLocks noChangeArrowheads="1"/>
          </p:cNvSpPr>
          <p:nvPr/>
        </p:nvSpPr>
        <p:spPr bwMode="auto">
          <a:xfrm>
            <a:off x="8774907" y="3083719"/>
            <a:ext cx="28575" cy="26988"/>
          </a:xfrm>
          <a:custGeom>
            <a:avLst/>
            <a:gdLst>
              <a:gd name="T0" fmla="*/ 35783 w 109"/>
              <a:gd name="T1" fmla="*/ 49151 h 102"/>
              <a:gd name="T2" fmla="*/ 35783 w 109"/>
              <a:gd name="T3" fmla="*/ 49151 h 102"/>
              <a:gd name="T4" fmla="*/ 38940 w 109"/>
              <a:gd name="T5" fmla="*/ 52256 h 102"/>
              <a:gd name="T6" fmla="*/ 49991 w 109"/>
              <a:gd name="T7" fmla="*/ 27939 h 102"/>
              <a:gd name="T8" fmla="*/ 49991 w 109"/>
              <a:gd name="T9" fmla="*/ 3622 h 102"/>
              <a:gd name="T10" fmla="*/ 38940 w 109"/>
              <a:gd name="T11" fmla="*/ 0 h 102"/>
              <a:gd name="T12" fmla="*/ 35783 w 109"/>
              <a:gd name="T13" fmla="*/ 7243 h 102"/>
              <a:gd name="T14" fmla="*/ 14208 w 109"/>
              <a:gd name="T15" fmla="*/ 3622 h 102"/>
              <a:gd name="T16" fmla="*/ 0 w 109"/>
              <a:gd name="T17" fmla="*/ 0 h 102"/>
              <a:gd name="T18" fmla="*/ 14208 w 109"/>
              <a:gd name="T19" fmla="*/ 35182 h 102"/>
              <a:gd name="T20" fmla="*/ 35783 w 109"/>
              <a:gd name="T21" fmla="*/ 49151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02">
                <a:moveTo>
                  <a:pt x="68" y="95"/>
                </a:moveTo>
                <a:lnTo>
                  <a:pt x="68" y="95"/>
                </a:lnTo>
                <a:cubicBezTo>
                  <a:pt x="74" y="101"/>
                  <a:pt x="74" y="101"/>
                  <a:pt x="74" y="101"/>
                </a:cubicBezTo>
                <a:cubicBezTo>
                  <a:pt x="81" y="95"/>
                  <a:pt x="88" y="74"/>
                  <a:pt x="95" y="54"/>
                </a:cubicBezTo>
                <a:cubicBezTo>
                  <a:pt x="101" y="41"/>
                  <a:pt x="108" y="20"/>
                  <a:pt x="95" y="7"/>
                </a:cubicBezTo>
                <a:cubicBezTo>
                  <a:pt x="95" y="7"/>
                  <a:pt x="88" y="0"/>
                  <a:pt x="74" y="0"/>
                </a:cubicBezTo>
                <a:cubicBezTo>
                  <a:pt x="74" y="7"/>
                  <a:pt x="74" y="7"/>
                  <a:pt x="68" y="14"/>
                </a:cubicBezTo>
                <a:cubicBezTo>
                  <a:pt x="61" y="27"/>
                  <a:pt x="47" y="14"/>
                  <a:pt x="27" y="7"/>
                </a:cubicBezTo>
                <a:cubicBezTo>
                  <a:pt x="20" y="0"/>
                  <a:pt x="7" y="0"/>
                  <a:pt x="0" y="0"/>
                </a:cubicBezTo>
                <a:cubicBezTo>
                  <a:pt x="0" y="34"/>
                  <a:pt x="7" y="54"/>
                  <a:pt x="27" y="68"/>
                </a:cubicBezTo>
                <a:cubicBezTo>
                  <a:pt x="41" y="81"/>
                  <a:pt x="54" y="88"/>
                  <a:pt x="68"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24" name="Freeform 712"/>
          <p:cNvSpPr>
            <a:spLocks noChangeArrowheads="1"/>
          </p:cNvSpPr>
          <p:nvPr/>
        </p:nvSpPr>
        <p:spPr bwMode="auto">
          <a:xfrm>
            <a:off x="8847138" y="3034507"/>
            <a:ext cx="146050" cy="118269"/>
          </a:xfrm>
          <a:custGeom>
            <a:avLst/>
            <a:gdLst>
              <a:gd name="T0" fmla="*/ 220742 w 561"/>
              <a:gd name="T1" fmla="*/ 105906 h 453"/>
              <a:gd name="T2" fmla="*/ 220742 w 561"/>
              <a:gd name="T3" fmla="*/ 105906 h 453"/>
              <a:gd name="T4" fmla="*/ 210355 w 561"/>
              <a:gd name="T5" fmla="*/ 98603 h 453"/>
              <a:gd name="T6" fmla="*/ 210355 w 561"/>
              <a:gd name="T7" fmla="*/ 102254 h 453"/>
              <a:gd name="T8" fmla="*/ 203602 w 561"/>
              <a:gd name="T9" fmla="*/ 102254 h 453"/>
              <a:gd name="T10" fmla="*/ 171919 w 561"/>
              <a:gd name="T11" fmla="*/ 98603 h 453"/>
              <a:gd name="T12" fmla="*/ 164648 w 561"/>
              <a:gd name="T13" fmla="*/ 98603 h 453"/>
              <a:gd name="T14" fmla="*/ 157896 w 561"/>
              <a:gd name="T15" fmla="*/ 59996 h 453"/>
              <a:gd name="T16" fmla="*/ 143872 w 561"/>
              <a:gd name="T17" fmla="*/ 28172 h 453"/>
              <a:gd name="T18" fmla="*/ 140236 w 561"/>
              <a:gd name="T19" fmla="*/ 28172 h 453"/>
              <a:gd name="T20" fmla="*/ 140236 w 561"/>
              <a:gd name="T21" fmla="*/ 31824 h 453"/>
              <a:gd name="T22" fmla="*/ 119461 w 561"/>
              <a:gd name="T23" fmla="*/ 38606 h 453"/>
              <a:gd name="T24" fmla="*/ 91413 w 561"/>
              <a:gd name="T25" fmla="*/ 7304 h 453"/>
              <a:gd name="T26" fmla="*/ 87778 w 561"/>
              <a:gd name="T27" fmla="*/ 7304 h 453"/>
              <a:gd name="T28" fmla="*/ 77390 w 561"/>
              <a:gd name="T29" fmla="*/ 0 h 453"/>
              <a:gd name="T30" fmla="*/ 52459 w 561"/>
              <a:gd name="T31" fmla="*/ 31824 h 453"/>
              <a:gd name="T32" fmla="*/ 52459 w 561"/>
              <a:gd name="T33" fmla="*/ 35476 h 453"/>
              <a:gd name="T34" fmla="*/ 38435 w 561"/>
              <a:gd name="T35" fmla="*/ 45910 h 453"/>
              <a:gd name="T36" fmla="*/ 24412 w 561"/>
              <a:gd name="T37" fmla="*/ 59996 h 453"/>
              <a:gd name="T38" fmla="*/ 6752 w 561"/>
              <a:gd name="T39" fmla="*/ 80864 h 453"/>
              <a:gd name="T40" fmla="*/ 0 w 561"/>
              <a:gd name="T41" fmla="*/ 102254 h 453"/>
              <a:gd name="T42" fmla="*/ 6752 w 561"/>
              <a:gd name="T43" fmla="*/ 109037 h 453"/>
              <a:gd name="T44" fmla="*/ 24412 w 561"/>
              <a:gd name="T45" fmla="*/ 116341 h 453"/>
              <a:gd name="T46" fmla="*/ 38435 w 561"/>
              <a:gd name="T47" fmla="*/ 123123 h 453"/>
              <a:gd name="T48" fmla="*/ 52459 w 561"/>
              <a:gd name="T49" fmla="*/ 126775 h 453"/>
              <a:gd name="T50" fmla="*/ 52459 w 561"/>
              <a:gd name="T51" fmla="*/ 126775 h 453"/>
              <a:gd name="T52" fmla="*/ 87778 w 561"/>
              <a:gd name="T53" fmla="*/ 134079 h 453"/>
              <a:gd name="T54" fmla="*/ 91413 w 561"/>
              <a:gd name="T55" fmla="*/ 134079 h 453"/>
              <a:gd name="T56" fmla="*/ 108553 w 561"/>
              <a:gd name="T57" fmla="*/ 134079 h 453"/>
              <a:gd name="T58" fmla="*/ 98165 w 561"/>
              <a:gd name="T59" fmla="*/ 176337 h 453"/>
              <a:gd name="T60" fmla="*/ 119461 w 561"/>
              <a:gd name="T61" fmla="*/ 172685 h 453"/>
              <a:gd name="T62" fmla="*/ 140236 w 561"/>
              <a:gd name="T63" fmla="*/ 162251 h 453"/>
              <a:gd name="T64" fmla="*/ 143872 w 561"/>
              <a:gd name="T65" fmla="*/ 158599 h 453"/>
              <a:gd name="T66" fmla="*/ 150624 w 561"/>
              <a:gd name="T67" fmla="*/ 151295 h 453"/>
              <a:gd name="T68" fmla="*/ 143872 w 561"/>
              <a:gd name="T69" fmla="*/ 148165 h 453"/>
              <a:gd name="T70" fmla="*/ 140236 w 561"/>
              <a:gd name="T71" fmla="*/ 144513 h 453"/>
              <a:gd name="T72" fmla="*/ 129848 w 561"/>
              <a:gd name="T73" fmla="*/ 130427 h 453"/>
              <a:gd name="T74" fmla="*/ 140236 w 561"/>
              <a:gd name="T75" fmla="*/ 126775 h 453"/>
              <a:gd name="T76" fmla="*/ 143872 w 561"/>
              <a:gd name="T77" fmla="*/ 126775 h 453"/>
              <a:gd name="T78" fmla="*/ 157896 w 561"/>
              <a:gd name="T79" fmla="*/ 119992 h 453"/>
              <a:gd name="T80" fmla="*/ 161532 w 561"/>
              <a:gd name="T81" fmla="*/ 119992 h 453"/>
              <a:gd name="T82" fmla="*/ 171919 w 561"/>
              <a:gd name="T83" fmla="*/ 123123 h 453"/>
              <a:gd name="T84" fmla="*/ 203602 w 561"/>
              <a:gd name="T85" fmla="*/ 130427 h 453"/>
              <a:gd name="T86" fmla="*/ 210355 w 561"/>
              <a:gd name="T87" fmla="*/ 126775 h 453"/>
              <a:gd name="T88" fmla="*/ 210355 w 561"/>
              <a:gd name="T89" fmla="*/ 229029 h 453"/>
              <a:gd name="T90" fmla="*/ 228014 w 561"/>
              <a:gd name="T91" fmla="*/ 235811 h 453"/>
              <a:gd name="T92" fmla="*/ 248790 w 561"/>
              <a:gd name="T93" fmla="*/ 232681 h 453"/>
              <a:gd name="T94" fmla="*/ 280473 w 561"/>
              <a:gd name="T95" fmla="*/ 221725 h 453"/>
              <a:gd name="T96" fmla="*/ 290861 w 561"/>
              <a:gd name="T97" fmla="*/ 214943 h 453"/>
              <a:gd name="T98" fmla="*/ 280473 w 561"/>
              <a:gd name="T99" fmla="*/ 211291 h 453"/>
              <a:gd name="T100" fmla="*/ 248790 w 561"/>
              <a:gd name="T101" fmla="*/ 179467 h 453"/>
              <a:gd name="T102" fmla="*/ 228014 w 561"/>
              <a:gd name="T103" fmla="*/ 119992 h 453"/>
              <a:gd name="T104" fmla="*/ 220742 w 561"/>
              <a:gd name="T105" fmla="*/ 109037 h 453"/>
              <a:gd name="T106" fmla="*/ 224378 w 561"/>
              <a:gd name="T107" fmla="*/ 105906 h 453"/>
              <a:gd name="T108" fmla="*/ 220742 w 561"/>
              <a:gd name="T109" fmla="*/ 105906 h 4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1" h="453">
                <a:moveTo>
                  <a:pt x="425" y="203"/>
                </a:moveTo>
                <a:lnTo>
                  <a:pt x="425" y="203"/>
                </a:lnTo>
                <a:cubicBezTo>
                  <a:pt x="419" y="196"/>
                  <a:pt x="412" y="189"/>
                  <a:pt x="405" y="189"/>
                </a:cubicBezTo>
                <a:cubicBezTo>
                  <a:pt x="405" y="196"/>
                  <a:pt x="405" y="196"/>
                  <a:pt x="405" y="196"/>
                </a:cubicBezTo>
                <a:cubicBezTo>
                  <a:pt x="405" y="196"/>
                  <a:pt x="398" y="196"/>
                  <a:pt x="392" y="196"/>
                </a:cubicBezTo>
                <a:cubicBezTo>
                  <a:pt x="371" y="189"/>
                  <a:pt x="351" y="182"/>
                  <a:pt x="331" y="189"/>
                </a:cubicBezTo>
                <a:cubicBezTo>
                  <a:pt x="331" y="189"/>
                  <a:pt x="324" y="189"/>
                  <a:pt x="317" y="189"/>
                </a:cubicBezTo>
                <a:cubicBezTo>
                  <a:pt x="317" y="162"/>
                  <a:pt x="311" y="142"/>
                  <a:pt x="304" y="115"/>
                </a:cubicBezTo>
                <a:cubicBezTo>
                  <a:pt x="297" y="95"/>
                  <a:pt x="290" y="74"/>
                  <a:pt x="277" y="54"/>
                </a:cubicBezTo>
                <a:cubicBezTo>
                  <a:pt x="277" y="54"/>
                  <a:pt x="277" y="54"/>
                  <a:pt x="270" y="54"/>
                </a:cubicBezTo>
                <a:lnTo>
                  <a:pt x="270" y="61"/>
                </a:lnTo>
                <a:cubicBezTo>
                  <a:pt x="257" y="81"/>
                  <a:pt x="243" y="81"/>
                  <a:pt x="230" y="74"/>
                </a:cubicBezTo>
                <a:cubicBezTo>
                  <a:pt x="209" y="61"/>
                  <a:pt x="196" y="27"/>
                  <a:pt x="176" y="14"/>
                </a:cubicBezTo>
                <a:cubicBezTo>
                  <a:pt x="169" y="14"/>
                  <a:pt x="169" y="14"/>
                  <a:pt x="169" y="14"/>
                </a:cubicBezTo>
                <a:cubicBezTo>
                  <a:pt x="162" y="7"/>
                  <a:pt x="155" y="0"/>
                  <a:pt x="149" y="0"/>
                </a:cubicBezTo>
                <a:cubicBezTo>
                  <a:pt x="135" y="27"/>
                  <a:pt x="122" y="41"/>
                  <a:pt x="101" y="61"/>
                </a:cubicBezTo>
                <a:cubicBezTo>
                  <a:pt x="101" y="68"/>
                  <a:pt x="101" y="68"/>
                  <a:pt x="101" y="68"/>
                </a:cubicBezTo>
                <a:cubicBezTo>
                  <a:pt x="88" y="74"/>
                  <a:pt x="81" y="81"/>
                  <a:pt x="74" y="88"/>
                </a:cubicBezTo>
                <a:cubicBezTo>
                  <a:pt x="67" y="95"/>
                  <a:pt x="54" y="101"/>
                  <a:pt x="47" y="115"/>
                </a:cubicBezTo>
                <a:cubicBezTo>
                  <a:pt x="34" y="128"/>
                  <a:pt x="20" y="142"/>
                  <a:pt x="13" y="155"/>
                </a:cubicBezTo>
                <a:cubicBezTo>
                  <a:pt x="7" y="169"/>
                  <a:pt x="0" y="182"/>
                  <a:pt x="0" y="196"/>
                </a:cubicBezTo>
                <a:cubicBezTo>
                  <a:pt x="0" y="203"/>
                  <a:pt x="7" y="203"/>
                  <a:pt x="13" y="209"/>
                </a:cubicBezTo>
                <a:cubicBezTo>
                  <a:pt x="27" y="209"/>
                  <a:pt x="34" y="216"/>
                  <a:pt x="47" y="223"/>
                </a:cubicBezTo>
                <a:cubicBezTo>
                  <a:pt x="54" y="223"/>
                  <a:pt x="67" y="230"/>
                  <a:pt x="74" y="236"/>
                </a:cubicBezTo>
                <a:cubicBezTo>
                  <a:pt x="81" y="236"/>
                  <a:pt x="88" y="236"/>
                  <a:pt x="101" y="243"/>
                </a:cubicBezTo>
                <a:cubicBezTo>
                  <a:pt x="128" y="250"/>
                  <a:pt x="149" y="257"/>
                  <a:pt x="169" y="257"/>
                </a:cubicBezTo>
                <a:cubicBezTo>
                  <a:pt x="176" y="257"/>
                  <a:pt x="176" y="257"/>
                  <a:pt x="176" y="257"/>
                </a:cubicBezTo>
                <a:cubicBezTo>
                  <a:pt x="189" y="257"/>
                  <a:pt x="196" y="257"/>
                  <a:pt x="209" y="257"/>
                </a:cubicBezTo>
                <a:cubicBezTo>
                  <a:pt x="209" y="284"/>
                  <a:pt x="182" y="297"/>
                  <a:pt x="189" y="338"/>
                </a:cubicBezTo>
                <a:cubicBezTo>
                  <a:pt x="203" y="338"/>
                  <a:pt x="216" y="331"/>
                  <a:pt x="230" y="331"/>
                </a:cubicBezTo>
                <a:cubicBezTo>
                  <a:pt x="243" y="324"/>
                  <a:pt x="257" y="324"/>
                  <a:pt x="270" y="311"/>
                </a:cubicBezTo>
                <a:cubicBezTo>
                  <a:pt x="270" y="311"/>
                  <a:pt x="270" y="311"/>
                  <a:pt x="277" y="304"/>
                </a:cubicBezTo>
                <a:cubicBezTo>
                  <a:pt x="284" y="304"/>
                  <a:pt x="284" y="297"/>
                  <a:pt x="290" y="290"/>
                </a:cubicBezTo>
                <a:cubicBezTo>
                  <a:pt x="284" y="290"/>
                  <a:pt x="277" y="284"/>
                  <a:pt x="277" y="284"/>
                </a:cubicBezTo>
                <a:cubicBezTo>
                  <a:pt x="270" y="284"/>
                  <a:pt x="270" y="277"/>
                  <a:pt x="270" y="277"/>
                </a:cubicBezTo>
                <a:cubicBezTo>
                  <a:pt x="263" y="270"/>
                  <a:pt x="257" y="257"/>
                  <a:pt x="250" y="250"/>
                </a:cubicBezTo>
                <a:cubicBezTo>
                  <a:pt x="257" y="250"/>
                  <a:pt x="263" y="243"/>
                  <a:pt x="270" y="243"/>
                </a:cubicBezTo>
                <a:cubicBezTo>
                  <a:pt x="270" y="243"/>
                  <a:pt x="270" y="243"/>
                  <a:pt x="277" y="243"/>
                </a:cubicBezTo>
                <a:cubicBezTo>
                  <a:pt x="284" y="236"/>
                  <a:pt x="297" y="236"/>
                  <a:pt x="304" y="230"/>
                </a:cubicBezTo>
                <a:cubicBezTo>
                  <a:pt x="311" y="230"/>
                  <a:pt x="311" y="230"/>
                  <a:pt x="311" y="230"/>
                </a:cubicBezTo>
                <a:cubicBezTo>
                  <a:pt x="317" y="230"/>
                  <a:pt x="324" y="230"/>
                  <a:pt x="331" y="236"/>
                </a:cubicBezTo>
                <a:cubicBezTo>
                  <a:pt x="358" y="243"/>
                  <a:pt x="378" y="250"/>
                  <a:pt x="392" y="250"/>
                </a:cubicBezTo>
                <a:cubicBezTo>
                  <a:pt x="398" y="250"/>
                  <a:pt x="405" y="250"/>
                  <a:pt x="405" y="243"/>
                </a:cubicBezTo>
                <a:cubicBezTo>
                  <a:pt x="405" y="439"/>
                  <a:pt x="405" y="439"/>
                  <a:pt x="405" y="439"/>
                </a:cubicBezTo>
                <a:cubicBezTo>
                  <a:pt x="412" y="446"/>
                  <a:pt x="425" y="446"/>
                  <a:pt x="439" y="452"/>
                </a:cubicBezTo>
                <a:cubicBezTo>
                  <a:pt x="452" y="452"/>
                  <a:pt x="466" y="452"/>
                  <a:pt x="479" y="446"/>
                </a:cubicBezTo>
                <a:cubicBezTo>
                  <a:pt x="500" y="446"/>
                  <a:pt x="520" y="439"/>
                  <a:pt x="540" y="425"/>
                </a:cubicBezTo>
                <a:cubicBezTo>
                  <a:pt x="547" y="425"/>
                  <a:pt x="554" y="419"/>
                  <a:pt x="560" y="412"/>
                </a:cubicBezTo>
                <a:cubicBezTo>
                  <a:pt x="547" y="412"/>
                  <a:pt x="540" y="412"/>
                  <a:pt x="540" y="405"/>
                </a:cubicBezTo>
                <a:cubicBezTo>
                  <a:pt x="513" y="398"/>
                  <a:pt x="493" y="371"/>
                  <a:pt x="479" y="344"/>
                </a:cubicBezTo>
                <a:cubicBezTo>
                  <a:pt x="459" y="311"/>
                  <a:pt x="446" y="263"/>
                  <a:pt x="439" y="230"/>
                </a:cubicBezTo>
                <a:cubicBezTo>
                  <a:pt x="432" y="223"/>
                  <a:pt x="432" y="216"/>
                  <a:pt x="425" y="209"/>
                </a:cubicBezTo>
                <a:cubicBezTo>
                  <a:pt x="432" y="209"/>
                  <a:pt x="432" y="209"/>
                  <a:pt x="432" y="203"/>
                </a:cubicBezTo>
                <a:cubicBezTo>
                  <a:pt x="425" y="203"/>
                  <a:pt x="425" y="203"/>
                  <a:pt x="425" y="20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25" name="Freeform 713"/>
          <p:cNvSpPr>
            <a:spLocks noChangeArrowheads="1"/>
          </p:cNvSpPr>
          <p:nvPr/>
        </p:nvSpPr>
        <p:spPr bwMode="auto">
          <a:xfrm>
            <a:off x="8704263" y="2992438"/>
            <a:ext cx="35719" cy="26194"/>
          </a:xfrm>
          <a:custGeom>
            <a:avLst/>
            <a:gdLst>
              <a:gd name="T0" fmla="*/ 24762 w 135"/>
              <a:gd name="T1" fmla="*/ 21213 h 102"/>
              <a:gd name="T2" fmla="*/ 24762 w 135"/>
              <a:gd name="T3" fmla="*/ 21213 h 102"/>
              <a:gd name="T4" fmla="*/ 67438 w 135"/>
              <a:gd name="T5" fmla="*/ 38286 h 102"/>
              <a:gd name="T6" fmla="*/ 67438 w 135"/>
              <a:gd name="T7" fmla="*/ 35182 h 102"/>
              <a:gd name="T8" fmla="*/ 67438 w 135"/>
              <a:gd name="T9" fmla="*/ 24317 h 102"/>
              <a:gd name="T10" fmla="*/ 24762 w 135"/>
              <a:gd name="T11" fmla="*/ 0 h 102"/>
              <a:gd name="T12" fmla="*/ 0 w 135"/>
              <a:gd name="T13" fmla="*/ 13969 h 102"/>
              <a:gd name="T14" fmla="*/ 24762 w 135"/>
              <a:gd name="T15" fmla="*/ 21213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102">
                <a:moveTo>
                  <a:pt x="47" y="41"/>
                </a:moveTo>
                <a:lnTo>
                  <a:pt x="47" y="41"/>
                </a:lnTo>
                <a:cubicBezTo>
                  <a:pt x="67" y="61"/>
                  <a:pt x="67" y="101"/>
                  <a:pt x="128" y="74"/>
                </a:cubicBezTo>
                <a:lnTo>
                  <a:pt x="128" y="68"/>
                </a:lnTo>
                <a:cubicBezTo>
                  <a:pt x="134" y="61"/>
                  <a:pt x="134" y="54"/>
                  <a:pt x="128" y="47"/>
                </a:cubicBezTo>
                <a:cubicBezTo>
                  <a:pt x="128" y="14"/>
                  <a:pt x="80" y="0"/>
                  <a:pt x="47" y="0"/>
                </a:cubicBezTo>
                <a:cubicBezTo>
                  <a:pt x="26" y="0"/>
                  <a:pt x="7" y="7"/>
                  <a:pt x="0" y="27"/>
                </a:cubicBezTo>
                <a:cubicBezTo>
                  <a:pt x="26" y="20"/>
                  <a:pt x="40" y="27"/>
                  <a:pt x="47" y="4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26" name="Freeform 714"/>
          <p:cNvSpPr>
            <a:spLocks noChangeArrowheads="1"/>
          </p:cNvSpPr>
          <p:nvPr/>
        </p:nvSpPr>
        <p:spPr bwMode="auto">
          <a:xfrm>
            <a:off x="8812213" y="3096419"/>
            <a:ext cx="34925" cy="46038"/>
          </a:xfrm>
          <a:custGeom>
            <a:avLst/>
            <a:gdLst>
              <a:gd name="T0" fmla="*/ 14121 w 136"/>
              <a:gd name="T1" fmla="*/ 21260 h 177"/>
              <a:gd name="T2" fmla="*/ 14121 w 136"/>
              <a:gd name="T3" fmla="*/ 21260 h 177"/>
              <a:gd name="T4" fmla="*/ 3661 w 136"/>
              <a:gd name="T5" fmla="*/ 52890 h 177"/>
              <a:gd name="T6" fmla="*/ 14121 w 136"/>
              <a:gd name="T7" fmla="*/ 56001 h 177"/>
              <a:gd name="T8" fmla="*/ 17782 w 136"/>
              <a:gd name="T9" fmla="*/ 56001 h 177"/>
              <a:gd name="T10" fmla="*/ 35040 w 136"/>
              <a:gd name="T11" fmla="*/ 70001 h 177"/>
              <a:gd name="T12" fmla="*/ 38701 w 136"/>
              <a:gd name="T13" fmla="*/ 73631 h 177"/>
              <a:gd name="T14" fmla="*/ 52822 w 136"/>
              <a:gd name="T15" fmla="*/ 87631 h 177"/>
              <a:gd name="T16" fmla="*/ 56482 w 136"/>
              <a:gd name="T17" fmla="*/ 91260 h 177"/>
              <a:gd name="T18" fmla="*/ 56482 w 136"/>
              <a:gd name="T19" fmla="*/ 91260 h 177"/>
              <a:gd name="T20" fmla="*/ 63281 w 136"/>
              <a:gd name="T21" fmla="*/ 80890 h 177"/>
              <a:gd name="T22" fmla="*/ 63281 w 136"/>
              <a:gd name="T23" fmla="*/ 38889 h 177"/>
              <a:gd name="T24" fmla="*/ 56482 w 136"/>
              <a:gd name="T25" fmla="*/ 21260 h 177"/>
              <a:gd name="T26" fmla="*/ 52822 w 136"/>
              <a:gd name="T27" fmla="*/ 17630 h 177"/>
              <a:gd name="T28" fmla="*/ 38701 w 136"/>
              <a:gd name="T29" fmla="*/ 7259 h 177"/>
              <a:gd name="T30" fmla="*/ 35040 w 136"/>
              <a:gd name="T31" fmla="*/ 3630 h 177"/>
              <a:gd name="T32" fmla="*/ 31902 w 136"/>
              <a:gd name="T33" fmla="*/ 0 h 177"/>
              <a:gd name="T34" fmla="*/ 17782 w 136"/>
              <a:gd name="T35" fmla="*/ 21260 h 177"/>
              <a:gd name="T36" fmla="*/ 14121 w 136"/>
              <a:gd name="T37" fmla="*/ 2126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6" h="177">
                <a:moveTo>
                  <a:pt x="27" y="41"/>
                </a:moveTo>
                <a:lnTo>
                  <a:pt x="27" y="41"/>
                </a:lnTo>
                <a:cubicBezTo>
                  <a:pt x="13" y="54"/>
                  <a:pt x="0" y="68"/>
                  <a:pt x="7" y="102"/>
                </a:cubicBezTo>
                <a:cubicBezTo>
                  <a:pt x="13" y="102"/>
                  <a:pt x="20" y="102"/>
                  <a:pt x="27" y="108"/>
                </a:cubicBezTo>
                <a:cubicBezTo>
                  <a:pt x="34" y="108"/>
                  <a:pt x="34" y="108"/>
                  <a:pt x="34" y="108"/>
                </a:cubicBezTo>
                <a:cubicBezTo>
                  <a:pt x="47" y="115"/>
                  <a:pt x="61" y="129"/>
                  <a:pt x="67" y="135"/>
                </a:cubicBezTo>
                <a:cubicBezTo>
                  <a:pt x="74" y="142"/>
                  <a:pt x="74" y="142"/>
                  <a:pt x="74" y="142"/>
                </a:cubicBezTo>
                <a:cubicBezTo>
                  <a:pt x="88" y="156"/>
                  <a:pt x="94" y="162"/>
                  <a:pt x="101" y="169"/>
                </a:cubicBezTo>
                <a:cubicBezTo>
                  <a:pt x="101" y="169"/>
                  <a:pt x="101" y="169"/>
                  <a:pt x="108" y="176"/>
                </a:cubicBezTo>
                <a:cubicBezTo>
                  <a:pt x="115" y="169"/>
                  <a:pt x="121" y="162"/>
                  <a:pt x="121" y="156"/>
                </a:cubicBezTo>
                <a:cubicBezTo>
                  <a:pt x="135" y="129"/>
                  <a:pt x="135" y="102"/>
                  <a:pt x="121" y="75"/>
                </a:cubicBezTo>
                <a:cubicBezTo>
                  <a:pt x="121" y="61"/>
                  <a:pt x="115" y="48"/>
                  <a:pt x="108" y="41"/>
                </a:cubicBezTo>
                <a:cubicBezTo>
                  <a:pt x="101" y="41"/>
                  <a:pt x="101" y="34"/>
                  <a:pt x="101" y="34"/>
                </a:cubicBezTo>
                <a:cubicBezTo>
                  <a:pt x="94" y="27"/>
                  <a:pt x="88" y="21"/>
                  <a:pt x="74" y="14"/>
                </a:cubicBezTo>
                <a:cubicBezTo>
                  <a:pt x="74" y="14"/>
                  <a:pt x="74" y="7"/>
                  <a:pt x="67" y="7"/>
                </a:cubicBezTo>
                <a:cubicBezTo>
                  <a:pt x="67" y="7"/>
                  <a:pt x="61" y="7"/>
                  <a:pt x="61" y="0"/>
                </a:cubicBezTo>
                <a:cubicBezTo>
                  <a:pt x="61" y="21"/>
                  <a:pt x="47" y="34"/>
                  <a:pt x="34" y="41"/>
                </a:cubicBezTo>
                <a:lnTo>
                  <a:pt x="27" y="4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27" name="Freeform 715"/>
          <p:cNvSpPr>
            <a:spLocks noChangeArrowheads="1"/>
          </p:cNvSpPr>
          <p:nvPr/>
        </p:nvSpPr>
        <p:spPr bwMode="auto">
          <a:xfrm>
            <a:off x="8642350" y="3186113"/>
            <a:ext cx="31750" cy="33338"/>
          </a:xfrm>
          <a:custGeom>
            <a:avLst/>
            <a:gdLst>
              <a:gd name="T0" fmla="*/ 49497 w 122"/>
              <a:gd name="T1" fmla="*/ 3095 h 129"/>
              <a:gd name="T2" fmla="*/ 49497 w 122"/>
              <a:gd name="T3" fmla="*/ 3095 h 129"/>
              <a:gd name="T4" fmla="*/ 38966 w 122"/>
              <a:gd name="T5" fmla="*/ 0 h 129"/>
              <a:gd name="T6" fmla="*/ 28435 w 122"/>
              <a:gd name="T7" fmla="*/ 0 h 129"/>
              <a:gd name="T8" fmla="*/ 6845 w 122"/>
              <a:gd name="T9" fmla="*/ 0 h 129"/>
              <a:gd name="T10" fmla="*/ 0 w 122"/>
              <a:gd name="T11" fmla="*/ 13927 h 129"/>
              <a:gd name="T12" fmla="*/ 6845 w 122"/>
              <a:gd name="T13" fmla="*/ 17538 h 129"/>
              <a:gd name="T14" fmla="*/ 28435 w 122"/>
              <a:gd name="T15" fmla="*/ 27854 h 129"/>
              <a:gd name="T16" fmla="*/ 38966 w 122"/>
              <a:gd name="T17" fmla="*/ 34560 h 129"/>
              <a:gd name="T18" fmla="*/ 49497 w 122"/>
              <a:gd name="T19" fmla="*/ 48487 h 129"/>
              <a:gd name="T20" fmla="*/ 53183 w 122"/>
              <a:gd name="T21" fmla="*/ 52098 h 129"/>
              <a:gd name="T22" fmla="*/ 63714 w 122"/>
              <a:gd name="T23" fmla="*/ 66025 h 129"/>
              <a:gd name="T24" fmla="*/ 63714 w 122"/>
              <a:gd name="T25" fmla="*/ 0 h 129"/>
              <a:gd name="T26" fmla="*/ 53183 w 122"/>
              <a:gd name="T27" fmla="*/ 3095 h 129"/>
              <a:gd name="T28" fmla="*/ 49497 w 122"/>
              <a:gd name="T29" fmla="*/ 3095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 h="129">
                <a:moveTo>
                  <a:pt x="94" y="6"/>
                </a:moveTo>
                <a:lnTo>
                  <a:pt x="94" y="6"/>
                </a:lnTo>
                <a:cubicBezTo>
                  <a:pt x="88" y="6"/>
                  <a:pt x="81" y="6"/>
                  <a:pt x="74" y="0"/>
                </a:cubicBezTo>
                <a:cubicBezTo>
                  <a:pt x="67" y="0"/>
                  <a:pt x="61" y="0"/>
                  <a:pt x="54" y="0"/>
                </a:cubicBezTo>
                <a:cubicBezTo>
                  <a:pt x="40" y="0"/>
                  <a:pt x="27" y="0"/>
                  <a:pt x="13" y="0"/>
                </a:cubicBezTo>
                <a:cubicBezTo>
                  <a:pt x="7" y="6"/>
                  <a:pt x="0" y="13"/>
                  <a:pt x="0" y="27"/>
                </a:cubicBezTo>
                <a:cubicBezTo>
                  <a:pt x="7" y="27"/>
                  <a:pt x="7" y="27"/>
                  <a:pt x="13" y="34"/>
                </a:cubicBezTo>
                <a:cubicBezTo>
                  <a:pt x="27" y="34"/>
                  <a:pt x="47" y="47"/>
                  <a:pt x="54" y="54"/>
                </a:cubicBezTo>
                <a:cubicBezTo>
                  <a:pt x="61" y="61"/>
                  <a:pt x="67" y="61"/>
                  <a:pt x="74" y="67"/>
                </a:cubicBezTo>
                <a:cubicBezTo>
                  <a:pt x="81" y="74"/>
                  <a:pt x="88" y="81"/>
                  <a:pt x="94" y="94"/>
                </a:cubicBezTo>
                <a:lnTo>
                  <a:pt x="101" y="101"/>
                </a:lnTo>
                <a:cubicBezTo>
                  <a:pt x="108" y="108"/>
                  <a:pt x="115" y="115"/>
                  <a:pt x="121" y="128"/>
                </a:cubicBezTo>
                <a:cubicBezTo>
                  <a:pt x="121" y="0"/>
                  <a:pt x="121" y="0"/>
                  <a:pt x="121" y="0"/>
                </a:cubicBezTo>
                <a:cubicBezTo>
                  <a:pt x="121" y="6"/>
                  <a:pt x="115" y="6"/>
                  <a:pt x="101" y="6"/>
                </a:cubicBezTo>
                <a:lnTo>
                  <a:pt x="94" y="6"/>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28" name="Freeform 716"/>
          <p:cNvSpPr>
            <a:spLocks noChangeArrowheads="1"/>
          </p:cNvSpPr>
          <p:nvPr/>
        </p:nvSpPr>
        <p:spPr bwMode="auto">
          <a:xfrm>
            <a:off x="9020969" y="3052763"/>
            <a:ext cx="33338" cy="25400"/>
          </a:xfrm>
          <a:custGeom>
            <a:avLst/>
            <a:gdLst>
              <a:gd name="T0" fmla="*/ 38386 w 130"/>
              <a:gd name="T1" fmla="*/ 49948 h 95"/>
              <a:gd name="T2" fmla="*/ 38386 w 130"/>
              <a:gd name="T3" fmla="*/ 49948 h 95"/>
              <a:gd name="T4" fmla="*/ 41457 w 130"/>
              <a:gd name="T5" fmla="*/ 49948 h 95"/>
              <a:gd name="T6" fmla="*/ 48622 w 130"/>
              <a:gd name="T7" fmla="*/ 49948 h 95"/>
              <a:gd name="T8" fmla="*/ 58859 w 130"/>
              <a:gd name="T9" fmla="*/ 49948 h 95"/>
              <a:gd name="T10" fmla="*/ 62441 w 130"/>
              <a:gd name="T11" fmla="*/ 49948 h 95"/>
              <a:gd name="T12" fmla="*/ 58859 w 130"/>
              <a:gd name="T13" fmla="*/ 6908 h 95"/>
              <a:gd name="T14" fmla="*/ 48622 w 130"/>
              <a:gd name="T15" fmla="*/ 0 h 95"/>
              <a:gd name="T16" fmla="*/ 41457 w 130"/>
              <a:gd name="T17" fmla="*/ 0 h 95"/>
              <a:gd name="T18" fmla="*/ 38386 w 130"/>
              <a:gd name="T19" fmla="*/ 0 h 95"/>
              <a:gd name="T20" fmla="*/ 38386 w 130"/>
              <a:gd name="T21" fmla="*/ 3188 h 95"/>
              <a:gd name="T22" fmla="*/ 31221 w 130"/>
              <a:gd name="T23" fmla="*/ 17535 h 95"/>
              <a:gd name="T24" fmla="*/ 20984 w 130"/>
              <a:gd name="T25" fmla="*/ 28693 h 95"/>
              <a:gd name="T26" fmla="*/ 10748 w 130"/>
              <a:gd name="T27" fmla="*/ 39320 h 95"/>
              <a:gd name="T28" fmla="*/ 0 w 130"/>
              <a:gd name="T29" fmla="*/ 49948 h 95"/>
              <a:gd name="T30" fmla="*/ 10748 w 130"/>
              <a:gd name="T31" fmla="*/ 49948 h 95"/>
              <a:gd name="T32" fmla="*/ 20984 w 130"/>
              <a:gd name="T33" fmla="*/ 49948 h 95"/>
              <a:gd name="T34" fmla="*/ 31221 w 130"/>
              <a:gd name="T35" fmla="*/ 49948 h 95"/>
              <a:gd name="T36" fmla="*/ 38386 w 130"/>
              <a:gd name="T37" fmla="*/ 49948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95">
                <a:moveTo>
                  <a:pt x="75" y="94"/>
                </a:moveTo>
                <a:lnTo>
                  <a:pt x="75" y="94"/>
                </a:lnTo>
                <a:cubicBezTo>
                  <a:pt x="81" y="94"/>
                  <a:pt x="81" y="94"/>
                  <a:pt x="81" y="94"/>
                </a:cubicBezTo>
                <a:cubicBezTo>
                  <a:pt x="95" y="94"/>
                  <a:pt x="95" y="94"/>
                  <a:pt x="95" y="94"/>
                </a:cubicBezTo>
                <a:cubicBezTo>
                  <a:pt x="115" y="94"/>
                  <a:pt x="115" y="94"/>
                  <a:pt x="115" y="94"/>
                </a:cubicBezTo>
                <a:cubicBezTo>
                  <a:pt x="122" y="94"/>
                  <a:pt x="122" y="94"/>
                  <a:pt x="122" y="94"/>
                </a:cubicBezTo>
                <a:cubicBezTo>
                  <a:pt x="129" y="60"/>
                  <a:pt x="129" y="33"/>
                  <a:pt x="115" y="13"/>
                </a:cubicBezTo>
                <a:cubicBezTo>
                  <a:pt x="108" y="13"/>
                  <a:pt x="102" y="6"/>
                  <a:pt x="95" y="0"/>
                </a:cubicBezTo>
                <a:cubicBezTo>
                  <a:pt x="88" y="0"/>
                  <a:pt x="88" y="0"/>
                  <a:pt x="81" y="0"/>
                </a:cubicBezTo>
                <a:lnTo>
                  <a:pt x="75" y="0"/>
                </a:lnTo>
                <a:cubicBezTo>
                  <a:pt x="75" y="0"/>
                  <a:pt x="75" y="0"/>
                  <a:pt x="75" y="6"/>
                </a:cubicBezTo>
                <a:cubicBezTo>
                  <a:pt x="68" y="13"/>
                  <a:pt x="68" y="27"/>
                  <a:pt x="61" y="33"/>
                </a:cubicBezTo>
                <a:cubicBezTo>
                  <a:pt x="54" y="40"/>
                  <a:pt x="48" y="47"/>
                  <a:pt x="41" y="54"/>
                </a:cubicBezTo>
                <a:cubicBezTo>
                  <a:pt x="34" y="60"/>
                  <a:pt x="27" y="67"/>
                  <a:pt x="21" y="74"/>
                </a:cubicBezTo>
                <a:cubicBezTo>
                  <a:pt x="14" y="81"/>
                  <a:pt x="7" y="87"/>
                  <a:pt x="0" y="94"/>
                </a:cubicBezTo>
                <a:cubicBezTo>
                  <a:pt x="21" y="94"/>
                  <a:pt x="21" y="94"/>
                  <a:pt x="21" y="94"/>
                </a:cubicBezTo>
                <a:cubicBezTo>
                  <a:pt x="41" y="94"/>
                  <a:pt x="41" y="94"/>
                  <a:pt x="41" y="94"/>
                </a:cubicBezTo>
                <a:cubicBezTo>
                  <a:pt x="61" y="94"/>
                  <a:pt x="61" y="94"/>
                  <a:pt x="61" y="94"/>
                </a:cubicBezTo>
                <a:lnTo>
                  <a:pt x="75" y="94"/>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29" name="Freeform 717"/>
          <p:cNvSpPr>
            <a:spLocks noChangeArrowheads="1"/>
          </p:cNvSpPr>
          <p:nvPr/>
        </p:nvSpPr>
        <p:spPr bwMode="auto">
          <a:xfrm>
            <a:off x="8732838" y="3180557"/>
            <a:ext cx="29369" cy="51594"/>
          </a:xfrm>
          <a:custGeom>
            <a:avLst/>
            <a:gdLst>
              <a:gd name="T0" fmla="*/ 41654 w 116"/>
              <a:gd name="T1" fmla="*/ 14151 h 197"/>
              <a:gd name="T2" fmla="*/ 41654 w 116"/>
              <a:gd name="T3" fmla="*/ 14151 h 197"/>
              <a:gd name="T4" fmla="*/ 45254 w 116"/>
              <a:gd name="T5" fmla="*/ 11007 h 197"/>
              <a:gd name="T6" fmla="*/ 51939 w 116"/>
              <a:gd name="T7" fmla="*/ 21489 h 197"/>
              <a:gd name="T8" fmla="*/ 55539 w 116"/>
              <a:gd name="T9" fmla="*/ 0 h 197"/>
              <a:gd name="T10" fmla="*/ 51939 w 116"/>
              <a:gd name="T11" fmla="*/ 0 h 197"/>
              <a:gd name="T12" fmla="*/ 41654 w 116"/>
              <a:gd name="T13" fmla="*/ 0 h 197"/>
              <a:gd name="T14" fmla="*/ 34969 w 116"/>
              <a:gd name="T15" fmla="*/ 0 h 197"/>
              <a:gd name="T16" fmla="*/ 24170 w 116"/>
              <a:gd name="T17" fmla="*/ 0 h 197"/>
              <a:gd name="T18" fmla="*/ 17485 w 116"/>
              <a:gd name="T19" fmla="*/ 0 h 197"/>
              <a:gd name="T20" fmla="*/ 7200 w 116"/>
              <a:gd name="T21" fmla="*/ 49792 h 197"/>
              <a:gd name="T22" fmla="*/ 7200 w 116"/>
              <a:gd name="T23" fmla="*/ 95914 h 197"/>
              <a:gd name="T24" fmla="*/ 24170 w 116"/>
              <a:gd name="T25" fmla="*/ 102728 h 197"/>
              <a:gd name="T26" fmla="*/ 34969 w 116"/>
              <a:gd name="T27" fmla="*/ 102728 h 197"/>
              <a:gd name="T28" fmla="*/ 41654 w 116"/>
              <a:gd name="T29" fmla="*/ 102728 h 197"/>
              <a:gd name="T30" fmla="*/ 45254 w 116"/>
              <a:gd name="T31" fmla="*/ 102728 h 197"/>
              <a:gd name="T32" fmla="*/ 41654 w 116"/>
              <a:gd name="T33" fmla="*/ 92245 h 197"/>
              <a:gd name="T34" fmla="*/ 34969 w 116"/>
              <a:gd name="T35" fmla="*/ 67612 h 197"/>
              <a:gd name="T36" fmla="*/ 34969 w 116"/>
              <a:gd name="T37" fmla="*/ 17820 h 197"/>
              <a:gd name="T38" fmla="*/ 41654 w 116"/>
              <a:gd name="T39" fmla="*/ 14151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6" h="197">
                <a:moveTo>
                  <a:pt x="81" y="27"/>
                </a:moveTo>
                <a:lnTo>
                  <a:pt x="81" y="27"/>
                </a:lnTo>
                <a:lnTo>
                  <a:pt x="88" y="21"/>
                </a:lnTo>
                <a:cubicBezTo>
                  <a:pt x="88" y="34"/>
                  <a:pt x="95" y="41"/>
                  <a:pt x="101" y="41"/>
                </a:cubicBezTo>
                <a:cubicBezTo>
                  <a:pt x="108" y="34"/>
                  <a:pt x="115" y="21"/>
                  <a:pt x="108" y="0"/>
                </a:cubicBezTo>
                <a:cubicBezTo>
                  <a:pt x="101" y="0"/>
                  <a:pt x="101" y="0"/>
                  <a:pt x="101" y="0"/>
                </a:cubicBezTo>
                <a:cubicBezTo>
                  <a:pt x="81" y="0"/>
                  <a:pt x="81" y="0"/>
                  <a:pt x="81" y="0"/>
                </a:cubicBezTo>
                <a:cubicBezTo>
                  <a:pt x="68" y="0"/>
                  <a:pt x="68" y="0"/>
                  <a:pt x="68" y="0"/>
                </a:cubicBezTo>
                <a:cubicBezTo>
                  <a:pt x="47" y="0"/>
                  <a:pt x="47" y="0"/>
                  <a:pt x="47" y="0"/>
                </a:cubicBezTo>
                <a:cubicBezTo>
                  <a:pt x="34" y="0"/>
                  <a:pt x="34" y="0"/>
                  <a:pt x="34" y="0"/>
                </a:cubicBezTo>
                <a:cubicBezTo>
                  <a:pt x="41" y="21"/>
                  <a:pt x="27" y="61"/>
                  <a:pt x="14" y="95"/>
                </a:cubicBezTo>
                <a:cubicBezTo>
                  <a:pt x="7" y="129"/>
                  <a:pt x="0" y="163"/>
                  <a:pt x="14" y="183"/>
                </a:cubicBezTo>
                <a:cubicBezTo>
                  <a:pt x="20" y="190"/>
                  <a:pt x="34" y="196"/>
                  <a:pt x="47" y="196"/>
                </a:cubicBezTo>
                <a:cubicBezTo>
                  <a:pt x="54" y="196"/>
                  <a:pt x="61" y="196"/>
                  <a:pt x="68" y="196"/>
                </a:cubicBezTo>
                <a:cubicBezTo>
                  <a:pt x="74" y="196"/>
                  <a:pt x="74" y="196"/>
                  <a:pt x="81" y="196"/>
                </a:cubicBezTo>
                <a:cubicBezTo>
                  <a:pt x="88" y="196"/>
                  <a:pt x="88" y="196"/>
                  <a:pt x="88" y="196"/>
                </a:cubicBezTo>
                <a:cubicBezTo>
                  <a:pt x="88" y="190"/>
                  <a:pt x="88" y="183"/>
                  <a:pt x="81" y="176"/>
                </a:cubicBezTo>
                <a:cubicBezTo>
                  <a:pt x="81" y="163"/>
                  <a:pt x="74" y="142"/>
                  <a:pt x="68" y="129"/>
                </a:cubicBezTo>
                <a:cubicBezTo>
                  <a:pt x="54" y="95"/>
                  <a:pt x="47" y="61"/>
                  <a:pt x="68" y="34"/>
                </a:cubicBezTo>
                <a:cubicBezTo>
                  <a:pt x="74" y="34"/>
                  <a:pt x="74" y="27"/>
                  <a:pt x="81"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0" name="Freeform 718"/>
          <p:cNvSpPr>
            <a:spLocks noChangeArrowheads="1"/>
          </p:cNvSpPr>
          <p:nvPr/>
        </p:nvSpPr>
        <p:spPr bwMode="auto">
          <a:xfrm>
            <a:off x="8709819" y="3074988"/>
            <a:ext cx="28575" cy="26194"/>
          </a:xfrm>
          <a:custGeom>
            <a:avLst/>
            <a:gdLst>
              <a:gd name="T0" fmla="*/ 11050 w 109"/>
              <a:gd name="T1" fmla="*/ 21007 h 103"/>
              <a:gd name="T2" fmla="*/ 11050 w 109"/>
              <a:gd name="T3" fmla="*/ 21007 h 103"/>
              <a:gd name="T4" fmla="*/ 0 w 109"/>
              <a:gd name="T5" fmla="*/ 52261 h 103"/>
              <a:gd name="T6" fmla="*/ 11050 w 109"/>
              <a:gd name="T7" fmla="*/ 52261 h 103"/>
              <a:gd name="T8" fmla="*/ 53674 w 109"/>
              <a:gd name="T9" fmla="*/ 13834 h 103"/>
              <a:gd name="T10" fmla="*/ 11050 w 109"/>
              <a:gd name="T11" fmla="*/ 21007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03">
                <a:moveTo>
                  <a:pt x="21" y="41"/>
                </a:moveTo>
                <a:lnTo>
                  <a:pt x="21" y="41"/>
                </a:lnTo>
                <a:cubicBezTo>
                  <a:pt x="7" y="54"/>
                  <a:pt x="0" y="81"/>
                  <a:pt x="0" y="102"/>
                </a:cubicBezTo>
                <a:cubicBezTo>
                  <a:pt x="7" y="102"/>
                  <a:pt x="14" y="102"/>
                  <a:pt x="21" y="102"/>
                </a:cubicBezTo>
                <a:cubicBezTo>
                  <a:pt x="68" y="95"/>
                  <a:pt x="108" y="88"/>
                  <a:pt x="102" y="27"/>
                </a:cubicBezTo>
                <a:cubicBezTo>
                  <a:pt x="75" y="0"/>
                  <a:pt x="41" y="14"/>
                  <a:pt x="21" y="4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1" name="Freeform 719"/>
          <p:cNvSpPr>
            <a:spLocks noChangeArrowheads="1"/>
          </p:cNvSpPr>
          <p:nvPr/>
        </p:nvSpPr>
        <p:spPr bwMode="auto">
          <a:xfrm>
            <a:off x="8822532" y="3054350"/>
            <a:ext cx="32544" cy="28575"/>
          </a:xfrm>
          <a:custGeom>
            <a:avLst/>
            <a:gdLst>
              <a:gd name="T0" fmla="*/ 55275 w 130"/>
              <a:gd name="T1" fmla="*/ 17892 h 109"/>
              <a:gd name="T2" fmla="*/ 55275 w 130"/>
              <a:gd name="T3" fmla="*/ 17892 h 109"/>
              <a:gd name="T4" fmla="*/ 41456 w 130"/>
              <a:gd name="T5" fmla="*/ 14209 h 109"/>
              <a:gd name="T6" fmla="*/ 34803 w 130"/>
              <a:gd name="T7" fmla="*/ 11051 h 109"/>
              <a:gd name="T8" fmla="*/ 31220 w 130"/>
              <a:gd name="T9" fmla="*/ 7367 h 109"/>
              <a:gd name="T10" fmla="*/ 17401 w 130"/>
              <a:gd name="T11" fmla="*/ 3684 h 109"/>
              <a:gd name="T12" fmla="*/ 13819 w 130"/>
              <a:gd name="T13" fmla="*/ 3684 h 109"/>
              <a:gd name="T14" fmla="*/ 0 w 130"/>
              <a:gd name="T15" fmla="*/ 17892 h 109"/>
              <a:gd name="T16" fmla="*/ 13819 w 130"/>
              <a:gd name="T17" fmla="*/ 28417 h 109"/>
              <a:gd name="T18" fmla="*/ 17401 w 130"/>
              <a:gd name="T19" fmla="*/ 32101 h 109"/>
              <a:gd name="T20" fmla="*/ 24567 w 130"/>
              <a:gd name="T21" fmla="*/ 42626 h 109"/>
              <a:gd name="T22" fmla="*/ 17401 w 130"/>
              <a:gd name="T23" fmla="*/ 46310 h 109"/>
              <a:gd name="T24" fmla="*/ 17401 w 130"/>
              <a:gd name="T25" fmla="*/ 53677 h 109"/>
              <a:gd name="T26" fmla="*/ 24567 w 130"/>
              <a:gd name="T27" fmla="*/ 56835 h 109"/>
              <a:gd name="T28" fmla="*/ 31220 w 130"/>
              <a:gd name="T29" fmla="*/ 42626 h 109"/>
              <a:gd name="T30" fmla="*/ 34803 w 130"/>
              <a:gd name="T31" fmla="*/ 42626 h 109"/>
              <a:gd name="T32" fmla="*/ 41456 w 130"/>
              <a:gd name="T33" fmla="*/ 39469 h 109"/>
              <a:gd name="T34" fmla="*/ 55275 w 130"/>
              <a:gd name="T35" fmla="*/ 35785 h 109"/>
              <a:gd name="T36" fmla="*/ 62441 w 130"/>
              <a:gd name="T37" fmla="*/ 17892 h 109"/>
              <a:gd name="T38" fmla="*/ 55275 w 130"/>
              <a:gd name="T39" fmla="*/ 17892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109">
                <a:moveTo>
                  <a:pt x="108" y="34"/>
                </a:moveTo>
                <a:lnTo>
                  <a:pt x="108" y="34"/>
                </a:lnTo>
                <a:cubicBezTo>
                  <a:pt x="102" y="34"/>
                  <a:pt x="95" y="34"/>
                  <a:pt x="81" y="27"/>
                </a:cubicBezTo>
                <a:cubicBezTo>
                  <a:pt x="75" y="27"/>
                  <a:pt x="75" y="21"/>
                  <a:pt x="68" y="21"/>
                </a:cubicBezTo>
                <a:cubicBezTo>
                  <a:pt x="61" y="14"/>
                  <a:pt x="61" y="14"/>
                  <a:pt x="61" y="14"/>
                </a:cubicBezTo>
                <a:cubicBezTo>
                  <a:pt x="54" y="14"/>
                  <a:pt x="48" y="7"/>
                  <a:pt x="34" y="7"/>
                </a:cubicBezTo>
                <a:cubicBezTo>
                  <a:pt x="34" y="7"/>
                  <a:pt x="34" y="7"/>
                  <a:pt x="27" y="7"/>
                </a:cubicBezTo>
                <a:cubicBezTo>
                  <a:pt x="14" y="0"/>
                  <a:pt x="7" y="7"/>
                  <a:pt x="0" y="34"/>
                </a:cubicBezTo>
                <a:cubicBezTo>
                  <a:pt x="14" y="34"/>
                  <a:pt x="21" y="41"/>
                  <a:pt x="27" y="54"/>
                </a:cubicBezTo>
                <a:cubicBezTo>
                  <a:pt x="34" y="54"/>
                  <a:pt x="34" y="61"/>
                  <a:pt x="34" y="61"/>
                </a:cubicBezTo>
                <a:cubicBezTo>
                  <a:pt x="41" y="68"/>
                  <a:pt x="48" y="75"/>
                  <a:pt x="48" y="81"/>
                </a:cubicBezTo>
                <a:cubicBezTo>
                  <a:pt x="41" y="81"/>
                  <a:pt x="41" y="81"/>
                  <a:pt x="34" y="88"/>
                </a:cubicBezTo>
                <a:cubicBezTo>
                  <a:pt x="34" y="88"/>
                  <a:pt x="27" y="102"/>
                  <a:pt x="34" y="102"/>
                </a:cubicBezTo>
                <a:cubicBezTo>
                  <a:pt x="41" y="102"/>
                  <a:pt x="41" y="108"/>
                  <a:pt x="48" y="108"/>
                </a:cubicBezTo>
                <a:cubicBezTo>
                  <a:pt x="48" y="95"/>
                  <a:pt x="54" y="88"/>
                  <a:pt x="61" y="81"/>
                </a:cubicBezTo>
                <a:cubicBezTo>
                  <a:pt x="61" y="81"/>
                  <a:pt x="61" y="81"/>
                  <a:pt x="68" y="81"/>
                </a:cubicBezTo>
                <a:cubicBezTo>
                  <a:pt x="68" y="81"/>
                  <a:pt x="75" y="75"/>
                  <a:pt x="81" y="75"/>
                </a:cubicBezTo>
                <a:cubicBezTo>
                  <a:pt x="95" y="75"/>
                  <a:pt x="102" y="68"/>
                  <a:pt x="108" y="68"/>
                </a:cubicBezTo>
                <a:cubicBezTo>
                  <a:pt x="122" y="61"/>
                  <a:pt x="129" y="54"/>
                  <a:pt x="122" y="34"/>
                </a:cubicBezTo>
                <a:cubicBezTo>
                  <a:pt x="122" y="34"/>
                  <a:pt x="115" y="34"/>
                  <a:pt x="108"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2" name="Freeform 720"/>
          <p:cNvSpPr>
            <a:spLocks noChangeArrowheads="1"/>
          </p:cNvSpPr>
          <p:nvPr/>
        </p:nvSpPr>
        <p:spPr bwMode="auto">
          <a:xfrm>
            <a:off x="9971882" y="2620169"/>
            <a:ext cx="42069" cy="28575"/>
          </a:xfrm>
          <a:custGeom>
            <a:avLst/>
            <a:gdLst>
              <a:gd name="T0" fmla="*/ 77077 w 163"/>
              <a:gd name="T1" fmla="*/ 38942 h 109"/>
              <a:gd name="T2" fmla="*/ 77077 w 163"/>
              <a:gd name="T3" fmla="*/ 38942 h 109"/>
              <a:gd name="T4" fmla="*/ 42184 w 163"/>
              <a:gd name="T5" fmla="*/ 6841 h 109"/>
              <a:gd name="T6" fmla="*/ 10416 w 163"/>
              <a:gd name="T7" fmla="*/ 24734 h 109"/>
              <a:gd name="T8" fmla="*/ 10416 w 163"/>
              <a:gd name="T9" fmla="*/ 49467 h 109"/>
              <a:gd name="T10" fmla="*/ 14061 w 163"/>
              <a:gd name="T11" fmla="*/ 53151 h 109"/>
              <a:gd name="T12" fmla="*/ 42184 w 163"/>
              <a:gd name="T13" fmla="*/ 49467 h 109"/>
              <a:gd name="T14" fmla="*/ 77077 w 163"/>
              <a:gd name="T15" fmla="*/ 38942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 h="109">
                <a:moveTo>
                  <a:pt x="148" y="74"/>
                </a:moveTo>
                <a:lnTo>
                  <a:pt x="148" y="74"/>
                </a:lnTo>
                <a:cubicBezTo>
                  <a:pt x="162" y="6"/>
                  <a:pt x="121" y="0"/>
                  <a:pt x="81" y="13"/>
                </a:cubicBezTo>
                <a:cubicBezTo>
                  <a:pt x="54" y="20"/>
                  <a:pt x="34" y="33"/>
                  <a:pt x="20" y="47"/>
                </a:cubicBezTo>
                <a:cubicBezTo>
                  <a:pt x="6" y="67"/>
                  <a:pt x="0" y="87"/>
                  <a:pt x="20" y="94"/>
                </a:cubicBezTo>
                <a:cubicBezTo>
                  <a:pt x="20" y="101"/>
                  <a:pt x="20" y="101"/>
                  <a:pt x="27" y="101"/>
                </a:cubicBezTo>
                <a:cubicBezTo>
                  <a:pt x="27" y="74"/>
                  <a:pt x="54" y="87"/>
                  <a:pt x="81" y="94"/>
                </a:cubicBezTo>
                <a:cubicBezTo>
                  <a:pt x="108" y="101"/>
                  <a:pt x="135" y="108"/>
                  <a:pt x="148"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3" name="Freeform 721"/>
          <p:cNvSpPr>
            <a:spLocks noChangeArrowheads="1"/>
          </p:cNvSpPr>
          <p:nvPr/>
        </p:nvSpPr>
        <p:spPr bwMode="auto">
          <a:xfrm>
            <a:off x="10964069" y="2567782"/>
            <a:ext cx="69056" cy="130969"/>
          </a:xfrm>
          <a:custGeom>
            <a:avLst/>
            <a:gdLst>
              <a:gd name="T0" fmla="*/ 77173 w 264"/>
              <a:gd name="T1" fmla="*/ 261050 h 501"/>
              <a:gd name="T2" fmla="*/ 77173 w 264"/>
              <a:gd name="T3" fmla="*/ 261050 h 501"/>
              <a:gd name="T4" fmla="*/ 52665 w 264"/>
              <a:gd name="T5" fmla="*/ 38635 h 501"/>
              <a:gd name="T6" fmla="*/ 0 w 264"/>
              <a:gd name="T7" fmla="*/ 17751 h 501"/>
              <a:gd name="T8" fmla="*/ 52665 w 264"/>
              <a:gd name="T9" fmla="*/ 232857 h 501"/>
              <a:gd name="T10" fmla="*/ 77173 w 264"/>
              <a:gd name="T11" fmla="*/ 26105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 h="501">
                <a:moveTo>
                  <a:pt x="148" y="500"/>
                </a:moveTo>
                <a:lnTo>
                  <a:pt x="148" y="500"/>
                </a:lnTo>
                <a:cubicBezTo>
                  <a:pt x="263" y="385"/>
                  <a:pt x="189" y="176"/>
                  <a:pt x="101" y="74"/>
                </a:cubicBezTo>
                <a:cubicBezTo>
                  <a:pt x="61" y="27"/>
                  <a:pt x="20" y="0"/>
                  <a:pt x="0" y="34"/>
                </a:cubicBezTo>
                <a:cubicBezTo>
                  <a:pt x="20" y="122"/>
                  <a:pt x="34" y="324"/>
                  <a:pt x="101" y="446"/>
                </a:cubicBezTo>
                <a:cubicBezTo>
                  <a:pt x="115" y="466"/>
                  <a:pt x="135" y="486"/>
                  <a:pt x="148" y="50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4" name="Freeform 722"/>
          <p:cNvSpPr>
            <a:spLocks noChangeArrowheads="1"/>
          </p:cNvSpPr>
          <p:nvPr/>
        </p:nvSpPr>
        <p:spPr bwMode="auto">
          <a:xfrm>
            <a:off x="10587832" y="2686844"/>
            <a:ext cx="19050" cy="25400"/>
          </a:xfrm>
          <a:custGeom>
            <a:avLst/>
            <a:gdLst>
              <a:gd name="T0" fmla="*/ 6761 w 75"/>
              <a:gd name="T1" fmla="*/ 0 h 96"/>
              <a:gd name="T2" fmla="*/ 6761 w 75"/>
              <a:gd name="T3" fmla="*/ 0 h 96"/>
              <a:gd name="T4" fmla="*/ 0 w 75"/>
              <a:gd name="T5" fmla="*/ 0 h 96"/>
              <a:gd name="T6" fmla="*/ 6761 w 75"/>
              <a:gd name="T7" fmla="*/ 38911 h 96"/>
              <a:gd name="T8" fmla="*/ 28083 w 75"/>
              <a:gd name="T9" fmla="*/ 49953 h 96"/>
              <a:gd name="T10" fmla="*/ 38484 w 75"/>
              <a:gd name="T11" fmla="*/ 49953 h 96"/>
              <a:gd name="T12" fmla="*/ 38484 w 75"/>
              <a:gd name="T13" fmla="*/ 0 h 96"/>
              <a:gd name="T14" fmla="*/ 28083 w 75"/>
              <a:gd name="T15" fmla="*/ 0 h 96"/>
              <a:gd name="T16" fmla="*/ 6761 w 75"/>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96">
                <a:moveTo>
                  <a:pt x="13" y="0"/>
                </a:moveTo>
                <a:lnTo>
                  <a:pt x="13" y="0"/>
                </a:lnTo>
                <a:cubicBezTo>
                  <a:pt x="0" y="0"/>
                  <a:pt x="0" y="0"/>
                  <a:pt x="0" y="0"/>
                </a:cubicBezTo>
                <a:cubicBezTo>
                  <a:pt x="0" y="34"/>
                  <a:pt x="0" y="61"/>
                  <a:pt x="13" y="74"/>
                </a:cubicBezTo>
                <a:cubicBezTo>
                  <a:pt x="20" y="88"/>
                  <a:pt x="34" y="95"/>
                  <a:pt x="54" y="95"/>
                </a:cubicBezTo>
                <a:cubicBezTo>
                  <a:pt x="61" y="95"/>
                  <a:pt x="67" y="95"/>
                  <a:pt x="74" y="95"/>
                </a:cubicBezTo>
                <a:cubicBezTo>
                  <a:pt x="74" y="0"/>
                  <a:pt x="74" y="0"/>
                  <a:pt x="74" y="0"/>
                </a:cubicBezTo>
                <a:cubicBezTo>
                  <a:pt x="54" y="0"/>
                  <a:pt x="54" y="0"/>
                  <a:pt x="54" y="0"/>
                </a:cubicBezTo>
                <a:lnTo>
                  <a:pt x="13"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6" name="Freeform 724"/>
          <p:cNvSpPr>
            <a:spLocks noChangeArrowheads="1"/>
          </p:cNvSpPr>
          <p:nvPr/>
        </p:nvSpPr>
        <p:spPr bwMode="auto">
          <a:xfrm>
            <a:off x="9065419" y="2796382"/>
            <a:ext cx="49213" cy="44450"/>
          </a:xfrm>
          <a:custGeom>
            <a:avLst/>
            <a:gdLst>
              <a:gd name="T0" fmla="*/ 21289 w 190"/>
              <a:gd name="T1" fmla="*/ 67378 h 170"/>
              <a:gd name="T2" fmla="*/ 21289 w 190"/>
              <a:gd name="T3" fmla="*/ 67378 h 170"/>
              <a:gd name="T4" fmla="*/ 38943 w 190"/>
              <a:gd name="T5" fmla="*/ 74747 h 170"/>
              <a:gd name="T6" fmla="*/ 42059 w 190"/>
              <a:gd name="T7" fmla="*/ 77905 h 170"/>
              <a:gd name="T8" fmla="*/ 63348 w 190"/>
              <a:gd name="T9" fmla="*/ 53165 h 170"/>
              <a:gd name="T10" fmla="*/ 70098 w 190"/>
              <a:gd name="T11" fmla="*/ 67378 h 170"/>
              <a:gd name="T12" fmla="*/ 73732 w 190"/>
              <a:gd name="T13" fmla="*/ 74747 h 170"/>
              <a:gd name="T14" fmla="*/ 95021 w 190"/>
              <a:gd name="T15" fmla="*/ 88960 h 170"/>
              <a:gd name="T16" fmla="*/ 73732 w 190"/>
              <a:gd name="T17" fmla="*/ 10528 h 170"/>
              <a:gd name="T18" fmla="*/ 70098 w 190"/>
              <a:gd name="T19" fmla="*/ 6843 h 170"/>
              <a:gd name="T20" fmla="*/ 63348 w 190"/>
              <a:gd name="T21" fmla="*/ 3685 h 170"/>
              <a:gd name="T22" fmla="*/ 52963 w 190"/>
              <a:gd name="T23" fmla="*/ 0 h 170"/>
              <a:gd name="T24" fmla="*/ 38943 w 190"/>
              <a:gd name="T25" fmla="*/ 24740 h 170"/>
              <a:gd name="T26" fmla="*/ 21289 w 190"/>
              <a:gd name="T27" fmla="*/ 32110 h 170"/>
              <a:gd name="T28" fmla="*/ 0 w 190"/>
              <a:gd name="T29" fmla="*/ 53165 h 170"/>
              <a:gd name="T30" fmla="*/ 14020 w 190"/>
              <a:gd name="T31" fmla="*/ 63693 h 170"/>
              <a:gd name="T32" fmla="*/ 21289 w 190"/>
              <a:gd name="T33" fmla="*/ 67378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0" h="170">
                <a:moveTo>
                  <a:pt x="41" y="128"/>
                </a:moveTo>
                <a:lnTo>
                  <a:pt x="41" y="128"/>
                </a:lnTo>
                <a:cubicBezTo>
                  <a:pt x="54" y="128"/>
                  <a:pt x="61" y="142"/>
                  <a:pt x="75" y="142"/>
                </a:cubicBezTo>
                <a:cubicBezTo>
                  <a:pt x="75" y="148"/>
                  <a:pt x="75" y="148"/>
                  <a:pt x="81" y="148"/>
                </a:cubicBezTo>
                <a:cubicBezTo>
                  <a:pt x="95" y="67"/>
                  <a:pt x="102" y="74"/>
                  <a:pt x="122" y="101"/>
                </a:cubicBezTo>
                <a:cubicBezTo>
                  <a:pt x="122" y="108"/>
                  <a:pt x="129" y="115"/>
                  <a:pt x="135" y="128"/>
                </a:cubicBezTo>
                <a:cubicBezTo>
                  <a:pt x="135" y="135"/>
                  <a:pt x="142" y="135"/>
                  <a:pt x="142" y="142"/>
                </a:cubicBezTo>
                <a:cubicBezTo>
                  <a:pt x="156" y="155"/>
                  <a:pt x="162" y="169"/>
                  <a:pt x="183" y="169"/>
                </a:cubicBezTo>
                <a:cubicBezTo>
                  <a:pt x="189" y="101"/>
                  <a:pt x="176" y="47"/>
                  <a:pt x="142" y="20"/>
                </a:cubicBezTo>
                <a:lnTo>
                  <a:pt x="135" y="13"/>
                </a:lnTo>
                <a:cubicBezTo>
                  <a:pt x="129" y="13"/>
                  <a:pt x="122" y="7"/>
                  <a:pt x="122" y="7"/>
                </a:cubicBezTo>
                <a:cubicBezTo>
                  <a:pt x="115" y="0"/>
                  <a:pt x="108" y="0"/>
                  <a:pt x="102" y="0"/>
                </a:cubicBezTo>
                <a:cubicBezTo>
                  <a:pt x="102" y="20"/>
                  <a:pt x="88" y="34"/>
                  <a:pt x="75" y="47"/>
                </a:cubicBezTo>
                <a:cubicBezTo>
                  <a:pt x="61" y="54"/>
                  <a:pt x="54" y="61"/>
                  <a:pt x="41" y="61"/>
                </a:cubicBezTo>
                <a:cubicBezTo>
                  <a:pt x="27" y="74"/>
                  <a:pt x="14" y="81"/>
                  <a:pt x="0" y="101"/>
                </a:cubicBezTo>
                <a:cubicBezTo>
                  <a:pt x="20" y="101"/>
                  <a:pt x="34" y="101"/>
                  <a:pt x="27" y="121"/>
                </a:cubicBezTo>
                <a:cubicBezTo>
                  <a:pt x="34" y="121"/>
                  <a:pt x="41" y="121"/>
                  <a:pt x="41"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7" name="Freeform 725"/>
          <p:cNvSpPr>
            <a:spLocks noChangeArrowheads="1"/>
          </p:cNvSpPr>
          <p:nvPr/>
        </p:nvSpPr>
        <p:spPr bwMode="auto">
          <a:xfrm>
            <a:off x="9082882" y="3103563"/>
            <a:ext cx="44450" cy="69850"/>
          </a:xfrm>
          <a:custGeom>
            <a:avLst/>
            <a:gdLst>
              <a:gd name="T0" fmla="*/ 67373 w 170"/>
              <a:gd name="T1" fmla="*/ 136350 h 271"/>
              <a:gd name="T2" fmla="*/ 67373 w 170"/>
              <a:gd name="T3" fmla="*/ 136350 h 271"/>
              <a:gd name="T4" fmla="*/ 81585 w 170"/>
              <a:gd name="T5" fmla="*/ 136350 h 271"/>
              <a:gd name="T6" fmla="*/ 88954 w 170"/>
              <a:gd name="T7" fmla="*/ 129119 h 271"/>
              <a:gd name="T8" fmla="*/ 81585 w 170"/>
              <a:gd name="T9" fmla="*/ 125504 h 271"/>
              <a:gd name="T10" fmla="*/ 67373 w 170"/>
              <a:gd name="T11" fmla="*/ 108460 h 271"/>
              <a:gd name="T12" fmla="*/ 38950 w 170"/>
              <a:gd name="T13" fmla="*/ 21176 h 271"/>
              <a:gd name="T14" fmla="*/ 35266 w 170"/>
              <a:gd name="T15" fmla="*/ 17560 h 271"/>
              <a:gd name="T16" fmla="*/ 28423 w 170"/>
              <a:gd name="T17" fmla="*/ 7231 h 271"/>
              <a:gd name="T18" fmla="*/ 6843 w 170"/>
              <a:gd name="T19" fmla="*/ 0 h 271"/>
              <a:gd name="T20" fmla="*/ 3684 w 170"/>
              <a:gd name="T21" fmla="*/ 41835 h 271"/>
              <a:gd name="T22" fmla="*/ 3684 w 170"/>
              <a:gd name="T23" fmla="*/ 83669 h 271"/>
              <a:gd name="T24" fmla="*/ 6843 w 170"/>
              <a:gd name="T25" fmla="*/ 129119 h 271"/>
              <a:gd name="T26" fmla="*/ 28423 w 170"/>
              <a:gd name="T27" fmla="*/ 129119 h 271"/>
              <a:gd name="T28" fmla="*/ 35266 w 170"/>
              <a:gd name="T29" fmla="*/ 132734 h 271"/>
              <a:gd name="T30" fmla="*/ 38950 w 170"/>
              <a:gd name="T31" fmla="*/ 136350 h 271"/>
              <a:gd name="T32" fmla="*/ 46319 w 170"/>
              <a:gd name="T33" fmla="*/ 129119 h 271"/>
              <a:gd name="T34" fmla="*/ 38950 w 170"/>
              <a:gd name="T35" fmla="*/ 122405 h 271"/>
              <a:gd name="T36" fmla="*/ 38950 w 170"/>
              <a:gd name="T37" fmla="*/ 122405 h 271"/>
              <a:gd name="T38" fmla="*/ 60531 w 170"/>
              <a:gd name="T39" fmla="*/ 115174 h 271"/>
              <a:gd name="T40" fmla="*/ 67373 w 170"/>
              <a:gd name="T41" fmla="*/ 136350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271">
                <a:moveTo>
                  <a:pt x="128" y="264"/>
                </a:moveTo>
                <a:lnTo>
                  <a:pt x="128" y="264"/>
                </a:lnTo>
                <a:cubicBezTo>
                  <a:pt x="135" y="270"/>
                  <a:pt x="148" y="270"/>
                  <a:pt x="155" y="264"/>
                </a:cubicBezTo>
                <a:cubicBezTo>
                  <a:pt x="162" y="257"/>
                  <a:pt x="162" y="257"/>
                  <a:pt x="169" y="250"/>
                </a:cubicBezTo>
                <a:cubicBezTo>
                  <a:pt x="162" y="243"/>
                  <a:pt x="162" y="243"/>
                  <a:pt x="155" y="243"/>
                </a:cubicBezTo>
                <a:cubicBezTo>
                  <a:pt x="142" y="237"/>
                  <a:pt x="135" y="223"/>
                  <a:pt x="128" y="210"/>
                </a:cubicBezTo>
                <a:cubicBezTo>
                  <a:pt x="101" y="162"/>
                  <a:pt x="101" y="88"/>
                  <a:pt x="74" y="41"/>
                </a:cubicBezTo>
                <a:lnTo>
                  <a:pt x="67" y="34"/>
                </a:lnTo>
                <a:cubicBezTo>
                  <a:pt x="61" y="27"/>
                  <a:pt x="61" y="21"/>
                  <a:pt x="54" y="14"/>
                </a:cubicBezTo>
                <a:cubicBezTo>
                  <a:pt x="40" y="7"/>
                  <a:pt x="27" y="7"/>
                  <a:pt x="13" y="0"/>
                </a:cubicBezTo>
                <a:cubicBezTo>
                  <a:pt x="13" y="48"/>
                  <a:pt x="7" y="68"/>
                  <a:pt x="7" y="81"/>
                </a:cubicBezTo>
                <a:cubicBezTo>
                  <a:pt x="0" y="102"/>
                  <a:pt x="0" y="115"/>
                  <a:pt x="7" y="162"/>
                </a:cubicBezTo>
                <a:cubicBezTo>
                  <a:pt x="7" y="183"/>
                  <a:pt x="7" y="210"/>
                  <a:pt x="13" y="250"/>
                </a:cubicBezTo>
                <a:cubicBezTo>
                  <a:pt x="27" y="243"/>
                  <a:pt x="40" y="250"/>
                  <a:pt x="54" y="250"/>
                </a:cubicBezTo>
                <a:cubicBezTo>
                  <a:pt x="61" y="257"/>
                  <a:pt x="61" y="257"/>
                  <a:pt x="67" y="257"/>
                </a:cubicBezTo>
                <a:cubicBezTo>
                  <a:pt x="67" y="264"/>
                  <a:pt x="74" y="264"/>
                  <a:pt x="74" y="264"/>
                </a:cubicBezTo>
                <a:cubicBezTo>
                  <a:pt x="81" y="264"/>
                  <a:pt x="88" y="264"/>
                  <a:pt x="88" y="250"/>
                </a:cubicBezTo>
                <a:cubicBezTo>
                  <a:pt x="81" y="250"/>
                  <a:pt x="74" y="243"/>
                  <a:pt x="74" y="237"/>
                </a:cubicBezTo>
                <a:cubicBezTo>
                  <a:pt x="74" y="230"/>
                  <a:pt x="88" y="216"/>
                  <a:pt x="115" y="223"/>
                </a:cubicBezTo>
                <a:cubicBezTo>
                  <a:pt x="115" y="243"/>
                  <a:pt x="121" y="257"/>
                  <a:pt x="128" y="26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8" name="Freeform 726"/>
          <p:cNvSpPr>
            <a:spLocks noChangeArrowheads="1"/>
          </p:cNvSpPr>
          <p:nvPr/>
        </p:nvSpPr>
        <p:spPr bwMode="auto">
          <a:xfrm>
            <a:off x="9152732" y="2849563"/>
            <a:ext cx="36513" cy="23019"/>
          </a:xfrm>
          <a:custGeom>
            <a:avLst/>
            <a:gdLst>
              <a:gd name="T0" fmla="*/ 17456 w 143"/>
              <a:gd name="T1" fmla="*/ 45374 h 89"/>
              <a:gd name="T2" fmla="*/ 17456 w 143"/>
              <a:gd name="T3" fmla="*/ 45374 h 89"/>
              <a:gd name="T4" fmla="*/ 37993 w 143"/>
              <a:gd name="T5" fmla="*/ 38156 h 89"/>
              <a:gd name="T6" fmla="*/ 41587 w 143"/>
              <a:gd name="T7" fmla="*/ 35062 h 89"/>
              <a:gd name="T8" fmla="*/ 55449 w 143"/>
              <a:gd name="T9" fmla="*/ 24234 h 89"/>
              <a:gd name="T10" fmla="*/ 65718 w 143"/>
              <a:gd name="T11" fmla="*/ 13922 h 89"/>
              <a:gd name="T12" fmla="*/ 65718 w 143"/>
              <a:gd name="T13" fmla="*/ 0 h 89"/>
              <a:gd name="T14" fmla="*/ 65718 w 143"/>
              <a:gd name="T15" fmla="*/ 0 h 89"/>
              <a:gd name="T16" fmla="*/ 55449 w 143"/>
              <a:gd name="T17" fmla="*/ 10312 h 89"/>
              <a:gd name="T18" fmla="*/ 41587 w 143"/>
              <a:gd name="T19" fmla="*/ 13922 h 89"/>
              <a:gd name="T20" fmla="*/ 37993 w 143"/>
              <a:gd name="T21" fmla="*/ 13922 h 89"/>
              <a:gd name="T22" fmla="*/ 17456 w 143"/>
              <a:gd name="T23" fmla="*/ 10312 h 89"/>
              <a:gd name="T24" fmla="*/ 3594 w 143"/>
              <a:gd name="T25" fmla="*/ 10312 h 89"/>
              <a:gd name="T26" fmla="*/ 0 w 143"/>
              <a:gd name="T27" fmla="*/ 10312 h 89"/>
              <a:gd name="T28" fmla="*/ 3594 w 143"/>
              <a:gd name="T29" fmla="*/ 35062 h 89"/>
              <a:gd name="T30" fmla="*/ 17456 w 143"/>
              <a:gd name="T31" fmla="*/ 45374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89">
                <a:moveTo>
                  <a:pt x="34" y="88"/>
                </a:moveTo>
                <a:lnTo>
                  <a:pt x="34" y="88"/>
                </a:lnTo>
                <a:cubicBezTo>
                  <a:pt x="47" y="88"/>
                  <a:pt x="61" y="81"/>
                  <a:pt x="74" y="74"/>
                </a:cubicBezTo>
                <a:cubicBezTo>
                  <a:pt x="81" y="68"/>
                  <a:pt x="81" y="68"/>
                  <a:pt x="81" y="68"/>
                </a:cubicBezTo>
                <a:cubicBezTo>
                  <a:pt x="95" y="61"/>
                  <a:pt x="101" y="54"/>
                  <a:pt x="108" y="47"/>
                </a:cubicBezTo>
                <a:cubicBezTo>
                  <a:pt x="115" y="41"/>
                  <a:pt x="122" y="34"/>
                  <a:pt x="128" y="27"/>
                </a:cubicBezTo>
                <a:cubicBezTo>
                  <a:pt x="135" y="14"/>
                  <a:pt x="142" y="0"/>
                  <a:pt x="128" y="0"/>
                </a:cubicBezTo>
                <a:cubicBezTo>
                  <a:pt x="128" y="14"/>
                  <a:pt x="122" y="20"/>
                  <a:pt x="108" y="20"/>
                </a:cubicBezTo>
                <a:cubicBezTo>
                  <a:pt x="101" y="27"/>
                  <a:pt x="95" y="27"/>
                  <a:pt x="81" y="27"/>
                </a:cubicBezTo>
                <a:cubicBezTo>
                  <a:pt x="81" y="27"/>
                  <a:pt x="81" y="27"/>
                  <a:pt x="74" y="27"/>
                </a:cubicBezTo>
                <a:cubicBezTo>
                  <a:pt x="61" y="20"/>
                  <a:pt x="47" y="20"/>
                  <a:pt x="34" y="20"/>
                </a:cubicBezTo>
                <a:cubicBezTo>
                  <a:pt x="20" y="20"/>
                  <a:pt x="14" y="20"/>
                  <a:pt x="7" y="20"/>
                </a:cubicBezTo>
                <a:cubicBezTo>
                  <a:pt x="0" y="20"/>
                  <a:pt x="0" y="20"/>
                  <a:pt x="0" y="20"/>
                </a:cubicBezTo>
                <a:cubicBezTo>
                  <a:pt x="0" y="41"/>
                  <a:pt x="0" y="54"/>
                  <a:pt x="7" y="68"/>
                </a:cubicBezTo>
                <a:cubicBezTo>
                  <a:pt x="7" y="81"/>
                  <a:pt x="20" y="81"/>
                  <a:pt x="34" y="8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39" name="Freeform 727"/>
          <p:cNvSpPr>
            <a:spLocks noChangeArrowheads="1"/>
          </p:cNvSpPr>
          <p:nvPr/>
        </p:nvSpPr>
        <p:spPr bwMode="auto">
          <a:xfrm>
            <a:off x="10001250" y="2647950"/>
            <a:ext cx="26988" cy="25400"/>
          </a:xfrm>
          <a:custGeom>
            <a:avLst/>
            <a:gdLst>
              <a:gd name="T0" fmla="*/ 24316 w 102"/>
              <a:gd name="T1" fmla="*/ 43040 h 95"/>
              <a:gd name="T2" fmla="*/ 24316 w 102"/>
              <a:gd name="T3" fmla="*/ 43040 h 95"/>
              <a:gd name="T4" fmla="*/ 38284 w 102"/>
              <a:gd name="T5" fmla="*/ 49948 h 95"/>
              <a:gd name="T6" fmla="*/ 45010 w 102"/>
              <a:gd name="T7" fmla="*/ 31881 h 95"/>
              <a:gd name="T8" fmla="*/ 52253 w 102"/>
              <a:gd name="T9" fmla="*/ 0 h 95"/>
              <a:gd name="T10" fmla="*/ 45010 w 102"/>
              <a:gd name="T11" fmla="*/ 0 h 95"/>
              <a:gd name="T12" fmla="*/ 24316 w 102"/>
              <a:gd name="T13" fmla="*/ 0 h 95"/>
              <a:gd name="T14" fmla="*/ 0 w 102"/>
              <a:gd name="T15" fmla="*/ 10627 h 95"/>
              <a:gd name="T16" fmla="*/ 24316 w 102"/>
              <a:gd name="T17" fmla="*/ 4304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95">
                <a:moveTo>
                  <a:pt x="47" y="81"/>
                </a:moveTo>
                <a:lnTo>
                  <a:pt x="47" y="81"/>
                </a:lnTo>
                <a:cubicBezTo>
                  <a:pt x="54" y="87"/>
                  <a:pt x="60" y="94"/>
                  <a:pt x="74" y="94"/>
                </a:cubicBezTo>
                <a:cubicBezTo>
                  <a:pt x="74" y="81"/>
                  <a:pt x="87" y="74"/>
                  <a:pt x="87" y="60"/>
                </a:cubicBezTo>
                <a:cubicBezTo>
                  <a:pt x="101" y="47"/>
                  <a:pt x="101" y="27"/>
                  <a:pt x="101" y="0"/>
                </a:cubicBezTo>
                <a:cubicBezTo>
                  <a:pt x="94" y="0"/>
                  <a:pt x="94" y="0"/>
                  <a:pt x="87" y="0"/>
                </a:cubicBezTo>
                <a:cubicBezTo>
                  <a:pt x="74" y="0"/>
                  <a:pt x="60" y="0"/>
                  <a:pt x="47" y="0"/>
                </a:cubicBezTo>
                <a:cubicBezTo>
                  <a:pt x="27" y="0"/>
                  <a:pt x="0" y="6"/>
                  <a:pt x="0" y="20"/>
                </a:cubicBezTo>
                <a:cubicBezTo>
                  <a:pt x="40" y="20"/>
                  <a:pt x="33" y="60"/>
                  <a:pt x="47"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40" name="Freeform 728"/>
          <p:cNvSpPr>
            <a:spLocks noChangeArrowheads="1"/>
          </p:cNvSpPr>
          <p:nvPr/>
        </p:nvSpPr>
        <p:spPr bwMode="auto">
          <a:xfrm>
            <a:off x="8092282" y="3540919"/>
            <a:ext cx="32544" cy="44450"/>
          </a:xfrm>
          <a:custGeom>
            <a:avLst/>
            <a:gdLst>
              <a:gd name="T0" fmla="*/ 17758 w 123"/>
              <a:gd name="T1" fmla="*/ 85273 h 170"/>
              <a:gd name="T2" fmla="*/ 17758 w 123"/>
              <a:gd name="T3" fmla="*/ 85273 h 170"/>
              <a:gd name="T4" fmla="*/ 25070 w 123"/>
              <a:gd name="T5" fmla="*/ 88958 h 170"/>
              <a:gd name="T6" fmla="*/ 42305 w 123"/>
              <a:gd name="T7" fmla="*/ 71061 h 170"/>
              <a:gd name="T8" fmla="*/ 63719 w 123"/>
              <a:gd name="T9" fmla="*/ 63692 h 170"/>
              <a:gd name="T10" fmla="*/ 63719 w 123"/>
              <a:gd name="T11" fmla="*/ 63692 h 170"/>
              <a:gd name="T12" fmla="*/ 63719 w 123"/>
              <a:gd name="T13" fmla="*/ 38952 h 170"/>
              <a:gd name="T14" fmla="*/ 42305 w 123"/>
              <a:gd name="T15" fmla="*/ 6843 h 170"/>
              <a:gd name="T16" fmla="*/ 17758 w 123"/>
              <a:gd name="T17" fmla="*/ 0 h 170"/>
              <a:gd name="T18" fmla="*/ 10968 w 123"/>
              <a:gd name="T19" fmla="*/ 0 h 170"/>
              <a:gd name="T20" fmla="*/ 17758 w 123"/>
              <a:gd name="T21" fmla="*/ 14212 h 170"/>
              <a:gd name="T22" fmla="*/ 17758 w 123"/>
              <a:gd name="T23" fmla="*/ 24740 h 170"/>
              <a:gd name="T24" fmla="*/ 17758 w 123"/>
              <a:gd name="T25" fmla="*/ 85273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 h="170">
                <a:moveTo>
                  <a:pt x="34" y="162"/>
                </a:moveTo>
                <a:lnTo>
                  <a:pt x="34" y="162"/>
                </a:lnTo>
                <a:cubicBezTo>
                  <a:pt x="34" y="162"/>
                  <a:pt x="41" y="169"/>
                  <a:pt x="48" y="169"/>
                </a:cubicBezTo>
                <a:cubicBezTo>
                  <a:pt x="48" y="148"/>
                  <a:pt x="61" y="142"/>
                  <a:pt x="81" y="135"/>
                </a:cubicBezTo>
                <a:cubicBezTo>
                  <a:pt x="95" y="135"/>
                  <a:pt x="108" y="128"/>
                  <a:pt x="122" y="121"/>
                </a:cubicBezTo>
                <a:cubicBezTo>
                  <a:pt x="122" y="101"/>
                  <a:pt x="122" y="88"/>
                  <a:pt x="122" y="74"/>
                </a:cubicBezTo>
                <a:cubicBezTo>
                  <a:pt x="115" y="47"/>
                  <a:pt x="102" y="27"/>
                  <a:pt x="81" y="13"/>
                </a:cubicBezTo>
                <a:cubicBezTo>
                  <a:pt x="68" y="7"/>
                  <a:pt x="54" y="0"/>
                  <a:pt x="34" y="0"/>
                </a:cubicBezTo>
                <a:cubicBezTo>
                  <a:pt x="27" y="0"/>
                  <a:pt x="27" y="0"/>
                  <a:pt x="21" y="0"/>
                </a:cubicBezTo>
                <a:cubicBezTo>
                  <a:pt x="27" y="7"/>
                  <a:pt x="34" y="13"/>
                  <a:pt x="34" y="27"/>
                </a:cubicBezTo>
                <a:cubicBezTo>
                  <a:pt x="34" y="34"/>
                  <a:pt x="34" y="40"/>
                  <a:pt x="34" y="47"/>
                </a:cubicBezTo>
                <a:cubicBezTo>
                  <a:pt x="27" y="88"/>
                  <a:pt x="0" y="128"/>
                  <a:pt x="34" y="16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41" name="Freeform 729"/>
          <p:cNvSpPr>
            <a:spLocks noChangeArrowheads="1"/>
          </p:cNvSpPr>
          <p:nvPr/>
        </p:nvSpPr>
        <p:spPr bwMode="auto">
          <a:xfrm>
            <a:off x="8122444" y="3476625"/>
            <a:ext cx="74613" cy="65088"/>
          </a:xfrm>
          <a:custGeom>
            <a:avLst/>
            <a:gdLst>
              <a:gd name="T0" fmla="*/ 60176 w 285"/>
              <a:gd name="T1" fmla="*/ 0 h 251"/>
              <a:gd name="T2" fmla="*/ 60176 w 285"/>
              <a:gd name="T3" fmla="*/ 0 h 251"/>
              <a:gd name="T4" fmla="*/ 52850 w 285"/>
              <a:gd name="T5" fmla="*/ 42206 h 251"/>
              <a:gd name="T6" fmla="*/ 46047 w 285"/>
              <a:gd name="T7" fmla="*/ 45853 h 251"/>
              <a:gd name="T8" fmla="*/ 28256 w 285"/>
              <a:gd name="T9" fmla="*/ 56274 h 251"/>
              <a:gd name="T10" fmla="*/ 7326 w 285"/>
              <a:gd name="T11" fmla="*/ 77637 h 251"/>
              <a:gd name="T12" fmla="*/ 3663 w 285"/>
              <a:gd name="T13" fmla="*/ 94832 h 251"/>
              <a:gd name="T14" fmla="*/ 0 w 285"/>
              <a:gd name="T15" fmla="*/ 102127 h 251"/>
              <a:gd name="T16" fmla="*/ 3663 w 285"/>
              <a:gd name="T17" fmla="*/ 102127 h 251"/>
              <a:gd name="T18" fmla="*/ 7326 w 285"/>
              <a:gd name="T19" fmla="*/ 105774 h 251"/>
              <a:gd name="T20" fmla="*/ 14128 w 285"/>
              <a:gd name="T21" fmla="*/ 126617 h 251"/>
              <a:gd name="T22" fmla="*/ 28256 w 285"/>
              <a:gd name="T23" fmla="*/ 130264 h 251"/>
              <a:gd name="T24" fmla="*/ 46047 w 285"/>
              <a:gd name="T25" fmla="*/ 122969 h 251"/>
              <a:gd name="T26" fmla="*/ 92095 w 285"/>
              <a:gd name="T27" fmla="*/ 112548 h 251"/>
              <a:gd name="T28" fmla="*/ 84769 w 285"/>
              <a:gd name="T29" fmla="*/ 88058 h 251"/>
              <a:gd name="T30" fmla="*/ 88432 w 285"/>
              <a:gd name="T31" fmla="*/ 88058 h 251"/>
              <a:gd name="T32" fmla="*/ 84769 w 285"/>
              <a:gd name="T33" fmla="*/ 88058 h 251"/>
              <a:gd name="T34" fmla="*/ 95235 w 285"/>
              <a:gd name="T35" fmla="*/ 77637 h 251"/>
              <a:gd name="T36" fmla="*/ 102560 w 285"/>
              <a:gd name="T37" fmla="*/ 70343 h 251"/>
              <a:gd name="T38" fmla="*/ 113026 w 285"/>
              <a:gd name="T39" fmla="*/ 84411 h 251"/>
              <a:gd name="T40" fmla="*/ 120351 w 285"/>
              <a:gd name="T41" fmla="*/ 88058 h 251"/>
              <a:gd name="T42" fmla="*/ 134480 w 285"/>
              <a:gd name="T43" fmla="*/ 66695 h 251"/>
              <a:gd name="T44" fmla="*/ 141282 w 285"/>
              <a:gd name="T45" fmla="*/ 59921 h 251"/>
              <a:gd name="T46" fmla="*/ 144945 w 285"/>
              <a:gd name="T47" fmla="*/ 38558 h 251"/>
              <a:gd name="T48" fmla="*/ 141282 w 285"/>
              <a:gd name="T49" fmla="*/ 35432 h 251"/>
              <a:gd name="T50" fmla="*/ 144945 w 285"/>
              <a:gd name="T51" fmla="*/ 24490 h 251"/>
              <a:gd name="T52" fmla="*/ 141282 w 285"/>
              <a:gd name="T53" fmla="*/ 24490 h 251"/>
              <a:gd name="T54" fmla="*/ 134480 w 285"/>
              <a:gd name="T55" fmla="*/ 28137 h 251"/>
              <a:gd name="T56" fmla="*/ 123491 w 285"/>
              <a:gd name="T57" fmla="*/ 28137 h 251"/>
              <a:gd name="T58" fmla="*/ 113026 w 285"/>
              <a:gd name="T59" fmla="*/ 24490 h 251"/>
              <a:gd name="T60" fmla="*/ 106223 w 285"/>
              <a:gd name="T61" fmla="*/ 24490 h 251"/>
              <a:gd name="T62" fmla="*/ 102560 w 285"/>
              <a:gd name="T63" fmla="*/ 31784 h 251"/>
              <a:gd name="T64" fmla="*/ 95235 w 285"/>
              <a:gd name="T65" fmla="*/ 31784 h 251"/>
              <a:gd name="T66" fmla="*/ 77967 w 285"/>
              <a:gd name="T67" fmla="*/ 35432 h 251"/>
              <a:gd name="T68" fmla="*/ 60176 w 285"/>
              <a:gd name="T69" fmla="*/ 0 h 2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5" h="251">
                <a:moveTo>
                  <a:pt x="115" y="0"/>
                </a:moveTo>
                <a:lnTo>
                  <a:pt x="115" y="0"/>
                </a:lnTo>
                <a:cubicBezTo>
                  <a:pt x="101" y="27"/>
                  <a:pt x="101" y="54"/>
                  <a:pt x="101" y="81"/>
                </a:cubicBezTo>
                <a:cubicBezTo>
                  <a:pt x="95" y="81"/>
                  <a:pt x="95" y="88"/>
                  <a:pt x="88" y="88"/>
                </a:cubicBezTo>
                <a:cubicBezTo>
                  <a:pt x="74" y="95"/>
                  <a:pt x="61" y="101"/>
                  <a:pt x="54" y="108"/>
                </a:cubicBezTo>
                <a:cubicBezTo>
                  <a:pt x="41" y="122"/>
                  <a:pt x="27" y="135"/>
                  <a:pt x="14" y="149"/>
                </a:cubicBezTo>
                <a:cubicBezTo>
                  <a:pt x="14" y="162"/>
                  <a:pt x="7" y="169"/>
                  <a:pt x="7" y="182"/>
                </a:cubicBezTo>
                <a:cubicBezTo>
                  <a:pt x="0" y="189"/>
                  <a:pt x="0" y="189"/>
                  <a:pt x="0" y="196"/>
                </a:cubicBezTo>
                <a:cubicBezTo>
                  <a:pt x="0" y="196"/>
                  <a:pt x="0" y="196"/>
                  <a:pt x="7" y="196"/>
                </a:cubicBezTo>
                <a:cubicBezTo>
                  <a:pt x="7" y="196"/>
                  <a:pt x="14" y="196"/>
                  <a:pt x="14" y="203"/>
                </a:cubicBezTo>
                <a:cubicBezTo>
                  <a:pt x="27" y="209"/>
                  <a:pt x="27" y="223"/>
                  <a:pt x="27" y="243"/>
                </a:cubicBezTo>
                <a:cubicBezTo>
                  <a:pt x="34" y="243"/>
                  <a:pt x="41" y="250"/>
                  <a:pt x="54" y="250"/>
                </a:cubicBezTo>
                <a:cubicBezTo>
                  <a:pt x="68" y="250"/>
                  <a:pt x="81" y="243"/>
                  <a:pt x="88" y="236"/>
                </a:cubicBezTo>
                <a:cubicBezTo>
                  <a:pt x="115" y="230"/>
                  <a:pt x="128" y="209"/>
                  <a:pt x="176" y="216"/>
                </a:cubicBezTo>
                <a:cubicBezTo>
                  <a:pt x="162" y="196"/>
                  <a:pt x="162" y="182"/>
                  <a:pt x="162" y="169"/>
                </a:cubicBezTo>
                <a:cubicBezTo>
                  <a:pt x="169" y="169"/>
                  <a:pt x="169" y="169"/>
                  <a:pt x="169" y="169"/>
                </a:cubicBezTo>
                <a:cubicBezTo>
                  <a:pt x="162" y="169"/>
                  <a:pt x="162" y="169"/>
                  <a:pt x="162" y="169"/>
                </a:cubicBezTo>
                <a:cubicBezTo>
                  <a:pt x="169" y="162"/>
                  <a:pt x="176" y="155"/>
                  <a:pt x="182" y="149"/>
                </a:cubicBezTo>
                <a:cubicBezTo>
                  <a:pt x="182" y="142"/>
                  <a:pt x="189" y="142"/>
                  <a:pt x="196" y="135"/>
                </a:cubicBezTo>
                <a:cubicBezTo>
                  <a:pt x="203" y="149"/>
                  <a:pt x="209" y="155"/>
                  <a:pt x="216" y="162"/>
                </a:cubicBezTo>
                <a:cubicBezTo>
                  <a:pt x="223" y="169"/>
                  <a:pt x="223" y="169"/>
                  <a:pt x="230" y="169"/>
                </a:cubicBezTo>
                <a:cubicBezTo>
                  <a:pt x="230" y="149"/>
                  <a:pt x="243" y="142"/>
                  <a:pt x="257" y="128"/>
                </a:cubicBezTo>
                <a:cubicBezTo>
                  <a:pt x="263" y="128"/>
                  <a:pt x="270" y="122"/>
                  <a:pt x="270" y="115"/>
                </a:cubicBezTo>
                <a:cubicBezTo>
                  <a:pt x="284" y="108"/>
                  <a:pt x="284" y="95"/>
                  <a:pt x="277" y="74"/>
                </a:cubicBezTo>
                <a:cubicBezTo>
                  <a:pt x="277" y="74"/>
                  <a:pt x="277" y="68"/>
                  <a:pt x="270" y="68"/>
                </a:cubicBezTo>
                <a:cubicBezTo>
                  <a:pt x="277" y="61"/>
                  <a:pt x="277" y="54"/>
                  <a:pt x="277" y="47"/>
                </a:cubicBezTo>
                <a:cubicBezTo>
                  <a:pt x="270" y="47"/>
                  <a:pt x="270" y="47"/>
                  <a:pt x="270" y="47"/>
                </a:cubicBezTo>
                <a:cubicBezTo>
                  <a:pt x="270" y="47"/>
                  <a:pt x="263" y="47"/>
                  <a:pt x="257" y="54"/>
                </a:cubicBezTo>
                <a:cubicBezTo>
                  <a:pt x="250" y="54"/>
                  <a:pt x="243" y="54"/>
                  <a:pt x="236" y="54"/>
                </a:cubicBezTo>
                <a:cubicBezTo>
                  <a:pt x="230" y="47"/>
                  <a:pt x="223" y="47"/>
                  <a:pt x="216" y="47"/>
                </a:cubicBezTo>
                <a:cubicBezTo>
                  <a:pt x="209" y="47"/>
                  <a:pt x="209" y="47"/>
                  <a:pt x="203" y="47"/>
                </a:cubicBezTo>
                <a:cubicBezTo>
                  <a:pt x="196" y="54"/>
                  <a:pt x="196" y="54"/>
                  <a:pt x="196" y="61"/>
                </a:cubicBezTo>
                <a:cubicBezTo>
                  <a:pt x="189" y="61"/>
                  <a:pt x="182" y="61"/>
                  <a:pt x="182" y="61"/>
                </a:cubicBezTo>
                <a:cubicBezTo>
                  <a:pt x="169" y="61"/>
                  <a:pt x="162" y="68"/>
                  <a:pt x="149" y="68"/>
                </a:cubicBezTo>
                <a:cubicBezTo>
                  <a:pt x="155" y="34"/>
                  <a:pt x="162" y="7"/>
                  <a:pt x="115"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42" name="Freeform 730"/>
          <p:cNvSpPr>
            <a:spLocks noChangeArrowheads="1"/>
          </p:cNvSpPr>
          <p:nvPr/>
        </p:nvSpPr>
        <p:spPr bwMode="auto">
          <a:xfrm>
            <a:off x="8163719" y="3551238"/>
            <a:ext cx="26194" cy="51594"/>
          </a:xfrm>
          <a:custGeom>
            <a:avLst/>
            <a:gdLst>
              <a:gd name="T0" fmla="*/ 27937 w 102"/>
              <a:gd name="T1" fmla="*/ 14151 h 197"/>
              <a:gd name="T2" fmla="*/ 27937 w 102"/>
              <a:gd name="T3" fmla="*/ 14151 h 197"/>
              <a:gd name="T4" fmla="*/ 10347 w 102"/>
              <a:gd name="T5" fmla="*/ 39310 h 197"/>
              <a:gd name="T6" fmla="*/ 3621 w 102"/>
              <a:gd name="T7" fmla="*/ 102729 h 197"/>
              <a:gd name="T8" fmla="*/ 10347 w 102"/>
              <a:gd name="T9" fmla="*/ 102729 h 197"/>
              <a:gd name="T10" fmla="*/ 27937 w 102"/>
              <a:gd name="T11" fmla="*/ 92246 h 197"/>
              <a:gd name="T12" fmla="*/ 49149 w 102"/>
              <a:gd name="T13" fmla="*/ 7338 h 197"/>
              <a:gd name="T14" fmla="*/ 52253 w 102"/>
              <a:gd name="T15" fmla="*/ 0 h 197"/>
              <a:gd name="T16" fmla="*/ 49149 w 102"/>
              <a:gd name="T17" fmla="*/ 3669 h 197"/>
              <a:gd name="T18" fmla="*/ 27937 w 102"/>
              <a:gd name="T19" fmla="*/ 14151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97">
                <a:moveTo>
                  <a:pt x="54" y="27"/>
                </a:moveTo>
                <a:lnTo>
                  <a:pt x="54" y="27"/>
                </a:lnTo>
                <a:cubicBezTo>
                  <a:pt x="41" y="34"/>
                  <a:pt x="27" y="54"/>
                  <a:pt x="20" y="75"/>
                </a:cubicBezTo>
                <a:cubicBezTo>
                  <a:pt x="7" y="102"/>
                  <a:pt x="0" y="149"/>
                  <a:pt x="7" y="196"/>
                </a:cubicBezTo>
                <a:cubicBezTo>
                  <a:pt x="7" y="196"/>
                  <a:pt x="14" y="196"/>
                  <a:pt x="20" y="196"/>
                </a:cubicBezTo>
                <a:cubicBezTo>
                  <a:pt x="34" y="196"/>
                  <a:pt x="47" y="183"/>
                  <a:pt x="54" y="176"/>
                </a:cubicBezTo>
                <a:cubicBezTo>
                  <a:pt x="81" y="135"/>
                  <a:pt x="68" y="61"/>
                  <a:pt x="95" y="14"/>
                </a:cubicBezTo>
                <a:cubicBezTo>
                  <a:pt x="95" y="14"/>
                  <a:pt x="101" y="7"/>
                  <a:pt x="101" y="0"/>
                </a:cubicBezTo>
                <a:lnTo>
                  <a:pt x="95" y="7"/>
                </a:lnTo>
                <a:cubicBezTo>
                  <a:pt x="81" y="7"/>
                  <a:pt x="68" y="14"/>
                  <a:pt x="54"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43" name="Freeform 731"/>
          <p:cNvSpPr>
            <a:spLocks noChangeArrowheads="1"/>
          </p:cNvSpPr>
          <p:nvPr/>
        </p:nvSpPr>
        <p:spPr bwMode="auto">
          <a:xfrm>
            <a:off x="8083550" y="3398044"/>
            <a:ext cx="38894" cy="53181"/>
          </a:xfrm>
          <a:custGeom>
            <a:avLst/>
            <a:gdLst>
              <a:gd name="T0" fmla="*/ 24606 w 149"/>
              <a:gd name="T1" fmla="*/ 101407 h 204"/>
              <a:gd name="T2" fmla="*/ 24606 w 149"/>
              <a:gd name="T3" fmla="*/ 101407 h 204"/>
              <a:gd name="T4" fmla="*/ 35077 w 149"/>
              <a:gd name="T5" fmla="*/ 101407 h 204"/>
              <a:gd name="T6" fmla="*/ 59683 w 149"/>
              <a:gd name="T7" fmla="*/ 97785 h 204"/>
              <a:gd name="T8" fmla="*/ 77483 w 149"/>
              <a:gd name="T9" fmla="*/ 38286 h 204"/>
              <a:gd name="T10" fmla="*/ 59683 w 149"/>
              <a:gd name="T11" fmla="*/ 38286 h 204"/>
              <a:gd name="T12" fmla="*/ 35077 w 149"/>
              <a:gd name="T13" fmla="*/ 0 h 204"/>
              <a:gd name="T14" fmla="*/ 24606 w 149"/>
              <a:gd name="T15" fmla="*/ 0 h 204"/>
              <a:gd name="T16" fmla="*/ 17277 w 149"/>
              <a:gd name="T17" fmla="*/ 10348 h 204"/>
              <a:gd name="T18" fmla="*/ 17277 w 149"/>
              <a:gd name="T19" fmla="*/ 10348 h 204"/>
              <a:gd name="T20" fmla="*/ 0 w 149"/>
              <a:gd name="T21" fmla="*/ 24317 h 204"/>
              <a:gd name="T22" fmla="*/ 17277 w 149"/>
              <a:gd name="T23" fmla="*/ 24317 h 204"/>
              <a:gd name="T24" fmla="*/ 17277 w 149"/>
              <a:gd name="T25" fmla="*/ 24317 h 204"/>
              <a:gd name="T26" fmla="*/ 35077 w 149"/>
              <a:gd name="T27" fmla="*/ 31560 h 204"/>
              <a:gd name="T28" fmla="*/ 35077 w 149"/>
              <a:gd name="T29" fmla="*/ 41908 h 204"/>
              <a:gd name="T30" fmla="*/ 24606 w 149"/>
              <a:gd name="T31" fmla="*/ 101407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204">
                <a:moveTo>
                  <a:pt x="47" y="196"/>
                </a:moveTo>
                <a:lnTo>
                  <a:pt x="47" y="196"/>
                </a:lnTo>
                <a:cubicBezTo>
                  <a:pt x="54" y="196"/>
                  <a:pt x="60" y="196"/>
                  <a:pt x="67" y="196"/>
                </a:cubicBezTo>
                <a:cubicBezTo>
                  <a:pt x="87" y="203"/>
                  <a:pt x="108" y="196"/>
                  <a:pt x="114" y="189"/>
                </a:cubicBezTo>
                <a:cubicBezTo>
                  <a:pt x="141" y="162"/>
                  <a:pt x="135" y="108"/>
                  <a:pt x="148" y="74"/>
                </a:cubicBezTo>
                <a:cubicBezTo>
                  <a:pt x="135" y="74"/>
                  <a:pt x="121" y="74"/>
                  <a:pt x="114" y="74"/>
                </a:cubicBezTo>
                <a:cubicBezTo>
                  <a:pt x="87" y="61"/>
                  <a:pt x="101" y="7"/>
                  <a:pt x="67" y="0"/>
                </a:cubicBezTo>
                <a:cubicBezTo>
                  <a:pt x="60" y="0"/>
                  <a:pt x="54" y="0"/>
                  <a:pt x="47" y="0"/>
                </a:cubicBezTo>
                <a:cubicBezTo>
                  <a:pt x="47" y="7"/>
                  <a:pt x="47" y="13"/>
                  <a:pt x="33" y="20"/>
                </a:cubicBezTo>
                <a:cubicBezTo>
                  <a:pt x="20" y="27"/>
                  <a:pt x="0" y="34"/>
                  <a:pt x="0" y="47"/>
                </a:cubicBezTo>
                <a:cubicBezTo>
                  <a:pt x="13" y="47"/>
                  <a:pt x="27" y="47"/>
                  <a:pt x="33" y="47"/>
                </a:cubicBezTo>
                <a:cubicBezTo>
                  <a:pt x="54" y="47"/>
                  <a:pt x="60" y="54"/>
                  <a:pt x="67" y="61"/>
                </a:cubicBezTo>
                <a:cubicBezTo>
                  <a:pt x="67" y="67"/>
                  <a:pt x="67" y="74"/>
                  <a:pt x="67" y="81"/>
                </a:cubicBezTo>
                <a:cubicBezTo>
                  <a:pt x="60" y="108"/>
                  <a:pt x="33" y="155"/>
                  <a:pt x="47" y="19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44" name="Freeform 732"/>
          <p:cNvSpPr>
            <a:spLocks noChangeArrowheads="1"/>
          </p:cNvSpPr>
          <p:nvPr/>
        </p:nvSpPr>
        <p:spPr bwMode="auto">
          <a:xfrm>
            <a:off x="8096250" y="3461544"/>
            <a:ext cx="33338" cy="33338"/>
          </a:xfrm>
          <a:custGeom>
            <a:avLst/>
            <a:gdLst>
              <a:gd name="T0" fmla="*/ 34557 w 129"/>
              <a:gd name="T1" fmla="*/ 52098 h 129"/>
              <a:gd name="T2" fmla="*/ 34557 w 129"/>
              <a:gd name="T3" fmla="*/ 52098 h 129"/>
              <a:gd name="T4" fmla="*/ 55705 w 129"/>
              <a:gd name="T5" fmla="*/ 41782 h 129"/>
              <a:gd name="T6" fmla="*/ 59315 w 129"/>
              <a:gd name="T7" fmla="*/ 31465 h 129"/>
              <a:gd name="T8" fmla="*/ 66020 w 129"/>
              <a:gd name="T9" fmla="*/ 0 h 129"/>
              <a:gd name="T10" fmla="*/ 59315 w 129"/>
              <a:gd name="T11" fmla="*/ 0 h 129"/>
              <a:gd name="T12" fmla="*/ 55705 w 129"/>
              <a:gd name="T13" fmla="*/ 0 h 129"/>
              <a:gd name="T14" fmla="*/ 34557 w 129"/>
              <a:gd name="T15" fmla="*/ 0 h 129"/>
              <a:gd name="T16" fmla="*/ 13926 w 129"/>
              <a:gd name="T17" fmla="*/ 0 h 129"/>
              <a:gd name="T18" fmla="*/ 10316 w 129"/>
              <a:gd name="T19" fmla="*/ 7222 h 129"/>
              <a:gd name="T20" fmla="*/ 0 w 129"/>
              <a:gd name="T21" fmla="*/ 66025 h 129"/>
              <a:gd name="T22" fmla="*/ 10316 w 129"/>
              <a:gd name="T23" fmla="*/ 62930 h 129"/>
              <a:gd name="T24" fmla="*/ 34557 w 129"/>
              <a:gd name="T25" fmla="*/ 520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129">
                <a:moveTo>
                  <a:pt x="67" y="101"/>
                </a:moveTo>
                <a:lnTo>
                  <a:pt x="67" y="101"/>
                </a:lnTo>
                <a:cubicBezTo>
                  <a:pt x="81" y="95"/>
                  <a:pt x="94" y="88"/>
                  <a:pt x="108" y="81"/>
                </a:cubicBezTo>
                <a:cubicBezTo>
                  <a:pt x="108" y="74"/>
                  <a:pt x="115" y="68"/>
                  <a:pt x="115" y="61"/>
                </a:cubicBezTo>
                <a:cubicBezTo>
                  <a:pt x="128" y="47"/>
                  <a:pt x="128" y="27"/>
                  <a:pt x="128" y="0"/>
                </a:cubicBezTo>
                <a:cubicBezTo>
                  <a:pt x="115" y="0"/>
                  <a:pt x="115" y="0"/>
                  <a:pt x="115" y="0"/>
                </a:cubicBezTo>
                <a:cubicBezTo>
                  <a:pt x="108" y="0"/>
                  <a:pt x="108" y="0"/>
                  <a:pt x="108" y="0"/>
                </a:cubicBezTo>
                <a:cubicBezTo>
                  <a:pt x="67" y="0"/>
                  <a:pt x="67" y="0"/>
                  <a:pt x="67" y="0"/>
                </a:cubicBezTo>
                <a:cubicBezTo>
                  <a:pt x="27" y="0"/>
                  <a:pt x="27" y="0"/>
                  <a:pt x="27" y="0"/>
                </a:cubicBezTo>
                <a:cubicBezTo>
                  <a:pt x="27" y="7"/>
                  <a:pt x="20" y="14"/>
                  <a:pt x="20" y="14"/>
                </a:cubicBezTo>
                <a:cubicBezTo>
                  <a:pt x="0" y="61"/>
                  <a:pt x="27" y="54"/>
                  <a:pt x="0" y="128"/>
                </a:cubicBezTo>
                <a:cubicBezTo>
                  <a:pt x="7" y="122"/>
                  <a:pt x="13" y="122"/>
                  <a:pt x="20" y="122"/>
                </a:cubicBezTo>
                <a:cubicBezTo>
                  <a:pt x="34" y="115"/>
                  <a:pt x="54" y="108"/>
                  <a:pt x="67"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50" name="Freeform 738"/>
          <p:cNvSpPr>
            <a:spLocks noChangeArrowheads="1"/>
          </p:cNvSpPr>
          <p:nvPr/>
        </p:nvSpPr>
        <p:spPr bwMode="auto">
          <a:xfrm>
            <a:off x="8684419" y="3006725"/>
            <a:ext cx="65881" cy="78582"/>
          </a:xfrm>
          <a:custGeom>
            <a:avLst/>
            <a:gdLst>
              <a:gd name="T0" fmla="*/ 38710 w 250"/>
              <a:gd name="T1" fmla="*/ 0 h 298"/>
              <a:gd name="T2" fmla="*/ 38710 w 250"/>
              <a:gd name="T3" fmla="*/ 0 h 298"/>
              <a:gd name="T4" fmla="*/ 21447 w 250"/>
              <a:gd name="T5" fmla="*/ 0 h 298"/>
              <a:gd name="T6" fmla="*/ 17786 w 250"/>
              <a:gd name="T7" fmla="*/ 0 h 298"/>
              <a:gd name="T8" fmla="*/ 3662 w 250"/>
              <a:gd name="T9" fmla="*/ 0 h 298"/>
              <a:gd name="T10" fmla="*/ 0 w 250"/>
              <a:gd name="T11" fmla="*/ 0 h 298"/>
              <a:gd name="T12" fmla="*/ 3662 w 250"/>
              <a:gd name="T13" fmla="*/ 0 h 298"/>
              <a:gd name="T14" fmla="*/ 17786 w 250"/>
              <a:gd name="T15" fmla="*/ 28273 h 298"/>
              <a:gd name="T16" fmla="*/ 21447 w 250"/>
              <a:gd name="T17" fmla="*/ 38744 h 298"/>
              <a:gd name="T18" fmla="*/ 28248 w 250"/>
              <a:gd name="T19" fmla="*/ 78013 h 298"/>
              <a:gd name="T20" fmla="*/ 38710 w 250"/>
              <a:gd name="T21" fmla="*/ 60211 h 298"/>
              <a:gd name="T22" fmla="*/ 63296 w 250"/>
              <a:gd name="T23" fmla="*/ 63876 h 298"/>
              <a:gd name="T24" fmla="*/ 80559 w 250"/>
              <a:gd name="T25" fmla="*/ 52881 h 298"/>
              <a:gd name="T26" fmla="*/ 105668 w 250"/>
              <a:gd name="T27" fmla="*/ 67017 h 298"/>
              <a:gd name="T28" fmla="*/ 105668 w 250"/>
              <a:gd name="T29" fmla="*/ 78013 h 298"/>
              <a:gd name="T30" fmla="*/ 105668 w 250"/>
              <a:gd name="T31" fmla="*/ 78013 h 298"/>
              <a:gd name="T32" fmla="*/ 80559 w 250"/>
              <a:gd name="T33" fmla="*/ 78013 h 298"/>
              <a:gd name="T34" fmla="*/ 84220 w 250"/>
              <a:gd name="T35" fmla="*/ 106285 h 298"/>
              <a:gd name="T36" fmla="*/ 63296 w 250"/>
              <a:gd name="T37" fmla="*/ 106285 h 298"/>
              <a:gd name="T38" fmla="*/ 49695 w 250"/>
              <a:gd name="T39" fmla="*/ 106285 h 298"/>
              <a:gd name="T40" fmla="*/ 49695 w 250"/>
              <a:gd name="T41" fmla="*/ 155501 h 298"/>
              <a:gd name="T42" fmla="*/ 63296 w 250"/>
              <a:gd name="T43" fmla="*/ 151836 h 298"/>
              <a:gd name="T44" fmla="*/ 98344 w 250"/>
              <a:gd name="T45" fmla="*/ 123563 h 298"/>
              <a:gd name="T46" fmla="*/ 105668 w 250"/>
              <a:gd name="T47" fmla="*/ 141365 h 298"/>
              <a:gd name="T48" fmla="*/ 112468 w 250"/>
              <a:gd name="T49" fmla="*/ 141365 h 298"/>
              <a:gd name="T50" fmla="*/ 122930 w 250"/>
              <a:gd name="T51" fmla="*/ 120422 h 298"/>
              <a:gd name="T52" fmla="*/ 122930 w 250"/>
              <a:gd name="T53" fmla="*/ 109427 h 298"/>
              <a:gd name="T54" fmla="*/ 130254 w 250"/>
              <a:gd name="T55" fmla="*/ 102620 h 298"/>
              <a:gd name="T56" fmla="*/ 122930 w 250"/>
              <a:gd name="T57" fmla="*/ 95290 h 298"/>
              <a:gd name="T58" fmla="*/ 122930 w 250"/>
              <a:gd name="T59" fmla="*/ 88484 h 298"/>
              <a:gd name="T60" fmla="*/ 122930 w 250"/>
              <a:gd name="T61" fmla="*/ 28273 h 298"/>
              <a:gd name="T62" fmla="*/ 122930 w 250"/>
              <a:gd name="T63" fmla="*/ 28273 h 298"/>
              <a:gd name="T64" fmla="*/ 122930 w 250"/>
              <a:gd name="T65" fmla="*/ 28273 h 298"/>
              <a:gd name="T66" fmla="*/ 105668 w 250"/>
              <a:gd name="T67" fmla="*/ 24608 h 298"/>
              <a:gd name="T68" fmla="*/ 73758 w 250"/>
              <a:gd name="T69" fmla="*/ 42409 h 298"/>
              <a:gd name="T70" fmla="*/ 63296 w 250"/>
              <a:gd name="T71" fmla="*/ 35603 h 298"/>
              <a:gd name="T72" fmla="*/ 38710 w 250"/>
              <a:gd name="T73" fmla="*/ 0 h 2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0" h="298">
                <a:moveTo>
                  <a:pt x="74" y="0"/>
                </a:moveTo>
                <a:lnTo>
                  <a:pt x="74" y="0"/>
                </a:lnTo>
                <a:cubicBezTo>
                  <a:pt x="41" y="0"/>
                  <a:pt x="41" y="0"/>
                  <a:pt x="41" y="0"/>
                </a:cubicBezTo>
                <a:cubicBezTo>
                  <a:pt x="34" y="0"/>
                  <a:pt x="34" y="0"/>
                  <a:pt x="34" y="0"/>
                </a:cubicBezTo>
                <a:cubicBezTo>
                  <a:pt x="7" y="0"/>
                  <a:pt x="7" y="0"/>
                  <a:pt x="7" y="0"/>
                </a:cubicBezTo>
                <a:cubicBezTo>
                  <a:pt x="0" y="0"/>
                  <a:pt x="0" y="0"/>
                  <a:pt x="0" y="0"/>
                </a:cubicBezTo>
                <a:lnTo>
                  <a:pt x="7" y="0"/>
                </a:lnTo>
                <a:cubicBezTo>
                  <a:pt x="20" y="20"/>
                  <a:pt x="27" y="34"/>
                  <a:pt x="34" y="54"/>
                </a:cubicBezTo>
                <a:cubicBezTo>
                  <a:pt x="34" y="61"/>
                  <a:pt x="34" y="68"/>
                  <a:pt x="41" y="74"/>
                </a:cubicBezTo>
                <a:cubicBezTo>
                  <a:pt x="47" y="101"/>
                  <a:pt x="47" y="128"/>
                  <a:pt x="54" y="149"/>
                </a:cubicBezTo>
                <a:cubicBezTo>
                  <a:pt x="47" y="122"/>
                  <a:pt x="54" y="115"/>
                  <a:pt x="74" y="115"/>
                </a:cubicBezTo>
                <a:cubicBezTo>
                  <a:pt x="88" y="115"/>
                  <a:pt x="107" y="122"/>
                  <a:pt x="121" y="122"/>
                </a:cubicBezTo>
                <a:cubicBezTo>
                  <a:pt x="141" y="122"/>
                  <a:pt x="154" y="122"/>
                  <a:pt x="154" y="101"/>
                </a:cubicBezTo>
                <a:cubicBezTo>
                  <a:pt x="188" y="101"/>
                  <a:pt x="202" y="108"/>
                  <a:pt x="202" y="128"/>
                </a:cubicBezTo>
                <a:cubicBezTo>
                  <a:pt x="208" y="135"/>
                  <a:pt x="208" y="142"/>
                  <a:pt x="202" y="149"/>
                </a:cubicBezTo>
                <a:cubicBezTo>
                  <a:pt x="154" y="149"/>
                  <a:pt x="154" y="149"/>
                  <a:pt x="154" y="149"/>
                </a:cubicBezTo>
                <a:cubicBezTo>
                  <a:pt x="154" y="169"/>
                  <a:pt x="154" y="182"/>
                  <a:pt x="161" y="203"/>
                </a:cubicBezTo>
                <a:cubicBezTo>
                  <a:pt x="121" y="203"/>
                  <a:pt x="121" y="203"/>
                  <a:pt x="121" y="203"/>
                </a:cubicBezTo>
                <a:cubicBezTo>
                  <a:pt x="95" y="203"/>
                  <a:pt x="95" y="203"/>
                  <a:pt x="95" y="203"/>
                </a:cubicBezTo>
                <a:cubicBezTo>
                  <a:pt x="88" y="270"/>
                  <a:pt x="134" y="250"/>
                  <a:pt x="95" y="297"/>
                </a:cubicBezTo>
                <a:cubicBezTo>
                  <a:pt x="100" y="297"/>
                  <a:pt x="114" y="290"/>
                  <a:pt x="121" y="290"/>
                </a:cubicBezTo>
                <a:cubicBezTo>
                  <a:pt x="148" y="277"/>
                  <a:pt x="168" y="257"/>
                  <a:pt x="188" y="236"/>
                </a:cubicBezTo>
                <a:cubicBezTo>
                  <a:pt x="188" y="250"/>
                  <a:pt x="195" y="257"/>
                  <a:pt x="202" y="270"/>
                </a:cubicBezTo>
                <a:cubicBezTo>
                  <a:pt x="208" y="270"/>
                  <a:pt x="208" y="270"/>
                  <a:pt x="215" y="270"/>
                </a:cubicBezTo>
                <a:cubicBezTo>
                  <a:pt x="222" y="257"/>
                  <a:pt x="229" y="243"/>
                  <a:pt x="235" y="230"/>
                </a:cubicBezTo>
                <a:cubicBezTo>
                  <a:pt x="235" y="223"/>
                  <a:pt x="235" y="216"/>
                  <a:pt x="235" y="209"/>
                </a:cubicBezTo>
                <a:cubicBezTo>
                  <a:pt x="242" y="209"/>
                  <a:pt x="249" y="203"/>
                  <a:pt x="249" y="196"/>
                </a:cubicBezTo>
                <a:cubicBezTo>
                  <a:pt x="242" y="196"/>
                  <a:pt x="242" y="189"/>
                  <a:pt x="235" y="182"/>
                </a:cubicBezTo>
                <a:cubicBezTo>
                  <a:pt x="235" y="176"/>
                  <a:pt x="235" y="176"/>
                  <a:pt x="235" y="169"/>
                </a:cubicBezTo>
                <a:cubicBezTo>
                  <a:pt x="229" y="128"/>
                  <a:pt x="215" y="88"/>
                  <a:pt x="235" y="54"/>
                </a:cubicBezTo>
                <a:cubicBezTo>
                  <a:pt x="222" y="47"/>
                  <a:pt x="215" y="47"/>
                  <a:pt x="202" y="47"/>
                </a:cubicBezTo>
                <a:cubicBezTo>
                  <a:pt x="175" y="54"/>
                  <a:pt x="154" y="61"/>
                  <a:pt x="141" y="81"/>
                </a:cubicBezTo>
                <a:cubicBezTo>
                  <a:pt x="134" y="74"/>
                  <a:pt x="127" y="68"/>
                  <a:pt x="121" y="68"/>
                </a:cubicBezTo>
                <a:cubicBezTo>
                  <a:pt x="95" y="54"/>
                  <a:pt x="68" y="81"/>
                  <a:pt x="7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53" name="Freeform 741"/>
          <p:cNvSpPr>
            <a:spLocks noChangeArrowheads="1"/>
          </p:cNvSpPr>
          <p:nvPr/>
        </p:nvSpPr>
        <p:spPr bwMode="auto">
          <a:xfrm>
            <a:off x="7596982" y="3745707"/>
            <a:ext cx="26194" cy="49213"/>
          </a:xfrm>
          <a:custGeom>
            <a:avLst/>
            <a:gdLst>
              <a:gd name="T0" fmla="*/ 31559 w 102"/>
              <a:gd name="T1" fmla="*/ 17655 h 190"/>
              <a:gd name="T2" fmla="*/ 31559 w 102"/>
              <a:gd name="T3" fmla="*/ 17655 h 190"/>
              <a:gd name="T4" fmla="*/ 21211 w 102"/>
              <a:gd name="T5" fmla="*/ 6751 h 190"/>
              <a:gd name="T6" fmla="*/ 0 w 102"/>
              <a:gd name="T7" fmla="*/ 6751 h 190"/>
              <a:gd name="T8" fmla="*/ 21211 w 102"/>
              <a:gd name="T9" fmla="*/ 48812 h 190"/>
              <a:gd name="T10" fmla="*/ 31559 w 102"/>
              <a:gd name="T11" fmla="*/ 70103 h 190"/>
              <a:gd name="T12" fmla="*/ 45527 w 102"/>
              <a:gd name="T13" fmla="*/ 94509 h 190"/>
              <a:gd name="T14" fmla="*/ 52253 w 102"/>
              <a:gd name="T15" fmla="*/ 98144 h 190"/>
              <a:gd name="T16" fmla="*/ 45527 w 102"/>
              <a:gd name="T17" fmla="*/ 62833 h 190"/>
              <a:gd name="T18" fmla="*/ 31559 w 102"/>
              <a:gd name="T19" fmla="*/ 17655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90">
                <a:moveTo>
                  <a:pt x="61" y="34"/>
                </a:moveTo>
                <a:lnTo>
                  <a:pt x="61" y="34"/>
                </a:lnTo>
                <a:cubicBezTo>
                  <a:pt x="54" y="27"/>
                  <a:pt x="47" y="20"/>
                  <a:pt x="41" y="13"/>
                </a:cubicBezTo>
                <a:cubicBezTo>
                  <a:pt x="34" y="0"/>
                  <a:pt x="14" y="0"/>
                  <a:pt x="0" y="13"/>
                </a:cubicBezTo>
                <a:cubicBezTo>
                  <a:pt x="20" y="34"/>
                  <a:pt x="34" y="67"/>
                  <a:pt x="41" y="94"/>
                </a:cubicBezTo>
                <a:cubicBezTo>
                  <a:pt x="47" y="108"/>
                  <a:pt x="54" y="121"/>
                  <a:pt x="61" y="135"/>
                </a:cubicBezTo>
                <a:cubicBezTo>
                  <a:pt x="68" y="155"/>
                  <a:pt x="74" y="169"/>
                  <a:pt x="88" y="182"/>
                </a:cubicBezTo>
                <a:cubicBezTo>
                  <a:pt x="95" y="182"/>
                  <a:pt x="95" y="189"/>
                  <a:pt x="101" y="189"/>
                </a:cubicBezTo>
                <a:cubicBezTo>
                  <a:pt x="101" y="169"/>
                  <a:pt x="95" y="142"/>
                  <a:pt x="88" y="121"/>
                </a:cubicBezTo>
                <a:cubicBezTo>
                  <a:pt x="81" y="88"/>
                  <a:pt x="68" y="54"/>
                  <a:pt x="61"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56" name="Freeform 744"/>
          <p:cNvSpPr>
            <a:spLocks noChangeArrowheads="1"/>
          </p:cNvSpPr>
          <p:nvPr/>
        </p:nvSpPr>
        <p:spPr bwMode="auto">
          <a:xfrm>
            <a:off x="7703344" y="3603625"/>
            <a:ext cx="29369" cy="25400"/>
          </a:xfrm>
          <a:custGeom>
            <a:avLst/>
            <a:gdLst>
              <a:gd name="T0" fmla="*/ 21049 w 109"/>
              <a:gd name="T1" fmla="*/ 0 h 95"/>
              <a:gd name="T2" fmla="*/ 21049 w 109"/>
              <a:gd name="T3" fmla="*/ 0 h 95"/>
              <a:gd name="T4" fmla="*/ 6841 w 109"/>
              <a:gd name="T5" fmla="*/ 6908 h 95"/>
              <a:gd name="T6" fmla="*/ 0 w 109"/>
              <a:gd name="T7" fmla="*/ 10627 h 95"/>
              <a:gd name="T8" fmla="*/ 6841 w 109"/>
              <a:gd name="T9" fmla="*/ 39320 h 95"/>
              <a:gd name="T10" fmla="*/ 14208 w 109"/>
              <a:gd name="T11" fmla="*/ 49948 h 95"/>
              <a:gd name="T12" fmla="*/ 21049 w 109"/>
              <a:gd name="T13" fmla="*/ 49948 h 95"/>
              <a:gd name="T14" fmla="*/ 42624 w 109"/>
              <a:gd name="T15" fmla="*/ 46759 h 95"/>
              <a:gd name="T16" fmla="*/ 53148 w 109"/>
              <a:gd name="T17" fmla="*/ 0 h 95"/>
              <a:gd name="T18" fmla="*/ 42624 w 109"/>
              <a:gd name="T19" fmla="*/ 0 h 95"/>
              <a:gd name="T20" fmla="*/ 21049 w 109"/>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95">
                <a:moveTo>
                  <a:pt x="40" y="0"/>
                </a:moveTo>
                <a:lnTo>
                  <a:pt x="40" y="0"/>
                </a:lnTo>
                <a:cubicBezTo>
                  <a:pt x="34" y="7"/>
                  <a:pt x="20" y="7"/>
                  <a:pt x="13" y="13"/>
                </a:cubicBezTo>
                <a:cubicBezTo>
                  <a:pt x="13" y="13"/>
                  <a:pt x="7" y="20"/>
                  <a:pt x="0" y="20"/>
                </a:cubicBezTo>
                <a:cubicBezTo>
                  <a:pt x="0" y="47"/>
                  <a:pt x="7" y="61"/>
                  <a:pt x="13" y="74"/>
                </a:cubicBezTo>
                <a:cubicBezTo>
                  <a:pt x="20" y="81"/>
                  <a:pt x="20" y="88"/>
                  <a:pt x="27" y="94"/>
                </a:cubicBezTo>
                <a:cubicBezTo>
                  <a:pt x="34" y="94"/>
                  <a:pt x="40" y="94"/>
                  <a:pt x="40" y="94"/>
                </a:cubicBezTo>
                <a:cubicBezTo>
                  <a:pt x="61" y="94"/>
                  <a:pt x="74" y="94"/>
                  <a:pt x="81" y="88"/>
                </a:cubicBezTo>
                <a:cubicBezTo>
                  <a:pt x="101" y="74"/>
                  <a:pt x="108" y="40"/>
                  <a:pt x="101" y="0"/>
                </a:cubicBezTo>
                <a:cubicBezTo>
                  <a:pt x="94" y="0"/>
                  <a:pt x="88" y="0"/>
                  <a:pt x="81" y="0"/>
                </a:cubicBezTo>
                <a:cubicBezTo>
                  <a:pt x="67" y="0"/>
                  <a:pt x="54" y="0"/>
                  <a:pt x="4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57" name="Freeform 745"/>
          <p:cNvSpPr>
            <a:spLocks noChangeArrowheads="1"/>
          </p:cNvSpPr>
          <p:nvPr/>
        </p:nvSpPr>
        <p:spPr bwMode="auto">
          <a:xfrm>
            <a:off x="9808369" y="3579813"/>
            <a:ext cx="33338" cy="26194"/>
          </a:xfrm>
          <a:custGeom>
            <a:avLst/>
            <a:gdLst>
              <a:gd name="T0" fmla="*/ 41778 w 129"/>
              <a:gd name="T1" fmla="*/ 52261 h 103"/>
              <a:gd name="T2" fmla="*/ 41778 w 129"/>
              <a:gd name="T3" fmla="*/ 52261 h 103"/>
              <a:gd name="T4" fmla="*/ 41778 w 129"/>
              <a:gd name="T5" fmla="*/ 48674 h 103"/>
              <a:gd name="T6" fmla="*/ 48483 w 129"/>
              <a:gd name="T7" fmla="*/ 48674 h 103"/>
              <a:gd name="T8" fmla="*/ 52093 w 129"/>
              <a:gd name="T9" fmla="*/ 45088 h 103"/>
              <a:gd name="T10" fmla="*/ 66019 w 129"/>
              <a:gd name="T11" fmla="*/ 24593 h 103"/>
              <a:gd name="T12" fmla="*/ 52093 w 129"/>
              <a:gd name="T13" fmla="*/ 13834 h 103"/>
              <a:gd name="T14" fmla="*/ 52093 w 129"/>
              <a:gd name="T15" fmla="*/ 0 h 103"/>
              <a:gd name="T16" fmla="*/ 48483 w 129"/>
              <a:gd name="T17" fmla="*/ 0 h 103"/>
              <a:gd name="T18" fmla="*/ 41778 w 129"/>
              <a:gd name="T19" fmla="*/ 0 h 103"/>
              <a:gd name="T20" fmla="*/ 41778 w 129"/>
              <a:gd name="T21" fmla="*/ 0 h 103"/>
              <a:gd name="T22" fmla="*/ 20631 w 129"/>
              <a:gd name="T23" fmla="*/ 10760 h 103"/>
              <a:gd name="T24" fmla="*/ 0 w 129"/>
              <a:gd name="T25" fmla="*/ 38427 h 103"/>
              <a:gd name="T26" fmla="*/ 20631 w 129"/>
              <a:gd name="T27" fmla="*/ 48674 h 103"/>
              <a:gd name="T28" fmla="*/ 41778 w 129"/>
              <a:gd name="T29" fmla="*/ 52261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9" h="103">
                <a:moveTo>
                  <a:pt x="81" y="102"/>
                </a:moveTo>
                <a:lnTo>
                  <a:pt x="81" y="102"/>
                </a:lnTo>
                <a:cubicBezTo>
                  <a:pt x="81" y="95"/>
                  <a:pt x="81" y="95"/>
                  <a:pt x="81" y="95"/>
                </a:cubicBezTo>
                <a:cubicBezTo>
                  <a:pt x="88" y="95"/>
                  <a:pt x="88" y="95"/>
                  <a:pt x="94" y="95"/>
                </a:cubicBezTo>
                <a:cubicBezTo>
                  <a:pt x="94" y="95"/>
                  <a:pt x="101" y="95"/>
                  <a:pt x="101" y="88"/>
                </a:cubicBezTo>
                <a:cubicBezTo>
                  <a:pt x="115" y="81"/>
                  <a:pt x="128" y="68"/>
                  <a:pt x="128" y="48"/>
                </a:cubicBezTo>
                <a:cubicBezTo>
                  <a:pt x="115" y="48"/>
                  <a:pt x="108" y="41"/>
                  <a:pt x="101" y="27"/>
                </a:cubicBezTo>
                <a:cubicBezTo>
                  <a:pt x="101" y="21"/>
                  <a:pt x="101" y="14"/>
                  <a:pt x="101" y="0"/>
                </a:cubicBezTo>
                <a:lnTo>
                  <a:pt x="94" y="0"/>
                </a:lnTo>
                <a:cubicBezTo>
                  <a:pt x="88" y="0"/>
                  <a:pt x="88" y="0"/>
                  <a:pt x="81" y="0"/>
                </a:cubicBezTo>
                <a:cubicBezTo>
                  <a:pt x="61" y="7"/>
                  <a:pt x="54" y="14"/>
                  <a:pt x="40" y="21"/>
                </a:cubicBezTo>
                <a:cubicBezTo>
                  <a:pt x="27" y="34"/>
                  <a:pt x="13" y="54"/>
                  <a:pt x="0" y="75"/>
                </a:cubicBezTo>
                <a:cubicBezTo>
                  <a:pt x="13" y="88"/>
                  <a:pt x="27" y="95"/>
                  <a:pt x="40" y="95"/>
                </a:cubicBezTo>
                <a:cubicBezTo>
                  <a:pt x="54" y="102"/>
                  <a:pt x="67" y="102"/>
                  <a:pt x="81" y="10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59" name="Freeform 747"/>
          <p:cNvSpPr>
            <a:spLocks noChangeArrowheads="1"/>
          </p:cNvSpPr>
          <p:nvPr/>
        </p:nvSpPr>
        <p:spPr bwMode="auto">
          <a:xfrm>
            <a:off x="9587707" y="3956050"/>
            <a:ext cx="72231" cy="46832"/>
          </a:xfrm>
          <a:custGeom>
            <a:avLst/>
            <a:gdLst>
              <a:gd name="T0" fmla="*/ 28077 w 278"/>
              <a:gd name="T1" fmla="*/ 55005 h 183"/>
              <a:gd name="T2" fmla="*/ 28077 w 278"/>
              <a:gd name="T3" fmla="*/ 55005 h 183"/>
              <a:gd name="T4" fmla="*/ 17678 w 278"/>
              <a:gd name="T5" fmla="*/ 41639 h 183"/>
              <a:gd name="T6" fmla="*/ 14038 w 278"/>
              <a:gd name="T7" fmla="*/ 44724 h 183"/>
              <a:gd name="T8" fmla="*/ 14038 w 278"/>
              <a:gd name="T9" fmla="*/ 93560 h 183"/>
              <a:gd name="T10" fmla="*/ 17678 w 278"/>
              <a:gd name="T11" fmla="*/ 93560 h 183"/>
              <a:gd name="T12" fmla="*/ 42115 w 278"/>
              <a:gd name="T13" fmla="*/ 93560 h 183"/>
              <a:gd name="T14" fmla="*/ 56153 w 278"/>
              <a:gd name="T15" fmla="*/ 93560 h 183"/>
              <a:gd name="T16" fmla="*/ 62913 w 278"/>
              <a:gd name="T17" fmla="*/ 93560 h 183"/>
              <a:gd name="T18" fmla="*/ 70192 w 278"/>
              <a:gd name="T19" fmla="*/ 93560 h 183"/>
              <a:gd name="T20" fmla="*/ 80591 w 278"/>
              <a:gd name="T21" fmla="*/ 93560 h 183"/>
              <a:gd name="T22" fmla="*/ 80591 w 278"/>
              <a:gd name="T23" fmla="*/ 89961 h 183"/>
              <a:gd name="T24" fmla="*/ 84230 w 278"/>
              <a:gd name="T25" fmla="*/ 86363 h 183"/>
              <a:gd name="T26" fmla="*/ 94629 w 278"/>
              <a:gd name="T27" fmla="*/ 86363 h 183"/>
              <a:gd name="T28" fmla="*/ 98268 w 278"/>
              <a:gd name="T29" fmla="*/ 83279 h 183"/>
              <a:gd name="T30" fmla="*/ 105028 w 278"/>
              <a:gd name="T31" fmla="*/ 83279 h 183"/>
              <a:gd name="T32" fmla="*/ 119066 w 278"/>
              <a:gd name="T33" fmla="*/ 83279 h 183"/>
              <a:gd name="T34" fmla="*/ 122706 w 278"/>
              <a:gd name="T35" fmla="*/ 86363 h 183"/>
              <a:gd name="T36" fmla="*/ 126345 w 278"/>
              <a:gd name="T37" fmla="*/ 86363 h 183"/>
              <a:gd name="T38" fmla="*/ 129985 w 278"/>
              <a:gd name="T39" fmla="*/ 89961 h 183"/>
              <a:gd name="T40" fmla="*/ 129985 w 278"/>
              <a:gd name="T41" fmla="*/ 86363 h 183"/>
              <a:gd name="T42" fmla="*/ 133104 w 278"/>
              <a:gd name="T43" fmla="*/ 86363 h 183"/>
              <a:gd name="T44" fmla="*/ 126345 w 278"/>
              <a:gd name="T45" fmla="*/ 24161 h 183"/>
              <a:gd name="T46" fmla="*/ 108667 w 278"/>
              <a:gd name="T47" fmla="*/ 24161 h 183"/>
              <a:gd name="T48" fmla="*/ 105028 w 278"/>
              <a:gd name="T49" fmla="*/ 27760 h 183"/>
              <a:gd name="T50" fmla="*/ 98268 w 278"/>
              <a:gd name="T51" fmla="*/ 38041 h 183"/>
              <a:gd name="T52" fmla="*/ 98268 w 278"/>
              <a:gd name="T53" fmla="*/ 58603 h 183"/>
              <a:gd name="T54" fmla="*/ 94629 w 278"/>
              <a:gd name="T55" fmla="*/ 58603 h 183"/>
              <a:gd name="T56" fmla="*/ 90989 w 278"/>
              <a:gd name="T57" fmla="*/ 58603 h 183"/>
              <a:gd name="T58" fmla="*/ 90989 w 278"/>
              <a:gd name="T59" fmla="*/ 55005 h 183"/>
              <a:gd name="T60" fmla="*/ 84230 w 278"/>
              <a:gd name="T61" fmla="*/ 51921 h 183"/>
              <a:gd name="T62" fmla="*/ 70192 w 278"/>
              <a:gd name="T63" fmla="*/ 51921 h 183"/>
              <a:gd name="T64" fmla="*/ 66552 w 278"/>
              <a:gd name="T65" fmla="*/ 55005 h 183"/>
              <a:gd name="T66" fmla="*/ 62913 w 278"/>
              <a:gd name="T67" fmla="*/ 51921 h 183"/>
              <a:gd name="T68" fmla="*/ 62913 w 278"/>
              <a:gd name="T69" fmla="*/ 48322 h 183"/>
              <a:gd name="T70" fmla="*/ 62913 w 278"/>
              <a:gd name="T71" fmla="*/ 24161 h 183"/>
              <a:gd name="T72" fmla="*/ 70192 w 278"/>
              <a:gd name="T73" fmla="*/ 16964 h 183"/>
              <a:gd name="T74" fmla="*/ 84230 w 278"/>
              <a:gd name="T75" fmla="*/ 10281 h 183"/>
              <a:gd name="T76" fmla="*/ 90989 w 278"/>
              <a:gd name="T77" fmla="*/ 0 h 183"/>
              <a:gd name="T78" fmla="*/ 84230 w 278"/>
              <a:gd name="T79" fmla="*/ 3084 h 183"/>
              <a:gd name="T80" fmla="*/ 70192 w 278"/>
              <a:gd name="T81" fmla="*/ 6683 h 183"/>
              <a:gd name="T82" fmla="*/ 62913 w 278"/>
              <a:gd name="T83" fmla="*/ 10281 h 183"/>
              <a:gd name="T84" fmla="*/ 56153 w 278"/>
              <a:gd name="T85" fmla="*/ 10281 h 183"/>
              <a:gd name="T86" fmla="*/ 42115 w 278"/>
              <a:gd name="T87" fmla="*/ 10281 h 183"/>
              <a:gd name="T88" fmla="*/ 17678 w 278"/>
              <a:gd name="T89" fmla="*/ 13880 h 183"/>
              <a:gd name="T90" fmla="*/ 10399 w 278"/>
              <a:gd name="T91" fmla="*/ 16964 h 183"/>
              <a:gd name="T92" fmla="*/ 0 w 278"/>
              <a:gd name="T93" fmla="*/ 27760 h 183"/>
              <a:gd name="T94" fmla="*/ 10399 w 278"/>
              <a:gd name="T95" fmla="*/ 30844 h 183"/>
              <a:gd name="T96" fmla="*/ 17678 w 278"/>
              <a:gd name="T97" fmla="*/ 30844 h 183"/>
              <a:gd name="T98" fmla="*/ 38475 w 278"/>
              <a:gd name="T99" fmla="*/ 62202 h 183"/>
              <a:gd name="T100" fmla="*/ 28077 w 278"/>
              <a:gd name="T101" fmla="*/ 55005 h 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8" h="183">
                <a:moveTo>
                  <a:pt x="54" y="107"/>
                </a:moveTo>
                <a:lnTo>
                  <a:pt x="54" y="107"/>
                </a:lnTo>
                <a:cubicBezTo>
                  <a:pt x="47" y="94"/>
                  <a:pt x="47" y="87"/>
                  <a:pt x="34" y="81"/>
                </a:cubicBezTo>
                <a:cubicBezTo>
                  <a:pt x="34" y="81"/>
                  <a:pt x="27" y="81"/>
                  <a:pt x="27" y="87"/>
                </a:cubicBezTo>
                <a:cubicBezTo>
                  <a:pt x="27" y="182"/>
                  <a:pt x="27" y="182"/>
                  <a:pt x="27" y="182"/>
                </a:cubicBezTo>
                <a:cubicBezTo>
                  <a:pt x="34" y="182"/>
                  <a:pt x="34" y="182"/>
                  <a:pt x="34" y="182"/>
                </a:cubicBezTo>
                <a:cubicBezTo>
                  <a:pt x="81" y="182"/>
                  <a:pt x="81" y="182"/>
                  <a:pt x="81" y="182"/>
                </a:cubicBezTo>
                <a:cubicBezTo>
                  <a:pt x="108" y="182"/>
                  <a:pt x="108" y="182"/>
                  <a:pt x="108" y="182"/>
                </a:cubicBezTo>
                <a:cubicBezTo>
                  <a:pt x="121" y="182"/>
                  <a:pt x="121" y="182"/>
                  <a:pt x="121" y="182"/>
                </a:cubicBezTo>
                <a:cubicBezTo>
                  <a:pt x="135" y="182"/>
                  <a:pt x="135" y="182"/>
                  <a:pt x="135" y="182"/>
                </a:cubicBezTo>
                <a:cubicBezTo>
                  <a:pt x="155" y="182"/>
                  <a:pt x="155" y="182"/>
                  <a:pt x="155" y="182"/>
                </a:cubicBezTo>
                <a:lnTo>
                  <a:pt x="155" y="175"/>
                </a:lnTo>
                <a:cubicBezTo>
                  <a:pt x="155" y="175"/>
                  <a:pt x="155" y="175"/>
                  <a:pt x="162" y="168"/>
                </a:cubicBezTo>
                <a:cubicBezTo>
                  <a:pt x="169" y="168"/>
                  <a:pt x="175" y="168"/>
                  <a:pt x="182" y="168"/>
                </a:cubicBezTo>
                <a:cubicBezTo>
                  <a:pt x="182" y="162"/>
                  <a:pt x="189" y="162"/>
                  <a:pt x="189" y="162"/>
                </a:cubicBezTo>
                <a:cubicBezTo>
                  <a:pt x="196" y="162"/>
                  <a:pt x="202" y="162"/>
                  <a:pt x="202" y="162"/>
                </a:cubicBezTo>
                <a:cubicBezTo>
                  <a:pt x="209" y="162"/>
                  <a:pt x="223" y="162"/>
                  <a:pt x="229" y="162"/>
                </a:cubicBezTo>
                <a:cubicBezTo>
                  <a:pt x="229" y="162"/>
                  <a:pt x="236" y="162"/>
                  <a:pt x="236" y="168"/>
                </a:cubicBezTo>
                <a:cubicBezTo>
                  <a:pt x="243" y="168"/>
                  <a:pt x="243" y="168"/>
                  <a:pt x="243" y="168"/>
                </a:cubicBezTo>
                <a:cubicBezTo>
                  <a:pt x="250" y="168"/>
                  <a:pt x="250" y="175"/>
                  <a:pt x="250" y="175"/>
                </a:cubicBezTo>
                <a:cubicBezTo>
                  <a:pt x="250" y="168"/>
                  <a:pt x="250" y="168"/>
                  <a:pt x="250" y="168"/>
                </a:cubicBezTo>
                <a:lnTo>
                  <a:pt x="256" y="168"/>
                </a:lnTo>
                <a:cubicBezTo>
                  <a:pt x="250" y="135"/>
                  <a:pt x="277" y="60"/>
                  <a:pt x="243" y="47"/>
                </a:cubicBezTo>
                <a:cubicBezTo>
                  <a:pt x="236" y="40"/>
                  <a:pt x="223" y="40"/>
                  <a:pt x="209" y="47"/>
                </a:cubicBezTo>
                <a:lnTo>
                  <a:pt x="202" y="54"/>
                </a:lnTo>
                <a:cubicBezTo>
                  <a:pt x="196" y="60"/>
                  <a:pt x="196" y="67"/>
                  <a:pt x="189" y="74"/>
                </a:cubicBezTo>
                <a:cubicBezTo>
                  <a:pt x="182" y="87"/>
                  <a:pt x="182" y="101"/>
                  <a:pt x="189" y="114"/>
                </a:cubicBezTo>
                <a:cubicBezTo>
                  <a:pt x="182" y="114"/>
                  <a:pt x="182" y="114"/>
                  <a:pt x="182" y="114"/>
                </a:cubicBezTo>
                <a:cubicBezTo>
                  <a:pt x="175" y="114"/>
                  <a:pt x="175" y="114"/>
                  <a:pt x="175" y="114"/>
                </a:cubicBezTo>
                <a:lnTo>
                  <a:pt x="175" y="107"/>
                </a:lnTo>
                <a:cubicBezTo>
                  <a:pt x="169" y="107"/>
                  <a:pt x="162" y="101"/>
                  <a:pt x="162" y="101"/>
                </a:cubicBezTo>
                <a:cubicBezTo>
                  <a:pt x="148" y="101"/>
                  <a:pt x="142" y="101"/>
                  <a:pt x="135" y="101"/>
                </a:cubicBezTo>
                <a:cubicBezTo>
                  <a:pt x="128" y="101"/>
                  <a:pt x="128" y="101"/>
                  <a:pt x="128" y="107"/>
                </a:cubicBezTo>
                <a:cubicBezTo>
                  <a:pt x="128" y="101"/>
                  <a:pt x="121" y="101"/>
                  <a:pt x="121" y="101"/>
                </a:cubicBezTo>
                <a:cubicBezTo>
                  <a:pt x="121" y="94"/>
                  <a:pt x="121" y="94"/>
                  <a:pt x="121" y="94"/>
                </a:cubicBezTo>
                <a:cubicBezTo>
                  <a:pt x="115" y="74"/>
                  <a:pt x="115" y="60"/>
                  <a:pt x="121" y="47"/>
                </a:cubicBezTo>
                <a:cubicBezTo>
                  <a:pt x="121" y="47"/>
                  <a:pt x="128" y="40"/>
                  <a:pt x="135" y="33"/>
                </a:cubicBezTo>
                <a:cubicBezTo>
                  <a:pt x="142" y="33"/>
                  <a:pt x="148" y="27"/>
                  <a:pt x="162" y="20"/>
                </a:cubicBezTo>
                <a:cubicBezTo>
                  <a:pt x="169" y="13"/>
                  <a:pt x="169" y="13"/>
                  <a:pt x="175" y="0"/>
                </a:cubicBezTo>
                <a:cubicBezTo>
                  <a:pt x="169" y="6"/>
                  <a:pt x="162" y="6"/>
                  <a:pt x="162" y="6"/>
                </a:cubicBezTo>
                <a:cubicBezTo>
                  <a:pt x="148" y="13"/>
                  <a:pt x="142" y="13"/>
                  <a:pt x="135" y="13"/>
                </a:cubicBezTo>
                <a:cubicBezTo>
                  <a:pt x="128" y="13"/>
                  <a:pt x="128" y="20"/>
                  <a:pt x="121" y="20"/>
                </a:cubicBezTo>
                <a:cubicBezTo>
                  <a:pt x="115" y="20"/>
                  <a:pt x="115" y="20"/>
                  <a:pt x="108" y="20"/>
                </a:cubicBezTo>
                <a:cubicBezTo>
                  <a:pt x="101" y="20"/>
                  <a:pt x="88" y="20"/>
                  <a:pt x="81" y="20"/>
                </a:cubicBezTo>
                <a:cubicBezTo>
                  <a:pt x="61" y="20"/>
                  <a:pt x="47" y="27"/>
                  <a:pt x="34" y="27"/>
                </a:cubicBezTo>
                <a:cubicBezTo>
                  <a:pt x="34" y="27"/>
                  <a:pt x="27" y="27"/>
                  <a:pt x="20" y="33"/>
                </a:cubicBezTo>
                <a:cubicBezTo>
                  <a:pt x="13" y="33"/>
                  <a:pt x="7" y="40"/>
                  <a:pt x="0" y="54"/>
                </a:cubicBezTo>
                <a:cubicBezTo>
                  <a:pt x="7" y="54"/>
                  <a:pt x="13" y="54"/>
                  <a:pt x="20" y="60"/>
                </a:cubicBezTo>
                <a:cubicBezTo>
                  <a:pt x="27" y="60"/>
                  <a:pt x="34" y="60"/>
                  <a:pt x="34" y="60"/>
                </a:cubicBezTo>
                <a:cubicBezTo>
                  <a:pt x="67" y="81"/>
                  <a:pt x="74" y="101"/>
                  <a:pt x="74" y="121"/>
                </a:cubicBezTo>
                <a:cubicBezTo>
                  <a:pt x="61" y="128"/>
                  <a:pt x="54" y="128"/>
                  <a:pt x="54" y="10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0" name="Freeform 748"/>
          <p:cNvSpPr>
            <a:spLocks noChangeArrowheads="1"/>
          </p:cNvSpPr>
          <p:nvPr/>
        </p:nvSpPr>
        <p:spPr bwMode="auto">
          <a:xfrm>
            <a:off x="8787607" y="4498182"/>
            <a:ext cx="22225" cy="26988"/>
          </a:xfrm>
          <a:custGeom>
            <a:avLst/>
            <a:gdLst>
              <a:gd name="T0" fmla="*/ 25517 w 82"/>
              <a:gd name="T1" fmla="*/ 52257 h 102"/>
              <a:gd name="T2" fmla="*/ 25517 w 82"/>
              <a:gd name="T3" fmla="*/ 52257 h 102"/>
              <a:gd name="T4" fmla="*/ 39871 w 82"/>
              <a:gd name="T5" fmla="*/ 52257 h 102"/>
              <a:gd name="T6" fmla="*/ 43060 w 82"/>
              <a:gd name="T7" fmla="*/ 52257 h 102"/>
              <a:gd name="T8" fmla="*/ 43060 w 82"/>
              <a:gd name="T9" fmla="*/ 3622 h 102"/>
              <a:gd name="T10" fmla="*/ 39871 w 82"/>
              <a:gd name="T11" fmla="*/ 0 h 102"/>
              <a:gd name="T12" fmla="*/ 25517 w 82"/>
              <a:gd name="T13" fmla="*/ 0 h 102"/>
              <a:gd name="T14" fmla="*/ 11164 w 82"/>
              <a:gd name="T15" fmla="*/ 6726 h 102"/>
              <a:gd name="T16" fmla="*/ 11164 w 82"/>
              <a:gd name="T17" fmla="*/ 45531 h 102"/>
              <a:gd name="T18" fmla="*/ 25517 w 82"/>
              <a:gd name="T19" fmla="*/ 52257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02">
                <a:moveTo>
                  <a:pt x="48" y="101"/>
                </a:moveTo>
                <a:lnTo>
                  <a:pt x="48" y="101"/>
                </a:lnTo>
                <a:cubicBezTo>
                  <a:pt x="54" y="101"/>
                  <a:pt x="68" y="101"/>
                  <a:pt x="75" y="101"/>
                </a:cubicBezTo>
                <a:cubicBezTo>
                  <a:pt x="75" y="101"/>
                  <a:pt x="75" y="101"/>
                  <a:pt x="81" y="101"/>
                </a:cubicBezTo>
                <a:cubicBezTo>
                  <a:pt x="81" y="7"/>
                  <a:pt x="81" y="7"/>
                  <a:pt x="81" y="7"/>
                </a:cubicBezTo>
                <a:cubicBezTo>
                  <a:pt x="75" y="0"/>
                  <a:pt x="75" y="0"/>
                  <a:pt x="75" y="0"/>
                </a:cubicBezTo>
                <a:cubicBezTo>
                  <a:pt x="68" y="0"/>
                  <a:pt x="54" y="0"/>
                  <a:pt x="48" y="0"/>
                </a:cubicBezTo>
                <a:cubicBezTo>
                  <a:pt x="41" y="7"/>
                  <a:pt x="27" y="7"/>
                  <a:pt x="21" y="13"/>
                </a:cubicBezTo>
                <a:cubicBezTo>
                  <a:pt x="0" y="34"/>
                  <a:pt x="0" y="68"/>
                  <a:pt x="21" y="88"/>
                </a:cubicBezTo>
                <a:cubicBezTo>
                  <a:pt x="27" y="95"/>
                  <a:pt x="41" y="101"/>
                  <a:pt x="48"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1" name="Freeform 749"/>
          <p:cNvSpPr>
            <a:spLocks noChangeArrowheads="1"/>
          </p:cNvSpPr>
          <p:nvPr/>
        </p:nvSpPr>
        <p:spPr bwMode="auto">
          <a:xfrm>
            <a:off x="8238332" y="4160838"/>
            <a:ext cx="54769" cy="66675"/>
          </a:xfrm>
          <a:custGeom>
            <a:avLst/>
            <a:gdLst>
              <a:gd name="T0" fmla="*/ 99115 w 210"/>
              <a:gd name="T1" fmla="*/ 17088 h 257"/>
              <a:gd name="T2" fmla="*/ 99115 w 210"/>
              <a:gd name="T3" fmla="*/ 17088 h 257"/>
              <a:gd name="T4" fmla="*/ 105933 w 210"/>
              <a:gd name="T5" fmla="*/ 0 h 257"/>
              <a:gd name="T6" fmla="*/ 99115 w 210"/>
              <a:gd name="T7" fmla="*/ 0 h 257"/>
              <a:gd name="T8" fmla="*/ 81285 w 210"/>
              <a:gd name="T9" fmla="*/ 3107 h 257"/>
              <a:gd name="T10" fmla="*/ 74468 w 210"/>
              <a:gd name="T11" fmla="*/ 3107 h 257"/>
              <a:gd name="T12" fmla="*/ 67126 w 210"/>
              <a:gd name="T13" fmla="*/ 3107 h 257"/>
              <a:gd name="T14" fmla="*/ 60308 w 210"/>
              <a:gd name="T15" fmla="*/ 3107 h 257"/>
              <a:gd name="T16" fmla="*/ 49295 w 210"/>
              <a:gd name="T17" fmla="*/ 6732 h 257"/>
              <a:gd name="T18" fmla="*/ 28319 w 210"/>
              <a:gd name="T19" fmla="*/ 6732 h 257"/>
              <a:gd name="T20" fmla="*/ 14159 w 210"/>
              <a:gd name="T21" fmla="*/ 10356 h 257"/>
              <a:gd name="T22" fmla="*/ 14159 w 210"/>
              <a:gd name="T23" fmla="*/ 10356 h 257"/>
              <a:gd name="T24" fmla="*/ 14159 w 210"/>
              <a:gd name="T25" fmla="*/ 13981 h 257"/>
              <a:gd name="T26" fmla="*/ 14159 w 210"/>
              <a:gd name="T27" fmla="*/ 83887 h 257"/>
              <a:gd name="T28" fmla="*/ 0 w 210"/>
              <a:gd name="T29" fmla="*/ 100975 h 257"/>
              <a:gd name="T30" fmla="*/ 14159 w 210"/>
              <a:gd name="T31" fmla="*/ 97868 h 257"/>
              <a:gd name="T32" fmla="*/ 28319 w 210"/>
              <a:gd name="T33" fmla="*/ 94243 h 257"/>
              <a:gd name="T34" fmla="*/ 49295 w 210"/>
              <a:gd name="T35" fmla="*/ 83887 h 257"/>
              <a:gd name="T36" fmla="*/ 60308 w 210"/>
              <a:gd name="T37" fmla="*/ 76638 h 257"/>
              <a:gd name="T38" fmla="*/ 63455 w 210"/>
              <a:gd name="T39" fmla="*/ 76638 h 257"/>
              <a:gd name="T40" fmla="*/ 67126 w 210"/>
              <a:gd name="T41" fmla="*/ 100975 h 257"/>
              <a:gd name="T42" fmla="*/ 74468 w 210"/>
              <a:gd name="T43" fmla="*/ 118581 h 257"/>
              <a:gd name="T44" fmla="*/ 81285 w 210"/>
              <a:gd name="T45" fmla="*/ 125831 h 257"/>
              <a:gd name="T46" fmla="*/ 99115 w 210"/>
              <a:gd name="T47" fmla="*/ 128937 h 257"/>
              <a:gd name="T48" fmla="*/ 109604 w 210"/>
              <a:gd name="T49" fmla="*/ 125831 h 257"/>
              <a:gd name="T50" fmla="*/ 109604 w 210"/>
              <a:gd name="T51" fmla="*/ 125831 h 257"/>
              <a:gd name="T52" fmla="*/ 109604 w 210"/>
              <a:gd name="T53" fmla="*/ 125831 h 257"/>
              <a:gd name="T54" fmla="*/ 99115 w 210"/>
              <a:gd name="T55" fmla="*/ 125831 h 257"/>
              <a:gd name="T56" fmla="*/ 84956 w 210"/>
              <a:gd name="T57" fmla="*/ 125831 h 257"/>
              <a:gd name="T58" fmla="*/ 81285 w 210"/>
              <a:gd name="T59" fmla="*/ 66281 h 257"/>
              <a:gd name="T60" fmla="*/ 77614 w 210"/>
              <a:gd name="T61" fmla="*/ 59032 h 257"/>
              <a:gd name="T62" fmla="*/ 81285 w 210"/>
              <a:gd name="T63" fmla="*/ 55925 h 257"/>
              <a:gd name="T64" fmla="*/ 99115 w 210"/>
              <a:gd name="T65" fmla="*/ 17088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257">
                <a:moveTo>
                  <a:pt x="189" y="33"/>
                </a:moveTo>
                <a:lnTo>
                  <a:pt x="189" y="33"/>
                </a:lnTo>
                <a:cubicBezTo>
                  <a:pt x="196" y="20"/>
                  <a:pt x="196" y="13"/>
                  <a:pt x="202" y="0"/>
                </a:cubicBezTo>
                <a:cubicBezTo>
                  <a:pt x="196" y="0"/>
                  <a:pt x="196" y="0"/>
                  <a:pt x="189" y="0"/>
                </a:cubicBezTo>
                <a:cubicBezTo>
                  <a:pt x="175" y="6"/>
                  <a:pt x="162" y="6"/>
                  <a:pt x="155" y="6"/>
                </a:cubicBezTo>
                <a:cubicBezTo>
                  <a:pt x="148" y="6"/>
                  <a:pt x="148" y="6"/>
                  <a:pt x="142" y="6"/>
                </a:cubicBezTo>
                <a:cubicBezTo>
                  <a:pt x="142" y="6"/>
                  <a:pt x="135" y="6"/>
                  <a:pt x="128" y="6"/>
                </a:cubicBezTo>
                <a:cubicBezTo>
                  <a:pt x="128" y="6"/>
                  <a:pt x="121" y="6"/>
                  <a:pt x="115" y="6"/>
                </a:cubicBezTo>
                <a:cubicBezTo>
                  <a:pt x="108" y="6"/>
                  <a:pt x="101" y="13"/>
                  <a:pt x="94" y="13"/>
                </a:cubicBezTo>
                <a:cubicBezTo>
                  <a:pt x="81" y="13"/>
                  <a:pt x="67" y="13"/>
                  <a:pt x="54" y="13"/>
                </a:cubicBezTo>
                <a:cubicBezTo>
                  <a:pt x="47" y="13"/>
                  <a:pt x="40" y="20"/>
                  <a:pt x="27" y="20"/>
                </a:cubicBezTo>
                <a:cubicBezTo>
                  <a:pt x="27" y="27"/>
                  <a:pt x="27" y="27"/>
                  <a:pt x="27" y="27"/>
                </a:cubicBezTo>
                <a:cubicBezTo>
                  <a:pt x="54" y="81"/>
                  <a:pt x="54" y="121"/>
                  <a:pt x="27" y="162"/>
                </a:cubicBezTo>
                <a:cubicBezTo>
                  <a:pt x="20" y="175"/>
                  <a:pt x="13" y="182"/>
                  <a:pt x="0" y="195"/>
                </a:cubicBezTo>
                <a:cubicBezTo>
                  <a:pt x="7" y="195"/>
                  <a:pt x="20" y="195"/>
                  <a:pt x="27" y="189"/>
                </a:cubicBezTo>
                <a:cubicBezTo>
                  <a:pt x="34" y="189"/>
                  <a:pt x="47" y="189"/>
                  <a:pt x="54" y="182"/>
                </a:cubicBezTo>
                <a:cubicBezTo>
                  <a:pt x="67" y="182"/>
                  <a:pt x="81" y="175"/>
                  <a:pt x="94" y="162"/>
                </a:cubicBezTo>
                <a:cubicBezTo>
                  <a:pt x="101" y="162"/>
                  <a:pt x="108" y="155"/>
                  <a:pt x="115" y="148"/>
                </a:cubicBezTo>
                <a:lnTo>
                  <a:pt x="121" y="148"/>
                </a:lnTo>
                <a:cubicBezTo>
                  <a:pt x="121" y="162"/>
                  <a:pt x="128" y="182"/>
                  <a:pt x="128" y="195"/>
                </a:cubicBezTo>
                <a:cubicBezTo>
                  <a:pt x="135" y="209"/>
                  <a:pt x="135" y="222"/>
                  <a:pt x="142" y="229"/>
                </a:cubicBezTo>
                <a:cubicBezTo>
                  <a:pt x="148" y="236"/>
                  <a:pt x="148" y="243"/>
                  <a:pt x="155" y="243"/>
                </a:cubicBezTo>
                <a:cubicBezTo>
                  <a:pt x="162" y="249"/>
                  <a:pt x="175" y="256"/>
                  <a:pt x="189" y="249"/>
                </a:cubicBezTo>
                <a:cubicBezTo>
                  <a:pt x="196" y="249"/>
                  <a:pt x="202" y="249"/>
                  <a:pt x="209" y="243"/>
                </a:cubicBezTo>
                <a:cubicBezTo>
                  <a:pt x="189" y="243"/>
                  <a:pt x="189" y="243"/>
                  <a:pt x="189" y="243"/>
                </a:cubicBezTo>
                <a:cubicBezTo>
                  <a:pt x="162" y="243"/>
                  <a:pt x="162" y="243"/>
                  <a:pt x="162" y="243"/>
                </a:cubicBezTo>
                <a:cubicBezTo>
                  <a:pt x="182" y="216"/>
                  <a:pt x="175" y="168"/>
                  <a:pt x="155" y="128"/>
                </a:cubicBezTo>
                <a:cubicBezTo>
                  <a:pt x="155" y="121"/>
                  <a:pt x="148" y="121"/>
                  <a:pt x="148" y="114"/>
                </a:cubicBezTo>
                <a:lnTo>
                  <a:pt x="155" y="108"/>
                </a:lnTo>
                <a:cubicBezTo>
                  <a:pt x="169" y="87"/>
                  <a:pt x="182" y="60"/>
                  <a:pt x="189" y="3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2" name="Freeform 750"/>
          <p:cNvSpPr>
            <a:spLocks noChangeArrowheads="1"/>
          </p:cNvSpPr>
          <p:nvPr/>
        </p:nvSpPr>
        <p:spPr bwMode="auto">
          <a:xfrm>
            <a:off x="8305800" y="4383882"/>
            <a:ext cx="56357" cy="44450"/>
          </a:xfrm>
          <a:custGeom>
            <a:avLst/>
            <a:gdLst>
              <a:gd name="T0" fmla="*/ 55951 w 217"/>
              <a:gd name="T1" fmla="*/ 7369 h 170"/>
              <a:gd name="T2" fmla="*/ 55951 w 217"/>
              <a:gd name="T3" fmla="*/ 7369 h 170"/>
              <a:gd name="T4" fmla="*/ 49217 w 217"/>
              <a:gd name="T5" fmla="*/ 0 h 170"/>
              <a:gd name="T6" fmla="*/ 41964 w 217"/>
              <a:gd name="T7" fmla="*/ 0 h 170"/>
              <a:gd name="T8" fmla="*/ 10361 w 217"/>
              <a:gd name="T9" fmla="*/ 24740 h 170"/>
              <a:gd name="T10" fmla="*/ 10361 w 217"/>
              <a:gd name="T11" fmla="*/ 24740 h 170"/>
              <a:gd name="T12" fmla="*/ 0 w 217"/>
              <a:gd name="T13" fmla="*/ 24740 h 170"/>
              <a:gd name="T14" fmla="*/ 10361 w 217"/>
              <a:gd name="T15" fmla="*/ 35794 h 170"/>
              <a:gd name="T16" fmla="*/ 41964 w 217"/>
              <a:gd name="T17" fmla="*/ 64219 h 170"/>
              <a:gd name="T18" fmla="*/ 45590 w 217"/>
              <a:gd name="T19" fmla="*/ 64219 h 170"/>
              <a:gd name="T20" fmla="*/ 55951 w 217"/>
              <a:gd name="T21" fmla="*/ 81590 h 170"/>
              <a:gd name="T22" fmla="*/ 63204 w 217"/>
              <a:gd name="T23" fmla="*/ 85275 h 170"/>
              <a:gd name="T24" fmla="*/ 73566 w 217"/>
              <a:gd name="T25" fmla="*/ 85275 h 170"/>
              <a:gd name="T26" fmla="*/ 77192 w 217"/>
              <a:gd name="T27" fmla="*/ 85275 h 170"/>
              <a:gd name="T28" fmla="*/ 83927 w 217"/>
              <a:gd name="T29" fmla="*/ 85275 h 170"/>
              <a:gd name="T30" fmla="*/ 87554 w 217"/>
              <a:gd name="T31" fmla="*/ 28425 h 170"/>
              <a:gd name="T32" fmla="*/ 83927 w 217"/>
              <a:gd name="T33" fmla="*/ 38953 h 170"/>
              <a:gd name="T34" fmla="*/ 77192 w 217"/>
              <a:gd name="T35" fmla="*/ 42637 h 170"/>
              <a:gd name="T36" fmla="*/ 73566 w 217"/>
              <a:gd name="T37" fmla="*/ 38953 h 170"/>
              <a:gd name="T38" fmla="*/ 63204 w 217"/>
              <a:gd name="T39" fmla="*/ 38953 h 170"/>
              <a:gd name="T40" fmla="*/ 59578 w 217"/>
              <a:gd name="T41" fmla="*/ 35794 h 170"/>
              <a:gd name="T42" fmla="*/ 55951 w 217"/>
              <a:gd name="T43" fmla="*/ 7369 h 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7" h="170">
                <a:moveTo>
                  <a:pt x="108" y="14"/>
                </a:moveTo>
                <a:lnTo>
                  <a:pt x="108" y="14"/>
                </a:lnTo>
                <a:cubicBezTo>
                  <a:pt x="108" y="7"/>
                  <a:pt x="101" y="7"/>
                  <a:pt x="95" y="0"/>
                </a:cubicBezTo>
                <a:cubicBezTo>
                  <a:pt x="95" y="0"/>
                  <a:pt x="88" y="0"/>
                  <a:pt x="81" y="0"/>
                </a:cubicBezTo>
                <a:cubicBezTo>
                  <a:pt x="47" y="0"/>
                  <a:pt x="47" y="34"/>
                  <a:pt x="20" y="47"/>
                </a:cubicBezTo>
                <a:cubicBezTo>
                  <a:pt x="20" y="34"/>
                  <a:pt x="0" y="20"/>
                  <a:pt x="0" y="47"/>
                </a:cubicBezTo>
                <a:cubicBezTo>
                  <a:pt x="7" y="54"/>
                  <a:pt x="20" y="61"/>
                  <a:pt x="20" y="68"/>
                </a:cubicBezTo>
                <a:cubicBezTo>
                  <a:pt x="41" y="95"/>
                  <a:pt x="41" y="128"/>
                  <a:pt x="81" y="122"/>
                </a:cubicBezTo>
                <a:cubicBezTo>
                  <a:pt x="88" y="122"/>
                  <a:pt x="88" y="122"/>
                  <a:pt x="88" y="122"/>
                </a:cubicBezTo>
                <a:cubicBezTo>
                  <a:pt x="95" y="142"/>
                  <a:pt x="101" y="149"/>
                  <a:pt x="108" y="155"/>
                </a:cubicBezTo>
                <a:cubicBezTo>
                  <a:pt x="115" y="162"/>
                  <a:pt x="115" y="162"/>
                  <a:pt x="122" y="162"/>
                </a:cubicBezTo>
                <a:cubicBezTo>
                  <a:pt x="128" y="169"/>
                  <a:pt x="135" y="169"/>
                  <a:pt x="142" y="162"/>
                </a:cubicBezTo>
                <a:lnTo>
                  <a:pt x="149" y="162"/>
                </a:lnTo>
                <a:cubicBezTo>
                  <a:pt x="149" y="162"/>
                  <a:pt x="155" y="162"/>
                  <a:pt x="162" y="162"/>
                </a:cubicBezTo>
                <a:cubicBezTo>
                  <a:pt x="196" y="142"/>
                  <a:pt x="216" y="101"/>
                  <a:pt x="169" y="54"/>
                </a:cubicBezTo>
                <a:cubicBezTo>
                  <a:pt x="169" y="68"/>
                  <a:pt x="169" y="68"/>
                  <a:pt x="162" y="74"/>
                </a:cubicBezTo>
                <a:cubicBezTo>
                  <a:pt x="155" y="74"/>
                  <a:pt x="155" y="81"/>
                  <a:pt x="149" y="81"/>
                </a:cubicBezTo>
                <a:lnTo>
                  <a:pt x="142" y="74"/>
                </a:lnTo>
                <a:cubicBezTo>
                  <a:pt x="135" y="74"/>
                  <a:pt x="128" y="74"/>
                  <a:pt x="122" y="74"/>
                </a:cubicBezTo>
                <a:cubicBezTo>
                  <a:pt x="122" y="68"/>
                  <a:pt x="115" y="68"/>
                  <a:pt x="115" y="68"/>
                </a:cubicBezTo>
                <a:cubicBezTo>
                  <a:pt x="122" y="47"/>
                  <a:pt x="122" y="34"/>
                  <a:pt x="108"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3" name="Freeform 751"/>
          <p:cNvSpPr>
            <a:spLocks noChangeArrowheads="1"/>
          </p:cNvSpPr>
          <p:nvPr/>
        </p:nvSpPr>
        <p:spPr bwMode="auto">
          <a:xfrm>
            <a:off x="8278813" y="4334669"/>
            <a:ext cx="78582" cy="44450"/>
          </a:xfrm>
          <a:custGeom>
            <a:avLst/>
            <a:gdLst>
              <a:gd name="T0" fmla="*/ 140142 w 305"/>
              <a:gd name="T1" fmla="*/ 24740 h 170"/>
              <a:gd name="T2" fmla="*/ 140142 w 305"/>
              <a:gd name="T3" fmla="*/ 24740 h 170"/>
              <a:gd name="T4" fmla="*/ 133395 w 305"/>
              <a:gd name="T5" fmla="*/ 28424 h 170"/>
              <a:gd name="T6" fmla="*/ 129761 w 305"/>
              <a:gd name="T7" fmla="*/ 28424 h 170"/>
              <a:gd name="T8" fmla="*/ 119381 w 305"/>
              <a:gd name="T9" fmla="*/ 28424 h 170"/>
              <a:gd name="T10" fmla="*/ 115747 w 305"/>
              <a:gd name="T11" fmla="*/ 28424 h 170"/>
              <a:gd name="T12" fmla="*/ 112114 w 305"/>
              <a:gd name="T13" fmla="*/ 24740 h 170"/>
              <a:gd name="T14" fmla="*/ 98100 w 305"/>
              <a:gd name="T15" fmla="*/ 17897 h 170"/>
              <a:gd name="T16" fmla="*/ 66438 w 305"/>
              <a:gd name="T17" fmla="*/ 17897 h 170"/>
              <a:gd name="T18" fmla="*/ 66438 w 305"/>
              <a:gd name="T19" fmla="*/ 17897 h 170"/>
              <a:gd name="T20" fmla="*/ 45676 w 305"/>
              <a:gd name="T21" fmla="*/ 14212 h 170"/>
              <a:gd name="T22" fmla="*/ 28028 w 305"/>
              <a:gd name="T23" fmla="*/ 7369 h 170"/>
              <a:gd name="T24" fmla="*/ 17648 w 305"/>
              <a:gd name="T25" fmla="*/ 3685 h 170"/>
              <a:gd name="T26" fmla="*/ 0 w 305"/>
              <a:gd name="T27" fmla="*/ 0 h 170"/>
              <a:gd name="T28" fmla="*/ 17648 w 305"/>
              <a:gd name="T29" fmla="*/ 42636 h 170"/>
              <a:gd name="T30" fmla="*/ 28028 w 305"/>
              <a:gd name="T31" fmla="*/ 50006 h 170"/>
              <a:gd name="T32" fmla="*/ 45676 w 305"/>
              <a:gd name="T33" fmla="*/ 60533 h 170"/>
              <a:gd name="T34" fmla="*/ 66438 w 305"/>
              <a:gd name="T35" fmla="*/ 74745 h 170"/>
              <a:gd name="T36" fmla="*/ 80452 w 305"/>
              <a:gd name="T37" fmla="*/ 88958 h 170"/>
              <a:gd name="T38" fmla="*/ 98100 w 305"/>
              <a:gd name="T39" fmla="*/ 71061 h 170"/>
              <a:gd name="T40" fmla="*/ 112114 w 305"/>
              <a:gd name="T41" fmla="*/ 67376 h 170"/>
              <a:gd name="T42" fmla="*/ 119381 w 305"/>
              <a:gd name="T43" fmla="*/ 71061 h 170"/>
              <a:gd name="T44" fmla="*/ 129761 w 305"/>
              <a:gd name="T45" fmla="*/ 71061 h 170"/>
              <a:gd name="T46" fmla="*/ 133395 w 305"/>
              <a:gd name="T47" fmla="*/ 71061 h 170"/>
              <a:gd name="T48" fmla="*/ 140142 w 305"/>
              <a:gd name="T49" fmla="*/ 71061 h 170"/>
              <a:gd name="T50" fmla="*/ 157790 w 305"/>
              <a:gd name="T51" fmla="*/ 50006 h 170"/>
              <a:gd name="T52" fmla="*/ 143776 w 305"/>
              <a:gd name="T53" fmla="*/ 24740 h 170"/>
              <a:gd name="T54" fmla="*/ 140142 w 305"/>
              <a:gd name="T55" fmla="*/ 2474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5" h="170">
                <a:moveTo>
                  <a:pt x="270" y="47"/>
                </a:moveTo>
                <a:lnTo>
                  <a:pt x="270" y="47"/>
                </a:lnTo>
                <a:cubicBezTo>
                  <a:pt x="263" y="47"/>
                  <a:pt x="257" y="47"/>
                  <a:pt x="257" y="54"/>
                </a:cubicBezTo>
                <a:cubicBezTo>
                  <a:pt x="250" y="54"/>
                  <a:pt x="250" y="54"/>
                  <a:pt x="250" y="54"/>
                </a:cubicBezTo>
                <a:cubicBezTo>
                  <a:pt x="243" y="54"/>
                  <a:pt x="236" y="54"/>
                  <a:pt x="230" y="54"/>
                </a:cubicBezTo>
                <a:lnTo>
                  <a:pt x="223" y="54"/>
                </a:lnTo>
                <a:cubicBezTo>
                  <a:pt x="223" y="47"/>
                  <a:pt x="216" y="47"/>
                  <a:pt x="216" y="47"/>
                </a:cubicBezTo>
                <a:cubicBezTo>
                  <a:pt x="209" y="41"/>
                  <a:pt x="203" y="41"/>
                  <a:pt x="189" y="34"/>
                </a:cubicBezTo>
                <a:cubicBezTo>
                  <a:pt x="176" y="27"/>
                  <a:pt x="149" y="27"/>
                  <a:pt x="128" y="34"/>
                </a:cubicBezTo>
                <a:cubicBezTo>
                  <a:pt x="115" y="34"/>
                  <a:pt x="101" y="27"/>
                  <a:pt x="88" y="27"/>
                </a:cubicBezTo>
                <a:cubicBezTo>
                  <a:pt x="54" y="14"/>
                  <a:pt x="54" y="14"/>
                  <a:pt x="54" y="14"/>
                </a:cubicBezTo>
                <a:cubicBezTo>
                  <a:pt x="34" y="7"/>
                  <a:pt x="34" y="7"/>
                  <a:pt x="34" y="7"/>
                </a:cubicBezTo>
                <a:cubicBezTo>
                  <a:pt x="27" y="7"/>
                  <a:pt x="14" y="0"/>
                  <a:pt x="0" y="0"/>
                </a:cubicBezTo>
                <a:cubicBezTo>
                  <a:pt x="0" y="41"/>
                  <a:pt x="14" y="61"/>
                  <a:pt x="34" y="81"/>
                </a:cubicBezTo>
                <a:cubicBezTo>
                  <a:pt x="41" y="88"/>
                  <a:pt x="47" y="88"/>
                  <a:pt x="54" y="95"/>
                </a:cubicBezTo>
                <a:cubicBezTo>
                  <a:pt x="68" y="101"/>
                  <a:pt x="81" y="108"/>
                  <a:pt x="88" y="115"/>
                </a:cubicBezTo>
                <a:cubicBezTo>
                  <a:pt x="108" y="122"/>
                  <a:pt x="122" y="128"/>
                  <a:pt x="128" y="142"/>
                </a:cubicBezTo>
                <a:cubicBezTo>
                  <a:pt x="142" y="149"/>
                  <a:pt x="149" y="162"/>
                  <a:pt x="155" y="169"/>
                </a:cubicBezTo>
                <a:cubicBezTo>
                  <a:pt x="162" y="149"/>
                  <a:pt x="176" y="135"/>
                  <a:pt x="189" y="135"/>
                </a:cubicBezTo>
                <a:cubicBezTo>
                  <a:pt x="203" y="128"/>
                  <a:pt x="209" y="128"/>
                  <a:pt x="216" y="128"/>
                </a:cubicBezTo>
                <a:cubicBezTo>
                  <a:pt x="223" y="128"/>
                  <a:pt x="223" y="135"/>
                  <a:pt x="230" y="135"/>
                </a:cubicBezTo>
                <a:cubicBezTo>
                  <a:pt x="236" y="135"/>
                  <a:pt x="243" y="135"/>
                  <a:pt x="250" y="135"/>
                </a:cubicBezTo>
                <a:cubicBezTo>
                  <a:pt x="257" y="135"/>
                  <a:pt x="257" y="135"/>
                  <a:pt x="257" y="135"/>
                </a:cubicBezTo>
                <a:cubicBezTo>
                  <a:pt x="263" y="135"/>
                  <a:pt x="263" y="135"/>
                  <a:pt x="270" y="135"/>
                </a:cubicBezTo>
                <a:cubicBezTo>
                  <a:pt x="284" y="135"/>
                  <a:pt x="297" y="128"/>
                  <a:pt x="304" y="95"/>
                </a:cubicBezTo>
                <a:cubicBezTo>
                  <a:pt x="284" y="95"/>
                  <a:pt x="277" y="74"/>
                  <a:pt x="277" y="47"/>
                </a:cubicBezTo>
                <a:lnTo>
                  <a:pt x="270" y="47"/>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4" name="Freeform 752"/>
          <p:cNvSpPr>
            <a:spLocks noChangeArrowheads="1"/>
          </p:cNvSpPr>
          <p:nvPr/>
        </p:nvSpPr>
        <p:spPr bwMode="auto">
          <a:xfrm>
            <a:off x="9253538" y="4164807"/>
            <a:ext cx="28575" cy="29369"/>
          </a:xfrm>
          <a:custGeom>
            <a:avLst/>
            <a:gdLst>
              <a:gd name="T0" fmla="*/ 35256 w 109"/>
              <a:gd name="T1" fmla="*/ 59143 h 116"/>
              <a:gd name="T2" fmla="*/ 35256 w 109"/>
              <a:gd name="T3" fmla="*/ 59143 h 116"/>
              <a:gd name="T4" fmla="*/ 42623 w 109"/>
              <a:gd name="T5" fmla="*/ 59143 h 116"/>
              <a:gd name="T6" fmla="*/ 53147 w 109"/>
              <a:gd name="T7" fmla="*/ 55543 h 116"/>
              <a:gd name="T8" fmla="*/ 42623 w 109"/>
              <a:gd name="T9" fmla="*/ 17486 h 116"/>
              <a:gd name="T10" fmla="*/ 35256 w 109"/>
              <a:gd name="T11" fmla="*/ 10286 h 116"/>
              <a:gd name="T12" fmla="*/ 0 w 109"/>
              <a:gd name="T13" fmla="*/ 17486 h 116"/>
              <a:gd name="T14" fmla="*/ 0 w 109"/>
              <a:gd name="T15" fmla="*/ 17486 h 116"/>
              <a:gd name="T16" fmla="*/ 0 w 109"/>
              <a:gd name="T17" fmla="*/ 17486 h 116"/>
              <a:gd name="T18" fmla="*/ 35256 w 109"/>
              <a:gd name="T19" fmla="*/ 59143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16">
                <a:moveTo>
                  <a:pt x="67" y="115"/>
                </a:moveTo>
                <a:lnTo>
                  <a:pt x="67" y="115"/>
                </a:lnTo>
                <a:cubicBezTo>
                  <a:pt x="67" y="115"/>
                  <a:pt x="74" y="115"/>
                  <a:pt x="81" y="115"/>
                </a:cubicBezTo>
                <a:cubicBezTo>
                  <a:pt x="88" y="115"/>
                  <a:pt x="94" y="115"/>
                  <a:pt x="101" y="108"/>
                </a:cubicBezTo>
                <a:cubicBezTo>
                  <a:pt x="108" y="88"/>
                  <a:pt x="94" y="54"/>
                  <a:pt x="81" y="34"/>
                </a:cubicBezTo>
                <a:cubicBezTo>
                  <a:pt x="74" y="27"/>
                  <a:pt x="74" y="27"/>
                  <a:pt x="67" y="20"/>
                </a:cubicBezTo>
                <a:cubicBezTo>
                  <a:pt x="47" y="7"/>
                  <a:pt x="20" y="0"/>
                  <a:pt x="0" y="34"/>
                </a:cubicBezTo>
                <a:cubicBezTo>
                  <a:pt x="40" y="47"/>
                  <a:pt x="27" y="101"/>
                  <a:pt x="67"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5" name="Freeform 753"/>
          <p:cNvSpPr>
            <a:spLocks noChangeArrowheads="1"/>
          </p:cNvSpPr>
          <p:nvPr/>
        </p:nvSpPr>
        <p:spPr bwMode="auto">
          <a:xfrm>
            <a:off x="9628982" y="4006057"/>
            <a:ext cx="29369" cy="32544"/>
          </a:xfrm>
          <a:custGeom>
            <a:avLst/>
            <a:gdLst>
              <a:gd name="T0" fmla="*/ 10285 w 116"/>
              <a:gd name="T1" fmla="*/ 60066 h 123"/>
              <a:gd name="T2" fmla="*/ 10285 w 116"/>
              <a:gd name="T3" fmla="*/ 60066 h 123"/>
              <a:gd name="T4" fmla="*/ 13885 w 116"/>
              <a:gd name="T5" fmla="*/ 63723 h 123"/>
              <a:gd name="T6" fmla="*/ 17485 w 116"/>
              <a:gd name="T7" fmla="*/ 63723 h 123"/>
              <a:gd name="T8" fmla="*/ 20570 w 116"/>
              <a:gd name="T9" fmla="*/ 53276 h 123"/>
              <a:gd name="T10" fmla="*/ 41654 w 116"/>
              <a:gd name="T11" fmla="*/ 49620 h 123"/>
              <a:gd name="T12" fmla="*/ 55539 w 116"/>
              <a:gd name="T13" fmla="*/ 49620 h 123"/>
              <a:gd name="T14" fmla="*/ 41654 w 116"/>
              <a:gd name="T15" fmla="*/ 3656 h 123"/>
              <a:gd name="T16" fmla="*/ 31369 w 116"/>
              <a:gd name="T17" fmla="*/ 0 h 123"/>
              <a:gd name="T18" fmla="*/ 20570 w 116"/>
              <a:gd name="T19" fmla="*/ 17759 h 123"/>
              <a:gd name="T20" fmla="*/ 13885 w 116"/>
              <a:gd name="T21" fmla="*/ 28205 h 123"/>
              <a:gd name="T22" fmla="*/ 10285 w 116"/>
              <a:gd name="T23" fmla="*/ 35518 h 123"/>
              <a:gd name="T24" fmla="*/ 10285 w 116"/>
              <a:gd name="T25" fmla="*/ 60066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6" h="123">
                <a:moveTo>
                  <a:pt x="20" y="115"/>
                </a:moveTo>
                <a:lnTo>
                  <a:pt x="20" y="115"/>
                </a:lnTo>
                <a:cubicBezTo>
                  <a:pt x="20" y="115"/>
                  <a:pt x="27" y="115"/>
                  <a:pt x="27" y="122"/>
                </a:cubicBezTo>
                <a:lnTo>
                  <a:pt x="34" y="122"/>
                </a:lnTo>
                <a:cubicBezTo>
                  <a:pt x="34" y="115"/>
                  <a:pt x="40" y="108"/>
                  <a:pt x="40" y="102"/>
                </a:cubicBezTo>
                <a:cubicBezTo>
                  <a:pt x="54" y="95"/>
                  <a:pt x="67" y="95"/>
                  <a:pt x="81" y="95"/>
                </a:cubicBezTo>
                <a:cubicBezTo>
                  <a:pt x="94" y="95"/>
                  <a:pt x="101" y="95"/>
                  <a:pt x="108" y="95"/>
                </a:cubicBezTo>
                <a:cubicBezTo>
                  <a:pt x="115" y="54"/>
                  <a:pt x="108" y="21"/>
                  <a:pt x="81" y="7"/>
                </a:cubicBezTo>
                <a:cubicBezTo>
                  <a:pt x="74" y="0"/>
                  <a:pt x="67" y="0"/>
                  <a:pt x="61" y="0"/>
                </a:cubicBezTo>
                <a:cubicBezTo>
                  <a:pt x="61" y="7"/>
                  <a:pt x="54" y="21"/>
                  <a:pt x="40" y="34"/>
                </a:cubicBezTo>
                <a:cubicBezTo>
                  <a:pt x="40" y="41"/>
                  <a:pt x="34" y="47"/>
                  <a:pt x="27" y="54"/>
                </a:cubicBezTo>
                <a:cubicBezTo>
                  <a:pt x="27" y="61"/>
                  <a:pt x="20" y="61"/>
                  <a:pt x="20" y="68"/>
                </a:cubicBezTo>
                <a:cubicBezTo>
                  <a:pt x="7" y="88"/>
                  <a:pt x="0" y="102"/>
                  <a:pt x="20"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6" name="Freeform 754"/>
          <p:cNvSpPr>
            <a:spLocks noChangeArrowheads="1"/>
          </p:cNvSpPr>
          <p:nvPr/>
        </p:nvSpPr>
        <p:spPr bwMode="auto">
          <a:xfrm>
            <a:off x="8416925" y="4023519"/>
            <a:ext cx="69057" cy="66675"/>
          </a:xfrm>
          <a:custGeom>
            <a:avLst/>
            <a:gdLst>
              <a:gd name="T0" fmla="*/ 10909 w 265"/>
              <a:gd name="T1" fmla="*/ 80262 h 257"/>
              <a:gd name="T2" fmla="*/ 10909 w 265"/>
              <a:gd name="T3" fmla="*/ 80262 h 257"/>
              <a:gd name="T4" fmla="*/ 21298 w 265"/>
              <a:gd name="T5" fmla="*/ 80262 h 257"/>
              <a:gd name="T6" fmla="*/ 21298 w 265"/>
              <a:gd name="T7" fmla="*/ 80262 h 257"/>
              <a:gd name="T8" fmla="*/ 35324 w 265"/>
              <a:gd name="T9" fmla="*/ 83887 h 257"/>
              <a:gd name="T10" fmla="*/ 21298 w 265"/>
              <a:gd name="T11" fmla="*/ 94243 h 257"/>
              <a:gd name="T12" fmla="*/ 10909 w 265"/>
              <a:gd name="T13" fmla="*/ 104600 h 257"/>
              <a:gd name="T14" fmla="*/ 3636 w 265"/>
              <a:gd name="T15" fmla="*/ 118581 h 257"/>
              <a:gd name="T16" fmla="*/ 10909 w 265"/>
              <a:gd name="T17" fmla="*/ 122206 h 257"/>
              <a:gd name="T18" fmla="*/ 21298 w 265"/>
              <a:gd name="T19" fmla="*/ 129455 h 257"/>
              <a:gd name="T20" fmla="*/ 38960 w 265"/>
              <a:gd name="T21" fmla="*/ 132562 h 257"/>
              <a:gd name="T22" fmla="*/ 49350 w 265"/>
              <a:gd name="T23" fmla="*/ 132562 h 257"/>
              <a:gd name="T24" fmla="*/ 84674 w 265"/>
              <a:gd name="T25" fmla="*/ 132562 h 257"/>
              <a:gd name="T26" fmla="*/ 84674 w 265"/>
              <a:gd name="T27" fmla="*/ 104600 h 257"/>
              <a:gd name="T28" fmla="*/ 91427 w 265"/>
              <a:gd name="T29" fmla="*/ 90619 h 257"/>
              <a:gd name="T30" fmla="*/ 109089 w 265"/>
              <a:gd name="T31" fmla="*/ 80262 h 257"/>
              <a:gd name="T32" fmla="*/ 115842 w 265"/>
              <a:gd name="T33" fmla="*/ 90619 h 257"/>
              <a:gd name="T34" fmla="*/ 123115 w 265"/>
              <a:gd name="T35" fmla="*/ 94243 h 257"/>
              <a:gd name="T36" fmla="*/ 129868 w 265"/>
              <a:gd name="T37" fmla="*/ 94243 h 257"/>
              <a:gd name="T38" fmla="*/ 137141 w 265"/>
              <a:gd name="T39" fmla="*/ 94243 h 257"/>
              <a:gd name="T40" fmla="*/ 129868 w 265"/>
              <a:gd name="T41" fmla="*/ 73531 h 257"/>
              <a:gd name="T42" fmla="*/ 123115 w 265"/>
              <a:gd name="T43" fmla="*/ 69906 h 257"/>
              <a:gd name="T44" fmla="*/ 115842 w 265"/>
              <a:gd name="T45" fmla="*/ 62656 h 257"/>
              <a:gd name="T46" fmla="*/ 101816 w 265"/>
              <a:gd name="T47" fmla="*/ 55925 h 257"/>
              <a:gd name="T48" fmla="*/ 105453 w 265"/>
              <a:gd name="T49" fmla="*/ 52300 h 257"/>
              <a:gd name="T50" fmla="*/ 91427 w 265"/>
              <a:gd name="T51" fmla="*/ 41944 h 257"/>
              <a:gd name="T52" fmla="*/ 84674 w 265"/>
              <a:gd name="T53" fmla="*/ 38319 h 257"/>
              <a:gd name="T54" fmla="*/ 67012 w 265"/>
              <a:gd name="T55" fmla="*/ 31587 h 257"/>
              <a:gd name="T56" fmla="*/ 49350 w 265"/>
              <a:gd name="T57" fmla="*/ 0 h 257"/>
              <a:gd name="T58" fmla="*/ 38960 w 265"/>
              <a:gd name="T59" fmla="*/ 3625 h 257"/>
              <a:gd name="T60" fmla="*/ 38960 w 265"/>
              <a:gd name="T61" fmla="*/ 34694 h 257"/>
              <a:gd name="T62" fmla="*/ 21298 w 265"/>
              <a:gd name="T63" fmla="*/ 38319 h 257"/>
              <a:gd name="T64" fmla="*/ 10909 w 265"/>
              <a:gd name="T65" fmla="*/ 41944 h 257"/>
              <a:gd name="T66" fmla="*/ 0 w 265"/>
              <a:gd name="T67" fmla="*/ 52300 h 257"/>
              <a:gd name="T68" fmla="*/ 0 w 265"/>
              <a:gd name="T69" fmla="*/ 80262 h 257"/>
              <a:gd name="T70" fmla="*/ 10909 w 265"/>
              <a:gd name="T71" fmla="*/ 80262 h 257"/>
              <a:gd name="T72" fmla="*/ 91427 w 265"/>
              <a:gd name="T73" fmla="*/ 52300 h 257"/>
              <a:gd name="T74" fmla="*/ 91427 w 265"/>
              <a:gd name="T75" fmla="*/ 52300 h 257"/>
              <a:gd name="T76" fmla="*/ 91427 w 265"/>
              <a:gd name="T77" fmla="*/ 52300 h 257"/>
              <a:gd name="T78" fmla="*/ 95063 w 265"/>
              <a:gd name="T79" fmla="*/ 55925 h 257"/>
              <a:gd name="T80" fmla="*/ 91427 w 265"/>
              <a:gd name="T81" fmla="*/ 52300 h 257"/>
              <a:gd name="T82" fmla="*/ 87791 w 265"/>
              <a:gd name="T83" fmla="*/ 52300 h 257"/>
              <a:gd name="T84" fmla="*/ 91427 w 265"/>
              <a:gd name="T85" fmla="*/ 52300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5" h="257">
                <a:moveTo>
                  <a:pt x="21" y="155"/>
                </a:moveTo>
                <a:lnTo>
                  <a:pt x="21" y="155"/>
                </a:lnTo>
                <a:cubicBezTo>
                  <a:pt x="41" y="155"/>
                  <a:pt x="41" y="155"/>
                  <a:pt x="41" y="155"/>
                </a:cubicBezTo>
                <a:cubicBezTo>
                  <a:pt x="55" y="155"/>
                  <a:pt x="61" y="162"/>
                  <a:pt x="68" y="162"/>
                </a:cubicBezTo>
                <a:cubicBezTo>
                  <a:pt x="61" y="169"/>
                  <a:pt x="48" y="175"/>
                  <a:pt x="41" y="182"/>
                </a:cubicBezTo>
                <a:cubicBezTo>
                  <a:pt x="34" y="189"/>
                  <a:pt x="27" y="196"/>
                  <a:pt x="21" y="202"/>
                </a:cubicBezTo>
                <a:cubicBezTo>
                  <a:pt x="21" y="216"/>
                  <a:pt x="14" y="223"/>
                  <a:pt x="7" y="229"/>
                </a:cubicBezTo>
                <a:cubicBezTo>
                  <a:pt x="14" y="236"/>
                  <a:pt x="21" y="236"/>
                  <a:pt x="21" y="236"/>
                </a:cubicBezTo>
                <a:cubicBezTo>
                  <a:pt x="27" y="243"/>
                  <a:pt x="34" y="243"/>
                  <a:pt x="41" y="250"/>
                </a:cubicBezTo>
                <a:cubicBezTo>
                  <a:pt x="48" y="250"/>
                  <a:pt x="61" y="250"/>
                  <a:pt x="75" y="256"/>
                </a:cubicBezTo>
                <a:cubicBezTo>
                  <a:pt x="82" y="256"/>
                  <a:pt x="88" y="256"/>
                  <a:pt x="95" y="256"/>
                </a:cubicBezTo>
                <a:cubicBezTo>
                  <a:pt x="115" y="256"/>
                  <a:pt x="142" y="256"/>
                  <a:pt x="163" y="256"/>
                </a:cubicBezTo>
                <a:cubicBezTo>
                  <a:pt x="156" y="236"/>
                  <a:pt x="156" y="216"/>
                  <a:pt x="163" y="202"/>
                </a:cubicBezTo>
                <a:cubicBezTo>
                  <a:pt x="163" y="189"/>
                  <a:pt x="169" y="182"/>
                  <a:pt x="176" y="175"/>
                </a:cubicBezTo>
                <a:cubicBezTo>
                  <a:pt x="183" y="162"/>
                  <a:pt x="196" y="155"/>
                  <a:pt x="210" y="155"/>
                </a:cubicBezTo>
                <a:cubicBezTo>
                  <a:pt x="217" y="162"/>
                  <a:pt x="217" y="169"/>
                  <a:pt x="223" y="175"/>
                </a:cubicBezTo>
                <a:cubicBezTo>
                  <a:pt x="230" y="175"/>
                  <a:pt x="237" y="182"/>
                  <a:pt x="237" y="182"/>
                </a:cubicBezTo>
                <a:cubicBezTo>
                  <a:pt x="244" y="182"/>
                  <a:pt x="244" y="182"/>
                  <a:pt x="250" y="182"/>
                </a:cubicBezTo>
                <a:cubicBezTo>
                  <a:pt x="250" y="182"/>
                  <a:pt x="257" y="182"/>
                  <a:pt x="264" y="182"/>
                </a:cubicBezTo>
                <a:cubicBezTo>
                  <a:pt x="264" y="162"/>
                  <a:pt x="257" y="148"/>
                  <a:pt x="250" y="142"/>
                </a:cubicBezTo>
                <a:cubicBezTo>
                  <a:pt x="244" y="135"/>
                  <a:pt x="244" y="135"/>
                  <a:pt x="237" y="135"/>
                </a:cubicBezTo>
                <a:cubicBezTo>
                  <a:pt x="237" y="128"/>
                  <a:pt x="230" y="128"/>
                  <a:pt x="223" y="121"/>
                </a:cubicBezTo>
                <a:cubicBezTo>
                  <a:pt x="217" y="115"/>
                  <a:pt x="210" y="115"/>
                  <a:pt x="196" y="108"/>
                </a:cubicBezTo>
                <a:cubicBezTo>
                  <a:pt x="196" y="108"/>
                  <a:pt x="203" y="108"/>
                  <a:pt x="203" y="101"/>
                </a:cubicBezTo>
                <a:cubicBezTo>
                  <a:pt x="196" y="94"/>
                  <a:pt x="183" y="88"/>
                  <a:pt x="176" y="81"/>
                </a:cubicBezTo>
                <a:cubicBezTo>
                  <a:pt x="169" y="81"/>
                  <a:pt x="169" y="74"/>
                  <a:pt x="163" y="74"/>
                </a:cubicBezTo>
                <a:cubicBezTo>
                  <a:pt x="149" y="67"/>
                  <a:pt x="142" y="67"/>
                  <a:pt x="129" y="61"/>
                </a:cubicBezTo>
                <a:cubicBezTo>
                  <a:pt x="129" y="27"/>
                  <a:pt x="129" y="0"/>
                  <a:pt x="95" y="0"/>
                </a:cubicBezTo>
                <a:cubicBezTo>
                  <a:pt x="88" y="0"/>
                  <a:pt x="82" y="0"/>
                  <a:pt x="75" y="7"/>
                </a:cubicBezTo>
                <a:cubicBezTo>
                  <a:pt x="88" y="40"/>
                  <a:pt x="82" y="54"/>
                  <a:pt x="75" y="67"/>
                </a:cubicBezTo>
                <a:cubicBezTo>
                  <a:pt x="61" y="67"/>
                  <a:pt x="55" y="74"/>
                  <a:pt x="41" y="74"/>
                </a:cubicBezTo>
                <a:cubicBezTo>
                  <a:pt x="34" y="74"/>
                  <a:pt x="27" y="81"/>
                  <a:pt x="21" y="81"/>
                </a:cubicBezTo>
                <a:cubicBezTo>
                  <a:pt x="14" y="81"/>
                  <a:pt x="0" y="88"/>
                  <a:pt x="0" y="101"/>
                </a:cubicBezTo>
                <a:cubicBezTo>
                  <a:pt x="27" y="108"/>
                  <a:pt x="14" y="128"/>
                  <a:pt x="0" y="155"/>
                </a:cubicBezTo>
                <a:lnTo>
                  <a:pt x="21" y="155"/>
                </a:lnTo>
                <a:close/>
                <a:moveTo>
                  <a:pt x="176" y="101"/>
                </a:moveTo>
                <a:lnTo>
                  <a:pt x="176" y="101"/>
                </a:lnTo>
                <a:cubicBezTo>
                  <a:pt x="176" y="101"/>
                  <a:pt x="176" y="101"/>
                  <a:pt x="183" y="108"/>
                </a:cubicBezTo>
                <a:cubicBezTo>
                  <a:pt x="176" y="101"/>
                  <a:pt x="176" y="101"/>
                  <a:pt x="176" y="101"/>
                </a:cubicBezTo>
                <a:cubicBezTo>
                  <a:pt x="176" y="101"/>
                  <a:pt x="176" y="101"/>
                  <a:pt x="169" y="101"/>
                </a:cubicBezTo>
                <a:cubicBezTo>
                  <a:pt x="176" y="101"/>
                  <a:pt x="176" y="101"/>
                  <a:pt x="176" y="101"/>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7" name="Freeform 755"/>
          <p:cNvSpPr>
            <a:spLocks noChangeArrowheads="1"/>
          </p:cNvSpPr>
          <p:nvPr/>
        </p:nvSpPr>
        <p:spPr bwMode="auto">
          <a:xfrm>
            <a:off x="8276432" y="4275138"/>
            <a:ext cx="28575" cy="32544"/>
          </a:xfrm>
          <a:custGeom>
            <a:avLst/>
            <a:gdLst>
              <a:gd name="T0" fmla="*/ 32099 w 109"/>
              <a:gd name="T1" fmla="*/ 62445 h 130"/>
              <a:gd name="T2" fmla="*/ 32099 w 109"/>
              <a:gd name="T3" fmla="*/ 62445 h 130"/>
              <a:gd name="T4" fmla="*/ 39466 w 109"/>
              <a:gd name="T5" fmla="*/ 66028 h 130"/>
              <a:gd name="T6" fmla="*/ 32099 w 109"/>
              <a:gd name="T7" fmla="*/ 17403 h 130"/>
              <a:gd name="T8" fmla="*/ 21575 w 109"/>
              <a:gd name="T9" fmla="*/ 10749 h 130"/>
              <a:gd name="T10" fmla="*/ 3683 w 109"/>
              <a:gd name="T11" fmla="*/ 3583 h 130"/>
              <a:gd name="T12" fmla="*/ 0 w 109"/>
              <a:gd name="T13" fmla="*/ 0 h 130"/>
              <a:gd name="T14" fmla="*/ 3683 w 109"/>
              <a:gd name="T15" fmla="*/ 20986 h 130"/>
              <a:gd name="T16" fmla="*/ 21575 w 109"/>
              <a:gd name="T17" fmla="*/ 55279 h 130"/>
              <a:gd name="T18" fmla="*/ 32099 w 109"/>
              <a:gd name="T19" fmla="*/ 62445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30">
                <a:moveTo>
                  <a:pt x="61" y="122"/>
                </a:moveTo>
                <a:lnTo>
                  <a:pt x="61" y="122"/>
                </a:lnTo>
                <a:cubicBezTo>
                  <a:pt x="61" y="122"/>
                  <a:pt x="68" y="122"/>
                  <a:pt x="75" y="129"/>
                </a:cubicBezTo>
                <a:cubicBezTo>
                  <a:pt x="108" y="95"/>
                  <a:pt x="88" y="61"/>
                  <a:pt x="61" y="34"/>
                </a:cubicBezTo>
                <a:cubicBezTo>
                  <a:pt x="54" y="34"/>
                  <a:pt x="48" y="27"/>
                  <a:pt x="41" y="21"/>
                </a:cubicBezTo>
                <a:cubicBezTo>
                  <a:pt x="27" y="14"/>
                  <a:pt x="21" y="7"/>
                  <a:pt x="7" y="7"/>
                </a:cubicBezTo>
                <a:cubicBezTo>
                  <a:pt x="0" y="7"/>
                  <a:pt x="0" y="7"/>
                  <a:pt x="0" y="0"/>
                </a:cubicBezTo>
                <a:cubicBezTo>
                  <a:pt x="0" y="14"/>
                  <a:pt x="0" y="27"/>
                  <a:pt x="7" y="41"/>
                </a:cubicBezTo>
                <a:cubicBezTo>
                  <a:pt x="14" y="68"/>
                  <a:pt x="21" y="88"/>
                  <a:pt x="41" y="108"/>
                </a:cubicBezTo>
                <a:cubicBezTo>
                  <a:pt x="48" y="115"/>
                  <a:pt x="54" y="115"/>
                  <a:pt x="61"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8" name="Freeform 756"/>
          <p:cNvSpPr>
            <a:spLocks noChangeArrowheads="1"/>
          </p:cNvSpPr>
          <p:nvPr/>
        </p:nvSpPr>
        <p:spPr bwMode="auto">
          <a:xfrm>
            <a:off x="8284369" y="4255294"/>
            <a:ext cx="28575" cy="38894"/>
          </a:xfrm>
          <a:custGeom>
            <a:avLst/>
            <a:gdLst>
              <a:gd name="T0" fmla="*/ 17891 w 109"/>
              <a:gd name="T1" fmla="*/ 0 h 150"/>
              <a:gd name="T2" fmla="*/ 17891 w 109"/>
              <a:gd name="T3" fmla="*/ 0 h 150"/>
              <a:gd name="T4" fmla="*/ 7367 w 109"/>
              <a:gd name="T5" fmla="*/ 0 h 150"/>
              <a:gd name="T6" fmla="*/ 3684 w 109"/>
              <a:gd name="T7" fmla="*/ 0 h 150"/>
              <a:gd name="T8" fmla="*/ 7367 w 109"/>
              <a:gd name="T9" fmla="*/ 38486 h 150"/>
              <a:gd name="T10" fmla="*/ 17891 w 109"/>
              <a:gd name="T11" fmla="*/ 52529 h 150"/>
              <a:gd name="T12" fmla="*/ 35783 w 109"/>
              <a:gd name="T13" fmla="*/ 63451 h 150"/>
              <a:gd name="T14" fmla="*/ 56832 w 109"/>
              <a:gd name="T15" fmla="*/ 77493 h 150"/>
              <a:gd name="T16" fmla="*/ 35783 w 109"/>
              <a:gd name="T17" fmla="*/ 10402 h 150"/>
              <a:gd name="T18" fmla="*/ 17891 w 109"/>
              <a:gd name="T19" fmla="*/ 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50">
                <a:moveTo>
                  <a:pt x="34" y="0"/>
                </a:moveTo>
                <a:lnTo>
                  <a:pt x="34" y="0"/>
                </a:lnTo>
                <a:cubicBezTo>
                  <a:pt x="27" y="0"/>
                  <a:pt x="21" y="0"/>
                  <a:pt x="14" y="0"/>
                </a:cubicBezTo>
                <a:cubicBezTo>
                  <a:pt x="7" y="0"/>
                  <a:pt x="7" y="0"/>
                  <a:pt x="7" y="0"/>
                </a:cubicBezTo>
                <a:cubicBezTo>
                  <a:pt x="0" y="34"/>
                  <a:pt x="7" y="54"/>
                  <a:pt x="14" y="74"/>
                </a:cubicBezTo>
                <a:cubicBezTo>
                  <a:pt x="21" y="81"/>
                  <a:pt x="27" y="95"/>
                  <a:pt x="34" y="101"/>
                </a:cubicBezTo>
                <a:cubicBezTo>
                  <a:pt x="48" y="108"/>
                  <a:pt x="54" y="115"/>
                  <a:pt x="68" y="122"/>
                </a:cubicBezTo>
                <a:cubicBezTo>
                  <a:pt x="88" y="128"/>
                  <a:pt x="102" y="135"/>
                  <a:pt x="108" y="149"/>
                </a:cubicBezTo>
                <a:cubicBezTo>
                  <a:pt x="95" y="108"/>
                  <a:pt x="95" y="47"/>
                  <a:pt x="68" y="20"/>
                </a:cubicBezTo>
                <a:cubicBezTo>
                  <a:pt x="61" y="7"/>
                  <a:pt x="48" y="0"/>
                  <a:pt x="3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69" name="Freeform 757"/>
          <p:cNvSpPr>
            <a:spLocks noChangeArrowheads="1"/>
          </p:cNvSpPr>
          <p:nvPr/>
        </p:nvSpPr>
        <p:spPr bwMode="auto">
          <a:xfrm>
            <a:off x="8485982" y="4467225"/>
            <a:ext cx="32544" cy="58738"/>
          </a:xfrm>
          <a:custGeom>
            <a:avLst/>
            <a:gdLst>
              <a:gd name="T0" fmla="*/ 31859 w 123"/>
              <a:gd name="T1" fmla="*/ 74181 h 224"/>
              <a:gd name="T2" fmla="*/ 31859 w 123"/>
              <a:gd name="T3" fmla="*/ 74181 h 224"/>
              <a:gd name="T4" fmla="*/ 38649 w 123"/>
              <a:gd name="T5" fmla="*/ 63733 h 224"/>
              <a:gd name="T6" fmla="*/ 42305 w 123"/>
              <a:gd name="T7" fmla="*/ 60076 h 224"/>
              <a:gd name="T8" fmla="*/ 56407 w 123"/>
              <a:gd name="T9" fmla="*/ 38658 h 224"/>
              <a:gd name="T10" fmla="*/ 56407 w 123"/>
              <a:gd name="T11" fmla="*/ 10448 h 224"/>
              <a:gd name="T12" fmla="*/ 42305 w 123"/>
              <a:gd name="T13" fmla="*/ 0 h 224"/>
              <a:gd name="T14" fmla="*/ 38649 w 123"/>
              <a:gd name="T15" fmla="*/ 0 h 224"/>
              <a:gd name="T16" fmla="*/ 38649 w 123"/>
              <a:gd name="T17" fmla="*/ 0 h 224"/>
              <a:gd name="T18" fmla="*/ 31859 w 123"/>
              <a:gd name="T19" fmla="*/ 7314 h 224"/>
              <a:gd name="T20" fmla="*/ 24547 w 123"/>
              <a:gd name="T21" fmla="*/ 21418 h 224"/>
              <a:gd name="T22" fmla="*/ 7312 w 123"/>
              <a:gd name="T23" fmla="*/ 91943 h 224"/>
              <a:gd name="T24" fmla="*/ 0 w 123"/>
              <a:gd name="T25" fmla="*/ 102391 h 224"/>
              <a:gd name="T26" fmla="*/ 7312 w 123"/>
              <a:gd name="T27" fmla="*/ 102391 h 224"/>
              <a:gd name="T28" fmla="*/ 24547 w 123"/>
              <a:gd name="T29" fmla="*/ 116496 h 224"/>
              <a:gd name="T30" fmla="*/ 24547 w 123"/>
              <a:gd name="T31" fmla="*/ 116496 h 224"/>
              <a:gd name="T32" fmla="*/ 24547 w 123"/>
              <a:gd name="T33" fmla="*/ 112839 h 224"/>
              <a:gd name="T34" fmla="*/ 24547 w 123"/>
              <a:gd name="T35" fmla="*/ 91943 h 224"/>
              <a:gd name="T36" fmla="*/ 31859 w 123"/>
              <a:gd name="T37" fmla="*/ 74181 h 2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3" h="224">
                <a:moveTo>
                  <a:pt x="61" y="142"/>
                </a:moveTo>
                <a:lnTo>
                  <a:pt x="61" y="142"/>
                </a:lnTo>
                <a:cubicBezTo>
                  <a:pt x="68" y="135"/>
                  <a:pt x="68" y="128"/>
                  <a:pt x="74" y="122"/>
                </a:cubicBezTo>
                <a:cubicBezTo>
                  <a:pt x="74" y="115"/>
                  <a:pt x="81" y="115"/>
                  <a:pt x="81" y="115"/>
                </a:cubicBezTo>
                <a:cubicBezTo>
                  <a:pt x="88" y="101"/>
                  <a:pt x="101" y="88"/>
                  <a:pt x="108" y="74"/>
                </a:cubicBezTo>
                <a:cubicBezTo>
                  <a:pt x="122" y="54"/>
                  <a:pt x="122" y="34"/>
                  <a:pt x="108" y="20"/>
                </a:cubicBezTo>
                <a:cubicBezTo>
                  <a:pt x="101" y="14"/>
                  <a:pt x="95" y="7"/>
                  <a:pt x="81" y="0"/>
                </a:cubicBezTo>
                <a:lnTo>
                  <a:pt x="74" y="0"/>
                </a:lnTo>
                <a:cubicBezTo>
                  <a:pt x="68" y="7"/>
                  <a:pt x="68" y="7"/>
                  <a:pt x="61" y="14"/>
                </a:cubicBezTo>
                <a:cubicBezTo>
                  <a:pt x="54" y="20"/>
                  <a:pt x="47" y="27"/>
                  <a:pt x="47" y="41"/>
                </a:cubicBezTo>
                <a:cubicBezTo>
                  <a:pt x="27" y="81"/>
                  <a:pt x="47" y="128"/>
                  <a:pt x="14" y="176"/>
                </a:cubicBezTo>
                <a:cubicBezTo>
                  <a:pt x="7" y="183"/>
                  <a:pt x="7" y="189"/>
                  <a:pt x="0" y="196"/>
                </a:cubicBezTo>
                <a:cubicBezTo>
                  <a:pt x="7" y="196"/>
                  <a:pt x="7" y="196"/>
                  <a:pt x="14" y="196"/>
                </a:cubicBezTo>
                <a:cubicBezTo>
                  <a:pt x="27" y="203"/>
                  <a:pt x="34" y="216"/>
                  <a:pt x="47" y="223"/>
                </a:cubicBezTo>
                <a:cubicBezTo>
                  <a:pt x="47" y="216"/>
                  <a:pt x="47" y="216"/>
                  <a:pt x="47" y="216"/>
                </a:cubicBezTo>
                <a:cubicBezTo>
                  <a:pt x="47" y="203"/>
                  <a:pt x="47" y="189"/>
                  <a:pt x="47" y="176"/>
                </a:cubicBezTo>
                <a:cubicBezTo>
                  <a:pt x="47" y="162"/>
                  <a:pt x="54" y="149"/>
                  <a:pt x="61"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0" name="Freeform 758"/>
          <p:cNvSpPr>
            <a:spLocks noChangeArrowheads="1"/>
          </p:cNvSpPr>
          <p:nvPr/>
        </p:nvSpPr>
        <p:spPr bwMode="auto">
          <a:xfrm>
            <a:off x="8410575" y="4280694"/>
            <a:ext cx="19050" cy="26194"/>
          </a:xfrm>
          <a:custGeom>
            <a:avLst/>
            <a:gdLst>
              <a:gd name="T0" fmla="*/ 24634 w 76"/>
              <a:gd name="T1" fmla="*/ 3104 h 102"/>
              <a:gd name="T2" fmla="*/ 24634 w 76"/>
              <a:gd name="T3" fmla="*/ 3104 h 102"/>
              <a:gd name="T4" fmla="*/ 7185 w 76"/>
              <a:gd name="T5" fmla="*/ 0 h 102"/>
              <a:gd name="T6" fmla="*/ 0 w 76"/>
              <a:gd name="T7" fmla="*/ 3104 h 102"/>
              <a:gd name="T8" fmla="*/ 0 w 76"/>
              <a:gd name="T9" fmla="*/ 52257 h 102"/>
              <a:gd name="T10" fmla="*/ 7185 w 76"/>
              <a:gd name="T11" fmla="*/ 52257 h 102"/>
              <a:gd name="T12" fmla="*/ 24634 w 76"/>
              <a:gd name="T13" fmla="*/ 48635 h 102"/>
              <a:gd name="T14" fmla="*/ 34898 w 76"/>
              <a:gd name="T15" fmla="*/ 38287 h 102"/>
              <a:gd name="T16" fmla="*/ 34898 w 76"/>
              <a:gd name="T17" fmla="*/ 13970 h 102"/>
              <a:gd name="T18" fmla="*/ 24634 w 76"/>
              <a:gd name="T19" fmla="*/ 3104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2">
                <a:moveTo>
                  <a:pt x="48" y="6"/>
                </a:moveTo>
                <a:lnTo>
                  <a:pt x="48" y="6"/>
                </a:lnTo>
                <a:cubicBezTo>
                  <a:pt x="41" y="6"/>
                  <a:pt x="27" y="0"/>
                  <a:pt x="14" y="0"/>
                </a:cubicBezTo>
                <a:cubicBezTo>
                  <a:pt x="14" y="0"/>
                  <a:pt x="7" y="0"/>
                  <a:pt x="0" y="6"/>
                </a:cubicBezTo>
                <a:cubicBezTo>
                  <a:pt x="0" y="101"/>
                  <a:pt x="0" y="101"/>
                  <a:pt x="0" y="101"/>
                </a:cubicBezTo>
                <a:cubicBezTo>
                  <a:pt x="7" y="101"/>
                  <a:pt x="14" y="101"/>
                  <a:pt x="14" y="101"/>
                </a:cubicBezTo>
                <a:cubicBezTo>
                  <a:pt x="27" y="101"/>
                  <a:pt x="41" y="101"/>
                  <a:pt x="48" y="94"/>
                </a:cubicBezTo>
                <a:cubicBezTo>
                  <a:pt x="61" y="87"/>
                  <a:pt x="68" y="81"/>
                  <a:pt x="68" y="74"/>
                </a:cubicBezTo>
                <a:cubicBezTo>
                  <a:pt x="75" y="60"/>
                  <a:pt x="75" y="47"/>
                  <a:pt x="68" y="27"/>
                </a:cubicBezTo>
                <a:cubicBezTo>
                  <a:pt x="68" y="20"/>
                  <a:pt x="61" y="13"/>
                  <a:pt x="48"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1" name="Freeform 759"/>
          <p:cNvSpPr>
            <a:spLocks noChangeArrowheads="1"/>
          </p:cNvSpPr>
          <p:nvPr/>
        </p:nvSpPr>
        <p:spPr bwMode="auto">
          <a:xfrm>
            <a:off x="8388350" y="4442619"/>
            <a:ext cx="35719" cy="57944"/>
          </a:xfrm>
          <a:custGeom>
            <a:avLst/>
            <a:gdLst>
              <a:gd name="T0" fmla="*/ 25103 w 136"/>
              <a:gd name="T1" fmla="*/ 84629 h 224"/>
              <a:gd name="T2" fmla="*/ 25103 w 136"/>
              <a:gd name="T3" fmla="*/ 84629 h 224"/>
              <a:gd name="T4" fmla="*/ 35562 w 136"/>
              <a:gd name="T5" fmla="*/ 95077 h 224"/>
              <a:gd name="T6" fmla="*/ 49682 w 136"/>
              <a:gd name="T7" fmla="*/ 105525 h 224"/>
              <a:gd name="T8" fmla="*/ 67463 w 136"/>
              <a:gd name="T9" fmla="*/ 112839 h 224"/>
              <a:gd name="T10" fmla="*/ 70601 w 136"/>
              <a:gd name="T11" fmla="*/ 116496 h 224"/>
              <a:gd name="T12" fmla="*/ 67463 w 136"/>
              <a:gd name="T13" fmla="*/ 112839 h 224"/>
              <a:gd name="T14" fmla="*/ 49682 w 136"/>
              <a:gd name="T15" fmla="*/ 35001 h 224"/>
              <a:gd name="T16" fmla="*/ 35562 w 136"/>
              <a:gd name="T17" fmla="*/ 14105 h 224"/>
              <a:gd name="T18" fmla="*/ 25103 w 136"/>
              <a:gd name="T19" fmla="*/ 6791 h 224"/>
              <a:gd name="T20" fmla="*/ 14120 w 136"/>
              <a:gd name="T21" fmla="*/ 3657 h 224"/>
              <a:gd name="T22" fmla="*/ 3661 w 136"/>
              <a:gd name="T23" fmla="*/ 0 h 224"/>
              <a:gd name="T24" fmla="*/ 14120 w 136"/>
              <a:gd name="T25" fmla="*/ 70524 h 224"/>
              <a:gd name="T26" fmla="*/ 25103 w 136"/>
              <a:gd name="T27" fmla="*/ 84629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224">
                <a:moveTo>
                  <a:pt x="48" y="162"/>
                </a:moveTo>
                <a:lnTo>
                  <a:pt x="48" y="162"/>
                </a:lnTo>
                <a:cubicBezTo>
                  <a:pt x="54" y="169"/>
                  <a:pt x="61" y="175"/>
                  <a:pt x="68" y="182"/>
                </a:cubicBezTo>
                <a:cubicBezTo>
                  <a:pt x="75" y="189"/>
                  <a:pt x="88" y="196"/>
                  <a:pt x="95" y="202"/>
                </a:cubicBezTo>
                <a:cubicBezTo>
                  <a:pt x="108" y="209"/>
                  <a:pt x="122" y="216"/>
                  <a:pt x="129" y="216"/>
                </a:cubicBezTo>
                <a:cubicBezTo>
                  <a:pt x="135" y="223"/>
                  <a:pt x="135" y="223"/>
                  <a:pt x="135" y="223"/>
                </a:cubicBezTo>
                <a:cubicBezTo>
                  <a:pt x="129" y="216"/>
                  <a:pt x="129" y="216"/>
                  <a:pt x="129" y="216"/>
                </a:cubicBezTo>
                <a:cubicBezTo>
                  <a:pt x="129" y="155"/>
                  <a:pt x="115" y="108"/>
                  <a:pt x="95" y="67"/>
                </a:cubicBezTo>
                <a:cubicBezTo>
                  <a:pt x="88" y="54"/>
                  <a:pt x="81" y="40"/>
                  <a:pt x="68" y="27"/>
                </a:cubicBezTo>
                <a:cubicBezTo>
                  <a:pt x="61" y="20"/>
                  <a:pt x="54" y="20"/>
                  <a:pt x="48" y="13"/>
                </a:cubicBezTo>
                <a:cubicBezTo>
                  <a:pt x="41" y="13"/>
                  <a:pt x="34" y="7"/>
                  <a:pt x="27" y="7"/>
                </a:cubicBezTo>
                <a:cubicBezTo>
                  <a:pt x="21" y="0"/>
                  <a:pt x="14" y="0"/>
                  <a:pt x="7" y="0"/>
                </a:cubicBezTo>
                <a:cubicBezTo>
                  <a:pt x="0" y="61"/>
                  <a:pt x="7" y="101"/>
                  <a:pt x="27" y="135"/>
                </a:cubicBezTo>
                <a:cubicBezTo>
                  <a:pt x="34" y="148"/>
                  <a:pt x="41" y="155"/>
                  <a:pt x="48" y="16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2" name="Freeform 760"/>
          <p:cNvSpPr>
            <a:spLocks noChangeArrowheads="1"/>
          </p:cNvSpPr>
          <p:nvPr/>
        </p:nvSpPr>
        <p:spPr bwMode="auto">
          <a:xfrm>
            <a:off x="8426450" y="4288632"/>
            <a:ext cx="35719" cy="38894"/>
          </a:xfrm>
          <a:custGeom>
            <a:avLst/>
            <a:gdLst>
              <a:gd name="T0" fmla="*/ 31902 w 136"/>
              <a:gd name="T1" fmla="*/ 24964 h 150"/>
              <a:gd name="T2" fmla="*/ 31902 w 136"/>
              <a:gd name="T3" fmla="*/ 24964 h 150"/>
              <a:gd name="T4" fmla="*/ 21442 w 136"/>
              <a:gd name="T5" fmla="*/ 28085 h 150"/>
              <a:gd name="T6" fmla="*/ 3661 w 136"/>
              <a:gd name="T7" fmla="*/ 42647 h 150"/>
              <a:gd name="T8" fmla="*/ 3661 w 136"/>
              <a:gd name="T9" fmla="*/ 67091 h 150"/>
              <a:gd name="T10" fmla="*/ 7322 w 136"/>
              <a:gd name="T11" fmla="*/ 77493 h 150"/>
              <a:gd name="T12" fmla="*/ 21442 w 136"/>
              <a:gd name="T13" fmla="*/ 77493 h 150"/>
              <a:gd name="T14" fmla="*/ 31902 w 136"/>
              <a:gd name="T15" fmla="*/ 77493 h 150"/>
              <a:gd name="T16" fmla="*/ 67465 w 136"/>
              <a:gd name="T17" fmla="*/ 45768 h 150"/>
              <a:gd name="T18" fmla="*/ 67465 w 136"/>
              <a:gd name="T19" fmla="*/ 21324 h 150"/>
              <a:gd name="T20" fmla="*/ 46023 w 136"/>
              <a:gd name="T21" fmla="*/ 0 h 150"/>
              <a:gd name="T22" fmla="*/ 31902 w 136"/>
              <a:gd name="T23" fmla="*/ 24964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50">
                <a:moveTo>
                  <a:pt x="61" y="48"/>
                </a:moveTo>
                <a:lnTo>
                  <a:pt x="61" y="48"/>
                </a:lnTo>
                <a:cubicBezTo>
                  <a:pt x="54" y="48"/>
                  <a:pt x="48" y="54"/>
                  <a:pt x="41" y="54"/>
                </a:cubicBezTo>
                <a:cubicBezTo>
                  <a:pt x="27" y="61"/>
                  <a:pt x="14" y="68"/>
                  <a:pt x="7" y="82"/>
                </a:cubicBezTo>
                <a:cubicBezTo>
                  <a:pt x="0" y="88"/>
                  <a:pt x="0" y="109"/>
                  <a:pt x="7" y="129"/>
                </a:cubicBezTo>
                <a:cubicBezTo>
                  <a:pt x="7" y="136"/>
                  <a:pt x="14" y="142"/>
                  <a:pt x="14" y="149"/>
                </a:cubicBezTo>
                <a:cubicBezTo>
                  <a:pt x="21" y="149"/>
                  <a:pt x="27" y="149"/>
                  <a:pt x="41" y="149"/>
                </a:cubicBezTo>
                <a:cubicBezTo>
                  <a:pt x="48" y="149"/>
                  <a:pt x="54" y="149"/>
                  <a:pt x="61" y="149"/>
                </a:cubicBezTo>
                <a:cubicBezTo>
                  <a:pt x="95" y="142"/>
                  <a:pt x="122" y="115"/>
                  <a:pt x="129" y="88"/>
                </a:cubicBezTo>
                <a:cubicBezTo>
                  <a:pt x="135" y="75"/>
                  <a:pt x="135" y="61"/>
                  <a:pt x="129" y="41"/>
                </a:cubicBezTo>
                <a:cubicBezTo>
                  <a:pt x="122" y="27"/>
                  <a:pt x="108" y="7"/>
                  <a:pt x="88" y="0"/>
                </a:cubicBezTo>
                <a:cubicBezTo>
                  <a:pt x="88" y="27"/>
                  <a:pt x="81" y="41"/>
                  <a:pt x="61" y="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3" name="Freeform 761"/>
          <p:cNvSpPr>
            <a:spLocks noChangeArrowheads="1"/>
          </p:cNvSpPr>
          <p:nvPr/>
        </p:nvSpPr>
        <p:spPr bwMode="auto">
          <a:xfrm>
            <a:off x="8370094" y="4456113"/>
            <a:ext cx="19844" cy="51594"/>
          </a:xfrm>
          <a:custGeom>
            <a:avLst/>
            <a:gdLst>
              <a:gd name="T0" fmla="*/ 21321 w 75"/>
              <a:gd name="T1" fmla="*/ 99059 h 197"/>
              <a:gd name="T2" fmla="*/ 21321 w 75"/>
              <a:gd name="T3" fmla="*/ 99059 h 197"/>
              <a:gd name="T4" fmla="*/ 35362 w 75"/>
              <a:gd name="T5" fmla="*/ 77570 h 197"/>
              <a:gd name="T6" fmla="*/ 35362 w 75"/>
              <a:gd name="T7" fmla="*/ 38785 h 197"/>
              <a:gd name="T8" fmla="*/ 21321 w 75"/>
              <a:gd name="T9" fmla="*/ 6814 h 197"/>
              <a:gd name="T10" fmla="*/ 10401 w 75"/>
              <a:gd name="T11" fmla="*/ 0 h 197"/>
              <a:gd name="T12" fmla="*/ 7280 w 75"/>
              <a:gd name="T13" fmla="*/ 3669 h 197"/>
              <a:gd name="T14" fmla="*/ 7280 w 75"/>
              <a:gd name="T15" fmla="*/ 63419 h 197"/>
              <a:gd name="T16" fmla="*/ 10401 w 75"/>
              <a:gd name="T17" fmla="*/ 102728 h 197"/>
              <a:gd name="T18" fmla="*/ 21321 w 75"/>
              <a:gd name="T19" fmla="*/ 99059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197">
                <a:moveTo>
                  <a:pt x="41" y="189"/>
                </a:moveTo>
                <a:lnTo>
                  <a:pt x="41" y="189"/>
                </a:lnTo>
                <a:cubicBezTo>
                  <a:pt x="54" y="175"/>
                  <a:pt x="61" y="162"/>
                  <a:pt x="68" y="148"/>
                </a:cubicBezTo>
                <a:cubicBezTo>
                  <a:pt x="74" y="121"/>
                  <a:pt x="74" y="94"/>
                  <a:pt x="68" y="74"/>
                </a:cubicBezTo>
                <a:cubicBezTo>
                  <a:pt x="61" y="47"/>
                  <a:pt x="54" y="27"/>
                  <a:pt x="41" y="13"/>
                </a:cubicBezTo>
                <a:cubicBezTo>
                  <a:pt x="34" y="7"/>
                  <a:pt x="27" y="7"/>
                  <a:pt x="20" y="0"/>
                </a:cubicBezTo>
                <a:cubicBezTo>
                  <a:pt x="20" y="7"/>
                  <a:pt x="14" y="7"/>
                  <a:pt x="14" y="7"/>
                </a:cubicBezTo>
                <a:cubicBezTo>
                  <a:pt x="0" y="67"/>
                  <a:pt x="7" y="94"/>
                  <a:pt x="14" y="121"/>
                </a:cubicBezTo>
                <a:cubicBezTo>
                  <a:pt x="27" y="142"/>
                  <a:pt x="34" y="162"/>
                  <a:pt x="20" y="196"/>
                </a:cubicBezTo>
                <a:cubicBezTo>
                  <a:pt x="27" y="196"/>
                  <a:pt x="34" y="189"/>
                  <a:pt x="41" y="18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4" name="Freeform 762"/>
          <p:cNvSpPr>
            <a:spLocks noChangeArrowheads="1"/>
          </p:cNvSpPr>
          <p:nvPr/>
        </p:nvSpPr>
        <p:spPr bwMode="auto">
          <a:xfrm>
            <a:off x="8181975" y="4267994"/>
            <a:ext cx="58738" cy="72231"/>
          </a:xfrm>
          <a:custGeom>
            <a:avLst/>
            <a:gdLst>
              <a:gd name="T0" fmla="*/ 77311 w 224"/>
              <a:gd name="T1" fmla="*/ 53037 h 278"/>
              <a:gd name="T2" fmla="*/ 77311 w 224"/>
              <a:gd name="T3" fmla="*/ 53037 h 278"/>
              <a:gd name="T4" fmla="*/ 73654 w 224"/>
              <a:gd name="T5" fmla="*/ 53037 h 278"/>
              <a:gd name="T6" fmla="*/ 66863 w 224"/>
              <a:gd name="T7" fmla="*/ 45757 h 278"/>
              <a:gd name="T8" fmla="*/ 59550 w 224"/>
              <a:gd name="T9" fmla="*/ 42118 h 278"/>
              <a:gd name="T10" fmla="*/ 52759 w 224"/>
              <a:gd name="T11" fmla="*/ 31718 h 278"/>
              <a:gd name="T12" fmla="*/ 49103 w 224"/>
              <a:gd name="T13" fmla="*/ 45757 h 278"/>
              <a:gd name="T14" fmla="*/ 28208 w 224"/>
              <a:gd name="T15" fmla="*/ 7280 h 278"/>
              <a:gd name="T16" fmla="*/ 20895 w 224"/>
              <a:gd name="T17" fmla="*/ 3640 h 278"/>
              <a:gd name="T18" fmla="*/ 14104 w 224"/>
              <a:gd name="T19" fmla="*/ 0 h 278"/>
              <a:gd name="T20" fmla="*/ 14104 w 224"/>
              <a:gd name="T21" fmla="*/ 56157 h 278"/>
              <a:gd name="T22" fmla="*/ 20895 w 224"/>
              <a:gd name="T23" fmla="*/ 63436 h 278"/>
              <a:gd name="T24" fmla="*/ 28208 w 224"/>
              <a:gd name="T25" fmla="*/ 63436 h 278"/>
              <a:gd name="T26" fmla="*/ 34999 w 224"/>
              <a:gd name="T27" fmla="*/ 67076 h 278"/>
              <a:gd name="T28" fmla="*/ 52759 w 224"/>
              <a:gd name="T29" fmla="*/ 95155 h 278"/>
              <a:gd name="T30" fmla="*/ 59550 w 224"/>
              <a:gd name="T31" fmla="*/ 73836 h 278"/>
              <a:gd name="T32" fmla="*/ 66863 w 224"/>
              <a:gd name="T33" fmla="*/ 73836 h 278"/>
              <a:gd name="T34" fmla="*/ 73654 w 224"/>
              <a:gd name="T35" fmla="*/ 73836 h 278"/>
              <a:gd name="T36" fmla="*/ 77311 w 224"/>
              <a:gd name="T37" fmla="*/ 73836 h 278"/>
              <a:gd name="T38" fmla="*/ 98728 w 224"/>
              <a:gd name="T39" fmla="*/ 87875 h 278"/>
              <a:gd name="T40" fmla="*/ 102385 w 224"/>
              <a:gd name="T41" fmla="*/ 95155 h 278"/>
              <a:gd name="T42" fmla="*/ 116489 w 224"/>
              <a:gd name="T43" fmla="*/ 119593 h 278"/>
              <a:gd name="T44" fmla="*/ 116489 w 224"/>
              <a:gd name="T45" fmla="*/ 81116 h 278"/>
              <a:gd name="T46" fmla="*/ 98728 w 224"/>
              <a:gd name="T47" fmla="*/ 70196 h 278"/>
              <a:gd name="T48" fmla="*/ 77311 w 224"/>
              <a:gd name="T49" fmla="*/ 53037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4" h="278">
                <a:moveTo>
                  <a:pt x="148" y="102"/>
                </a:moveTo>
                <a:lnTo>
                  <a:pt x="148" y="102"/>
                </a:lnTo>
                <a:cubicBezTo>
                  <a:pt x="141" y="102"/>
                  <a:pt x="141" y="102"/>
                  <a:pt x="141" y="102"/>
                </a:cubicBezTo>
                <a:cubicBezTo>
                  <a:pt x="135" y="95"/>
                  <a:pt x="128" y="88"/>
                  <a:pt x="128" y="88"/>
                </a:cubicBezTo>
                <a:cubicBezTo>
                  <a:pt x="121" y="81"/>
                  <a:pt x="121" y="81"/>
                  <a:pt x="114" y="81"/>
                </a:cubicBezTo>
                <a:cubicBezTo>
                  <a:pt x="108" y="75"/>
                  <a:pt x="108" y="68"/>
                  <a:pt x="101" y="61"/>
                </a:cubicBezTo>
                <a:cubicBezTo>
                  <a:pt x="94" y="68"/>
                  <a:pt x="94" y="81"/>
                  <a:pt x="94" y="88"/>
                </a:cubicBezTo>
                <a:cubicBezTo>
                  <a:pt x="87" y="61"/>
                  <a:pt x="74" y="34"/>
                  <a:pt x="54" y="14"/>
                </a:cubicBezTo>
                <a:cubicBezTo>
                  <a:pt x="47" y="14"/>
                  <a:pt x="47" y="14"/>
                  <a:pt x="40" y="7"/>
                </a:cubicBezTo>
                <a:cubicBezTo>
                  <a:pt x="40" y="7"/>
                  <a:pt x="33" y="7"/>
                  <a:pt x="27" y="0"/>
                </a:cubicBezTo>
                <a:cubicBezTo>
                  <a:pt x="0" y="27"/>
                  <a:pt x="0" y="81"/>
                  <a:pt x="27" y="108"/>
                </a:cubicBezTo>
                <a:cubicBezTo>
                  <a:pt x="33" y="115"/>
                  <a:pt x="33" y="115"/>
                  <a:pt x="40" y="122"/>
                </a:cubicBezTo>
                <a:cubicBezTo>
                  <a:pt x="47" y="122"/>
                  <a:pt x="47" y="122"/>
                  <a:pt x="54" y="122"/>
                </a:cubicBezTo>
                <a:cubicBezTo>
                  <a:pt x="60" y="129"/>
                  <a:pt x="67" y="129"/>
                  <a:pt x="67" y="129"/>
                </a:cubicBezTo>
                <a:cubicBezTo>
                  <a:pt x="74" y="149"/>
                  <a:pt x="74" y="176"/>
                  <a:pt x="101" y="183"/>
                </a:cubicBezTo>
                <a:cubicBezTo>
                  <a:pt x="101" y="163"/>
                  <a:pt x="108" y="149"/>
                  <a:pt x="114" y="142"/>
                </a:cubicBezTo>
                <a:cubicBezTo>
                  <a:pt x="121" y="142"/>
                  <a:pt x="121" y="142"/>
                  <a:pt x="128" y="142"/>
                </a:cubicBezTo>
                <a:cubicBezTo>
                  <a:pt x="128" y="142"/>
                  <a:pt x="135" y="142"/>
                  <a:pt x="141" y="142"/>
                </a:cubicBezTo>
                <a:cubicBezTo>
                  <a:pt x="141" y="142"/>
                  <a:pt x="141" y="142"/>
                  <a:pt x="148" y="142"/>
                </a:cubicBezTo>
                <a:cubicBezTo>
                  <a:pt x="162" y="142"/>
                  <a:pt x="175" y="156"/>
                  <a:pt x="189" y="169"/>
                </a:cubicBezTo>
                <a:cubicBezTo>
                  <a:pt x="196" y="176"/>
                  <a:pt x="196" y="176"/>
                  <a:pt x="196" y="183"/>
                </a:cubicBezTo>
                <a:cubicBezTo>
                  <a:pt x="196" y="217"/>
                  <a:pt x="202" y="277"/>
                  <a:pt x="223" y="230"/>
                </a:cubicBezTo>
                <a:cubicBezTo>
                  <a:pt x="223" y="156"/>
                  <a:pt x="223" y="156"/>
                  <a:pt x="223" y="156"/>
                </a:cubicBezTo>
                <a:cubicBezTo>
                  <a:pt x="209" y="149"/>
                  <a:pt x="202" y="142"/>
                  <a:pt x="189" y="135"/>
                </a:cubicBezTo>
                <a:cubicBezTo>
                  <a:pt x="175" y="129"/>
                  <a:pt x="162" y="115"/>
                  <a:pt x="148" y="10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5" name="Freeform 763"/>
          <p:cNvSpPr>
            <a:spLocks noChangeArrowheads="1"/>
          </p:cNvSpPr>
          <p:nvPr/>
        </p:nvSpPr>
        <p:spPr bwMode="auto">
          <a:xfrm>
            <a:off x="8359775" y="4275138"/>
            <a:ext cx="43657" cy="82550"/>
          </a:xfrm>
          <a:custGeom>
            <a:avLst/>
            <a:gdLst>
              <a:gd name="T0" fmla="*/ 20636 w 169"/>
              <a:gd name="T1" fmla="*/ 91146 h 319"/>
              <a:gd name="T2" fmla="*/ 20636 w 169"/>
              <a:gd name="T3" fmla="*/ 91146 h 319"/>
              <a:gd name="T4" fmla="*/ 24247 w 169"/>
              <a:gd name="T5" fmla="*/ 94772 h 319"/>
              <a:gd name="T6" fmla="*/ 27858 w 169"/>
              <a:gd name="T7" fmla="*/ 94772 h 319"/>
              <a:gd name="T8" fmla="*/ 38176 w 169"/>
              <a:gd name="T9" fmla="*/ 98397 h 319"/>
              <a:gd name="T10" fmla="*/ 34564 w 169"/>
              <a:gd name="T11" fmla="*/ 98397 h 319"/>
              <a:gd name="T12" fmla="*/ 27858 w 169"/>
              <a:gd name="T13" fmla="*/ 94772 h 319"/>
              <a:gd name="T14" fmla="*/ 24247 w 169"/>
              <a:gd name="T15" fmla="*/ 94772 h 319"/>
              <a:gd name="T16" fmla="*/ 20636 w 169"/>
              <a:gd name="T17" fmla="*/ 94772 h 319"/>
              <a:gd name="T18" fmla="*/ 20636 w 169"/>
              <a:gd name="T19" fmla="*/ 91146 h 319"/>
              <a:gd name="T20" fmla="*/ 17024 w 169"/>
              <a:gd name="T21" fmla="*/ 91146 h 319"/>
              <a:gd name="T22" fmla="*/ 13929 w 169"/>
              <a:gd name="T23" fmla="*/ 94772 h 319"/>
              <a:gd name="T24" fmla="*/ 10318 w 169"/>
              <a:gd name="T25" fmla="*/ 98397 h 319"/>
              <a:gd name="T26" fmla="*/ 3095 w 169"/>
              <a:gd name="T27" fmla="*/ 122737 h 319"/>
              <a:gd name="T28" fmla="*/ 0 w 169"/>
              <a:gd name="T29" fmla="*/ 126362 h 319"/>
              <a:gd name="T30" fmla="*/ 0 w 169"/>
              <a:gd name="T31" fmla="*/ 126362 h 319"/>
              <a:gd name="T32" fmla="*/ 0 w 169"/>
              <a:gd name="T33" fmla="*/ 140345 h 319"/>
              <a:gd name="T34" fmla="*/ 10318 w 169"/>
              <a:gd name="T35" fmla="*/ 154328 h 319"/>
              <a:gd name="T36" fmla="*/ 13929 w 169"/>
              <a:gd name="T37" fmla="*/ 157435 h 319"/>
              <a:gd name="T38" fmla="*/ 24247 w 169"/>
              <a:gd name="T39" fmla="*/ 164685 h 319"/>
              <a:gd name="T40" fmla="*/ 24247 w 169"/>
              <a:gd name="T41" fmla="*/ 154328 h 319"/>
              <a:gd name="T42" fmla="*/ 27858 w 169"/>
              <a:gd name="T43" fmla="*/ 154328 h 319"/>
              <a:gd name="T44" fmla="*/ 27858 w 169"/>
              <a:gd name="T45" fmla="*/ 154328 h 319"/>
              <a:gd name="T46" fmla="*/ 38176 w 169"/>
              <a:gd name="T47" fmla="*/ 126362 h 319"/>
              <a:gd name="T48" fmla="*/ 41787 w 169"/>
              <a:gd name="T49" fmla="*/ 122737 h 319"/>
              <a:gd name="T50" fmla="*/ 55716 w 169"/>
              <a:gd name="T51" fmla="*/ 122737 h 319"/>
              <a:gd name="T52" fmla="*/ 62422 w 169"/>
              <a:gd name="T53" fmla="*/ 112379 h 319"/>
              <a:gd name="T54" fmla="*/ 55716 w 169"/>
              <a:gd name="T55" fmla="*/ 98397 h 319"/>
              <a:gd name="T56" fmla="*/ 72740 w 169"/>
              <a:gd name="T57" fmla="*/ 94772 h 319"/>
              <a:gd name="T58" fmla="*/ 83574 w 169"/>
              <a:gd name="T59" fmla="*/ 94772 h 319"/>
              <a:gd name="T60" fmla="*/ 86669 w 169"/>
              <a:gd name="T61" fmla="*/ 94772 h 319"/>
              <a:gd name="T62" fmla="*/ 83574 w 169"/>
              <a:gd name="T63" fmla="*/ 77164 h 319"/>
              <a:gd name="T64" fmla="*/ 72740 w 169"/>
              <a:gd name="T65" fmla="*/ 52824 h 319"/>
              <a:gd name="T66" fmla="*/ 58811 w 169"/>
              <a:gd name="T67" fmla="*/ 41948 h 319"/>
              <a:gd name="T68" fmla="*/ 55716 w 169"/>
              <a:gd name="T69" fmla="*/ 7250 h 319"/>
              <a:gd name="T70" fmla="*/ 41787 w 169"/>
              <a:gd name="T71" fmla="*/ 0 h 319"/>
              <a:gd name="T72" fmla="*/ 38176 w 169"/>
              <a:gd name="T73" fmla="*/ 0 h 319"/>
              <a:gd name="T74" fmla="*/ 27858 w 169"/>
              <a:gd name="T75" fmla="*/ 10875 h 319"/>
              <a:gd name="T76" fmla="*/ 27858 w 169"/>
              <a:gd name="T77" fmla="*/ 52824 h 319"/>
              <a:gd name="T78" fmla="*/ 38176 w 169"/>
              <a:gd name="T79" fmla="*/ 59556 h 319"/>
              <a:gd name="T80" fmla="*/ 27858 w 169"/>
              <a:gd name="T81" fmla="*/ 77164 h 319"/>
              <a:gd name="T82" fmla="*/ 20636 w 169"/>
              <a:gd name="T83" fmla="*/ 91146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9" h="319">
                <a:moveTo>
                  <a:pt x="40" y="176"/>
                </a:moveTo>
                <a:lnTo>
                  <a:pt x="40" y="176"/>
                </a:lnTo>
                <a:cubicBezTo>
                  <a:pt x="47" y="183"/>
                  <a:pt x="47" y="183"/>
                  <a:pt x="47" y="183"/>
                </a:cubicBezTo>
                <a:lnTo>
                  <a:pt x="54" y="183"/>
                </a:lnTo>
                <a:cubicBezTo>
                  <a:pt x="60" y="183"/>
                  <a:pt x="67" y="183"/>
                  <a:pt x="74" y="190"/>
                </a:cubicBezTo>
                <a:lnTo>
                  <a:pt x="67" y="190"/>
                </a:lnTo>
                <a:cubicBezTo>
                  <a:pt x="67" y="190"/>
                  <a:pt x="60" y="190"/>
                  <a:pt x="54" y="183"/>
                </a:cubicBezTo>
                <a:lnTo>
                  <a:pt x="47" y="183"/>
                </a:lnTo>
                <a:cubicBezTo>
                  <a:pt x="47" y="183"/>
                  <a:pt x="47" y="183"/>
                  <a:pt x="40" y="183"/>
                </a:cubicBezTo>
                <a:cubicBezTo>
                  <a:pt x="40" y="183"/>
                  <a:pt x="40" y="183"/>
                  <a:pt x="40" y="176"/>
                </a:cubicBezTo>
                <a:lnTo>
                  <a:pt x="33" y="176"/>
                </a:lnTo>
                <a:cubicBezTo>
                  <a:pt x="27" y="176"/>
                  <a:pt x="27" y="183"/>
                  <a:pt x="27" y="183"/>
                </a:cubicBezTo>
                <a:lnTo>
                  <a:pt x="20" y="190"/>
                </a:lnTo>
                <a:cubicBezTo>
                  <a:pt x="13" y="203"/>
                  <a:pt x="6" y="223"/>
                  <a:pt x="6" y="237"/>
                </a:cubicBezTo>
                <a:cubicBezTo>
                  <a:pt x="6" y="244"/>
                  <a:pt x="6" y="244"/>
                  <a:pt x="0" y="244"/>
                </a:cubicBezTo>
                <a:cubicBezTo>
                  <a:pt x="0" y="250"/>
                  <a:pt x="0" y="264"/>
                  <a:pt x="0" y="271"/>
                </a:cubicBezTo>
                <a:cubicBezTo>
                  <a:pt x="6" y="284"/>
                  <a:pt x="13" y="291"/>
                  <a:pt x="20" y="298"/>
                </a:cubicBezTo>
                <a:cubicBezTo>
                  <a:pt x="20" y="304"/>
                  <a:pt x="27" y="304"/>
                  <a:pt x="27" y="304"/>
                </a:cubicBezTo>
                <a:cubicBezTo>
                  <a:pt x="33" y="311"/>
                  <a:pt x="40" y="311"/>
                  <a:pt x="47" y="318"/>
                </a:cubicBezTo>
                <a:cubicBezTo>
                  <a:pt x="47" y="304"/>
                  <a:pt x="47" y="304"/>
                  <a:pt x="47" y="298"/>
                </a:cubicBezTo>
                <a:lnTo>
                  <a:pt x="54" y="298"/>
                </a:lnTo>
                <a:cubicBezTo>
                  <a:pt x="60" y="277"/>
                  <a:pt x="67" y="257"/>
                  <a:pt x="74" y="244"/>
                </a:cubicBezTo>
                <a:cubicBezTo>
                  <a:pt x="74" y="244"/>
                  <a:pt x="74" y="244"/>
                  <a:pt x="81" y="237"/>
                </a:cubicBezTo>
                <a:cubicBezTo>
                  <a:pt x="87" y="237"/>
                  <a:pt x="101" y="237"/>
                  <a:pt x="108" y="237"/>
                </a:cubicBezTo>
                <a:cubicBezTo>
                  <a:pt x="114" y="230"/>
                  <a:pt x="121" y="223"/>
                  <a:pt x="121" y="217"/>
                </a:cubicBezTo>
                <a:cubicBezTo>
                  <a:pt x="108" y="217"/>
                  <a:pt x="101" y="203"/>
                  <a:pt x="108" y="190"/>
                </a:cubicBezTo>
                <a:cubicBezTo>
                  <a:pt x="114" y="190"/>
                  <a:pt x="128" y="190"/>
                  <a:pt x="141" y="183"/>
                </a:cubicBezTo>
                <a:cubicBezTo>
                  <a:pt x="148" y="183"/>
                  <a:pt x="155" y="183"/>
                  <a:pt x="162" y="183"/>
                </a:cubicBezTo>
                <a:cubicBezTo>
                  <a:pt x="168" y="183"/>
                  <a:pt x="168" y="183"/>
                  <a:pt x="168" y="183"/>
                </a:cubicBezTo>
                <a:cubicBezTo>
                  <a:pt x="168" y="169"/>
                  <a:pt x="162" y="156"/>
                  <a:pt x="162" y="149"/>
                </a:cubicBezTo>
                <a:cubicBezTo>
                  <a:pt x="155" y="129"/>
                  <a:pt x="155" y="115"/>
                  <a:pt x="141" y="102"/>
                </a:cubicBezTo>
                <a:cubicBezTo>
                  <a:pt x="135" y="95"/>
                  <a:pt x="128" y="88"/>
                  <a:pt x="114" y="81"/>
                </a:cubicBezTo>
                <a:cubicBezTo>
                  <a:pt x="121" y="61"/>
                  <a:pt x="121" y="34"/>
                  <a:pt x="108" y="14"/>
                </a:cubicBezTo>
                <a:cubicBezTo>
                  <a:pt x="101" y="7"/>
                  <a:pt x="94" y="0"/>
                  <a:pt x="81" y="0"/>
                </a:cubicBezTo>
                <a:cubicBezTo>
                  <a:pt x="74" y="0"/>
                  <a:pt x="74" y="0"/>
                  <a:pt x="74" y="0"/>
                </a:cubicBezTo>
                <a:cubicBezTo>
                  <a:pt x="67" y="7"/>
                  <a:pt x="60" y="14"/>
                  <a:pt x="54" y="21"/>
                </a:cubicBezTo>
                <a:cubicBezTo>
                  <a:pt x="47" y="48"/>
                  <a:pt x="40" y="81"/>
                  <a:pt x="54" y="102"/>
                </a:cubicBezTo>
                <a:cubicBezTo>
                  <a:pt x="60" y="108"/>
                  <a:pt x="67" y="115"/>
                  <a:pt x="74" y="115"/>
                </a:cubicBezTo>
                <a:cubicBezTo>
                  <a:pt x="67" y="129"/>
                  <a:pt x="60" y="142"/>
                  <a:pt x="54" y="149"/>
                </a:cubicBezTo>
                <a:cubicBezTo>
                  <a:pt x="54" y="163"/>
                  <a:pt x="47" y="169"/>
                  <a:pt x="40" y="1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6" name="Freeform 764"/>
          <p:cNvSpPr>
            <a:spLocks noChangeArrowheads="1"/>
          </p:cNvSpPr>
          <p:nvPr/>
        </p:nvSpPr>
        <p:spPr bwMode="auto">
          <a:xfrm>
            <a:off x="9237663" y="4191000"/>
            <a:ext cx="28575" cy="26194"/>
          </a:xfrm>
          <a:custGeom>
            <a:avLst/>
            <a:gdLst>
              <a:gd name="T0" fmla="*/ 14208 w 109"/>
              <a:gd name="T1" fmla="*/ 3587 h 103"/>
              <a:gd name="T2" fmla="*/ 14208 w 109"/>
              <a:gd name="T3" fmla="*/ 3587 h 103"/>
              <a:gd name="T4" fmla="*/ 3683 w 109"/>
              <a:gd name="T5" fmla="*/ 0 h 103"/>
              <a:gd name="T6" fmla="*/ 14208 w 109"/>
              <a:gd name="T7" fmla="*/ 45088 h 103"/>
              <a:gd name="T8" fmla="*/ 24732 w 109"/>
              <a:gd name="T9" fmla="*/ 52262 h 103"/>
              <a:gd name="T10" fmla="*/ 32099 w 109"/>
              <a:gd name="T11" fmla="*/ 52262 h 103"/>
              <a:gd name="T12" fmla="*/ 56831 w 109"/>
              <a:gd name="T13" fmla="*/ 52262 h 103"/>
              <a:gd name="T14" fmla="*/ 32099 w 109"/>
              <a:gd name="T15" fmla="*/ 7173 h 103"/>
              <a:gd name="T16" fmla="*/ 24732 w 109"/>
              <a:gd name="T17" fmla="*/ 3587 h 103"/>
              <a:gd name="T18" fmla="*/ 14208 w 109"/>
              <a:gd name="T19" fmla="*/ 358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03">
                <a:moveTo>
                  <a:pt x="27" y="7"/>
                </a:moveTo>
                <a:lnTo>
                  <a:pt x="27" y="7"/>
                </a:lnTo>
                <a:cubicBezTo>
                  <a:pt x="20" y="7"/>
                  <a:pt x="14" y="7"/>
                  <a:pt x="7" y="0"/>
                </a:cubicBezTo>
                <a:cubicBezTo>
                  <a:pt x="0" y="48"/>
                  <a:pt x="7" y="75"/>
                  <a:pt x="27" y="88"/>
                </a:cubicBezTo>
                <a:cubicBezTo>
                  <a:pt x="34" y="95"/>
                  <a:pt x="41" y="95"/>
                  <a:pt x="47" y="102"/>
                </a:cubicBezTo>
                <a:cubicBezTo>
                  <a:pt x="54" y="102"/>
                  <a:pt x="54" y="102"/>
                  <a:pt x="61" y="102"/>
                </a:cubicBezTo>
                <a:cubicBezTo>
                  <a:pt x="74" y="102"/>
                  <a:pt x="88" y="102"/>
                  <a:pt x="108" y="102"/>
                </a:cubicBezTo>
                <a:cubicBezTo>
                  <a:pt x="108" y="61"/>
                  <a:pt x="88" y="34"/>
                  <a:pt x="61" y="14"/>
                </a:cubicBezTo>
                <a:cubicBezTo>
                  <a:pt x="61" y="14"/>
                  <a:pt x="54" y="14"/>
                  <a:pt x="47" y="7"/>
                </a:cubicBezTo>
                <a:cubicBezTo>
                  <a:pt x="41" y="7"/>
                  <a:pt x="34" y="7"/>
                  <a:pt x="27"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7" name="Freeform 765"/>
          <p:cNvSpPr>
            <a:spLocks noChangeArrowheads="1"/>
          </p:cNvSpPr>
          <p:nvPr/>
        </p:nvSpPr>
        <p:spPr bwMode="auto">
          <a:xfrm>
            <a:off x="10794207" y="2984500"/>
            <a:ext cx="59531" cy="98425"/>
          </a:xfrm>
          <a:custGeom>
            <a:avLst/>
            <a:gdLst>
              <a:gd name="T0" fmla="*/ 90900 w 231"/>
              <a:gd name="T1" fmla="*/ 81221 h 379"/>
              <a:gd name="T2" fmla="*/ 90900 w 231"/>
              <a:gd name="T3" fmla="*/ 81221 h 379"/>
              <a:gd name="T4" fmla="*/ 90900 w 231"/>
              <a:gd name="T5" fmla="*/ 42173 h 379"/>
              <a:gd name="T6" fmla="*/ 38219 w 231"/>
              <a:gd name="T7" fmla="*/ 17702 h 379"/>
              <a:gd name="T8" fmla="*/ 24274 w 231"/>
              <a:gd name="T9" fmla="*/ 73932 h 379"/>
              <a:gd name="T10" fmla="*/ 0 w 231"/>
              <a:gd name="T11" fmla="*/ 67164 h 379"/>
              <a:gd name="T12" fmla="*/ 0 w 231"/>
              <a:gd name="T13" fmla="*/ 67164 h 379"/>
              <a:gd name="T14" fmla="*/ 0 w 231"/>
              <a:gd name="T15" fmla="*/ 105692 h 379"/>
              <a:gd name="T16" fmla="*/ 0 w 231"/>
              <a:gd name="T17" fmla="*/ 105692 h 379"/>
              <a:gd name="T18" fmla="*/ 24274 w 231"/>
              <a:gd name="T19" fmla="*/ 112460 h 379"/>
              <a:gd name="T20" fmla="*/ 52164 w 231"/>
              <a:gd name="T21" fmla="*/ 196805 h 379"/>
              <a:gd name="T22" fmla="*/ 90900 w 231"/>
              <a:gd name="T23" fmla="*/ 196805 h 379"/>
              <a:gd name="T24" fmla="*/ 118790 w 231"/>
              <a:gd name="T25" fmla="*/ 196805 h 379"/>
              <a:gd name="T26" fmla="*/ 118790 w 231"/>
              <a:gd name="T27" fmla="*/ 81221 h 379"/>
              <a:gd name="T28" fmla="*/ 90900 w 231"/>
              <a:gd name="T29" fmla="*/ 81221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1" h="379">
                <a:moveTo>
                  <a:pt x="176" y="156"/>
                </a:moveTo>
                <a:lnTo>
                  <a:pt x="176" y="156"/>
                </a:lnTo>
                <a:cubicBezTo>
                  <a:pt x="115" y="156"/>
                  <a:pt x="162" y="149"/>
                  <a:pt x="176" y="81"/>
                </a:cubicBezTo>
                <a:cubicBezTo>
                  <a:pt x="94" y="115"/>
                  <a:pt x="155" y="0"/>
                  <a:pt x="74" y="34"/>
                </a:cubicBezTo>
                <a:cubicBezTo>
                  <a:pt x="47" y="115"/>
                  <a:pt x="94" y="156"/>
                  <a:pt x="47" y="142"/>
                </a:cubicBezTo>
                <a:cubicBezTo>
                  <a:pt x="34" y="142"/>
                  <a:pt x="20" y="135"/>
                  <a:pt x="0" y="129"/>
                </a:cubicBezTo>
                <a:cubicBezTo>
                  <a:pt x="0" y="203"/>
                  <a:pt x="0" y="203"/>
                  <a:pt x="0" y="203"/>
                </a:cubicBezTo>
                <a:cubicBezTo>
                  <a:pt x="20" y="210"/>
                  <a:pt x="34" y="210"/>
                  <a:pt x="47" y="216"/>
                </a:cubicBezTo>
                <a:cubicBezTo>
                  <a:pt x="108" y="243"/>
                  <a:pt x="47" y="311"/>
                  <a:pt x="101" y="378"/>
                </a:cubicBezTo>
                <a:cubicBezTo>
                  <a:pt x="176" y="378"/>
                  <a:pt x="176" y="378"/>
                  <a:pt x="176" y="378"/>
                </a:cubicBezTo>
                <a:cubicBezTo>
                  <a:pt x="230" y="378"/>
                  <a:pt x="230" y="378"/>
                  <a:pt x="230" y="378"/>
                </a:cubicBezTo>
                <a:cubicBezTo>
                  <a:pt x="216" y="284"/>
                  <a:pt x="203" y="257"/>
                  <a:pt x="230" y="156"/>
                </a:cubicBezTo>
                <a:cubicBezTo>
                  <a:pt x="209" y="156"/>
                  <a:pt x="189" y="156"/>
                  <a:pt x="176" y="15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8" name="Freeform 766"/>
          <p:cNvSpPr>
            <a:spLocks noChangeArrowheads="1"/>
          </p:cNvSpPr>
          <p:nvPr/>
        </p:nvSpPr>
        <p:spPr bwMode="auto">
          <a:xfrm>
            <a:off x="10983119" y="3363913"/>
            <a:ext cx="79375" cy="52388"/>
          </a:xfrm>
          <a:custGeom>
            <a:avLst/>
            <a:gdLst>
              <a:gd name="T0" fmla="*/ 80971 w 305"/>
              <a:gd name="T1" fmla="*/ 48874 h 203"/>
              <a:gd name="T2" fmla="*/ 80971 w 305"/>
              <a:gd name="T3" fmla="*/ 48874 h 203"/>
              <a:gd name="T4" fmla="*/ 14014 w 305"/>
              <a:gd name="T5" fmla="*/ 84229 h 203"/>
              <a:gd name="T6" fmla="*/ 0 w 305"/>
              <a:gd name="T7" fmla="*/ 101906 h 203"/>
              <a:gd name="T8" fmla="*/ 14014 w 305"/>
              <a:gd name="T9" fmla="*/ 101906 h 203"/>
              <a:gd name="T10" fmla="*/ 80971 w 305"/>
              <a:gd name="T11" fmla="*/ 87868 h 203"/>
              <a:gd name="T12" fmla="*/ 157790 w 305"/>
              <a:gd name="T13" fmla="*/ 52513 h 203"/>
              <a:gd name="T14" fmla="*/ 129761 w 305"/>
              <a:gd name="T15" fmla="*/ 0 h 203"/>
              <a:gd name="T16" fmla="*/ 80971 w 305"/>
              <a:gd name="T17" fmla="*/ 48874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5" h="203">
                <a:moveTo>
                  <a:pt x="156" y="94"/>
                </a:moveTo>
                <a:lnTo>
                  <a:pt x="156" y="94"/>
                </a:lnTo>
                <a:cubicBezTo>
                  <a:pt x="115" y="115"/>
                  <a:pt x="68" y="128"/>
                  <a:pt x="27" y="162"/>
                </a:cubicBezTo>
                <a:cubicBezTo>
                  <a:pt x="20" y="175"/>
                  <a:pt x="7" y="182"/>
                  <a:pt x="0" y="196"/>
                </a:cubicBezTo>
                <a:cubicBezTo>
                  <a:pt x="14" y="202"/>
                  <a:pt x="20" y="196"/>
                  <a:pt x="27" y="196"/>
                </a:cubicBezTo>
                <a:cubicBezTo>
                  <a:pt x="81" y="196"/>
                  <a:pt x="122" y="182"/>
                  <a:pt x="156" y="169"/>
                </a:cubicBezTo>
                <a:cubicBezTo>
                  <a:pt x="210" y="148"/>
                  <a:pt x="250" y="121"/>
                  <a:pt x="304" y="101"/>
                </a:cubicBezTo>
                <a:cubicBezTo>
                  <a:pt x="297" y="54"/>
                  <a:pt x="284" y="20"/>
                  <a:pt x="250" y="0"/>
                </a:cubicBezTo>
                <a:cubicBezTo>
                  <a:pt x="250" y="54"/>
                  <a:pt x="210" y="74"/>
                  <a:pt x="156" y="9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79" name="Freeform 767"/>
          <p:cNvSpPr>
            <a:spLocks noChangeArrowheads="1"/>
          </p:cNvSpPr>
          <p:nvPr/>
        </p:nvSpPr>
        <p:spPr bwMode="auto">
          <a:xfrm>
            <a:off x="10748169" y="2967038"/>
            <a:ext cx="48419" cy="38894"/>
          </a:xfrm>
          <a:custGeom>
            <a:avLst/>
            <a:gdLst>
              <a:gd name="T0" fmla="*/ 92173 w 184"/>
              <a:gd name="T1" fmla="*/ 74348 h 149"/>
              <a:gd name="T2" fmla="*/ 92173 w 184"/>
              <a:gd name="T3" fmla="*/ 74348 h 149"/>
              <a:gd name="T4" fmla="*/ 92173 w 184"/>
              <a:gd name="T5" fmla="*/ 56546 h 149"/>
              <a:gd name="T6" fmla="*/ 35612 w 184"/>
              <a:gd name="T7" fmla="*/ 3141 h 149"/>
              <a:gd name="T8" fmla="*/ 0 w 184"/>
              <a:gd name="T9" fmla="*/ 24608 h 149"/>
              <a:gd name="T10" fmla="*/ 35612 w 184"/>
              <a:gd name="T11" fmla="*/ 46075 h 149"/>
              <a:gd name="T12" fmla="*/ 81699 w 184"/>
              <a:gd name="T13" fmla="*/ 52881 h 149"/>
              <a:gd name="T14" fmla="*/ 92173 w 184"/>
              <a:gd name="T15" fmla="*/ 77489 h 149"/>
              <a:gd name="T16" fmla="*/ 92173 w 184"/>
              <a:gd name="T17" fmla="*/ 74348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149">
                <a:moveTo>
                  <a:pt x="176" y="142"/>
                </a:moveTo>
                <a:lnTo>
                  <a:pt x="176" y="142"/>
                </a:lnTo>
                <a:cubicBezTo>
                  <a:pt x="183" y="128"/>
                  <a:pt x="183" y="115"/>
                  <a:pt x="176" y="108"/>
                </a:cubicBezTo>
                <a:cubicBezTo>
                  <a:pt x="169" y="40"/>
                  <a:pt x="115" y="0"/>
                  <a:pt x="68" y="6"/>
                </a:cubicBezTo>
                <a:cubicBezTo>
                  <a:pt x="41" y="13"/>
                  <a:pt x="21" y="27"/>
                  <a:pt x="0" y="47"/>
                </a:cubicBezTo>
                <a:cubicBezTo>
                  <a:pt x="41" y="54"/>
                  <a:pt x="54" y="74"/>
                  <a:pt x="68" y="88"/>
                </a:cubicBezTo>
                <a:cubicBezTo>
                  <a:pt x="81" y="115"/>
                  <a:pt x="95" y="135"/>
                  <a:pt x="156" y="101"/>
                </a:cubicBezTo>
                <a:cubicBezTo>
                  <a:pt x="156" y="121"/>
                  <a:pt x="156" y="148"/>
                  <a:pt x="176" y="148"/>
                </a:cubicBezTo>
                <a:lnTo>
                  <a:pt x="176" y="142"/>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0" name="Freeform 768"/>
          <p:cNvSpPr>
            <a:spLocks noChangeArrowheads="1"/>
          </p:cNvSpPr>
          <p:nvPr/>
        </p:nvSpPr>
        <p:spPr bwMode="auto">
          <a:xfrm>
            <a:off x="10670382" y="3344069"/>
            <a:ext cx="38894" cy="29369"/>
          </a:xfrm>
          <a:custGeom>
            <a:avLst/>
            <a:gdLst>
              <a:gd name="T0" fmla="*/ 0 w 150"/>
              <a:gd name="T1" fmla="*/ 14209 h 109"/>
              <a:gd name="T2" fmla="*/ 0 w 150"/>
              <a:gd name="T3" fmla="*/ 14209 h 109"/>
              <a:gd name="T4" fmla="*/ 0 w 150"/>
              <a:gd name="T5" fmla="*/ 53153 h 109"/>
              <a:gd name="T6" fmla="*/ 39004 w 150"/>
              <a:gd name="T7" fmla="*/ 53153 h 109"/>
              <a:gd name="T8" fmla="*/ 77487 w 150"/>
              <a:gd name="T9" fmla="*/ 14209 h 109"/>
              <a:gd name="T10" fmla="*/ 39004 w 150"/>
              <a:gd name="T11" fmla="*/ 3158 h 109"/>
              <a:gd name="T12" fmla="*/ 0 w 150"/>
              <a:gd name="T13" fmla="*/ 14209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09">
                <a:moveTo>
                  <a:pt x="0" y="27"/>
                </a:moveTo>
                <a:lnTo>
                  <a:pt x="0" y="27"/>
                </a:lnTo>
                <a:cubicBezTo>
                  <a:pt x="0" y="101"/>
                  <a:pt x="0" y="101"/>
                  <a:pt x="0" y="101"/>
                </a:cubicBezTo>
                <a:cubicBezTo>
                  <a:pt x="27" y="108"/>
                  <a:pt x="54" y="101"/>
                  <a:pt x="75" y="101"/>
                </a:cubicBezTo>
                <a:cubicBezTo>
                  <a:pt x="115" y="87"/>
                  <a:pt x="135" y="60"/>
                  <a:pt x="149" y="27"/>
                </a:cubicBezTo>
                <a:cubicBezTo>
                  <a:pt x="122" y="20"/>
                  <a:pt x="95" y="13"/>
                  <a:pt x="75" y="6"/>
                </a:cubicBezTo>
                <a:cubicBezTo>
                  <a:pt x="48" y="0"/>
                  <a:pt x="21" y="0"/>
                  <a:pt x="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2" name="Freeform 770"/>
          <p:cNvSpPr>
            <a:spLocks noChangeArrowheads="1"/>
          </p:cNvSpPr>
          <p:nvPr/>
        </p:nvSpPr>
        <p:spPr bwMode="auto">
          <a:xfrm>
            <a:off x="10626725" y="3391694"/>
            <a:ext cx="40482" cy="31750"/>
          </a:xfrm>
          <a:custGeom>
            <a:avLst/>
            <a:gdLst>
              <a:gd name="T0" fmla="*/ 41695 w 156"/>
              <a:gd name="T1" fmla="*/ 0 h 122"/>
              <a:gd name="T2" fmla="*/ 41695 w 156"/>
              <a:gd name="T3" fmla="*/ 0 h 122"/>
              <a:gd name="T4" fmla="*/ 41695 w 156"/>
              <a:gd name="T5" fmla="*/ 63718 h 122"/>
              <a:gd name="T6" fmla="*/ 51990 w 156"/>
              <a:gd name="T7" fmla="*/ 63718 h 122"/>
              <a:gd name="T8" fmla="*/ 41695 w 15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2">
                <a:moveTo>
                  <a:pt x="81" y="0"/>
                </a:moveTo>
                <a:lnTo>
                  <a:pt x="81" y="0"/>
                </a:lnTo>
                <a:cubicBezTo>
                  <a:pt x="40" y="34"/>
                  <a:pt x="0" y="115"/>
                  <a:pt x="81" y="121"/>
                </a:cubicBezTo>
                <a:cubicBezTo>
                  <a:pt x="87" y="121"/>
                  <a:pt x="94" y="121"/>
                  <a:pt x="101" y="121"/>
                </a:cubicBezTo>
                <a:cubicBezTo>
                  <a:pt x="114" y="67"/>
                  <a:pt x="155" y="13"/>
                  <a:pt x="8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3" name="Freeform 771"/>
          <p:cNvSpPr>
            <a:spLocks noChangeArrowheads="1"/>
          </p:cNvSpPr>
          <p:nvPr/>
        </p:nvSpPr>
        <p:spPr bwMode="auto">
          <a:xfrm>
            <a:off x="10426700" y="3281363"/>
            <a:ext cx="73819" cy="73025"/>
          </a:xfrm>
          <a:custGeom>
            <a:avLst/>
            <a:gdLst>
              <a:gd name="T0" fmla="*/ 41880 w 284"/>
              <a:gd name="T1" fmla="*/ 139609 h 284"/>
              <a:gd name="T2" fmla="*/ 41880 w 284"/>
              <a:gd name="T3" fmla="*/ 139609 h 284"/>
              <a:gd name="T4" fmla="*/ 80140 w 284"/>
              <a:gd name="T5" fmla="*/ 139609 h 284"/>
              <a:gd name="T6" fmla="*/ 132360 w 284"/>
              <a:gd name="T7" fmla="*/ 118409 h 284"/>
              <a:gd name="T8" fmla="*/ 146320 w 284"/>
              <a:gd name="T9" fmla="*/ 114790 h 284"/>
              <a:gd name="T10" fmla="*/ 132360 w 284"/>
              <a:gd name="T11" fmla="*/ 86868 h 284"/>
              <a:gd name="T12" fmla="*/ 94100 w 284"/>
              <a:gd name="T13" fmla="*/ 0 h 284"/>
              <a:gd name="T14" fmla="*/ 80140 w 284"/>
              <a:gd name="T15" fmla="*/ 0 h 284"/>
              <a:gd name="T16" fmla="*/ 41880 w 284"/>
              <a:gd name="T17" fmla="*/ 10341 h 284"/>
              <a:gd name="T18" fmla="*/ 3619 w 284"/>
              <a:gd name="T19" fmla="*/ 100829 h 284"/>
              <a:gd name="T20" fmla="*/ 41880 w 284"/>
              <a:gd name="T21" fmla="*/ 97726 h 284"/>
              <a:gd name="T22" fmla="*/ 41880 w 284"/>
              <a:gd name="T23" fmla="*/ 139609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4" h="284">
                <a:moveTo>
                  <a:pt x="81" y="270"/>
                </a:moveTo>
                <a:lnTo>
                  <a:pt x="81" y="270"/>
                </a:lnTo>
                <a:cubicBezTo>
                  <a:pt x="115" y="276"/>
                  <a:pt x="142" y="276"/>
                  <a:pt x="155" y="270"/>
                </a:cubicBezTo>
                <a:cubicBezTo>
                  <a:pt x="196" y="263"/>
                  <a:pt x="216" y="236"/>
                  <a:pt x="256" y="229"/>
                </a:cubicBezTo>
                <a:cubicBezTo>
                  <a:pt x="263" y="222"/>
                  <a:pt x="270" y="222"/>
                  <a:pt x="283" y="222"/>
                </a:cubicBezTo>
                <a:cubicBezTo>
                  <a:pt x="270" y="202"/>
                  <a:pt x="263" y="189"/>
                  <a:pt x="256" y="168"/>
                </a:cubicBezTo>
                <a:cubicBezTo>
                  <a:pt x="223" y="108"/>
                  <a:pt x="223" y="74"/>
                  <a:pt x="182" y="0"/>
                </a:cubicBezTo>
                <a:cubicBezTo>
                  <a:pt x="175" y="0"/>
                  <a:pt x="169" y="0"/>
                  <a:pt x="155" y="0"/>
                </a:cubicBezTo>
                <a:cubicBezTo>
                  <a:pt x="128" y="0"/>
                  <a:pt x="101" y="6"/>
                  <a:pt x="81" y="20"/>
                </a:cubicBezTo>
                <a:cubicBezTo>
                  <a:pt x="27" y="47"/>
                  <a:pt x="0" y="108"/>
                  <a:pt x="7" y="195"/>
                </a:cubicBezTo>
                <a:cubicBezTo>
                  <a:pt x="27" y="175"/>
                  <a:pt x="54" y="182"/>
                  <a:pt x="81" y="189"/>
                </a:cubicBezTo>
                <a:cubicBezTo>
                  <a:pt x="128" y="216"/>
                  <a:pt x="169" y="283"/>
                  <a:pt x="81" y="27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4" name="Freeform 772"/>
          <p:cNvSpPr>
            <a:spLocks noChangeArrowheads="1"/>
          </p:cNvSpPr>
          <p:nvPr/>
        </p:nvSpPr>
        <p:spPr bwMode="auto">
          <a:xfrm>
            <a:off x="10344150" y="3623469"/>
            <a:ext cx="69057" cy="57944"/>
          </a:xfrm>
          <a:custGeom>
            <a:avLst/>
            <a:gdLst>
              <a:gd name="T0" fmla="*/ 0 w 265"/>
              <a:gd name="T1" fmla="*/ 38658 h 224"/>
              <a:gd name="T2" fmla="*/ 0 w 265"/>
              <a:gd name="T3" fmla="*/ 38658 h 224"/>
              <a:gd name="T4" fmla="*/ 38441 w 265"/>
              <a:gd name="T5" fmla="*/ 56419 h 224"/>
              <a:gd name="T6" fmla="*/ 81038 w 265"/>
              <a:gd name="T7" fmla="*/ 112839 h 224"/>
              <a:gd name="T8" fmla="*/ 87791 w 265"/>
              <a:gd name="T9" fmla="*/ 116496 h 224"/>
              <a:gd name="T10" fmla="*/ 98180 w 265"/>
              <a:gd name="T11" fmla="*/ 116496 h 224"/>
              <a:gd name="T12" fmla="*/ 119478 w 265"/>
              <a:gd name="T13" fmla="*/ 116496 h 224"/>
              <a:gd name="T14" fmla="*/ 98180 w 265"/>
              <a:gd name="T15" fmla="*/ 14105 h 224"/>
              <a:gd name="T16" fmla="*/ 87791 w 265"/>
              <a:gd name="T17" fmla="*/ 7314 h 224"/>
              <a:gd name="T18" fmla="*/ 81038 w 265"/>
              <a:gd name="T19" fmla="*/ 0 h 224"/>
              <a:gd name="T20" fmla="*/ 77401 w 265"/>
              <a:gd name="T21" fmla="*/ 0 h 224"/>
              <a:gd name="T22" fmla="*/ 38441 w 265"/>
              <a:gd name="T23" fmla="*/ 24553 h 224"/>
              <a:gd name="T24" fmla="*/ 0 w 265"/>
              <a:gd name="T25" fmla="*/ 38658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224">
                <a:moveTo>
                  <a:pt x="0" y="74"/>
                </a:moveTo>
                <a:lnTo>
                  <a:pt x="0" y="74"/>
                </a:lnTo>
                <a:cubicBezTo>
                  <a:pt x="41" y="81"/>
                  <a:pt x="61" y="95"/>
                  <a:pt x="74" y="108"/>
                </a:cubicBezTo>
                <a:cubicBezTo>
                  <a:pt x="95" y="149"/>
                  <a:pt x="88" y="203"/>
                  <a:pt x="156" y="216"/>
                </a:cubicBezTo>
                <a:cubicBezTo>
                  <a:pt x="162" y="216"/>
                  <a:pt x="162" y="223"/>
                  <a:pt x="169" y="223"/>
                </a:cubicBezTo>
                <a:cubicBezTo>
                  <a:pt x="176" y="223"/>
                  <a:pt x="183" y="223"/>
                  <a:pt x="189" y="223"/>
                </a:cubicBezTo>
                <a:cubicBezTo>
                  <a:pt x="203" y="223"/>
                  <a:pt x="210" y="223"/>
                  <a:pt x="230" y="223"/>
                </a:cubicBezTo>
                <a:cubicBezTo>
                  <a:pt x="264" y="115"/>
                  <a:pt x="250" y="81"/>
                  <a:pt x="189" y="27"/>
                </a:cubicBezTo>
                <a:cubicBezTo>
                  <a:pt x="183" y="20"/>
                  <a:pt x="176" y="20"/>
                  <a:pt x="169" y="14"/>
                </a:cubicBezTo>
                <a:cubicBezTo>
                  <a:pt x="162" y="7"/>
                  <a:pt x="162" y="7"/>
                  <a:pt x="156" y="0"/>
                </a:cubicBezTo>
                <a:cubicBezTo>
                  <a:pt x="149" y="0"/>
                  <a:pt x="149" y="0"/>
                  <a:pt x="149" y="0"/>
                </a:cubicBezTo>
                <a:cubicBezTo>
                  <a:pt x="162" y="47"/>
                  <a:pt x="115" y="47"/>
                  <a:pt x="74" y="47"/>
                </a:cubicBezTo>
                <a:cubicBezTo>
                  <a:pt x="41" y="47"/>
                  <a:pt x="7" y="47"/>
                  <a:pt x="0"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5" name="Freeform 773"/>
          <p:cNvSpPr>
            <a:spLocks noChangeArrowheads="1"/>
          </p:cNvSpPr>
          <p:nvPr/>
        </p:nvSpPr>
        <p:spPr bwMode="auto">
          <a:xfrm>
            <a:off x="9802019" y="3609182"/>
            <a:ext cx="26194" cy="51594"/>
          </a:xfrm>
          <a:custGeom>
            <a:avLst/>
            <a:gdLst>
              <a:gd name="T0" fmla="*/ 13969 w 102"/>
              <a:gd name="T1" fmla="*/ 3669 h 197"/>
              <a:gd name="T2" fmla="*/ 13969 w 102"/>
              <a:gd name="T3" fmla="*/ 3669 h 197"/>
              <a:gd name="T4" fmla="*/ 0 w 102"/>
              <a:gd name="T5" fmla="*/ 0 h 197"/>
              <a:gd name="T6" fmla="*/ 13969 w 102"/>
              <a:gd name="T7" fmla="*/ 46123 h 197"/>
              <a:gd name="T8" fmla="*/ 34663 w 102"/>
              <a:gd name="T9" fmla="*/ 84908 h 197"/>
              <a:gd name="T10" fmla="*/ 52253 w 102"/>
              <a:gd name="T11" fmla="*/ 102728 h 197"/>
              <a:gd name="T12" fmla="*/ 34663 w 102"/>
              <a:gd name="T13" fmla="*/ 35640 h 197"/>
              <a:gd name="T14" fmla="*/ 13969 w 102"/>
              <a:gd name="T15" fmla="*/ 3669 h 1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97">
                <a:moveTo>
                  <a:pt x="27" y="7"/>
                </a:moveTo>
                <a:lnTo>
                  <a:pt x="27" y="7"/>
                </a:lnTo>
                <a:cubicBezTo>
                  <a:pt x="13" y="7"/>
                  <a:pt x="7" y="0"/>
                  <a:pt x="0" y="0"/>
                </a:cubicBezTo>
                <a:cubicBezTo>
                  <a:pt x="7" y="27"/>
                  <a:pt x="13" y="61"/>
                  <a:pt x="27" y="88"/>
                </a:cubicBezTo>
                <a:cubicBezTo>
                  <a:pt x="34" y="115"/>
                  <a:pt x="47" y="142"/>
                  <a:pt x="67" y="162"/>
                </a:cubicBezTo>
                <a:cubicBezTo>
                  <a:pt x="74" y="176"/>
                  <a:pt x="88" y="183"/>
                  <a:pt x="101" y="196"/>
                </a:cubicBezTo>
                <a:cubicBezTo>
                  <a:pt x="94" y="142"/>
                  <a:pt x="81" y="101"/>
                  <a:pt x="67" y="68"/>
                </a:cubicBezTo>
                <a:cubicBezTo>
                  <a:pt x="54" y="41"/>
                  <a:pt x="40" y="20"/>
                  <a:pt x="27"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6" name="Freeform 774"/>
          <p:cNvSpPr>
            <a:spLocks noChangeArrowheads="1"/>
          </p:cNvSpPr>
          <p:nvPr/>
        </p:nvSpPr>
        <p:spPr bwMode="auto">
          <a:xfrm>
            <a:off x="10556875" y="3059907"/>
            <a:ext cx="29369" cy="19844"/>
          </a:xfrm>
          <a:custGeom>
            <a:avLst/>
            <a:gdLst>
              <a:gd name="T0" fmla="*/ 21084 w 116"/>
              <a:gd name="T1" fmla="*/ 3121 h 75"/>
              <a:gd name="T2" fmla="*/ 21084 w 116"/>
              <a:gd name="T3" fmla="*/ 3121 h 75"/>
              <a:gd name="T4" fmla="*/ 7200 w 116"/>
              <a:gd name="T5" fmla="*/ 0 h 75"/>
              <a:gd name="T6" fmla="*/ 21084 w 116"/>
              <a:gd name="T7" fmla="*/ 38487 h 75"/>
              <a:gd name="T8" fmla="*/ 34969 w 116"/>
              <a:gd name="T9" fmla="*/ 38487 h 75"/>
              <a:gd name="T10" fmla="*/ 59139 w 116"/>
              <a:gd name="T11" fmla="*/ 38487 h 75"/>
              <a:gd name="T12" fmla="*/ 34969 w 116"/>
              <a:gd name="T13" fmla="*/ 6761 h 75"/>
              <a:gd name="T14" fmla="*/ 21084 w 116"/>
              <a:gd name="T15" fmla="*/ 3121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75">
                <a:moveTo>
                  <a:pt x="41" y="6"/>
                </a:moveTo>
                <a:lnTo>
                  <a:pt x="41" y="6"/>
                </a:lnTo>
                <a:cubicBezTo>
                  <a:pt x="27" y="0"/>
                  <a:pt x="21" y="0"/>
                  <a:pt x="14" y="0"/>
                </a:cubicBezTo>
                <a:cubicBezTo>
                  <a:pt x="0" y="47"/>
                  <a:pt x="14" y="67"/>
                  <a:pt x="41" y="74"/>
                </a:cubicBezTo>
                <a:cubicBezTo>
                  <a:pt x="48" y="74"/>
                  <a:pt x="61" y="74"/>
                  <a:pt x="68" y="74"/>
                </a:cubicBezTo>
                <a:cubicBezTo>
                  <a:pt x="81" y="74"/>
                  <a:pt x="102" y="74"/>
                  <a:pt x="115" y="74"/>
                </a:cubicBezTo>
                <a:cubicBezTo>
                  <a:pt x="115" y="33"/>
                  <a:pt x="95" y="20"/>
                  <a:pt x="68" y="13"/>
                </a:cubicBezTo>
                <a:cubicBezTo>
                  <a:pt x="61" y="6"/>
                  <a:pt x="48" y="6"/>
                  <a:pt x="41"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7" name="Freeform 775"/>
          <p:cNvSpPr>
            <a:spLocks noChangeArrowheads="1"/>
          </p:cNvSpPr>
          <p:nvPr/>
        </p:nvSpPr>
        <p:spPr bwMode="auto">
          <a:xfrm>
            <a:off x="10587832" y="3063082"/>
            <a:ext cx="33338" cy="59531"/>
          </a:xfrm>
          <a:custGeom>
            <a:avLst/>
            <a:gdLst>
              <a:gd name="T0" fmla="*/ 0 w 129"/>
              <a:gd name="T1" fmla="*/ 118797 h 231"/>
              <a:gd name="T2" fmla="*/ 0 w 129"/>
              <a:gd name="T3" fmla="*/ 118797 h 231"/>
              <a:gd name="T4" fmla="*/ 6705 w 129"/>
              <a:gd name="T5" fmla="*/ 118797 h 231"/>
              <a:gd name="T6" fmla="*/ 27852 w 129"/>
              <a:gd name="T7" fmla="*/ 107951 h 231"/>
              <a:gd name="T8" fmla="*/ 66020 w 129"/>
              <a:gd name="T9" fmla="*/ 55783 h 231"/>
              <a:gd name="T10" fmla="*/ 27852 w 129"/>
              <a:gd name="T11" fmla="*/ 3616 h 231"/>
              <a:gd name="T12" fmla="*/ 13926 w 129"/>
              <a:gd name="T13" fmla="*/ 3616 h 231"/>
              <a:gd name="T14" fmla="*/ 6705 w 129"/>
              <a:gd name="T15" fmla="*/ 97621 h 231"/>
              <a:gd name="T16" fmla="*/ 0 w 129"/>
              <a:gd name="T17" fmla="*/ 118797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231">
                <a:moveTo>
                  <a:pt x="0" y="230"/>
                </a:moveTo>
                <a:lnTo>
                  <a:pt x="0" y="230"/>
                </a:lnTo>
                <a:cubicBezTo>
                  <a:pt x="7" y="230"/>
                  <a:pt x="7" y="230"/>
                  <a:pt x="13" y="230"/>
                </a:cubicBezTo>
                <a:cubicBezTo>
                  <a:pt x="34" y="230"/>
                  <a:pt x="47" y="223"/>
                  <a:pt x="54" y="209"/>
                </a:cubicBezTo>
                <a:cubicBezTo>
                  <a:pt x="88" y="182"/>
                  <a:pt x="94" y="128"/>
                  <a:pt x="128" y="108"/>
                </a:cubicBezTo>
                <a:cubicBezTo>
                  <a:pt x="61" y="115"/>
                  <a:pt x="101" y="20"/>
                  <a:pt x="54" y="7"/>
                </a:cubicBezTo>
                <a:cubicBezTo>
                  <a:pt x="47" y="0"/>
                  <a:pt x="40" y="0"/>
                  <a:pt x="27" y="7"/>
                </a:cubicBezTo>
                <a:cubicBezTo>
                  <a:pt x="67" y="81"/>
                  <a:pt x="34" y="128"/>
                  <a:pt x="13" y="189"/>
                </a:cubicBezTo>
                <a:cubicBezTo>
                  <a:pt x="7" y="203"/>
                  <a:pt x="7" y="216"/>
                  <a:pt x="0" y="23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8" name="Freeform 776"/>
          <p:cNvSpPr>
            <a:spLocks noChangeArrowheads="1"/>
          </p:cNvSpPr>
          <p:nvPr/>
        </p:nvSpPr>
        <p:spPr bwMode="auto">
          <a:xfrm>
            <a:off x="10513219" y="3074988"/>
            <a:ext cx="66675" cy="47625"/>
          </a:xfrm>
          <a:custGeom>
            <a:avLst/>
            <a:gdLst>
              <a:gd name="T0" fmla="*/ 52297 w 257"/>
              <a:gd name="T1" fmla="*/ 0 h 184"/>
              <a:gd name="T2" fmla="*/ 52297 w 257"/>
              <a:gd name="T3" fmla="*/ 0 h 184"/>
              <a:gd name="T4" fmla="*/ 27961 w 257"/>
              <a:gd name="T5" fmla="*/ 53422 h 184"/>
              <a:gd name="T6" fmla="*/ 3107 w 257"/>
              <a:gd name="T7" fmla="*/ 46090 h 184"/>
              <a:gd name="T8" fmla="*/ 0 w 257"/>
              <a:gd name="T9" fmla="*/ 53422 h 184"/>
              <a:gd name="T10" fmla="*/ 3107 w 257"/>
              <a:gd name="T11" fmla="*/ 53422 h 184"/>
              <a:gd name="T12" fmla="*/ 13980 w 257"/>
              <a:gd name="T13" fmla="*/ 92179 h 184"/>
              <a:gd name="T14" fmla="*/ 62653 w 257"/>
              <a:gd name="T15" fmla="*/ 88513 h 184"/>
              <a:gd name="T16" fmla="*/ 108218 w 257"/>
              <a:gd name="T17" fmla="*/ 81704 h 184"/>
              <a:gd name="T18" fmla="*/ 122198 w 257"/>
              <a:gd name="T19" fmla="*/ 70706 h 184"/>
              <a:gd name="T20" fmla="*/ 132554 w 257"/>
              <a:gd name="T21" fmla="*/ 63897 h 184"/>
              <a:gd name="T22" fmla="*/ 122198 w 257"/>
              <a:gd name="T23" fmla="*/ 56564 h 184"/>
              <a:gd name="T24" fmla="*/ 108218 w 257"/>
              <a:gd name="T25" fmla="*/ 39281 h 184"/>
              <a:gd name="T26" fmla="*/ 62653 w 257"/>
              <a:gd name="T27" fmla="*/ 10999 h 184"/>
              <a:gd name="T28" fmla="*/ 52297 w 257"/>
              <a:gd name="T29" fmla="*/ 0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7" h="184">
                <a:moveTo>
                  <a:pt x="101" y="0"/>
                </a:moveTo>
                <a:lnTo>
                  <a:pt x="101" y="0"/>
                </a:lnTo>
                <a:cubicBezTo>
                  <a:pt x="67" y="14"/>
                  <a:pt x="101" y="95"/>
                  <a:pt x="54" y="102"/>
                </a:cubicBezTo>
                <a:cubicBezTo>
                  <a:pt x="54" y="81"/>
                  <a:pt x="20" y="68"/>
                  <a:pt x="6" y="88"/>
                </a:cubicBezTo>
                <a:cubicBezTo>
                  <a:pt x="6" y="95"/>
                  <a:pt x="6" y="95"/>
                  <a:pt x="0" y="102"/>
                </a:cubicBezTo>
                <a:cubicBezTo>
                  <a:pt x="6" y="102"/>
                  <a:pt x="6" y="102"/>
                  <a:pt x="6" y="102"/>
                </a:cubicBezTo>
                <a:cubicBezTo>
                  <a:pt x="33" y="108"/>
                  <a:pt x="27" y="142"/>
                  <a:pt x="27" y="176"/>
                </a:cubicBezTo>
                <a:cubicBezTo>
                  <a:pt x="74" y="169"/>
                  <a:pt x="101" y="169"/>
                  <a:pt x="121" y="169"/>
                </a:cubicBezTo>
                <a:cubicBezTo>
                  <a:pt x="168" y="169"/>
                  <a:pt x="175" y="183"/>
                  <a:pt x="209" y="156"/>
                </a:cubicBezTo>
                <a:cubicBezTo>
                  <a:pt x="216" y="156"/>
                  <a:pt x="229" y="142"/>
                  <a:pt x="236" y="135"/>
                </a:cubicBezTo>
                <a:cubicBezTo>
                  <a:pt x="243" y="129"/>
                  <a:pt x="249" y="129"/>
                  <a:pt x="256" y="122"/>
                </a:cubicBezTo>
                <a:cubicBezTo>
                  <a:pt x="249" y="115"/>
                  <a:pt x="243" y="115"/>
                  <a:pt x="236" y="108"/>
                </a:cubicBezTo>
                <a:cubicBezTo>
                  <a:pt x="229" y="95"/>
                  <a:pt x="216" y="81"/>
                  <a:pt x="209" y="75"/>
                </a:cubicBezTo>
                <a:cubicBezTo>
                  <a:pt x="175" y="48"/>
                  <a:pt x="168" y="68"/>
                  <a:pt x="121" y="21"/>
                </a:cubicBezTo>
                <a:cubicBezTo>
                  <a:pt x="114" y="14"/>
                  <a:pt x="108" y="7"/>
                  <a:pt x="10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89" name="Freeform 777"/>
          <p:cNvSpPr>
            <a:spLocks noChangeArrowheads="1"/>
          </p:cNvSpPr>
          <p:nvPr/>
        </p:nvSpPr>
        <p:spPr bwMode="auto">
          <a:xfrm>
            <a:off x="10621963" y="2974975"/>
            <a:ext cx="48419" cy="108744"/>
          </a:xfrm>
          <a:custGeom>
            <a:avLst/>
            <a:gdLst>
              <a:gd name="T0" fmla="*/ 0 w 184"/>
              <a:gd name="T1" fmla="*/ 154660 h 420"/>
              <a:gd name="T2" fmla="*/ 0 w 184"/>
              <a:gd name="T3" fmla="*/ 154660 h 420"/>
              <a:gd name="T4" fmla="*/ 7332 w 184"/>
              <a:gd name="T5" fmla="*/ 151027 h 420"/>
              <a:gd name="T6" fmla="*/ 39278 w 184"/>
              <a:gd name="T7" fmla="*/ 217458 h 420"/>
              <a:gd name="T8" fmla="*/ 53419 w 184"/>
              <a:gd name="T9" fmla="*/ 207078 h 420"/>
              <a:gd name="T10" fmla="*/ 53419 w 184"/>
              <a:gd name="T11" fmla="*/ 73697 h 420"/>
              <a:gd name="T12" fmla="*/ 53419 w 184"/>
              <a:gd name="T13" fmla="*/ 49304 h 420"/>
              <a:gd name="T14" fmla="*/ 63893 w 184"/>
              <a:gd name="T15" fmla="*/ 0 h 420"/>
              <a:gd name="T16" fmla="*/ 53419 w 184"/>
              <a:gd name="T17" fmla="*/ 0 h 420"/>
              <a:gd name="T18" fmla="*/ 14140 w 184"/>
              <a:gd name="T19" fmla="*/ 24912 h 420"/>
              <a:gd name="T20" fmla="*/ 7332 w 184"/>
              <a:gd name="T21" fmla="*/ 137014 h 420"/>
              <a:gd name="T22" fmla="*/ 0 w 184"/>
              <a:gd name="T23" fmla="*/ 154660 h 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 h="420">
                <a:moveTo>
                  <a:pt x="0" y="298"/>
                </a:moveTo>
                <a:lnTo>
                  <a:pt x="0" y="298"/>
                </a:lnTo>
                <a:cubicBezTo>
                  <a:pt x="7" y="291"/>
                  <a:pt x="14" y="291"/>
                  <a:pt x="14" y="291"/>
                </a:cubicBezTo>
                <a:cubicBezTo>
                  <a:pt x="95" y="277"/>
                  <a:pt x="75" y="358"/>
                  <a:pt x="75" y="419"/>
                </a:cubicBezTo>
                <a:cubicBezTo>
                  <a:pt x="81" y="412"/>
                  <a:pt x="95" y="406"/>
                  <a:pt x="102" y="399"/>
                </a:cubicBezTo>
                <a:cubicBezTo>
                  <a:pt x="183" y="338"/>
                  <a:pt x="108" y="257"/>
                  <a:pt x="102" y="142"/>
                </a:cubicBezTo>
                <a:cubicBezTo>
                  <a:pt x="102" y="129"/>
                  <a:pt x="102" y="109"/>
                  <a:pt x="102" y="95"/>
                </a:cubicBezTo>
                <a:cubicBezTo>
                  <a:pt x="102" y="68"/>
                  <a:pt x="108" y="34"/>
                  <a:pt x="122" y="0"/>
                </a:cubicBezTo>
                <a:cubicBezTo>
                  <a:pt x="115" y="0"/>
                  <a:pt x="108" y="0"/>
                  <a:pt x="102" y="0"/>
                </a:cubicBezTo>
                <a:cubicBezTo>
                  <a:pt x="54" y="0"/>
                  <a:pt x="27" y="14"/>
                  <a:pt x="27" y="48"/>
                </a:cubicBezTo>
                <a:cubicBezTo>
                  <a:pt x="122" y="109"/>
                  <a:pt x="54" y="190"/>
                  <a:pt x="14" y="264"/>
                </a:cubicBezTo>
                <a:cubicBezTo>
                  <a:pt x="7" y="271"/>
                  <a:pt x="0" y="284"/>
                  <a:pt x="0" y="29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0" name="Freeform 778"/>
          <p:cNvSpPr>
            <a:spLocks noChangeArrowheads="1"/>
          </p:cNvSpPr>
          <p:nvPr/>
        </p:nvSpPr>
        <p:spPr bwMode="auto">
          <a:xfrm>
            <a:off x="10528300" y="3344069"/>
            <a:ext cx="33338" cy="33338"/>
          </a:xfrm>
          <a:custGeom>
            <a:avLst/>
            <a:gdLst>
              <a:gd name="T0" fmla="*/ 34803 w 130"/>
              <a:gd name="T1" fmla="*/ 0 h 129"/>
              <a:gd name="T2" fmla="*/ 34803 w 130"/>
              <a:gd name="T3" fmla="*/ 0 h 129"/>
              <a:gd name="T4" fmla="*/ 31221 w 130"/>
              <a:gd name="T5" fmla="*/ 3095 h 129"/>
              <a:gd name="T6" fmla="*/ 10748 w 130"/>
              <a:gd name="T7" fmla="*/ 66025 h 129"/>
              <a:gd name="T8" fmla="*/ 31221 w 130"/>
              <a:gd name="T9" fmla="*/ 66025 h 129"/>
              <a:gd name="T10" fmla="*/ 34803 w 130"/>
              <a:gd name="T11" fmla="*/ 0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29">
                <a:moveTo>
                  <a:pt x="68" y="0"/>
                </a:moveTo>
                <a:lnTo>
                  <a:pt x="68" y="0"/>
                </a:lnTo>
                <a:cubicBezTo>
                  <a:pt x="68" y="6"/>
                  <a:pt x="61" y="6"/>
                  <a:pt x="61" y="6"/>
                </a:cubicBezTo>
                <a:cubicBezTo>
                  <a:pt x="34" y="33"/>
                  <a:pt x="0" y="54"/>
                  <a:pt x="21" y="128"/>
                </a:cubicBezTo>
                <a:cubicBezTo>
                  <a:pt x="34" y="128"/>
                  <a:pt x="48" y="128"/>
                  <a:pt x="61" y="128"/>
                </a:cubicBezTo>
                <a:cubicBezTo>
                  <a:pt x="129" y="108"/>
                  <a:pt x="122" y="27"/>
                  <a:pt x="68"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1" name="Freeform 779"/>
          <p:cNvSpPr>
            <a:spLocks noChangeArrowheads="1"/>
          </p:cNvSpPr>
          <p:nvPr/>
        </p:nvSpPr>
        <p:spPr bwMode="auto">
          <a:xfrm>
            <a:off x="10541000" y="3371057"/>
            <a:ext cx="26194" cy="45244"/>
          </a:xfrm>
          <a:custGeom>
            <a:avLst/>
            <a:gdLst>
              <a:gd name="T0" fmla="*/ 52253 w 102"/>
              <a:gd name="T1" fmla="*/ 56319 h 176"/>
              <a:gd name="T2" fmla="*/ 52253 w 102"/>
              <a:gd name="T3" fmla="*/ 56319 h 176"/>
              <a:gd name="T4" fmla="*/ 6726 w 102"/>
              <a:gd name="T5" fmla="*/ 28159 h 176"/>
              <a:gd name="T6" fmla="*/ 0 w 102"/>
              <a:gd name="T7" fmla="*/ 42239 h 176"/>
              <a:gd name="T8" fmla="*/ 6726 w 102"/>
              <a:gd name="T9" fmla="*/ 45890 h 176"/>
              <a:gd name="T10" fmla="*/ 52253 w 102"/>
              <a:gd name="T11" fmla="*/ 56319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176">
                <a:moveTo>
                  <a:pt x="101" y="108"/>
                </a:moveTo>
                <a:lnTo>
                  <a:pt x="101" y="108"/>
                </a:lnTo>
                <a:cubicBezTo>
                  <a:pt x="101" y="88"/>
                  <a:pt x="54" y="0"/>
                  <a:pt x="13" y="54"/>
                </a:cubicBezTo>
                <a:cubicBezTo>
                  <a:pt x="6" y="61"/>
                  <a:pt x="0" y="74"/>
                  <a:pt x="0" y="81"/>
                </a:cubicBezTo>
                <a:cubicBezTo>
                  <a:pt x="0" y="81"/>
                  <a:pt x="6" y="88"/>
                  <a:pt x="13" y="88"/>
                </a:cubicBezTo>
                <a:cubicBezTo>
                  <a:pt x="40" y="108"/>
                  <a:pt x="74" y="175"/>
                  <a:pt x="101"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2" name="Freeform 780"/>
          <p:cNvSpPr>
            <a:spLocks noChangeArrowheads="1"/>
          </p:cNvSpPr>
          <p:nvPr/>
        </p:nvSpPr>
        <p:spPr bwMode="auto">
          <a:xfrm>
            <a:off x="10575925" y="3364707"/>
            <a:ext cx="46038" cy="53181"/>
          </a:xfrm>
          <a:custGeom>
            <a:avLst/>
            <a:gdLst>
              <a:gd name="T0" fmla="*/ 31287 w 176"/>
              <a:gd name="T1" fmla="*/ 20797 h 203"/>
              <a:gd name="T2" fmla="*/ 31287 w 176"/>
              <a:gd name="T3" fmla="*/ 20797 h 203"/>
              <a:gd name="T4" fmla="*/ 0 w 176"/>
              <a:gd name="T5" fmla="*/ 0 h 203"/>
              <a:gd name="T6" fmla="*/ 31287 w 176"/>
              <a:gd name="T7" fmla="*/ 66551 h 203"/>
              <a:gd name="T8" fmla="*/ 52666 w 176"/>
              <a:gd name="T9" fmla="*/ 84229 h 203"/>
              <a:gd name="T10" fmla="*/ 91253 w 176"/>
              <a:gd name="T11" fmla="*/ 105026 h 203"/>
              <a:gd name="T12" fmla="*/ 52666 w 176"/>
              <a:gd name="T13" fmla="*/ 38475 h 203"/>
              <a:gd name="T14" fmla="*/ 31287 w 176"/>
              <a:gd name="T15" fmla="*/ 20797 h 2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203">
                <a:moveTo>
                  <a:pt x="60" y="40"/>
                </a:moveTo>
                <a:lnTo>
                  <a:pt x="60" y="40"/>
                </a:lnTo>
                <a:cubicBezTo>
                  <a:pt x="40" y="27"/>
                  <a:pt x="20" y="13"/>
                  <a:pt x="0" y="0"/>
                </a:cubicBezTo>
                <a:cubicBezTo>
                  <a:pt x="0" y="60"/>
                  <a:pt x="27" y="101"/>
                  <a:pt x="60" y="128"/>
                </a:cubicBezTo>
                <a:cubicBezTo>
                  <a:pt x="74" y="141"/>
                  <a:pt x="87" y="148"/>
                  <a:pt x="101" y="162"/>
                </a:cubicBezTo>
                <a:cubicBezTo>
                  <a:pt x="128" y="175"/>
                  <a:pt x="148" y="189"/>
                  <a:pt x="175" y="202"/>
                </a:cubicBezTo>
                <a:cubicBezTo>
                  <a:pt x="162" y="148"/>
                  <a:pt x="135" y="108"/>
                  <a:pt x="101" y="74"/>
                </a:cubicBezTo>
                <a:cubicBezTo>
                  <a:pt x="87" y="60"/>
                  <a:pt x="74" y="47"/>
                  <a:pt x="60" y="4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3" name="Freeform 781"/>
          <p:cNvSpPr>
            <a:spLocks noChangeArrowheads="1"/>
          </p:cNvSpPr>
          <p:nvPr/>
        </p:nvSpPr>
        <p:spPr bwMode="auto">
          <a:xfrm>
            <a:off x="10537032" y="2882107"/>
            <a:ext cx="46831" cy="46038"/>
          </a:xfrm>
          <a:custGeom>
            <a:avLst/>
            <a:gdLst>
              <a:gd name="T0" fmla="*/ 31356 w 183"/>
              <a:gd name="T1" fmla="*/ 91258 h 176"/>
              <a:gd name="T2" fmla="*/ 31356 w 183"/>
              <a:gd name="T3" fmla="*/ 91258 h 176"/>
              <a:gd name="T4" fmla="*/ 59114 w 183"/>
              <a:gd name="T5" fmla="*/ 77178 h 176"/>
              <a:gd name="T6" fmla="*/ 72993 w 183"/>
              <a:gd name="T7" fmla="*/ 63098 h 176"/>
              <a:gd name="T8" fmla="*/ 93554 w 183"/>
              <a:gd name="T9" fmla="*/ 28159 h 176"/>
              <a:gd name="T10" fmla="*/ 72993 w 183"/>
              <a:gd name="T11" fmla="*/ 17209 h 176"/>
              <a:gd name="T12" fmla="*/ 59114 w 183"/>
              <a:gd name="T13" fmla="*/ 6779 h 176"/>
              <a:gd name="T14" fmla="*/ 17477 w 183"/>
              <a:gd name="T15" fmla="*/ 3129 h 176"/>
              <a:gd name="T16" fmla="*/ 31356 w 183"/>
              <a:gd name="T17" fmla="*/ 91258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3" h="176">
                <a:moveTo>
                  <a:pt x="61" y="175"/>
                </a:moveTo>
                <a:lnTo>
                  <a:pt x="61" y="175"/>
                </a:lnTo>
                <a:cubicBezTo>
                  <a:pt x="74" y="168"/>
                  <a:pt x="95" y="155"/>
                  <a:pt x="115" y="148"/>
                </a:cubicBezTo>
                <a:cubicBezTo>
                  <a:pt x="122" y="141"/>
                  <a:pt x="135" y="135"/>
                  <a:pt x="142" y="121"/>
                </a:cubicBezTo>
                <a:cubicBezTo>
                  <a:pt x="162" y="108"/>
                  <a:pt x="182" y="87"/>
                  <a:pt x="182" y="54"/>
                </a:cubicBezTo>
                <a:cubicBezTo>
                  <a:pt x="169" y="47"/>
                  <a:pt x="155" y="40"/>
                  <a:pt x="142" y="33"/>
                </a:cubicBezTo>
                <a:cubicBezTo>
                  <a:pt x="135" y="27"/>
                  <a:pt x="122" y="20"/>
                  <a:pt x="115" y="13"/>
                </a:cubicBezTo>
                <a:cubicBezTo>
                  <a:pt x="95" y="6"/>
                  <a:pt x="68" y="0"/>
                  <a:pt x="34" y="6"/>
                </a:cubicBezTo>
                <a:cubicBezTo>
                  <a:pt x="47" y="54"/>
                  <a:pt x="0" y="168"/>
                  <a:pt x="61" y="17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5" name="Freeform 783"/>
          <p:cNvSpPr>
            <a:spLocks noChangeArrowheads="1"/>
          </p:cNvSpPr>
          <p:nvPr/>
        </p:nvSpPr>
        <p:spPr bwMode="auto">
          <a:xfrm>
            <a:off x="6707982" y="3834607"/>
            <a:ext cx="144463" cy="88900"/>
          </a:xfrm>
          <a:custGeom>
            <a:avLst/>
            <a:gdLst>
              <a:gd name="T0" fmla="*/ 28127 w 555"/>
              <a:gd name="T1" fmla="*/ 49139 h 346"/>
              <a:gd name="T2" fmla="*/ 28127 w 555"/>
              <a:gd name="T3" fmla="*/ 49139 h 346"/>
              <a:gd name="T4" fmla="*/ 21356 w 555"/>
              <a:gd name="T5" fmla="*/ 49139 h 346"/>
              <a:gd name="T6" fmla="*/ 0 w 555"/>
              <a:gd name="T7" fmla="*/ 70347 h 346"/>
              <a:gd name="T8" fmla="*/ 21356 w 555"/>
              <a:gd name="T9" fmla="*/ 91037 h 346"/>
              <a:gd name="T10" fmla="*/ 28127 w 555"/>
              <a:gd name="T11" fmla="*/ 98278 h 346"/>
              <a:gd name="T12" fmla="*/ 63547 w 555"/>
              <a:gd name="T13" fmla="*/ 122589 h 346"/>
              <a:gd name="T14" fmla="*/ 88028 w 555"/>
              <a:gd name="T15" fmla="*/ 136555 h 346"/>
              <a:gd name="T16" fmla="*/ 105738 w 555"/>
              <a:gd name="T17" fmla="*/ 143279 h 346"/>
              <a:gd name="T18" fmla="*/ 112509 w 555"/>
              <a:gd name="T19" fmla="*/ 146900 h 346"/>
              <a:gd name="T20" fmla="*/ 126573 w 555"/>
              <a:gd name="T21" fmla="*/ 150521 h 346"/>
              <a:gd name="T22" fmla="*/ 165638 w 555"/>
              <a:gd name="T23" fmla="*/ 154142 h 346"/>
              <a:gd name="T24" fmla="*/ 182827 w 555"/>
              <a:gd name="T25" fmla="*/ 146900 h 346"/>
              <a:gd name="T26" fmla="*/ 221893 w 555"/>
              <a:gd name="T27" fmla="*/ 118968 h 346"/>
              <a:gd name="T28" fmla="*/ 196891 w 555"/>
              <a:gd name="T29" fmla="*/ 73450 h 346"/>
              <a:gd name="T30" fmla="*/ 232311 w 555"/>
              <a:gd name="T31" fmla="*/ 98278 h 346"/>
              <a:gd name="T32" fmla="*/ 232311 w 555"/>
              <a:gd name="T33" fmla="*/ 98278 h 346"/>
              <a:gd name="T34" fmla="*/ 235957 w 555"/>
              <a:gd name="T35" fmla="*/ 171211 h 346"/>
              <a:gd name="T36" fmla="*/ 253146 w 555"/>
              <a:gd name="T37" fmla="*/ 168108 h 346"/>
              <a:gd name="T38" fmla="*/ 274501 w 555"/>
              <a:gd name="T39" fmla="*/ 157763 h 346"/>
              <a:gd name="T40" fmla="*/ 281273 w 555"/>
              <a:gd name="T41" fmla="*/ 178453 h 346"/>
              <a:gd name="T42" fmla="*/ 288565 w 555"/>
              <a:gd name="T43" fmla="*/ 171211 h 346"/>
              <a:gd name="T44" fmla="*/ 281273 w 555"/>
              <a:gd name="T45" fmla="*/ 157763 h 346"/>
              <a:gd name="T46" fmla="*/ 253146 w 555"/>
              <a:gd name="T47" fmla="*/ 87416 h 346"/>
              <a:gd name="T48" fmla="*/ 232311 w 555"/>
              <a:gd name="T49" fmla="*/ 80692 h 346"/>
              <a:gd name="T50" fmla="*/ 228664 w 555"/>
              <a:gd name="T51" fmla="*/ 80692 h 346"/>
              <a:gd name="T52" fmla="*/ 196891 w 555"/>
              <a:gd name="T53" fmla="*/ 38794 h 346"/>
              <a:gd name="T54" fmla="*/ 190120 w 555"/>
              <a:gd name="T55" fmla="*/ 49139 h 346"/>
              <a:gd name="T56" fmla="*/ 182827 w 555"/>
              <a:gd name="T57" fmla="*/ 45518 h 346"/>
              <a:gd name="T58" fmla="*/ 182827 w 555"/>
              <a:gd name="T59" fmla="*/ 27932 h 346"/>
              <a:gd name="T60" fmla="*/ 182827 w 555"/>
              <a:gd name="T61" fmla="*/ 3621 h 346"/>
              <a:gd name="T62" fmla="*/ 179702 w 555"/>
              <a:gd name="T63" fmla="*/ 0 h 346"/>
              <a:gd name="T64" fmla="*/ 165638 w 555"/>
              <a:gd name="T65" fmla="*/ 13966 h 346"/>
              <a:gd name="T66" fmla="*/ 126573 w 555"/>
              <a:gd name="T67" fmla="*/ 13966 h 346"/>
              <a:gd name="T68" fmla="*/ 126573 w 555"/>
              <a:gd name="T69" fmla="*/ 24828 h 346"/>
              <a:gd name="T70" fmla="*/ 126573 w 555"/>
              <a:gd name="T71" fmla="*/ 24828 h 346"/>
              <a:gd name="T72" fmla="*/ 158346 w 555"/>
              <a:gd name="T73" fmla="*/ 63105 h 346"/>
              <a:gd name="T74" fmla="*/ 126573 w 555"/>
              <a:gd name="T75" fmla="*/ 59484 h 346"/>
              <a:gd name="T76" fmla="*/ 112509 w 555"/>
              <a:gd name="T77" fmla="*/ 56381 h 346"/>
              <a:gd name="T78" fmla="*/ 105738 w 555"/>
              <a:gd name="T79" fmla="*/ 52760 h 346"/>
              <a:gd name="T80" fmla="*/ 88028 w 555"/>
              <a:gd name="T81" fmla="*/ 49139 h 346"/>
              <a:gd name="T82" fmla="*/ 63547 w 555"/>
              <a:gd name="T83" fmla="*/ 45518 h 346"/>
              <a:gd name="T84" fmla="*/ 28127 w 555"/>
              <a:gd name="T85" fmla="*/ 49139 h 346"/>
              <a:gd name="T86" fmla="*/ 179702 w 555"/>
              <a:gd name="T87" fmla="*/ 52760 h 346"/>
              <a:gd name="T88" fmla="*/ 179702 w 555"/>
              <a:gd name="T89" fmla="*/ 52760 h 346"/>
              <a:gd name="T90" fmla="*/ 182827 w 555"/>
              <a:gd name="T91" fmla="*/ 59484 h 346"/>
              <a:gd name="T92" fmla="*/ 190120 w 555"/>
              <a:gd name="T93" fmla="*/ 59484 h 346"/>
              <a:gd name="T94" fmla="*/ 190120 w 555"/>
              <a:gd name="T95" fmla="*/ 66726 h 346"/>
              <a:gd name="T96" fmla="*/ 182827 w 555"/>
              <a:gd name="T97" fmla="*/ 59484 h 346"/>
              <a:gd name="T98" fmla="*/ 168764 w 555"/>
              <a:gd name="T99" fmla="*/ 56381 h 346"/>
              <a:gd name="T100" fmla="*/ 165638 w 555"/>
              <a:gd name="T101" fmla="*/ 59484 h 346"/>
              <a:gd name="T102" fmla="*/ 179702 w 555"/>
              <a:gd name="T103" fmla="*/ 52760 h 3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55" h="346">
                <a:moveTo>
                  <a:pt x="54" y="95"/>
                </a:moveTo>
                <a:lnTo>
                  <a:pt x="54" y="95"/>
                </a:lnTo>
                <a:cubicBezTo>
                  <a:pt x="54" y="95"/>
                  <a:pt x="47" y="95"/>
                  <a:pt x="41" y="95"/>
                </a:cubicBezTo>
                <a:cubicBezTo>
                  <a:pt x="20" y="102"/>
                  <a:pt x="7" y="115"/>
                  <a:pt x="0" y="136"/>
                </a:cubicBezTo>
                <a:cubicBezTo>
                  <a:pt x="14" y="142"/>
                  <a:pt x="27" y="163"/>
                  <a:pt x="41" y="176"/>
                </a:cubicBezTo>
                <a:cubicBezTo>
                  <a:pt x="47" y="176"/>
                  <a:pt x="54" y="183"/>
                  <a:pt x="54" y="190"/>
                </a:cubicBezTo>
                <a:cubicBezTo>
                  <a:pt x="74" y="203"/>
                  <a:pt x="101" y="223"/>
                  <a:pt x="122" y="237"/>
                </a:cubicBezTo>
                <a:cubicBezTo>
                  <a:pt x="135" y="244"/>
                  <a:pt x="149" y="257"/>
                  <a:pt x="169" y="264"/>
                </a:cubicBezTo>
                <a:cubicBezTo>
                  <a:pt x="176" y="271"/>
                  <a:pt x="189" y="277"/>
                  <a:pt x="203" y="277"/>
                </a:cubicBezTo>
                <a:cubicBezTo>
                  <a:pt x="210" y="277"/>
                  <a:pt x="210" y="284"/>
                  <a:pt x="216" y="284"/>
                </a:cubicBezTo>
                <a:cubicBezTo>
                  <a:pt x="223" y="284"/>
                  <a:pt x="237" y="291"/>
                  <a:pt x="243" y="291"/>
                </a:cubicBezTo>
                <a:cubicBezTo>
                  <a:pt x="270" y="298"/>
                  <a:pt x="291" y="298"/>
                  <a:pt x="318" y="298"/>
                </a:cubicBezTo>
                <a:cubicBezTo>
                  <a:pt x="331" y="291"/>
                  <a:pt x="345" y="291"/>
                  <a:pt x="351" y="284"/>
                </a:cubicBezTo>
                <a:cubicBezTo>
                  <a:pt x="378" y="277"/>
                  <a:pt x="405" y="257"/>
                  <a:pt x="426" y="230"/>
                </a:cubicBezTo>
                <a:cubicBezTo>
                  <a:pt x="372" y="217"/>
                  <a:pt x="392" y="176"/>
                  <a:pt x="378" y="142"/>
                </a:cubicBezTo>
                <a:cubicBezTo>
                  <a:pt x="399" y="163"/>
                  <a:pt x="419" y="176"/>
                  <a:pt x="446" y="190"/>
                </a:cubicBezTo>
                <a:cubicBezTo>
                  <a:pt x="473" y="244"/>
                  <a:pt x="473" y="237"/>
                  <a:pt x="453" y="331"/>
                </a:cubicBezTo>
                <a:cubicBezTo>
                  <a:pt x="466" y="331"/>
                  <a:pt x="473" y="331"/>
                  <a:pt x="486" y="325"/>
                </a:cubicBezTo>
                <a:cubicBezTo>
                  <a:pt x="500" y="325"/>
                  <a:pt x="513" y="311"/>
                  <a:pt x="527" y="305"/>
                </a:cubicBezTo>
                <a:cubicBezTo>
                  <a:pt x="527" y="325"/>
                  <a:pt x="534" y="345"/>
                  <a:pt x="540" y="345"/>
                </a:cubicBezTo>
                <a:cubicBezTo>
                  <a:pt x="547" y="345"/>
                  <a:pt x="547" y="338"/>
                  <a:pt x="554" y="331"/>
                </a:cubicBezTo>
                <a:cubicBezTo>
                  <a:pt x="547" y="325"/>
                  <a:pt x="547" y="311"/>
                  <a:pt x="540" y="305"/>
                </a:cubicBezTo>
                <a:cubicBezTo>
                  <a:pt x="520" y="257"/>
                  <a:pt x="520" y="196"/>
                  <a:pt x="486" y="169"/>
                </a:cubicBezTo>
                <a:cubicBezTo>
                  <a:pt x="473" y="163"/>
                  <a:pt x="459" y="156"/>
                  <a:pt x="446" y="156"/>
                </a:cubicBezTo>
                <a:cubicBezTo>
                  <a:pt x="439" y="156"/>
                  <a:pt x="439" y="156"/>
                  <a:pt x="439" y="156"/>
                </a:cubicBezTo>
                <a:cubicBezTo>
                  <a:pt x="432" y="115"/>
                  <a:pt x="432" y="68"/>
                  <a:pt x="378" y="75"/>
                </a:cubicBezTo>
                <a:cubicBezTo>
                  <a:pt x="372" y="82"/>
                  <a:pt x="365" y="88"/>
                  <a:pt x="365" y="95"/>
                </a:cubicBezTo>
                <a:cubicBezTo>
                  <a:pt x="358" y="95"/>
                  <a:pt x="358" y="88"/>
                  <a:pt x="351" y="88"/>
                </a:cubicBezTo>
                <a:cubicBezTo>
                  <a:pt x="351" y="82"/>
                  <a:pt x="351" y="68"/>
                  <a:pt x="351" y="54"/>
                </a:cubicBezTo>
                <a:cubicBezTo>
                  <a:pt x="358" y="34"/>
                  <a:pt x="365" y="21"/>
                  <a:pt x="351" y="7"/>
                </a:cubicBezTo>
                <a:lnTo>
                  <a:pt x="345" y="0"/>
                </a:lnTo>
                <a:cubicBezTo>
                  <a:pt x="351" y="21"/>
                  <a:pt x="338" y="27"/>
                  <a:pt x="318" y="27"/>
                </a:cubicBezTo>
                <a:cubicBezTo>
                  <a:pt x="291" y="27"/>
                  <a:pt x="257" y="14"/>
                  <a:pt x="243" y="27"/>
                </a:cubicBezTo>
                <a:cubicBezTo>
                  <a:pt x="243" y="34"/>
                  <a:pt x="237" y="41"/>
                  <a:pt x="243" y="48"/>
                </a:cubicBezTo>
                <a:cubicBezTo>
                  <a:pt x="291" y="41"/>
                  <a:pt x="277" y="102"/>
                  <a:pt x="304" y="122"/>
                </a:cubicBezTo>
                <a:cubicBezTo>
                  <a:pt x="291" y="122"/>
                  <a:pt x="270" y="115"/>
                  <a:pt x="243" y="115"/>
                </a:cubicBezTo>
                <a:cubicBezTo>
                  <a:pt x="237" y="109"/>
                  <a:pt x="223" y="109"/>
                  <a:pt x="216" y="109"/>
                </a:cubicBezTo>
                <a:cubicBezTo>
                  <a:pt x="203" y="102"/>
                  <a:pt x="203" y="102"/>
                  <a:pt x="203" y="102"/>
                </a:cubicBezTo>
                <a:cubicBezTo>
                  <a:pt x="189" y="102"/>
                  <a:pt x="176" y="102"/>
                  <a:pt x="169" y="95"/>
                </a:cubicBezTo>
                <a:cubicBezTo>
                  <a:pt x="149" y="95"/>
                  <a:pt x="135" y="95"/>
                  <a:pt x="122" y="88"/>
                </a:cubicBezTo>
                <a:cubicBezTo>
                  <a:pt x="101" y="88"/>
                  <a:pt x="74" y="88"/>
                  <a:pt x="54" y="95"/>
                </a:cubicBezTo>
                <a:close/>
                <a:moveTo>
                  <a:pt x="345" y="102"/>
                </a:moveTo>
                <a:lnTo>
                  <a:pt x="345" y="102"/>
                </a:lnTo>
                <a:cubicBezTo>
                  <a:pt x="345" y="109"/>
                  <a:pt x="351" y="115"/>
                  <a:pt x="351" y="115"/>
                </a:cubicBezTo>
                <a:cubicBezTo>
                  <a:pt x="358" y="115"/>
                  <a:pt x="358" y="115"/>
                  <a:pt x="365" y="115"/>
                </a:cubicBezTo>
                <a:cubicBezTo>
                  <a:pt x="365" y="115"/>
                  <a:pt x="365" y="122"/>
                  <a:pt x="365" y="129"/>
                </a:cubicBezTo>
                <a:cubicBezTo>
                  <a:pt x="365" y="122"/>
                  <a:pt x="358" y="122"/>
                  <a:pt x="351" y="115"/>
                </a:cubicBezTo>
                <a:cubicBezTo>
                  <a:pt x="345" y="115"/>
                  <a:pt x="338" y="109"/>
                  <a:pt x="324" y="109"/>
                </a:cubicBezTo>
                <a:cubicBezTo>
                  <a:pt x="324" y="109"/>
                  <a:pt x="324" y="109"/>
                  <a:pt x="318" y="115"/>
                </a:cubicBezTo>
                <a:cubicBezTo>
                  <a:pt x="324" y="102"/>
                  <a:pt x="324" y="95"/>
                  <a:pt x="345" y="102"/>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6" name="Freeform 784"/>
          <p:cNvSpPr>
            <a:spLocks noChangeArrowheads="1"/>
          </p:cNvSpPr>
          <p:nvPr/>
        </p:nvSpPr>
        <p:spPr bwMode="auto">
          <a:xfrm>
            <a:off x="6738144" y="3798888"/>
            <a:ext cx="39688" cy="38894"/>
          </a:xfrm>
          <a:custGeom>
            <a:avLst/>
            <a:gdLst>
              <a:gd name="T0" fmla="*/ 45299 w 156"/>
              <a:gd name="T1" fmla="*/ 7330 h 149"/>
              <a:gd name="T2" fmla="*/ 45299 w 156"/>
              <a:gd name="T3" fmla="*/ 7330 h 149"/>
              <a:gd name="T4" fmla="*/ 27797 w 156"/>
              <a:gd name="T5" fmla="*/ 24608 h 149"/>
              <a:gd name="T6" fmla="*/ 3603 w 156"/>
              <a:gd name="T7" fmla="*/ 67018 h 149"/>
              <a:gd name="T8" fmla="*/ 0 w 156"/>
              <a:gd name="T9" fmla="*/ 73824 h 149"/>
              <a:gd name="T10" fmla="*/ 3603 w 156"/>
              <a:gd name="T11" fmla="*/ 77489 h 149"/>
              <a:gd name="T12" fmla="*/ 27797 w 156"/>
              <a:gd name="T13" fmla="*/ 77489 h 149"/>
              <a:gd name="T14" fmla="*/ 45299 w 156"/>
              <a:gd name="T15" fmla="*/ 70159 h 149"/>
              <a:gd name="T16" fmla="*/ 51990 w 156"/>
              <a:gd name="T17" fmla="*/ 70159 h 149"/>
              <a:gd name="T18" fmla="*/ 65889 w 156"/>
              <a:gd name="T19" fmla="*/ 52881 h 149"/>
              <a:gd name="T20" fmla="*/ 79787 w 156"/>
              <a:gd name="T21" fmla="*/ 0 h 149"/>
              <a:gd name="T22" fmla="*/ 65889 w 156"/>
              <a:gd name="T23" fmla="*/ 0 h 149"/>
              <a:gd name="T24" fmla="*/ 51990 w 156"/>
              <a:gd name="T25" fmla="*/ 7330 h 149"/>
              <a:gd name="T26" fmla="*/ 45299 w 156"/>
              <a:gd name="T27" fmla="*/ 7330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149">
                <a:moveTo>
                  <a:pt x="88" y="14"/>
                </a:moveTo>
                <a:lnTo>
                  <a:pt x="88" y="14"/>
                </a:lnTo>
                <a:cubicBezTo>
                  <a:pt x="74" y="27"/>
                  <a:pt x="61" y="33"/>
                  <a:pt x="54" y="47"/>
                </a:cubicBezTo>
                <a:cubicBezTo>
                  <a:pt x="34" y="67"/>
                  <a:pt x="20" y="94"/>
                  <a:pt x="7" y="128"/>
                </a:cubicBezTo>
                <a:cubicBezTo>
                  <a:pt x="7" y="134"/>
                  <a:pt x="7" y="134"/>
                  <a:pt x="0" y="141"/>
                </a:cubicBezTo>
                <a:cubicBezTo>
                  <a:pt x="7" y="141"/>
                  <a:pt x="7" y="141"/>
                  <a:pt x="7" y="148"/>
                </a:cubicBezTo>
                <a:cubicBezTo>
                  <a:pt x="27" y="148"/>
                  <a:pt x="41" y="148"/>
                  <a:pt x="54" y="148"/>
                </a:cubicBezTo>
                <a:cubicBezTo>
                  <a:pt x="68" y="148"/>
                  <a:pt x="81" y="141"/>
                  <a:pt x="88" y="134"/>
                </a:cubicBezTo>
                <a:cubicBezTo>
                  <a:pt x="95" y="134"/>
                  <a:pt x="95" y="134"/>
                  <a:pt x="101" y="134"/>
                </a:cubicBezTo>
                <a:cubicBezTo>
                  <a:pt x="115" y="128"/>
                  <a:pt x="122" y="114"/>
                  <a:pt x="128" y="101"/>
                </a:cubicBezTo>
                <a:cubicBezTo>
                  <a:pt x="149" y="74"/>
                  <a:pt x="149" y="40"/>
                  <a:pt x="155" y="0"/>
                </a:cubicBezTo>
                <a:cubicBezTo>
                  <a:pt x="142" y="0"/>
                  <a:pt x="135" y="0"/>
                  <a:pt x="128" y="0"/>
                </a:cubicBezTo>
                <a:cubicBezTo>
                  <a:pt x="122" y="0"/>
                  <a:pt x="108" y="7"/>
                  <a:pt x="101" y="14"/>
                </a:cubicBezTo>
                <a:cubicBezTo>
                  <a:pt x="95" y="14"/>
                  <a:pt x="95" y="14"/>
                  <a:pt x="88"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7" name="Freeform 785"/>
          <p:cNvSpPr>
            <a:spLocks noChangeArrowheads="1"/>
          </p:cNvSpPr>
          <p:nvPr/>
        </p:nvSpPr>
        <p:spPr bwMode="auto">
          <a:xfrm>
            <a:off x="6783388" y="3784600"/>
            <a:ext cx="134144" cy="65882"/>
          </a:xfrm>
          <a:custGeom>
            <a:avLst/>
            <a:gdLst>
              <a:gd name="T0" fmla="*/ 264261 w 514"/>
              <a:gd name="T1" fmla="*/ 130264 h 250"/>
              <a:gd name="T2" fmla="*/ 264261 w 514"/>
              <a:gd name="T3" fmla="*/ 130264 h 250"/>
              <a:gd name="T4" fmla="*/ 228748 w 514"/>
              <a:gd name="T5" fmla="*/ 45514 h 250"/>
              <a:gd name="T6" fmla="*/ 211513 w 514"/>
              <a:gd name="T7" fmla="*/ 0 h 250"/>
              <a:gd name="T8" fmla="*/ 197412 w 514"/>
              <a:gd name="T9" fmla="*/ 7324 h 250"/>
              <a:gd name="T10" fmla="*/ 165555 w 514"/>
              <a:gd name="T11" fmla="*/ 14125 h 250"/>
              <a:gd name="T12" fmla="*/ 130041 w 514"/>
              <a:gd name="T13" fmla="*/ 10986 h 250"/>
              <a:gd name="T14" fmla="*/ 101840 w 514"/>
              <a:gd name="T15" fmla="*/ 7324 h 250"/>
              <a:gd name="T16" fmla="*/ 80950 w 514"/>
              <a:gd name="T17" fmla="*/ 7324 h 250"/>
              <a:gd name="T18" fmla="*/ 31335 w 514"/>
              <a:gd name="T19" fmla="*/ 10986 h 250"/>
              <a:gd name="T20" fmla="*/ 14101 w 514"/>
              <a:gd name="T21" fmla="*/ 25111 h 250"/>
              <a:gd name="T22" fmla="*/ 0 w 514"/>
              <a:gd name="T23" fmla="*/ 52838 h 250"/>
              <a:gd name="T24" fmla="*/ 14101 w 514"/>
              <a:gd name="T25" fmla="*/ 52838 h 250"/>
              <a:gd name="T26" fmla="*/ 31335 w 514"/>
              <a:gd name="T27" fmla="*/ 55977 h 250"/>
              <a:gd name="T28" fmla="*/ 80950 w 514"/>
              <a:gd name="T29" fmla="*/ 70102 h 250"/>
              <a:gd name="T30" fmla="*/ 101840 w 514"/>
              <a:gd name="T31" fmla="*/ 77426 h 250"/>
              <a:gd name="T32" fmla="*/ 109151 w 514"/>
              <a:gd name="T33" fmla="*/ 77426 h 250"/>
              <a:gd name="T34" fmla="*/ 101840 w 514"/>
              <a:gd name="T35" fmla="*/ 81088 h 250"/>
              <a:gd name="T36" fmla="*/ 84605 w 514"/>
              <a:gd name="T37" fmla="*/ 73764 h 250"/>
              <a:gd name="T38" fmla="*/ 101840 w 514"/>
              <a:gd name="T39" fmla="*/ 116139 h 250"/>
              <a:gd name="T40" fmla="*/ 130041 w 514"/>
              <a:gd name="T41" fmla="*/ 119801 h 250"/>
              <a:gd name="T42" fmla="*/ 137353 w 514"/>
              <a:gd name="T43" fmla="*/ 123463 h 250"/>
              <a:gd name="T44" fmla="*/ 137353 w 514"/>
              <a:gd name="T45" fmla="*/ 81088 h 250"/>
              <a:gd name="T46" fmla="*/ 165555 w 514"/>
              <a:gd name="T47" fmla="*/ 73764 h 250"/>
              <a:gd name="T48" fmla="*/ 197412 w 514"/>
              <a:gd name="T49" fmla="*/ 52838 h 250"/>
              <a:gd name="T50" fmla="*/ 197412 w 514"/>
              <a:gd name="T51" fmla="*/ 52838 h 250"/>
              <a:gd name="T52" fmla="*/ 197412 w 514"/>
              <a:gd name="T53" fmla="*/ 66963 h 250"/>
              <a:gd name="T54" fmla="*/ 183311 w 514"/>
              <a:gd name="T55" fmla="*/ 102014 h 250"/>
              <a:gd name="T56" fmla="*/ 197412 w 514"/>
              <a:gd name="T57" fmla="*/ 102014 h 250"/>
              <a:gd name="T58" fmla="*/ 228748 w 514"/>
              <a:gd name="T59" fmla="*/ 105676 h 250"/>
              <a:gd name="T60" fmla="*/ 264261 w 514"/>
              <a:gd name="T61" fmla="*/ 130264 h 2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 h="250">
                <a:moveTo>
                  <a:pt x="506" y="249"/>
                </a:moveTo>
                <a:lnTo>
                  <a:pt x="506" y="249"/>
                </a:lnTo>
                <a:cubicBezTo>
                  <a:pt x="513" y="161"/>
                  <a:pt x="472" y="134"/>
                  <a:pt x="438" y="87"/>
                </a:cubicBezTo>
                <a:cubicBezTo>
                  <a:pt x="418" y="68"/>
                  <a:pt x="405" y="41"/>
                  <a:pt x="405" y="0"/>
                </a:cubicBezTo>
                <a:cubicBezTo>
                  <a:pt x="398" y="7"/>
                  <a:pt x="384" y="7"/>
                  <a:pt x="378" y="14"/>
                </a:cubicBezTo>
                <a:cubicBezTo>
                  <a:pt x="357" y="21"/>
                  <a:pt x="337" y="21"/>
                  <a:pt x="317" y="27"/>
                </a:cubicBezTo>
                <a:cubicBezTo>
                  <a:pt x="297" y="27"/>
                  <a:pt x="270" y="27"/>
                  <a:pt x="249" y="21"/>
                </a:cubicBezTo>
                <a:cubicBezTo>
                  <a:pt x="229" y="21"/>
                  <a:pt x="209" y="21"/>
                  <a:pt x="195" y="14"/>
                </a:cubicBezTo>
                <a:cubicBezTo>
                  <a:pt x="182" y="14"/>
                  <a:pt x="168" y="14"/>
                  <a:pt x="155" y="14"/>
                </a:cubicBezTo>
                <a:cubicBezTo>
                  <a:pt x="121" y="14"/>
                  <a:pt x="87" y="14"/>
                  <a:pt x="60" y="21"/>
                </a:cubicBezTo>
                <a:cubicBezTo>
                  <a:pt x="47" y="27"/>
                  <a:pt x="40" y="41"/>
                  <a:pt x="27" y="48"/>
                </a:cubicBezTo>
                <a:cubicBezTo>
                  <a:pt x="13" y="61"/>
                  <a:pt x="6" y="81"/>
                  <a:pt x="0" y="101"/>
                </a:cubicBezTo>
                <a:cubicBezTo>
                  <a:pt x="13" y="101"/>
                  <a:pt x="20" y="101"/>
                  <a:pt x="27" y="101"/>
                </a:cubicBezTo>
                <a:cubicBezTo>
                  <a:pt x="40" y="101"/>
                  <a:pt x="54" y="107"/>
                  <a:pt x="60" y="107"/>
                </a:cubicBezTo>
                <a:cubicBezTo>
                  <a:pt x="94" y="114"/>
                  <a:pt x="121" y="128"/>
                  <a:pt x="155" y="134"/>
                </a:cubicBezTo>
                <a:cubicBezTo>
                  <a:pt x="168" y="141"/>
                  <a:pt x="182" y="141"/>
                  <a:pt x="195" y="148"/>
                </a:cubicBezTo>
                <a:cubicBezTo>
                  <a:pt x="202" y="148"/>
                  <a:pt x="202" y="148"/>
                  <a:pt x="209" y="148"/>
                </a:cubicBezTo>
                <a:cubicBezTo>
                  <a:pt x="202" y="155"/>
                  <a:pt x="202" y="155"/>
                  <a:pt x="195" y="155"/>
                </a:cubicBezTo>
                <a:cubicBezTo>
                  <a:pt x="189" y="155"/>
                  <a:pt x="175" y="148"/>
                  <a:pt x="162" y="141"/>
                </a:cubicBezTo>
                <a:cubicBezTo>
                  <a:pt x="155" y="202"/>
                  <a:pt x="168" y="222"/>
                  <a:pt x="195" y="222"/>
                </a:cubicBezTo>
                <a:cubicBezTo>
                  <a:pt x="209" y="229"/>
                  <a:pt x="229" y="222"/>
                  <a:pt x="249" y="229"/>
                </a:cubicBezTo>
                <a:cubicBezTo>
                  <a:pt x="256" y="229"/>
                  <a:pt x="256" y="236"/>
                  <a:pt x="263" y="236"/>
                </a:cubicBezTo>
                <a:cubicBezTo>
                  <a:pt x="263" y="155"/>
                  <a:pt x="263" y="155"/>
                  <a:pt x="263" y="155"/>
                </a:cubicBezTo>
                <a:cubicBezTo>
                  <a:pt x="283" y="148"/>
                  <a:pt x="297" y="148"/>
                  <a:pt x="317" y="141"/>
                </a:cubicBezTo>
                <a:cubicBezTo>
                  <a:pt x="337" y="134"/>
                  <a:pt x="357" y="121"/>
                  <a:pt x="378" y="101"/>
                </a:cubicBezTo>
                <a:cubicBezTo>
                  <a:pt x="378" y="107"/>
                  <a:pt x="378" y="121"/>
                  <a:pt x="378" y="128"/>
                </a:cubicBezTo>
                <a:cubicBezTo>
                  <a:pt x="378" y="155"/>
                  <a:pt x="371" y="182"/>
                  <a:pt x="351" y="195"/>
                </a:cubicBezTo>
                <a:cubicBezTo>
                  <a:pt x="364" y="195"/>
                  <a:pt x="371" y="195"/>
                  <a:pt x="378" y="195"/>
                </a:cubicBezTo>
                <a:cubicBezTo>
                  <a:pt x="405" y="188"/>
                  <a:pt x="418" y="195"/>
                  <a:pt x="438" y="202"/>
                </a:cubicBezTo>
                <a:cubicBezTo>
                  <a:pt x="459" y="215"/>
                  <a:pt x="479" y="236"/>
                  <a:pt x="506" y="24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8" name="Freeform 786"/>
          <p:cNvSpPr>
            <a:spLocks noChangeArrowheads="1"/>
          </p:cNvSpPr>
          <p:nvPr/>
        </p:nvSpPr>
        <p:spPr bwMode="auto">
          <a:xfrm>
            <a:off x="6852444" y="3890169"/>
            <a:ext cx="42863" cy="26988"/>
          </a:xfrm>
          <a:custGeom>
            <a:avLst/>
            <a:gdLst>
              <a:gd name="T0" fmla="*/ 28123 w 163"/>
              <a:gd name="T1" fmla="*/ 0 h 102"/>
              <a:gd name="T2" fmla="*/ 28123 w 163"/>
              <a:gd name="T3" fmla="*/ 0 h 102"/>
              <a:gd name="T4" fmla="*/ 0 w 163"/>
              <a:gd name="T5" fmla="*/ 13970 h 102"/>
              <a:gd name="T6" fmla="*/ 28123 w 163"/>
              <a:gd name="T7" fmla="*/ 27939 h 102"/>
              <a:gd name="T8" fmla="*/ 59892 w 163"/>
              <a:gd name="T9" fmla="*/ 52257 h 102"/>
              <a:gd name="T10" fmla="*/ 77079 w 163"/>
              <a:gd name="T11" fmla="*/ 41909 h 102"/>
              <a:gd name="T12" fmla="*/ 59892 w 163"/>
              <a:gd name="T13" fmla="*/ 3104 h 102"/>
              <a:gd name="T14" fmla="*/ 28123 w 16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 h="102">
                <a:moveTo>
                  <a:pt x="54" y="0"/>
                </a:moveTo>
                <a:lnTo>
                  <a:pt x="54" y="0"/>
                </a:lnTo>
                <a:cubicBezTo>
                  <a:pt x="27" y="0"/>
                  <a:pt x="7" y="13"/>
                  <a:pt x="0" y="27"/>
                </a:cubicBezTo>
                <a:cubicBezTo>
                  <a:pt x="20" y="27"/>
                  <a:pt x="40" y="40"/>
                  <a:pt x="54" y="54"/>
                </a:cubicBezTo>
                <a:cubicBezTo>
                  <a:pt x="74" y="74"/>
                  <a:pt x="94" y="101"/>
                  <a:pt x="115" y="101"/>
                </a:cubicBezTo>
                <a:cubicBezTo>
                  <a:pt x="128" y="94"/>
                  <a:pt x="135" y="94"/>
                  <a:pt x="148" y="81"/>
                </a:cubicBezTo>
                <a:cubicBezTo>
                  <a:pt x="162" y="47"/>
                  <a:pt x="142" y="20"/>
                  <a:pt x="115" y="6"/>
                </a:cubicBezTo>
                <a:cubicBezTo>
                  <a:pt x="94" y="0"/>
                  <a:pt x="74" y="0"/>
                  <a:pt x="5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099" name="Freeform 787"/>
          <p:cNvSpPr>
            <a:spLocks noChangeArrowheads="1"/>
          </p:cNvSpPr>
          <p:nvPr/>
        </p:nvSpPr>
        <p:spPr bwMode="auto">
          <a:xfrm>
            <a:off x="8247857" y="3928269"/>
            <a:ext cx="111125" cy="77788"/>
          </a:xfrm>
          <a:custGeom>
            <a:avLst/>
            <a:gdLst>
              <a:gd name="T0" fmla="*/ 91424 w 426"/>
              <a:gd name="T1" fmla="*/ 74347 h 298"/>
              <a:gd name="T2" fmla="*/ 91424 w 426"/>
              <a:gd name="T3" fmla="*/ 74347 h 298"/>
              <a:gd name="T4" fmla="*/ 109186 w 426"/>
              <a:gd name="T5" fmla="*/ 102620 h 298"/>
              <a:gd name="T6" fmla="*/ 130083 w 426"/>
              <a:gd name="T7" fmla="*/ 109427 h 298"/>
              <a:gd name="T8" fmla="*/ 161951 w 426"/>
              <a:gd name="T9" fmla="*/ 120422 h 298"/>
              <a:gd name="T10" fmla="*/ 176056 w 426"/>
              <a:gd name="T11" fmla="*/ 124087 h 298"/>
              <a:gd name="T12" fmla="*/ 183370 w 426"/>
              <a:gd name="T13" fmla="*/ 124087 h 298"/>
              <a:gd name="T14" fmla="*/ 193819 w 426"/>
              <a:gd name="T15" fmla="*/ 127228 h 298"/>
              <a:gd name="T16" fmla="*/ 197476 w 426"/>
              <a:gd name="T17" fmla="*/ 130893 h 298"/>
              <a:gd name="T18" fmla="*/ 204267 w 426"/>
              <a:gd name="T19" fmla="*/ 134558 h 298"/>
              <a:gd name="T20" fmla="*/ 222030 w 426"/>
              <a:gd name="T21" fmla="*/ 155501 h 298"/>
              <a:gd name="T22" fmla="*/ 204267 w 426"/>
              <a:gd name="T23" fmla="*/ 113092 h 298"/>
              <a:gd name="T24" fmla="*/ 197476 w 426"/>
              <a:gd name="T25" fmla="*/ 102620 h 298"/>
              <a:gd name="T26" fmla="*/ 193819 w 426"/>
              <a:gd name="T27" fmla="*/ 98955 h 298"/>
              <a:gd name="T28" fmla="*/ 183370 w 426"/>
              <a:gd name="T29" fmla="*/ 84819 h 298"/>
              <a:gd name="T30" fmla="*/ 176056 w 426"/>
              <a:gd name="T31" fmla="*/ 78013 h 298"/>
              <a:gd name="T32" fmla="*/ 176056 w 426"/>
              <a:gd name="T33" fmla="*/ 78013 h 298"/>
              <a:gd name="T34" fmla="*/ 176056 w 426"/>
              <a:gd name="T35" fmla="*/ 70682 h 298"/>
              <a:gd name="T36" fmla="*/ 176056 w 426"/>
              <a:gd name="T37" fmla="*/ 67541 h 298"/>
              <a:gd name="T38" fmla="*/ 176056 w 426"/>
              <a:gd name="T39" fmla="*/ 49740 h 298"/>
              <a:gd name="T40" fmla="*/ 183370 w 426"/>
              <a:gd name="T41" fmla="*/ 28273 h 298"/>
              <a:gd name="T42" fmla="*/ 176056 w 426"/>
              <a:gd name="T43" fmla="*/ 28273 h 298"/>
              <a:gd name="T44" fmla="*/ 161951 w 426"/>
              <a:gd name="T45" fmla="*/ 28273 h 298"/>
              <a:gd name="T46" fmla="*/ 133740 w 426"/>
              <a:gd name="T47" fmla="*/ 46074 h 298"/>
              <a:gd name="T48" fmla="*/ 130083 w 426"/>
              <a:gd name="T49" fmla="*/ 46074 h 298"/>
              <a:gd name="T50" fmla="*/ 109186 w 426"/>
              <a:gd name="T51" fmla="*/ 31938 h 298"/>
              <a:gd name="T52" fmla="*/ 91424 w 426"/>
              <a:gd name="T53" fmla="*/ 25132 h 298"/>
              <a:gd name="T54" fmla="*/ 80975 w 426"/>
              <a:gd name="T55" fmla="*/ 17802 h 298"/>
              <a:gd name="T56" fmla="*/ 63213 w 426"/>
              <a:gd name="T57" fmla="*/ 10995 h 298"/>
              <a:gd name="T58" fmla="*/ 56422 w 426"/>
              <a:gd name="T59" fmla="*/ 7330 h 298"/>
              <a:gd name="T60" fmla="*/ 49108 w 426"/>
              <a:gd name="T61" fmla="*/ 3665 h 298"/>
              <a:gd name="T62" fmla="*/ 42316 w 426"/>
              <a:gd name="T63" fmla="*/ 0 h 298"/>
              <a:gd name="T64" fmla="*/ 38659 w 426"/>
              <a:gd name="T65" fmla="*/ 0 h 298"/>
              <a:gd name="T66" fmla="*/ 31345 w 426"/>
              <a:gd name="T67" fmla="*/ 31938 h 298"/>
              <a:gd name="T68" fmla="*/ 10448 w 426"/>
              <a:gd name="T69" fmla="*/ 31938 h 298"/>
              <a:gd name="T70" fmla="*/ 0 w 426"/>
              <a:gd name="T71" fmla="*/ 49740 h 298"/>
              <a:gd name="T72" fmla="*/ 10448 w 426"/>
              <a:gd name="T73" fmla="*/ 56546 h 298"/>
              <a:gd name="T74" fmla="*/ 31345 w 426"/>
              <a:gd name="T75" fmla="*/ 63876 h 298"/>
              <a:gd name="T76" fmla="*/ 42316 w 426"/>
              <a:gd name="T77" fmla="*/ 63876 h 298"/>
              <a:gd name="T78" fmla="*/ 49108 w 426"/>
              <a:gd name="T79" fmla="*/ 60211 h 298"/>
              <a:gd name="T80" fmla="*/ 56422 w 426"/>
              <a:gd name="T81" fmla="*/ 49740 h 298"/>
              <a:gd name="T82" fmla="*/ 63213 w 426"/>
              <a:gd name="T83" fmla="*/ 46074 h 298"/>
              <a:gd name="T84" fmla="*/ 80975 w 426"/>
              <a:gd name="T85" fmla="*/ 39268 h 298"/>
              <a:gd name="T86" fmla="*/ 91424 w 426"/>
              <a:gd name="T87" fmla="*/ 39268 h 298"/>
              <a:gd name="T88" fmla="*/ 91424 w 426"/>
              <a:gd name="T89" fmla="*/ 39268 h 298"/>
              <a:gd name="T90" fmla="*/ 91424 w 426"/>
              <a:gd name="T91" fmla="*/ 46074 h 298"/>
              <a:gd name="T92" fmla="*/ 91424 w 426"/>
              <a:gd name="T93" fmla="*/ 74347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6" h="298">
                <a:moveTo>
                  <a:pt x="175" y="142"/>
                </a:moveTo>
                <a:lnTo>
                  <a:pt x="175" y="142"/>
                </a:lnTo>
                <a:cubicBezTo>
                  <a:pt x="182" y="162"/>
                  <a:pt x="195" y="183"/>
                  <a:pt x="209" y="196"/>
                </a:cubicBezTo>
                <a:cubicBezTo>
                  <a:pt x="222" y="203"/>
                  <a:pt x="236" y="209"/>
                  <a:pt x="249" y="209"/>
                </a:cubicBezTo>
                <a:cubicBezTo>
                  <a:pt x="270" y="216"/>
                  <a:pt x="290" y="223"/>
                  <a:pt x="310" y="230"/>
                </a:cubicBezTo>
                <a:cubicBezTo>
                  <a:pt x="324" y="230"/>
                  <a:pt x="330" y="230"/>
                  <a:pt x="337" y="237"/>
                </a:cubicBezTo>
                <a:cubicBezTo>
                  <a:pt x="344" y="237"/>
                  <a:pt x="344" y="237"/>
                  <a:pt x="351" y="237"/>
                </a:cubicBezTo>
                <a:cubicBezTo>
                  <a:pt x="357" y="243"/>
                  <a:pt x="364" y="243"/>
                  <a:pt x="371" y="243"/>
                </a:cubicBezTo>
                <a:cubicBezTo>
                  <a:pt x="371" y="250"/>
                  <a:pt x="378" y="250"/>
                  <a:pt x="378" y="250"/>
                </a:cubicBezTo>
                <a:cubicBezTo>
                  <a:pt x="384" y="250"/>
                  <a:pt x="384" y="250"/>
                  <a:pt x="391" y="257"/>
                </a:cubicBezTo>
                <a:cubicBezTo>
                  <a:pt x="405" y="264"/>
                  <a:pt x="418" y="277"/>
                  <a:pt x="425" y="297"/>
                </a:cubicBezTo>
                <a:cubicBezTo>
                  <a:pt x="418" y="264"/>
                  <a:pt x="405" y="237"/>
                  <a:pt x="391" y="216"/>
                </a:cubicBezTo>
                <a:cubicBezTo>
                  <a:pt x="384" y="209"/>
                  <a:pt x="384" y="203"/>
                  <a:pt x="378" y="196"/>
                </a:cubicBezTo>
                <a:cubicBezTo>
                  <a:pt x="371" y="189"/>
                  <a:pt x="371" y="189"/>
                  <a:pt x="371" y="189"/>
                </a:cubicBezTo>
                <a:cubicBezTo>
                  <a:pt x="364" y="183"/>
                  <a:pt x="357" y="169"/>
                  <a:pt x="351" y="162"/>
                </a:cubicBezTo>
                <a:cubicBezTo>
                  <a:pt x="344" y="162"/>
                  <a:pt x="344" y="156"/>
                  <a:pt x="337" y="149"/>
                </a:cubicBezTo>
                <a:cubicBezTo>
                  <a:pt x="337" y="142"/>
                  <a:pt x="337" y="142"/>
                  <a:pt x="337" y="135"/>
                </a:cubicBezTo>
                <a:cubicBezTo>
                  <a:pt x="337" y="129"/>
                  <a:pt x="337" y="129"/>
                  <a:pt x="337" y="129"/>
                </a:cubicBezTo>
                <a:cubicBezTo>
                  <a:pt x="337" y="122"/>
                  <a:pt x="337" y="108"/>
                  <a:pt x="337" y="95"/>
                </a:cubicBezTo>
                <a:cubicBezTo>
                  <a:pt x="337" y="81"/>
                  <a:pt x="344" y="68"/>
                  <a:pt x="351" y="54"/>
                </a:cubicBezTo>
                <a:cubicBezTo>
                  <a:pt x="344" y="54"/>
                  <a:pt x="344" y="54"/>
                  <a:pt x="337" y="54"/>
                </a:cubicBezTo>
                <a:cubicBezTo>
                  <a:pt x="330" y="54"/>
                  <a:pt x="324" y="54"/>
                  <a:pt x="310" y="54"/>
                </a:cubicBezTo>
                <a:cubicBezTo>
                  <a:pt x="283" y="54"/>
                  <a:pt x="263" y="68"/>
                  <a:pt x="256" y="88"/>
                </a:cubicBezTo>
                <a:cubicBezTo>
                  <a:pt x="249" y="88"/>
                  <a:pt x="249" y="88"/>
                  <a:pt x="249" y="88"/>
                </a:cubicBezTo>
                <a:cubicBezTo>
                  <a:pt x="236" y="81"/>
                  <a:pt x="222" y="75"/>
                  <a:pt x="209" y="61"/>
                </a:cubicBezTo>
                <a:cubicBezTo>
                  <a:pt x="202" y="54"/>
                  <a:pt x="189" y="54"/>
                  <a:pt x="175" y="48"/>
                </a:cubicBezTo>
                <a:cubicBezTo>
                  <a:pt x="168" y="41"/>
                  <a:pt x="162" y="41"/>
                  <a:pt x="155" y="34"/>
                </a:cubicBezTo>
                <a:cubicBezTo>
                  <a:pt x="141" y="27"/>
                  <a:pt x="135" y="27"/>
                  <a:pt x="121" y="21"/>
                </a:cubicBezTo>
                <a:cubicBezTo>
                  <a:pt x="108" y="14"/>
                  <a:pt x="108" y="14"/>
                  <a:pt x="108" y="14"/>
                </a:cubicBezTo>
                <a:cubicBezTo>
                  <a:pt x="94" y="7"/>
                  <a:pt x="94" y="7"/>
                  <a:pt x="94" y="7"/>
                </a:cubicBezTo>
                <a:cubicBezTo>
                  <a:pt x="81" y="0"/>
                  <a:pt x="81" y="0"/>
                  <a:pt x="81" y="0"/>
                </a:cubicBezTo>
                <a:cubicBezTo>
                  <a:pt x="74" y="0"/>
                  <a:pt x="74" y="0"/>
                  <a:pt x="74" y="0"/>
                </a:cubicBezTo>
                <a:cubicBezTo>
                  <a:pt x="87" y="54"/>
                  <a:pt x="74" y="61"/>
                  <a:pt x="60" y="61"/>
                </a:cubicBezTo>
                <a:cubicBezTo>
                  <a:pt x="54" y="61"/>
                  <a:pt x="33" y="54"/>
                  <a:pt x="20" y="61"/>
                </a:cubicBezTo>
                <a:cubicBezTo>
                  <a:pt x="13" y="68"/>
                  <a:pt x="6" y="75"/>
                  <a:pt x="0" y="95"/>
                </a:cubicBezTo>
                <a:cubicBezTo>
                  <a:pt x="6" y="102"/>
                  <a:pt x="13" y="108"/>
                  <a:pt x="20" y="108"/>
                </a:cubicBezTo>
                <a:cubicBezTo>
                  <a:pt x="40" y="122"/>
                  <a:pt x="54" y="122"/>
                  <a:pt x="60" y="122"/>
                </a:cubicBezTo>
                <a:cubicBezTo>
                  <a:pt x="74" y="129"/>
                  <a:pt x="74" y="122"/>
                  <a:pt x="81" y="122"/>
                </a:cubicBezTo>
                <a:cubicBezTo>
                  <a:pt x="87" y="122"/>
                  <a:pt x="94" y="115"/>
                  <a:pt x="94" y="115"/>
                </a:cubicBezTo>
                <a:cubicBezTo>
                  <a:pt x="101" y="108"/>
                  <a:pt x="108" y="102"/>
                  <a:pt x="108" y="95"/>
                </a:cubicBezTo>
                <a:cubicBezTo>
                  <a:pt x="114" y="95"/>
                  <a:pt x="114" y="88"/>
                  <a:pt x="121" y="88"/>
                </a:cubicBezTo>
                <a:cubicBezTo>
                  <a:pt x="128" y="81"/>
                  <a:pt x="141" y="75"/>
                  <a:pt x="155" y="75"/>
                </a:cubicBezTo>
                <a:cubicBezTo>
                  <a:pt x="162" y="75"/>
                  <a:pt x="168" y="75"/>
                  <a:pt x="175" y="75"/>
                </a:cubicBezTo>
                <a:cubicBezTo>
                  <a:pt x="175" y="75"/>
                  <a:pt x="175" y="81"/>
                  <a:pt x="175" y="88"/>
                </a:cubicBezTo>
                <a:cubicBezTo>
                  <a:pt x="168" y="108"/>
                  <a:pt x="168" y="122"/>
                  <a:pt x="175"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0" name="Freeform 788"/>
          <p:cNvSpPr>
            <a:spLocks noChangeArrowheads="1"/>
          </p:cNvSpPr>
          <p:nvPr/>
        </p:nvSpPr>
        <p:spPr bwMode="auto">
          <a:xfrm>
            <a:off x="6661944" y="3783807"/>
            <a:ext cx="43656" cy="49213"/>
          </a:xfrm>
          <a:custGeom>
            <a:avLst/>
            <a:gdLst>
              <a:gd name="T0" fmla="*/ 86669 w 169"/>
              <a:gd name="T1" fmla="*/ 87178 h 189"/>
              <a:gd name="T2" fmla="*/ 86669 w 169"/>
              <a:gd name="T3" fmla="*/ 87178 h 189"/>
              <a:gd name="T4" fmla="*/ 79963 w 169"/>
              <a:gd name="T5" fmla="*/ 62643 h 189"/>
              <a:gd name="T6" fmla="*/ 41787 w 169"/>
              <a:gd name="T7" fmla="*/ 34975 h 189"/>
              <a:gd name="T8" fmla="*/ 41787 w 169"/>
              <a:gd name="T9" fmla="*/ 6786 h 189"/>
              <a:gd name="T10" fmla="*/ 48493 w 169"/>
              <a:gd name="T11" fmla="*/ 0 h 189"/>
              <a:gd name="T12" fmla="*/ 41787 w 169"/>
              <a:gd name="T13" fmla="*/ 0 h 189"/>
              <a:gd name="T14" fmla="*/ 20636 w 169"/>
              <a:gd name="T15" fmla="*/ 0 h 189"/>
              <a:gd name="T16" fmla="*/ 6707 w 169"/>
              <a:gd name="T17" fmla="*/ 0 h 189"/>
              <a:gd name="T18" fmla="*/ 6707 w 169"/>
              <a:gd name="T19" fmla="*/ 87178 h 189"/>
              <a:gd name="T20" fmla="*/ 20636 w 169"/>
              <a:gd name="T21" fmla="*/ 90832 h 189"/>
              <a:gd name="T22" fmla="*/ 41787 w 169"/>
              <a:gd name="T23" fmla="*/ 94486 h 189"/>
              <a:gd name="T24" fmla="*/ 79963 w 169"/>
              <a:gd name="T25" fmla="*/ 90832 h 189"/>
              <a:gd name="T26" fmla="*/ 86669 w 169"/>
              <a:gd name="T27" fmla="*/ 87178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 h="189">
                <a:moveTo>
                  <a:pt x="168" y="167"/>
                </a:moveTo>
                <a:lnTo>
                  <a:pt x="168" y="167"/>
                </a:lnTo>
                <a:cubicBezTo>
                  <a:pt x="168" y="147"/>
                  <a:pt x="162" y="134"/>
                  <a:pt x="155" y="120"/>
                </a:cubicBezTo>
                <a:cubicBezTo>
                  <a:pt x="135" y="100"/>
                  <a:pt x="101" y="87"/>
                  <a:pt x="81" y="67"/>
                </a:cubicBezTo>
                <a:cubicBezTo>
                  <a:pt x="67" y="54"/>
                  <a:pt x="60" y="40"/>
                  <a:pt x="81" y="13"/>
                </a:cubicBezTo>
                <a:cubicBezTo>
                  <a:pt x="81" y="6"/>
                  <a:pt x="87" y="6"/>
                  <a:pt x="94" y="0"/>
                </a:cubicBezTo>
                <a:cubicBezTo>
                  <a:pt x="81" y="0"/>
                  <a:pt x="81" y="0"/>
                  <a:pt x="81" y="0"/>
                </a:cubicBezTo>
                <a:cubicBezTo>
                  <a:pt x="40" y="0"/>
                  <a:pt x="40" y="0"/>
                  <a:pt x="40" y="0"/>
                </a:cubicBezTo>
                <a:cubicBezTo>
                  <a:pt x="13" y="0"/>
                  <a:pt x="13" y="0"/>
                  <a:pt x="13" y="0"/>
                </a:cubicBezTo>
                <a:cubicBezTo>
                  <a:pt x="0" y="93"/>
                  <a:pt x="0" y="74"/>
                  <a:pt x="13" y="167"/>
                </a:cubicBezTo>
                <a:cubicBezTo>
                  <a:pt x="27" y="174"/>
                  <a:pt x="33" y="174"/>
                  <a:pt x="40" y="174"/>
                </a:cubicBezTo>
                <a:cubicBezTo>
                  <a:pt x="54" y="174"/>
                  <a:pt x="67" y="181"/>
                  <a:pt x="81" y="181"/>
                </a:cubicBezTo>
                <a:cubicBezTo>
                  <a:pt x="108" y="188"/>
                  <a:pt x="121" y="188"/>
                  <a:pt x="155" y="174"/>
                </a:cubicBezTo>
                <a:cubicBezTo>
                  <a:pt x="155" y="174"/>
                  <a:pt x="162" y="174"/>
                  <a:pt x="168" y="16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1" name="Freeform 789"/>
          <p:cNvSpPr>
            <a:spLocks noChangeArrowheads="1"/>
          </p:cNvSpPr>
          <p:nvPr/>
        </p:nvSpPr>
        <p:spPr bwMode="auto">
          <a:xfrm>
            <a:off x="6738144" y="3679032"/>
            <a:ext cx="28575" cy="33338"/>
          </a:xfrm>
          <a:custGeom>
            <a:avLst/>
            <a:gdLst>
              <a:gd name="T0" fmla="*/ 53148 w 109"/>
              <a:gd name="T1" fmla="*/ 13820 h 130"/>
              <a:gd name="T2" fmla="*/ 53148 w 109"/>
              <a:gd name="T3" fmla="*/ 13820 h 130"/>
              <a:gd name="T4" fmla="*/ 46307 w 109"/>
              <a:gd name="T5" fmla="*/ 13820 h 130"/>
              <a:gd name="T6" fmla="*/ 28416 w 109"/>
              <a:gd name="T7" fmla="*/ 13820 h 130"/>
              <a:gd name="T8" fmla="*/ 3684 w 109"/>
              <a:gd name="T9" fmla="*/ 3583 h 130"/>
              <a:gd name="T10" fmla="*/ 0 w 109"/>
              <a:gd name="T11" fmla="*/ 0 h 130"/>
              <a:gd name="T12" fmla="*/ 0 w 109"/>
              <a:gd name="T13" fmla="*/ 66029 h 130"/>
              <a:gd name="T14" fmla="*/ 3684 w 109"/>
              <a:gd name="T15" fmla="*/ 66029 h 130"/>
              <a:gd name="T16" fmla="*/ 28416 w 109"/>
              <a:gd name="T17" fmla="*/ 66029 h 130"/>
              <a:gd name="T18" fmla="*/ 46307 w 109"/>
              <a:gd name="T19" fmla="*/ 55280 h 130"/>
              <a:gd name="T20" fmla="*/ 53148 w 109"/>
              <a:gd name="T21" fmla="*/ 45043 h 130"/>
              <a:gd name="T22" fmla="*/ 53148 w 109"/>
              <a:gd name="T23" fmla="*/ 13820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130">
                <a:moveTo>
                  <a:pt x="101" y="27"/>
                </a:moveTo>
                <a:lnTo>
                  <a:pt x="101" y="27"/>
                </a:lnTo>
                <a:cubicBezTo>
                  <a:pt x="95" y="27"/>
                  <a:pt x="95" y="27"/>
                  <a:pt x="88" y="27"/>
                </a:cubicBezTo>
                <a:cubicBezTo>
                  <a:pt x="74" y="27"/>
                  <a:pt x="61" y="27"/>
                  <a:pt x="54" y="27"/>
                </a:cubicBezTo>
                <a:cubicBezTo>
                  <a:pt x="34" y="21"/>
                  <a:pt x="20" y="14"/>
                  <a:pt x="7" y="7"/>
                </a:cubicBezTo>
                <a:cubicBezTo>
                  <a:pt x="7" y="7"/>
                  <a:pt x="7" y="7"/>
                  <a:pt x="0" y="0"/>
                </a:cubicBezTo>
                <a:cubicBezTo>
                  <a:pt x="0" y="129"/>
                  <a:pt x="0" y="129"/>
                  <a:pt x="0" y="129"/>
                </a:cubicBezTo>
                <a:cubicBezTo>
                  <a:pt x="7" y="129"/>
                  <a:pt x="7" y="129"/>
                  <a:pt x="7" y="129"/>
                </a:cubicBezTo>
                <a:cubicBezTo>
                  <a:pt x="27" y="129"/>
                  <a:pt x="41" y="129"/>
                  <a:pt x="54" y="129"/>
                </a:cubicBezTo>
                <a:cubicBezTo>
                  <a:pt x="68" y="122"/>
                  <a:pt x="81" y="115"/>
                  <a:pt x="88" y="108"/>
                </a:cubicBezTo>
                <a:cubicBezTo>
                  <a:pt x="95" y="102"/>
                  <a:pt x="95" y="95"/>
                  <a:pt x="101" y="88"/>
                </a:cubicBezTo>
                <a:cubicBezTo>
                  <a:pt x="108" y="75"/>
                  <a:pt x="108" y="54"/>
                  <a:pt x="101"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2" name="Freeform 790"/>
          <p:cNvSpPr>
            <a:spLocks noChangeArrowheads="1"/>
          </p:cNvSpPr>
          <p:nvPr/>
        </p:nvSpPr>
        <p:spPr bwMode="auto">
          <a:xfrm>
            <a:off x="6669088" y="3679032"/>
            <a:ext cx="59532" cy="48419"/>
          </a:xfrm>
          <a:custGeom>
            <a:avLst/>
            <a:gdLst>
              <a:gd name="T0" fmla="*/ 98038 w 230"/>
              <a:gd name="T1" fmla="*/ 70706 h 184"/>
              <a:gd name="T2" fmla="*/ 98038 w 230"/>
              <a:gd name="T3" fmla="*/ 70706 h 184"/>
              <a:gd name="T4" fmla="*/ 104782 w 230"/>
              <a:gd name="T5" fmla="*/ 63897 h 184"/>
              <a:gd name="T6" fmla="*/ 104782 w 230"/>
              <a:gd name="T7" fmla="*/ 46090 h 184"/>
              <a:gd name="T8" fmla="*/ 101151 w 230"/>
              <a:gd name="T9" fmla="*/ 46090 h 184"/>
              <a:gd name="T10" fmla="*/ 98038 w 230"/>
              <a:gd name="T11" fmla="*/ 56564 h 184"/>
              <a:gd name="T12" fmla="*/ 66396 w 230"/>
              <a:gd name="T13" fmla="*/ 25140 h 184"/>
              <a:gd name="T14" fmla="*/ 62765 w 230"/>
              <a:gd name="T15" fmla="*/ 17807 h 184"/>
              <a:gd name="T16" fmla="*/ 66396 w 230"/>
              <a:gd name="T17" fmla="*/ 17807 h 184"/>
              <a:gd name="T18" fmla="*/ 98038 w 230"/>
              <a:gd name="T19" fmla="*/ 28282 h 184"/>
              <a:gd name="T20" fmla="*/ 101151 w 230"/>
              <a:gd name="T21" fmla="*/ 7332 h 184"/>
              <a:gd name="T22" fmla="*/ 98038 w 230"/>
              <a:gd name="T23" fmla="*/ 7332 h 184"/>
              <a:gd name="T24" fmla="*/ 66396 w 230"/>
              <a:gd name="T25" fmla="*/ 0 h 184"/>
              <a:gd name="T26" fmla="*/ 28011 w 230"/>
              <a:gd name="T27" fmla="*/ 3666 h 184"/>
              <a:gd name="T28" fmla="*/ 10374 w 230"/>
              <a:gd name="T29" fmla="*/ 7332 h 184"/>
              <a:gd name="T30" fmla="*/ 28011 w 230"/>
              <a:gd name="T31" fmla="*/ 35615 h 184"/>
              <a:gd name="T32" fmla="*/ 28011 w 230"/>
              <a:gd name="T33" fmla="*/ 42423 h 184"/>
              <a:gd name="T34" fmla="*/ 6743 w 230"/>
              <a:gd name="T35" fmla="*/ 35615 h 184"/>
              <a:gd name="T36" fmla="*/ 0 w 230"/>
              <a:gd name="T37" fmla="*/ 31948 h 184"/>
              <a:gd name="T38" fmla="*/ 6743 w 230"/>
              <a:gd name="T39" fmla="*/ 53422 h 184"/>
              <a:gd name="T40" fmla="*/ 28011 w 230"/>
              <a:gd name="T41" fmla="*/ 70706 h 184"/>
              <a:gd name="T42" fmla="*/ 66396 w 230"/>
              <a:gd name="T43" fmla="*/ 92179 h 184"/>
              <a:gd name="T44" fmla="*/ 98038 w 230"/>
              <a:gd name="T45" fmla="*/ 92179 h 184"/>
              <a:gd name="T46" fmla="*/ 104782 w 230"/>
              <a:gd name="T47" fmla="*/ 88513 h 184"/>
              <a:gd name="T48" fmla="*/ 115156 w 230"/>
              <a:gd name="T49" fmla="*/ 84847 h 184"/>
              <a:gd name="T50" fmla="*/ 104782 w 230"/>
              <a:gd name="T51" fmla="*/ 84847 h 184"/>
              <a:gd name="T52" fmla="*/ 98038 w 230"/>
              <a:gd name="T53" fmla="*/ 84847 h 184"/>
              <a:gd name="T54" fmla="*/ 98038 w 230"/>
              <a:gd name="T55" fmla="*/ 70706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0" h="184">
                <a:moveTo>
                  <a:pt x="189" y="135"/>
                </a:moveTo>
                <a:lnTo>
                  <a:pt x="189" y="135"/>
                </a:lnTo>
                <a:cubicBezTo>
                  <a:pt x="195" y="129"/>
                  <a:pt x="202" y="122"/>
                  <a:pt x="202" y="122"/>
                </a:cubicBezTo>
                <a:cubicBezTo>
                  <a:pt x="222" y="102"/>
                  <a:pt x="229" y="88"/>
                  <a:pt x="202" y="88"/>
                </a:cubicBezTo>
                <a:cubicBezTo>
                  <a:pt x="202" y="88"/>
                  <a:pt x="202" y="88"/>
                  <a:pt x="195" y="88"/>
                </a:cubicBezTo>
                <a:cubicBezTo>
                  <a:pt x="195" y="95"/>
                  <a:pt x="195" y="102"/>
                  <a:pt x="189" y="108"/>
                </a:cubicBezTo>
                <a:cubicBezTo>
                  <a:pt x="175" y="115"/>
                  <a:pt x="141" y="68"/>
                  <a:pt x="128" y="48"/>
                </a:cubicBezTo>
                <a:cubicBezTo>
                  <a:pt x="128" y="41"/>
                  <a:pt x="121" y="41"/>
                  <a:pt x="121" y="34"/>
                </a:cubicBezTo>
                <a:lnTo>
                  <a:pt x="128" y="34"/>
                </a:lnTo>
                <a:cubicBezTo>
                  <a:pt x="155" y="27"/>
                  <a:pt x="175" y="54"/>
                  <a:pt x="189" y="54"/>
                </a:cubicBezTo>
                <a:cubicBezTo>
                  <a:pt x="195" y="61"/>
                  <a:pt x="202" y="48"/>
                  <a:pt x="195" y="14"/>
                </a:cubicBezTo>
                <a:cubicBezTo>
                  <a:pt x="189" y="14"/>
                  <a:pt x="189" y="14"/>
                  <a:pt x="189" y="14"/>
                </a:cubicBezTo>
                <a:cubicBezTo>
                  <a:pt x="162" y="7"/>
                  <a:pt x="141" y="7"/>
                  <a:pt x="128" y="0"/>
                </a:cubicBezTo>
                <a:cubicBezTo>
                  <a:pt x="108" y="0"/>
                  <a:pt x="94" y="0"/>
                  <a:pt x="54" y="7"/>
                </a:cubicBezTo>
                <a:cubicBezTo>
                  <a:pt x="40" y="7"/>
                  <a:pt x="33" y="14"/>
                  <a:pt x="20" y="14"/>
                </a:cubicBezTo>
                <a:cubicBezTo>
                  <a:pt x="33" y="41"/>
                  <a:pt x="47" y="61"/>
                  <a:pt x="54" y="68"/>
                </a:cubicBezTo>
                <a:cubicBezTo>
                  <a:pt x="54" y="81"/>
                  <a:pt x="60" y="81"/>
                  <a:pt x="54" y="81"/>
                </a:cubicBezTo>
                <a:cubicBezTo>
                  <a:pt x="47" y="81"/>
                  <a:pt x="33" y="75"/>
                  <a:pt x="13" y="68"/>
                </a:cubicBezTo>
                <a:cubicBezTo>
                  <a:pt x="0" y="61"/>
                  <a:pt x="0" y="61"/>
                  <a:pt x="0" y="61"/>
                </a:cubicBezTo>
                <a:cubicBezTo>
                  <a:pt x="0" y="75"/>
                  <a:pt x="6" y="88"/>
                  <a:pt x="13" y="102"/>
                </a:cubicBezTo>
                <a:cubicBezTo>
                  <a:pt x="27" y="115"/>
                  <a:pt x="33" y="129"/>
                  <a:pt x="54" y="135"/>
                </a:cubicBezTo>
                <a:cubicBezTo>
                  <a:pt x="74" y="156"/>
                  <a:pt x="101" y="169"/>
                  <a:pt x="128" y="176"/>
                </a:cubicBezTo>
                <a:cubicBezTo>
                  <a:pt x="148" y="176"/>
                  <a:pt x="168" y="183"/>
                  <a:pt x="189" y="176"/>
                </a:cubicBezTo>
                <a:cubicBezTo>
                  <a:pt x="195" y="176"/>
                  <a:pt x="202" y="176"/>
                  <a:pt x="202" y="169"/>
                </a:cubicBezTo>
                <a:cubicBezTo>
                  <a:pt x="209" y="169"/>
                  <a:pt x="216" y="162"/>
                  <a:pt x="222" y="162"/>
                </a:cubicBezTo>
                <a:cubicBezTo>
                  <a:pt x="216" y="162"/>
                  <a:pt x="209" y="162"/>
                  <a:pt x="202" y="162"/>
                </a:cubicBezTo>
                <a:cubicBezTo>
                  <a:pt x="195" y="162"/>
                  <a:pt x="195" y="162"/>
                  <a:pt x="189" y="162"/>
                </a:cubicBezTo>
                <a:cubicBezTo>
                  <a:pt x="168" y="156"/>
                  <a:pt x="175" y="149"/>
                  <a:pt x="189"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3" name="Freeform 791"/>
          <p:cNvSpPr>
            <a:spLocks noChangeArrowheads="1"/>
          </p:cNvSpPr>
          <p:nvPr/>
        </p:nvSpPr>
        <p:spPr bwMode="auto">
          <a:xfrm>
            <a:off x="7534275" y="5911057"/>
            <a:ext cx="44450" cy="31750"/>
          </a:xfrm>
          <a:custGeom>
            <a:avLst/>
            <a:gdLst>
              <a:gd name="T0" fmla="*/ 85269 w 170"/>
              <a:gd name="T1" fmla="*/ 49620 h 123"/>
              <a:gd name="T2" fmla="*/ 85269 w 170"/>
              <a:gd name="T3" fmla="*/ 49620 h 123"/>
              <a:gd name="T4" fmla="*/ 74742 w 170"/>
              <a:gd name="T5" fmla="*/ 0 h 123"/>
              <a:gd name="T6" fmla="*/ 63689 w 170"/>
              <a:gd name="T7" fmla="*/ 0 h 123"/>
              <a:gd name="T8" fmla="*/ 49477 w 170"/>
              <a:gd name="T9" fmla="*/ 0 h 123"/>
              <a:gd name="T10" fmla="*/ 35266 w 170"/>
              <a:gd name="T11" fmla="*/ 63723 h 123"/>
              <a:gd name="T12" fmla="*/ 49477 w 170"/>
              <a:gd name="T13" fmla="*/ 49620 h 123"/>
              <a:gd name="T14" fmla="*/ 63689 w 170"/>
              <a:gd name="T15" fmla="*/ 53276 h 123"/>
              <a:gd name="T16" fmla="*/ 85269 w 170"/>
              <a:gd name="T17" fmla="*/ 60066 h 123"/>
              <a:gd name="T18" fmla="*/ 88954 w 170"/>
              <a:gd name="T19" fmla="*/ 53276 h 123"/>
              <a:gd name="T20" fmla="*/ 85269 w 170"/>
              <a:gd name="T21" fmla="*/ 4962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23">
                <a:moveTo>
                  <a:pt x="162" y="95"/>
                </a:moveTo>
                <a:lnTo>
                  <a:pt x="162" y="95"/>
                </a:lnTo>
                <a:cubicBezTo>
                  <a:pt x="128" y="75"/>
                  <a:pt x="108" y="34"/>
                  <a:pt x="142" y="0"/>
                </a:cubicBezTo>
                <a:cubicBezTo>
                  <a:pt x="135" y="0"/>
                  <a:pt x="128" y="0"/>
                  <a:pt x="121" y="0"/>
                </a:cubicBezTo>
                <a:cubicBezTo>
                  <a:pt x="115" y="0"/>
                  <a:pt x="101" y="0"/>
                  <a:pt x="94" y="0"/>
                </a:cubicBezTo>
                <a:cubicBezTo>
                  <a:pt x="20" y="14"/>
                  <a:pt x="0" y="88"/>
                  <a:pt x="67" y="122"/>
                </a:cubicBezTo>
                <a:cubicBezTo>
                  <a:pt x="67" y="95"/>
                  <a:pt x="81" y="88"/>
                  <a:pt x="94" y="95"/>
                </a:cubicBezTo>
                <a:cubicBezTo>
                  <a:pt x="101" y="95"/>
                  <a:pt x="115" y="102"/>
                  <a:pt x="121" y="102"/>
                </a:cubicBezTo>
                <a:cubicBezTo>
                  <a:pt x="142" y="115"/>
                  <a:pt x="155" y="122"/>
                  <a:pt x="162" y="115"/>
                </a:cubicBezTo>
                <a:cubicBezTo>
                  <a:pt x="169" y="115"/>
                  <a:pt x="169" y="108"/>
                  <a:pt x="169" y="102"/>
                </a:cubicBezTo>
                <a:cubicBezTo>
                  <a:pt x="169" y="95"/>
                  <a:pt x="169" y="95"/>
                  <a:pt x="162"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4" name="Freeform 792"/>
          <p:cNvSpPr>
            <a:spLocks noChangeArrowheads="1"/>
          </p:cNvSpPr>
          <p:nvPr/>
        </p:nvSpPr>
        <p:spPr bwMode="auto">
          <a:xfrm>
            <a:off x="6574632" y="4039394"/>
            <a:ext cx="58738" cy="63500"/>
          </a:xfrm>
          <a:custGeom>
            <a:avLst/>
            <a:gdLst>
              <a:gd name="T0" fmla="*/ 14104 w 224"/>
              <a:gd name="T1" fmla="*/ 100854 h 244"/>
              <a:gd name="T2" fmla="*/ 14104 w 224"/>
              <a:gd name="T3" fmla="*/ 100854 h 244"/>
              <a:gd name="T4" fmla="*/ 14104 w 224"/>
              <a:gd name="T5" fmla="*/ 100854 h 244"/>
              <a:gd name="T6" fmla="*/ 42312 w 224"/>
              <a:gd name="T7" fmla="*/ 104475 h 244"/>
              <a:gd name="T8" fmla="*/ 84625 w 224"/>
              <a:gd name="T9" fmla="*/ 122059 h 244"/>
              <a:gd name="T10" fmla="*/ 91938 w 224"/>
              <a:gd name="T11" fmla="*/ 125680 h 244"/>
              <a:gd name="T12" fmla="*/ 95072 w 224"/>
              <a:gd name="T13" fmla="*/ 125680 h 244"/>
              <a:gd name="T14" fmla="*/ 116490 w 224"/>
              <a:gd name="T15" fmla="*/ 58961 h 244"/>
              <a:gd name="T16" fmla="*/ 116490 w 224"/>
              <a:gd name="T17" fmla="*/ 55858 h 244"/>
              <a:gd name="T18" fmla="*/ 95072 w 224"/>
              <a:gd name="T19" fmla="*/ 13964 h 244"/>
              <a:gd name="T20" fmla="*/ 84625 w 224"/>
              <a:gd name="T21" fmla="*/ 6724 h 244"/>
              <a:gd name="T22" fmla="*/ 66864 w 224"/>
              <a:gd name="T23" fmla="*/ 0 h 244"/>
              <a:gd name="T24" fmla="*/ 42312 w 224"/>
              <a:gd name="T25" fmla="*/ 52237 h 244"/>
              <a:gd name="T26" fmla="*/ 14104 w 224"/>
              <a:gd name="T27" fmla="*/ 66202 h 244"/>
              <a:gd name="T28" fmla="*/ 14104 w 224"/>
              <a:gd name="T29" fmla="*/ 66202 h 244"/>
              <a:gd name="T30" fmla="*/ 0 w 224"/>
              <a:gd name="T31" fmla="*/ 100854 h 244"/>
              <a:gd name="T32" fmla="*/ 14104 w 224"/>
              <a:gd name="T33" fmla="*/ 100854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4" h="244">
                <a:moveTo>
                  <a:pt x="27" y="195"/>
                </a:moveTo>
                <a:lnTo>
                  <a:pt x="27" y="195"/>
                </a:lnTo>
                <a:cubicBezTo>
                  <a:pt x="47" y="195"/>
                  <a:pt x="68" y="202"/>
                  <a:pt x="81" y="202"/>
                </a:cubicBezTo>
                <a:cubicBezTo>
                  <a:pt x="108" y="216"/>
                  <a:pt x="135" y="229"/>
                  <a:pt x="162" y="236"/>
                </a:cubicBezTo>
                <a:cubicBezTo>
                  <a:pt x="169" y="243"/>
                  <a:pt x="176" y="243"/>
                  <a:pt x="176" y="243"/>
                </a:cubicBezTo>
                <a:cubicBezTo>
                  <a:pt x="182" y="243"/>
                  <a:pt x="182" y="243"/>
                  <a:pt x="182" y="243"/>
                </a:cubicBezTo>
                <a:cubicBezTo>
                  <a:pt x="203" y="195"/>
                  <a:pt x="223" y="155"/>
                  <a:pt x="223" y="114"/>
                </a:cubicBezTo>
                <a:cubicBezTo>
                  <a:pt x="223" y="108"/>
                  <a:pt x="223" y="108"/>
                  <a:pt x="223" y="108"/>
                </a:cubicBezTo>
                <a:cubicBezTo>
                  <a:pt x="223" y="74"/>
                  <a:pt x="209" y="47"/>
                  <a:pt x="182" y="27"/>
                </a:cubicBezTo>
                <a:cubicBezTo>
                  <a:pt x="176" y="20"/>
                  <a:pt x="169" y="20"/>
                  <a:pt x="162" y="13"/>
                </a:cubicBezTo>
                <a:cubicBezTo>
                  <a:pt x="155" y="6"/>
                  <a:pt x="142" y="0"/>
                  <a:pt x="128" y="0"/>
                </a:cubicBezTo>
                <a:cubicBezTo>
                  <a:pt x="149" y="67"/>
                  <a:pt x="115" y="87"/>
                  <a:pt x="81" y="101"/>
                </a:cubicBezTo>
                <a:cubicBezTo>
                  <a:pt x="61" y="108"/>
                  <a:pt x="41" y="114"/>
                  <a:pt x="27" y="128"/>
                </a:cubicBezTo>
                <a:cubicBezTo>
                  <a:pt x="7" y="141"/>
                  <a:pt x="0" y="162"/>
                  <a:pt x="0" y="195"/>
                </a:cubicBezTo>
                <a:cubicBezTo>
                  <a:pt x="14" y="195"/>
                  <a:pt x="20" y="195"/>
                  <a:pt x="27" y="1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5" name="Freeform 793"/>
          <p:cNvSpPr>
            <a:spLocks noChangeArrowheads="1"/>
          </p:cNvSpPr>
          <p:nvPr/>
        </p:nvSpPr>
        <p:spPr bwMode="auto">
          <a:xfrm>
            <a:off x="6561932" y="4000500"/>
            <a:ext cx="46038" cy="44450"/>
          </a:xfrm>
          <a:custGeom>
            <a:avLst/>
            <a:gdLst>
              <a:gd name="T0" fmla="*/ 38587 w 176"/>
              <a:gd name="T1" fmla="*/ 78432 h 170"/>
              <a:gd name="T2" fmla="*/ 38587 w 176"/>
              <a:gd name="T3" fmla="*/ 78432 h 170"/>
              <a:gd name="T4" fmla="*/ 66745 w 176"/>
              <a:gd name="T5" fmla="*/ 88960 h 170"/>
              <a:gd name="T6" fmla="*/ 77174 w 176"/>
              <a:gd name="T7" fmla="*/ 88960 h 170"/>
              <a:gd name="T8" fmla="*/ 66745 w 176"/>
              <a:gd name="T9" fmla="*/ 17897 h 170"/>
              <a:gd name="T10" fmla="*/ 38587 w 176"/>
              <a:gd name="T11" fmla="*/ 0 h 170"/>
              <a:gd name="T12" fmla="*/ 38587 w 176"/>
              <a:gd name="T13" fmla="*/ 0 h 170"/>
              <a:gd name="T14" fmla="*/ 38587 w 176"/>
              <a:gd name="T15" fmla="*/ 0 h 170"/>
              <a:gd name="T16" fmla="*/ 0 w 176"/>
              <a:gd name="T17" fmla="*/ 24740 h 170"/>
              <a:gd name="T18" fmla="*/ 38587 w 176"/>
              <a:gd name="T19" fmla="*/ 78432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70">
                <a:moveTo>
                  <a:pt x="74" y="149"/>
                </a:moveTo>
                <a:lnTo>
                  <a:pt x="74" y="149"/>
                </a:lnTo>
                <a:cubicBezTo>
                  <a:pt x="88" y="162"/>
                  <a:pt x="108" y="162"/>
                  <a:pt x="128" y="169"/>
                </a:cubicBezTo>
                <a:cubicBezTo>
                  <a:pt x="135" y="169"/>
                  <a:pt x="142" y="169"/>
                  <a:pt x="148" y="169"/>
                </a:cubicBezTo>
                <a:cubicBezTo>
                  <a:pt x="175" y="115"/>
                  <a:pt x="162" y="67"/>
                  <a:pt x="128" y="34"/>
                </a:cubicBezTo>
                <a:cubicBezTo>
                  <a:pt x="115" y="20"/>
                  <a:pt x="94" y="7"/>
                  <a:pt x="74" y="0"/>
                </a:cubicBezTo>
                <a:cubicBezTo>
                  <a:pt x="61" y="27"/>
                  <a:pt x="40" y="47"/>
                  <a:pt x="0" y="47"/>
                </a:cubicBezTo>
                <a:cubicBezTo>
                  <a:pt x="13" y="95"/>
                  <a:pt x="34" y="128"/>
                  <a:pt x="74" y="14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6" name="Freeform 794"/>
          <p:cNvSpPr>
            <a:spLocks noChangeArrowheads="1"/>
          </p:cNvSpPr>
          <p:nvPr/>
        </p:nvSpPr>
        <p:spPr bwMode="auto">
          <a:xfrm>
            <a:off x="6695282" y="3309144"/>
            <a:ext cx="26194" cy="34925"/>
          </a:xfrm>
          <a:custGeom>
            <a:avLst/>
            <a:gdLst>
              <a:gd name="T0" fmla="*/ 13969 w 102"/>
              <a:gd name="T1" fmla="*/ 0 h 136"/>
              <a:gd name="T2" fmla="*/ 13969 w 102"/>
              <a:gd name="T3" fmla="*/ 0 h 136"/>
              <a:gd name="T4" fmla="*/ 6726 w 102"/>
              <a:gd name="T5" fmla="*/ 0 h 136"/>
              <a:gd name="T6" fmla="*/ 13969 w 102"/>
              <a:gd name="T7" fmla="*/ 59622 h 136"/>
              <a:gd name="T8" fmla="*/ 45527 w 102"/>
              <a:gd name="T9" fmla="*/ 49162 h 136"/>
              <a:gd name="T10" fmla="*/ 13969 w 102"/>
              <a:gd name="T11" fmla="*/ 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136">
                <a:moveTo>
                  <a:pt x="27" y="0"/>
                </a:moveTo>
                <a:lnTo>
                  <a:pt x="27" y="0"/>
                </a:lnTo>
                <a:cubicBezTo>
                  <a:pt x="20" y="0"/>
                  <a:pt x="20" y="0"/>
                  <a:pt x="13" y="0"/>
                </a:cubicBezTo>
                <a:cubicBezTo>
                  <a:pt x="0" y="33"/>
                  <a:pt x="7" y="87"/>
                  <a:pt x="27" y="114"/>
                </a:cubicBezTo>
                <a:cubicBezTo>
                  <a:pt x="40" y="135"/>
                  <a:pt x="67" y="135"/>
                  <a:pt x="88" y="94"/>
                </a:cubicBezTo>
                <a:cubicBezTo>
                  <a:pt x="7" y="74"/>
                  <a:pt x="101" y="0"/>
                  <a:pt x="27"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7" name="Freeform 795"/>
          <p:cNvSpPr>
            <a:spLocks noChangeArrowheads="1"/>
          </p:cNvSpPr>
          <p:nvPr/>
        </p:nvSpPr>
        <p:spPr bwMode="auto">
          <a:xfrm>
            <a:off x="7108032" y="2348707"/>
            <a:ext cx="33338" cy="38894"/>
          </a:xfrm>
          <a:custGeom>
            <a:avLst/>
            <a:gdLst>
              <a:gd name="T0" fmla="*/ 17021 w 129"/>
              <a:gd name="T1" fmla="*/ 42410 h 149"/>
              <a:gd name="T2" fmla="*/ 17021 w 129"/>
              <a:gd name="T3" fmla="*/ 42410 h 149"/>
              <a:gd name="T4" fmla="*/ 52093 w 129"/>
              <a:gd name="T5" fmla="*/ 70683 h 149"/>
              <a:gd name="T6" fmla="*/ 55704 w 129"/>
              <a:gd name="T7" fmla="*/ 77489 h 149"/>
              <a:gd name="T8" fmla="*/ 52093 w 129"/>
              <a:gd name="T9" fmla="*/ 14137 h 149"/>
              <a:gd name="T10" fmla="*/ 17021 w 129"/>
              <a:gd name="T11" fmla="*/ 0 h 149"/>
              <a:gd name="T12" fmla="*/ 3095 w 129"/>
              <a:gd name="T13" fmla="*/ 0 h 149"/>
              <a:gd name="T14" fmla="*/ 17021 w 129"/>
              <a:gd name="T15" fmla="*/ 4241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 h="149">
                <a:moveTo>
                  <a:pt x="33" y="81"/>
                </a:moveTo>
                <a:lnTo>
                  <a:pt x="33" y="81"/>
                </a:lnTo>
                <a:cubicBezTo>
                  <a:pt x="54" y="101"/>
                  <a:pt x="87" y="115"/>
                  <a:pt x="101" y="135"/>
                </a:cubicBezTo>
                <a:cubicBezTo>
                  <a:pt x="101" y="142"/>
                  <a:pt x="108" y="142"/>
                  <a:pt x="108" y="148"/>
                </a:cubicBezTo>
                <a:cubicBezTo>
                  <a:pt x="128" y="108"/>
                  <a:pt x="128" y="54"/>
                  <a:pt x="101" y="27"/>
                </a:cubicBezTo>
                <a:cubicBezTo>
                  <a:pt x="87" y="13"/>
                  <a:pt x="67" y="0"/>
                  <a:pt x="33" y="0"/>
                </a:cubicBezTo>
                <a:cubicBezTo>
                  <a:pt x="27" y="0"/>
                  <a:pt x="13" y="0"/>
                  <a:pt x="6" y="0"/>
                </a:cubicBezTo>
                <a:cubicBezTo>
                  <a:pt x="0" y="40"/>
                  <a:pt x="13" y="67"/>
                  <a:pt x="33"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8" name="Freeform 796"/>
          <p:cNvSpPr>
            <a:spLocks noChangeArrowheads="1"/>
          </p:cNvSpPr>
          <p:nvPr/>
        </p:nvSpPr>
        <p:spPr bwMode="auto">
          <a:xfrm>
            <a:off x="6651625" y="3641725"/>
            <a:ext cx="35719" cy="33338"/>
          </a:xfrm>
          <a:custGeom>
            <a:avLst/>
            <a:gdLst>
              <a:gd name="T0" fmla="*/ 17781 w 136"/>
              <a:gd name="T1" fmla="*/ 0 h 129"/>
              <a:gd name="T2" fmla="*/ 17781 w 136"/>
              <a:gd name="T3" fmla="*/ 0 h 129"/>
              <a:gd name="T4" fmla="*/ 10459 w 136"/>
              <a:gd name="T5" fmla="*/ 13927 h 129"/>
              <a:gd name="T6" fmla="*/ 3661 w 136"/>
              <a:gd name="T7" fmla="*/ 52097 h 129"/>
              <a:gd name="T8" fmla="*/ 10459 w 136"/>
              <a:gd name="T9" fmla="*/ 52097 h 129"/>
              <a:gd name="T10" fmla="*/ 17781 w 136"/>
              <a:gd name="T11" fmla="*/ 52097 h 129"/>
              <a:gd name="T12" fmla="*/ 42361 w 136"/>
              <a:gd name="T13" fmla="*/ 52097 h 129"/>
              <a:gd name="T14" fmla="*/ 63802 w 136"/>
              <a:gd name="T15" fmla="*/ 62413 h 129"/>
              <a:gd name="T16" fmla="*/ 70601 w 136"/>
              <a:gd name="T17" fmla="*/ 66024 h 129"/>
              <a:gd name="T18" fmla="*/ 63802 w 136"/>
              <a:gd name="T19" fmla="*/ 38170 h 129"/>
              <a:gd name="T20" fmla="*/ 56481 w 136"/>
              <a:gd name="T21" fmla="*/ 0 h 129"/>
              <a:gd name="T22" fmla="*/ 42361 w 136"/>
              <a:gd name="T23" fmla="*/ 0 h 129"/>
              <a:gd name="T24" fmla="*/ 17781 w 136"/>
              <a:gd name="T25" fmla="*/ 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 h="129">
                <a:moveTo>
                  <a:pt x="34" y="0"/>
                </a:moveTo>
                <a:lnTo>
                  <a:pt x="34" y="0"/>
                </a:lnTo>
                <a:cubicBezTo>
                  <a:pt x="27" y="13"/>
                  <a:pt x="27" y="20"/>
                  <a:pt x="20" y="27"/>
                </a:cubicBezTo>
                <a:cubicBezTo>
                  <a:pt x="14" y="47"/>
                  <a:pt x="0" y="67"/>
                  <a:pt x="7" y="101"/>
                </a:cubicBezTo>
                <a:cubicBezTo>
                  <a:pt x="14" y="101"/>
                  <a:pt x="14" y="101"/>
                  <a:pt x="20" y="101"/>
                </a:cubicBezTo>
                <a:cubicBezTo>
                  <a:pt x="27" y="101"/>
                  <a:pt x="27" y="101"/>
                  <a:pt x="34" y="101"/>
                </a:cubicBezTo>
                <a:cubicBezTo>
                  <a:pt x="54" y="101"/>
                  <a:pt x="68" y="101"/>
                  <a:pt x="81" y="101"/>
                </a:cubicBezTo>
                <a:cubicBezTo>
                  <a:pt x="95" y="108"/>
                  <a:pt x="108" y="115"/>
                  <a:pt x="122" y="121"/>
                </a:cubicBezTo>
                <a:cubicBezTo>
                  <a:pt x="122" y="121"/>
                  <a:pt x="128" y="121"/>
                  <a:pt x="135" y="128"/>
                </a:cubicBezTo>
                <a:cubicBezTo>
                  <a:pt x="135" y="101"/>
                  <a:pt x="128" y="88"/>
                  <a:pt x="122" y="74"/>
                </a:cubicBezTo>
                <a:cubicBezTo>
                  <a:pt x="108" y="61"/>
                  <a:pt x="95" y="40"/>
                  <a:pt x="108" y="0"/>
                </a:cubicBezTo>
                <a:cubicBezTo>
                  <a:pt x="81" y="0"/>
                  <a:pt x="81" y="0"/>
                  <a:pt x="81" y="0"/>
                </a:cubicBezTo>
                <a:cubicBezTo>
                  <a:pt x="34" y="0"/>
                  <a:pt x="34" y="0"/>
                  <a:pt x="3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09" name="Freeform 797"/>
          <p:cNvSpPr>
            <a:spLocks noChangeArrowheads="1"/>
          </p:cNvSpPr>
          <p:nvPr/>
        </p:nvSpPr>
        <p:spPr bwMode="auto">
          <a:xfrm>
            <a:off x="6664325" y="3871913"/>
            <a:ext cx="41275" cy="32544"/>
          </a:xfrm>
          <a:custGeom>
            <a:avLst/>
            <a:gdLst>
              <a:gd name="T0" fmla="*/ 17887 w 157"/>
              <a:gd name="T1" fmla="*/ 3656 h 123"/>
              <a:gd name="T2" fmla="*/ 17887 w 157"/>
              <a:gd name="T3" fmla="*/ 3656 h 123"/>
              <a:gd name="T4" fmla="*/ 3683 w 157"/>
              <a:gd name="T5" fmla="*/ 10446 h 123"/>
              <a:gd name="T6" fmla="*/ 17887 w 157"/>
              <a:gd name="T7" fmla="*/ 45964 h 123"/>
              <a:gd name="T8" fmla="*/ 39457 w 157"/>
              <a:gd name="T9" fmla="*/ 49620 h 123"/>
              <a:gd name="T10" fmla="*/ 71022 w 157"/>
              <a:gd name="T11" fmla="*/ 63723 h 123"/>
              <a:gd name="T12" fmla="*/ 39457 w 157"/>
              <a:gd name="T13" fmla="*/ 0 h 123"/>
              <a:gd name="T14" fmla="*/ 17887 w 157"/>
              <a:gd name="T15" fmla="*/ 3656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7" h="123">
                <a:moveTo>
                  <a:pt x="34" y="7"/>
                </a:moveTo>
                <a:lnTo>
                  <a:pt x="34" y="7"/>
                </a:lnTo>
                <a:cubicBezTo>
                  <a:pt x="27" y="14"/>
                  <a:pt x="14" y="14"/>
                  <a:pt x="7" y="20"/>
                </a:cubicBezTo>
                <a:cubicBezTo>
                  <a:pt x="0" y="61"/>
                  <a:pt x="14" y="74"/>
                  <a:pt x="34" y="88"/>
                </a:cubicBezTo>
                <a:cubicBezTo>
                  <a:pt x="48" y="95"/>
                  <a:pt x="61" y="95"/>
                  <a:pt x="75" y="95"/>
                </a:cubicBezTo>
                <a:cubicBezTo>
                  <a:pt x="95" y="101"/>
                  <a:pt x="122" y="108"/>
                  <a:pt x="135" y="122"/>
                </a:cubicBezTo>
                <a:cubicBezTo>
                  <a:pt x="156" y="54"/>
                  <a:pt x="115" y="7"/>
                  <a:pt x="75" y="0"/>
                </a:cubicBezTo>
                <a:cubicBezTo>
                  <a:pt x="61" y="0"/>
                  <a:pt x="48" y="0"/>
                  <a:pt x="34"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10" name="Freeform 798"/>
          <p:cNvSpPr>
            <a:spLocks noChangeArrowheads="1"/>
          </p:cNvSpPr>
          <p:nvPr/>
        </p:nvSpPr>
        <p:spPr bwMode="auto">
          <a:xfrm>
            <a:off x="6628607" y="4003675"/>
            <a:ext cx="42863" cy="40482"/>
          </a:xfrm>
          <a:custGeom>
            <a:avLst/>
            <a:gdLst>
              <a:gd name="T0" fmla="*/ 84368 w 163"/>
              <a:gd name="T1" fmla="*/ 38094 h 156"/>
              <a:gd name="T2" fmla="*/ 84368 w 163"/>
              <a:gd name="T3" fmla="*/ 38094 h 156"/>
              <a:gd name="T4" fmla="*/ 63537 w 163"/>
              <a:gd name="T5" fmla="*/ 27283 h 156"/>
              <a:gd name="T6" fmla="*/ 56245 w 163"/>
              <a:gd name="T7" fmla="*/ 24195 h 156"/>
              <a:gd name="T8" fmla="*/ 31768 w 163"/>
              <a:gd name="T9" fmla="*/ 0 h 156"/>
              <a:gd name="T10" fmla="*/ 56245 w 163"/>
              <a:gd name="T11" fmla="*/ 72584 h 156"/>
              <a:gd name="T12" fmla="*/ 63537 w 163"/>
              <a:gd name="T13" fmla="*/ 76188 h 156"/>
              <a:gd name="T14" fmla="*/ 84368 w 163"/>
              <a:gd name="T15" fmla="*/ 76188 h 156"/>
              <a:gd name="T16" fmla="*/ 84368 w 163"/>
              <a:gd name="T17" fmla="*/ 38094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156">
                <a:moveTo>
                  <a:pt x="162" y="74"/>
                </a:moveTo>
                <a:lnTo>
                  <a:pt x="162" y="74"/>
                </a:lnTo>
                <a:cubicBezTo>
                  <a:pt x="142" y="67"/>
                  <a:pt x="135" y="67"/>
                  <a:pt x="122" y="53"/>
                </a:cubicBezTo>
                <a:cubicBezTo>
                  <a:pt x="115" y="53"/>
                  <a:pt x="115" y="53"/>
                  <a:pt x="108" y="47"/>
                </a:cubicBezTo>
                <a:cubicBezTo>
                  <a:pt x="95" y="33"/>
                  <a:pt x="81" y="13"/>
                  <a:pt x="61" y="0"/>
                </a:cubicBezTo>
                <a:cubicBezTo>
                  <a:pt x="0" y="47"/>
                  <a:pt x="61" y="121"/>
                  <a:pt x="108" y="141"/>
                </a:cubicBezTo>
                <a:cubicBezTo>
                  <a:pt x="115" y="148"/>
                  <a:pt x="115" y="148"/>
                  <a:pt x="122" y="148"/>
                </a:cubicBezTo>
                <a:cubicBezTo>
                  <a:pt x="142" y="155"/>
                  <a:pt x="156" y="155"/>
                  <a:pt x="162" y="148"/>
                </a:cubicBezTo>
                <a:cubicBezTo>
                  <a:pt x="115" y="135"/>
                  <a:pt x="162" y="114"/>
                  <a:pt x="162"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13" name="Freeform 801"/>
          <p:cNvSpPr>
            <a:spLocks noChangeArrowheads="1"/>
          </p:cNvSpPr>
          <p:nvPr/>
        </p:nvSpPr>
        <p:spPr bwMode="auto">
          <a:xfrm>
            <a:off x="8791575" y="3695700"/>
            <a:ext cx="45244" cy="31750"/>
          </a:xfrm>
          <a:custGeom>
            <a:avLst/>
            <a:gdLst>
              <a:gd name="T0" fmla="*/ 34937 w 176"/>
              <a:gd name="T1" fmla="*/ 28205 h 123"/>
              <a:gd name="T2" fmla="*/ 34937 w 176"/>
              <a:gd name="T3" fmla="*/ 28205 h 123"/>
              <a:gd name="T4" fmla="*/ 38587 w 176"/>
              <a:gd name="T5" fmla="*/ 28205 h 123"/>
              <a:gd name="T6" fmla="*/ 45887 w 176"/>
              <a:gd name="T7" fmla="*/ 28205 h 123"/>
              <a:gd name="T8" fmla="*/ 56316 w 176"/>
              <a:gd name="T9" fmla="*/ 28205 h 123"/>
              <a:gd name="T10" fmla="*/ 59966 w 176"/>
              <a:gd name="T11" fmla="*/ 28205 h 123"/>
              <a:gd name="T12" fmla="*/ 77174 w 176"/>
              <a:gd name="T13" fmla="*/ 21415 h 123"/>
              <a:gd name="T14" fmla="*/ 80824 w 176"/>
              <a:gd name="T15" fmla="*/ 21415 h 123"/>
              <a:gd name="T16" fmla="*/ 91253 w 176"/>
              <a:gd name="T17" fmla="*/ 14103 h 123"/>
              <a:gd name="T18" fmla="*/ 80824 w 176"/>
              <a:gd name="T19" fmla="*/ 7312 h 123"/>
              <a:gd name="T20" fmla="*/ 77174 w 176"/>
              <a:gd name="T21" fmla="*/ 3656 h 123"/>
              <a:gd name="T22" fmla="*/ 59966 w 176"/>
              <a:gd name="T23" fmla="*/ 0 h 123"/>
              <a:gd name="T24" fmla="*/ 56316 w 176"/>
              <a:gd name="T25" fmla="*/ 0 h 123"/>
              <a:gd name="T26" fmla="*/ 45887 w 176"/>
              <a:gd name="T27" fmla="*/ 0 h 123"/>
              <a:gd name="T28" fmla="*/ 38587 w 176"/>
              <a:gd name="T29" fmla="*/ 0 h 123"/>
              <a:gd name="T30" fmla="*/ 34937 w 176"/>
              <a:gd name="T31" fmla="*/ 0 h 123"/>
              <a:gd name="T32" fmla="*/ 31808 w 176"/>
              <a:gd name="T33" fmla="*/ 0 h 123"/>
              <a:gd name="T34" fmla="*/ 17729 w 176"/>
              <a:gd name="T35" fmla="*/ 0 h 123"/>
              <a:gd name="T36" fmla="*/ 3650 w 176"/>
              <a:gd name="T37" fmla="*/ 0 h 123"/>
              <a:gd name="T38" fmla="*/ 0 w 176"/>
              <a:gd name="T39" fmla="*/ 0 h 123"/>
              <a:gd name="T40" fmla="*/ 3650 w 176"/>
              <a:gd name="T41" fmla="*/ 21415 h 123"/>
              <a:gd name="T42" fmla="*/ 17729 w 176"/>
              <a:gd name="T43" fmla="*/ 60066 h 123"/>
              <a:gd name="T44" fmla="*/ 31808 w 176"/>
              <a:gd name="T45" fmla="*/ 63723 h 123"/>
              <a:gd name="T46" fmla="*/ 34937 w 176"/>
              <a:gd name="T47" fmla="*/ 63723 h 123"/>
              <a:gd name="T48" fmla="*/ 38587 w 176"/>
              <a:gd name="T49" fmla="*/ 63723 h 123"/>
              <a:gd name="T50" fmla="*/ 34937 w 176"/>
              <a:gd name="T51" fmla="*/ 60066 h 123"/>
              <a:gd name="T52" fmla="*/ 31808 w 176"/>
              <a:gd name="T53" fmla="*/ 52754 h 123"/>
              <a:gd name="T54" fmla="*/ 31808 w 176"/>
              <a:gd name="T55" fmla="*/ 31861 h 123"/>
              <a:gd name="T56" fmla="*/ 34937 w 176"/>
              <a:gd name="T57" fmla="*/ 28205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6" h="123">
                <a:moveTo>
                  <a:pt x="67" y="54"/>
                </a:moveTo>
                <a:lnTo>
                  <a:pt x="67" y="54"/>
                </a:lnTo>
                <a:lnTo>
                  <a:pt x="74" y="54"/>
                </a:lnTo>
                <a:cubicBezTo>
                  <a:pt x="81" y="54"/>
                  <a:pt x="81" y="54"/>
                  <a:pt x="88" y="54"/>
                </a:cubicBezTo>
                <a:cubicBezTo>
                  <a:pt x="94" y="54"/>
                  <a:pt x="101" y="54"/>
                  <a:pt x="108" y="54"/>
                </a:cubicBezTo>
                <a:cubicBezTo>
                  <a:pt x="115" y="54"/>
                  <a:pt x="115" y="54"/>
                  <a:pt x="115" y="54"/>
                </a:cubicBezTo>
                <a:cubicBezTo>
                  <a:pt x="128" y="47"/>
                  <a:pt x="142" y="47"/>
                  <a:pt x="148" y="41"/>
                </a:cubicBezTo>
                <a:cubicBezTo>
                  <a:pt x="155" y="41"/>
                  <a:pt x="155" y="41"/>
                  <a:pt x="155" y="41"/>
                </a:cubicBezTo>
                <a:cubicBezTo>
                  <a:pt x="162" y="34"/>
                  <a:pt x="169" y="34"/>
                  <a:pt x="175" y="27"/>
                </a:cubicBezTo>
                <a:cubicBezTo>
                  <a:pt x="169" y="20"/>
                  <a:pt x="162" y="14"/>
                  <a:pt x="155" y="14"/>
                </a:cubicBezTo>
                <a:cubicBezTo>
                  <a:pt x="155" y="14"/>
                  <a:pt x="155" y="14"/>
                  <a:pt x="148" y="7"/>
                </a:cubicBezTo>
                <a:cubicBezTo>
                  <a:pt x="142" y="7"/>
                  <a:pt x="128" y="0"/>
                  <a:pt x="115" y="0"/>
                </a:cubicBezTo>
                <a:cubicBezTo>
                  <a:pt x="108" y="0"/>
                  <a:pt x="108" y="0"/>
                  <a:pt x="108" y="0"/>
                </a:cubicBezTo>
                <a:cubicBezTo>
                  <a:pt x="101" y="0"/>
                  <a:pt x="94" y="0"/>
                  <a:pt x="88" y="0"/>
                </a:cubicBezTo>
                <a:cubicBezTo>
                  <a:pt x="81" y="0"/>
                  <a:pt x="81" y="0"/>
                  <a:pt x="74" y="0"/>
                </a:cubicBezTo>
                <a:cubicBezTo>
                  <a:pt x="67" y="0"/>
                  <a:pt x="67" y="0"/>
                  <a:pt x="67" y="0"/>
                </a:cubicBezTo>
                <a:cubicBezTo>
                  <a:pt x="61" y="0"/>
                  <a:pt x="61" y="0"/>
                  <a:pt x="61" y="0"/>
                </a:cubicBezTo>
                <a:cubicBezTo>
                  <a:pt x="54" y="0"/>
                  <a:pt x="47" y="0"/>
                  <a:pt x="34" y="0"/>
                </a:cubicBezTo>
                <a:cubicBezTo>
                  <a:pt x="27" y="0"/>
                  <a:pt x="20" y="0"/>
                  <a:pt x="7" y="0"/>
                </a:cubicBezTo>
                <a:lnTo>
                  <a:pt x="0" y="0"/>
                </a:lnTo>
                <a:cubicBezTo>
                  <a:pt x="7" y="14"/>
                  <a:pt x="7" y="27"/>
                  <a:pt x="7" y="41"/>
                </a:cubicBezTo>
                <a:cubicBezTo>
                  <a:pt x="13" y="74"/>
                  <a:pt x="13" y="101"/>
                  <a:pt x="34" y="115"/>
                </a:cubicBezTo>
                <a:cubicBezTo>
                  <a:pt x="40" y="122"/>
                  <a:pt x="47" y="122"/>
                  <a:pt x="61" y="122"/>
                </a:cubicBezTo>
                <a:lnTo>
                  <a:pt x="67" y="122"/>
                </a:lnTo>
                <a:lnTo>
                  <a:pt x="74" y="122"/>
                </a:lnTo>
                <a:lnTo>
                  <a:pt x="67" y="115"/>
                </a:lnTo>
                <a:cubicBezTo>
                  <a:pt x="67" y="108"/>
                  <a:pt x="61" y="101"/>
                  <a:pt x="61" y="101"/>
                </a:cubicBezTo>
                <a:cubicBezTo>
                  <a:pt x="47" y="74"/>
                  <a:pt x="47" y="68"/>
                  <a:pt x="61" y="61"/>
                </a:cubicBezTo>
                <a:lnTo>
                  <a:pt x="67" y="54"/>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15" name="Freeform 803"/>
          <p:cNvSpPr>
            <a:spLocks noChangeArrowheads="1"/>
          </p:cNvSpPr>
          <p:nvPr/>
        </p:nvSpPr>
        <p:spPr bwMode="auto">
          <a:xfrm>
            <a:off x="8691563" y="3626644"/>
            <a:ext cx="46832" cy="56356"/>
          </a:xfrm>
          <a:custGeom>
            <a:avLst/>
            <a:gdLst>
              <a:gd name="T0" fmla="*/ 0 w 182"/>
              <a:gd name="T1" fmla="*/ 62692 h 217"/>
              <a:gd name="T2" fmla="*/ 0 w 182"/>
              <a:gd name="T3" fmla="*/ 62692 h 217"/>
              <a:gd name="T4" fmla="*/ 3618 w 182"/>
              <a:gd name="T5" fmla="*/ 62692 h 217"/>
              <a:gd name="T6" fmla="*/ 7236 w 182"/>
              <a:gd name="T7" fmla="*/ 62692 h 217"/>
              <a:gd name="T8" fmla="*/ 7236 w 182"/>
              <a:gd name="T9" fmla="*/ 62692 h 217"/>
              <a:gd name="T10" fmla="*/ 24292 w 182"/>
              <a:gd name="T11" fmla="*/ 104659 h 217"/>
              <a:gd name="T12" fmla="*/ 27910 w 182"/>
              <a:gd name="T13" fmla="*/ 111913 h 217"/>
              <a:gd name="T14" fmla="*/ 48584 w 182"/>
              <a:gd name="T15" fmla="*/ 87561 h 217"/>
              <a:gd name="T16" fmla="*/ 48584 w 182"/>
              <a:gd name="T17" fmla="*/ 87561 h 217"/>
              <a:gd name="T18" fmla="*/ 76494 w 182"/>
              <a:gd name="T19" fmla="*/ 94297 h 217"/>
              <a:gd name="T20" fmla="*/ 55303 w 182"/>
              <a:gd name="T21" fmla="*/ 31087 h 217"/>
              <a:gd name="T22" fmla="*/ 48584 w 182"/>
              <a:gd name="T23" fmla="*/ 27978 h 217"/>
              <a:gd name="T24" fmla="*/ 48584 w 182"/>
              <a:gd name="T25" fmla="*/ 24351 h 217"/>
              <a:gd name="T26" fmla="*/ 48584 w 182"/>
              <a:gd name="T27" fmla="*/ 20725 h 217"/>
              <a:gd name="T28" fmla="*/ 51685 w 182"/>
              <a:gd name="T29" fmla="*/ 10362 h 217"/>
              <a:gd name="T30" fmla="*/ 48584 w 182"/>
              <a:gd name="T31" fmla="*/ 10362 h 217"/>
              <a:gd name="T32" fmla="*/ 24292 w 182"/>
              <a:gd name="T33" fmla="*/ 6735 h 217"/>
              <a:gd name="T34" fmla="*/ 13955 w 182"/>
              <a:gd name="T35" fmla="*/ 0 h 217"/>
              <a:gd name="T36" fmla="*/ 13955 w 182"/>
              <a:gd name="T37" fmla="*/ 34714 h 217"/>
              <a:gd name="T38" fmla="*/ 7236 w 182"/>
              <a:gd name="T39" fmla="*/ 34714 h 217"/>
              <a:gd name="T40" fmla="*/ 3618 w 182"/>
              <a:gd name="T41" fmla="*/ 34714 h 217"/>
              <a:gd name="T42" fmla="*/ 7236 w 182"/>
              <a:gd name="T43" fmla="*/ 55956 h 217"/>
              <a:gd name="T44" fmla="*/ 3618 w 182"/>
              <a:gd name="T45" fmla="*/ 59583 h 217"/>
              <a:gd name="T46" fmla="*/ 0 w 182"/>
              <a:gd name="T47" fmla="*/ 62692 h 2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2" h="217">
                <a:moveTo>
                  <a:pt x="0" y="121"/>
                </a:moveTo>
                <a:lnTo>
                  <a:pt x="0" y="121"/>
                </a:lnTo>
                <a:cubicBezTo>
                  <a:pt x="7" y="121"/>
                  <a:pt x="7" y="121"/>
                  <a:pt x="7" y="121"/>
                </a:cubicBezTo>
                <a:cubicBezTo>
                  <a:pt x="7" y="121"/>
                  <a:pt x="7" y="121"/>
                  <a:pt x="14" y="121"/>
                </a:cubicBezTo>
                <a:cubicBezTo>
                  <a:pt x="20" y="155"/>
                  <a:pt x="27" y="182"/>
                  <a:pt x="47" y="202"/>
                </a:cubicBezTo>
                <a:cubicBezTo>
                  <a:pt x="47" y="209"/>
                  <a:pt x="54" y="209"/>
                  <a:pt x="54" y="216"/>
                </a:cubicBezTo>
                <a:cubicBezTo>
                  <a:pt x="68" y="196"/>
                  <a:pt x="80" y="182"/>
                  <a:pt x="94" y="169"/>
                </a:cubicBezTo>
                <a:cubicBezTo>
                  <a:pt x="107" y="175"/>
                  <a:pt x="121" y="182"/>
                  <a:pt x="148" y="182"/>
                </a:cubicBezTo>
                <a:cubicBezTo>
                  <a:pt x="141" y="135"/>
                  <a:pt x="181" y="40"/>
                  <a:pt x="107" y="60"/>
                </a:cubicBezTo>
                <a:cubicBezTo>
                  <a:pt x="100" y="54"/>
                  <a:pt x="100" y="54"/>
                  <a:pt x="94" y="54"/>
                </a:cubicBezTo>
                <a:cubicBezTo>
                  <a:pt x="94" y="54"/>
                  <a:pt x="94" y="54"/>
                  <a:pt x="94" y="47"/>
                </a:cubicBezTo>
                <a:cubicBezTo>
                  <a:pt x="94" y="47"/>
                  <a:pt x="94" y="47"/>
                  <a:pt x="94" y="40"/>
                </a:cubicBezTo>
                <a:cubicBezTo>
                  <a:pt x="100" y="40"/>
                  <a:pt x="100" y="33"/>
                  <a:pt x="100" y="20"/>
                </a:cubicBezTo>
                <a:cubicBezTo>
                  <a:pt x="100" y="20"/>
                  <a:pt x="100" y="20"/>
                  <a:pt x="94" y="20"/>
                </a:cubicBezTo>
                <a:cubicBezTo>
                  <a:pt x="73" y="20"/>
                  <a:pt x="61" y="20"/>
                  <a:pt x="47" y="13"/>
                </a:cubicBezTo>
                <a:cubicBezTo>
                  <a:pt x="41" y="6"/>
                  <a:pt x="34" y="0"/>
                  <a:pt x="27" y="0"/>
                </a:cubicBezTo>
                <a:cubicBezTo>
                  <a:pt x="34" y="27"/>
                  <a:pt x="27" y="47"/>
                  <a:pt x="27" y="67"/>
                </a:cubicBezTo>
                <a:cubicBezTo>
                  <a:pt x="20" y="67"/>
                  <a:pt x="14" y="67"/>
                  <a:pt x="14" y="67"/>
                </a:cubicBezTo>
                <a:cubicBezTo>
                  <a:pt x="7" y="67"/>
                  <a:pt x="7" y="67"/>
                  <a:pt x="7" y="67"/>
                </a:cubicBezTo>
                <a:cubicBezTo>
                  <a:pt x="7" y="81"/>
                  <a:pt x="7" y="94"/>
                  <a:pt x="14" y="108"/>
                </a:cubicBezTo>
                <a:cubicBezTo>
                  <a:pt x="7" y="115"/>
                  <a:pt x="7" y="115"/>
                  <a:pt x="7" y="115"/>
                </a:cubicBezTo>
                <a:cubicBezTo>
                  <a:pt x="7" y="121"/>
                  <a:pt x="7" y="121"/>
                  <a:pt x="0" y="12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17" name="Freeform 805"/>
          <p:cNvSpPr>
            <a:spLocks noChangeArrowheads="1"/>
          </p:cNvSpPr>
          <p:nvPr/>
        </p:nvSpPr>
        <p:spPr bwMode="auto">
          <a:xfrm>
            <a:off x="8655844" y="3616325"/>
            <a:ext cx="30163" cy="46038"/>
          </a:xfrm>
          <a:custGeom>
            <a:avLst/>
            <a:gdLst>
              <a:gd name="T0" fmla="*/ 17485 w 116"/>
              <a:gd name="T1" fmla="*/ 91260 h 177"/>
              <a:gd name="T2" fmla="*/ 17485 w 116"/>
              <a:gd name="T3" fmla="*/ 91260 h 177"/>
              <a:gd name="T4" fmla="*/ 20570 w 116"/>
              <a:gd name="T5" fmla="*/ 91260 h 177"/>
              <a:gd name="T6" fmla="*/ 24170 w 116"/>
              <a:gd name="T7" fmla="*/ 91260 h 177"/>
              <a:gd name="T8" fmla="*/ 45254 w 116"/>
              <a:gd name="T9" fmla="*/ 80890 h 177"/>
              <a:gd name="T10" fmla="*/ 45254 w 116"/>
              <a:gd name="T11" fmla="*/ 17630 h 177"/>
              <a:gd name="T12" fmla="*/ 24170 w 116"/>
              <a:gd name="T13" fmla="*/ 3630 h 177"/>
              <a:gd name="T14" fmla="*/ 20570 w 116"/>
              <a:gd name="T15" fmla="*/ 0 h 177"/>
              <a:gd name="T16" fmla="*/ 17485 w 116"/>
              <a:gd name="T17" fmla="*/ 0 h 177"/>
              <a:gd name="T18" fmla="*/ 17485 w 116"/>
              <a:gd name="T19" fmla="*/ 9126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177">
                <a:moveTo>
                  <a:pt x="34" y="176"/>
                </a:moveTo>
                <a:lnTo>
                  <a:pt x="34" y="176"/>
                </a:lnTo>
                <a:cubicBezTo>
                  <a:pt x="40" y="176"/>
                  <a:pt x="40" y="176"/>
                  <a:pt x="40" y="176"/>
                </a:cubicBezTo>
                <a:lnTo>
                  <a:pt x="47" y="176"/>
                </a:lnTo>
                <a:cubicBezTo>
                  <a:pt x="67" y="169"/>
                  <a:pt x="81" y="162"/>
                  <a:pt x="88" y="156"/>
                </a:cubicBezTo>
                <a:cubicBezTo>
                  <a:pt x="115" y="122"/>
                  <a:pt x="115" y="68"/>
                  <a:pt x="88" y="34"/>
                </a:cubicBezTo>
                <a:cubicBezTo>
                  <a:pt x="81" y="20"/>
                  <a:pt x="67" y="7"/>
                  <a:pt x="47" y="7"/>
                </a:cubicBezTo>
                <a:lnTo>
                  <a:pt x="40" y="0"/>
                </a:lnTo>
                <a:cubicBezTo>
                  <a:pt x="40" y="0"/>
                  <a:pt x="40" y="0"/>
                  <a:pt x="34" y="0"/>
                </a:cubicBezTo>
                <a:cubicBezTo>
                  <a:pt x="40" y="101"/>
                  <a:pt x="0" y="95"/>
                  <a:pt x="34" y="1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18" name="Freeform 806"/>
          <p:cNvSpPr>
            <a:spLocks noChangeArrowheads="1"/>
          </p:cNvSpPr>
          <p:nvPr/>
        </p:nvSpPr>
        <p:spPr bwMode="auto">
          <a:xfrm>
            <a:off x="8380413" y="3821907"/>
            <a:ext cx="46038" cy="24606"/>
          </a:xfrm>
          <a:custGeom>
            <a:avLst/>
            <a:gdLst>
              <a:gd name="T0" fmla="*/ 31287 w 176"/>
              <a:gd name="T1" fmla="*/ 49953 h 96"/>
              <a:gd name="T2" fmla="*/ 31287 w 176"/>
              <a:gd name="T3" fmla="*/ 49953 h 96"/>
              <a:gd name="T4" fmla="*/ 42237 w 176"/>
              <a:gd name="T5" fmla="*/ 46272 h 96"/>
              <a:gd name="T6" fmla="*/ 52666 w 176"/>
              <a:gd name="T7" fmla="*/ 38911 h 96"/>
              <a:gd name="T8" fmla="*/ 66745 w 176"/>
              <a:gd name="T9" fmla="*/ 32075 h 96"/>
              <a:gd name="T10" fmla="*/ 84474 w 176"/>
              <a:gd name="T11" fmla="*/ 32075 h 96"/>
              <a:gd name="T12" fmla="*/ 91253 w 176"/>
              <a:gd name="T13" fmla="*/ 35756 h 96"/>
              <a:gd name="T14" fmla="*/ 84474 w 176"/>
              <a:gd name="T15" fmla="*/ 14197 h 96"/>
              <a:gd name="T16" fmla="*/ 66745 w 176"/>
              <a:gd name="T17" fmla="*/ 3681 h 96"/>
              <a:gd name="T18" fmla="*/ 52666 w 176"/>
              <a:gd name="T19" fmla="*/ 0 h 96"/>
              <a:gd name="T20" fmla="*/ 42237 w 176"/>
              <a:gd name="T21" fmla="*/ 0 h 96"/>
              <a:gd name="T22" fmla="*/ 31287 w 176"/>
              <a:gd name="T23" fmla="*/ 3681 h 96"/>
              <a:gd name="T24" fmla="*/ 14079 w 176"/>
              <a:gd name="T25" fmla="*/ 14197 h 96"/>
              <a:gd name="T26" fmla="*/ 0 w 176"/>
              <a:gd name="T27" fmla="*/ 35756 h 96"/>
              <a:gd name="T28" fmla="*/ 14079 w 176"/>
              <a:gd name="T29" fmla="*/ 46272 h 96"/>
              <a:gd name="T30" fmla="*/ 31287 w 176"/>
              <a:gd name="T31" fmla="*/ 49953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 h="96">
                <a:moveTo>
                  <a:pt x="60" y="95"/>
                </a:moveTo>
                <a:lnTo>
                  <a:pt x="60" y="95"/>
                </a:lnTo>
                <a:cubicBezTo>
                  <a:pt x="67" y="95"/>
                  <a:pt x="74" y="88"/>
                  <a:pt x="81" y="88"/>
                </a:cubicBezTo>
                <a:cubicBezTo>
                  <a:pt x="87" y="88"/>
                  <a:pt x="94" y="81"/>
                  <a:pt x="101" y="74"/>
                </a:cubicBezTo>
                <a:cubicBezTo>
                  <a:pt x="108" y="68"/>
                  <a:pt x="121" y="61"/>
                  <a:pt x="128" y="61"/>
                </a:cubicBezTo>
                <a:cubicBezTo>
                  <a:pt x="141" y="54"/>
                  <a:pt x="155" y="54"/>
                  <a:pt x="162" y="61"/>
                </a:cubicBezTo>
                <a:cubicBezTo>
                  <a:pt x="168" y="61"/>
                  <a:pt x="175" y="68"/>
                  <a:pt x="175" y="68"/>
                </a:cubicBezTo>
                <a:cubicBezTo>
                  <a:pt x="175" y="54"/>
                  <a:pt x="168" y="41"/>
                  <a:pt x="162" y="27"/>
                </a:cubicBezTo>
                <a:cubicBezTo>
                  <a:pt x="155" y="14"/>
                  <a:pt x="141" y="7"/>
                  <a:pt x="128" y="7"/>
                </a:cubicBezTo>
                <a:cubicBezTo>
                  <a:pt x="121" y="0"/>
                  <a:pt x="108" y="0"/>
                  <a:pt x="101" y="0"/>
                </a:cubicBezTo>
                <a:cubicBezTo>
                  <a:pt x="94" y="0"/>
                  <a:pt x="87" y="0"/>
                  <a:pt x="81" y="0"/>
                </a:cubicBezTo>
                <a:cubicBezTo>
                  <a:pt x="74" y="0"/>
                  <a:pt x="67" y="0"/>
                  <a:pt x="60" y="7"/>
                </a:cubicBezTo>
                <a:cubicBezTo>
                  <a:pt x="47" y="7"/>
                  <a:pt x="33" y="14"/>
                  <a:pt x="27" y="27"/>
                </a:cubicBezTo>
                <a:cubicBezTo>
                  <a:pt x="13" y="34"/>
                  <a:pt x="0" y="54"/>
                  <a:pt x="0" y="68"/>
                </a:cubicBezTo>
                <a:cubicBezTo>
                  <a:pt x="6" y="81"/>
                  <a:pt x="20" y="88"/>
                  <a:pt x="27" y="88"/>
                </a:cubicBezTo>
                <a:cubicBezTo>
                  <a:pt x="40" y="95"/>
                  <a:pt x="54" y="95"/>
                  <a:pt x="60"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19" name="Freeform 807"/>
          <p:cNvSpPr>
            <a:spLocks noChangeArrowheads="1"/>
          </p:cNvSpPr>
          <p:nvPr/>
        </p:nvSpPr>
        <p:spPr bwMode="auto">
          <a:xfrm>
            <a:off x="8509794" y="3838575"/>
            <a:ext cx="73025" cy="40482"/>
          </a:xfrm>
          <a:custGeom>
            <a:avLst/>
            <a:gdLst>
              <a:gd name="T0" fmla="*/ 6784 w 277"/>
              <a:gd name="T1" fmla="*/ 62289 h 156"/>
              <a:gd name="T2" fmla="*/ 6784 w 277"/>
              <a:gd name="T3" fmla="*/ 62289 h 156"/>
              <a:gd name="T4" fmla="*/ 14089 w 277"/>
              <a:gd name="T5" fmla="*/ 62289 h 156"/>
              <a:gd name="T6" fmla="*/ 14089 w 277"/>
              <a:gd name="T7" fmla="*/ 65892 h 156"/>
              <a:gd name="T8" fmla="*/ 24525 w 277"/>
              <a:gd name="T9" fmla="*/ 65892 h 156"/>
              <a:gd name="T10" fmla="*/ 34961 w 277"/>
              <a:gd name="T11" fmla="*/ 65892 h 156"/>
              <a:gd name="T12" fmla="*/ 34961 w 277"/>
              <a:gd name="T13" fmla="*/ 73099 h 156"/>
              <a:gd name="T14" fmla="*/ 56356 w 277"/>
              <a:gd name="T15" fmla="*/ 76188 h 156"/>
              <a:gd name="T16" fmla="*/ 56356 w 277"/>
              <a:gd name="T17" fmla="*/ 69496 h 156"/>
              <a:gd name="T18" fmla="*/ 59487 w 277"/>
              <a:gd name="T19" fmla="*/ 73099 h 156"/>
              <a:gd name="T20" fmla="*/ 80881 w 277"/>
              <a:gd name="T21" fmla="*/ 76188 h 156"/>
              <a:gd name="T22" fmla="*/ 94970 w 277"/>
              <a:gd name="T23" fmla="*/ 79791 h 156"/>
              <a:gd name="T24" fmla="*/ 101753 w 277"/>
              <a:gd name="T25" fmla="*/ 79791 h 156"/>
              <a:gd name="T26" fmla="*/ 126279 w 277"/>
              <a:gd name="T27" fmla="*/ 79791 h 156"/>
              <a:gd name="T28" fmla="*/ 144020 w 277"/>
              <a:gd name="T29" fmla="*/ 76188 h 156"/>
              <a:gd name="T30" fmla="*/ 126279 w 277"/>
              <a:gd name="T31" fmla="*/ 45301 h 156"/>
              <a:gd name="T32" fmla="*/ 126279 w 277"/>
              <a:gd name="T33" fmla="*/ 41697 h 156"/>
              <a:gd name="T34" fmla="*/ 101753 w 277"/>
              <a:gd name="T35" fmla="*/ 0 h 156"/>
              <a:gd name="T36" fmla="*/ 94970 w 277"/>
              <a:gd name="T37" fmla="*/ 0 h 156"/>
              <a:gd name="T38" fmla="*/ 87664 w 277"/>
              <a:gd name="T39" fmla="*/ 0 h 156"/>
              <a:gd name="T40" fmla="*/ 94970 w 277"/>
              <a:gd name="T41" fmla="*/ 27798 h 156"/>
              <a:gd name="T42" fmla="*/ 94970 w 277"/>
              <a:gd name="T43" fmla="*/ 34490 h 156"/>
              <a:gd name="T44" fmla="*/ 94970 w 277"/>
              <a:gd name="T45" fmla="*/ 34490 h 156"/>
              <a:gd name="T46" fmla="*/ 80881 w 277"/>
              <a:gd name="T47" fmla="*/ 34490 h 156"/>
              <a:gd name="T48" fmla="*/ 59487 w 277"/>
              <a:gd name="T49" fmla="*/ 31402 h 156"/>
              <a:gd name="T50" fmla="*/ 34961 w 277"/>
              <a:gd name="T51" fmla="*/ 20591 h 156"/>
              <a:gd name="T52" fmla="*/ 28178 w 277"/>
              <a:gd name="T53" fmla="*/ 0 h 156"/>
              <a:gd name="T54" fmla="*/ 31309 w 277"/>
              <a:gd name="T55" fmla="*/ 20591 h 156"/>
              <a:gd name="T56" fmla="*/ 24525 w 277"/>
              <a:gd name="T57" fmla="*/ 16988 h 156"/>
              <a:gd name="T58" fmla="*/ 17220 w 277"/>
              <a:gd name="T59" fmla="*/ 13899 h 156"/>
              <a:gd name="T60" fmla="*/ 6784 w 277"/>
              <a:gd name="T61" fmla="*/ 45301 h 156"/>
              <a:gd name="T62" fmla="*/ 6784 w 277"/>
              <a:gd name="T63" fmla="*/ 62289 h 156"/>
              <a:gd name="T64" fmla="*/ 24525 w 277"/>
              <a:gd name="T65" fmla="*/ 51993 h 156"/>
              <a:gd name="T66" fmla="*/ 24525 w 277"/>
              <a:gd name="T67" fmla="*/ 51993 h 156"/>
              <a:gd name="T68" fmla="*/ 31309 w 277"/>
              <a:gd name="T69" fmla="*/ 51993 h 156"/>
              <a:gd name="T70" fmla="*/ 31309 w 277"/>
              <a:gd name="T71" fmla="*/ 51993 h 156"/>
              <a:gd name="T72" fmla="*/ 24525 w 277"/>
              <a:gd name="T73" fmla="*/ 55596 h 156"/>
              <a:gd name="T74" fmla="*/ 17220 w 277"/>
              <a:gd name="T75" fmla="*/ 62289 h 156"/>
              <a:gd name="T76" fmla="*/ 24525 w 277"/>
              <a:gd name="T77" fmla="*/ 51993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7" h="156">
                <a:moveTo>
                  <a:pt x="13" y="121"/>
                </a:moveTo>
                <a:lnTo>
                  <a:pt x="13" y="121"/>
                </a:lnTo>
                <a:cubicBezTo>
                  <a:pt x="20" y="121"/>
                  <a:pt x="20" y="121"/>
                  <a:pt x="27" y="121"/>
                </a:cubicBezTo>
                <a:cubicBezTo>
                  <a:pt x="27" y="128"/>
                  <a:pt x="27" y="128"/>
                  <a:pt x="27" y="128"/>
                </a:cubicBezTo>
                <a:cubicBezTo>
                  <a:pt x="33" y="128"/>
                  <a:pt x="40" y="128"/>
                  <a:pt x="47" y="128"/>
                </a:cubicBezTo>
                <a:cubicBezTo>
                  <a:pt x="54" y="128"/>
                  <a:pt x="60" y="128"/>
                  <a:pt x="67" y="128"/>
                </a:cubicBezTo>
                <a:cubicBezTo>
                  <a:pt x="67" y="135"/>
                  <a:pt x="67" y="142"/>
                  <a:pt x="67" y="142"/>
                </a:cubicBezTo>
                <a:cubicBezTo>
                  <a:pt x="74" y="148"/>
                  <a:pt x="87" y="155"/>
                  <a:pt x="108" y="148"/>
                </a:cubicBezTo>
                <a:cubicBezTo>
                  <a:pt x="108" y="148"/>
                  <a:pt x="108" y="142"/>
                  <a:pt x="108" y="135"/>
                </a:cubicBezTo>
                <a:cubicBezTo>
                  <a:pt x="114" y="142"/>
                  <a:pt x="114" y="142"/>
                  <a:pt x="114" y="142"/>
                </a:cubicBezTo>
                <a:cubicBezTo>
                  <a:pt x="128" y="142"/>
                  <a:pt x="141" y="142"/>
                  <a:pt x="155" y="148"/>
                </a:cubicBezTo>
                <a:cubicBezTo>
                  <a:pt x="168" y="148"/>
                  <a:pt x="175" y="148"/>
                  <a:pt x="182" y="155"/>
                </a:cubicBezTo>
                <a:cubicBezTo>
                  <a:pt x="189" y="155"/>
                  <a:pt x="189" y="155"/>
                  <a:pt x="195" y="155"/>
                </a:cubicBezTo>
                <a:cubicBezTo>
                  <a:pt x="209" y="155"/>
                  <a:pt x="222" y="155"/>
                  <a:pt x="242" y="155"/>
                </a:cubicBezTo>
                <a:cubicBezTo>
                  <a:pt x="256" y="155"/>
                  <a:pt x="263" y="155"/>
                  <a:pt x="276" y="148"/>
                </a:cubicBezTo>
                <a:cubicBezTo>
                  <a:pt x="276" y="115"/>
                  <a:pt x="263" y="94"/>
                  <a:pt x="242" y="88"/>
                </a:cubicBezTo>
                <a:cubicBezTo>
                  <a:pt x="242" y="81"/>
                  <a:pt x="242" y="81"/>
                  <a:pt x="242" y="81"/>
                </a:cubicBezTo>
                <a:cubicBezTo>
                  <a:pt x="236" y="47"/>
                  <a:pt x="229" y="13"/>
                  <a:pt x="195" y="0"/>
                </a:cubicBezTo>
                <a:cubicBezTo>
                  <a:pt x="189" y="0"/>
                  <a:pt x="189" y="0"/>
                  <a:pt x="182" y="0"/>
                </a:cubicBezTo>
                <a:cubicBezTo>
                  <a:pt x="175" y="0"/>
                  <a:pt x="175" y="0"/>
                  <a:pt x="168" y="0"/>
                </a:cubicBezTo>
                <a:cubicBezTo>
                  <a:pt x="175" y="20"/>
                  <a:pt x="175" y="40"/>
                  <a:pt x="182" y="54"/>
                </a:cubicBezTo>
                <a:cubicBezTo>
                  <a:pt x="182" y="61"/>
                  <a:pt x="182" y="61"/>
                  <a:pt x="182" y="67"/>
                </a:cubicBezTo>
                <a:cubicBezTo>
                  <a:pt x="175" y="67"/>
                  <a:pt x="162" y="67"/>
                  <a:pt x="155" y="67"/>
                </a:cubicBezTo>
                <a:cubicBezTo>
                  <a:pt x="141" y="67"/>
                  <a:pt x="128" y="61"/>
                  <a:pt x="114" y="61"/>
                </a:cubicBezTo>
                <a:cubicBezTo>
                  <a:pt x="94" y="54"/>
                  <a:pt x="81" y="54"/>
                  <a:pt x="67" y="40"/>
                </a:cubicBezTo>
                <a:cubicBezTo>
                  <a:pt x="60" y="27"/>
                  <a:pt x="60" y="20"/>
                  <a:pt x="54" y="0"/>
                </a:cubicBezTo>
                <a:cubicBezTo>
                  <a:pt x="54" y="20"/>
                  <a:pt x="54" y="33"/>
                  <a:pt x="60" y="40"/>
                </a:cubicBezTo>
                <a:cubicBezTo>
                  <a:pt x="54" y="40"/>
                  <a:pt x="54" y="40"/>
                  <a:pt x="47" y="33"/>
                </a:cubicBezTo>
                <a:cubicBezTo>
                  <a:pt x="47" y="33"/>
                  <a:pt x="40" y="27"/>
                  <a:pt x="33" y="27"/>
                </a:cubicBezTo>
                <a:cubicBezTo>
                  <a:pt x="47" y="47"/>
                  <a:pt x="27" y="74"/>
                  <a:pt x="13" y="88"/>
                </a:cubicBezTo>
                <a:cubicBezTo>
                  <a:pt x="6" y="101"/>
                  <a:pt x="0" y="108"/>
                  <a:pt x="13" y="121"/>
                </a:cubicBezTo>
                <a:close/>
                <a:moveTo>
                  <a:pt x="47" y="101"/>
                </a:moveTo>
                <a:lnTo>
                  <a:pt x="47" y="101"/>
                </a:lnTo>
                <a:cubicBezTo>
                  <a:pt x="54" y="101"/>
                  <a:pt x="54" y="101"/>
                  <a:pt x="60" y="101"/>
                </a:cubicBezTo>
                <a:cubicBezTo>
                  <a:pt x="54" y="101"/>
                  <a:pt x="54" y="108"/>
                  <a:pt x="47" y="108"/>
                </a:cubicBezTo>
                <a:cubicBezTo>
                  <a:pt x="40" y="108"/>
                  <a:pt x="40" y="115"/>
                  <a:pt x="33" y="121"/>
                </a:cubicBezTo>
                <a:cubicBezTo>
                  <a:pt x="33" y="108"/>
                  <a:pt x="40" y="101"/>
                  <a:pt x="47" y="101"/>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20" name="Freeform 808"/>
          <p:cNvSpPr>
            <a:spLocks noChangeArrowheads="1"/>
          </p:cNvSpPr>
          <p:nvPr/>
        </p:nvSpPr>
        <p:spPr bwMode="auto">
          <a:xfrm>
            <a:off x="8645525" y="3659982"/>
            <a:ext cx="54769" cy="33338"/>
          </a:xfrm>
          <a:custGeom>
            <a:avLst/>
            <a:gdLst>
              <a:gd name="T0" fmla="*/ 0 w 211"/>
              <a:gd name="T1" fmla="*/ 31465 h 129"/>
              <a:gd name="T2" fmla="*/ 0 w 211"/>
              <a:gd name="T3" fmla="*/ 31465 h 129"/>
              <a:gd name="T4" fmla="*/ 0 w 211"/>
              <a:gd name="T5" fmla="*/ 38170 h 129"/>
              <a:gd name="T6" fmla="*/ 0 w 211"/>
              <a:gd name="T7" fmla="*/ 41781 h 129"/>
              <a:gd name="T8" fmla="*/ 21399 w 211"/>
              <a:gd name="T9" fmla="*/ 52097 h 129"/>
              <a:gd name="T10" fmla="*/ 31838 w 211"/>
              <a:gd name="T11" fmla="*/ 52097 h 129"/>
              <a:gd name="T12" fmla="*/ 42277 w 211"/>
              <a:gd name="T13" fmla="*/ 52097 h 129"/>
              <a:gd name="T14" fmla="*/ 45930 w 211"/>
              <a:gd name="T15" fmla="*/ 52097 h 129"/>
              <a:gd name="T16" fmla="*/ 63676 w 211"/>
              <a:gd name="T17" fmla="*/ 52097 h 129"/>
              <a:gd name="T18" fmla="*/ 67329 w 211"/>
              <a:gd name="T19" fmla="*/ 55708 h 129"/>
              <a:gd name="T20" fmla="*/ 81422 w 211"/>
              <a:gd name="T21" fmla="*/ 59319 h 129"/>
              <a:gd name="T22" fmla="*/ 95514 w 211"/>
              <a:gd name="T23" fmla="*/ 62929 h 129"/>
              <a:gd name="T24" fmla="*/ 99167 w 211"/>
              <a:gd name="T25" fmla="*/ 62929 h 129"/>
              <a:gd name="T26" fmla="*/ 109606 w 211"/>
              <a:gd name="T27" fmla="*/ 66024 h 129"/>
              <a:gd name="T28" fmla="*/ 99167 w 211"/>
              <a:gd name="T29" fmla="*/ 45392 h 129"/>
              <a:gd name="T30" fmla="*/ 95514 w 211"/>
              <a:gd name="T31" fmla="*/ 41781 h 129"/>
              <a:gd name="T32" fmla="*/ 81422 w 211"/>
              <a:gd name="T33" fmla="*/ 24243 h 129"/>
              <a:gd name="T34" fmla="*/ 70461 w 211"/>
              <a:gd name="T35" fmla="*/ 0 h 129"/>
              <a:gd name="T36" fmla="*/ 67329 w 211"/>
              <a:gd name="T37" fmla="*/ 0 h 129"/>
              <a:gd name="T38" fmla="*/ 45930 w 211"/>
              <a:gd name="T39" fmla="*/ 7221 h 129"/>
              <a:gd name="T40" fmla="*/ 42277 w 211"/>
              <a:gd name="T41" fmla="*/ 7221 h 129"/>
              <a:gd name="T42" fmla="*/ 31838 w 211"/>
              <a:gd name="T43" fmla="*/ 10316 h 129"/>
              <a:gd name="T44" fmla="*/ 21399 w 211"/>
              <a:gd name="T45" fmla="*/ 3611 h 129"/>
              <a:gd name="T46" fmla="*/ 17746 w 211"/>
              <a:gd name="T47" fmla="*/ 0 h 129"/>
              <a:gd name="T48" fmla="*/ 21399 w 211"/>
              <a:gd name="T49" fmla="*/ 10316 h 129"/>
              <a:gd name="T50" fmla="*/ 25053 w 211"/>
              <a:gd name="T51" fmla="*/ 13927 h 129"/>
              <a:gd name="T52" fmla="*/ 21399 w 211"/>
              <a:gd name="T53" fmla="*/ 13927 h 129"/>
              <a:gd name="T54" fmla="*/ 0 w 211"/>
              <a:gd name="T55" fmla="*/ 31465 h 1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129">
                <a:moveTo>
                  <a:pt x="0" y="61"/>
                </a:moveTo>
                <a:lnTo>
                  <a:pt x="0" y="61"/>
                </a:lnTo>
                <a:cubicBezTo>
                  <a:pt x="0" y="68"/>
                  <a:pt x="0" y="74"/>
                  <a:pt x="0" y="74"/>
                </a:cubicBezTo>
                <a:cubicBezTo>
                  <a:pt x="0" y="81"/>
                  <a:pt x="0" y="81"/>
                  <a:pt x="0" y="81"/>
                </a:cubicBezTo>
                <a:cubicBezTo>
                  <a:pt x="14" y="88"/>
                  <a:pt x="27" y="95"/>
                  <a:pt x="41" y="101"/>
                </a:cubicBezTo>
                <a:cubicBezTo>
                  <a:pt x="48" y="101"/>
                  <a:pt x="54" y="101"/>
                  <a:pt x="61" y="101"/>
                </a:cubicBezTo>
                <a:cubicBezTo>
                  <a:pt x="68" y="101"/>
                  <a:pt x="75" y="101"/>
                  <a:pt x="81" y="101"/>
                </a:cubicBezTo>
                <a:lnTo>
                  <a:pt x="88" y="101"/>
                </a:lnTo>
                <a:cubicBezTo>
                  <a:pt x="102" y="101"/>
                  <a:pt x="108" y="101"/>
                  <a:pt x="122" y="101"/>
                </a:cubicBezTo>
                <a:cubicBezTo>
                  <a:pt x="122" y="101"/>
                  <a:pt x="129" y="101"/>
                  <a:pt x="129" y="108"/>
                </a:cubicBezTo>
                <a:cubicBezTo>
                  <a:pt x="135" y="108"/>
                  <a:pt x="149" y="108"/>
                  <a:pt x="156" y="115"/>
                </a:cubicBezTo>
                <a:cubicBezTo>
                  <a:pt x="163" y="115"/>
                  <a:pt x="176" y="115"/>
                  <a:pt x="183" y="122"/>
                </a:cubicBezTo>
                <a:cubicBezTo>
                  <a:pt x="190" y="122"/>
                  <a:pt x="190" y="122"/>
                  <a:pt x="190" y="122"/>
                </a:cubicBezTo>
                <a:cubicBezTo>
                  <a:pt x="196" y="122"/>
                  <a:pt x="203" y="122"/>
                  <a:pt x="210" y="128"/>
                </a:cubicBezTo>
                <a:cubicBezTo>
                  <a:pt x="203" y="115"/>
                  <a:pt x="196" y="101"/>
                  <a:pt x="190" y="88"/>
                </a:cubicBezTo>
                <a:cubicBezTo>
                  <a:pt x="183" y="88"/>
                  <a:pt x="183" y="81"/>
                  <a:pt x="183" y="81"/>
                </a:cubicBezTo>
                <a:cubicBezTo>
                  <a:pt x="169" y="68"/>
                  <a:pt x="163" y="61"/>
                  <a:pt x="156" y="47"/>
                </a:cubicBezTo>
                <a:cubicBezTo>
                  <a:pt x="149" y="34"/>
                  <a:pt x="142" y="20"/>
                  <a:pt x="135" y="0"/>
                </a:cubicBezTo>
                <a:cubicBezTo>
                  <a:pt x="135" y="0"/>
                  <a:pt x="135" y="0"/>
                  <a:pt x="129" y="0"/>
                </a:cubicBezTo>
                <a:cubicBezTo>
                  <a:pt x="108" y="0"/>
                  <a:pt x="102" y="7"/>
                  <a:pt x="88" y="14"/>
                </a:cubicBezTo>
                <a:lnTo>
                  <a:pt x="81" y="14"/>
                </a:lnTo>
                <a:cubicBezTo>
                  <a:pt x="75" y="20"/>
                  <a:pt x="68" y="20"/>
                  <a:pt x="61" y="20"/>
                </a:cubicBezTo>
                <a:cubicBezTo>
                  <a:pt x="54" y="14"/>
                  <a:pt x="48" y="14"/>
                  <a:pt x="41" y="7"/>
                </a:cubicBezTo>
                <a:cubicBezTo>
                  <a:pt x="41" y="7"/>
                  <a:pt x="41" y="7"/>
                  <a:pt x="34" y="0"/>
                </a:cubicBezTo>
                <a:cubicBezTo>
                  <a:pt x="41" y="7"/>
                  <a:pt x="41" y="14"/>
                  <a:pt x="41" y="20"/>
                </a:cubicBezTo>
                <a:cubicBezTo>
                  <a:pt x="48" y="27"/>
                  <a:pt x="48" y="27"/>
                  <a:pt x="48" y="27"/>
                </a:cubicBezTo>
                <a:cubicBezTo>
                  <a:pt x="41" y="27"/>
                  <a:pt x="41" y="27"/>
                  <a:pt x="41" y="27"/>
                </a:cubicBezTo>
                <a:cubicBezTo>
                  <a:pt x="21" y="34"/>
                  <a:pt x="7" y="41"/>
                  <a:pt x="0"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22" name="Freeform 810"/>
          <p:cNvSpPr>
            <a:spLocks noChangeArrowheads="1"/>
          </p:cNvSpPr>
          <p:nvPr/>
        </p:nvSpPr>
        <p:spPr bwMode="auto">
          <a:xfrm>
            <a:off x="7789863" y="4129088"/>
            <a:ext cx="35719" cy="30163"/>
          </a:xfrm>
          <a:custGeom>
            <a:avLst/>
            <a:gdLst>
              <a:gd name="T0" fmla="*/ 63279 w 136"/>
              <a:gd name="T1" fmla="*/ 3600 h 116"/>
              <a:gd name="T2" fmla="*/ 63279 w 136"/>
              <a:gd name="T3" fmla="*/ 3600 h 116"/>
              <a:gd name="T4" fmla="*/ 52820 w 136"/>
              <a:gd name="T5" fmla="*/ 0 h 116"/>
              <a:gd name="T6" fmla="*/ 38700 w 136"/>
              <a:gd name="T7" fmla="*/ 13886 h 116"/>
              <a:gd name="T8" fmla="*/ 6799 w 136"/>
              <a:gd name="T9" fmla="*/ 34971 h 116"/>
              <a:gd name="T10" fmla="*/ 0 w 136"/>
              <a:gd name="T11" fmla="*/ 51943 h 116"/>
              <a:gd name="T12" fmla="*/ 6799 w 136"/>
              <a:gd name="T13" fmla="*/ 51943 h 116"/>
              <a:gd name="T14" fmla="*/ 38700 w 136"/>
              <a:gd name="T15" fmla="*/ 59143 h 116"/>
              <a:gd name="T16" fmla="*/ 63279 w 136"/>
              <a:gd name="T17" fmla="*/ 41657 h 116"/>
              <a:gd name="T18" fmla="*/ 63279 w 136"/>
              <a:gd name="T19" fmla="*/ 38057 h 116"/>
              <a:gd name="T20" fmla="*/ 63279 w 136"/>
              <a:gd name="T21" fmla="*/ 38057 h 116"/>
              <a:gd name="T22" fmla="*/ 63279 w 136"/>
              <a:gd name="T23" fmla="*/ 17486 h 116"/>
              <a:gd name="T24" fmla="*/ 63279 w 136"/>
              <a:gd name="T25" fmla="*/ 3600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 h="116">
                <a:moveTo>
                  <a:pt x="121" y="7"/>
                </a:moveTo>
                <a:lnTo>
                  <a:pt x="121" y="7"/>
                </a:lnTo>
                <a:cubicBezTo>
                  <a:pt x="115" y="0"/>
                  <a:pt x="108" y="0"/>
                  <a:pt x="101" y="0"/>
                </a:cubicBezTo>
                <a:cubicBezTo>
                  <a:pt x="94" y="14"/>
                  <a:pt x="81" y="20"/>
                  <a:pt x="74" y="27"/>
                </a:cubicBezTo>
                <a:cubicBezTo>
                  <a:pt x="54" y="41"/>
                  <a:pt x="34" y="47"/>
                  <a:pt x="13" y="68"/>
                </a:cubicBezTo>
                <a:cubicBezTo>
                  <a:pt x="7" y="74"/>
                  <a:pt x="0" y="81"/>
                  <a:pt x="0" y="101"/>
                </a:cubicBezTo>
                <a:cubicBezTo>
                  <a:pt x="7" y="101"/>
                  <a:pt x="7" y="101"/>
                  <a:pt x="13" y="101"/>
                </a:cubicBezTo>
                <a:cubicBezTo>
                  <a:pt x="40" y="108"/>
                  <a:pt x="61" y="115"/>
                  <a:pt x="74" y="115"/>
                </a:cubicBezTo>
                <a:cubicBezTo>
                  <a:pt x="88" y="115"/>
                  <a:pt x="101" y="101"/>
                  <a:pt x="121" y="81"/>
                </a:cubicBezTo>
                <a:lnTo>
                  <a:pt x="121" y="74"/>
                </a:lnTo>
                <a:cubicBezTo>
                  <a:pt x="81" y="81"/>
                  <a:pt x="108" y="54"/>
                  <a:pt x="121" y="34"/>
                </a:cubicBezTo>
                <a:cubicBezTo>
                  <a:pt x="128" y="20"/>
                  <a:pt x="135" y="14"/>
                  <a:pt x="121"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23" name="Freeform 811"/>
          <p:cNvSpPr>
            <a:spLocks noChangeArrowheads="1"/>
          </p:cNvSpPr>
          <p:nvPr/>
        </p:nvSpPr>
        <p:spPr bwMode="auto">
          <a:xfrm>
            <a:off x="7842250" y="4060032"/>
            <a:ext cx="43657" cy="32544"/>
          </a:xfrm>
          <a:custGeom>
            <a:avLst/>
            <a:gdLst>
              <a:gd name="T0" fmla="*/ 13929 w 169"/>
              <a:gd name="T1" fmla="*/ 38968 h 122"/>
              <a:gd name="T2" fmla="*/ 13929 w 169"/>
              <a:gd name="T3" fmla="*/ 38968 h 122"/>
              <a:gd name="T4" fmla="*/ 27858 w 169"/>
              <a:gd name="T5" fmla="*/ 14218 h 122"/>
              <a:gd name="T6" fmla="*/ 41787 w 169"/>
              <a:gd name="T7" fmla="*/ 53186 h 122"/>
              <a:gd name="T8" fmla="*/ 55716 w 169"/>
              <a:gd name="T9" fmla="*/ 63718 h 122"/>
              <a:gd name="T10" fmla="*/ 76351 w 169"/>
              <a:gd name="T11" fmla="*/ 49500 h 122"/>
              <a:gd name="T12" fmla="*/ 79963 w 169"/>
              <a:gd name="T13" fmla="*/ 53186 h 122"/>
              <a:gd name="T14" fmla="*/ 76351 w 169"/>
              <a:gd name="T15" fmla="*/ 14218 h 122"/>
              <a:gd name="T16" fmla="*/ 41787 w 169"/>
              <a:gd name="T17" fmla="*/ 0 h 122"/>
              <a:gd name="T18" fmla="*/ 10318 w 169"/>
              <a:gd name="T19" fmla="*/ 6846 h 122"/>
              <a:gd name="T20" fmla="*/ 10318 w 169"/>
              <a:gd name="T21" fmla="*/ 35282 h 122"/>
              <a:gd name="T22" fmla="*/ 13929 w 169"/>
              <a:gd name="T23" fmla="*/ 3896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22">
                <a:moveTo>
                  <a:pt x="27" y="74"/>
                </a:moveTo>
                <a:lnTo>
                  <a:pt x="27" y="74"/>
                </a:lnTo>
                <a:cubicBezTo>
                  <a:pt x="33" y="54"/>
                  <a:pt x="33" y="27"/>
                  <a:pt x="54" y="27"/>
                </a:cubicBezTo>
                <a:cubicBezTo>
                  <a:pt x="60" y="54"/>
                  <a:pt x="67" y="81"/>
                  <a:pt x="81" y="101"/>
                </a:cubicBezTo>
                <a:cubicBezTo>
                  <a:pt x="87" y="108"/>
                  <a:pt x="94" y="114"/>
                  <a:pt x="108" y="121"/>
                </a:cubicBezTo>
                <a:cubicBezTo>
                  <a:pt x="108" y="108"/>
                  <a:pt x="121" y="94"/>
                  <a:pt x="148" y="94"/>
                </a:cubicBezTo>
                <a:cubicBezTo>
                  <a:pt x="148" y="94"/>
                  <a:pt x="155" y="94"/>
                  <a:pt x="155" y="101"/>
                </a:cubicBezTo>
                <a:cubicBezTo>
                  <a:pt x="168" y="67"/>
                  <a:pt x="162" y="40"/>
                  <a:pt x="148" y="27"/>
                </a:cubicBezTo>
                <a:cubicBezTo>
                  <a:pt x="128" y="13"/>
                  <a:pt x="101" y="6"/>
                  <a:pt x="81" y="0"/>
                </a:cubicBezTo>
                <a:cubicBezTo>
                  <a:pt x="54" y="0"/>
                  <a:pt x="33" y="6"/>
                  <a:pt x="20" y="13"/>
                </a:cubicBezTo>
                <a:cubicBezTo>
                  <a:pt x="6" y="27"/>
                  <a:pt x="0" y="47"/>
                  <a:pt x="20" y="67"/>
                </a:cubicBezTo>
                <a:cubicBezTo>
                  <a:pt x="27" y="67"/>
                  <a:pt x="27" y="74"/>
                  <a:pt x="27"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25" name="Freeform 813"/>
          <p:cNvSpPr>
            <a:spLocks noChangeArrowheads="1"/>
          </p:cNvSpPr>
          <p:nvPr/>
        </p:nvSpPr>
        <p:spPr bwMode="auto">
          <a:xfrm>
            <a:off x="7594600" y="4144963"/>
            <a:ext cx="53182" cy="51594"/>
          </a:xfrm>
          <a:custGeom>
            <a:avLst/>
            <a:gdLst>
              <a:gd name="T0" fmla="*/ 0 w 204"/>
              <a:gd name="T1" fmla="*/ 70757 h 197"/>
              <a:gd name="T2" fmla="*/ 0 w 204"/>
              <a:gd name="T3" fmla="*/ 70757 h 197"/>
              <a:gd name="T4" fmla="*/ 24833 w 204"/>
              <a:gd name="T5" fmla="*/ 81240 h 197"/>
              <a:gd name="T6" fmla="*/ 35180 w 204"/>
              <a:gd name="T7" fmla="*/ 81240 h 197"/>
              <a:gd name="T8" fmla="*/ 49148 w 204"/>
              <a:gd name="T9" fmla="*/ 77571 h 197"/>
              <a:gd name="T10" fmla="*/ 49148 w 204"/>
              <a:gd name="T11" fmla="*/ 77571 h 197"/>
              <a:gd name="T12" fmla="*/ 69842 w 204"/>
              <a:gd name="T13" fmla="*/ 91722 h 197"/>
              <a:gd name="T14" fmla="*/ 97779 w 204"/>
              <a:gd name="T15" fmla="*/ 102729 h 197"/>
              <a:gd name="T16" fmla="*/ 105022 w 204"/>
              <a:gd name="T17" fmla="*/ 102729 h 197"/>
              <a:gd name="T18" fmla="*/ 97779 w 204"/>
              <a:gd name="T19" fmla="*/ 74426 h 197"/>
              <a:gd name="T20" fmla="*/ 91053 w 204"/>
              <a:gd name="T21" fmla="*/ 49268 h 197"/>
              <a:gd name="T22" fmla="*/ 97779 w 204"/>
              <a:gd name="T23" fmla="*/ 38785 h 197"/>
              <a:gd name="T24" fmla="*/ 101400 w 204"/>
              <a:gd name="T25" fmla="*/ 31972 h 197"/>
              <a:gd name="T26" fmla="*/ 97779 w 204"/>
              <a:gd name="T27" fmla="*/ 35117 h 197"/>
              <a:gd name="T28" fmla="*/ 83810 w 204"/>
              <a:gd name="T29" fmla="*/ 38785 h 197"/>
              <a:gd name="T30" fmla="*/ 69842 w 204"/>
              <a:gd name="T31" fmla="*/ 20965 h 197"/>
              <a:gd name="T32" fmla="*/ 49148 w 204"/>
              <a:gd name="T33" fmla="*/ 6814 h 197"/>
              <a:gd name="T34" fmla="*/ 35180 w 204"/>
              <a:gd name="T35" fmla="*/ 3669 h 197"/>
              <a:gd name="T36" fmla="*/ 24833 w 204"/>
              <a:gd name="T37" fmla="*/ 3669 h 197"/>
              <a:gd name="T38" fmla="*/ 13968 w 204"/>
              <a:gd name="T39" fmla="*/ 0 h 197"/>
              <a:gd name="T40" fmla="*/ 24833 w 204"/>
              <a:gd name="T41" fmla="*/ 52937 h 197"/>
              <a:gd name="T42" fmla="*/ 24833 w 204"/>
              <a:gd name="T43" fmla="*/ 52937 h 197"/>
              <a:gd name="T44" fmla="*/ 24833 w 204"/>
              <a:gd name="T45" fmla="*/ 52937 h 197"/>
              <a:gd name="T46" fmla="*/ 0 w 204"/>
              <a:gd name="T47" fmla="*/ 70757 h 1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 h="197">
                <a:moveTo>
                  <a:pt x="0" y="135"/>
                </a:moveTo>
                <a:lnTo>
                  <a:pt x="0" y="135"/>
                </a:lnTo>
                <a:cubicBezTo>
                  <a:pt x="14" y="148"/>
                  <a:pt x="34" y="155"/>
                  <a:pt x="48" y="155"/>
                </a:cubicBezTo>
                <a:cubicBezTo>
                  <a:pt x="54" y="155"/>
                  <a:pt x="61" y="155"/>
                  <a:pt x="68" y="155"/>
                </a:cubicBezTo>
                <a:cubicBezTo>
                  <a:pt x="75" y="148"/>
                  <a:pt x="88" y="148"/>
                  <a:pt x="95" y="148"/>
                </a:cubicBezTo>
                <a:cubicBezTo>
                  <a:pt x="108" y="155"/>
                  <a:pt x="122" y="169"/>
                  <a:pt x="135" y="175"/>
                </a:cubicBezTo>
                <a:cubicBezTo>
                  <a:pt x="156" y="182"/>
                  <a:pt x="176" y="189"/>
                  <a:pt x="189" y="196"/>
                </a:cubicBezTo>
                <a:cubicBezTo>
                  <a:pt x="196" y="196"/>
                  <a:pt x="196" y="196"/>
                  <a:pt x="203" y="196"/>
                </a:cubicBezTo>
                <a:cubicBezTo>
                  <a:pt x="196" y="182"/>
                  <a:pt x="196" y="162"/>
                  <a:pt x="189" y="142"/>
                </a:cubicBezTo>
                <a:cubicBezTo>
                  <a:pt x="189" y="128"/>
                  <a:pt x="183" y="108"/>
                  <a:pt x="176" y="94"/>
                </a:cubicBezTo>
                <a:cubicBezTo>
                  <a:pt x="183" y="88"/>
                  <a:pt x="189" y="81"/>
                  <a:pt x="189" y="74"/>
                </a:cubicBezTo>
                <a:cubicBezTo>
                  <a:pt x="196" y="74"/>
                  <a:pt x="196" y="67"/>
                  <a:pt x="196" y="61"/>
                </a:cubicBezTo>
                <a:cubicBezTo>
                  <a:pt x="196" y="61"/>
                  <a:pt x="196" y="67"/>
                  <a:pt x="189" y="67"/>
                </a:cubicBezTo>
                <a:cubicBezTo>
                  <a:pt x="183" y="67"/>
                  <a:pt x="169" y="67"/>
                  <a:pt x="162" y="74"/>
                </a:cubicBezTo>
                <a:cubicBezTo>
                  <a:pt x="156" y="61"/>
                  <a:pt x="149" y="54"/>
                  <a:pt x="135" y="40"/>
                </a:cubicBezTo>
                <a:cubicBezTo>
                  <a:pt x="129" y="34"/>
                  <a:pt x="115" y="20"/>
                  <a:pt x="95" y="13"/>
                </a:cubicBezTo>
                <a:cubicBezTo>
                  <a:pt x="88" y="13"/>
                  <a:pt x="75" y="7"/>
                  <a:pt x="68" y="7"/>
                </a:cubicBezTo>
                <a:cubicBezTo>
                  <a:pt x="61" y="7"/>
                  <a:pt x="54" y="7"/>
                  <a:pt x="48" y="7"/>
                </a:cubicBezTo>
                <a:cubicBezTo>
                  <a:pt x="41" y="0"/>
                  <a:pt x="34" y="0"/>
                  <a:pt x="27" y="0"/>
                </a:cubicBezTo>
                <a:cubicBezTo>
                  <a:pt x="14" y="27"/>
                  <a:pt x="27" y="67"/>
                  <a:pt x="48" y="101"/>
                </a:cubicBezTo>
                <a:cubicBezTo>
                  <a:pt x="27" y="108"/>
                  <a:pt x="7" y="115"/>
                  <a:pt x="0"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26" name="Freeform 814"/>
          <p:cNvSpPr>
            <a:spLocks noChangeArrowheads="1"/>
          </p:cNvSpPr>
          <p:nvPr/>
        </p:nvSpPr>
        <p:spPr bwMode="auto">
          <a:xfrm>
            <a:off x="7888288" y="4007644"/>
            <a:ext cx="25400" cy="26194"/>
          </a:xfrm>
          <a:custGeom>
            <a:avLst/>
            <a:gdLst>
              <a:gd name="T0" fmla="*/ 17877 w 96"/>
              <a:gd name="T1" fmla="*/ 52257 h 102"/>
              <a:gd name="T2" fmla="*/ 17877 w 96"/>
              <a:gd name="T3" fmla="*/ 52257 h 102"/>
              <a:gd name="T4" fmla="*/ 49950 w 96"/>
              <a:gd name="T5" fmla="*/ 24317 h 102"/>
              <a:gd name="T6" fmla="*/ 49950 w 96"/>
              <a:gd name="T7" fmla="*/ 7243 h 102"/>
              <a:gd name="T8" fmla="*/ 46270 w 96"/>
              <a:gd name="T9" fmla="*/ 0 h 102"/>
              <a:gd name="T10" fmla="*/ 7361 w 96"/>
              <a:gd name="T11" fmla="*/ 0 h 102"/>
              <a:gd name="T12" fmla="*/ 17877 w 96"/>
              <a:gd name="T13" fmla="*/ 52257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02">
                <a:moveTo>
                  <a:pt x="34" y="101"/>
                </a:moveTo>
                <a:lnTo>
                  <a:pt x="34" y="101"/>
                </a:lnTo>
                <a:cubicBezTo>
                  <a:pt x="47" y="68"/>
                  <a:pt x="81" y="74"/>
                  <a:pt x="95" y="47"/>
                </a:cubicBezTo>
                <a:cubicBezTo>
                  <a:pt x="95" y="40"/>
                  <a:pt x="95" y="27"/>
                  <a:pt x="95" y="14"/>
                </a:cubicBezTo>
                <a:cubicBezTo>
                  <a:pt x="88" y="14"/>
                  <a:pt x="88" y="7"/>
                  <a:pt x="88" y="0"/>
                </a:cubicBezTo>
                <a:cubicBezTo>
                  <a:pt x="14" y="0"/>
                  <a:pt x="14" y="0"/>
                  <a:pt x="14" y="0"/>
                </a:cubicBezTo>
                <a:cubicBezTo>
                  <a:pt x="14" y="34"/>
                  <a:pt x="0" y="88"/>
                  <a:pt x="34"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27" name="Freeform 815"/>
          <p:cNvSpPr>
            <a:spLocks noChangeArrowheads="1"/>
          </p:cNvSpPr>
          <p:nvPr/>
        </p:nvSpPr>
        <p:spPr bwMode="auto">
          <a:xfrm>
            <a:off x="7418388" y="2567782"/>
            <a:ext cx="144463" cy="170656"/>
          </a:xfrm>
          <a:custGeom>
            <a:avLst/>
            <a:gdLst>
              <a:gd name="T0" fmla="*/ 210955 w 555"/>
              <a:gd name="T1" fmla="*/ 66708 h 656"/>
              <a:gd name="T2" fmla="*/ 210955 w 555"/>
              <a:gd name="T3" fmla="*/ 84427 h 656"/>
              <a:gd name="T4" fmla="*/ 207829 w 555"/>
              <a:gd name="T5" fmla="*/ 137064 h 656"/>
              <a:gd name="T6" fmla="*/ 186473 w 555"/>
              <a:gd name="T7" fmla="*/ 140712 h 656"/>
              <a:gd name="T8" fmla="*/ 165638 w 555"/>
              <a:gd name="T9" fmla="*/ 140712 h 656"/>
              <a:gd name="T10" fmla="*/ 126573 w 555"/>
              <a:gd name="T11" fmla="*/ 140712 h 656"/>
              <a:gd name="T12" fmla="*/ 112509 w 555"/>
              <a:gd name="T13" fmla="*/ 137064 h 656"/>
              <a:gd name="T14" fmla="*/ 126573 w 555"/>
              <a:gd name="T15" fmla="*/ 144360 h 656"/>
              <a:gd name="T16" fmla="*/ 116155 w 555"/>
              <a:gd name="T17" fmla="*/ 165206 h 656"/>
              <a:gd name="T18" fmla="*/ 116155 w 555"/>
              <a:gd name="T19" fmla="*/ 186574 h 656"/>
              <a:gd name="T20" fmla="*/ 126573 w 555"/>
              <a:gd name="T21" fmla="*/ 182926 h 656"/>
              <a:gd name="T22" fmla="*/ 126573 w 555"/>
              <a:gd name="T23" fmla="*/ 200645 h 656"/>
              <a:gd name="T24" fmla="*/ 116155 w 555"/>
              <a:gd name="T25" fmla="*/ 214716 h 656"/>
              <a:gd name="T26" fmla="*/ 105738 w 555"/>
              <a:gd name="T27" fmla="*/ 225139 h 656"/>
              <a:gd name="T28" fmla="*/ 63547 w 555"/>
              <a:gd name="T29" fmla="*/ 176151 h 656"/>
              <a:gd name="T30" fmla="*/ 59901 w 555"/>
              <a:gd name="T31" fmla="*/ 214716 h 656"/>
              <a:gd name="T32" fmla="*/ 59901 w 555"/>
              <a:gd name="T33" fmla="*/ 218364 h 656"/>
              <a:gd name="T34" fmla="*/ 59901 w 555"/>
              <a:gd name="T35" fmla="*/ 239210 h 656"/>
              <a:gd name="T36" fmla="*/ 73964 w 555"/>
              <a:gd name="T37" fmla="*/ 253282 h 656"/>
              <a:gd name="T38" fmla="*/ 59901 w 555"/>
              <a:gd name="T39" fmla="*/ 256930 h 656"/>
              <a:gd name="T40" fmla="*/ 7292 w 555"/>
              <a:gd name="T41" fmla="*/ 295495 h 656"/>
              <a:gd name="T42" fmla="*/ 0 w 555"/>
              <a:gd name="T43" fmla="*/ 302791 h 656"/>
              <a:gd name="T44" fmla="*/ 7292 w 555"/>
              <a:gd name="T45" fmla="*/ 309566 h 656"/>
              <a:gd name="T46" fmla="*/ 59901 w 555"/>
              <a:gd name="T47" fmla="*/ 327286 h 656"/>
              <a:gd name="T48" fmla="*/ 70318 w 555"/>
              <a:gd name="T49" fmla="*/ 316863 h 656"/>
              <a:gd name="T50" fmla="*/ 109384 w 555"/>
              <a:gd name="T51" fmla="*/ 291847 h 656"/>
              <a:gd name="T52" fmla="*/ 126573 w 555"/>
              <a:gd name="T53" fmla="*/ 302791 h 656"/>
              <a:gd name="T54" fmla="*/ 154700 w 555"/>
              <a:gd name="T55" fmla="*/ 330934 h 656"/>
              <a:gd name="T56" fmla="*/ 165638 w 555"/>
              <a:gd name="T57" fmla="*/ 267353 h 656"/>
              <a:gd name="T58" fmla="*/ 165638 w 555"/>
              <a:gd name="T59" fmla="*/ 239210 h 656"/>
              <a:gd name="T60" fmla="*/ 182827 w 555"/>
              <a:gd name="T61" fmla="*/ 225139 h 656"/>
              <a:gd name="T62" fmla="*/ 207829 w 555"/>
              <a:gd name="T63" fmla="*/ 263705 h 656"/>
              <a:gd name="T64" fmla="*/ 246374 w 555"/>
              <a:gd name="T65" fmla="*/ 267353 h 656"/>
              <a:gd name="T66" fmla="*/ 256792 w 555"/>
              <a:gd name="T67" fmla="*/ 228787 h 656"/>
              <a:gd name="T68" fmla="*/ 221893 w 555"/>
              <a:gd name="T69" fmla="*/ 235562 h 656"/>
              <a:gd name="T70" fmla="*/ 260438 w 555"/>
              <a:gd name="T71" fmla="*/ 225139 h 656"/>
              <a:gd name="T72" fmla="*/ 256792 w 555"/>
              <a:gd name="T73" fmla="*/ 137064 h 656"/>
              <a:gd name="T74" fmla="*/ 225018 w 555"/>
              <a:gd name="T75" fmla="*/ 140712 h 656"/>
              <a:gd name="T76" fmla="*/ 246374 w 555"/>
              <a:gd name="T77" fmla="*/ 122993 h 656"/>
              <a:gd name="T78" fmla="*/ 288565 w 555"/>
              <a:gd name="T79" fmla="*/ 74004 h 656"/>
              <a:gd name="T80" fmla="*/ 246374 w 555"/>
              <a:gd name="T81" fmla="*/ 6775 h 656"/>
              <a:gd name="T82" fmla="*/ 210955 w 555"/>
              <a:gd name="T83" fmla="*/ 66708 h 6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5" h="656">
                <a:moveTo>
                  <a:pt x="405" y="128"/>
                </a:moveTo>
                <a:lnTo>
                  <a:pt x="405" y="128"/>
                </a:lnTo>
                <a:cubicBezTo>
                  <a:pt x="392" y="135"/>
                  <a:pt x="385" y="135"/>
                  <a:pt x="378" y="142"/>
                </a:cubicBezTo>
                <a:cubicBezTo>
                  <a:pt x="392" y="135"/>
                  <a:pt x="399" y="149"/>
                  <a:pt x="405" y="162"/>
                </a:cubicBezTo>
                <a:cubicBezTo>
                  <a:pt x="405" y="169"/>
                  <a:pt x="405" y="182"/>
                  <a:pt x="405" y="189"/>
                </a:cubicBezTo>
                <a:cubicBezTo>
                  <a:pt x="399" y="216"/>
                  <a:pt x="392" y="243"/>
                  <a:pt x="399" y="263"/>
                </a:cubicBezTo>
                <a:cubicBezTo>
                  <a:pt x="392" y="263"/>
                  <a:pt x="385" y="263"/>
                  <a:pt x="378" y="263"/>
                </a:cubicBezTo>
                <a:cubicBezTo>
                  <a:pt x="372" y="270"/>
                  <a:pt x="365" y="270"/>
                  <a:pt x="358" y="270"/>
                </a:cubicBezTo>
                <a:cubicBezTo>
                  <a:pt x="345" y="270"/>
                  <a:pt x="345" y="270"/>
                  <a:pt x="345" y="270"/>
                </a:cubicBezTo>
                <a:cubicBezTo>
                  <a:pt x="338" y="270"/>
                  <a:pt x="331" y="270"/>
                  <a:pt x="318" y="270"/>
                </a:cubicBezTo>
                <a:cubicBezTo>
                  <a:pt x="291" y="270"/>
                  <a:pt x="264" y="270"/>
                  <a:pt x="243" y="270"/>
                </a:cubicBezTo>
                <a:cubicBezTo>
                  <a:pt x="237" y="270"/>
                  <a:pt x="230" y="270"/>
                  <a:pt x="223" y="263"/>
                </a:cubicBezTo>
                <a:cubicBezTo>
                  <a:pt x="216" y="263"/>
                  <a:pt x="216" y="263"/>
                  <a:pt x="216" y="263"/>
                </a:cubicBezTo>
                <a:cubicBezTo>
                  <a:pt x="216" y="263"/>
                  <a:pt x="223" y="263"/>
                  <a:pt x="223" y="270"/>
                </a:cubicBezTo>
                <a:cubicBezTo>
                  <a:pt x="230" y="270"/>
                  <a:pt x="237" y="270"/>
                  <a:pt x="243" y="277"/>
                </a:cubicBezTo>
                <a:cubicBezTo>
                  <a:pt x="243" y="284"/>
                  <a:pt x="243" y="284"/>
                  <a:pt x="243" y="290"/>
                </a:cubicBezTo>
                <a:cubicBezTo>
                  <a:pt x="237" y="304"/>
                  <a:pt x="230" y="311"/>
                  <a:pt x="223" y="317"/>
                </a:cubicBezTo>
                <a:cubicBezTo>
                  <a:pt x="216" y="331"/>
                  <a:pt x="203" y="344"/>
                  <a:pt x="216" y="365"/>
                </a:cubicBezTo>
                <a:lnTo>
                  <a:pt x="223" y="358"/>
                </a:lnTo>
                <a:cubicBezTo>
                  <a:pt x="230" y="358"/>
                  <a:pt x="237" y="358"/>
                  <a:pt x="243" y="351"/>
                </a:cubicBezTo>
                <a:cubicBezTo>
                  <a:pt x="250" y="351"/>
                  <a:pt x="257" y="351"/>
                  <a:pt x="270" y="351"/>
                </a:cubicBezTo>
                <a:cubicBezTo>
                  <a:pt x="257" y="358"/>
                  <a:pt x="250" y="371"/>
                  <a:pt x="243" y="385"/>
                </a:cubicBezTo>
                <a:cubicBezTo>
                  <a:pt x="243" y="392"/>
                  <a:pt x="243" y="392"/>
                  <a:pt x="243" y="392"/>
                </a:cubicBezTo>
                <a:cubicBezTo>
                  <a:pt x="237" y="398"/>
                  <a:pt x="230" y="405"/>
                  <a:pt x="223" y="412"/>
                </a:cubicBezTo>
                <a:cubicBezTo>
                  <a:pt x="216" y="419"/>
                  <a:pt x="216" y="425"/>
                  <a:pt x="210" y="425"/>
                </a:cubicBezTo>
                <a:cubicBezTo>
                  <a:pt x="210" y="432"/>
                  <a:pt x="203" y="432"/>
                  <a:pt x="203" y="432"/>
                </a:cubicBezTo>
                <a:cubicBezTo>
                  <a:pt x="189" y="392"/>
                  <a:pt x="189" y="338"/>
                  <a:pt x="135" y="338"/>
                </a:cubicBezTo>
                <a:cubicBezTo>
                  <a:pt x="135" y="338"/>
                  <a:pt x="129" y="338"/>
                  <a:pt x="122" y="338"/>
                </a:cubicBezTo>
                <a:cubicBezTo>
                  <a:pt x="122" y="338"/>
                  <a:pt x="122" y="344"/>
                  <a:pt x="115" y="344"/>
                </a:cubicBezTo>
                <a:cubicBezTo>
                  <a:pt x="88" y="371"/>
                  <a:pt x="102" y="392"/>
                  <a:pt x="115" y="412"/>
                </a:cubicBezTo>
                <a:cubicBezTo>
                  <a:pt x="122" y="412"/>
                  <a:pt x="122" y="412"/>
                  <a:pt x="122" y="412"/>
                </a:cubicBezTo>
                <a:cubicBezTo>
                  <a:pt x="115" y="419"/>
                  <a:pt x="115" y="419"/>
                  <a:pt x="115" y="419"/>
                </a:cubicBezTo>
                <a:cubicBezTo>
                  <a:pt x="102" y="432"/>
                  <a:pt x="81" y="446"/>
                  <a:pt x="68" y="466"/>
                </a:cubicBezTo>
                <a:cubicBezTo>
                  <a:pt x="88" y="452"/>
                  <a:pt x="108" y="452"/>
                  <a:pt x="115" y="459"/>
                </a:cubicBezTo>
                <a:cubicBezTo>
                  <a:pt x="129" y="466"/>
                  <a:pt x="129" y="473"/>
                  <a:pt x="135" y="486"/>
                </a:cubicBezTo>
                <a:cubicBezTo>
                  <a:pt x="142" y="486"/>
                  <a:pt x="142" y="486"/>
                  <a:pt x="142" y="486"/>
                </a:cubicBezTo>
                <a:cubicBezTo>
                  <a:pt x="135" y="486"/>
                  <a:pt x="135" y="486"/>
                  <a:pt x="135" y="486"/>
                </a:cubicBezTo>
                <a:cubicBezTo>
                  <a:pt x="129" y="493"/>
                  <a:pt x="122" y="493"/>
                  <a:pt x="115" y="493"/>
                </a:cubicBezTo>
                <a:cubicBezTo>
                  <a:pt x="88" y="500"/>
                  <a:pt x="68" y="513"/>
                  <a:pt x="48" y="533"/>
                </a:cubicBezTo>
                <a:cubicBezTo>
                  <a:pt x="34" y="540"/>
                  <a:pt x="21" y="554"/>
                  <a:pt x="14" y="567"/>
                </a:cubicBezTo>
                <a:cubicBezTo>
                  <a:pt x="7" y="567"/>
                  <a:pt x="7" y="574"/>
                  <a:pt x="0" y="581"/>
                </a:cubicBezTo>
                <a:cubicBezTo>
                  <a:pt x="7" y="587"/>
                  <a:pt x="7" y="587"/>
                  <a:pt x="14" y="594"/>
                </a:cubicBezTo>
                <a:cubicBezTo>
                  <a:pt x="21" y="594"/>
                  <a:pt x="34" y="601"/>
                  <a:pt x="48" y="601"/>
                </a:cubicBezTo>
                <a:cubicBezTo>
                  <a:pt x="75" y="608"/>
                  <a:pt x="95" y="614"/>
                  <a:pt x="115" y="628"/>
                </a:cubicBezTo>
                <a:cubicBezTo>
                  <a:pt x="122" y="628"/>
                  <a:pt x="122" y="628"/>
                  <a:pt x="122" y="635"/>
                </a:cubicBezTo>
                <a:cubicBezTo>
                  <a:pt x="129" y="621"/>
                  <a:pt x="135" y="614"/>
                  <a:pt x="135" y="608"/>
                </a:cubicBezTo>
                <a:cubicBezTo>
                  <a:pt x="149" y="587"/>
                  <a:pt x="156" y="574"/>
                  <a:pt x="176" y="560"/>
                </a:cubicBezTo>
                <a:cubicBezTo>
                  <a:pt x="189" y="554"/>
                  <a:pt x="196" y="554"/>
                  <a:pt x="210" y="560"/>
                </a:cubicBezTo>
                <a:cubicBezTo>
                  <a:pt x="216" y="560"/>
                  <a:pt x="216" y="567"/>
                  <a:pt x="223" y="567"/>
                </a:cubicBezTo>
                <a:cubicBezTo>
                  <a:pt x="230" y="574"/>
                  <a:pt x="237" y="574"/>
                  <a:pt x="243" y="581"/>
                </a:cubicBezTo>
                <a:lnTo>
                  <a:pt x="243" y="587"/>
                </a:lnTo>
                <a:cubicBezTo>
                  <a:pt x="277" y="614"/>
                  <a:pt x="291" y="655"/>
                  <a:pt x="297" y="635"/>
                </a:cubicBezTo>
                <a:cubicBezTo>
                  <a:pt x="277" y="587"/>
                  <a:pt x="277" y="547"/>
                  <a:pt x="291" y="506"/>
                </a:cubicBezTo>
                <a:cubicBezTo>
                  <a:pt x="297" y="506"/>
                  <a:pt x="304" y="506"/>
                  <a:pt x="318" y="513"/>
                </a:cubicBezTo>
                <a:cubicBezTo>
                  <a:pt x="318" y="493"/>
                  <a:pt x="318" y="479"/>
                  <a:pt x="311" y="459"/>
                </a:cubicBezTo>
                <a:cubicBezTo>
                  <a:pt x="318" y="459"/>
                  <a:pt x="318" y="459"/>
                  <a:pt x="318" y="459"/>
                </a:cubicBezTo>
                <a:cubicBezTo>
                  <a:pt x="324" y="446"/>
                  <a:pt x="338" y="439"/>
                  <a:pt x="345" y="439"/>
                </a:cubicBezTo>
                <a:cubicBezTo>
                  <a:pt x="351" y="439"/>
                  <a:pt x="351" y="432"/>
                  <a:pt x="351" y="432"/>
                </a:cubicBezTo>
                <a:cubicBezTo>
                  <a:pt x="351" y="466"/>
                  <a:pt x="358" y="479"/>
                  <a:pt x="378" y="493"/>
                </a:cubicBezTo>
                <a:cubicBezTo>
                  <a:pt x="378" y="500"/>
                  <a:pt x="392" y="506"/>
                  <a:pt x="399" y="506"/>
                </a:cubicBezTo>
                <a:cubicBezTo>
                  <a:pt x="399" y="506"/>
                  <a:pt x="399" y="506"/>
                  <a:pt x="405" y="506"/>
                </a:cubicBezTo>
                <a:cubicBezTo>
                  <a:pt x="419" y="513"/>
                  <a:pt x="446" y="513"/>
                  <a:pt x="473" y="513"/>
                </a:cubicBezTo>
                <a:cubicBezTo>
                  <a:pt x="480" y="513"/>
                  <a:pt x="486" y="513"/>
                  <a:pt x="493" y="513"/>
                </a:cubicBezTo>
                <a:cubicBezTo>
                  <a:pt x="493" y="439"/>
                  <a:pt x="493" y="439"/>
                  <a:pt x="493" y="439"/>
                </a:cubicBezTo>
                <a:cubicBezTo>
                  <a:pt x="486" y="439"/>
                  <a:pt x="480" y="439"/>
                  <a:pt x="473" y="439"/>
                </a:cubicBezTo>
                <a:cubicBezTo>
                  <a:pt x="453" y="439"/>
                  <a:pt x="439" y="446"/>
                  <a:pt x="426" y="452"/>
                </a:cubicBezTo>
                <a:cubicBezTo>
                  <a:pt x="432" y="439"/>
                  <a:pt x="446" y="432"/>
                  <a:pt x="473" y="432"/>
                </a:cubicBezTo>
                <a:cubicBezTo>
                  <a:pt x="480" y="432"/>
                  <a:pt x="493" y="432"/>
                  <a:pt x="500" y="432"/>
                </a:cubicBezTo>
                <a:cubicBezTo>
                  <a:pt x="493" y="405"/>
                  <a:pt x="486" y="371"/>
                  <a:pt x="480" y="338"/>
                </a:cubicBezTo>
                <a:cubicBezTo>
                  <a:pt x="486" y="324"/>
                  <a:pt x="486" y="297"/>
                  <a:pt x="493" y="263"/>
                </a:cubicBezTo>
                <a:cubicBezTo>
                  <a:pt x="486" y="263"/>
                  <a:pt x="480" y="263"/>
                  <a:pt x="473" y="263"/>
                </a:cubicBezTo>
                <a:cubicBezTo>
                  <a:pt x="459" y="270"/>
                  <a:pt x="446" y="270"/>
                  <a:pt x="432" y="270"/>
                </a:cubicBezTo>
                <a:cubicBezTo>
                  <a:pt x="432" y="263"/>
                  <a:pt x="426" y="263"/>
                  <a:pt x="426" y="263"/>
                </a:cubicBezTo>
                <a:cubicBezTo>
                  <a:pt x="446" y="257"/>
                  <a:pt x="459" y="250"/>
                  <a:pt x="473" y="236"/>
                </a:cubicBezTo>
                <a:cubicBezTo>
                  <a:pt x="500" y="223"/>
                  <a:pt x="527" y="196"/>
                  <a:pt x="540" y="162"/>
                </a:cubicBezTo>
                <a:cubicBezTo>
                  <a:pt x="547" y="155"/>
                  <a:pt x="547" y="149"/>
                  <a:pt x="554" y="142"/>
                </a:cubicBezTo>
                <a:cubicBezTo>
                  <a:pt x="547" y="142"/>
                  <a:pt x="547" y="142"/>
                  <a:pt x="540" y="142"/>
                </a:cubicBezTo>
                <a:cubicBezTo>
                  <a:pt x="480" y="155"/>
                  <a:pt x="486" y="47"/>
                  <a:pt x="473" y="13"/>
                </a:cubicBezTo>
                <a:cubicBezTo>
                  <a:pt x="466" y="0"/>
                  <a:pt x="466" y="0"/>
                  <a:pt x="453" y="13"/>
                </a:cubicBezTo>
                <a:cubicBezTo>
                  <a:pt x="473" y="108"/>
                  <a:pt x="432" y="122"/>
                  <a:pt x="405"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0" name="Freeform 818"/>
          <p:cNvSpPr>
            <a:spLocks noChangeArrowheads="1"/>
          </p:cNvSpPr>
          <p:nvPr/>
        </p:nvSpPr>
        <p:spPr bwMode="auto">
          <a:xfrm>
            <a:off x="9763125" y="4651375"/>
            <a:ext cx="98425" cy="59532"/>
          </a:xfrm>
          <a:custGeom>
            <a:avLst/>
            <a:gdLst>
              <a:gd name="T0" fmla="*/ 24469 w 379"/>
              <a:gd name="T1" fmla="*/ 20750 h 230"/>
              <a:gd name="T2" fmla="*/ 24469 w 379"/>
              <a:gd name="T3" fmla="*/ 20750 h 230"/>
              <a:gd name="T4" fmla="*/ 35402 w 379"/>
              <a:gd name="T5" fmla="*/ 31125 h 230"/>
              <a:gd name="T6" fmla="*/ 42170 w 379"/>
              <a:gd name="T7" fmla="*/ 34757 h 230"/>
              <a:gd name="T8" fmla="*/ 49458 w 379"/>
              <a:gd name="T9" fmla="*/ 42019 h 230"/>
              <a:gd name="T10" fmla="*/ 91628 w 379"/>
              <a:gd name="T11" fmla="*/ 76776 h 230"/>
              <a:gd name="T12" fmla="*/ 112453 w 379"/>
              <a:gd name="T13" fmla="*/ 94414 h 230"/>
              <a:gd name="T14" fmla="*/ 133798 w 379"/>
              <a:gd name="T15" fmla="*/ 108420 h 230"/>
              <a:gd name="T16" fmla="*/ 133798 w 379"/>
              <a:gd name="T17" fmla="*/ 108420 h 230"/>
              <a:gd name="T18" fmla="*/ 140566 w 379"/>
              <a:gd name="T19" fmla="*/ 112051 h 230"/>
              <a:gd name="T20" fmla="*/ 144210 w 379"/>
              <a:gd name="T21" fmla="*/ 112051 h 230"/>
              <a:gd name="T22" fmla="*/ 161911 w 379"/>
              <a:gd name="T23" fmla="*/ 118795 h 230"/>
              <a:gd name="T24" fmla="*/ 172323 w 379"/>
              <a:gd name="T25" fmla="*/ 118795 h 230"/>
              <a:gd name="T26" fmla="*/ 182736 w 379"/>
              <a:gd name="T27" fmla="*/ 115164 h 230"/>
              <a:gd name="T28" fmla="*/ 196792 w 379"/>
              <a:gd name="T29" fmla="*/ 108420 h 230"/>
              <a:gd name="T30" fmla="*/ 182736 w 379"/>
              <a:gd name="T31" fmla="*/ 104789 h 230"/>
              <a:gd name="T32" fmla="*/ 172323 w 379"/>
              <a:gd name="T33" fmla="*/ 101158 h 230"/>
              <a:gd name="T34" fmla="*/ 161911 w 379"/>
              <a:gd name="T35" fmla="*/ 94414 h 230"/>
              <a:gd name="T36" fmla="*/ 144210 w 379"/>
              <a:gd name="T37" fmla="*/ 70032 h 230"/>
              <a:gd name="T38" fmla="*/ 144210 w 379"/>
              <a:gd name="T39" fmla="*/ 70032 h 230"/>
              <a:gd name="T40" fmla="*/ 140566 w 379"/>
              <a:gd name="T41" fmla="*/ 73145 h 230"/>
              <a:gd name="T42" fmla="*/ 133798 w 379"/>
              <a:gd name="T43" fmla="*/ 73145 h 230"/>
              <a:gd name="T44" fmla="*/ 133798 w 379"/>
              <a:gd name="T45" fmla="*/ 73145 h 230"/>
              <a:gd name="T46" fmla="*/ 112453 w 379"/>
              <a:gd name="T47" fmla="*/ 70032 h 230"/>
              <a:gd name="T48" fmla="*/ 91628 w 379"/>
              <a:gd name="T49" fmla="*/ 45132 h 230"/>
              <a:gd name="T50" fmla="*/ 49458 w 379"/>
              <a:gd name="T51" fmla="*/ 6744 h 230"/>
              <a:gd name="T52" fmla="*/ 42170 w 379"/>
              <a:gd name="T53" fmla="*/ 3113 h 230"/>
              <a:gd name="T54" fmla="*/ 35402 w 379"/>
              <a:gd name="T55" fmla="*/ 0 h 230"/>
              <a:gd name="T56" fmla="*/ 24469 w 379"/>
              <a:gd name="T57" fmla="*/ 0 h 230"/>
              <a:gd name="T58" fmla="*/ 14057 w 379"/>
              <a:gd name="T59" fmla="*/ 0 h 230"/>
              <a:gd name="T60" fmla="*/ 0 w 379"/>
              <a:gd name="T61" fmla="*/ 3113 h 230"/>
              <a:gd name="T62" fmla="*/ 14057 w 379"/>
              <a:gd name="T63" fmla="*/ 14006 h 230"/>
              <a:gd name="T64" fmla="*/ 24469 w 379"/>
              <a:gd name="T65" fmla="*/ 20750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9" h="230">
                <a:moveTo>
                  <a:pt x="47" y="40"/>
                </a:moveTo>
                <a:lnTo>
                  <a:pt x="47" y="40"/>
                </a:lnTo>
                <a:cubicBezTo>
                  <a:pt x="54" y="47"/>
                  <a:pt x="61" y="54"/>
                  <a:pt x="68" y="60"/>
                </a:cubicBezTo>
                <a:cubicBezTo>
                  <a:pt x="75" y="60"/>
                  <a:pt x="75" y="67"/>
                  <a:pt x="81" y="67"/>
                </a:cubicBezTo>
                <a:cubicBezTo>
                  <a:pt x="88" y="74"/>
                  <a:pt x="88" y="74"/>
                  <a:pt x="95" y="81"/>
                </a:cubicBezTo>
                <a:cubicBezTo>
                  <a:pt x="122" y="101"/>
                  <a:pt x="149" y="128"/>
                  <a:pt x="176" y="148"/>
                </a:cubicBezTo>
                <a:cubicBezTo>
                  <a:pt x="189" y="162"/>
                  <a:pt x="203" y="168"/>
                  <a:pt x="216" y="182"/>
                </a:cubicBezTo>
                <a:cubicBezTo>
                  <a:pt x="230" y="189"/>
                  <a:pt x="243" y="202"/>
                  <a:pt x="257" y="209"/>
                </a:cubicBezTo>
                <a:cubicBezTo>
                  <a:pt x="264" y="209"/>
                  <a:pt x="264" y="209"/>
                  <a:pt x="270" y="216"/>
                </a:cubicBezTo>
                <a:lnTo>
                  <a:pt x="277" y="216"/>
                </a:lnTo>
                <a:cubicBezTo>
                  <a:pt x="291" y="222"/>
                  <a:pt x="297" y="222"/>
                  <a:pt x="311" y="229"/>
                </a:cubicBezTo>
                <a:cubicBezTo>
                  <a:pt x="318" y="229"/>
                  <a:pt x="324" y="229"/>
                  <a:pt x="331" y="229"/>
                </a:cubicBezTo>
                <a:cubicBezTo>
                  <a:pt x="338" y="229"/>
                  <a:pt x="345" y="222"/>
                  <a:pt x="351" y="222"/>
                </a:cubicBezTo>
                <a:cubicBezTo>
                  <a:pt x="358" y="222"/>
                  <a:pt x="372" y="216"/>
                  <a:pt x="378" y="209"/>
                </a:cubicBezTo>
                <a:cubicBezTo>
                  <a:pt x="365" y="202"/>
                  <a:pt x="358" y="202"/>
                  <a:pt x="351" y="202"/>
                </a:cubicBezTo>
                <a:cubicBezTo>
                  <a:pt x="345" y="195"/>
                  <a:pt x="338" y="195"/>
                  <a:pt x="331" y="195"/>
                </a:cubicBezTo>
                <a:cubicBezTo>
                  <a:pt x="324" y="195"/>
                  <a:pt x="318" y="189"/>
                  <a:pt x="311" y="182"/>
                </a:cubicBezTo>
                <a:cubicBezTo>
                  <a:pt x="304" y="175"/>
                  <a:pt x="291" y="162"/>
                  <a:pt x="277" y="135"/>
                </a:cubicBezTo>
                <a:cubicBezTo>
                  <a:pt x="277" y="135"/>
                  <a:pt x="270" y="135"/>
                  <a:pt x="270" y="141"/>
                </a:cubicBezTo>
                <a:cubicBezTo>
                  <a:pt x="264" y="141"/>
                  <a:pt x="264" y="141"/>
                  <a:pt x="257" y="141"/>
                </a:cubicBezTo>
                <a:cubicBezTo>
                  <a:pt x="243" y="148"/>
                  <a:pt x="230" y="141"/>
                  <a:pt x="216" y="135"/>
                </a:cubicBezTo>
                <a:cubicBezTo>
                  <a:pt x="203" y="121"/>
                  <a:pt x="189" y="108"/>
                  <a:pt x="176" y="87"/>
                </a:cubicBezTo>
                <a:cubicBezTo>
                  <a:pt x="149" y="60"/>
                  <a:pt x="122" y="27"/>
                  <a:pt x="95" y="13"/>
                </a:cubicBezTo>
                <a:cubicBezTo>
                  <a:pt x="88" y="6"/>
                  <a:pt x="88" y="6"/>
                  <a:pt x="81" y="6"/>
                </a:cubicBezTo>
                <a:cubicBezTo>
                  <a:pt x="75" y="0"/>
                  <a:pt x="75" y="0"/>
                  <a:pt x="68" y="0"/>
                </a:cubicBezTo>
                <a:cubicBezTo>
                  <a:pt x="61" y="0"/>
                  <a:pt x="54" y="0"/>
                  <a:pt x="47" y="0"/>
                </a:cubicBezTo>
                <a:cubicBezTo>
                  <a:pt x="41" y="0"/>
                  <a:pt x="34" y="0"/>
                  <a:pt x="27" y="0"/>
                </a:cubicBezTo>
                <a:cubicBezTo>
                  <a:pt x="20" y="0"/>
                  <a:pt x="7" y="6"/>
                  <a:pt x="0" y="6"/>
                </a:cubicBezTo>
                <a:cubicBezTo>
                  <a:pt x="7" y="13"/>
                  <a:pt x="20" y="20"/>
                  <a:pt x="27" y="27"/>
                </a:cubicBezTo>
                <a:cubicBezTo>
                  <a:pt x="34" y="27"/>
                  <a:pt x="41" y="33"/>
                  <a:pt x="47" y="4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1" name="Freeform 819"/>
          <p:cNvSpPr>
            <a:spLocks noChangeArrowheads="1"/>
          </p:cNvSpPr>
          <p:nvPr/>
        </p:nvSpPr>
        <p:spPr bwMode="auto">
          <a:xfrm>
            <a:off x="8987632" y="4433888"/>
            <a:ext cx="97631" cy="60325"/>
          </a:xfrm>
          <a:custGeom>
            <a:avLst/>
            <a:gdLst>
              <a:gd name="T0" fmla="*/ 49669 w 373"/>
              <a:gd name="T1" fmla="*/ 87670 h 230"/>
              <a:gd name="T2" fmla="*/ 49669 w 373"/>
              <a:gd name="T3" fmla="*/ 87670 h 230"/>
              <a:gd name="T4" fmla="*/ 46010 w 373"/>
              <a:gd name="T5" fmla="*/ 84039 h 230"/>
              <a:gd name="T6" fmla="*/ 38690 w 373"/>
              <a:gd name="T7" fmla="*/ 84039 h 230"/>
              <a:gd name="T8" fmla="*/ 35553 w 373"/>
              <a:gd name="T9" fmla="*/ 80407 h 230"/>
              <a:gd name="T10" fmla="*/ 21436 w 373"/>
              <a:gd name="T11" fmla="*/ 76776 h 230"/>
              <a:gd name="T12" fmla="*/ 10457 w 373"/>
              <a:gd name="T13" fmla="*/ 80407 h 230"/>
              <a:gd name="T14" fmla="*/ 0 w 373"/>
              <a:gd name="T15" fmla="*/ 94414 h 230"/>
              <a:gd name="T16" fmla="*/ 10457 w 373"/>
              <a:gd name="T17" fmla="*/ 98045 h 230"/>
              <a:gd name="T18" fmla="*/ 21436 w 373"/>
              <a:gd name="T19" fmla="*/ 104789 h 230"/>
              <a:gd name="T20" fmla="*/ 35553 w 373"/>
              <a:gd name="T21" fmla="*/ 112051 h 230"/>
              <a:gd name="T22" fmla="*/ 38690 w 373"/>
              <a:gd name="T23" fmla="*/ 112051 h 230"/>
              <a:gd name="T24" fmla="*/ 46010 w 373"/>
              <a:gd name="T25" fmla="*/ 115683 h 230"/>
              <a:gd name="T26" fmla="*/ 49669 w 373"/>
              <a:gd name="T27" fmla="*/ 115683 h 230"/>
              <a:gd name="T28" fmla="*/ 77903 w 373"/>
              <a:gd name="T29" fmla="*/ 101676 h 230"/>
              <a:gd name="T30" fmla="*/ 77903 w 373"/>
              <a:gd name="T31" fmla="*/ 98045 h 230"/>
              <a:gd name="T32" fmla="*/ 88359 w 373"/>
              <a:gd name="T33" fmla="*/ 94414 h 230"/>
              <a:gd name="T34" fmla="*/ 98816 w 373"/>
              <a:gd name="T35" fmla="*/ 90782 h 230"/>
              <a:gd name="T36" fmla="*/ 106136 w 373"/>
              <a:gd name="T37" fmla="*/ 87670 h 230"/>
              <a:gd name="T38" fmla="*/ 109273 w 373"/>
              <a:gd name="T39" fmla="*/ 84039 h 230"/>
              <a:gd name="T40" fmla="*/ 116593 w 373"/>
              <a:gd name="T41" fmla="*/ 80407 h 230"/>
              <a:gd name="T42" fmla="*/ 127049 w 373"/>
              <a:gd name="T43" fmla="*/ 80407 h 230"/>
              <a:gd name="T44" fmla="*/ 137506 w 373"/>
              <a:gd name="T45" fmla="*/ 76776 h 230"/>
              <a:gd name="T46" fmla="*/ 176719 w 373"/>
              <a:gd name="T47" fmla="*/ 66401 h 230"/>
              <a:gd name="T48" fmla="*/ 183516 w 373"/>
              <a:gd name="T49" fmla="*/ 66401 h 230"/>
              <a:gd name="T50" fmla="*/ 176719 w 373"/>
              <a:gd name="T51" fmla="*/ 0 h 230"/>
              <a:gd name="T52" fmla="*/ 158942 w 373"/>
              <a:gd name="T53" fmla="*/ 0 h 230"/>
              <a:gd name="T54" fmla="*/ 144826 w 373"/>
              <a:gd name="T55" fmla="*/ 28013 h 230"/>
              <a:gd name="T56" fmla="*/ 137506 w 373"/>
              <a:gd name="T57" fmla="*/ 28013 h 230"/>
              <a:gd name="T58" fmla="*/ 127049 w 373"/>
              <a:gd name="T59" fmla="*/ 28013 h 230"/>
              <a:gd name="T60" fmla="*/ 116593 w 373"/>
              <a:gd name="T61" fmla="*/ 28013 h 230"/>
              <a:gd name="T62" fmla="*/ 109273 w 373"/>
              <a:gd name="T63" fmla="*/ 28013 h 230"/>
              <a:gd name="T64" fmla="*/ 106136 w 373"/>
              <a:gd name="T65" fmla="*/ 28013 h 230"/>
              <a:gd name="T66" fmla="*/ 98816 w 373"/>
              <a:gd name="T67" fmla="*/ 28013 h 230"/>
              <a:gd name="T68" fmla="*/ 88359 w 373"/>
              <a:gd name="T69" fmla="*/ 28013 h 230"/>
              <a:gd name="T70" fmla="*/ 77903 w 373"/>
              <a:gd name="T71" fmla="*/ 28013 h 230"/>
              <a:gd name="T72" fmla="*/ 66923 w 373"/>
              <a:gd name="T73" fmla="*/ 28013 h 230"/>
              <a:gd name="T74" fmla="*/ 70583 w 373"/>
              <a:gd name="T75" fmla="*/ 94414 h 230"/>
              <a:gd name="T76" fmla="*/ 49669 w 373"/>
              <a:gd name="T77" fmla="*/ 87670 h 2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73" h="230">
                <a:moveTo>
                  <a:pt x="95" y="169"/>
                </a:moveTo>
                <a:lnTo>
                  <a:pt x="95" y="169"/>
                </a:lnTo>
                <a:cubicBezTo>
                  <a:pt x="88" y="162"/>
                  <a:pt x="88" y="162"/>
                  <a:pt x="88" y="162"/>
                </a:cubicBezTo>
                <a:cubicBezTo>
                  <a:pt x="81" y="162"/>
                  <a:pt x="81" y="162"/>
                  <a:pt x="74" y="162"/>
                </a:cubicBezTo>
                <a:cubicBezTo>
                  <a:pt x="74" y="155"/>
                  <a:pt x="68" y="155"/>
                  <a:pt x="68" y="155"/>
                </a:cubicBezTo>
                <a:cubicBezTo>
                  <a:pt x="61" y="155"/>
                  <a:pt x="54" y="148"/>
                  <a:pt x="41" y="148"/>
                </a:cubicBezTo>
                <a:cubicBezTo>
                  <a:pt x="34" y="148"/>
                  <a:pt x="27" y="148"/>
                  <a:pt x="20" y="155"/>
                </a:cubicBezTo>
                <a:cubicBezTo>
                  <a:pt x="14" y="162"/>
                  <a:pt x="7" y="169"/>
                  <a:pt x="0" y="182"/>
                </a:cubicBezTo>
                <a:cubicBezTo>
                  <a:pt x="7" y="182"/>
                  <a:pt x="14" y="189"/>
                  <a:pt x="20" y="189"/>
                </a:cubicBezTo>
                <a:cubicBezTo>
                  <a:pt x="27" y="196"/>
                  <a:pt x="34" y="196"/>
                  <a:pt x="41" y="202"/>
                </a:cubicBezTo>
                <a:cubicBezTo>
                  <a:pt x="54" y="209"/>
                  <a:pt x="61" y="209"/>
                  <a:pt x="68" y="216"/>
                </a:cubicBezTo>
                <a:lnTo>
                  <a:pt x="74" y="216"/>
                </a:lnTo>
                <a:cubicBezTo>
                  <a:pt x="81" y="216"/>
                  <a:pt x="81" y="223"/>
                  <a:pt x="88" y="223"/>
                </a:cubicBezTo>
                <a:lnTo>
                  <a:pt x="95" y="223"/>
                </a:lnTo>
                <a:cubicBezTo>
                  <a:pt x="115" y="229"/>
                  <a:pt x="135" y="223"/>
                  <a:pt x="149" y="196"/>
                </a:cubicBezTo>
                <a:lnTo>
                  <a:pt x="149" y="189"/>
                </a:lnTo>
                <a:cubicBezTo>
                  <a:pt x="169" y="182"/>
                  <a:pt x="169" y="182"/>
                  <a:pt x="169" y="182"/>
                </a:cubicBezTo>
                <a:cubicBezTo>
                  <a:pt x="176" y="175"/>
                  <a:pt x="182" y="175"/>
                  <a:pt x="189" y="175"/>
                </a:cubicBezTo>
                <a:cubicBezTo>
                  <a:pt x="189" y="169"/>
                  <a:pt x="196" y="169"/>
                  <a:pt x="203" y="169"/>
                </a:cubicBezTo>
                <a:cubicBezTo>
                  <a:pt x="209" y="162"/>
                  <a:pt x="209" y="162"/>
                  <a:pt x="209" y="162"/>
                </a:cubicBezTo>
                <a:cubicBezTo>
                  <a:pt x="216" y="162"/>
                  <a:pt x="216" y="162"/>
                  <a:pt x="223" y="155"/>
                </a:cubicBezTo>
                <a:cubicBezTo>
                  <a:pt x="230" y="155"/>
                  <a:pt x="236" y="155"/>
                  <a:pt x="243" y="155"/>
                </a:cubicBezTo>
                <a:cubicBezTo>
                  <a:pt x="250" y="148"/>
                  <a:pt x="257" y="148"/>
                  <a:pt x="263" y="148"/>
                </a:cubicBezTo>
                <a:cubicBezTo>
                  <a:pt x="284" y="142"/>
                  <a:pt x="304" y="135"/>
                  <a:pt x="338" y="128"/>
                </a:cubicBezTo>
                <a:cubicBezTo>
                  <a:pt x="351" y="128"/>
                  <a:pt x="351" y="128"/>
                  <a:pt x="351" y="128"/>
                </a:cubicBezTo>
                <a:cubicBezTo>
                  <a:pt x="345" y="88"/>
                  <a:pt x="372" y="13"/>
                  <a:pt x="338" y="0"/>
                </a:cubicBezTo>
                <a:cubicBezTo>
                  <a:pt x="331" y="0"/>
                  <a:pt x="317" y="0"/>
                  <a:pt x="304" y="0"/>
                </a:cubicBezTo>
                <a:cubicBezTo>
                  <a:pt x="297" y="20"/>
                  <a:pt x="304" y="54"/>
                  <a:pt x="277" y="54"/>
                </a:cubicBezTo>
                <a:cubicBezTo>
                  <a:pt x="263" y="54"/>
                  <a:pt x="263" y="54"/>
                  <a:pt x="263" y="54"/>
                </a:cubicBezTo>
                <a:cubicBezTo>
                  <a:pt x="243" y="54"/>
                  <a:pt x="243" y="54"/>
                  <a:pt x="243" y="54"/>
                </a:cubicBezTo>
                <a:cubicBezTo>
                  <a:pt x="223" y="54"/>
                  <a:pt x="223" y="54"/>
                  <a:pt x="223" y="54"/>
                </a:cubicBezTo>
                <a:cubicBezTo>
                  <a:pt x="209" y="54"/>
                  <a:pt x="209" y="54"/>
                  <a:pt x="209" y="54"/>
                </a:cubicBezTo>
                <a:cubicBezTo>
                  <a:pt x="203" y="54"/>
                  <a:pt x="203" y="54"/>
                  <a:pt x="203" y="54"/>
                </a:cubicBezTo>
                <a:cubicBezTo>
                  <a:pt x="189" y="54"/>
                  <a:pt x="189" y="54"/>
                  <a:pt x="189" y="54"/>
                </a:cubicBezTo>
                <a:cubicBezTo>
                  <a:pt x="169" y="54"/>
                  <a:pt x="169" y="54"/>
                  <a:pt x="169" y="54"/>
                </a:cubicBezTo>
                <a:cubicBezTo>
                  <a:pt x="149" y="54"/>
                  <a:pt x="149" y="54"/>
                  <a:pt x="149" y="54"/>
                </a:cubicBezTo>
                <a:cubicBezTo>
                  <a:pt x="128" y="54"/>
                  <a:pt x="128" y="54"/>
                  <a:pt x="128" y="54"/>
                </a:cubicBezTo>
                <a:cubicBezTo>
                  <a:pt x="128" y="135"/>
                  <a:pt x="149" y="128"/>
                  <a:pt x="135" y="182"/>
                </a:cubicBezTo>
                <a:cubicBezTo>
                  <a:pt x="122" y="175"/>
                  <a:pt x="108" y="169"/>
                  <a:pt x="95" y="16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2" name="Freeform 820"/>
          <p:cNvSpPr>
            <a:spLocks noChangeArrowheads="1"/>
          </p:cNvSpPr>
          <p:nvPr/>
        </p:nvSpPr>
        <p:spPr bwMode="auto">
          <a:xfrm>
            <a:off x="9088438" y="4360069"/>
            <a:ext cx="100807" cy="94456"/>
          </a:xfrm>
          <a:custGeom>
            <a:avLst/>
            <a:gdLst>
              <a:gd name="T0" fmla="*/ 28245 w 386"/>
              <a:gd name="T1" fmla="*/ 119483 h 365"/>
              <a:gd name="T2" fmla="*/ 28245 w 386"/>
              <a:gd name="T3" fmla="*/ 119483 h 365"/>
              <a:gd name="T4" fmla="*/ 24584 w 386"/>
              <a:gd name="T5" fmla="*/ 123135 h 365"/>
              <a:gd name="T6" fmla="*/ 24584 w 386"/>
              <a:gd name="T7" fmla="*/ 126787 h 365"/>
              <a:gd name="T8" fmla="*/ 17784 w 386"/>
              <a:gd name="T9" fmla="*/ 133570 h 365"/>
              <a:gd name="T10" fmla="*/ 10461 w 386"/>
              <a:gd name="T11" fmla="*/ 189920 h 365"/>
              <a:gd name="T12" fmla="*/ 17784 w 386"/>
              <a:gd name="T13" fmla="*/ 183137 h 365"/>
              <a:gd name="T14" fmla="*/ 24584 w 386"/>
              <a:gd name="T15" fmla="*/ 172180 h 365"/>
              <a:gd name="T16" fmla="*/ 28245 w 386"/>
              <a:gd name="T17" fmla="*/ 169050 h 365"/>
              <a:gd name="T18" fmla="*/ 56490 w 386"/>
              <a:gd name="T19" fmla="*/ 154962 h 365"/>
              <a:gd name="T20" fmla="*/ 70613 w 386"/>
              <a:gd name="T21" fmla="*/ 147658 h 365"/>
              <a:gd name="T22" fmla="*/ 112981 w 386"/>
              <a:gd name="T23" fmla="*/ 123135 h 365"/>
              <a:gd name="T24" fmla="*/ 120304 w 386"/>
              <a:gd name="T25" fmla="*/ 115830 h 365"/>
              <a:gd name="T26" fmla="*/ 120304 w 386"/>
              <a:gd name="T27" fmla="*/ 119483 h 365"/>
              <a:gd name="T28" fmla="*/ 127103 w 386"/>
              <a:gd name="T29" fmla="*/ 126787 h 365"/>
              <a:gd name="T30" fmla="*/ 134426 w 386"/>
              <a:gd name="T31" fmla="*/ 129918 h 365"/>
              <a:gd name="T32" fmla="*/ 148549 w 386"/>
              <a:gd name="T33" fmla="*/ 133570 h 365"/>
              <a:gd name="T34" fmla="*/ 152210 w 386"/>
              <a:gd name="T35" fmla="*/ 133570 h 365"/>
              <a:gd name="T36" fmla="*/ 152210 w 386"/>
              <a:gd name="T37" fmla="*/ 56350 h 365"/>
              <a:gd name="T38" fmla="*/ 169471 w 386"/>
              <a:gd name="T39" fmla="*/ 84525 h 365"/>
              <a:gd name="T40" fmla="*/ 173133 w 386"/>
              <a:gd name="T41" fmla="*/ 87655 h 365"/>
              <a:gd name="T42" fmla="*/ 187255 w 386"/>
              <a:gd name="T43" fmla="*/ 87655 h 365"/>
              <a:gd name="T44" fmla="*/ 187255 w 386"/>
              <a:gd name="T45" fmla="*/ 45393 h 365"/>
              <a:gd name="T46" fmla="*/ 187255 w 386"/>
              <a:gd name="T47" fmla="*/ 10435 h 365"/>
              <a:gd name="T48" fmla="*/ 187255 w 386"/>
              <a:gd name="T49" fmla="*/ 10435 h 365"/>
              <a:gd name="T50" fmla="*/ 173133 w 386"/>
              <a:gd name="T51" fmla="*/ 24523 h 365"/>
              <a:gd name="T52" fmla="*/ 169471 w 386"/>
              <a:gd name="T53" fmla="*/ 24523 h 365"/>
              <a:gd name="T54" fmla="*/ 148549 w 386"/>
              <a:gd name="T55" fmla="*/ 34958 h 365"/>
              <a:gd name="T56" fmla="*/ 152210 w 386"/>
              <a:gd name="T57" fmla="*/ 17218 h 365"/>
              <a:gd name="T58" fmla="*/ 148549 w 386"/>
              <a:gd name="T59" fmla="*/ 14087 h 365"/>
              <a:gd name="T60" fmla="*/ 134426 w 386"/>
              <a:gd name="T61" fmla="*/ 6783 h 365"/>
              <a:gd name="T62" fmla="*/ 127103 w 386"/>
              <a:gd name="T63" fmla="*/ 6783 h 365"/>
              <a:gd name="T64" fmla="*/ 120304 w 386"/>
              <a:gd name="T65" fmla="*/ 3131 h 365"/>
              <a:gd name="T66" fmla="*/ 112981 w 386"/>
              <a:gd name="T67" fmla="*/ 3131 h 365"/>
              <a:gd name="T68" fmla="*/ 70613 w 386"/>
              <a:gd name="T69" fmla="*/ 6783 h 365"/>
              <a:gd name="T70" fmla="*/ 56490 w 386"/>
              <a:gd name="T71" fmla="*/ 20870 h 365"/>
              <a:gd name="T72" fmla="*/ 56490 w 386"/>
              <a:gd name="T73" fmla="*/ 63133 h 365"/>
              <a:gd name="T74" fmla="*/ 60152 w 386"/>
              <a:gd name="T75" fmla="*/ 70437 h 365"/>
              <a:gd name="T76" fmla="*/ 70613 w 386"/>
              <a:gd name="T77" fmla="*/ 66785 h 365"/>
              <a:gd name="T78" fmla="*/ 112981 w 386"/>
              <a:gd name="T79" fmla="*/ 98612 h 365"/>
              <a:gd name="T80" fmla="*/ 81074 w 386"/>
              <a:gd name="T81" fmla="*/ 105395 h 365"/>
              <a:gd name="T82" fmla="*/ 70613 w 386"/>
              <a:gd name="T83" fmla="*/ 77220 h 365"/>
              <a:gd name="T84" fmla="*/ 60152 w 386"/>
              <a:gd name="T85" fmla="*/ 77220 h 365"/>
              <a:gd name="T86" fmla="*/ 56490 w 386"/>
              <a:gd name="T87" fmla="*/ 105395 h 365"/>
              <a:gd name="T88" fmla="*/ 28245 w 386"/>
              <a:gd name="T89" fmla="*/ 119483 h 3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 h="365">
                <a:moveTo>
                  <a:pt x="54" y="229"/>
                </a:moveTo>
                <a:lnTo>
                  <a:pt x="54" y="229"/>
                </a:lnTo>
                <a:cubicBezTo>
                  <a:pt x="54" y="236"/>
                  <a:pt x="47" y="236"/>
                  <a:pt x="47" y="236"/>
                </a:cubicBezTo>
                <a:cubicBezTo>
                  <a:pt x="47" y="243"/>
                  <a:pt x="47" y="243"/>
                  <a:pt x="47" y="243"/>
                </a:cubicBezTo>
                <a:cubicBezTo>
                  <a:pt x="41" y="249"/>
                  <a:pt x="34" y="249"/>
                  <a:pt x="34" y="256"/>
                </a:cubicBezTo>
                <a:cubicBezTo>
                  <a:pt x="7" y="276"/>
                  <a:pt x="0" y="310"/>
                  <a:pt x="20" y="364"/>
                </a:cubicBezTo>
                <a:cubicBezTo>
                  <a:pt x="20" y="357"/>
                  <a:pt x="27" y="357"/>
                  <a:pt x="34" y="351"/>
                </a:cubicBezTo>
                <a:cubicBezTo>
                  <a:pt x="34" y="344"/>
                  <a:pt x="41" y="337"/>
                  <a:pt x="47" y="330"/>
                </a:cubicBezTo>
                <a:cubicBezTo>
                  <a:pt x="47" y="330"/>
                  <a:pt x="54" y="330"/>
                  <a:pt x="54" y="324"/>
                </a:cubicBezTo>
                <a:cubicBezTo>
                  <a:pt x="68" y="317"/>
                  <a:pt x="88" y="303"/>
                  <a:pt x="108" y="297"/>
                </a:cubicBezTo>
                <a:cubicBezTo>
                  <a:pt x="115" y="290"/>
                  <a:pt x="128" y="283"/>
                  <a:pt x="135" y="283"/>
                </a:cubicBezTo>
                <a:cubicBezTo>
                  <a:pt x="169" y="270"/>
                  <a:pt x="196" y="256"/>
                  <a:pt x="216" y="236"/>
                </a:cubicBezTo>
                <a:cubicBezTo>
                  <a:pt x="223" y="229"/>
                  <a:pt x="230" y="229"/>
                  <a:pt x="230" y="222"/>
                </a:cubicBezTo>
                <a:cubicBezTo>
                  <a:pt x="230" y="229"/>
                  <a:pt x="230" y="229"/>
                  <a:pt x="230" y="229"/>
                </a:cubicBezTo>
                <a:cubicBezTo>
                  <a:pt x="237" y="229"/>
                  <a:pt x="237" y="236"/>
                  <a:pt x="243" y="243"/>
                </a:cubicBezTo>
                <a:cubicBezTo>
                  <a:pt x="250" y="243"/>
                  <a:pt x="250" y="249"/>
                  <a:pt x="257" y="249"/>
                </a:cubicBezTo>
                <a:cubicBezTo>
                  <a:pt x="264" y="256"/>
                  <a:pt x="270" y="256"/>
                  <a:pt x="284" y="256"/>
                </a:cubicBezTo>
                <a:cubicBezTo>
                  <a:pt x="284" y="256"/>
                  <a:pt x="284" y="256"/>
                  <a:pt x="291" y="256"/>
                </a:cubicBezTo>
                <a:cubicBezTo>
                  <a:pt x="324" y="195"/>
                  <a:pt x="297" y="155"/>
                  <a:pt x="291" y="108"/>
                </a:cubicBezTo>
                <a:cubicBezTo>
                  <a:pt x="297" y="135"/>
                  <a:pt x="304" y="155"/>
                  <a:pt x="324" y="162"/>
                </a:cubicBezTo>
                <a:cubicBezTo>
                  <a:pt x="324" y="168"/>
                  <a:pt x="331" y="168"/>
                  <a:pt x="331" y="168"/>
                </a:cubicBezTo>
                <a:cubicBezTo>
                  <a:pt x="338" y="168"/>
                  <a:pt x="345" y="168"/>
                  <a:pt x="358" y="168"/>
                </a:cubicBezTo>
                <a:cubicBezTo>
                  <a:pt x="345" y="141"/>
                  <a:pt x="351" y="114"/>
                  <a:pt x="358" y="87"/>
                </a:cubicBezTo>
                <a:cubicBezTo>
                  <a:pt x="372" y="54"/>
                  <a:pt x="385" y="20"/>
                  <a:pt x="358" y="20"/>
                </a:cubicBezTo>
                <a:cubicBezTo>
                  <a:pt x="351" y="33"/>
                  <a:pt x="345" y="40"/>
                  <a:pt x="331" y="47"/>
                </a:cubicBezTo>
                <a:cubicBezTo>
                  <a:pt x="331" y="47"/>
                  <a:pt x="331" y="47"/>
                  <a:pt x="324" y="47"/>
                </a:cubicBezTo>
                <a:cubicBezTo>
                  <a:pt x="311" y="54"/>
                  <a:pt x="297" y="60"/>
                  <a:pt x="284" y="67"/>
                </a:cubicBezTo>
                <a:cubicBezTo>
                  <a:pt x="284" y="54"/>
                  <a:pt x="284" y="47"/>
                  <a:pt x="291" y="33"/>
                </a:cubicBezTo>
                <a:cubicBezTo>
                  <a:pt x="284" y="33"/>
                  <a:pt x="284" y="33"/>
                  <a:pt x="284" y="27"/>
                </a:cubicBezTo>
                <a:cubicBezTo>
                  <a:pt x="270" y="27"/>
                  <a:pt x="264" y="20"/>
                  <a:pt x="257" y="13"/>
                </a:cubicBezTo>
                <a:cubicBezTo>
                  <a:pt x="250" y="13"/>
                  <a:pt x="250" y="13"/>
                  <a:pt x="243" y="13"/>
                </a:cubicBezTo>
                <a:cubicBezTo>
                  <a:pt x="243" y="13"/>
                  <a:pt x="237" y="6"/>
                  <a:pt x="230" y="6"/>
                </a:cubicBezTo>
                <a:cubicBezTo>
                  <a:pt x="230" y="6"/>
                  <a:pt x="223" y="6"/>
                  <a:pt x="216" y="6"/>
                </a:cubicBezTo>
                <a:cubicBezTo>
                  <a:pt x="189" y="0"/>
                  <a:pt x="155" y="0"/>
                  <a:pt x="135" y="13"/>
                </a:cubicBezTo>
                <a:cubicBezTo>
                  <a:pt x="122" y="20"/>
                  <a:pt x="115" y="27"/>
                  <a:pt x="108" y="40"/>
                </a:cubicBezTo>
                <a:cubicBezTo>
                  <a:pt x="95" y="54"/>
                  <a:pt x="95" y="87"/>
                  <a:pt x="108" y="121"/>
                </a:cubicBezTo>
                <a:cubicBezTo>
                  <a:pt x="108" y="128"/>
                  <a:pt x="108" y="128"/>
                  <a:pt x="115" y="135"/>
                </a:cubicBezTo>
                <a:cubicBezTo>
                  <a:pt x="122" y="128"/>
                  <a:pt x="128" y="128"/>
                  <a:pt x="135" y="128"/>
                </a:cubicBezTo>
                <a:cubicBezTo>
                  <a:pt x="196" y="114"/>
                  <a:pt x="210" y="148"/>
                  <a:pt x="216" y="189"/>
                </a:cubicBezTo>
                <a:cubicBezTo>
                  <a:pt x="196" y="195"/>
                  <a:pt x="176" y="195"/>
                  <a:pt x="155" y="202"/>
                </a:cubicBezTo>
                <a:cubicBezTo>
                  <a:pt x="169" y="175"/>
                  <a:pt x="183" y="155"/>
                  <a:pt x="135" y="148"/>
                </a:cubicBezTo>
                <a:cubicBezTo>
                  <a:pt x="128" y="148"/>
                  <a:pt x="122" y="148"/>
                  <a:pt x="115" y="148"/>
                </a:cubicBezTo>
                <a:cubicBezTo>
                  <a:pt x="128" y="182"/>
                  <a:pt x="122" y="195"/>
                  <a:pt x="108" y="202"/>
                </a:cubicBezTo>
                <a:cubicBezTo>
                  <a:pt x="95" y="216"/>
                  <a:pt x="68" y="216"/>
                  <a:pt x="54" y="22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3" name="Freeform 821"/>
          <p:cNvSpPr>
            <a:spLocks noChangeArrowheads="1"/>
          </p:cNvSpPr>
          <p:nvPr/>
        </p:nvSpPr>
        <p:spPr bwMode="auto">
          <a:xfrm>
            <a:off x="8983663" y="4406900"/>
            <a:ext cx="28575" cy="31750"/>
          </a:xfrm>
          <a:custGeom>
            <a:avLst/>
            <a:gdLst>
              <a:gd name="T0" fmla="*/ 6841 w 109"/>
              <a:gd name="T1" fmla="*/ 60559 h 122"/>
              <a:gd name="T2" fmla="*/ 6841 w 109"/>
              <a:gd name="T3" fmla="*/ 60559 h 122"/>
              <a:gd name="T4" fmla="*/ 17365 w 109"/>
              <a:gd name="T5" fmla="*/ 63718 h 122"/>
              <a:gd name="T6" fmla="*/ 17365 w 109"/>
              <a:gd name="T7" fmla="*/ 63718 h 122"/>
              <a:gd name="T8" fmla="*/ 28416 w 109"/>
              <a:gd name="T9" fmla="*/ 53186 h 122"/>
              <a:gd name="T10" fmla="*/ 42624 w 109"/>
              <a:gd name="T11" fmla="*/ 49500 h 122"/>
              <a:gd name="T12" fmla="*/ 45781 w 109"/>
              <a:gd name="T13" fmla="*/ 49500 h 122"/>
              <a:gd name="T14" fmla="*/ 53148 w 109"/>
              <a:gd name="T15" fmla="*/ 49500 h 122"/>
              <a:gd name="T16" fmla="*/ 56832 w 109"/>
              <a:gd name="T17" fmla="*/ 49500 h 122"/>
              <a:gd name="T18" fmla="*/ 56832 w 109"/>
              <a:gd name="T19" fmla="*/ 0 h 122"/>
              <a:gd name="T20" fmla="*/ 53148 w 109"/>
              <a:gd name="T21" fmla="*/ 0 h 122"/>
              <a:gd name="T22" fmla="*/ 45781 w 109"/>
              <a:gd name="T23" fmla="*/ 0 h 122"/>
              <a:gd name="T24" fmla="*/ 42624 w 109"/>
              <a:gd name="T25" fmla="*/ 0 h 122"/>
              <a:gd name="T26" fmla="*/ 28416 w 109"/>
              <a:gd name="T27" fmla="*/ 6846 h 122"/>
              <a:gd name="T28" fmla="*/ 17365 w 109"/>
              <a:gd name="T29" fmla="*/ 6846 h 122"/>
              <a:gd name="T30" fmla="*/ 6841 w 109"/>
              <a:gd name="T31" fmla="*/ 0 h 122"/>
              <a:gd name="T32" fmla="*/ 3157 w 109"/>
              <a:gd name="T33" fmla="*/ 0 h 122"/>
              <a:gd name="T34" fmla="*/ 6841 w 109"/>
              <a:gd name="T35" fmla="*/ 3686 h 122"/>
              <a:gd name="T36" fmla="*/ 6841 w 109"/>
              <a:gd name="T37" fmla="*/ 17904 h 122"/>
              <a:gd name="T38" fmla="*/ 6841 w 109"/>
              <a:gd name="T39" fmla="*/ 60559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22">
                <a:moveTo>
                  <a:pt x="13" y="115"/>
                </a:moveTo>
                <a:lnTo>
                  <a:pt x="13" y="115"/>
                </a:lnTo>
                <a:cubicBezTo>
                  <a:pt x="13" y="121"/>
                  <a:pt x="20" y="121"/>
                  <a:pt x="33" y="121"/>
                </a:cubicBezTo>
                <a:cubicBezTo>
                  <a:pt x="33" y="108"/>
                  <a:pt x="47" y="101"/>
                  <a:pt x="54" y="101"/>
                </a:cubicBezTo>
                <a:cubicBezTo>
                  <a:pt x="60" y="94"/>
                  <a:pt x="74" y="94"/>
                  <a:pt x="81" y="94"/>
                </a:cubicBezTo>
                <a:lnTo>
                  <a:pt x="87" y="94"/>
                </a:lnTo>
                <a:cubicBezTo>
                  <a:pt x="94" y="94"/>
                  <a:pt x="94" y="94"/>
                  <a:pt x="101" y="94"/>
                </a:cubicBezTo>
                <a:cubicBezTo>
                  <a:pt x="108" y="94"/>
                  <a:pt x="108" y="94"/>
                  <a:pt x="108" y="94"/>
                </a:cubicBezTo>
                <a:cubicBezTo>
                  <a:pt x="108" y="0"/>
                  <a:pt x="108" y="0"/>
                  <a:pt x="108" y="0"/>
                </a:cubicBezTo>
                <a:lnTo>
                  <a:pt x="101" y="0"/>
                </a:lnTo>
                <a:cubicBezTo>
                  <a:pt x="94" y="0"/>
                  <a:pt x="94" y="0"/>
                  <a:pt x="87" y="0"/>
                </a:cubicBezTo>
                <a:lnTo>
                  <a:pt x="81" y="0"/>
                </a:lnTo>
                <a:cubicBezTo>
                  <a:pt x="67" y="7"/>
                  <a:pt x="60" y="7"/>
                  <a:pt x="54" y="13"/>
                </a:cubicBezTo>
                <a:cubicBezTo>
                  <a:pt x="47" y="13"/>
                  <a:pt x="40" y="20"/>
                  <a:pt x="33" y="13"/>
                </a:cubicBezTo>
                <a:cubicBezTo>
                  <a:pt x="27" y="13"/>
                  <a:pt x="20" y="7"/>
                  <a:pt x="13" y="0"/>
                </a:cubicBezTo>
                <a:cubicBezTo>
                  <a:pt x="6" y="0"/>
                  <a:pt x="6" y="0"/>
                  <a:pt x="6" y="0"/>
                </a:cubicBezTo>
                <a:cubicBezTo>
                  <a:pt x="6" y="0"/>
                  <a:pt x="6" y="7"/>
                  <a:pt x="13" y="7"/>
                </a:cubicBezTo>
                <a:cubicBezTo>
                  <a:pt x="13" y="13"/>
                  <a:pt x="13" y="27"/>
                  <a:pt x="13" y="34"/>
                </a:cubicBezTo>
                <a:cubicBezTo>
                  <a:pt x="6" y="67"/>
                  <a:pt x="0" y="94"/>
                  <a:pt x="13"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4" name="Freeform 822"/>
          <p:cNvSpPr>
            <a:spLocks noChangeArrowheads="1"/>
          </p:cNvSpPr>
          <p:nvPr/>
        </p:nvSpPr>
        <p:spPr bwMode="auto">
          <a:xfrm>
            <a:off x="9121775" y="4169569"/>
            <a:ext cx="31750" cy="49213"/>
          </a:xfrm>
          <a:custGeom>
            <a:avLst/>
            <a:gdLst>
              <a:gd name="T0" fmla="*/ 53273 w 123"/>
              <a:gd name="T1" fmla="*/ 84122 h 190"/>
              <a:gd name="T2" fmla="*/ 53273 w 123"/>
              <a:gd name="T3" fmla="*/ 84122 h 190"/>
              <a:gd name="T4" fmla="*/ 60063 w 123"/>
              <a:gd name="T5" fmla="*/ 63351 h 190"/>
              <a:gd name="T6" fmla="*/ 60063 w 123"/>
              <a:gd name="T7" fmla="*/ 35311 h 190"/>
              <a:gd name="T8" fmla="*/ 53273 w 123"/>
              <a:gd name="T9" fmla="*/ 24925 h 190"/>
              <a:gd name="T10" fmla="*/ 45961 w 123"/>
              <a:gd name="T11" fmla="*/ 21290 h 190"/>
              <a:gd name="T12" fmla="*/ 45961 w 123"/>
              <a:gd name="T13" fmla="*/ 21290 h 190"/>
              <a:gd name="T14" fmla="*/ 7312 w 123"/>
              <a:gd name="T15" fmla="*/ 7270 h 190"/>
              <a:gd name="T16" fmla="*/ 45961 w 123"/>
              <a:gd name="T17" fmla="*/ 98143 h 190"/>
              <a:gd name="T18" fmla="*/ 45961 w 123"/>
              <a:gd name="T19" fmla="*/ 95027 h 190"/>
              <a:gd name="T20" fmla="*/ 53273 w 123"/>
              <a:gd name="T21" fmla="*/ 84122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 h="190">
                <a:moveTo>
                  <a:pt x="102" y="162"/>
                </a:moveTo>
                <a:lnTo>
                  <a:pt x="102" y="162"/>
                </a:lnTo>
                <a:cubicBezTo>
                  <a:pt x="109" y="149"/>
                  <a:pt x="115" y="135"/>
                  <a:pt x="115" y="122"/>
                </a:cubicBezTo>
                <a:cubicBezTo>
                  <a:pt x="122" y="102"/>
                  <a:pt x="122" y="81"/>
                  <a:pt x="115" y="68"/>
                </a:cubicBezTo>
                <a:cubicBezTo>
                  <a:pt x="115" y="61"/>
                  <a:pt x="109" y="54"/>
                  <a:pt x="102" y="48"/>
                </a:cubicBezTo>
                <a:cubicBezTo>
                  <a:pt x="102" y="41"/>
                  <a:pt x="95" y="41"/>
                  <a:pt x="88" y="41"/>
                </a:cubicBezTo>
                <a:cubicBezTo>
                  <a:pt x="75" y="108"/>
                  <a:pt x="48" y="0"/>
                  <a:pt x="14" y="14"/>
                </a:cubicBezTo>
                <a:cubicBezTo>
                  <a:pt x="0" y="108"/>
                  <a:pt x="48" y="142"/>
                  <a:pt x="88" y="189"/>
                </a:cubicBezTo>
                <a:lnTo>
                  <a:pt x="88" y="183"/>
                </a:lnTo>
                <a:cubicBezTo>
                  <a:pt x="95" y="176"/>
                  <a:pt x="102" y="169"/>
                  <a:pt x="102" y="16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5" name="Freeform 823"/>
          <p:cNvSpPr>
            <a:spLocks noChangeArrowheads="1"/>
          </p:cNvSpPr>
          <p:nvPr/>
        </p:nvSpPr>
        <p:spPr bwMode="auto">
          <a:xfrm>
            <a:off x="8929688" y="4448969"/>
            <a:ext cx="55563" cy="38894"/>
          </a:xfrm>
          <a:custGeom>
            <a:avLst/>
            <a:gdLst>
              <a:gd name="T0" fmla="*/ 31838 w 211"/>
              <a:gd name="T1" fmla="*/ 77489 h 149"/>
              <a:gd name="T2" fmla="*/ 31838 w 211"/>
              <a:gd name="T3" fmla="*/ 77489 h 149"/>
              <a:gd name="T4" fmla="*/ 39145 w 211"/>
              <a:gd name="T5" fmla="*/ 56546 h 149"/>
              <a:gd name="T6" fmla="*/ 56369 w 211"/>
              <a:gd name="T7" fmla="*/ 24608 h 149"/>
              <a:gd name="T8" fmla="*/ 56369 w 211"/>
              <a:gd name="T9" fmla="*/ 77489 h 149"/>
              <a:gd name="T10" fmla="*/ 63676 w 211"/>
              <a:gd name="T11" fmla="*/ 74348 h 149"/>
              <a:gd name="T12" fmla="*/ 84553 w 211"/>
              <a:gd name="T13" fmla="*/ 63353 h 149"/>
              <a:gd name="T14" fmla="*/ 95514 w 211"/>
              <a:gd name="T15" fmla="*/ 0 h 149"/>
              <a:gd name="T16" fmla="*/ 84553 w 211"/>
              <a:gd name="T17" fmla="*/ 0 h 149"/>
              <a:gd name="T18" fmla="*/ 63676 w 211"/>
              <a:gd name="T19" fmla="*/ 0 h 149"/>
              <a:gd name="T20" fmla="*/ 42277 w 211"/>
              <a:gd name="T21" fmla="*/ 0 h 149"/>
              <a:gd name="T22" fmla="*/ 39145 w 211"/>
              <a:gd name="T23" fmla="*/ 24608 h 149"/>
              <a:gd name="T24" fmla="*/ 31838 w 211"/>
              <a:gd name="T25" fmla="*/ 77489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1" h="149">
                <a:moveTo>
                  <a:pt x="61" y="148"/>
                </a:moveTo>
                <a:lnTo>
                  <a:pt x="61" y="148"/>
                </a:lnTo>
                <a:cubicBezTo>
                  <a:pt x="68" y="142"/>
                  <a:pt x="75" y="128"/>
                  <a:pt x="75" y="108"/>
                </a:cubicBezTo>
                <a:cubicBezTo>
                  <a:pt x="81" y="81"/>
                  <a:pt x="81" y="54"/>
                  <a:pt x="108" y="47"/>
                </a:cubicBezTo>
                <a:cubicBezTo>
                  <a:pt x="108" y="148"/>
                  <a:pt x="108" y="148"/>
                  <a:pt x="108" y="148"/>
                </a:cubicBezTo>
                <a:cubicBezTo>
                  <a:pt x="115" y="148"/>
                  <a:pt x="115" y="148"/>
                  <a:pt x="122" y="142"/>
                </a:cubicBezTo>
                <a:cubicBezTo>
                  <a:pt x="135" y="135"/>
                  <a:pt x="149" y="128"/>
                  <a:pt x="162" y="121"/>
                </a:cubicBezTo>
                <a:cubicBezTo>
                  <a:pt x="196" y="94"/>
                  <a:pt x="210" y="54"/>
                  <a:pt x="183" y="0"/>
                </a:cubicBezTo>
                <a:cubicBezTo>
                  <a:pt x="162" y="0"/>
                  <a:pt x="162" y="0"/>
                  <a:pt x="162" y="0"/>
                </a:cubicBezTo>
                <a:cubicBezTo>
                  <a:pt x="122" y="0"/>
                  <a:pt x="122" y="0"/>
                  <a:pt x="122" y="0"/>
                </a:cubicBezTo>
                <a:cubicBezTo>
                  <a:pt x="81" y="0"/>
                  <a:pt x="81" y="0"/>
                  <a:pt x="81" y="0"/>
                </a:cubicBezTo>
                <a:cubicBezTo>
                  <a:pt x="88" y="13"/>
                  <a:pt x="81" y="34"/>
                  <a:pt x="75" y="47"/>
                </a:cubicBezTo>
                <a:cubicBezTo>
                  <a:pt x="54" y="88"/>
                  <a:pt x="0" y="121"/>
                  <a:pt x="61"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6" name="Freeform 824"/>
          <p:cNvSpPr>
            <a:spLocks noChangeArrowheads="1"/>
          </p:cNvSpPr>
          <p:nvPr/>
        </p:nvSpPr>
        <p:spPr bwMode="auto">
          <a:xfrm>
            <a:off x="8748713" y="5126832"/>
            <a:ext cx="26194" cy="51594"/>
          </a:xfrm>
          <a:custGeom>
            <a:avLst/>
            <a:gdLst>
              <a:gd name="T0" fmla="*/ 10347 w 102"/>
              <a:gd name="T1" fmla="*/ 85433 h 197"/>
              <a:gd name="T2" fmla="*/ 10347 w 102"/>
              <a:gd name="T3" fmla="*/ 85433 h 197"/>
              <a:gd name="T4" fmla="*/ 20694 w 102"/>
              <a:gd name="T5" fmla="*/ 92246 h 197"/>
              <a:gd name="T6" fmla="*/ 41906 w 102"/>
              <a:gd name="T7" fmla="*/ 102729 h 197"/>
              <a:gd name="T8" fmla="*/ 20694 w 102"/>
              <a:gd name="T9" fmla="*/ 28303 h 197"/>
              <a:gd name="T10" fmla="*/ 10347 w 102"/>
              <a:gd name="T11" fmla="*/ 14151 h 197"/>
              <a:gd name="T12" fmla="*/ 3621 w 102"/>
              <a:gd name="T13" fmla="*/ 3669 h 197"/>
              <a:gd name="T14" fmla="*/ 0 w 102"/>
              <a:gd name="T15" fmla="*/ 0 h 197"/>
              <a:gd name="T16" fmla="*/ 3621 w 102"/>
              <a:gd name="T17" fmla="*/ 63943 h 197"/>
              <a:gd name="T18" fmla="*/ 10347 w 102"/>
              <a:gd name="T19" fmla="*/ 85433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97">
                <a:moveTo>
                  <a:pt x="20" y="163"/>
                </a:moveTo>
                <a:lnTo>
                  <a:pt x="20" y="163"/>
                </a:lnTo>
                <a:cubicBezTo>
                  <a:pt x="27" y="169"/>
                  <a:pt x="34" y="176"/>
                  <a:pt x="40" y="176"/>
                </a:cubicBezTo>
                <a:cubicBezTo>
                  <a:pt x="47" y="190"/>
                  <a:pt x="61" y="196"/>
                  <a:pt x="81" y="196"/>
                </a:cubicBezTo>
                <a:cubicBezTo>
                  <a:pt x="101" y="163"/>
                  <a:pt x="74" y="102"/>
                  <a:pt x="40" y="54"/>
                </a:cubicBezTo>
                <a:cubicBezTo>
                  <a:pt x="34" y="48"/>
                  <a:pt x="27" y="34"/>
                  <a:pt x="20" y="27"/>
                </a:cubicBezTo>
                <a:cubicBezTo>
                  <a:pt x="13" y="21"/>
                  <a:pt x="13" y="14"/>
                  <a:pt x="7" y="7"/>
                </a:cubicBezTo>
                <a:cubicBezTo>
                  <a:pt x="0" y="0"/>
                  <a:pt x="0" y="0"/>
                  <a:pt x="0" y="0"/>
                </a:cubicBezTo>
                <a:cubicBezTo>
                  <a:pt x="0" y="48"/>
                  <a:pt x="0" y="88"/>
                  <a:pt x="7" y="122"/>
                </a:cubicBezTo>
                <a:cubicBezTo>
                  <a:pt x="7" y="135"/>
                  <a:pt x="13" y="149"/>
                  <a:pt x="20" y="16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7" name="Freeform 825"/>
          <p:cNvSpPr>
            <a:spLocks noChangeArrowheads="1"/>
          </p:cNvSpPr>
          <p:nvPr/>
        </p:nvSpPr>
        <p:spPr bwMode="auto">
          <a:xfrm>
            <a:off x="9518650" y="4485482"/>
            <a:ext cx="48419" cy="26988"/>
          </a:xfrm>
          <a:custGeom>
            <a:avLst/>
            <a:gdLst>
              <a:gd name="T0" fmla="*/ 88507 w 184"/>
              <a:gd name="T1" fmla="*/ 6726 h 102"/>
              <a:gd name="T2" fmla="*/ 88507 w 184"/>
              <a:gd name="T3" fmla="*/ 6726 h 102"/>
              <a:gd name="T4" fmla="*/ 81699 w 184"/>
              <a:gd name="T5" fmla="*/ 0 h 102"/>
              <a:gd name="T6" fmla="*/ 71225 w 184"/>
              <a:gd name="T7" fmla="*/ 3104 h 102"/>
              <a:gd name="T8" fmla="*/ 71225 w 184"/>
              <a:gd name="T9" fmla="*/ 3104 h 102"/>
              <a:gd name="T10" fmla="*/ 53419 w 184"/>
              <a:gd name="T11" fmla="*/ 10348 h 102"/>
              <a:gd name="T12" fmla="*/ 49753 w 184"/>
              <a:gd name="T13" fmla="*/ 10348 h 102"/>
              <a:gd name="T14" fmla="*/ 46087 w 184"/>
              <a:gd name="T15" fmla="*/ 13969 h 102"/>
              <a:gd name="T16" fmla="*/ 39278 w 184"/>
              <a:gd name="T17" fmla="*/ 20695 h 102"/>
              <a:gd name="T18" fmla="*/ 35612 w 184"/>
              <a:gd name="T19" fmla="*/ 20695 h 102"/>
              <a:gd name="T20" fmla="*/ 21472 w 184"/>
              <a:gd name="T21" fmla="*/ 20695 h 102"/>
              <a:gd name="T22" fmla="*/ 14664 w 184"/>
              <a:gd name="T23" fmla="*/ 17074 h 102"/>
              <a:gd name="T24" fmla="*/ 3666 w 184"/>
              <a:gd name="T25" fmla="*/ 13969 h 102"/>
              <a:gd name="T26" fmla="*/ 14664 w 184"/>
              <a:gd name="T27" fmla="*/ 38286 h 102"/>
              <a:gd name="T28" fmla="*/ 21472 w 184"/>
              <a:gd name="T29" fmla="*/ 38286 h 102"/>
              <a:gd name="T30" fmla="*/ 35612 w 184"/>
              <a:gd name="T31" fmla="*/ 34665 h 102"/>
              <a:gd name="T32" fmla="*/ 39278 w 184"/>
              <a:gd name="T33" fmla="*/ 31043 h 102"/>
              <a:gd name="T34" fmla="*/ 46087 w 184"/>
              <a:gd name="T35" fmla="*/ 31043 h 102"/>
              <a:gd name="T36" fmla="*/ 49753 w 184"/>
              <a:gd name="T37" fmla="*/ 27939 h 102"/>
              <a:gd name="T38" fmla="*/ 53419 w 184"/>
              <a:gd name="T39" fmla="*/ 27939 h 102"/>
              <a:gd name="T40" fmla="*/ 57085 w 184"/>
              <a:gd name="T41" fmla="*/ 52256 h 102"/>
              <a:gd name="T42" fmla="*/ 71225 w 184"/>
              <a:gd name="T43" fmla="*/ 52256 h 102"/>
              <a:gd name="T44" fmla="*/ 71225 w 184"/>
              <a:gd name="T45" fmla="*/ 52256 h 102"/>
              <a:gd name="T46" fmla="*/ 88507 w 184"/>
              <a:gd name="T47" fmla="*/ 45012 h 102"/>
              <a:gd name="T48" fmla="*/ 92173 w 184"/>
              <a:gd name="T49" fmla="*/ 38286 h 102"/>
              <a:gd name="T50" fmla="*/ 92173 w 184"/>
              <a:gd name="T51" fmla="*/ 13969 h 102"/>
              <a:gd name="T52" fmla="*/ 88507 w 184"/>
              <a:gd name="T53" fmla="*/ 6726 h 1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4" h="102">
                <a:moveTo>
                  <a:pt x="169" y="13"/>
                </a:moveTo>
                <a:lnTo>
                  <a:pt x="169" y="13"/>
                </a:lnTo>
                <a:cubicBezTo>
                  <a:pt x="163" y="6"/>
                  <a:pt x="163" y="6"/>
                  <a:pt x="156" y="0"/>
                </a:cubicBezTo>
                <a:cubicBezTo>
                  <a:pt x="149" y="0"/>
                  <a:pt x="142" y="6"/>
                  <a:pt x="136" y="6"/>
                </a:cubicBezTo>
                <a:cubicBezTo>
                  <a:pt x="122" y="6"/>
                  <a:pt x="109" y="13"/>
                  <a:pt x="102" y="20"/>
                </a:cubicBezTo>
                <a:cubicBezTo>
                  <a:pt x="95" y="20"/>
                  <a:pt x="95" y="20"/>
                  <a:pt x="95" y="20"/>
                </a:cubicBezTo>
                <a:cubicBezTo>
                  <a:pt x="95" y="27"/>
                  <a:pt x="88" y="27"/>
                  <a:pt x="88" y="27"/>
                </a:cubicBezTo>
                <a:cubicBezTo>
                  <a:pt x="82" y="33"/>
                  <a:pt x="82" y="33"/>
                  <a:pt x="75" y="40"/>
                </a:cubicBezTo>
                <a:cubicBezTo>
                  <a:pt x="75" y="40"/>
                  <a:pt x="75" y="40"/>
                  <a:pt x="68" y="40"/>
                </a:cubicBezTo>
                <a:cubicBezTo>
                  <a:pt x="61" y="40"/>
                  <a:pt x="55" y="40"/>
                  <a:pt x="41" y="40"/>
                </a:cubicBezTo>
                <a:cubicBezTo>
                  <a:pt x="34" y="40"/>
                  <a:pt x="28" y="33"/>
                  <a:pt x="28" y="33"/>
                </a:cubicBezTo>
                <a:cubicBezTo>
                  <a:pt x="21" y="33"/>
                  <a:pt x="14" y="27"/>
                  <a:pt x="7" y="27"/>
                </a:cubicBezTo>
                <a:cubicBezTo>
                  <a:pt x="0" y="60"/>
                  <a:pt x="7" y="74"/>
                  <a:pt x="28" y="74"/>
                </a:cubicBezTo>
                <a:cubicBezTo>
                  <a:pt x="28" y="81"/>
                  <a:pt x="34" y="74"/>
                  <a:pt x="41" y="74"/>
                </a:cubicBezTo>
                <a:cubicBezTo>
                  <a:pt x="48" y="74"/>
                  <a:pt x="61" y="67"/>
                  <a:pt x="68" y="67"/>
                </a:cubicBezTo>
                <a:cubicBezTo>
                  <a:pt x="75" y="60"/>
                  <a:pt x="75" y="60"/>
                  <a:pt x="75" y="60"/>
                </a:cubicBezTo>
                <a:cubicBezTo>
                  <a:pt x="82" y="60"/>
                  <a:pt x="82" y="60"/>
                  <a:pt x="88" y="60"/>
                </a:cubicBezTo>
                <a:lnTo>
                  <a:pt x="95" y="54"/>
                </a:lnTo>
                <a:cubicBezTo>
                  <a:pt x="102" y="54"/>
                  <a:pt x="102" y="54"/>
                  <a:pt x="102" y="54"/>
                </a:cubicBezTo>
                <a:cubicBezTo>
                  <a:pt x="109" y="60"/>
                  <a:pt x="115" y="67"/>
                  <a:pt x="109" y="101"/>
                </a:cubicBezTo>
                <a:cubicBezTo>
                  <a:pt x="115" y="101"/>
                  <a:pt x="129" y="101"/>
                  <a:pt x="136" y="101"/>
                </a:cubicBezTo>
                <a:cubicBezTo>
                  <a:pt x="149" y="94"/>
                  <a:pt x="163" y="94"/>
                  <a:pt x="169" y="87"/>
                </a:cubicBezTo>
                <a:cubicBezTo>
                  <a:pt x="169" y="81"/>
                  <a:pt x="176" y="74"/>
                  <a:pt x="176" y="74"/>
                </a:cubicBezTo>
                <a:cubicBezTo>
                  <a:pt x="183" y="60"/>
                  <a:pt x="183" y="40"/>
                  <a:pt x="176" y="27"/>
                </a:cubicBezTo>
                <a:cubicBezTo>
                  <a:pt x="176" y="20"/>
                  <a:pt x="169" y="13"/>
                  <a:pt x="169" y="1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8" name="Freeform 826"/>
          <p:cNvSpPr>
            <a:spLocks noChangeArrowheads="1"/>
          </p:cNvSpPr>
          <p:nvPr/>
        </p:nvSpPr>
        <p:spPr bwMode="auto">
          <a:xfrm>
            <a:off x="8803482" y="4608513"/>
            <a:ext cx="50006" cy="61913"/>
          </a:xfrm>
          <a:custGeom>
            <a:avLst/>
            <a:gdLst>
              <a:gd name="T0" fmla="*/ 56078 w 190"/>
              <a:gd name="T1" fmla="*/ 63258 h 237"/>
              <a:gd name="T2" fmla="*/ 56078 w 190"/>
              <a:gd name="T3" fmla="*/ 63258 h 237"/>
              <a:gd name="T4" fmla="*/ 52443 w 190"/>
              <a:gd name="T5" fmla="*/ 63258 h 237"/>
              <a:gd name="T6" fmla="*/ 35308 w 190"/>
              <a:gd name="T7" fmla="*/ 59598 h 237"/>
              <a:gd name="T8" fmla="*/ 31674 w 190"/>
              <a:gd name="T9" fmla="*/ 56462 h 237"/>
              <a:gd name="T10" fmla="*/ 21289 w 190"/>
              <a:gd name="T11" fmla="*/ 56462 h 237"/>
              <a:gd name="T12" fmla="*/ 14020 w 190"/>
              <a:gd name="T13" fmla="*/ 56462 h 237"/>
              <a:gd name="T14" fmla="*/ 10385 w 190"/>
              <a:gd name="T15" fmla="*/ 56462 h 237"/>
              <a:gd name="T16" fmla="*/ 7269 w 190"/>
              <a:gd name="T17" fmla="*/ 56462 h 237"/>
              <a:gd name="T18" fmla="*/ 0 w 190"/>
              <a:gd name="T19" fmla="*/ 56462 h 237"/>
              <a:gd name="T20" fmla="*/ 0 w 190"/>
              <a:gd name="T21" fmla="*/ 119720 h 237"/>
              <a:gd name="T22" fmla="*/ 7269 w 190"/>
              <a:gd name="T23" fmla="*/ 119720 h 237"/>
              <a:gd name="T24" fmla="*/ 10385 w 190"/>
              <a:gd name="T25" fmla="*/ 123379 h 237"/>
              <a:gd name="T26" fmla="*/ 14020 w 190"/>
              <a:gd name="T27" fmla="*/ 123379 h 237"/>
              <a:gd name="T28" fmla="*/ 21289 w 190"/>
              <a:gd name="T29" fmla="*/ 123379 h 237"/>
              <a:gd name="T30" fmla="*/ 31674 w 190"/>
              <a:gd name="T31" fmla="*/ 123379 h 237"/>
              <a:gd name="T32" fmla="*/ 35308 w 190"/>
              <a:gd name="T33" fmla="*/ 123379 h 237"/>
              <a:gd name="T34" fmla="*/ 52443 w 190"/>
              <a:gd name="T35" fmla="*/ 119720 h 237"/>
              <a:gd name="T36" fmla="*/ 56078 w 190"/>
              <a:gd name="T37" fmla="*/ 119720 h 237"/>
              <a:gd name="T38" fmla="*/ 70098 w 190"/>
              <a:gd name="T39" fmla="*/ 116060 h 237"/>
              <a:gd name="T40" fmla="*/ 73732 w 190"/>
              <a:gd name="T41" fmla="*/ 112923 h 237"/>
              <a:gd name="T42" fmla="*/ 80483 w 190"/>
              <a:gd name="T43" fmla="*/ 109264 h 237"/>
              <a:gd name="T44" fmla="*/ 91387 w 190"/>
              <a:gd name="T45" fmla="*/ 56462 h 237"/>
              <a:gd name="T46" fmla="*/ 80483 w 190"/>
              <a:gd name="T47" fmla="*/ 59598 h 237"/>
              <a:gd name="T48" fmla="*/ 80483 w 190"/>
              <a:gd name="T49" fmla="*/ 59598 h 237"/>
              <a:gd name="T50" fmla="*/ 73732 w 190"/>
              <a:gd name="T51" fmla="*/ 35027 h 237"/>
              <a:gd name="T52" fmla="*/ 70098 w 190"/>
              <a:gd name="T53" fmla="*/ 31368 h 237"/>
              <a:gd name="T54" fmla="*/ 56078 w 190"/>
              <a:gd name="T55" fmla="*/ 20912 h 237"/>
              <a:gd name="T56" fmla="*/ 52443 w 190"/>
              <a:gd name="T57" fmla="*/ 17252 h 237"/>
              <a:gd name="T58" fmla="*/ 35308 w 190"/>
              <a:gd name="T59" fmla="*/ 3137 h 237"/>
              <a:gd name="T60" fmla="*/ 31674 w 190"/>
              <a:gd name="T61" fmla="*/ 3137 h 237"/>
              <a:gd name="T62" fmla="*/ 24404 w 190"/>
              <a:gd name="T63" fmla="*/ 0 h 237"/>
              <a:gd name="T64" fmla="*/ 31674 w 190"/>
              <a:gd name="T65" fmla="*/ 38687 h 237"/>
              <a:gd name="T66" fmla="*/ 35308 w 190"/>
              <a:gd name="T67" fmla="*/ 42346 h 237"/>
              <a:gd name="T68" fmla="*/ 52443 w 190"/>
              <a:gd name="T69" fmla="*/ 52802 h 237"/>
              <a:gd name="T70" fmla="*/ 56078 w 190"/>
              <a:gd name="T71" fmla="*/ 56462 h 237"/>
              <a:gd name="T72" fmla="*/ 63348 w 190"/>
              <a:gd name="T73" fmla="*/ 63258 h 237"/>
              <a:gd name="T74" fmla="*/ 56078 w 190"/>
              <a:gd name="T75" fmla="*/ 63258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237">
                <a:moveTo>
                  <a:pt x="108" y="121"/>
                </a:moveTo>
                <a:lnTo>
                  <a:pt x="108" y="121"/>
                </a:lnTo>
                <a:cubicBezTo>
                  <a:pt x="108" y="121"/>
                  <a:pt x="108" y="121"/>
                  <a:pt x="101" y="121"/>
                </a:cubicBezTo>
                <a:cubicBezTo>
                  <a:pt x="95" y="114"/>
                  <a:pt x="81" y="114"/>
                  <a:pt x="68" y="114"/>
                </a:cubicBezTo>
                <a:cubicBezTo>
                  <a:pt x="61" y="108"/>
                  <a:pt x="61" y="108"/>
                  <a:pt x="61" y="108"/>
                </a:cubicBezTo>
                <a:cubicBezTo>
                  <a:pt x="54" y="108"/>
                  <a:pt x="47" y="108"/>
                  <a:pt x="41" y="108"/>
                </a:cubicBezTo>
                <a:cubicBezTo>
                  <a:pt x="34" y="108"/>
                  <a:pt x="34" y="108"/>
                  <a:pt x="27" y="108"/>
                </a:cubicBezTo>
                <a:lnTo>
                  <a:pt x="20" y="108"/>
                </a:lnTo>
                <a:lnTo>
                  <a:pt x="14" y="108"/>
                </a:lnTo>
                <a:cubicBezTo>
                  <a:pt x="7" y="108"/>
                  <a:pt x="7" y="108"/>
                  <a:pt x="0" y="108"/>
                </a:cubicBezTo>
                <a:cubicBezTo>
                  <a:pt x="0" y="229"/>
                  <a:pt x="0" y="229"/>
                  <a:pt x="0" y="229"/>
                </a:cubicBezTo>
                <a:cubicBezTo>
                  <a:pt x="14" y="229"/>
                  <a:pt x="14" y="229"/>
                  <a:pt x="14" y="229"/>
                </a:cubicBezTo>
                <a:cubicBezTo>
                  <a:pt x="20" y="236"/>
                  <a:pt x="20" y="236"/>
                  <a:pt x="20" y="236"/>
                </a:cubicBezTo>
                <a:cubicBezTo>
                  <a:pt x="27" y="236"/>
                  <a:pt x="27" y="236"/>
                  <a:pt x="27" y="236"/>
                </a:cubicBezTo>
                <a:cubicBezTo>
                  <a:pt x="41" y="236"/>
                  <a:pt x="41" y="236"/>
                  <a:pt x="41" y="236"/>
                </a:cubicBezTo>
                <a:cubicBezTo>
                  <a:pt x="47" y="236"/>
                  <a:pt x="54" y="236"/>
                  <a:pt x="61" y="236"/>
                </a:cubicBezTo>
                <a:cubicBezTo>
                  <a:pt x="68" y="236"/>
                  <a:pt x="68" y="236"/>
                  <a:pt x="68" y="236"/>
                </a:cubicBezTo>
                <a:cubicBezTo>
                  <a:pt x="81" y="229"/>
                  <a:pt x="95" y="229"/>
                  <a:pt x="101" y="229"/>
                </a:cubicBezTo>
                <a:cubicBezTo>
                  <a:pt x="108" y="229"/>
                  <a:pt x="108" y="229"/>
                  <a:pt x="108" y="229"/>
                </a:cubicBezTo>
                <a:cubicBezTo>
                  <a:pt x="122" y="229"/>
                  <a:pt x="128" y="222"/>
                  <a:pt x="135" y="222"/>
                </a:cubicBezTo>
                <a:cubicBezTo>
                  <a:pt x="135" y="222"/>
                  <a:pt x="135" y="222"/>
                  <a:pt x="142" y="216"/>
                </a:cubicBezTo>
                <a:cubicBezTo>
                  <a:pt x="149" y="216"/>
                  <a:pt x="155" y="209"/>
                  <a:pt x="155" y="209"/>
                </a:cubicBezTo>
                <a:cubicBezTo>
                  <a:pt x="176" y="189"/>
                  <a:pt x="189" y="162"/>
                  <a:pt x="176" y="108"/>
                </a:cubicBezTo>
                <a:cubicBezTo>
                  <a:pt x="169" y="114"/>
                  <a:pt x="162" y="114"/>
                  <a:pt x="155" y="114"/>
                </a:cubicBezTo>
                <a:cubicBezTo>
                  <a:pt x="162" y="101"/>
                  <a:pt x="155" y="87"/>
                  <a:pt x="142" y="67"/>
                </a:cubicBezTo>
                <a:cubicBezTo>
                  <a:pt x="135" y="67"/>
                  <a:pt x="135" y="67"/>
                  <a:pt x="135" y="60"/>
                </a:cubicBezTo>
                <a:cubicBezTo>
                  <a:pt x="128" y="54"/>
                  <a:pt x="122" y="47"/>
                  <a:pt x="108" y="40"/>
                </a:cubicBezTo>
                <a:cubicBezTo>
                  <a:pt x="108" y="33"/>
                  <a:pt x="108" y="33"/>
                  <a:pt x="101" y="33"/>
                </a:cubicBezTo>
                <a:cubicBezTo>
                  <a:pt x="95" y="20"/>
                  <a:pt x="81" y="13"/>
                  <a:pt x="68" y="6"/>
                </a:cubicBezTo>
                <a:cubicBezTo>
                  <a:pt x="68" y="6"/>
                  <a:pt x="68" y="6"/>
                  <a:pt x="61" y="6"/>
                </a:cubicBezTo>
                <a:cubicBezTo>
                  <a:pt x="54" y="0"/>
                  <a:pt x="47" y="0"/>
                  <a:pt x="47" y="0"/>
                </a:cubicBezTo>
                <a:cubicBezTo>
                  <a:pt x="34" y="40"/>
                  <a:pt x="47" y="60"/>
                  <a:pt x="61" y="74"/>
                </a:cubicBezTo>
                <a:cubicBezTo>
                  <a:pt x="68" y="74"/>
                  <a:pt x="68" y="81"/>
                  <a:pt x="68" y="81"/>
                </a:cubicBezTo>
                <a:cubicBezTo>
                  <a:pt x="81" y="87"/>
                  <a:pt x="95" y="94"/>
                  <a:pt x="101" y="101"/>
                </a:cubicBezTo>
                <a:cubicBezTo>
                  <a:pt x="108" y="101"/>
                  <a:pt x="108" y="108"/>
                  <a:pt x="108" y="108"/>
                </a:cubicBezTo>
                <a:cubicBezTo>
                  <a:pt x="115" y="114"/>
                  <a:pt x="115" y="114"/>
                  <a:pt x="122" y="121"/>
                </a:cubicBezTo>
                <a:cubicBezTo>
                  <a:pt x="115" y="121"/>
                  <a:pt x="115" y="121"/>
                  <a:pt x="108" y="12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9" name="Freeform 827"/>
          <p:cNvSpPr>
            <a:spLocks noChangeArrowheads="1"/>
          </p:cNvSpPr>
          <p:nvPr/>
        </p:nvSpPr>
        <p:spPr bwMode="auto">
          <a:xfrm>
            <a:off x="9271794" y="4456113"/>
            <a:ext cx="53181" cy="51594"/>
          </a:xfrm>
          <a:custGeom>
            <a:avLst/>
            <a:gdLst>
              <a:gd name="T0" fmla="*/ 21211 w 204"/>
              <a:gd name="T1" fmla="*/ 3669 h 197"/>
              <a:gd name="T2" fmla="*/ 21211 w 204"/>
              <a:gd name="T3" fmla="*/ 3669 h 197"/>
              <a:gd name="T4" fmla="*/ 21211 w 204"/>
              <a:gd name="T5" fmla="*/ 3669 h 197"/>
              <a:gd name="T6" fmla="*/ 3621 w 204"/>
              <a:gd name="T7" fmla="*/ 0 h 197"/>
              <a:gd name="T8" fmla="*/ 3621 w 204"/>
              <a:gd name="T9" fmla="*/ 0 h 197"/>
              <a:gd name="T10" fmla="*/ 3621 w 204"/>
              <a:gd name="T11" fmla="*/ 31971 h 197"/>
              <a:gd name="T12" fmla="*/ 21211 w 204"/>
              <a:gd name="T13" fmla="*/ 91721 h 197"/>
              <a:gd name="T14" fmla="*/ 21211 w 204"/>
              <a:gd name="T15" fmla="*/ 95390 h 197"/>
              <a:gd name="T16" fmla="*/ 27937 w 204"/>
              <a:gd name="T17" fmla="*/ 102728 h 197"/>
              <a:gd name="T18" fmla="*/ 27937 w 204"/>
              <a:gd name="T19" fmla="*/ 102728 h 197"/>
              <a:gd name="T20" fmla="*/ 38284 w 204"/>
              <a:gd name="T21" fmla="*/ 84908 h 197"/>
              <a:gd name="T22" fmla="*/ 52252 w 204"/>
              <a:gd name="T23" fmla="*/ 63419 h 197"/>
              <a:gd name="T24" fmla="*/ 80189 w 204"/>
              <a:gd name="T25" fmla="*/ 14151 h 197"/>
              <a:gd name="T26" fmla="*/ 52252 w 204"/>
              <a:gd name="T27" fmla="*/ 28303 h 197"/>
              <a:gd name="T28" fmla="*/ 38284 w 204"/>
              <a:gd name="T29" fmla="*/ 38785 h 197"/>
              <a:gd name="T30" fmla="*/ 27937 w 204"/>
              <a:gd name="T31" fmla="*/ 49267 h 197"/>
              <a:gd name="T32" fmla="*/ 27937 w 204"/>
              <a:gd name="T33" fmla="*/ 49267 h 197"/>
              <a:gd name="T34" fmla="*/ 21211 w 204"/>
              <a:gd name="T35" fmla="*/ 31971 h 197"/>
              <a:gd name="T36" fmla="*/ 21211 w 204"/>
              <a:gd name="T37" fmla="*/ 28303 h 197"/>
              <a:gd name="T38" fmla="*/ 21211 w 204"/>
              <a:gd name="T39" fmla="*/ 3669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 h="197">
                <a:moveTo>
                  <a:pt x="41" y="7"/>
                </a:moveTo>
                <a:lnTo>
                  <a:pt x="41" y="7"/>
                </a:lnTo>
                <a:cubicBezTo>
                  <a:pt x="34" y="0"/>
                  <a:pt x="20" y="0"/>
                  <a:pt x="7" y="0"/>
                </a:cubicBezTo>
                <a:cubicBezTo>
                  <a:pt x="0" y="20"/>
                  <a:pt x="0" y="40"/>
                  <a:pt x="7" y="61"/>
                </a:cubicBezTo>
                <a:cubicBezTo>
                  <a:pt x="7" y="108"/>
                  <a:pt x="14" y="148"/>
                  <a:pt x="41" y="175"/>
                </a:cubicBezTo>
                <a:cubicBezTo>
                  <a:pt x="41" y="182"/>
                  <a:pt x="41" y="182"/>
                  <a:pt x="41" y="182"/>
                </a:cubicBezTo>
                <a:cubicBezTo>
                  <a:pt x="47" y="189"/>
                  <a:pt x="47" y="189"/>
                  <a:pt x="54" y="196"/>
                </a:cubicBezTo>
                <a:cubicBezTo>
                  <a:pt x="54" y="189"/>
                  <a:pt x="61" y="175"/>
                  <a:pt x="74" y="162"/>
                </a:cubicBezTo>
                <a:cubicBezTo>
                  <a:pt x="81" y="148"/>
                  <a:pt x="95" y="135"/>
                  <a:pt x="101" y="121"/>
                </a:cubicBezTo>
                <a:cubicBezTo>
                  <a:pt x="149" y="67"/>
                  <a:pt x="203" y="13"/>
                  <a:pt x="155" y="27"/>
                </a:cubicBezTo>
                <a:cubicBezTo>
                  <a:pt x="142" y="40"/>
                  <a:pt x="122" y="47"/>
                  <a:pt x="101" y="54"/>
                </a:cubicBezTo>
                <a:cubicBezTo>
                  <a:pt x="95" y="61"/>
                  <a:pt x="81" y="67"/>
                  <a:pt x="74" y="74"/>
                </a:cubicBezTo>
                <a:cubicBezTo>
                  <a:pt x="68" y="81"/>
                  <a:pt x="61" y="88"/>
                  <a:pt x="54" y="94"/>
                </a:cubicBezTo>
                <a:cubicBezTo>
                  <a:pt x="47" y="81"/>
                  <a:pt x="41" y="74"/>
                  <a:pt x="41" y="61"/>
                </a:cubicBezTo>
                <a:lnTo>
                  <a:pt x="41" y="54"/>
                </a:lnTo>
                <a:cubicBezTo>
                  <a:pt x="41" y="27"/>
                  <a:pt x="54" y="13"/>
                  <a:pt x="41"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0" name="Freeform 828"/>
          <p:cNvSpPr>
            <a:spLocks noChangeArrowheads="1"/>
          </p:cNvSpPr>
          <p:nvPr/>
        </p:nvSpPr>
        <p:spPr bwMode="auto">
          <a:xfrm>
            <a:off x="9528969" y="4794250"/>
            <a:ext cx="44450" cy="46038"/>
          </a:xfrm>
          <a:custGeom>
            <a:avLst/>
            <a:gdLst>
              <a:gd name="T0" fmla="*/ 17896 w 170"/>
              <a:gd name="T1" fmla="*/ 66890 h 177"/>
              <a:gd name="T2" fmla="*/ 17896 w 170"/>
              <a:gd name="T3" fmla="*/ 66890 h 177"/>
              <a:gd name="T4" fmla="*/ 24738 w 170"/>
              <a:gd name="T5" fmla="*/ 77260 h 177"/>
              <a:gd name="T6" fmla="*/ 28423 w 170"/>
              <a:gd name="T7" fmla="*/ 80890 h 177"/>
              <a:gd name="T8" fmla="*/ 32107 w 170"/>
              <a:gd name="T9" fmla="*/ 84001 h 177"/>
              <a:gd name="T10" fmla="*/ 38950 w 170"/>
              <a:gd name="T11" fmla="*/ 91260 h 177"/>
              <a:gd name="T12" fmla="*/ 50003 w 170"/>
              <a:gd name="T13" fmla="*/ 80890 h 177"/>
              <a:gd name="T14" fmla="*/ 50003 w 170"/>
              <a:gd name="T15" fmla="*/ 84001 h 177"/>
              <a:gd name="T16" fmla="*/ 67372 w 170"/>
              <a:gd name="T17" fmla="*/ 91260 h 177"/>
              <a:gd name="T18" fmla="*/ 71057 w 170"/>
              <a:gd name="T19" fmla="*/ 91260 h 177"/>
              <a:gd name="T20" fmla="*/ 78426 w 170"/>
              <a:gd name="T21" fmla="*/ 91260 h 177"/>
              <a:gd name="T22" fmla="*/ 71057 w 170"/>
              <a:gd name="T23" fmla="*/ 24889 h 177"/>
              <a:gd name="T24" fmla="*/ 67372 w 170"/>
              <a:gd name="T25" fmla="*/ 17630 h 177"/>
              <a:gd name="T26" fmla="*/ 50003 w 170"/>
              <a:gd name="T27" fmla="*/ 0 h 177"/>
              <a:gd name="T28" fmla="*/ 50003 w 170"/>
              <a:gd name="T29" fmla="*/ 0 h 177"/>
              <a:gd name="T30" fmla="*/ 50003 w 170"/>
              <a:gd name="T31" fmla="*/ 7259 h 177"/>
              <a:gd name="T32" fmla="*/ 32107 w 170"/>
              <a:gd name="T33" fmla="*/ 21260 h 177"/>
              <a:gd name="T34" fmla="*/ 28423 w 170"/>
              <a:gd name="T35" fmla="*/ 21260 h 177"/>
              <a:gd name="T36" fmla="*/ 24738 w 170"/>
              <a:gd name="T37" fmla="*/ 21260 h 177"/>
              <a:gd name="T38" fmla="*/ 17896 w 170"/>
              <a:gd name="T39" fmla="*/ 17630 h 177"/>
              <a:gd name="T40" fmla="*/ 14211 w 170"/>
              <a:gd name="T41" fmla="*/ 17630 h 177"/>
              <a:gd name="T42" fmla="*/ 0 w 170"/>
              <a:gd name="T43" fmla="*/ 14000 h 177"/>
              <a:gd name="T44" fmla="*/ 14211 w 170"/>
              <a:gd name="T45" fmla="*/ 63260 h 177"/>
              <a:gd name="T46" fmla="*/ 17896 w 170"/>
              <a:gd name="T47" fmla="*/ 66890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0" h="177">
                <a:moveTo>
                  <a:pt x="34" y="129"/>
                </a:moveTo>
                <a:lnTo>
                  <a:pt x="34" y="129"/>
                </a:lnTo>
                <a:cubicBezTo>
                  <a:pt x="41" y="135"/>
                  <a:pt x="41" y="142"/>
                  <a:pt x="47" y="149"/>
                </a:cubicBezTo>
                <a:lnTo>
                  <a:pt x="54" y="156"/>
                </a:lnTo>
                <a:cubicBezTo>
                  <a:pt x="61" y="162"/>
                  <a:pt x="61" y="162"/>
                  <a:pt x="61" y="162"/>
                </a:cubicBezTo>
                <a:cubicBezTo>
                  <a:pt x="61" y="162"/>
                  <a:pt x="68" y="169"/>
                  <a:pt x="74" y="176"/>
                </a:cubicBezTo>
                <a:cubicBezTo>
                  <a:pt x="74" y="156"/>
                  <a:pt x="81" y="156"/>
                  <a:pt x="95" y="156"/>
                </a:cubicBezTo>
                <a:lnTo>
                  <a:pt x="95" y="162"/>
                </a:lnTo>
                <a:cubicBezTo>
                  <a:pt x="108" y="162"/>
                  <a:pt x="115" y="169"/>
                  <a:pt x="128" y="176"/>
                </a:cubicBezTo>
                <a:lnTo>
                  <a:pt x="135" y="176"/>
                </a:lnTo>
                <a:cubicBezTo>
                  <a:pt x="142" y="176"/>
                  <a:pt x="142" y="176"/>
                  <a:pt x="149" y="176"/>
                </a:cubicBezTo>
                <a:cubicBezTo>
                  <a:pt x="169" y="122"/>
                  <a:pt x="162" y="81"/>
                  <a:pt x="135" y="48"/>
                </a:cubicBezTo>
                <a:cubicBezTo>
                  <a:pt x="135" y="41"/>
                  <a:pt x="128" y="41"/>
                  <a:pt x="128" y="34"/>
                </a:cubicBezTo>
                <a:cubicBezTo>
                  <a:pt x="115" y="21"/>
                  <a:pt x="108" y="14"/>
                  <a:pt x="95" y="0"/>
                </a:cubicBezTo>
                <a:cubicBezTo>
                  <a:pt x="95" y="7"/>
                  <a:pt x="95" y="14"/>
                  <a:pt x="95" y="14"/>
                </a:cubicBezTo>
                <a:cubicBezTo>
                  <a:pt x="81" y="41"/>
                  <a:pt x="74" y="48"/>
                  <a:pt x="61" y="41"/>
                </a:cubicBezTo>
                <a:cubicBezTo>
                  <a:pt x="54" y="41"/>
                  <a:pt x="54" y="41"/>
                  <a:pt x="54" y="41"/>
                </a:cubicBezTo>
                <a:lnTo>
                  <a:pt x="47" y="41"/>
                </a:lnTo>
                <a:cubicBezTo>
                  <a:pt x="41" y="34"/>
                  <a:pt x="41" y="34"/>
                  <a:pt x="34" y="34"/>
                </a:cubicBezTo>
                <a:cubicBezTo>
                  <a:pt x="34" y="34"/>
                  <a:pt x="34" y="34"/>
                  <a:pt x="27" y="34"/>
                </a:cubicBezTo>
                <a:cubicBezTo>
                  <a:pt x="20" y="27"/>
                  <a:pt x="7" y="27"/>
                  <a:pt x="0" y="27"/>
                </a:cubicBezTo>
                <a:cubicBezTo>
                  <a:pt x="7" y="61"/>
                  <a:pt x="14" y="95"/>
                  <a:pt x="27" y="122"/>
                </a:cubicBezTo>
                <a:cubicBezTo>
                  <a:pt x="34" y="122"/>
                  <a:pt x="34" y="129"/>
                  <a:pt x="34" y="12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1" name="Freeform 829"/>
          <p:cNvSpPr>
            <a:spLocks noChangeArrowheads="1"/>
          </p:cNvSpPr>
          <p:nvPr/>
        </p:nvSpPr>
        <p:spPr bwMode="auto">
          <a:xfrm>
            <a:off x="9508332" y="4517232"/>
            <a:ext cx="35719" cy="49213"/>
          </a:xfrm>
          <a:custGeom>
            <a:avLst/>
            <a:gdLst>
              <a:gd name="T0" fmla="*/ 3661 w 136"/>
              <a:gd name="T1" fmla="*/ 56082 h 190"/>
              <a:gd name="T2" fmla="*/ 3661 w 136"/>
              <a:gd name="T3" fmla="*/ 56082 h 190"/>
              <a:gd name="T4" fmla="*/ 3661 w 136"/>
              <a:gd name="T5" fmla="*/ 98144 h 190"/>
              <a:gd name="T6" fmla="*/ 3661 w 136"/>
              <a:gd name="T7" fmla="*/ 98144 h 190"/>
              <a:gd name="T8" fmla="*/ 10459 w 136"/>
              <a:gd name="T9" fmla="*/ 98144 h 190"/>
              <a:gd name="T10" fmla="*/ 20919 w 136"/>
              <a:gd name="T11" fmla="*/ 95028 h 190"/>
              <a:gd name="T12" fmla="*/ 35562 w 136"/>
              <a:gd name="T13" fmla="*/ 91393 h 190"/>
              <a:gd name="T14" fmla="*/ 42361 w 136"/>
              <a:gd name="T15" fmla="*/ 87758 h 190"/>
              <a:gd name="T16" fmla="*/ 52820 w 136"/>
              <a:gd name="T17" fmla="*/ 73738 h 190"/>
              <a:gd name="T18" fmla="*/ 46021 w 136"/>
              <a:gd name="T19" fmla="*/ 63352 h 190"/>
              <a:gd name="T20" fmla="*/ 56481 w 136"/>
              <a:gd name="T21" fmla="*/ 56082 h 190"/>
              <a:gd name="T22" fmla="*/ 60142 w 136"/>
              <a:gd name="T23" fmla="*/ 52966 h 190"/>
              <a:gd name="T24" fmla="*/ 66940 w 136"/>
              <a:gd name="T25" fmla="*/ 49332 h 190"/>
              <a:gd name="T26" fmla="*/ 70601 w 136"/>
              <a:gd name="T27" fmla="*/ 42062 h 190"/>
              <a:gd name="T28" fmla="*/ 66940 w 136"/>
              <a:gd name="T29" fmla="*/ 42062 h 190"/>
              <a:gd name="T30" fmla="*/ 60142 w 136"/>
              <a:gd name="T31" fmla="*/ 38946 h 190"/>
              <a:gd name="T32" fmla="*/ 56481 w 136"/>
              <a:gd name="T33" fmla="*/ 35311 h 190"/>
              <a:gd name="T34" fmla="*/ 42361 w 136"/>
              <a:gd name="T35" fmla="*/ 3635 h 190"/>
              <a:gd name="T36" fmla="*/ 35562 w 136"/>
              <a:gd name="T37" fmla="*/ 3635 h 190"/>
              <a:gd name="T38" fmla="*/ 20919 w 136"/>
              <a:gd name="T39" fmla="*/ 3635 h 190"/>
              <a:gd name="T40" fmla="*/ 17781 w 136"/>
              <a:gd name="T41" fmla="*/ 3635 h 190"/>
              <a:gd name="T42" fmla="*/ 10459 w 136"/>
              <a:gd name="T43" fmla="*/ 14021 h 190"/>
              <a:gd name="T44" fmla="*/ 10459 w 136"/>
              <a:gd name="T45" fmla="*/ 28041 h 190"/>
              <a:gd name="T46" fmla="*/ 14120 w 136"/>
              <a:gd name="T47" fmla="*/ 35311 h 190"/>
              <a:gd name="T48" fmla="*/ 10459 w 136"/>
              <a:gd name="T49" fmla="*/ 42062 h 190"/>
              <a:gd name="T50" fmla="*/ 3661 w 136"/>
              <a:gd name="T51" fmla="*/ 56082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6" h="190">
                <a:moveTo>
                  <a:pt x="7" y="108"/>
                </a:moveTo>
                <a:lnTo>
                  <a:pt x="7" y="108"/>
                </a:lnTo>
                <a:cubicBezTo>
                  <a:pt x="0" y="129"/>
                  <a:pt x="0" y="156"/>
                  <a:pt x="7" y="189"/>
                </a:cubicBezTo>
                <a:cubicBezTo>
                  <a:pt x="13" y="189"/>
                  <a:pt x="13" y="189"/>
                  <a:pt x="20" y="189"/>
                </a:cubicBezTo>
                <a:cubicBezTo>
                  <a:pt x="27" y="189"/>
                  <a:pt x="34" y="189"/>
                  <a:pt x="40" y="183"/>
                </a:cubicBezTo>
                <a:cubicBezTo>
                  <a:pt x="47" y="183"/>
                  <a:pt x="54" y="183"/>
                  <a:pt x="68" y="176"/>
                </a:cubicBezTo>
                <a:cubicBezTo>
                  <a:pt x="68" y="176"/>
                  <a:pt x="74" y="169"/>
                  <a:pt x="81" y="169"/>
                </a:cubicBezTo>
                <a:cubicBezTo>
                  <a:pt x="88" y="162"/>
                  <a:pt x="101" y="156"/>
                  <a:pt x="101" y="142"/>
                </a:cubicBezTo>
                <a:cubicBezTo>
                  <a:pt x="88" y="135"/>
                  <a:pt x="88" y="129"/>
                  <a:pt x="88" y="122"/>
                </a:cubicBezTo>
                <a:cubicBezTo>
                  <a:pt x="95" y="115"/>
                  <a:pt x="101" y="115"/>
                  <a:pt x="108" y="108"/>
                </a:cubicBezTo>
                <a:cubicBezTo>
                  <a:pt x="115" y="108"/>
                  <a:pt x="115" y="108"/>
                  <a:pt x="115" y="102"/>
                </a:cubicBezTo>
                <a:cubicBezTo>
                  <a:pt x="122" y="102"/>
                  <a:pt x="122" y="95"/>
                  <a:pt x="128" y="95"/>
                </a:cubicBezTo>
                <a:cubicBezTo>
                  <a:pt x="128" y="88"/>
                  <a:pt x="135" y="88"/>
                  <a:pt x="135" y="81"/>
                </a:cubicBezTo>
                <a:lnTo>
                  <a:pt x="128" y="81"/>
                </a:lnTo>
                <a:cubicBezTo>
                  <a:pt x="122" y="75"/>
                  <a:pt x="122" y="75"/>
                  <a:pt x="115" y="75"/>
                </a:cubicBezTo>
                <a:cubicBezTo>
                  <a:pt x="115" y="68"/>
                  <a:pt x="115" y="68"/>
                  <a:pt x="108" y="68"/>
                </a:cubicBezTo>
                <a:cubicBezTo>
                  <a:pt x="101" y="48"/>
                  <a:pt x="95" y="21"/>
                  <a:pt x="81" y="7"/>
                </a:cubicBezTo>
                <a:cubicBezTo>
                  <a:pt x="74" y="7"/>
                  <a:pt x="68" y="7"/>
                  <a:pt x="68" y="7"/>
                </a:cubicBezTo>
                <a:cubicBezTo>
                  <a:pt x="61" y="0"/>
                  <a:pt x="47" y="7"/>
                  <a:pt x="40" y="7"/>
                </a:cubicBezTo>
                <a:lnTo>
                  <a:pt x="34" y="7"/>
                </a:lnTo>
                <a:cubicBezTo>
                  <a:pt x="27" y="14"/>
                  <a:pt x="20" y="21"/>
                  <a:pt x="20" y="27"/>
                </a:cubicBezTo>
                <a:cubicBezTo>
                  <a:pt x="13" y="34"/>
                  <a:pt x="13" y="41"/>
                  <a:pt x="20" y="54"/>
                </a:cubicBezTo>
                <a:cubicBezTo>
                  <a:pt x="20" y="54"/>
                  <a:pt x="27" y="61"/>
                  <a:pt x="27" y="68"/>
                </a:cubicBezTo>
                <a:cubicBezTo>
                  <a:pt x="27" y="75"/>
                  <a:pt x="20" y="81"/>
                  <a:pt x="20" y="81"/>
                </a:cubicBezTo>
                <a:cubicBezTo>
                  <a:pt x="13" y="88"/>
                  <a:pt x="13" y="95"/>
                  <a:pt x="7"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2" name="Freeform 830"/>
          <p:cNvSpPr>
            <a:spLocks noChangeArrowheads="1"/>
          </p:cNvSpPr>
          <p:nvPr/>
        </p:nvSpPr>
        <p:spPr bwMode="auto">
          <a:xfrm>
            <a:off x="9518650" y="4652169"/>
            <a:ext cx="19050" cy="26194"/>
          </a:xfrm>
          <a:custGeom>
            <a:avLst/>
            <a:gdLst>
              <a:gd name="T0" fmla="*/ 38491 w 76"/>
              <a:gd name="T1" fmla="*/ 52262 h 103"/>
              <a:gd name="T2" fmla="*/ 38491 w 76"/>
              <a:gd name="T3" fmla="*/ 52262 h 103"/>
              <a:gd name="T4" fmla="*/ 38491 w 76"/>
              <a:gd name="T5" fmla="*/ 0 h 103"/>
              <a:gd name="T6" fmla="*/ 34898 w 76"/>
              <a:gd name="T7" fmla="*/ 0 h 103"/>
              <a:gd name="T8" fmla="*/ 21042 w 76"/>
              <a:gd name="T9" fmla="*/ 0 h 103"/>
              <a:gd name="T10" fmla="*/ 14370 w 76"/>
              <a:gd name="T11" fmla="*/ 0 h 103"/>
              <a:gd name="T12" fmla="*/ 0 w 76"/>
              <a:gd name="T13" fmla="*/ 0 h 103"/>
              <a:gd name="T14" fmla="*/ 0 w 76"/>
              <a:gd name="T15" fmla="*/ 0 h 103"/>
              <a:gd name="T16" fmla="*/ 0 w 76"/>
              <a:gd name="T17" fmla="*/ 3587 h 103"/>
              <a:gd name="T18" fmla="*/ 14370 w 76"/>
              <a:gd name="T19" fmla="*/ 45088 h 103"/>
              <a:gd name="T20" fmla="*/ 21042 w 76"/>
              <a:gd name="T21" fmla="*/ 48675 h 103"/>
              <a:gd name="T22" fmla="*/ 34898 w 76"/>
              <a:gd name="T23" fmla="*/ 52262 h 103"/>
              <a:gd name="T24" fmla="*/ 38491 w 76"/>
              <a:gd name="T25" fmla="*/ 5226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03">
                <a:moveTo>
                  <a:pt x="75" y="102"/>
                </a:moveTo>
                <a:lnTo>
                  <a:pt x="75" y="102"/>
                </a:lnTo>
                <a:cubicBezTo>
                  <a:pt x="75" y="0"/>
                  <a:pt x="75" y="0"/>
                  <a:pt x="75" y="0"/>
                </a:cubicBezTo>
                <a:cubicBezTo>
                  <a:pt x="68" y="0"/>
                  <a:pt x="68" y="0"/>
                  <a:pt x="68" y="0"/>
                </a:cubicBezTo>
                <a:cubicBezTo>
                  <a:pt x="41" y="0"/>
                  <a:pt x="41" y="0"/>
                  <a:pt x="41" y="0"/>
                </a:cubicBezTo>
                <a:cubicBezTo>
                  <a:pt x="28" y="0"/>
                  <a:pt x="28" y="0"/>
                  <a:pt x="28" y="0"/>
                </a:cubicBezTo>
                <a:cubicBezTo>
                  <a:pt x="0" y="0"/>
                  <a:pt x="0" y="0"/>
                  <a:pt x="0" y="0"/>
                </a:cubicBezTo>
                <a:cubicBezTo>
                  <a:pt x="0" y="7"/>
                  <a:pt x="0" y="7"/>
                  <a:pt x="0" y="7"/>
                </a:cubicBezTo>
                <a:cubicBezTo>
                  <a:pt x="7" y="41"/>
                  <a:pt x="7" y="68"/>
                  <a:pt x="28" y="88"/>
                </a:cubicBezTo>
                <a:cubicBezTo>
                  <a:pt x="28" y="95"/>
                  <a:pt x="34" y="95"/>
                  <a:pt x="41" y="95"/>
                </a:cubicBezTo>
                <a:cubicBezTo>
                  <a:pt x="48" y="102"/>
                  <a:pt x="55" y="102"/>
                  <a:pt x="68" y="102"/>
                </a:cubicBezTo>
                <a:lnTo>
                  <a:pt x="75" y="102"/>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3" name="Freeform 831"/>
          <p:cNvSpPr>
            <a:spLocks noChangeArrowheads="1"/>
          </p:cNvSpPr>
          <p:nvPr/>
        </p:nvSpPr>
        <p:spPr bwMode="auto">
          <a:xfrm>
            <a:off x="9418638" y="4569619"/>
            <a:ext cx="58738" cy="74613"/>
          </a:xfrm>
          <a:custGeom>
            <a:avLst/>
            <a:gdLst>
              <a:gd name="T0" fmla="*/ 6821 w 223"/>
              <a:gd name="T1" fmla="*/ 49714 h 285"/>
              <a:gd name="T2" fmla="*/ 6821 w 223"/>
              <a:gd name="T3" fmla="*/ 49714 h 285"/>
              <a:gd name="T4" fmla="*/ 35156 w 223"/>
              <a:gd name="T5" fmla="*/ 127163 h 285"/>
              <a:gd name="T6" fmla="*/ 38829 w 223"/>
              <a:gd name="T7" fmla="*/ 127163 h 285"/>
              <a:gd name="T8" fmla="*/ 59817 w 223"/>
              <a:gd name="T9" fmla="*/ 127163 h 285"/>
              <a:gd name="T10" fmla="*/ 73985 w 223"/>
              <a:gd name="T11" fmla="*/ 141292 h 285"/>
              <a:gd name="T12" fmla="*/ 102319 w 223"/>
              <a:gd name="T13" fmla="*/ 148619 h 285"/>
              <a:gd name="T14" fmla="*/ 102319 w 223"/>
              <a:gd name="T15" fmla="*/ 148619 h 285"/>
              <a:gd name="T16" fmla="*/ 109665 w 223"/>
              <a:gd name="T17" fmla="*/ 123500 h 285"/>
              <a:gd name="T18" fmla="*/ 116486 w 223"/>
              <a:gd name="T19" fmla="*/ 95242 h 285"/>
              <a:gd name="T20" fmla="*/ 109665 w 223"/>
              <a:gd name="T21" fmla="*/ 88439 h 285"/>
              <a:gd name="T22" fmla="*/ 102319 w 223"/>
              <a:gd name="T23" fmla="*/ 84775 h 285"/>
              <a:gd name="T24" fmla="*/ 91825 w 223"/>
              <a:gd name="T25" fmla="*/ 84775 h 285"/>
              <a:gd name="T26" fmla="*/ 99171 w 223"/>
              <a:gd name="T27" fmla="*/ 49714 h 285"/>
              <a:gd name="T28" fmla="*/ 73985 w 223"/>
              <a:gd name="T29" fmla="*/ 42388 h 285"/>
              <a:gd name="T30" fmla="*/ 38829 w 223"/>
              <a:gd name="T31" fmla="*/ 3663 h 285"/>
              <a:gd name="T32" fmla="*/ 20989 w 223"/>
              <a:gd name="T33" fmla="*/ 10466 h 285"/>
              <a:gd name="T34" fmla="*/ 6821 w 223"/>
              <a:gd name="T35" fmla="*/ 49714 h 2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3" h="285">
                <a:moveTo>
                  <a:pt x="13" y="95"/>
                </a:moveTo>
                <a:lnTo>
                  <a:pt x="13" y="95"/>
                </a:lnTo>
                <a:cubicBezTo>
                  <a:pt x="108" y="74"/>
                  <a:pt x="47" y="196"/>
                  <a:pt x="67" y="243"/>
                </a:cubicBezTo>
                <a:cubicBezTo>
                  <a:pt x="74" y="243"/>
                  <a:pt x="74" y="243"/>
                  <a:pt x="74" y="243"/>
                </a:cubicBezTo>
                <a:cubicBezTo>
                  <a:pt x="114" y="243"/>
                  <a:pt x="114" y="243"/>
                  <a:pt x="114" y="243"/>
                </a:cubicBezTo>
                <a:cubicBezTo>
                  <a:pt x="121" y="257"/>
                  <a:pt x="135" y="263"/>
                  <a:pt x="141" y="270"/>
                </a:cubicBezTo>
                <a:cubicBezTo>
                  <a:pt x="155" y="277"/>
                  <a:pt x="175" y="284"/>
                  <a:pt x="195" y="284"/>
                </a:cubicBezTo>
                <a:cubicBezTo>
                  <a:pt x="195" y="263"/>
                  <a:pt x="202" y="250"/>
                  <a:pt x="209" y="236"/>
                </a:cubicBezTo>
                <a:cubicBezTo>
                  <a:pt x="216" y="223"/>
                  <a:pt x="222" y="209"/>
                  <a:pt x="222" y="182"/>
                </a:cubicBezTo>
                <a:cubicBezTo>
                  <a:pt x="216" y="176"/>
                  <a:pt x="209" y="176"/>
                  <a:pt x="209" y="169"/>
                </a:cubicBezTo>
                <a:cubicBezTo>
                  <a:pt x="202" y="169"/>
                  <a:pt x="195" y="169"/>
                  <a:pt x="195" y="162"/>
                </a:cubicBezTo>
                <a:cubicBezTo>
                  <a:pt x="189" y="162"/>
                  <a:pt x="182" y="162"/>
                  <a:pt x="175" y="162"/>
                </a:cubicBezTo>
                <a:cubicBezTo>
                  <a:pt x="175" y="149"/>
                  <a:pt x="175" y="128"/>
                  <a:pt x="189" y="95"/>
                </a:cubicBezTo>
                <a:cubicBezTo>
                  <a:pt x="168" y="101"/>
                  <a:pt x="155" y="95"/>
                  <a:pt x="141" y="81"/>
                </a:cubicBezTo>
                <a:cubicBezTo>
                  <a:pt x="114" y="54"/>
                  <a:pt x="94" y="14"/>
                  <a:pt x="74" y="7"/>
                </a:cubicBezTo>
                <a:cubicBezTo>
                  <a:pt x="60" y="0"/>
                  <a:pt x="54" y="7"/>
                  <a:pt x="40" y="20"/>
                </a:cubicBezTo>
                <a:cubicBezTo>
                  <a:pt x="114" y="34"/>
                  <a:pt x="0" y="61"/>
                  <a:pt x="13"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4" name="Freeform 832"/>
          <p:cNvSpPr>
            <a:spLocks noChangeArrowheads="1"/>
          </p:cNvSpPr>
          <p:nvPr/>
        </p:nvSpPr>
        <p:spPr bwMode="auto">
          <a:xfrm>
            <a:off x="8708232" y="5255419"/>
            <a:ext cx="96838" cy="72231"/>
          </a:xfrm>
          <a:custGeom>
            <a:avLst/>
            <a:gdLst>
              <a:gd name="T0" fmla="*/ 55583 w 371"/>
              <a:gd name="T1" fmla="*/ 73581 h 277"/>
              <a:gd name="T2" fmla="*/ 55583 w 371"/>
              <a:gd name="T3" fmla="*/ 73581 h 277"/>
              <a:gd name="T4" fmla="*/ 13506 w 371"/>
              <a:gd name="T5" fmla="*/ 63144 h 277"/>
              <a:gd name="T6" fmla="*/ 9870 w 371"/>
              <a:gd name="T7" fmla="*/ 66797 h 277"/>
              <a:gd name="T8" fmla="*/ 13506 w 371"/>
              <a:gd name="T9" fmla="*/ 91324 h 277"/>
              <a:gd name="T10" fmla="*/ 48311 w 371"/>
              <a:gd name="T11" fmla="*/ 105414 h 277"/>
              <a:gd name="T12" fmla="*/ 48311 w 371"/>
              <a:gd name="T13" fmla="*/ 144031 h 277"/>
              <a:gd name="T14" fmla="*/ 55583 w 371"/>
              <a:gd name="T15" fmla="*/ 140900 h 277"/>
              <a:gd name="T16" fmla="*/ 72726 w 371"/>
              <a:gd name="T17" fmla="*/ 133594 h 277"/>
              <a:gd name="T18" fmla="*/ 83635 w 371"/>
              <a:gd name="T19" fmla="*/ 126810 h 277"/>
              <a:gd name="T20" fmla="*/ 90388 w 371"/>
              <a:gd name="T21" fmla="*/ 119504 h 277"/>
              <a:gd name="T22" fmla="*/ 100778 w 371"/>
              <a:gd name="T23" fmla="*/ 115851 h 277"/>
              <a:gd name="T24" fmla="*/ 100778 w 371"/>
              <a:gd name="T25" fmla="*/ 115851 h 277"/>
              <a:gd name="T26" fmla="*/ 139738 w 371"/>
              <a:gd name="T27" fmla="*/ 144031 h 277"/>
              <a:gd name="T28" fmla="*/ 136102 w 371"/>
              <a:gd name="T29" fmla="*/ 105414 h 277"/>
              <a:gd name="T30" fmla="*/ 146491 w 371"/>
              <a:gd name="T31" fmla="*/ 105414 h 277"/>
              <a:gd name="T32" fmla="*/ 153764 w 371"/>
              <a:gd name="T33" fmla="*/ 105414 h 277"/>
              <a:gd name="T34" fmla="*/ 156880 w 371"/>
              <a:gd name="T35" fmla="*/ 73581 h 277"/>
              <a:gd name="T36" fmla="*/ 167789 w 371"/>
              <a:gd name="T37" fmla="*/ 73581 h 277"/>
              <a:gd name="T38" fmla="*/ 181815 w 371"/>
              <a:gd name="T39" fmla="*/ 63144 h 277"/>
              <a:gd name="T40" fmla="*/ 192205 w 371"/>
              <a:gd name="T41" fmla="*/ 52707 h 277"/>
              <a:gd name="T42" fmla="*/ 181815 w 371"/>
              <a:gd name="T43" fmla="*/ 45401 h 277"/>
              <a:gd name="T44" fmla="*/ 167789 w 371"/>
              <a:gd name="T45" fmla="*/ 31311 h 277"/>
              <a:gd name="T46" fmla="*/ 146491 w 371"/>
              <a:gd name="T47" fmla="*/ 31311 h 277"/>
              <a:gd name="T48" fmla="*/ 136102 w 371"/>
              <a:gd name="T49" fmla="*/ 38617 h 277"/>
              <a:gd name="T50" fmla="*/ 111686 w 371"/>
              <a:gd name="T51" fmla="*/ 31311 h 277"/>
              <a:gd name="T52" fmla="*/ 100778 w 371"/>
              <a:gd name="T53" fmla="*/ 3131 h 277"/>
              <a:gd name="T54" fmla="*/ 100778 w 371"/>
              <a:gd name="T55" fmla="*/ 3131 h 277"/>
              <a:gd name="T56" fmla="*/ 90388 w 371"/>
              <a:gd name="T57" fmla="*/ 10437 h 277"/>
              <a:gd name="T58" fmla="*/ 83635 w 371"/>
              <a:gd name="T59" fmla="*/ 6784 h 277"/>
              <a:gd name="T60" fmla="*/ 72726 w 371"/>
              <a:gd name="T61" fmla="*/ 3131 h 277"/>
              <a:gd name="T62" fmla="*/ 62337 w 371"/>
              <a:gd name="T63" fmla="*/ 3131 h 277"/>
              <a:gd name="T64" fmla="*/ 72726 w 371"/>
              <a:gd name="T65" fmla="*/ 66797 h 277"/>
              <a:gd name="T66" fmla="*/ 83635 w 371"/>
              <a:gd name="T67" fmla="*/ 91324 h 277"/>
              <a:gd name="T68" fmla="*/ 90388 w 371"/>
              <a:gd name="T69" fmla="*/ 98630 h 277"/>
              <a:gd name="T70" fmla="*/ 83635 w 371"/>
              <a:gd name="T71" fmla="*/ 105414 h 277"/>
              <a:gd name="T72" fmla="*/ 72726 w 371"/>
              <a:gd name="T73" fmla="*/ 105414 h 277"/>
              <a:gd name="T74" fmla="*/ 62337 w 371"/>
              <a:gd name="T75" fmla="*/ 105414 h 277"/>
              <a:gd name="T76" fmla="*/ 55583 w 371"/>
              <a:gd name="T77" fmla="*/ 73581 h 277"/>
              <a:gd name="T78" fmla="*/ 100778 w 371"/>
              <a:gd name="T79" fmla="*/ 56360 h 277"/>
              <a:gd name="T80" fmla="*/ 100778 w 371"/>
              <a:gd name="T81" fmla="*/ 56360 h 277"/>
              <a:gd name="T82" fmla="*/ 100778 w 371"/>
              <a:gd name="T83" fmla="*/ 52707 h 277"/>
              <a:gd name="T84" fmla="*/ 100778 w 371"/>
              <a:gd name="T85" fmla="*/ 66797 h 277"/>
              <a:gd name="T86" fmla="*/ 100778 w 371"/>
              <a:gd name="T87" fmla="*/ 66797 h 277"/>
              <a:gd name="T88" fmla="*/ 100778 w 371"/>
              <a:gd name="T89" fmla="*/ 66797 h 277"/>
              <a:gd name="T90" fmla="*/ 100778 w 371"/>
              <a:gd name="T91" fmla="*/ 56360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1" h="277">
                <a:moveTo>
                  <a:pt x="107" y="141"/>
                </a:moveTo>
                <a:lnTo>
                  <a:pt x="107" y="141"/>
                </a:lnTo>
                <a:cubicBezTo>
                  <a:pt x="93" y="114"/>
                  <a:pt x="53" y="108"/>
                  <a:pt x="26" y="121"/>
                </a:cubicBezTo>
                <a:lnTo>
                  <a:pt x="19" y="128"/>
                </a:lnTo>
                <a:cubicBezTo>
                  <a:pt x="0" y="162"/>
                  <a:pt x="12" y="175"/>
                  <a:pt x="26" y="175"/>
                </a:cubicBezTo>
                <a:cubicBezTo>
                  <a:pt x="53" y="182"/>
                  <a:pt x="100" y="168"/>
                  <a:pt x="93" y="202"/>
                </a:cubicBezTo>
                <a:cubicBezTo>
                  <a:pt x="93" y="276"/>
                  <a:pt x="93" y="276"/>
                  <a:pt x="93" y="276"/>
                </a:cubicBezTo>
                <a:cubicBezTo>
                  <a:pt x="100" y="276"/>
                  <a:pt x="107" y="276"/>
                  <a:pt x="107" y="270"/>
                </a:cubicBezTo>
                <a:cubicBezTo>
                  <a:pt x="120" y="270"/>
                  <a:pt x="134" y="263"/>
                  <a:pt x="140" y="256"/>
                </a:cubicBezTo>
                <a:cubicBezTo>
                  <a:pt x="147" y="249"/>
                  <a:pt x="154" y="249"/>
                  <a:pt x="161" y="243"/>
                </a:cubicBezTo>
                <a:cubicBezTo>
                  <a:pt x="167" y="236"/>
                  <a:pt x="174" y="236"/>
                  <a:pt x="174" y="229"/>
                </a:cubicBezTo>
                <a:cubicBezTo>
                  <a:pt x="181" y="229"/>
                  <a:pt x="188" y="222"/>
                  <a:pt x="194" y="222"/>
                </a:cubicBezTo>
                <a:cubicBezTo>
                  <a:pt x="215" y="243"/>
                  <a:pt x="242" y="263"/>
                  <a:pt x="269" y="276"/>
                </a:cubicBezTo>
                <a:cubicBezTo>
                  <a:pt x="275" y="243"/>
                  <a:pt x="269" y="222"/>
                  <a:pt x="262" y="202"/>
                </a:cubicBezTo>
                <a:cubicBezTo>
                  <a:pt x="269" y="202"/>
                  <a:pt x="275" y="202"/>
                  <a:pt x="282" y="202"/>
                </a:cubicBezTo>
                <a:cubicBezTo>
                  <a:pt x="282" y="202"/>
                  <a:pt x="289" y="202"/>
                  <a:pt x="296" y="202"/>
                </a:cubicBezTo>
                <a:cubicBezTo>
                  <a:pt x="302" y="175"/>
                  <a:pt x="309" y="155"/>
                  <a:pt x="302" y="141"/>
                </a:cubicBezTo>
                <a:cubicBezTo>
                  <a:pt x="309" y="141"/>
                  <a:pt x="316" y="141"/>
                  <a:pt x="323" y="141"/>
                </a:cubicBezTo>
                <a:cubicBezTo>
                  <a:pt x="336" y="135"/>
                  <a:pt x="343" y="135"/>
                  <a:pt x="350" y="121"/>
                </a:cubicBezTo>
                <a:cubicBezTo>
                  <a:pt x="356" y="114"/>
                  <a:pt x="363" y="108"/>
                  <a:pt x="370" y="101"/>
                </a:cubicBezTo>
                <a:cubicBezTo>
                  <a:pt x="363" y="94"/>
                  <a:pt x="356" y="87"/>
                  <a:pt x="350" y="87"/>
                </a:cubicBezTo>
                <a:cubicBezTo>
                  <a:pt x="343" y="74"/>
                  <a:pt x="336" y="67"/>
                  <a:pt x="323" y="60"/>
                </a:cubicBezTo>
                <a:cubicBezTo>
                  <a:pt x="309" y="54"/>
                  <a:pt x="296" y="54"/>
                  <a:pt x="282" y="60"/>
                </a:cubicBezTo>
                <a:cubicBezTo>
                  <a:pt x="275" y="60"/>
                  <a:pt x="269" y="67"/>
                  <a:pt x="262" y="74"/>
                </a:cubicBezTo>
                <a:cubicBezTo>
                  <a:pt x="242" y="67"/>
                  <a:pt x="228" y="60"/>
                  <a:pt x="215" y="60"/>
                </a:cubicBezTo>
                <a:cubicBezTo>
                  <a:pt x="228" y="33"/>
                  <a:pt x="228" y="13"/>
                  <a:pt x="194" y="6"/>
                </a:cubicBezTo>
                <a:cubicBezTo>
                  <a:pt x="188" y="20"/>
                  <a:pt x="181" y="20"/>
                  <a:pt x="174" y="20"/>
                </a:cubicBezTo>
                <a:cubicBezTo>
                  <a:pt x="174" y="20"/>
                  <a:pt x="167" y="13"/>
                  <a:pt x="161" y="13"/>
                </a:cubicBezTo>
                <a:cubicBezTo>
                  <a:pt x="154" y="13"/>
                  <a:pt x="147" y="6"/>
                  <a:pt x="140" y="6"/>
                </a:cubicBezTo>
                <a:cubicBezTo>
                  <a:pt x="134" y="6"/>
                  <a:pt x="127" y="0"/>
                  <a:pt x="120" y="6"/>
                </a:cubicBezTo>
                <a:cubicBezTo>
                  <a:pt x="120" y="54"/>
                  <a:pt x="127" y="94"/>
                  <a:pt x="140" y="128"/>
                </a:cubicBezTo>
                <a:cubicBezTo>
                  <a:pt x="147" y="148"/>
                  <a:pt x="154" y="162"/>
                  <a:pt x="161" y="175"/>
                </a:cubicBezTo>
                <a:cubicBezTo>
                  <a:pt x="167" y="182"/>
                  <a:pt x="167" y="182"/>
                  <a:pt x="174" y="189"/>
                </a:cubicBezTo>
                <a:cubicBezTo>
                  <a:pt x="167" y="195"/>
                  <a:pt x="167" y="195"/>
                  <a:pt x="161" y="202"/>
                </a:cubicBezTo>
                <a:cubicBezTo>
                  <a:pt x="154" y="202"/>
                  <a:pt x="147" y="202"/>
                  <a:pt x="140" y="202"/>
                </a:cubicBezTo>
                <a:cubicBezTo>
                  <a:pt x="134" y="202"/>
                  <a:pt x="127" y="202"/>
                  <a:pt x="120" y="202"/>
                </a:cubicBezTo>
                <a:cubicBezTo>
                  <a:pt x="120" y="175"/>
                  <a:pt x="120" y="155"/>
                  <a:pt x="107" y="141"/>
                </a:cubicBezTo>
                <a:close/>
                <a:moveTo>
                  <a:pt x="194" y="108"/>
                </a:moveTo>
                <a:lnTo>
                  <a:pt x="194" y="108"/>
                </a:lnTo>
                <a:cubicBezTo>
                  <a:pt x="194" y="108"/>
                  <a:pt x="194" y="108"/>
                  <a:pt x="194" y="101"/>
                </a:cubicBezTo>
                <a:cubicBezTo>
                  <a:pt x="194" y="108"/>
                  <a:pt x="194" y="121"/>
                  <a:pt x="194" y="128"/>
                </a:cubicBezTo>
                <a:cubicBezTo>
                  <a:pt x="188" y="121"/>
                  <a:pt x="194" y="114"/>
                  <a:pt x="194" y="108"/>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5" name="Freeform 833"/>
          <p:cNvSpPr>
            <a:spLocks noChangeArrowheads="1"/>
          </p:cNvSpPr>
          <p:nvPr/>
        </p:nvSpPr>
        <p:spPr bwMode="auto">
          <a:xfrm>
            <a:off x="9263857" y="4506913"/>
            <a:ext cx="157956" cy="171450"/>
          </a:xfrm>
          <a:custGeom>
            <a:avLst/>
            <a:gdLst>
              <a:gd name="T0" fmla="*/ 3639 w 609"/>
              <a:gd name="T1" fmla="*/ 73714 h 663"/>
              <a:gd name="T2" fmla="*/ 21316 w 609"/>
              <a:gd name="T3" fmla="*/ 73714 h 663"/>
              <a:gd name="T4" fmla="*/ 38992 w 609"/>
              <a:gd name="T5" fmla="*/ 76829 h 663"/>
              <a:gd name="T6" fmla="*/ 56149 w 609"/>
              <a:gd name="T7" fmla="*/ 84097 h 663"/>
              <a:gd name="T8" fmla="*/ 112298 w 609"/>
              <a:gd name="T9" fmla="*/ 118877 h 663"/>
              <a:gd name="T10" fmla="*/ 165328 w 609"/>
              <a:gd name="T11" fmla="*/ 136527 h 663"/>
              <a:gd name="T12" fmla="*/ 207440 w 609"/>
              <a:gd name="T13" fmla="*/ 129779 h 663"/>
              <a:gd name="T14" fmla="*/ 217838 w 609"/>
              <a:gd name="T15" fmla="*/ 126145 h 663"/>
              <a:gd name="T16" fmla="*/ 221477 w 609"/>
              <a:gd name="T17" fmla="*/ 126145 h 663"/>
              <a:gd name="T18" fmla="*/ 228236 w 609"/>
              <a:gd name="T19" fmla="*/ 129779 h 663"/>
              <a:gd name="T20" fmla="*/ 221477 w 609"/>
              <a:gd name="T21" fmla="*/ 252290 h 663"/>
              <a:gd name="T22" fmla="*/ 228236 w 609"/>
              <a:gd name="T23" fmla="*/ 297972 h 663"/>
              <a:gd name="T24" fmla="*/ 242273 w 609"/>
              <a:gd name="T25" fmla="*/ 301606 h 663"/>
              <a:gd name="T26" fmla="*/ 242273 w 609"/>
              <a:gd name="T27" fmla="*/ 269940 h 663"/>
              <a:gd name="T28" fmla="*/ 263589 w 609"/>
              <a:gd name="T29" fmla="*/ 269940 h 663"/>
              <a:gd name="T30" fmla="*/ 305701 w 609"/>
              <a:gd name="T31" fmla="*/ 343654 h 663"/>
              <a:gd name="T32" fmla="*/ 263589 w 609"/>
              <a:gd name="T33" fmla="*/ 171827 h 663"/>
              <a:gd name="T34" fmla="*/ 228236 w 609"/>
              <a:gd name="T35" fmla="*/ 118877 h 663"/>
              <a:gd name="T36" fmla="*/ 217838 w 609"/>
              <a:gd name="T37" fmla="*/ 101746 h 663"/>
              <a:gd name="T38" fmla="*/ 214199 w 609"/>
              <a:gd name="T39" fmla="*/ 98113 h 663"/>
              <a:gd name="T40" fmla="*/ 200161 w 609"/>
              <a:gd name="T41" fmla="*/ 73714 h 663"/>
              <a:gd name="T42" fmla="*/ 214199 w 609"/>
              <a:gd name="T43" fmla="*/ 73714 h 663"/>
              <a:gd name="T44" fmla="*/ 217838 w 609"/>
              <a:gd name="T45" fmla="*/ 73714 h 663"/>
              <a:gd name="T46" fmla="*/ 228236 w 609"/>
              <a:gd name="T47" fmla="*/ 70080 h 663"/>
              <a:gd name="T48" fmla="*/ 228236 w 609"/>
              <a:gd name="T49" fmla="*/ 59698 h 663"/>
              <a:gd name="T50" fmla="*/ 217838 w 609"/>
              <a:gd name="T51" fmla="*/ 48797 h 663"/>
              <a:gd name="T52" fmla="*/ 214199 w 609"/>
              <a:gd name="T53" fmla="*/ 42048 h 663"/>
              <a:gd name="T54" fmla="*/ 189763 w 609"/>
              <a:gd name="T55" fmla="*/ 34781 h 663"/>
              <a:gd name="T56" fmla="*/ 165328 w 609"/>
              <a:gd name="T57" fmla="*/ 56064 h 663"/>
              <a:gd name="T58" fmla="*/ 112298 w 609"/>
              <a:gd name="T59" fmla="*/ 59698 h 663"/>
              <a:gd name="T60" fmla="*/ 109179 w 609"/>
              <a:gd name="T61" fmla="*/ 38414 h 663"/>
              <a:gd name="T62" fmla="*/ 59788 w 609"/>
              <a:gd name="T63" fmla="*/ 14016 h 663"/>
              <a:gd name="T64" fmla="*/ 70186 w 609"/>
              <a:gd name="T65" fmla="*/ 28032 h 663"/>
              <a:gd name="T66" fmla="*/ 56149 w 609"/>
              <a:gd name="T67" fmla="*/ 34781 h 663"/>
              <a:gd name="T68" fmla="*/ 38992 w 609"/>
              <a:gd name="T69" fmla="*/ 28032 h 663"/>
              <a:gd name="T70" fmla="*/ 31714 w 609"/>
              <a:gd name="T71" fmla="*/ 20765 h 663"/>
              <a:gd name="T72" fmla="*/ 14037 w 609"/>
              <a:gd name="T73" fmla="*/ 45682 h 6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663">
                <a:moveTo>
                  <a:pt x="7" y="142"/>
                </a:moveTo>
                <a:lnTo>
                  <a:pt x="7" y="142"/>
                </a:lnTo>
                <a:cubicBezTo>
                  <a:pt x="14" y="142"/>
                  <a:pt x="21" y="142"/>
                  <a:pt x="27" y="142"/>
                </a:cubicBezTo>
                <a:cubicBezTo>
                  <a:pt x="34" y="142"/>
                  <a:pt x="34" y="142"/>
                  <a:pt x="41" y="142"/>
                </a:cubicBezTo>
                <a:cubicBezTo>
                  <a:pt x="48" y="148"/>
                  <a:pt x="61" y="148"/>
                  <a:pt x="75" y="148"/>
                </a:cubicBezTo>
                <a:cubicBezTo>
                  <a:pt x="81" y="155"/>
                  <a:pt x="81" y="155"/>
                  <a:pt x="88" y="155"/>
                </a:cubicBezTo>
                <a:cubicBezTo>
                  <a:pt x="95" y="155"/>
                  <a:pt x="102" y="162"/>
                  <a:pt x="108" y="162"/>
                </a:cubicBezTo>
                <a:cubicBezTo>
                  <a:pt x="115" y="169"/>
                  <a:pt x="129" y="169"/>
                  <a:pt x="135" y="175"/>
                </a:cubicBezTo>
                <a:cubicBezTo>
                  <a:pt x="169" y="196"/>
                  <a:pt x="189" y="209"/>
                  <a:pt x="216" y="229"/>
                </a:cubicBezTo>
                <a:cubicBezTo>
                  <a:pt x="230" y="236"/>
                  <a:pt x="243" y="243"/>
                  <a:pt x="257" y="243"/>
                </a:cubicBezTo>
                <a:cubicBezTo>
                  <a:pt x="271" y="257"/>
                  <a:pt x="291" y="257"/>
                  <a:pt x="318" y="263"/>
                </a:cubicBezTo>
                <a:cubicBezTo>
                  <a:pt x="331" y="263"/>
                  <a:pt x="345" y="263"/>
                  <a:pt x="365" y="257"/>
                </a:cubicBezTo>
                <a:cubicBezTo>
                  <a:pt x="379" y="257"/>
                  <a:pt x="385" y="257"/>
                  <a:pt x="399" y="250"/>
                </a:cubicBezTo>
                <a:cubicBezTo>
                  <a:pt x="406" y="250"/>
                  <a:pt x="412" y="250"/>
                  <a:pt x="412" y="250"/>
                </a:cubicBezTo>
                <a:cubicBezTo>
                  <a:pt x="419" y="243"/>
                  <a:pt x="419" y="243"/>
                  <a:pt x="419" y="243"/>
                </a:cubicBezTo>
                <a:cubicBezTo>
                  <a:pt x="426" y="243"/>
                  <a:pt x="426" y="243"/>
                  <a:pt x="426" y="243"/>
                </a:cubicBezTo>
                <a:cubicBezTo>
                  <a:pt x="433" y="243"/>
                  <a:pt x="433" y="243"/>
                  <a:pt x="433" y="243"/>
                </a:cubicBezTo>
                <a:cubicBezTo>
                  <a:pt x="439" y="243"/>
                  <a:pt x="439" y="250"/>
                  <a:pt x="439" y="250"/>
                </a:cubicBezTo>
                <a:cubicBezTo>
                  <a:pt x="466" y="304"/>
                  <a:pt x="453" y="371"/>
                  <a:pt x="439" y="432"/>
                </a:cubicBezTo>
                <a:cubicBezTo>
                  <a:pt x="433" y="452"/>
                  <a:pt x="433" y="466"/>
                  <a:pt x="426" y="486"/>
                </a:cubicBezTo>
                <a:cubicBezTo>
                  <a:pt x="426" y="513"/>
                  <a:pt x="419" y="533"/>
                  <a:pt x="426" y="547"/>
                </a:cubicBezTo>
                <a:cubicBezTo>
                  <a:pt x="433" y="560"/>
                  <a:pt x="433" y="567"/>
                  <a:pt x="439" y="574"/>
                </a:cubicBezTo>
                <a:cubicBezTo>
                  <a:pt x="446" y="574"/>
                  <a:pt x="453" y="581"/>
                  <a:pt x="460" y="587"/>
                </a:cubicBezTo>
                <a:cubicBezTo>
                  <a:pt x="460" y="581"/>
                  <a:pt x="466" y="581"/>
                  <a:pt x="466" y="581"/>
                </a:cubicBezTo>
                <a:cubicBezTo>
                  <a:pt x="487" y="560"/>
                  <a:pt x="473" y="547"/>
                  <a:pt x="466" y="533"/>
                </a:cubicBezTo>
                <a:cubicBezTo>
                  <a:pt x="466" y="527"/>
                  <a:pt x="466" y="527"/>
                  <a:pt x="466" y="520"/>
                </a:cubicBezTo>
                <a:cubicBezTo>
                  <a:pt x="473" y="513"/>
                  <a:pt x="473" y="513"/>
                  <a:pt x="487" y="513"/>
                </a:cubicBezTo>
                <a:cubicBezTo>
                  <a:pt x="493" y="513"/>
                  <a:pt x="500" y="513"/>
                  <a:pt x="507" y="520"/>
                </a:cubicBezTo>
                <a:cubicBezTo>
                  <a:pt x="547" y="547"/>
                  <a:pt x="500" y="655"/>
                  <a:pt x="574" y="662"/>
                </a:cubicBezTo>
                <a:cubicBezTo>
                  <a:pt x="574" y="662"/>
                  <a:pt x="581" y="662"/>
                  <a:pt x="588" y="662"/>
                </a:cubicBezTo>
                <a:cubicBezTo>
                  <a:pt x="608" y="601"/>
                  <a:pt x="601" y="533"/>
                  <a:pt x="574" y="466"/>
                </a:cubicBezTo>
                <a:cubicBezTo>
                  <a:pt x="554" y="419"/>
                  <a:pt x="534" y="378"/>
                  <a:pt x="507" y="331"/>
                </a:cubicBezTo>
                <a:cubicBezTo>
                  <a:pt x="493" y="311"/>
                  <a:pt x="480" y="290"/>
                  <a:pt x="466" y="270"/>
                </a:cubicBezTo>
                <a:cubicBezTo>
                  <a:pt x="460" y="257"/>
                  <a:pt x="453" y="243"/>
                  <a:pt x="439" y="229"/>
                </a:cubicBezTo>
                <a:cubicBezTo>
                  <a:pt x="439" y="223"/>
                  <a:pt x="433" y="216"/>
                  <a:pt x="426" y="209"/>
                </a:cubicBezTo>
                <a:cubicBezTo>
                  <a:pt x="419" y="196"/>
                  <a:pt x="419" y="196"/>
                  <a:pt x="419" y="196"/>
                </a:cubicBezTo>
                <a:cubicBezTo>
                  <a:pt x="419" y="189"/>
                  <a:pt x="419" y="189"/>
                  <a:pt x="419" y="189"/>
                </a:cubicBezTo>
                <a:cubicBezTo>
                  <a:pt x="412" y="189"/>
                  <a:pt x="412" y="189"/>
                  <a:pt x="412" y="189"/>
                </a:cubicBezTo>
                <a:cubicBezTo>
                  <a:pt x="399" y="169"/>
                  <a:pt x="399" y="169"/>
                  <a:pt x="399" y="169"/>
                </a:cubicBezTo>
                <a:cubicBezTo>
                  <a:pt x="385" y="142"/>
                  <a:pt x="385" y="142"/>
                  <a:pt x="385" y="142"/>
                </a:cubicBezTo>
                <a:cubicBezTo>
                  <a:pt x="392" y="142"/>
                  <a:pt x="392" y="142"/>
                  <a:pt x="399" y="142"/>
                </a:cubicBezTo>
                <a:cubicBezTo>
                  <a:pt x="406" y="142"/>
                  <a:pt x="412" y="142"/>
                  <a:pt x="412" y="142"/>
                </a:cubicBezTo>
                <a:cubicBezTo>
                  <a:pt x="419" y="142"/>
                  <a:pt x="419" y="142"/>
                  <a:pt x="419" y="142"/>
                </a:cubicBezTo>
                <a:cubicBezTo>
                  <a:pt x="426" y="142"/>
                  <a:pt x="426" y="142"/>
                  <a:pt x="426" y="142"/>
                </a:cubicBezTo>
                <a:cubicBezTo>
                  <a:pt x="433" y="142"/>
                  <a:pt x="439" y="142"/>
                  <a:pt x="439" y="135"/>
                </a:cubicBezTo>
                <a:cubicBezTo>
                  <a:pt x="453" y="135"/>
                  <a:pt x="460" y="128"/>
                  <a:pt x="460" y="115"/>
                </a:cubicBezTo>
                <a:cubicBezTo>
                  <a:pt x="453" y="115"/>
                  <a:pt x="446" y="115"/>
                  <a:pt x="439" y="115"/>
                </a:cubicBezTo>
                <a:cubicBezTo>
                  <a:pt x="433" y="108"/>
                  <a:pt x="433" y="108"/>
                  <a:pt x="426" y="101"/>
                </a:cubicBezTo>
                <a:cubicBezTo>
                  <a:pt x="426" y="101"/>
                  <a:pt x="426" y="94"/>
                  <a:pt x="419" y="94"/>
                </a:cubicBezTo>
                <a:lnTo>
                  <a:pt x="419" y="88"/>
                </a:lnTo>
                <a:cubicBezTo>
                  <a:pt x="419" y="88"/>
                  <a:pt x="412" y="88"/>
                  <a:pt x="412" y="81"/>
                </a:cubicBezTo>
                <a:cubicBezTo>
                  <a:pt x="412" y="81"/>
                  <a:pt x="406" y="74"/>
                  <a:pt x="399" y="67"/>
                </a:cubicBezTo>
                <a:cubicBezTo>
                  <a:pt x="392" y="67"/>
                  <a:pt x="379" y="61"/>
                  <a:pt x="365" y="67"/>
                </a:cubicBezTo>
                <a:lnTo>
                  <a:pt x="358" y="67"/>
                </a:lnTo>
                <a:cubicBezTo>
                  <a:pt x="345" y="88"/>
                  <a:pt x="331" y="101"/>
                  <a:pt x="318" y="108"/>
                </a:cubicBezTo>
                <a:cubicBezTo>
                  <a:pt x="298" y="121"/>
                  <a:pt x="277" y="121"/>
                  <a:pt x="257" y="121"/>
                </a:cubicBezTo>
                <a:cubicBezTo>
                  <a:pt x="243" y="121"/>
                  <a:pt x="230" y="121"/>
                  <a:pt x="216" y="115"/>
                </a:cubicBezTo>
                <a:cubicBezTo>
                  <a:pt x="196" y="115"/>
                  <a:pt x="183" y="108"/>
                  <a:pt x="162" y="94"/>
                </a:cubicBezTo>
                <a:cubicBezTo>
                  <a:pt x="162" y="54"/>
                  <a:pt x="176" y="40"/>
                  <a:pt x="210" y="74"/>
                </a:cubicBezTo>
                <a:cubicBezTo>
                  <a:pt x="223" y="34"/>
                  <a:pt x="169" y="0"/>
                  <a:pt x="135" y="0"/>
                </a:cubicBezTo>
                <a:cubicBezTo>
                  <a:pt x="122" y="0"/>
                  <a:pt x="115" y="6"/>
                  <a:pt x="115" y="27"/>
                </a:cubicBezTo>
                <a:cubicBezTo>
                  <a:pt x="122" y="27"/>
                  <a:pt x="135" y="34"/>
                  <a:pt x="135" y="34"/>
                </a:cubicBezTo>
                <a:cubicBezTo>
                  <a:pt x="142" y="40"/>
                  <a:pt x="142" y="47"/>
                  <a:pt x="135" y="54"/>
                </a:cubicBezTo>
                <a:cubicBezTo>
                  <a:pt x="129" y="61"/>
                  <a:pt x="122" y="67"/>
                  <a:pt x="108" y="74"/>
                </a:cubicBezTo>
                <a:cubicBezTo>
                  <a:pt x="108" y="67"/>
                  <a:pt x="108" y="67"/>
                  <a:pt x="108" y="67"/>
                </a:cubicBezTo>
                <a:cubicBezTo>
                  <a:pt x="102" y="67"/>
                  <a:pt x="95" y="61"/>
                  <a:pt x="88" y="61"/>
                </a:cubicBezTo>
                <a:cubicBezTo>
                  <a:pt x="75" y="54"/>
                  <a:pt x="75" y="54"/>
                  <a:pt x="75" y="54"/>
                </a:cubicBezTo>
                <a:cubicBezTo>
                  <a:pt x="61" y="40"/>
                  <a:pt x="61" y="40"/>
                  <a:pt x="61" y="40"/>
                </a:cubicBezTo>
                <a:cubicBezTo>
                  <a:pt x="54" y="61"/>
                  <a:pt x="48" y="67"/>
                  <a:pt x="41" y="81"/>
                </a:cubicBezTo>
                <a:cubicBezTo>
                  <a:pt x="34" y="81"/>
                  <a:pt x="34" y="81"/>
                  <a:pt x="27" y="88"/>
                </a:cubicBezTo>
                <a:cubicBezTo>
                  <a:pt x="14" y="94"/>
                  <a:pt x="0" y="108"/>
                  <a:pt x="7"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6" name="Freeform 834"/>
          <p:cNvSpPr>
            <a:spLocks noChangeArrowheads="1"/>
          </p:cNvSpPr>
          <p:nvPr/>
        </p:nvSpPr>
        <p:spPr bwMode="auto">
          <a:xfrm>
            <a:off x="9184482" y="4360069"/>
            <a:ext cx="63500" cy="28575"/>
          </a:xfrm>
          <a:custGeom>
            <a:avLst/>
            <a:gdLst>
              <a:gd name="T0" fmla="*/ 72920 w 244"/>
              <a:gd name="T1" fmla="*/ 24734 h 109"/>
              <a:gd name="T2" fmla="*/ 72920 w 244"/>
              <a:gd name="T3" fmla="*/ 24734 h 109"/>
              <a:gd name="T4" fmla="*/ 62576 w 244"/>
              <a:gd name="T5" fmla="*/ 24734 h 109"/>
              <a:gd name="T6" fmla="*/ 55853 w 244"/>
              <a:gd name="T7" fmla="*/ 24734 h 109"/>
              <a:gd name="T8" fmla="*/ 38270 w 244"/>
              <a:gd name="T9" fmla="*/ 21050 h 109"/>
              <a:gd name="T10" fmla="*/ 20686 w 244"/>
              <a:gd name="T11" fmla="*/ 17366 h 109"/>
              <a:gd name="T12" fmla="*/ 20686 w 244"/>
              <a:gd name="T13" fmla="*/ 42626 h 109"/>
              <a:gd name="T14" fmla="*/ 20686 w 244"/>
              <a:gd name="T15" fmla="*/ 42626 h 109"/>
              <a:gd name="T16" fmla="*/ 38270 w 244"/>
              <a:gd name="T17" fmla="*/ 42626 h 109"/>
              <a:gd name="T18" fmla="*/ 55853 w 244"/>
              <a:gd name="T19" fmla="*/ 45784 h 109"/>
              <a:gd name="T20" fmla="*/ 55853 w 244"/>
              <a:gd name="T21" fmla="*/ 45784 h 109"/>
              <a:gd name="T22" fmla="*/ 58956 w 244"/>
              <a:gd name="T23" fmla="*/ 53151 h 109"/>
              <a:gd name="T24" fmla="*/ 62576 w 244"/>
              <a:gd name="T25" fmla="*/ 53151 h 109"/>
              <a:gd name="T26" fmla="*/ 72920 w 244"/>
              <a:gd name="T27" fmla="*/ 56835 h 109"/>
              <a:gd name="T28" fmla="*/ 94123 w 244"/>
              <a:gd name="T29" fmla="*/ 45784 h 109"/>
              <a:gd name="T30" fmla="*/ 114809 w 244"/>
              <a:gd name="T31" fmla="*/ 38942 h 109"/>
              <a:gd name="T32" fmla="*/ 118430 w 244"/>
              <a:gd name="T33" fmla="*/ 38942 h 109"/>
              <a:gd name="T34" fmla="*/ 122050 w 244"/>
              <a:gd name="T35" fmla="*/ 38942 h 109"/>
              <a:gd name="T36" fmla="*/ 122050 w 244"/>
              <a:gd name="T37" fmla="*/ 31575 h 109"/>
              <a:gd name="T38" fmla="*/ 125670 w 244"/>
              <a:gd name="T39" fmla="*/ 31575 h 109"/>
              <a:gd name="T40" fmla="*/ 122050 w 244"/>
              <a:gd name="T41" fmla="*/ 31575 h 109"/>
              <a:gd name="T42" fmla="*/ 118430 w 244"/>
              <a:gd name="T43" fmla="*/ 17366 h 109"/>
              <a:gd name="T44" fmla="*/ 94123 w 244"/>
              <a:gd name="T45" fmla="*/ 6841 h 109"/>
              <a:gd name="T46" fmla="*/ 86883 w 244"/>
              <a:gd name="T47" fmla="*/ 3157 h 109"/>
              <a:gd name="T48" fmla="*/ 83780 w 244"/>
              <a:gd name="T49" fmla="*/ 0 h 109"/>
              <a:gd name="T50" fmla="*/ 83780 w 244"/>
              <a:gd name="T51" fmla="*/ 3157 h 109"/>
              <a:gd name="T52" fmla="*/ 72920 w 244"/>
              <a:gd name="T53" fmla="*/ 17366 h 109"/>
              <a:gd name="T54" fmla="*/ 80160 w 244"/>
              <a:gd name="T55" fmla="*/ 24734 h 109"/>
              <a:gd name="T56" fmla="*/ 72920 w 244"/>
              <a:gd name="T57" fmla="*/ 2473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4" h="109">
                <a:moveTo>
                  <a:pt x="141" y="47"/>
                </a:moveTo>
                <a:lnTo>
                  <a:pt x="141" y="47"/>
                </a:lnTo>
                <a:cubicBezTo>
                  <a:pt x="135" y="47"/>
                  <a:pt x="128" y="47"/>
                  <a:pt x="121" y="47"/>
                </a:cubicBezTo>
                <a:cubicBezTo>
                  <a:pt x="108" y="47"/>
                  <a:pt x="108" y="47"/>
                  <a:pt x="108" y="47"/>
                </a:cubicBezTo>
                <a:cubicBezTo>
                  <a:pt x="94" y="40"/>
                  <a:pt x="81" y="40"/>
                  <a:pt x="74" y="40"/>
                </a:cubicBezTo>
                <a:cubicBezTo>
                  <a:pt x="60" y="40"/>
                  <a:pt x="54" y="33"/>
                  <a:pt x="40" y="33"/>
                </a:cubicBezTo>
                <a:cubicBezTo>
                  <a:pt x="13" y="40"/>
                  <a:pt x="0" y="47"/>
                  <a:pt x="40" y="81"/>
                </a:cubicBezTo>
                <a:cubicBezTo>
                  <a:pt x="47" y="81"/>
                  <a:pt x="60" y="81"/>
                  <a:pt x="74" y="81"/>
                </a:cubicBezTo>
                <a:cubicBezTo>
                  <a:pt x="81" y="81"/>
                  <a:pt x="94" y="87"/>
                  <a:pt x="108" y="87"/>
                </a:cubicBezTo>
                <a:cubicBezTo>
                  <a:pt x="108" y="94"/>
                  <a:pt x="108" y="94"/>
                  <a:pt x="114" y="101"/>
                </a:cubicBezTo>
                <a:lnTo>
                  <a:pt x="121" y="101"/>
                </a:lnTo>
                <a:cubicBezTo>
                  <a:pt x="128" y="108"/>
                  <a:pt x="135" y="108"/>
                  <a:pt x="141" y="108"/>
                </a:cubicBezTo>
                <a:cubicBezTo>
                  <a:pt x="162" y="108"/>
                  <a:pt x="168" y="94"/>
                  <a:pt x="182" y="87"/>
                </a:cubicBezTo>
                <a:cubicBezTo>
                  <a:pt x="195" y="87"/>
                  <a:pt x="209" y="81"/>
                  <a:pt x="222" y="74"/>
                </a:cubicBezTo>
                <a:lnTo>
                  <a:pt x="229" y="74"/>
                </a:lnTo>
                <a:lnTo>
                  <a:pt x="236" y="74"/>
                </a:lnTo>
                <a:cubicBezTo>
                  <a:pt x="236" y="67"/>
                  <a:pt x="236" y="67"/>
                  <a:pt x="236" y="60"/>
                </a:cubicBezTo>
                <a:cubicBezTo>
                  <a:pt x="243" y="60"/>
                  <a:pt x="243" y="60"/>
                  <a:pt x="243" y="60"/>
                </a:cubicBezTo>
                <a:cubicBezTo>
                  <a:pt x="243" y="60"/>
                  <a:pt x="243" y="60"/>
                  <a:pt x="236" y="60"/>
                </a:cubicBezTo>
                <a:cubicBezTo>
                  <a:pt x="236" y="47"/>
                  <a:pt x="236" y="40"/>
                  <a:pt x="229" y="33"/>
                </a:cubicBezTo>
                <a:cubicBezTo>
                  <a:pt x="222" y="20"/>
                  <a:pt x="202" y="20"/>
                  <a:pt x="182" y="13"/>
                </a:cubicBezTo>
                <a:cubicBezTo>
                  <a:pt x="175" y="13"/>
                  <a:pt x="175" y="6"/>
                  <a:pt x="168" y="6"/>
                </a:cubicBezTo>
                <a:cubicBezTo>
                  <a:pt x="168" y="6"/>
                  <a:pt x="162" y="6"/>
                  <a:pt x="162" y="0"/>
                </a:cubicBezTo>
                <a:cubicBezTo>
                  <a:pt x="162" y="6"/>
                  <a:pt x="162" y="6"/>
                  <a:pt x="162" y="6"/>
                </a:cubicBezTo>
                <a:cubicBezTo>
                  <a:pt x="155" y="6"/>
                  <a:pt x="148" y="13"/>
                  <a:pt x="141" y="33"/>
                </a:cubicBezTo>
                <a:cubicBezTo>
                  <a:pt x="148" y="40"/>
                  <a:pt x="155" y="40"/>
                  <a:pt x="155" y="47"/>
                </a:cubicBezTo>
                <a:cubicBezTo>
                  <a:pt x="155" y="47"/>
                  <a:pt x="148" y="47"/>
                  <a:pt x="141"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7" name="Freeform 835"/>
          <p:cNvSpPr>
            <a:spLocks noChangeArrowheads="1"/>
          </p:cNvSpPr>
          <p:nvPr/>
        </p:nvSpPr>
        <p:spPr bwMode="auto">
          <a:xfrm>
            <a:off x="9286875" y="4436269"/>
            <a:ext cx="38894" cy="26988"/>
          </a:xfrm>
          <a:custGeom>
            <a:avLst/>
            <a:gdLst>
              <a:gd name="T0" fmla="*/ 10401 w 150"/>
              <a:gd name="T1" fmla="*/ 48635 h 102"/>
              <a:gd name="T2" fmla="*/ 10401 w 150"/>
              <a:gd name="T3" fmla="*/ 48635 h 102"/>
              <a:gd name="T4" fmla="*/ 24442 w 150"/>
              <a:gd name="T5" fmla="*/ 52257 h 102"/>
              <a:gd name="T6" fmla="*/ 66566 w 150"/>
              <a:gd name="T7" fmla="*/ 45013 h 102"/>
              <a:gd name="T8" fmla="*/ 77487 w 150"/>
              <a:gd name="T9" fmla="*/ 24317 h 102"/>
              <a:gd name="T10" fmla="*/ 66566 w 150"/>
              <a:gd name="T11" fmla="*/ 20696 h 102"/>
              <a:gd name="T12" fmla="*/ 52525 w 150"/>
              <a:gd name="T13" fmla="*/ 0 h 102"/>
              <a:gd name="T14" fmla="*/ 24442 w 150"/>
              <a:gd name="T15" fmla="*/ 24317 h 102"/>
              <a:gd name="T16" fmla="*/ 10401 w 150"/>
              <a:gd name="T17" fmla="*/ 31044 h 102"/>
              <a:gd name="T18" fmla="*/ 0 w 150"/>
              <a:gd name="T19" fmla="*/ 45013 h 102"/>
              <a:gd name="T20" fmla="*/ 0 w 150"/>
              <a:gd name="T21" fmla="*/ 48635 h 102"/>
              <a:gd name="T22" fmla="*/ 0 w 150"/>
              <a:gd name="T23" fmla="*/ 48635 h 102"/>
              <a:gd name="T24" fmla="*/ 10401 w 150"/>
              <a:gd name="T25" fmla="*/ 48635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02">
                <a:moveTo>
                  <a:pt x="20" y="94"/>
                </a:moveTo>
                <a:lnTo>
                  <a:pt x="20" y="94"/>
                </a:lnTo>
                <a:cubicBezTo>
                  <a:pt x="27" y="101"/>
                  <a:pt x="41" y="101"/>
                  <a:pt x="47" y="101"/>
                </a:cubicBezTo>
                <a:cubicBezTo>
                  <a:pt x="81" y="101"/>
                  <a:pt x="115" y="94"/>
                  <a:pt x="128" y="87"/>
                </a:cubicBezTo>
                <a:cubicBezTo>
                  <a:pt x="142" y="74"/>
                  <a:pt x="149" y="67"/>
                  <a:pt x="149" y="47"/>
                </a:cubicBezTo>
                <a:cubicBezTo>
                  <a:pt x="142" y="47"/>
                  <a:pt x="135" y="47"/>
                  <a:pt x="128" y="40"/>
                </a:cubicBezTo>
                <a:cubicBezTo>
                  <a:pt x="122" y="27"/>
                  <a:pt x="122" y="6"/>
                  <a:pt x="101" y="0"/>
                </a:cubicBezTo>
                <a:cubicBezTo>
                  <a:pt x="95" y="27"/>
                  <a:pt x="74" y="40"/>
                  <a:pt x="47" y="47"/>
                </a:cubicBezTo>
                <a:cubicBezTo>
                  <a:pt x="41" y="54"/>
                  <a:pt x="27" y="54"/>
                  <a:pt x="20" y="60"/>
                </a:cubicBezTo>
                <a:cubicBezTo>
                  <a:pt x="7" y="67"/>
                  <a:pt x="0" y="74"/>
                  <a:pt x="0" y="87"/>
                </a:cubicBezTo>
                <a:cubicBezTo>
                  <a:pt x="0" y="94"/>
                  <a:pt x="0" y="94"/>
                  <a:pt x="0" y="94"/>
                </a:cubicBezTo>
                <a:cubicBezTo>
                  <a:pt x="7" y="94"/>
                  <a:pt x="14" y="94"/>
                  <a:pt x="20" y="9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8" name="Freeform 836"/>
          <p:cNvSpPr>
            <a:spLocks noChangeArrowheads="1"/>
          </p:cNvSpPr>
          <p:nvPr/>
        </p:nvSpPr>
        <p:spPr bwMode="auto">
          <a:xfrm>
            <a:off x="9161463" y="4198938"/>
            <a:ext cx="42863" cy="95250"/>
          </a:xfrm>
          <a:custGeom>
            <a:avLst/>
            <a:gdLst>
              <a:gd name="T0" fmla="*/ 20832 w 163"/>
              <a:gd name="T1" fmla="*/ 7285 h 366"/>
              <a:gd name="T2" fmla="*/ 20832 w 163"/>
              <a:gd name="T3" fmla="*/ 7285 h 366"/>
              <a:gd name="T4" fmla="*/ 3646 w 163"/>
              <a:gd name="T5" fmla="*/ 0 h 366"/>
              <a:gd name="T6" fmla="*/ 0 w 163"/>
              <a:gd name="T7" fmla="*/ 63481 h 366"/>
              <a:gd name="T8" fmla="*/ 0 w 163"/>
              <a:gd name="T9" fmla="*/ 73887 h 366"/>
              <a:gd name="T10" fmla="*/ 20832 w 163"/>
              <a:gd name="T11" fmla="*/ 175873 h 366"/>
              <a:gd name="T12" fmla="*/ 24477 w 163"/>
              <a:gd name="T13" fmla="*/ 182637 h 366"/>
              <a:gd name="T14" fmla="*/ 31768 w 163"/>
              <a:gd name="T15" fmla="*/ 189922 h 366"/>
              <a:gd name="T16" fmla="*/ 38539 w 163"/>
              <a:gd name="T17" fmla="*/ 154539 h 366"/>
              <a:gd name="T18" fmla="*/ 48954 w 163"/>
              <a:gd name="T19" fmla="*/ 168588 h 366"/>
              <a:gd name="T20" fmla="*/ 66661 w 163"/>
              <a:gd name="T21" fmla="*/ 178995 h 366"/>
              <a:gd name="T22" fmla="*/ 70307 w 163"/>
              <a:gd name="T23" fmla="*/ 178995 h 366"/>
              <a:gd name="T24" fmla="*/ 70307 w 163"/>
              <a:gd name="T25" fmla="*/ 63481 h 366"/>
              <a:gd name="T26" fmla="*/ 66661 w 163"/>
              <a:gd name="T27" fmla="*/ 63481 h 366"/>
              <a:gd name="T28" fmla="*/ 48954 w 163"/>
              <a:gd name="T29" fmla="*/ 73887 h 366"/>
              <a:gd name="T30" fmla="*/ 38539 w 163"/>
              <a:gd name="T31" fmla="*/ 73887 h 366"/>
              <a:gd name="T32" fmla="*/ 24477 w 163"/>
              <a:gd name="T33" fmla="*/ 66603 h 366"/>
              <a:gd name="T34" fmla="*/ 20832 w 163"/>
              <a:gd name="T35" fmla="*/ 7285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3" h="366">
                <a:moveTo>
                  <a:pt x="40" y="14"/>
                </a:moveTo>
                <a:lnTo>
                  <a:pt x="40" y="14"/>
                </a:lnTo>
                <a:cubicBezTo>
                  <a:pt x="34" y="7"/>
                  <a:pt x="27" y="0"/>
                  <a:pt x="7" y="0"/>
                </a:cubicBezTo>
                <a:cubicBezTo>
                  <a:pt x="0" y="41"/>
                  <a:pt x="0" y="81"/>
                  <a:pt x="0" y="122"/>
                </a:cubicBezTo>
                <a:cubicBezTo>
                  <a:pt x="0" y="142"/>
                  <a:pt x="0" y="142"/>
                  <a:pt x="0" y="142"/>
                </a:cubicBezTo>
                <a:cubicBezTo>
                  <a:pt x="0" y="209"/>
                  <a:pt x="13" y="284"/>
                  <a:pt x="40" y="338"/>
                </a:cubicBezTo>
                <a:cubicBezTo>
                  <a:pt x="40" y="344"/>
                  <a:pt x="47" y="351"/>
                  <a:pt x="47" y="351"/>
                </a:cubicBezTo>
                <a:cubicBezTo>
                  <a:pt x="54" y="358"/>
                  <a:pt x="54" y="365"/>
                  <a:pt x="61" y="365"/>
                </a:cubicBezTo>
                <a:cubicBezTo>
                  <a:pt x="61" y="270"/>
                  <a:pt x="61" y="277"/>
                  <a:pt x="74" y="297"/>
                </a:cubicBezTo>
                <a:cubicBezTo>
                  <a:pt x="81" y="304"/>
                  <a:pt x="88" y="311"/>
                  <a:pt x="94" y="324"/>
                </a:cubicBezTo>
                <a:cubicBezTo>
                  <a:pt x="101" y="331"/>
                  <a:pt x="115" y="338"/>
                  <a:pt x="128" y="344"/>
                </a:cubicBezTo>
                <a:lnTo>
                  <a:pt x="135" y="344"/>
                </a:lnTo>
                <a:cubicBezTo>
                  <a:pt x="162" y="243"/>
                  <a:pt x="128" y="243"/>
                  <a:pt x="135" y="122"/>
                </a:cubicBezTo>
                <a:cubicBezTo>
                  <a:pt x="128" y="122"/>
                  <a:pt x="128" y="122"/>
                  <a:pt x="128" y="122"/>
                </a:cubicBezTo>
                <a:cubicBezTo>
                  <a:pt x="115" y="128"/>
                  <a:pt x="101" y="135"/>
                  <a:pt x="94" y="142"/>
                </a:cubicBezTo>
                <a:cubicBezTo>
                  <a:pt x="88" y="142"/>
                  <a:pt x="81" y="142"/>
                  <a:pt x="74" y="142"/>
                </a:cubicBezTo>
                <a:cubicBezTo>
                  <a:pt x="61" y="142"/>
                  <a:pt x="54" y="135"/>
                  <a:pt x="47" y="128"/>
                </a:cubicBezTo>
                <a:cubicBezTo>
                  <a:pt x="40" y="95"/>
                  <a:pt x="61" y="41"/>
                  <a:pt x="40"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9" name="Freeform 837"/>
          <p:cNvSpPr>
            <a:spLocks noChangeArrowheads="1"/>
          </p:cNvSpPr>
          <p:nvPr/>
        </p:nvSpPr>
        <p:spPr bwMode="auto">
          <a:xfrm>
            <a:off x="7954169" y="4499769"/>
            <a:ext cx="65088" cy="77788"/>
          </a:xfrm>
          <a:custGeom>
            <a:avLst/>
            <a:gdLst>
              <a:gd name="T0" fmla="*/ 91180 w 251"/>
              <a:gd name="T1" fmla="*/ 63352 h 298"/>
              <a:gd name="T2" fmla="*/ 91180 w 251"/>
              <a:gd name="T3" fmla="*/ 63352 h 298"/>
              <a:gd name="T4" fmla="*/ 91180 w 251"/>
              <a:gd name="T5" fmla="*/ 42409 h 298"/>
              <a:gd name="T6" fmla="*/ 77112 w 251"/>
              <a:gd name="T7" fmla="*/ 17278 h 298"/>
              <a:gd name="T8" fmla="*/ 63044 w 251"/>
              <a:gd name="T9" fmla="*/ 14136 h 298"/>
              <a:gd name="T10" fmla="*/ 63044 w 251"/>
              <a:gd name="T11" fmla="*/ 28273 h 298"/>
              <a:gd name="T12" fmla="*/ 31783 w 251"/>
              <a:gd name="T13" fmla="*/ 10471 h 298"/>
              <a:gd name="T14" fmla="*/ 24488 w 251"/>
              <a:gd name="T15" fmla="*/ 0 h 298"/>
              <a:gd name="T16" fmla="*/ 24488 w 251"/>
              <a:gd name="T17" fmla="*/ 3141 h 298"/>
              <a:gd name="T18" fmla="*/ 17715 w 251"/>
              <a:gd name="T19" fmla="*/ 14136 h 298"/>
              <a:gd name="T20" fmla="*/ 0 w 251"/>
              <a:gd name="T21" fmla="*/ 38744 h 298"/>
              <a:gd name="T22" fmla="*/ 17715 w 251"/>
              <a:gd name="T23" fmla="*/ 49216 h 298"/>
              <a:gd name="T24" fmla="*/ 24488 w 251"/>
              <a:gd name="T25" fmla="*/ 52881 h 298"/>
              <a:gd name="T26" fmla="*/ 31783 w 251"/>
              <a:gd name="T27" fmla="*/ 56546 h 298"/>
              <a:gd name="T28" fmla="*/ 63044 w 251"/>
              <a:gd name="T29" fmla="*/ 63352 h 298"/>
              <a:gd name="T30" fmla="*/ 77112 w 251"/>
              <a:gd name="T31" fmla="*/ 63352 h 298"/>
              <a:gd name="T32" fmla="*/ 63044 w 251"/>
              <a:gd name="T33" fmla="*/ 67017 h 298"/>
              <a:gd name="T34" fmla="*/ 31783 w 251"/>
              <a:gd name="T35" fmla="*/ 56546 h 298"/>
              <a:gd name="T36" fmla="*/ 24488 w 251"/>
              <a:gd name="T37" fmla="*/ 56546 h 298"/>
              <a:gd name="T38" fmla="*/ 17715 w 251"/>
              <a:gd name="T39" fmla="*/ 56546 h 298"/>
              <a:gd name="T40" fmla="*/ 0 w 251"/>
              <a:gd name="T41" fmla="*/ 60211 h 298"/>
              <a:gd name="T42" fmla="*/ 17715 w 251"/>
              <a:gd name="T43" fmla="*/ 88484 h 298"/>
              <a:gd name="T44" fmla="*/ 24488 w 251"/>
              <a:gd name="T45" fmla="*/ 88484 h 298"/>
              <a:gd name="T46" fmla="*/ 31783 w 251"/>
              <a:gd name="T47" fmla="*/ 95290 h 298"/>
              <a:gd name="T48" fmla="*/ 56271 w 251"/>
              <a:gd name="T49" fmla="*/ 105762 h 298"/>
              <a:gd name="T50" fmla="*/ 63044 w 251"/>
              <a:gd name="T51" fmla="*/ 119898 h 298"/>
              <a:gd name="T52" fmla="*/ 77112 w 251"/>
              <a:gd name="T53" fmla="*/ 141365 h 298"/>
              <a:gd name="T54" fmla="*/ 91180 w 251"/>
              <a:gd name="T55" fmla="*/ 148695 h 298"/>
              <a:gd name="T56" fmla="*/ 122963 w 251"/>
              <a:gd name="T57" fmla="*/ 151836 h 298"/>
              <a:gd name="T58" fmla="*/ 130257 w 251"/>
              <a:gd name="T59" fmla="*/ 145030 h 298"/>
              <a:gd name="T60" fmla="*/ 122963 w 251"/>
              <a:gd name="T61" fmla="*/ 137700 h 298"/>
              <a:gd name="T62" fmla="*/ 91180 w 251"/>
              <a:gd name="T63" fmla="*/ 109427 h 298"/>
              <a:gd name="T64" fmla="*/ 84407 w 251"/>
              <a:gd name="T65" fmla="*/ 102620 h 298"/>
              <a:gd name="T66" fmla="*/ 91180 w 251"/>
              <a:gd name="T67" fmla="*/ 91625 h 298"/>
              <a:gd name="T68" fmla="*/ 91180 w 251"/>
              <a:gd name="T69" fmla="*/ 67017 h 298"/>
              <a:gd name="T70" fmla="*/ 88054 w 251"/>
              <a:gd name="T71" fmla="*/ 63352 h 298"/>
              <a:gd name="T72" fmla="*/ 91180 w 251"/>
              <a:gd name="T73" fmla="*/ 63352 h 2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298">
                <a:moveTo>
                  <a:pt x="175" y="121"/>
                </a:moveTo>
                <a:lnTo>
                  <a:pt x="175" y="121"/>
                </a:lnTo>
                <a:cubicBezTo>
                  <a:pt x="175" y="101"/>
                  <a:pt x="175" y="88"/>
                  <a:pt x="175" y="81"/>
                </a:cubicBezTo>
                <a:cubicBezTo>
                  <a:pt x="169" y="61"/>
                  <a:pt x="162" y="47"/>
                  <a:pt x="148" y="33"/>
                </a:cubicBezTo>
                <a:cubicBezTo>
                  <a:pt x="142" y="33"/>
                  <a:pt x="135" y="27"/>
                  <a:pt x="121" y="27"/>
                </a:cubicBezTo>
                <a:cubicBezTo>
                  <a:pt x="121" y="40"/>
                  <a:pt x="121" y="47"/>
                  <a:pt x="121" y="54"/>
                </a:cubicBezTo>
                <a:cubicBezTo>
                  <a:pt x="108" y="108"/>
                  <a:pt x="81" y="54"/>
                  <a:pt x="61" y="20"/>
                </a:cubicBezTo>
                <a:cubicBezTo>
                  <a:pt x="54" y="13"/>
                  <a:pt x="54" y="6"/>
                  <a:pt x="47" y="0"/>
                </a:cubicBezTo>
                <a:cubicBezTo>
                  <a:pt x="47" y="6"/>
                  <a:pt x="47" y="6"/>
                  <a:pt x="47" y="6"/>
                </a:cubicBezTo>
                <a:cubicBezTo>
                  <a:pt x="40" y="13"/>
                  <a:pt x="40" y="20"/>
                  <a:pt x="34" y="27"/>
                </a:cubicBezTo>
                <a:cubicBezTo>
                  <a:pt x="20" y="40"/>
                  <a:pt x="0" y="54"/>
                  <a:pt x="0" y="74"/>
                </a:cubicBezTo>
                <a:cubicBezTo>
                  <a:pt x="13" y="81"/>
                  <a:pt x="20" y="88"/>
                  <a:pt x="34" y="94"/>
                </a:cubicBezTo>
                <a:cubicBezTo>
                  <a:pt x="47" y="101"/>
                  <a:pt x="47" y="101"/>
                  <a:pt x="47" y="101"/>
                </a:cubicBezTo>
                <a:cubicBezTo>
                  <a:pt x="47" y="101"/>
                  <a:pt x="54" y="101"/>
                  <a:pt x="61" y="108"/>
                </a:cubicBezTo>
                <a:cubicBezTo>
                  <a:pt x="74" y="115"/>
                  <a:pt x="94" y="121"/>
                  <a:pt x="121" y="121"/>
                </a:cubicBezTo>
                <a:cubicBezTo>
                  <a:pt x="128" y="121"/>
                  <a:pt x="135" y="128"/>
                  <a:pt x="148" y="121"/>
                </a:cubicBezTo>
                <a:cubicBezTo>
                  <a:pt x="142" y="135"/>
                  <a:pt x="135" y="128"/>
                  <a:pt x="121" y="128"/>
                </a:cubicBezTo>
                <a:cubicBezTo>
                  <a:pt x="101" y="121"/>
                  <a:pt x="81" y="115"/>
                  <a:pt x="61" y="108"/>
                </a:cubicBezTo>
                <a:cubicBezTo>
                  <a:pt x="54" y="108"/>
                  <a:pt x="47" y="108"/>
                  <a:pt x="47" y="108"/>
                </a:cubicBezTo>
                <a:cubicBezTo>
                  <a:pt x="40" y="108"/>
                  <a:pt x="40" y="108"/>
                  <a:pt x="34" y="108"/>
                </a:cubicBezTo>
                <a:cubicBezTo>
                  <a:pt x="27" y="108"/>
                  <a:pt x="13" y="108"/>
                  <a:pt x="0" y="115"/>
                </a:cubicBezTo>
                <a:cubicBezTo>
                  <a:pt x="7" y="142"/>
                  <a:pt x="20" y="155"/>
                  <a:pt x="34" y="169"/>
                </a:cubicBezTo>
                <a:cubicBezTo>
                  <a:pt x="40" y="169"/>
                  <a:pt x="40" y="169"/>
                  <a:pt x="47" y="169"/>
                </a:cubicBezTo>
                <a:cubicBezTo>
                  <a:pt x="47" y="175"/>
                  <a:pt x="54" y="175"/>
                  <a:pt x="61" y="182"/>
                </a:cubicBezTo>
                <a:cubicBezTo>
                  <a:pt x="74" y="189"/>
                  <a:pt x="94" y="196"/>
                  <a:pt x="108" y="202"/>
                </a:cubicBezTo>
                <a:cubicBezTo>
                  <a:pt x="108" y="216"/>
                  <a:pt x="115" y="223"/>
                  <a:pt x="121" y="229"/>
                </a:cubicBezTo>
                <a:cubicBezTo>
                  <a:pt x="128" y="250"/>
                  <a:pt x="135" y="263"/>
                  <a:pt x="148" y="270"/>
                </a:cubicBezTo>
                <a:cubicBezTo>
                  <a:pt x="155" y="277"/>
                  <a:pt x="162" y="284"/>
                  <a:pt x="175" y="284"/>
                </a:cubicBezTo>
                <a:cubicBezTo>
                  <a:pt x="196" y="297"/>
                  <a:pt x="216" y="297"/>
                  <a:pt x="236" y="290"/>
                </a:cubicBezTo>
                <a:cubicBezTo>
                  <a:pt x="243" y="284"/>
                  <a:pt x="250" y="284"/>
                  <a:pt x="250" y="277"/>
                </a:cubicBezTo>
                <a:cubicBezTo>
                  <a:pt x="250" y="270"/>
                  <a:pt x="243" y="263"/>
                  <a:pt x="236" y="263"/>
                </a:cubicBezTo>
                <a:cubicBezTo>
                  <a:pt x="216" y="243"/>
                  <a:pt x="196" y="223"/>
                  <a:pt x="175" y="209"/>
                </a:cubicBezTo>
                <a:cubicBezTo>
                  <a:pt x="169" y="202"/>
                  <a:pt x="162" y="196"/>
                  <a:pt x="162" y="196"/>
                </a:cubicBezTo>
                <a:cubicBezTo>
                  <a:pt x="162" y="189"/>
                  <a:pt x="169" y="182"/>
                  <a:pt x="175" y="175"/>
                </a:cubicBezTo>
                <a:cubicBezTo>
                  <a:pt x="182" y="155"/>
                  <a:pt x="182" y="142"/>
                  <a:pt x="175" y="128"/>
                </a:cubicBezTo>
                <a:cubicBezTo>
                  <a:pt x="169" y="128"/>
                  <a:pt x="169" y="128"/>
                  <a:pt x="169" y="121"/>
                </a:cubicBezTo>
                <a:cubicBezTo>
                  <a:pt x="169" y="121"/>
                  <a:pt x="169" y="121"/>
                  <a:pt x="175" y="12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1" name="Freeform 839"/>
          <p:cNvSpPr>
            <a:spLocks noChangeArrowheads="1"/>
          </p:cNvSpPr>
          <p:nvPr/>
        </p:nvSpPr>
        <p:spPr bwMode="auto">
          <a:xfrm>
            <a:off x="8009732" y="4572000"/>
            <a:ext cx="37306" cy="36513"/>
          </a:xfrm>
          <a:custGeom>
            <a:avLst/>
            <a:gdLst>
              <a:gd name="T0" fmla="*/ 10268 w 143"/>
              <a:gd name="T1" fmla="*/ 48264 h 143"/>
              <a:gd name="T2" fmla="*/ 10268 w 143"/>
              <a:gd name="T3" fmla="*/ 48264 h 143"/>
              <a:gd name="T4" fmla="*/ 3594 w 143"/>
              <a:gd name="T5" fmla="*/ 72910 h 143"/>
              <a:gd name="T6" fmla="*/ 10268 w 143"/>
              <a:gd name="T7" fmla="*/ 72910 h 143"/>
              <a:gd name="T8" fmla="*/ 31319 w 143"/>
              <a:gd name="T9" fmla="*/ 72910 h 143"/>
              <a:gd name="T10" fmla="*/ 55449 w 143"/>
              <a:gd name="T11" fmla="*/ 72910 h 143"/>
              <a:gd name="T12" fmla="*/ 31319 w 143"/>
              <a:gd name="T13" fmla="*/ 10269 h 143"/>
              <a:gd name="T14" fmla="*/ 27725 w 143"/>
              <a:gd name="T15" fmla="*/ 10269 h 143"/>
              <a:gd name="T16" fmla="*/ 31319 w 143"/>
              <a:gd name="T17" fmla="*/ 17457 h 143"/>
              <a:gd name="T18" fmla="*/ 31319 w 143"/>
              <a:gd name="T19" fmla="*/ 34401 h 143"/>
              <a:gd name="T20" fmla="*/ 10268 w 143"/>
              <a:gd name="T21" fmla="*/ 48264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 h="143">
                <a:moveTo>
                  <a:pt x="20" y="94"/>
                </a:moveTo>
                <a:lnTo>
                  <a:pt x="20" y="94"/>
                </a:lnTo>
                <a:cubicBezTo>
                  <a:pt x="7" y="108"/>
                  <a:pt x="0" y="115"/>
                  <a:pt x="7" y="142"/>
                </a:cubicBezTo>
                <a:cubicBezTo>
                  <a:pt x="20" y="142"/>
                  <a:pt x="20" y="142"/>
                  <a:pt x="20" y="142"/>
                </a:cubicBezTo>
                <a:cubicBezTo>
                  <a:pt x="61" y="142"/>
                  <a:pt x="61" y="142"/>
                  <a:pt x="61" y="142"/>
                </a:cubicBezTo>
                <a:cubicBezTo>
                  <a:pt x="108" y="142"/>
                  <a:pt x="108" y="142"/>
                  <a:pt x="108" y="142"/>
                </a:cubicBezTo>
                <a:cubicBezTo>
                  <a:pt x="95" y="94"/>
                  <a:pt x="142" y="0"/>
                  <a:pt x="61" y="20"/>
                </a:cubicBezTo>
                <a:cubicBezTo>
                  <a:pt x="61" y="20"/>
                  <a:pt x="61" y="20"/>
                  <a:pt x="54" y="20"/>
                </a:cubicBezTo>
                <a:cubicBezTo>
                  <a:pt x="61" y="27"/>
                  <a:pt x="61" y="34"/>
                  <a:pt x="61" y="34"/>
                </a:cubicBezTo>
                <a:cubicBezTo>
                  <a:pt x="67" y="47"/>
                  <a:pt x="67" y="61"/>
                  <a:pt x="61" y="67"/>
                </a:cubicBezTo>
                <a:cubicBezTo>
                  <a:pt x="54" y="81"/>
                  <a:pt x="34" y="88"/>
                  <a:pt x="20" y="9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3" name="Freeform 841"/>
          <p:cNvSpPr>
            <a:spLocks noChangeArrowheads="1"/>
          </p:cNvSpPr>
          <p:nvPr/>
        </p:nvSpPr>
        <p:spPr bwMode="auto">
          <a:xfrm>
            <a:off x="7862094" y="4471988"/>
            <a:ext cx="26194" cy="38894"/>
          </a:xfrm>
          <a:custGeom>
            <a:avLst/>
            <a:gdLst>
              <a:gd name="T0" fmla="*/ 52254 w 102"/>
              <a:gd name="T1" fmla="*/ 67018 h 149"/>
              <a:gd name="T2" fmla="*/ 52254 w 102"/>
              <a:gd name="T3" fmla="*/ 67018 h 149"/>
              <a:gd name="T4" fmla="*/ 48632 w 102"/>
              <a:gd name="T5" fmla="*/ 52881 h 149"/>
              <a:gd name="T6" fmla="*/ 38285 w 102"/>
              <a:gd name="T7" fmla="*/ 31415 h 149"/>
              <a:gd name="T8" fmla="*/ 3622 w 102"/>
              <a:gd name="T9" fmla="*/ 3141 h 149"/>
              <a:gd name="T10" fmla="*/ 0 w 102"/>
              <a:gd name="T11" fmla="*/ 0 h 149"/>
              <a:gd name="T12" fmla="*/ 0 w 102"/>
              <a:gd name="T13" fmla="*/ 77489 h 149"/>
              <a:gd name="T14" fmla="*/ 3622 w 102"/>
              <a:gd name="T15" fmla="*/ 77489 h 149"/>
              <a:gd name="T16" fmla="*/ 38285 w 102"/>
              <a:gd name="T17" fmla="*/ 73824 h 149"/>
              <a:gd name="T18" fmla="*/ 48632 w 102"/>
              <a:gd name="T19" fmla="*/ 70683 h 149"/>
              <a:gd name="T20" fmla="*/ 52254 w 102"/>
              <a:gd name="T21" fmla="*/ 67018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149">
                <a:moveTo>
                  <a:pt x="101" y="128"/>
                </a:moveTo>
                <a:lnTo>
                  <a:pt x="101" y="128"/>
                </a:lnTo>
                <a:cubicBezTo>
                  <a:pt x="101" y="114"/>
                  <a:pt x="94" y="108"/>
                  <a:pt x="94" y="101"/>
                </a:cubicBezTo>
                <a:cubicBezTo>
                  <a:pt x="88" y="87"/>
                  <a:pt x="81" y="74"/>
                  <a:pt x="74" y="60"/>
                </a:cubicBezTo>
                <a:cubicBezTo>
                  <a:pt x="54" y="33"/>
                  <a:pt x="40" y="20"/>
                  <a:pt x="7" y="6"/>
                </a:cubicBezTo>
                <a:cubicBezTo>
                  <a:pt x="0" y="0"/>
                  <a:pt x="0" y="0"/>
                  <a:pt x="0" y="0"/>
                </a:cubicBezTo>
                <a:cubicBezTo>
                  <a:pt x="0" y="148"/>
                  <a:pt x="0" y="148"/>
                  <a:pt x="0" y="148"/>
                </a:cubicBezTo>
                <a:cubicBezTo>
                  <a:pt x="7" y="148"/>
                  <a:pt x="7" y="148"/>
                  <a:pt x="7" y="148"/>
                </a:cubicBezTo>
                <a:cubicBezTo>
                  <a:pt x="34" y="148"/>
                  <a:pt x="54" y="148"/>
                  <a:pt x="74" y="141"/>
                </a:cubicBezTo>
                <a:cubicBezTo>
                  <a:pt x="81" y="141"/>
                  <a:pt x="88" y="135"/>
                  <a:pt x="94" y="135"/>
                </a:cubicBezTo>
                <a:cubicBezTo>
                  <a:pt x="94" y="128"/>
                  <a:pt x="101" y="128"/>
                  <a:pt x="101"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4" name="Freeform 842"/>
          <p:cNvSpPr>
            <a:spLocks noChangeArrowheads="1"/>
          </p:cNvSpPr>
          <p:nvPr/>
        </p:nvSpPr>
        <p:spPr bwMode="auto">
          <a:xfrm>
            <a:off x="7885113" y="4486275"/>
            <a:ext cx="33338" cy="28575"/>
          </a:xfrm>
          <a:custGeom>
            <a:avLst/>
            <a:gdLst>
              <a:gd name="T0" fmla="*/ 3095 w 129"/>
              <a:gd name="T1" fmla="*/ 49467 h 109"/>
              <a:gd name="T2" fmla="*/ 3095 w 129"/>
              <a:gd name="T3" fmla="*/ 49467 h 109"/>
              <a:gd name="T4" fmla="*/ 0 w 129"/>
              <a:gd name="T5" fmla="*/ 53151 h 109"/>
              <a:gd name="T6" fmla="*/ 3095 w 129"/>
              <a:gd name="T7" fmla="*/ 53151 h 109"/>
              <a:gd name="T8" fmla="*/ 55705 w 129"/>
              <a:gd name="T9" fmla="*/ 45784 h 109"/>
              <a:gd name="T10" fmla="*/ 58799 w 129"/>
              <a:gd name="T11" fmla="*/ 38942 h 109"/>
              <a:gd name="T12" fmla="*/ 62410 w 129"/>
              <a:gd name="T13" fmla="*/ 14209 h 109"/>
              <a:gd name="T14" fmla="*/ 58799 w 129"/>
              <a:gd name="T15" fmla="*/ 17366 h 109"/>
              <a:gd name="T16" fmla="*/ 55705 w 129"/>
              <a:gd name="T17" fmla="*/ 17366 h 109"/>
              <a:gd name="T18" fmla="*/ 10316 w 129"/>
              <a:gd name="T19" fmla="*/ 3157 h 109"/>
              <a:gd name="T20" fmla="*/ 3095 w 129"/>
              <a:gd name="T21" fmla="*/ 49467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109">
                <a:moveTo>
                  <a:pt x="6" y="94"/>
                </a:moveTo>
                <a:lnTo>
                  <a:pt x="6" y="94"/>
                </a:lnTo>
                <a:cubicBezTo>
                  <a:pt x="0" y="101"/>
                  <a:pt x="0" y="101"/>
                  <a:pt x="0" y="101"/>
                </a:cubicBezTo>
                <a:cubicBezTo>
                  <a:pt x="6" y="101"/>
                  <a:pt x="6" y="101"/>
                  <a:pt x="6" y="101"/>
                </a:cubicBezTo>
                <a:cubicBezTo>
                  <a:pt x="47" y="108"/>
                  <a:pt x="81" y="108"/>
                  <a:pt x="108" y="87"/>
                </a:cubicBezTo>
                <a:cubicBezTo>
                  <a:pt x="108" y="87"/>
                  <a:pt x="114" y="81"/>
                  <a:pt x="114" y="74"/>
                </a:cubicBezTo>
                <a:cubicBezTo>
                  <a:pt x="121" y="67"/>
                  <a:pt x="128" y="47"/>
                  <a:pt x="121" y="27"/>
                </a:cubicBezTo>
                <a:cubicBezTo>
                  <a:pt x="121" y="33"/>
                  <a:pt x="121" y="33"/>
                  <a:pt x="114" y="33"/>
                </a:cubicBezTo>
                <a:lnTo>
                  <a:pt x="108" y="33"/>
                </a:lnTo>
                <a:cubicBezTo>
                  <a:pt x="74" y="27"/>
                  <a:pt x="60" y="0"/>
                  <a:pt x="20" y="6"/>
                </a:cubicBezTo>
                <a:cubicBezTo>
                  <a:pt x="27" y="40"/>
                  <a:pt x="20" y="74"/>
                  <a:pt x="6" y="9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5" name="Freeform 843"/>
          <p:cNvSpPr>
            <a:spLocks noChangeArrowheads="1"/>
          </p:cNvSpPr>
          <p:nvPr/>
        </p:nvSpPr>
        <p:spPr bwMode="auto">
          <a:xfrm>
            <a:off x="8051007" y="4541838"/>
            <a:ext cx="40481" cy="55563"/>
          </a:xfrm>
          <a:custGeom>
            <a:avLst/>
            <a:gdLst>
              <a:gd name="T0" fmla="*/ 38092 w 156"/>
              <a:gd name="T1" fmla="*/ 0 h 210"/>
              <a:gd name="T2" fmla="*/ 38092 w 156"/>
              <a:gd name="T3" fmla="*/ 0 h 210"/>
              <a:gd name="T4" fmla="*/ 21105 w 156"/>
              <a:gd name="T5" fmla="*/ 0 h 210"/>
              <a:gd name="T6" fmla="*/ 0 w 156"/>
              <a:gd name="T7" fmla="*/ 0 h 210"/>
              <a:gd name="T8" fmla="*/ 21105 w 156"/>
              <a:gd name="T9" fmla="*/ 42481 h 210"/>
              <a:gd name="T10" fmla="*/ 48901 w 156"/>
              <a:gd name="T11" fmla="*/ 63983 h 210"/>
              <a:gd name="T12" fmla="*/ 24193 w 156"/>
              <a:gd name="T13" fmla="*/ 95450 h 210"/>
              <a:gd name="T14" fmla="*/ 51990 w 156"/>
              <a:gd name="T15" fmla="*/ 109611 h 210"/>
              <a:gd name="T16" fmla="*/ 76698 w 156"/>
              <a:gd name="T17" fmla="*/ 109611 h 210"/>
              <a:gd name="T18" fmla="*/ 51990 w 156"/>
              <a:gd name="T19" fmla="*/ 60312 h 210"/>
              <a:gd name="T20" fmla="*/ 51990 w 156"/>
              <a:gd name="T21" fmla="*/ 60312 h 210"/>
              <a:gd name="T22" fmla="*/ 38092 w 156"/>
              <a:gd name="T23" fmla="*/ 0 h 2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6" h="210">
                <a:moveTo>
                  <a:pt x="74" y="0"/>
                </a:moveTo>
                <a:lnTo>
                  <a:pt x="74" y="0"/>
                </a:lnTo>
                <a:cubicBezTo>
                  <a:pt x="41" y="0"/>
                  <a:pt x="41" y="0"/>
                  <a:pt x="41" y="0"/>
                </a:cubicBezTo>
                <a:cubicBezTo>
                  <a:pt x="0" y="0"/>
                  <a:pt x="0" y="0"/>
                  <a:pt x="0" y="0"/>
                </a:cubicBezTo>
                <a:cubicBezTo>
                  <a:pt x="0" y="40"/>
                  <a:pt x="20" y="67"/>
                  <a:pt x="41" y="81"/>
                </a:cubicBezTo>
                <a:cubicBezTo>
                  <a:pt x="54" y="94"/>
                  <a:pt x="74" y="108"/>
                  <a:pt x="95" y="122"/>
                </a:cubicBezTo>
                <a:cubicBezTo>
                  <a:pt x="81" y="149"/>
                  <a:pt x="54" y="155"/>
                  <a:pt x="47" y="182"/>
                </a:cubicBezTo>
                <a:cubicBezTo>
                  <a:pt x="68" y="189"/>
                  <a:pt x="81" y="203"/>
                  <a:pt x="101" y="209"/>
                </a:cubicBezTo>
                <a:cubicBezTo>
                  <a:pt x="115" y="209"/>
                  <a:pt x="128" y="209"/>
                  <a:pt x="149" y="209"/>
                </a:cubicBezTo>
                <a:cubicBezTo>
                  <a:pt x="155" y="155"/>
                  <a:pt x="142" y="122"/>
                  <a:pt x="101" y="115"/>
                </a:cubicBezTo>
                <a:cubicBezTo>
                  <a:pt x="108" y="61"/>
                  <a:pt x="95" y="27"/>
                  <a:pt x="7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6" name="Freeform 844"/>
          <p:cNvSpPr>
            <a:spLocks noChangeArrowheads="1"/>
          </p:cNvSpPr>
          <p:nvPr/>
        </p:nvSpPr>
        <p:spPr bwMode="auto">
          <a:xfrm>
            <a:off x="7881144" y="4595019"/>
            <a:ext cx="35719" cy="89694"/>
          </a:xfrm>
          <a:custGeom>
            <a:avLst/>
            <a:gdLst>
              <a:gd name="T0" fmla="*/ 10459 w 136"/>
              <a:gd name="T1" fmla="*/ 168076 h 345"/>
              <a:gd name="T2" fmla="*/ 10459 w 136"/>
              <a:gd name="T3" fmla="*/ 168076 h 345"/>
              <a:gd name="T4" fmla="*/ 14120 w 136"/>
              <a:gd name="T5" fmla="*/ 178451 h 345"/>
              <a:gd name="T6" fmla="*/ 63802 w 136"/>
              <a:gd name="T7" fmla="*/ 76776 h 345"/>
              <a:gd name="T8" fmla="*/ 66940 w 136"/>
              <a:gd name="T9" fmla="*/ 42019 h 345"/>
              <a:gd name="T10" fmla="*/ 66940 w 136"/>
              <a:gd name="T11" fmla="*/ 20750 h 345"/>
              <a:gd name="T12" fmla="*/ 63802 w 136"/>
              <a:gd name="T13" fmla="*/ 3113 h 345"/>
              <a:gd name="T14" fmla="*/ 52820 w 136"/>
              <a:gd name="T15" fmla="*/ 0 h 345"/>
              <a:gd name="T16" fmla="*/ 52820 w 136"/>
              <a:gd name="T17" fmla="*/ 38388 h 345"/>
              <a:gd name="T18" fmla="*/ 14120 w 136"/>
              <a:gd name="T19" fmla="*/ 38388 h 345"/>
              <a:gd name="T20" fmla="*/ 10459 w 136"/>
              <a:gd name="T21" fmla="*/ 126057 h 345"/>
              <a:gd name="T22" fmla="*/ 10459 w 136"/>
              <a:gd name="T23" fmla="*/ 168076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345">
                <a:moveTo>
                  <a:pt x="20" y="324"/>
                </a:moveTo>
                <a:lnTo>
                  <a:pt x="20" y="324"/>
                </a:lnTo>
                <a:cubicBezTo>
                  <a:pt x="20" y="330"/>
                  <a:pt x="27" y="337"/>
                  <a:pt x="27" y="344"/>
                </a:cubicBezTo>
                <a:cubicBezTo>
                  <a:pt x="54" y="310"/>
                  <a:pt x="101" y="222"/>
                  <a:pt x="122" y="148"/>
                </a:cubicBezTo>
                <a:cubicBezTo>
                  <a:pt x="128" y="121"/>
                  <a:pt x="128" y="101"/>
                  <a:pt x="128" y="81"/>
                </a:cubicBezTo>
                <a:cubicBezTo>
                  <a:pt x="135" y="67"/>
                  <a:pt x="135" y="54"/>
                  <a:pt x="128" y="40"/>
                </a:cubicBezTo>
                <a:cubicBezTo>
                  <a:pt x="128" y="27"/>
                  <a:pt x="128" y="20"/>
                  <a:pt x="122" y="6"/>
                </a:cubicBezTo>
                <a:cubicBezTo>
                  <a:pt x="115" y="6"/>
                  <a:pt x="108" y="0"/>
                  <a:pt x="101" y="0"/>
                </a:cubicBezTo>
                <a:cubicBezTo>
                  <a:pt x="101" y="74"/>
                  <a:pt x="101" y="74"/>
                  <a:pt x="101" y="74"/>
                </a:cubicBezTo>
                <a:cubicBezTo>
                  <a:pt x="27" y="74"/>
                  <a:pt x="27" y="74"/>
                  <a:pt x="27" y="74"/>
                </a:cubicBezTo>
                <a:cubicBezTo>
                  <a:pt x="68" y="162"/>
                  <a:pt x="34" y="202"/>
                  <a:pt x="20" y="243"/>
                </a:cubicBezTo>
                <a:cubicBezTo>
                  <a:pt x="7" y="263"/>
                  <a:pt x="0" y="290"/>
                  <a:pt x="20" y="32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7" name="Freeform 845"/>
          <p:cNvSpPr>
            <a:spLocks noChangeArrowheads="1"/>
          </p:cNvSpPr>
          <p:nvPr/>
        </p:nvSpPr>
        <p:spPr bwMode="auto">
          <a:xfrm>
            <a:off x="8344694" y="4686300"/>
            <a:ext cx="81756" cy="53182"/>
          </a:xfrm>
          <a:custGeom>
            <a:avLst/>
            <a:gdLst>
              <a:gd name="T0" fmla="*/ 6809 w 311"/>
              <a:gd name="T1" fmla="*/ 52513 h 203"/>
              <a:gd name="T2" fmla="*/ 6809 w 311"/>
              <a:gd name="T3" fmla="*/ 52513 h 203"/>
              <a:gd name="T4" fmla="*/ 0 w 311"/>
              <a:gd name="T5" fmla="*/ 66551 h 203"/>
              <a:gd name="T6" fmla="*/ 6809 w 311"/>
              <a:gd name="T7" fmla="*/ 70191 h 203"/>
              <a:gd name="T8" fmla="*/ 28285 w 311"/>
              <a:gd name="T9" fmla="*/ 73310 h 203"/>
              <a:gd name="T10" fmla="*/ 38760 w 311"/>
              <a:gd name="T11" fmla="*/ 73310 h 203"/>
              <a:gd name="T12" fmla="*/ 42427 w 311"/>
              <a:gd name="T13" fmla="*/ 70191 h 203"/>
              <a:gd name="T14" fmla="*/ 45570 w 311"/>
              <a:gd name="T15" fmla="*/ 70191 h 203"/>
              <a:gd name="T16" fmla="*/ 56569 w 311"/>
              <a:gd name="T17" fmla="*/ 84229 h 203"/>
              <a:gd name="T18" fmla="*/ 70711 w 311"/>
              <a:gd name="T19" fmla="*/ 90988 h 203"/>
              <a:gd name="T20" fmla="*/ 84854 w 311"/>
              <a:gd name="T21" fmla="*/ 98267 h 203"/>
              <a:gd name="T22" fmla="*/ 102139 w 311"/>
              <a:gd name="T23" fmla="*/ 101387 h 203"/>
              <a:gd name="T24" fmla="*/ 113138 w 311"/>
              <a:gd name="T25" fmla="*/ 105026 h 203"/>
              <a:gd name="T26" fmla="*/ 109472 w 311"/>
              <a:gd name="T27" fmla="*/ 94627 h 203"/>
              <a:gd name="T28" fmla="*/ 113138 w 311"/>
              <a:gd name="T29" fmla="*/ 98267 h 203"/>
              <a:gd name="T30" fmla="*/ 116281 w 311"/>
              <a:gd name="T31" fmla="*/ 98267 h 203"/>
              <a:gd name="T32" fmla="*/ 123614 w 311"/>
              <a:gd name="T33" fmla="*/ 59272 h 203"/>
              <a:gd name="T34" fmla="*/ 137756 w 311"/>
              <a:gd name="T35" fmla="*/ 48874 h 203"/>
              <a:gd name="T36" fmla="*/ 144565 w 311"/>
              <a:gd name="T37" fmla="*/ 10399 h 203"/>
              <a:gd name="T38" fmla="*/ 137756 w 311"/>
              <a:gd name="T39" fmla="*/ 14038 h 203"/>
              <a:gd name="T40" fmla="*/ 123614 w 311"/>
              <a:gd name="T41" fmla="*/ 24437 h 203"/>
              <a:gd name="T42" fmla="*/ 113138 w 311"/>
              <a:gd name="T43" fmla="*/ 34835 h 203"/>
              <a:gd name="T44" fmla="*/ 102139 w 311"/>
              <a:gd name="T45" fmla="*/ 45234 h 203"/>
              <a:gd name="T46" fmla="*/ 91663 w 311"/>
              <a:gd name="T47" fmla="*/ 66551 h 203"/>
              <a:gd name="T48" fmla="*/ 84854 w 311"/>
              <a:gd name="T49" fmla="*/ 59272 h 203"/>
              <a:gd name="T50" fmla="*/ 73854 w 311"/>
              <a:gd name="T51" fmla="*/ 52513 h 203"/>
              <a:gd name="T52" fmla="*/ 84854 w 311"/>
              <a:gd name="T53" fmla="*/ 42114 h 203"/>
              <a:gd name="T54" fmla="*/ 102139 w 311"/>
              <a:gd name="T55" fmla="*/ 24437 h 203"/>
              <a:gd name="T56" fmla="*/ 113138 w 311"/>
              <a:gd name="T57" fmla="*/ 17158 h 203"/>
              <a:gd name="T58" fmla="*/ 119947 w 311"/>
              <a:gd name="T59" fmla="*/ 14038 h 203"/>
              <a:gd name="T60" fmla="*/ 113138 w 311"/>
              <a:gd name="T61" fmla="*/ 14038 h 203"/>
              <a:gd name="T62" fmla="*/ 102139 w 311"/>
              <a:gd name="T63" fmla="*/ 6759 h 203"/>
              <a:gd name="T64" fmla="*/ 84854 w 311"/>
              <a:gd name="T65" fmla="*/ 0 h 203"/>
              <a:gd name="T66" fmla="*/ 70711 w 311"/>
              <a:gd name="T67" fmla="*/ 0 h 203"/>
              <a:gd name="T68" fmla="*/ 67045 w 311"/>
              <a:gd name="T69" fmla="*/ 0 h 203"/>
              <a:gd name="T70" fmla="*/ 56569 w 311"/>
              <a:gd name="T71" fmla="*/ 38475 h 203"/>
              <a:gd name="T72" fmla="*/ 42427 w 311"/>
              <a:gd name="T73" fmla="*/ 42114 h 203"/>
              <a:gd name="T74" fmla="*/ 42427 w 311"/>
              <a:gd name="T75" fmla="*/ 42114 h 203"/>
              <a:gd name="T76" fmla="*/ 38760 w 311"/>
              <a:gd name="T77" fmla="*/ 42114 h 203"/>
              <a:gd name="T78" fmla="*/ 31427 w 311"/>
              <a:gd name="T79" fmla="*/ 38475 h 203"/>
              <a:gd name="T80" fmla="*/ 35094 w 311"/>
              <a:gd name="T81" fmla="*/ 45234 h 203"/>
              <a:gd name="T82" fmla="*/ 28285 w 311"/>
              <a:gd name="T83" fmla="*/ 45234 h 203"/>
              <a:gd name="T84" fmla="*/ 6809 w 311"/>
              <a:gd name="T85" fmla="*/ 52513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1" h="203">
                <a:moveTo>
                  <a:pt x="13" y="101"/>
                </a:moveTo>
                <a:lnTo>
                  <a:pt x="13" y="101"/>
                </a:lnTo>
                <a:cubicBezTo>
                  <a:pt x="6" y="108"/>
                  <a:pt x="0" y="114"/>
                  <a:pt x="0" y="128"/>
                </a:cubicBezTo>
                <a:cubicBezTo>
                  <a:pt x="6" y="128"/>
                  <a:pt x="6" y="128"/>
                  <a:pt x="13" y="135"/>
                </a:cubicBezTo>
                <a:cubicBezTo>
                  <a:pt x="27" y="141"/>
                  <a:pt x="40" y="141"/>
                  <a:pt x="54" y="141"/>
                </a:cubicBezTo>
                <a:cubicBezTo>
                  <a:pt x="60" y="141"/>
                  <a:pt x="67" y="141"/>
                  <a:pt x="74" y="141"/>
                </a:cubicBezTo>
                <a:cubicBezTo>
                  <a:pt x="74" y="135"/>
                  <a:pt x="81" y="135"/>
                  <a:pt x="81" y="135"/>
                </a:cubicBezTo>
                <a:lnTo>
                  <a:pt x="87" y="135"/>
                </a:lnTo>
                <a:cubicBezTo>
                  <a:pt x="94" y="141"/>
                  <a:pt x="101" y="155"/>
                  <a:pt x="108" y="162"/>
                </a:cubicBezTo>
                <a:cubicBezTo>
                  <a:pt x="114" y="168"/>
                  <a:pt x="128" y="175"/>
                  <a:pt x="135" y="175"/>
                </a:cubicBezTo>
                <a:cubicBezTo>
                  <a:pt x="141" y="182"/>
                  <a:pt x="148" y="189"/>
                  <a:pt x="162" y="189"/>
                </a:cubicBezTo>
                <a:cubicBezTo>
                  <a:pt x="168" y="195"/>
                  <a:pt x="182" y="195"/>
                  <a:pt x="195" y="195"/>
                </a:cubicBezTo>
                <a:cubicBezTo>
                  <a:pt x="202" y="195"/>
                  <a:pt x="209" y="202"/>
                  <a:pt x="216" y="202"/>
                </a:cubicBezTo>
                <a:cubicBezTo>
                  <a:pt x="209" y="195"/>
                  <a:pt x="209" y="189"/>
                  <a:pt x="209" y="182"/>
                </a:cubicBezTo>
                <a:cubicBezTo>
                  <a:pt x="209" y="182"/>
                  <a:pt x="209" y="189"/>
                  <a:pt x="216" y="189"/>
                </a:cubicBezTo>
                <a:lnTo>
                  <a:pt x="222" y="189"/>
                </a:lnTo>
                <a:cubicBezTo>
                  <a:pt x="209" y="148"/>
                  <a:pt x="222" y="128"/>
                  <a:pt x="236" y="114"/>
                </a:cubicBezTo>
                <a:cubicBezTo>
                  <a:pt x="243" y="101"/>
                  <a:pt x="256" y="101"/>
                  <a:pt x="263" y="94"/>
                </a:cubicBezTo>
                <a:cubicBezTo>
                  <a:pt x="290" y="81"/>
                  <a:pt x="310" y="74"/>
                  <a:pt x="276" y="20"/>
                </a:cubicBezTo>
                <a:cubicBezTo>
                  <a:pt x="270" y="20"/>
                  <a:pt x="270" y="27"/>
                  <a:pt x="263" y="27"/>
                </a:cubicBezTo>
                <a:cubicBezTo>
                  <a:pt x="256" y="33"/>
                  <a:pt x="243" y="40"/>
                  <a:pt x="236" y="47"/>
                </a:cubicBezTo>
                <a:cubicBezTo>
                  <a:pt x="229" y="54"/>
                  <a:pt x="222" y="60"/>
                  <a:pt x="216" y="67"/>
                </a:cubicBezTo>
                <a:cubicBezTo>
                  <a:pt x="209" y="74"/>
                  <a:pt x="202" y="81"/>
                  <a:pt x="195" y="87"/>
                </a:cubicBezTo>
                <a:cubicBezTo>
                  <a:pt x="189" y="101"/>
                  <a:pt x="182" y="114"/>
                  <a:pt x="175" y="128"/>
                </a:cubicBezTo>
                <a:cubicBezTo>
                  <a:pt x="168" y="121"/>
                  <a:pt x="168" y="121"/>
                  <a:pt x="162" y="114"/>
                </a:cubicBezTo>
                <a:cubicBezTo>
                  <a:pt x="155" y="108"/>
                  <a:pt x="148" y="101"/>
                  <a:pt x="141" y="101"/>
                </a:cubicBezTo>
                <a:cubicBezTo>
                  <a:pt x="148" y="94"/>
                  <a:pt x="155" y="87"/>
                  <a:pt x="162" y="81"/>
                </a:cubicBezTo>
                <a:cubicBezTo>
                  <a:pt x="175" y="67"/>
                  <a:pt x="182" y="54"/>
                  <a:pt x="195" y="47"/>
                </a:cubicBezTo>
                <a:cubicBezTo>
                  <a:pt x="202" y="40"/>
                  <a:pt x="209" y="40"/>
                  <a:pt x="216" y="33"/>
                </a:cubicBezTo>
                <a:cubicBezTo>
                  <a:pt x="222" y="33"/>
                  <a:pt x="222" y="27"/>
                  <a:pt x="229" y="27"/>
                </a:cubicBezTo>
                <a:cubicBezTo>
                  <a:pt x="222" y="27"/>
                  <a:pt x="222" y="27"/>
                  <a:pt x="216" y="27"/>
                </a:cubicBezTo>
                <a:cubicBezTo>
                  <a:pt x="209" y="20"/>
                  <a:pt x="202" y="20"/>
                  <a:pt x="195" y="13"/>
                </a:cubicBezTo>
                <a:cubicBezTo>
                  <a:pt x="189" y="6"/>
                  <a:pt x="175" y="6"/>
                  <a:pt x="162" y="0"/>
                </a:cubicBezTo>
                <a:cubicBezTo>
                  <a:pt x="155" y="0"/>
                  <a:pt x="141" y="0"/>
                  <a:pt x="135" y="0"/>
                </a:cubicBezTo>
                <a:cubicBezTo>
                  <a:pt x="128" y="0"/>
                  <a:pt x="128" y="0"/>
                  <a:pt x="128" y="0"/>
                </a:cubicBezTo>
                <a:cubicBezTo>
                  <a:pt x="141" y="40"/>
                  <a:pt x="128" y="60"/>
                  <a:pt x="108" y="74"/>
                </a:cubicBezTo>
                <a:cubicBezTo>
                  <a:pt x="101" y="74"/>
                  <a:pt x="94" y="81"/>
                  <a:pt x="81" y="81"/>
                </a:cubicBezTo>
                <a:cubicBezTo>
                  <a:pt x="74" y="81"/>
                  <a:pt x="74" y="81"/>
                  <a:pt x="74" y="81"/>
                </a:cubicBezTo>
                <a:cubicBezTo>
                  <a:pt x="74" y="81"/>
                  <a:pt x="67" y="74"/>
                  <a:pt x="60" y="74"/>
                </a:cubicBezTo>
                <a:cubicBezTo>
                  <a:pt x="60" y="81"/>
                  <a:pt x="67" y="81"/>
                  <a:pt x="67" y="87"/>
                </a:cubicBezTo>
                <a:cubicBezTo>
                  <a:pt x="60" y="87"/>
                  <a:pt x="60" y="87"/>
                  <a:pt x="54" y="87"/>
                </a:cubicBezTo>
                <a:cubicBezTo>
                  <a:pt x="40" y="87"/>
                  <a:pt x="20" y="94"/>
                  <a:pt x="13"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8" name="Freeform 846"/>
          <p:cNvSpPr>
            <a:spLocks noChangeArrowheads="1"/>
          </p:cNvSpPr>
          <p:nvPr/>
        </p:nvSpPr>
        <p:spPr bwMode="auto">
          <a:xfrm>
            <a:off x="7905750" y="4411663"/>
            <a:ext cx="29369" cy="44450"/>
          </a:xfrm>
          <a:custGeom>
            <a:avLst/>
            <a:gdLst>
              <a:gd name="T0" fmla="*/ 31123 w 115"/>
              <a:gd name="T1" fmla="*/ 0 h 170"/>
              <a:gd name="T2" fmla="*/ 31123 w 115"/>
              <a:gd name="T3" fmla="*/ 0 h 170"/>
              <a:gd name="T4" fmla="*/ 17118 w 115"/>
              <a:gd name="T5" fmla="*/ 0 h 170"/>
              <a:gd name="T6" fmla="*/ 14005 w 115"/>
              <a:gd name="T7" fmla="*/ 0 h 170"/>
              <a:gd name="T8" fmla="*/ 14005 w 115"/>
              <a:gd name="T9" fmla="*/ 0 h 170"/>
              <a:gd name="T10" fmla="*/ 14005 w 115"/>
              <a:gd name="T11" fmla="*/ 42637 h 170"/>
              <a:gd name="T12" fmla="*/ 17118 w 115"/>
              <a:gd name="T13" fmla="*/ 50007 h 170"/>
              <a:gd name="T14" fmla="*/ 31123 w 115"/>
              <a:gd name="T15" fmla="*/ 64219 h 170"/>
              <a:gd name="T16" fmla="*/ 52391 w 115"/>
              <a:gd name="T17" fmla="*/ 88960 h 170"/>
              <a:gd name="T18" fmla="*/ 31123 w 115"/>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170">
                <a:moveTo>
                  <a:pt x="60" y="0"/>
                </a:moveTo>
                <a:lnTo>
                  <a:pt x="60" y="0"/>
                </a:lnTo>
                <a:cubicBezTo>
                  <a:pt x="54" y="0"/>
                  <a:pt x="47" y="0"/>
                  <a:pt x="33" y="0"/>
                </a:cubicBezTo>
                <a:cubicBezTo>
                  <a:pt x="33" y="0"/>
                  <a:pt x="33" y="0"/>
                  <a:pt x="27" y="0"/>
                </a:cubicBezTo>
                <a:cubicBezTo>
                  <a:pt x="0" y="34"/>
                  <a:pt x="6" y="61"/>
                  <a:pt x="27" y="81"/>
                </a:cubicBezTo>
                <a:cubicBezTo>
                  <a:pt x="27" y="88"/>
                  <a:pt x="33" y="95"/>
                  <a:pt x="33" y="95"/>
                </a:cubicBezTo>
                <a:cubicBezTo>
                  <a:pt x="40" y="101"/>
                  <a:pt x="54" y="115"/>
                  <a:pt x="60" y="122"/>
                </a:cubicBezTo>
                <a:cubicBezTo>
                  <a:pt x="74" y="135"/>
                  <a:pt x="94" y="155"/>
                  <a:pt x="101" y="169"/>
                </a:cubicBezTo>
                <a:cubicBezTo>
                  <a:pt x="101" y="101"/>
                  <a:pt x="114" y="20"/>
                  <a:pt x="6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9" name="Freeform 847"/>
          <p:cNvSpPr>
            <a:spLocks noChangeArrowheads="1"/>
          </p:cNvSpPr>
          <p:nvPr/>
        </p:nvSpPr>
        <p:spPr bwMode="auto">
          <a:xfrm>
            <a:off x="8331200" y="4724400"/>
            <a:ext cx="33338" cy="25400"/>
          </a:xfrm>
          <a:custGeom>
            <a:avLst/>
            <a:gdLst>
              <a:gd name="T0" fmla="*/ 13926 w 129"/>
              <a:gd name="T1" fmla="*/ 49953 h 96"/>
              <a:gd name="T2" fmla="*/ 13926 w 129"/>
              <a:gd name="T3" fmla="*/ 49953 h 96"/>
              <a:gd name="T4" fmla="*/ 24241 w 129"/>
              <a:gd name="T5" fmla="*/ 49953 h 96"/>
              <a:gd name="T6" fmla="*/ 27852 w 129"/>
              <a:gd name="T7" fmla="*/ 49953 h 96"/>
              <a:gd name="T8" fmla="*/ 34557 w 129"/>
              <a:gd name="T9" fmla="*/ 49953 h 96"/>
              <a:gd name="T10" fmla="*/ 52093 w 129"/>
              <a:gd name="T11" fmla="*/ 49953 h 96"/>
              <a:gd name="T12" fmla="*/ 55704 w 129"/>
              <a:gd name="T13" fmla="*/ 28394 h 96"/>
              <a:gd name="T14" fmla="*/ 66019 w 129"/>
              <a:gd name="T15" fmla="*/ 10516 h 96"/>
              <a:gd name="T16" fmla="*/ 55704 w 129"/>
              <a:gd name="T17" fmla="*/ 7362 h 96"/>
              <a:gd name="T18" fmla="*/ 34557 w 129"/>
              <a:gd name="T19" fmla="*/ 3681 h 96"/>
              <a:gd name="T20" fmla="*/ 27852 w 129"/>
              <a:gd name="T21" fmla="*/ 3681 h 96"/>
              <a:gd name="T22" fmla="*/ 24241 w 129"/>
              <a:gd name="T23" fmla="*/ 3681 h 96"/>
              <a:gd name="T24" fmla="*/ 13926 w 129"/>
              <a:gd name="T25" fmla="*/ 10516 h 96"/>
              <a:gd name="T26" fmla="*/ 6705 w 129"/>
              <a:gd name="T27" fmla="*/ 14197 h 96"/>
              <a:gd name="T28" fmla="*/ 0 w 129"/>
              <a:gd name="T29" fmla="*/ 24714 h 96"/>
              <a:gd name="T30" fmla="*/ 6705 w 129"/>
              <a:gd name="T31" fmla="*/ 28394 h 96"/>
              <a:gd name="T32" fmla="*/ 13926 w 129"/>
              <a:gd name="T33" fmla="*/ 49953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9" h="96">
                <a:moveTo>
                  <a:pt x="27" y="95"/>
                </a:moveTo>
                <a:lnTo>
                  <a:pt x="27" y="95"/>
                </a:lnTo>
                <a:cubicBezTo>
                  <a:pt x="47" y="95"/>
                  <a:pt x="47" y="95"/>
                  <a:pt x="47" y="95"/>
                </a:cubicBezTo>
                <a:cubicBezTo>
                  <a:pt x="54" y="95"/>
                  <a:pt x="54" y="95"/>
                  <a:pt x="54" y="95"/>
                </a:cubicBezTo>
                <a:cubicBezTo>
                  <a:pt x="67" y="95"/>
                  <a:pt x="67" y="95"/>
                  <a:pt x="67" y="95"/>
                </a:cubicBezTo>
                <a:cubicBezTo>
                  <a:pt x="101" y="95"/>
                  <a:pt x="101" y="95"/>
                  <a:pt x="101" y="95"/>
                </a:cubicBezTo>
                <a:cubicBezTo>
                  <a:pt x="101" y="81"/>
                  <a:pt x="101" y="68"/>
                  <a:pt x="108" y="54"/>
                </a:cubicBezTo>
                <a:cubicBezTo>
                  <a:pt x="114" y="41"/>
                  <a:pt x="121" y="34"/>
                  <a:pt x="128" y="20"/>
                </a:cubicBezTo>
                <a:cubicBezTo>
                  <a:pt x="121" y="20"/>
                  <a:pt x="114" y="14"/>
                  <a:pt x="108" y="14"/>
                </a:cubicBezTo>
                <a:cubicBezTo>
                  <a:pt x="94" y="7"/>
                  <a:pt x="81" y="0"/>
                  <a:pt x="67" y="7"/>
                </a:cubicBezTo>
                <a:cubicBezTo>
                  <a:pt x="60" y="7"/>
                  <a:pt x="54" y="7"/>
                  <a:pt x="54" y="7"/>
                </a:cubicBezTo>
                <a:lnTo>
                  <a:pt x="47" y="7"/>
                </a:lnTo>
                <a:cubicBezTo>
                  <a:pt x="40" y="14"/>
                  <a:pt x="33" y="14"/>
                  <a:pt x="27" y="20"/>
                </a:cubicBezTo>
                <a:cubicBezTo>
                  <a:pt x="20" y="20"/>
                  <a:pt x="20" y="27"/>
                  <a:pt x="13" y="27"/>
                </a:cubicBezTo>
                <a:cubicBezTo>
                  <a:pt x="6" y="34"/>
                  <a:pt x="6" y="41"/>
                  <a:pt x="0" y="47"/>
                </a:cubicBezTo>
                <a:cubicBezTo>
                  <a:pt x="6" y="47"/>
                  <a:pt x="13" y="54"/>
                  <a:pt x="13" y="54"/>
                </a:cubicBezTo>
                <a:cubicBezTo>
                  <a:pt x="27" y="61"/>
                  <a:pt x="27" y="74"/>
                  <a:pt x="27"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60" name="Freeform 848"/>
          <p:cNvSpPr>
            <a:spLocks noChangeArrowheads="1"/>
          </p:cNvSpPr>
          <p:nvPr/>
        </p:nvSpPr>
        <p:spPr bwMode="auto">
          <a:xfrm>
            <a:off x="8609807" y="4953000"/>
            <a:ext cx="33338" cy="57944"/>
          </a:xfrm>
          <a:custGeom>
            <a:avLst/>
            <a:gdLst>
              <a:gd name="T0" fmla="*/ 7165 w 130"/>
              <a:gd name="T1" fmla="*/ 102392 h 224"/>
              <a:gd name="T2" fmla="*/ 7165 w 130"/>
              <a:gd name="T3" fmla="*/ 102392 h 224"/>
              <a:gd name="T4" fmla="*/ 27638 w 130"/>
              <a:gd name="T5" fmla="*/ 102392 h 224"/>
              <a:gd name="T6" fmla="*/ 58859 w 130"/>
              <a:gd name="T7" fmla="*/ 116497 h 224"/>
              <a:gd name="T8" fmla="*/ 58859 w 130"/>
              <a:gd name="T9" fmla="*/ 109183 h 224"/>
              <a:gd name="T10" fmla="*/ 58859 w 130"/>
              <a:gd name="T11" fmla="*/ 56420 h 224"/>
              <a:gd name="T12" fmla="*/ 31221 w 130"/>
              <a:gd name="T13" fmla="*/ 0 h 224"/>
              <a:gd name="T14" fmla="*/ 27638 w 130"/>
              <a:gd name="T15" fmla="*/ 31867 h 224"/>
              <a:gd name="T16" fmla="*/ 7165 w 130"/>
              <a:gd name="T17" fmla="*/ 102392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 h="224">
                <a:moveTo>
                  <a:pt x="14" y="196"/>
                </a:moveTo>
                <a:lnTo>
                  <a:pt x="14" y="196"/>
                </a:lnTo>
                <a:cubicBezTo>
                  <a:pt x="27" y="196"/>
                  <a:pt x="41" y="196"/>
                  <a:pt x="54" y="196"/>
                </a:cubicBezTo>
                <a:cubicBezTo>
                  <a:pt x="81" y="203"/>
                  <a:pt x="102" y="209"/>
                  <a:pt x="115" y="223"/>
                </a:cubicBezTo>
                <a:cubicBezTo>
                  <a:pt x="115" y="216"/>
                  <a:pt x="115" y="216"/>
                  <a:pt x="115" y="209"/>
                </a:cubicBezTo>
                <a:cubicBezTo>
                  <a:pt x="129" y="169"/>
                  <a:pt x="122" y="135"/>
                  <a:pt x="115" y="108"/>
                </a:cubicBezTo>
                <a:cubicBezTo>
                  <a:pt x="102" y="74"/>
                  <a:pt x="81" y="47"/>
                  <a:pt x="61" y="0"/>
                </a:cubicBezTo>
                <a:cubicBezTo>
                  <a:pt x="68" y="27"/>
                  <a:pt x="61" y="47"/>
                  <a:pt x="54" y="61"/>
                </a:cubicBezTo>
                <a:cubicBezTo>
                  <a:pt x="41" y="108"/>
                  <a:pt x="0" y="128"/>
                  <a:pt x="14" y="19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61" name="Freeform 849"/>
          <p:cNvSpPr>
            <a:spLocks noChangeArrowheads="1"/>
          </p:cNvSpPr>
          <p:nvPr/>
        </p:nvSpPr>
        <p:spPr bwMode="auto">
          <a:xfrm>
            <a:off x="8280400" y="4659313"/>
            <a:ext cx="72232" cy="61913"/>
          </a:xfrm>
          <a:custGeom>
            <a:avLst/>
            <a:gdLst>
              <a:gd name="T0" fmla="*/ 129984 w 278"/>
              <a:gd name="T1" fmla="*/ 70281 h 238"/>
              <a:gd name="T2" fmla="*/ 129984 w 278"/>
              <a:gd name="T3" fmla="*/ 70281 h 238"/>
              <a:gd name="T4" fmla="*/ 126344 w 278"/>
              <a:gd name="T5" fmla="*/ 67157 h 238"/>
              <a:gd name="T6" fmla="*/ 115946 w 278"/>
              <a:gd name="T7" fmla="*/ 53101 h 238"/>
              <a:gd name="T8" fmla="*/ 108666 w 278"/>
              <a:gd name="T9" fmla="*/ 45813 h 238"/>
              <a:gd name="T10" fmla="*/ 94628 w 278"/>
              <a:gd name="T11" fmla="*/ 28112 h 238"/>
              <a:gd name="T12" fmla="*/ 76950 w 278"/>
              <a:gd name="T13" fmla="*/ 0 h 238"/>
              <a:gd name="T14" fmla="*/ 62912 w 278"/>
              <a:gd name="T15" fmla="*/ 10933 h 238"/>
              <a:gd name="T16" fmla="*/ 42115 w 278"/>
              <a:gd name="T17" fmla="*/ 31756 h 238"/>
              <a:gd name="T18" fmla="*/ 24437 w 278"/>
              <a:gd name="T19" fmla="*/ 28112 h 238"/>
              <a:gd name="T20" fmla="*/ 14038 w 278"/>
              <a:gd name="T21" fmla="*/ 24989 h 238"/>
              <a:gd name="T22" fmla="*/ 10399 w 278"/>
              <a:gd name="T23" fmla="*/ 24989 h 238"/>
              <a:gd name="T24" fmla="*/ 0 w 278"/>
              <a:gd name="T25" fmla="*/ 49457 h 238"/>
              <a:gd name="T26" fmla="*/ 14038 w 278"/>
              <a:gd name="T27" fmla="*/ 77569 h 238"/>
              <a:gd name="T28" fmla="*/ 24437 w 278"/>
              <a:gd name="T29" fmla="*/ 91625 h 238"/>
              <a:gd name="T30" fmla="*/ 42115 w 278"/>
              <a:gd name="T31" fmla="*/ 105681 h 238"/>
              <a:gd name="T32" fmla="*/ 62912 w 278"/>
              <a:gd name="T33" fmla="*/ 116093 h 238"/>
              <a:gd name="T34" fmla="*/ 94628 w 278"/>
              <a:gd name="T35" fmla="*/ 123381 h 238"/>
              <a:gd name="T36" fmla="*/ 108666 w 278"/>
              <a:gd name="T37" fmla="*/ 119737 h 238"/>
              <a:gd name="T38" fmla="*/ 115946 w 278"/>
              <a:gd name="T39" fmla="*/ 116093 h 238"/>
              <a:gd name="T40" fmla="*/ 126344 w 278"/>
              <a:gd name="T41" fmla="*/ 109325 h 238"/>
              <a:gd name="T42" fmla="*/ 129984 w 278"/>
              <a:gd name="T43" fmla="*/ 109325 h 238"/>
              <a:gd name="T44" fmla="*/ 136743 w 278"/>
              <a:gd name="T45" fmla="*/ 98393 h 238"/>
              <a:gd name="T46" fmla="*/ 144022 w 278"/>
              <a:gd name="T47" fmla="*/ 87981 h 238"/>
              <a:gd name="T48" fmla="*/ 136743 w 278"/>
              <a:gd name="T49" fmla="*/ 81213 h 238"/>
              <a:gd name="T50" fmla="*/ 129984 w 278"/>
              <a:gd name="T51" fmla="*/ 70281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8" h="238">
                <a:moveTo>
                  <a:pt x="250" y="135"/>
                </a:moveTo>
                <a:lnTo>
                  <a:pt x="250" y="135"/>
                </a:lnTo>
                <a:cubicBezTo>
                  <a:pt x="243" y="129"/>
                  <a:pt x="243" y="129"/>
                  <a:pt x="243" y="129"/>
                </a:cubicBezTo>
                <a:cubicBezTo>
                  <a:pt x="236" y="122"/>
                  <a:pt x="229" y="108"/>
                  <a:pt x="223" y="102"/>
                </a:cubicBezTo>
                <a:cubicBezTo>
                  <a:pt x="209" y="88"/>
                  <a:pt x="209" y="88"/>
                  <a:pt x="209" y="88"/>
                </a:cubicBezTo>
                <a:cubicBezTo>
                  <a:pt x="202" y="75"/>
                  <a:pt x="196" y="68"/>
                  <a:pt x="182" y="54"/>
                </a:cubicBezTo>
                <a:cubicBezTo>
                  <a:pt x="169" y="41"/>
                  <a:pt x="162" y="21"/>
                  <a:pt x="148" y="0"/>
                </a:cubicBezTo>
                <a:cubicBezTo>
                  <a:pt x="142" y="7"/>
                  <a:pt x="128" y="14"/>
                  <a:pt x="121" y="21"/>
                </a:cubicBezTo>
                <a:cubicBezTo>
                  <a:pt x="108" y="41"/>
                  <a:pt x="101" y="54"/>
                  <a:pt x="81" y="61"/>
                </a:cubicBezTo>
                <a:cubicBezTo>
                  <a:pt x="74" y="61"/>
                  <a:pt x="61" y="61"/>
                  <a:pt x="47" y="54"/>
                </a:cubicBezTo>
                <a:cubicBezTo>
                  <a:pt x="40" y="54"/>
                  <a:pt x="34" y="54"/>
                  <a:pt x="27" y="48"/>
                </a:cubicBezTo>
                <a:cubicBezTo>
                  <a:pt x="20" y="48"/>
                  <a:pt x="20" y="48"/>
                  <a:pt x="20" y="48"/>
                </a:cubicBezTo>
                <a:cubicBezTo>
                  <a:pt x="20" y="68"/>
                  <a:pt x="20" y="95"/>
                  <a:pt x="0" y="95"/>
                </a:cubicBezTo>
                <a:cubicBezTo>
                  <a:pt x="7" y="115"/>
                  <a:pt x="13" y="135"/>
                  <a:pt x="27" y="149"/>
                </a:cubicBezTo>
                <a:cubicBezTo>
                  <a:pt x="34" y="156"/>
                  <a:pt x="40" y="169"/>
                  <a:pt x="47" y="176"/>
                </a:cubicBezTo>
                <a:cubicBezTo>
                  <a:pt x="61" y="183"/>
                  <a:pt x="67" y="196"/>
                  <a:pt x="81" y="203"/>
                </a:cubicBezTo>
                <a:cubicBezTo>
                  <a:pt x="94" y="216"/>
                  <a:pt x="108" y="223"/>
                  <a:pt x="121" y="223"/>
                </a:cubicBezTo>
                <a:cubicBezTo>
                  <a:pt x="142" y="237"/>
                  <a:pt x="169" y="237"/>
                  <a:pt x="182" y="237"/>
                </a:cubicBezTo>
                <a:cubicBezTo>
                  <a:pt x="196" y="237"/>
                  <a:pt x="202" y="230"/>
                  <a:pt x="209" y="230"/>
                </a:cubicBezTo>
                <a:cubicBezTo>
                  <a:pt x="216" y="230"/>
                  <a:pt x="216" y="230"/>
                  <a:pt x="223" y="223"/>
                </a:cubicBezTo>
                <a:cubicBezTo>
                  <a:pt x="229" y="223"/>
                  <a:pt x="236" y="216"/>
                  <a:pt x="243" y="210"/>
                </a:cubicBezTo>
                <a:lnTo>
                  <a:pt x="250" y="210"/>
                </a:lnTo>
                <a:cubicBezTo>
                  <a:pt x="256" y="203"/>
                  <a:pt x="256" y="196"/>
                  <a:pt x="263" y="189"/>
                </a:cubicBezTo>
                <a:cubicBezTo>
                  <a:pt x="270" y="183"/>
                  <a:pt x="270" y="176"/>
                  <a:pt x="277" y="169"/>
                </a:cubicBezTo>
                <a:cubicBezTo>
                  <a:pt x="270" y="162"/>
                  <a:pt x="270" y="156"/>
                  <a:pt x="263" y="156"/>
                </a:cubicBezTo>
                <a:cubicBezTo>
                  <a:pt x="256" y="149"/>
                  <a:pt x="250" y="142"/>
                  <a:pt x="250"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62" name="Freeform 850"/>
          <p:cNvSpPr>
            <a:spLocks noChangeArrowheads="1"/>
          </p:cNvSpPr>
          <p:nvPr/>
        </p:nvSpPr>
        <p:spPr bwMode="auto">
          <a:xfrm>
            <a:off x="8209757" y="4569619"/>
            <a:ext cx="33338" cy="26194"/>
          </a:xfrm>
          <a:custGeom>
            <a:avLst/>
            <a:gdLst>
              <a:gd name="T0" fmla="*/ 10316 w 129"/>
              <a:gd name="T1" fmla="*/ 52257 h 102"/>
              <a:gd name="T2" fmla="*/ 10316 w 129"/>
              <a:gd name="T3" fmla="*/ 52257 h 102"/>
              <a:gd name="T4" fmla="*/ 17021 w 129"/>
              <a:gd name="T5" fmla="*/ 52257 h 102"/>
              <a:gd name="T6" fmla="*/ 20631 w 129"/>
              <a:gd name="T7" fmla="*/ 49152 h 102"/>
              <a:gd name="T8" fmla="*/ 41778 w 129"/>
              <a:gd name="T9" fmla="*/ 27939 h 102"/>
              <a:gd name="T10" fmla="*/ 41778 w 129"/>
              <a:gd name="T11" fmla="*/ 31561 h 102"/>
              <a:gd name="T12" fmla="*/ 66019 w 129"/>
              <a:gd name="T13" fmla="*/ 13970 h 102"/>
              <a:gd name="T14" fmla="*/ 41778 w 129"/>
              <a:gd name="T15" fmla="*/ 3622 h 102"/>
              <a:gd name="T16" fmla="*/ 20631 w 129"/>
              <a:gd name="T17" fmla="*/ 0 h 102"/>
              <a:gd name="T18" fmla="*/ 17021 w 129"/>
              <a:gd name="T19" fmla="*/ 0 h 102"/>
              <a:gd name="T20" fmla="*/ 13926 w 129"/>
              <a:gd name="T21" fmla="*/ 0 h 102"/>
              <a:gd name="T22" fmla="*/ 10316 w 129"/>
              <a:gd name="T23" fmla="*/ 13970 h 102"/>
              <a:gd name="T24" fmla="*/ 3095 w 129"/>
              <a:gd name="T25" fmla="*/ 21213 h 102"/>
              <a:gd name="T26" fmla="*/ 3095 w 129"/>
              <a:gd name="T27" fmla="*/ 52257 h 102"/>
              <a:gd name="T28" fmla="*/ 3095 w 129"/>
              <a:gd name="T29" fmla="*/ 52257 h 102"/>
              <a:gd name="T30" fmla="*/ 10316 w 129"/>
              <a:gd name="T31" fmla="*/ 5225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102">
                <a:moveTo>
                  <a:pt x="20" y="101"/>
                </a:moveTo>
                <a:lnTo>
                  <a:pt x="20" y="101"/>
                </a:lnTo>
                <a:cubicBezTo>
                  <a:pt x="27" y="101"/>
                  <a:pt x="27" y="101"/>
                  <a:pt x="33" y="101"/>
                </a:cubicBezTo>
                <a:cubicBezTo>
                  <a:pt x="33" y="95"/>
                  <a:pt x="33" y="95"/>
                  <a:pt x="40" y="95"/>
                </a:cubicBezTo>
                <a:cubicBezTo>
                  <a:pt x="54" y="81"/>
                  <a:pt x="60" y="61"/>
                  <a:pt x="81" y="54"/>
                </a:cubicBezTo>
                <a:lnTo>
                  <a:pt x="81" y="61"/>
                </a:lnTo>
                <a:cubicBezTo>
                  <a:pt x="94" y="81"/>
                  <a:pt x="121" y="54"/>
                  <a:pt x="128" y="27"/>
                </a:cubicBezTo>
                <a:cubicBezTo>
                  <a:pt x="108" y="20"/>
                  <a:pt x="101" y="14"/>
                  <a:pt x="81" y="7"/>
                </a:cubicBezTo>
                <a:cubicBezTo>
                  <a:pt x="67" y="0"/>
                  <a:pt x="54" y="0"/>
                  <a:pt x="40" y="0"/>
                </a:cubicBezTo>
                <a:cubicBezTo>
                  <a:pt x="33" y="0"/>
                  <a:pt x="33" y="0"/>
                  <a:pt x="33" y="0"/>
                </a:cubicBezTo>
                <a:cubicBezTo>
                  <a:pt x="27" y="0"/>
                  <a:pt x="27" y="0"/>
                  <a:pt x="27" y="0"/>
                </a:cubicBezTo>
                <a:cubicBezTo>
                  <a:pt x="27" y="14"/>
                  <a:pt x="20" y="20"/>
                  <a:pt x="20" y="27"/>
                </a:cubicBezTo>
                <a:cubicBezTo>
                  <a:pt x="13" y="34"/>
                  <a:pt x="13" y="34"/>
                  <a:pt x="6" y="41"/>
                </a:cubicBezTo>
                <a:cubicBezTo>
                  <a:pt x="0" y="54"/>
                  <a:pt x="0" y="74"/>
                  <a:pt x="6" y="101"/>
                </a:cubicBezTo>
                <a:cubicBezTo>
                  <a:pt x="13" y="101"/>
                  <a:pt x="13" y="101"/>
                  <a:pt x="20"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63" name="Freeform 851"/>
          <p:cNvSpPr>
            <a:spLocks noChangeArrowheads="1"/>
          </p:cNvSpPr>
          <p:nvPr/>
        </p:nvSpPr>
        <p:spPr bwMode="auto">
          <a:xfrm>
            <a:off x="8104982" y="4541838"/>
            <a:ext cx="58738" cy="33338"/>
          </a:xfrm>
          <a:custGeom>
            <a:avLst/>
            <a:gdLst>
              <a:gd name="T0" fmla="*/ 42502 w 223"/>
              <a:gd name="T1" fmla="*/ 62930 h 129"/>
              <a:gd name="T2" fmla="*/ 42502 w 223"/>
              <a:gd name="T3" fmla="*/ 62930 h 129"/>
              <a:gd name="T4" fmla="*/ 63491 w 223"/>
              <a:gd name="T5" fmla="*/ 62930 h 129"/>
              <a:gd name="T6" fmla="*/ 81331 w 223"/>
              <a:gd name="T7" fmla="*/ 52098 h 129"/>
              <a:gd name="T8" fmla="*/ 116487 w 223"/>
              <a:gd name="T9" fmla="*/ 38171 h 129"/>
              <a:gd name="T10" fmla="*/ 81331 w 223"/>
              <a:gd name="T11" fmla="*/ 3611 h 129"/>
              <a:gd name="T12" fmla="*/ 63491 w 223"/>
              <a:gd name="T13" fmla="*/ 0 h 129"/>
              <a:gd name="T14" fmla="*/ 42502 w 223"/>
              <a:gd name="T15" fmla="*/ 0 h 129"/>
              <a:gd name="T16" fmla="*/ 38829 w 223"/>
              <a:gd name="T17" fmla="*/ 0 h 129"/>
              <a:gd name="T18" fmla="*/ 17316 w 223"/>
              <a:gd name="T19" fmla="*/ 3611 h 129"/>
              <a:gd name="T20" fmla="*/ 0 w 223"/>
              <a:gd name="T21" fmla="*/ 13927 h 129"/>
              <a:gd name="T22" fmla="*/ 17316 w 223"/>
              <a:gd name="T23" fmla="*/ 13927 h 129"/>
              <a:gd name="T24" fmla="*/ 38829 w 223"/>
              <a:gd name="T25" fmla="*/ 34560 h 129"/>
              <a:gd name="T26" fmla="*/ 38829 w 223"/>
              <a:gd name="T27" fmla="*/ 66025 h 129"/>
              <a:gd name="T28" fmla="*/ 42502 w 223"/>
              <a:gd name="T29" fmla="*/ 6293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3" h="129">
                <a:moveTo>
                  <a:pt x="81" y="122"/>
                </a:moveTo>
                <a:lnTo>
                  <a:pt x="81" y="122"/>
                </a:lnTo>
                <a:cubicBezTo>
                  <a:pt x="101" y="122"/>
                  <a:pt x="108" y="122"/>
                  <a:pt x="121" y="122"/>
                </a:cubicBezTo>
                <a:cubicBezTo>
                  <a:pt x="135" y="115"/>
                  <a:pt x="148" y="108"/>
                  <a:pt x="155" y="101"/>
                </a:cubicBezTo>
                <a:cubicBezTo>
                  <a:pt x="175" y="88"/>
                  <a:pt x="182" y="81"/>
                  <a:pt x="222" y="74"/>
                </a:cubicBezTo>
                <a:cubicBezTo>
                  <a:pt x="216" y="40"/>
                  <a:pt x="189" y="20"/>
                  <a:pt x="155" y="7"/>
                </a:cubicBezTo>
                <a:cubicBezTo>
                  <a:pt x="141" y="7"/>
                  <a:pt x="128" y="0"/>
                  <a:pt x="121" y="0"/>
                </a:cubicBezTo>
                <a:cubicBezTo>
                  <a:pt x="108" y="0"/>
                  <a:pt x="94" y="0"/>
                  <a:pt x="81" y="0"/>
                </a:cubicBezTo>
                <a:lnTo>
                  <a:pt x="74" y="0"/>
                </a:lnTo>
                <a:cubicBezTo>
                  <a:pt x="60" y="0"/>
                  <a:pt x="47" y="0"/>
                  <a:pt x="33" y="7"/>
                </a:cubicBezTo>
                <a:cubicBezTo>
                  <a:pt x="13" y="13"/>
                  <a:pt x="0" y="20"/>
                  <a:pt x="0" y="27"/>
                </a:cubicBezTo>
                <a:cubicBezTo>
                  <a:pt x="13" y="27"/>
                  <a:pt x="27" y="27"/>
                  <a:pt x="33" y="27"/>
                </a:cubicBezTo>
                <a:cubicBezTo>
                  <a:pt x="54" y="34"/>
                  <a:pt x="67" y="47"/>
                  <a:pt x="74" y="67"/>
                </a:cubicBezTo>
                <a:cubicBezTo>
                  <a:pt x="74" y="81"/>
                  <a:pt x="74" y="101"/>
                  <a:pt x="74" y="128"/>
                </a:cubicBezTo>
                <a:cubicBezTo>
                  <a:pt x="74" y="128"/>
                  <a:pt x="81" y="128"/>
                  <a:pt x="81"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64" name="Freeform 852"/>
          <p:cNvSpPr>
            <a:spLocks noChangeArrowheads="1"/>
          </p:cNvSpPr>
          <p:nvPr/>
        </p:nvSpPr>
        <p:spPr bwMode="auto">
          <a:xfrm>
            <a:off x="8057357" y="4607719"/>
            <a:ext cx="157956" cy="108744"/>
          </a:xfrm>
          <a:custGeom>
            <a:avLst/>
            <a:gdLst>
              <a:gd name="T0" fmla="*/ 70186 w 609"/>
              <a:gd name="T1" fmla="*/ 20809 h 419"/>
              <a:gd name="T2" fmla="*/ 42112 w 609"/>
              <a:gd name="T3" fmla="*/ 14046 h 419"/>
              <a:gd name="T4" fmla="*/ 10918 w 609"/>
              <a:gd name="T5" fmla="*/ 38497 h 419"/>
              <a:gd name="T6" fmla="*/ 10918 w 609"/>
              <a:gd name="T7" fmla="*/ 80636 h 419"/>
              <a:gd name="T8" fmla="*/ 56149 w 609"/>
              <a:gd name="T9" fmla="*/ 203410 h 419"/>
              <a:gd name="T10" fmla="*/ 70186 w 609"/>
              <a:gd name="T11" fmla="*/ 203410 h 419"/>
              <a:gd name="T12" fmla="*/ 87863 w 609"/>
              <a:gd name="T13" fmla="*/ 217456 h 419"/>
              <a:gd name="T14" fmla="*/ 109179 w 609"/>
              <a:gd name="T15" fmla="*/ 178959 h 419"/>
              <a:gd name="T16" fmla="*/ 133614 w 609"/>
              <a:gd name="T17" fmla="*/ 217456 h 419"/>
              <a:gd name="T18" fmla="*/ 147652 w 609"/>
              <a:gd name="T19" fmla="*/ 217456 h 419"/>
              <a:gd name="T20" fmla="*/ 175726 w 609"/>
              <a:gd name="T21" fmla="*/ 189363 h 419"/>
              <a:gd name="T22" fmla="*/ 179365 w 609"/>
              <a:gd name="T23" fmla="*/ 196647 h 419"/>
              <a:gd name="T24" fmla="*/ 200161 w 609"/>
              <a:gd name="T25" fmla="*/ 193005 h 419"/>
              <a:gd name="T26" fmla="*/ 217838 w 609"/>
              <a:gd name="T27" fmla="*/ 182600 h 419"/>
              <a:gd name="T28" fmla="*/ 242273 w 609"/>
              <a:gd name="T29" fmla="*/ 172196 h 419"/>
              <a:gd name="T30" fmla="*/ 263589 w 609"/>
              <a:gd name="T31" fmla="*/ 172196 h 419"/>
              <a:gd name="T32" fmla="*/ 263589 w 609"/>
              <a:gd name="T33" fmla="*/ 130057 h 419"/>
              <a:gd name="T34" fmla="*/ 259950 w 609"/>
              <a:gd name="T35" fmla="*/ 130057 h 419"/>
              <a:gd name="T36" fmla="*/ 224597 w 609"/>
              <a:gd name="T37" fmla="*/ 122774 h 419"/>
              <a:gd name="T38" fmla="*/ 263589 w 609"/>
              <a:gd name="T39" fmla="*/ 80636 h 419"/>
              <a:gd name="T40" fmla="*/ 273987 w 609"/>
              <a:gd name="T41" fmla="*/ 76994 h 419"/>
              <a:gd name="T42" fmla="*/ 294783 w 609"/>
              <a:gd name="T43" fmla="*/ 80636 h 419"/>
              <a:gd name="T44" fmla="*/ 270348 w 609"/>
              <a:gd name="T45" fmla="*/ 17688 h 419"/>
              <a:gd name="T46" fmla="*/ 242273 w 609"/>
              <a:gd name="T47" fmla="*/ 17688 h 419"/>
              <a:gd name="T48" fmla="*/ 242273 w 609"/>
              <a:gd name="T49" fmla="*/ 17688 h 419"/>
              <a:gd name="T50" fmla="*/ 242273 w 609"/>
              <a:gd name="T51" fmla="*/ 42139 h 419"/>
              <a:gd name="T52" fmla="*/ 175726 w 609"/>
              <a:gd name="T53" fmla="*/ 38497 h 419"/>
              <a:gd name="T54" fmla="*/ 137254 w 609"/>
              <a:gd name="T55" fmla="*/ 24451 h 419"/>
              <a:gd name="T56" fmla="*/ 112298 w 609"/>
              <a:gd name="T57" fmla="*/ 3642 h 419"/>
              <a:gd name="T58" fmla="*/ 87863 w 609"/>
              <a:gd name="T59" fmla="*/ 20809 h 419"/>
              <a:gd name="T60" fmla="*/ 137254 w 609"/>
              <a:gd name="T61" fmla="*/ 112369 h 419"/>
              <a:gd name="T62" fmla="*/ 158050 w 609"/>
              <a:gd name="T63" fmla="*/ 76994 h 419"/>
              <a:gd name="T64" fmla="*/ 221477 w 609"/>
              <a:gd name="T65" fmla="*/ 126416 h 419"/>
              <a:gd name="T66" fmla="*/ 224597 w 609"/>
              <a:gd name="T67" fmla="*/ 133179 h 419"/>
              <a:gd name="T68" fmla="*/ 224597 w 609"/>
              <a:gd name="T69" fmla="*/ 140462 h 419"/>
              <a:gd name="T70" fmla="*/ 228236 w 609"/>
              <a:gd name="T71" fmla="*/ 140462 h 419"/>
              <a:gd name="T72" fmla="*/ 186124 w 609"/>
              <a:gd name="T73" fmla="*/ 175317 h 419"/>
              <a:gd name="T74" fmla="*/ 175726 w 609"/>
              <a:gd name="T75" fmla="*/ 144103 h 419"/>
              <a:gd name="T76" fmla="*/ 137254 w 609"/>
              <a:gd name="T77" fmla="*/ 150866 h 419"/>
              <a:gd name="T78" fmla="*/ 137254 w 609"/>
              <a:gd name="T79" fmla="*/ 112369 h 4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9" h="419">
                <a:moveTo>
                  <a:pt x="135" y="40"/>
                </a:moveTo>
                <a:lnTo>
                  <a:pt x="135" y="40"/>
                </a:lnTo>
                <a:cubicBezTo>
                  <a:pt x="122" y="34"/>
                  <a:pt x="108" y="27"/>
                  <a:pt x="81" y="27"/>
                </a:cubicBezTo>
                <a:cubicBezTo>
                  <a:pt x="75" y="27"/>
                  <a:pt x="68" y="27"/>
                  <a:pt x="54" y="27"/>
                </a:cubicBezTo>
                <a:cubicBezTo>
                  <a:pt x="54" y="47"/>
                  <a:pt x="48" y="74"/>
                  <a:pt x="21" y="74"/>
                </a:cubicBezTo>
                <a:cubicBezTo>
                  <a:pt x="14" y="74"/>
                  <a:pt x="14" y="74"/>
                  <a:pt x="7" y="74"/>
                </a:cubicBezTo>
                <a:cubicBezTo>
                  <a:pt x="0" y="108"/>
                  <a:pt x="7" y="128"/>
                  <a:pt x="21" y="155"/>
                </a:cubicBezTo>
                <a:cubicBezTo>
                  <a:pt x="34" y="182"/>
                  <a:pt x="61" y="209"/>
                  <a:pt x="81" y="229"/>
                </a:cubicBezTo>
                <a:cubicBezTo>
                  <a:pt x="122" y="263"/>
                  <a:pt x="149" y="304"/>
                  <a:pt x="108" y="391"/>
                </a:cubicBezTo>
                <a:cubicBezTo>
                  <a:pt x="135" y="391"/>
                  <a:pt x="135" y="391"/>
                  <a:pt x="135" y="391"/>
                </a:cubicBezTo>
                <a:cubicBezTo>
                  <a:pt x="156" y="391"/>
                  <a:pt x="156" y="391"/>
                  <a:pt x="156" y="391"/>
                </a:cubicBezTo>
                <a:cubicBezTo>
                  <a:pt x="156" y="405"/>
                  <a:pt x="156" y="418"/>
                  <a:pt x="169" y="418"/>
                </a:cubicBezTo>
                <a:cubicBezTo>
                  <a:pt x="169" y="418"/>
                  <a:pt x="176" y="418"/>
                  <a:pt x="183" y="418"/>
                </a:cubicBezTo>
                <a:cubicBezTo>
                  <a:pt x="183" y="391"/>
                  <a:pt x="176" y="351"/>
                  <a:pt x="210" y="344"/>
                </a:cubicBezTo>
                <a:cubicBezTo>
                  <a:pt x="210" y="351"/>
                  <a:pt x="216" y="351"/>
                  <a:pt x="216" y="358"/>
                </a:cubicBezTo>
                <a:cubicBezTo>
                  <a:pt x="230" y="378"/>
                  <a:pt x="223" y="412"/>
                  <a:pt x="257" y="418"/>
                </a:cubicBezTo>
                <a:lnTo>
                  <a:pt x="264" y="418"/>
                </a:lnTo>
                <a:cubicBezTo>
                  <a:pt x="270" y="418"/>
                  <a:pt x="277" y="418"/>
                  <a:pt x="284" y="418"/>
                </a:cubicBezTo>
                <a:cubicBezTo>
                  <a:pt x="291" y="418"/>
                  <a:pt x="297" y="412"/>
                  <a:pt x="304" y="412"/>
                </a:cubicBezTo>
                <a:cubicBezTo>
                  <a:pt x="311" y="391"/>
                  <a:pt x="318" y="371"/>
                  <a:pt x="338" y="364"/>
                </a:cubicBezTo>
                <a:lnTo>
                  <a:pt x="345" y="364"/>
                </a:lnTo>
                <a:cubicBezTo>
                  <a:pt x="345" y="371"/>
                  <a:pt x="345" y="371"/>
                  <a:pt x="345" y="378"/>
                </a:cubicBezTo>
                <a:cubicBezTo>
                  <a:pt x="351" y="378"/>
                  <a:pt x="351" y="378"/>
                  <a:pt x="358" y="371"/>
                </a:cubicBezTo>
                <a:cubicBezTo>
                  <a:pt x="365" y="385"/>
                  <a:pt x="378" y="391"/>
                  <a:pt x="385" y="371"/>
                </a:cubicBezTo>
                <a:cubicBezTo>
                  <a:pt x="378" y="371"/>
                  <a:pt x="378" y="364"/>
                  <a:pt x="378" y="364"/>
                </a:cubicBezTo>
                <a:cubicBezTo>
                  <a:pt x="392" y="364"/>
                  <a:pt x="405" y="358"/>
                  <a:pt x="419" y="351"/>
                </a:cubicBezTo>
                <a:cubicBezTo>
                  <a:pt x="419" y="351"/>
                  <a:pt x="426" y="351"/>
                  <a:pt x="432" y="351"/>
                </a:cubicBezTo>
                <a:cubicBezTo>
                  <a:pt x="446" y="351"/>
                  <a:pt x="459" y="344"/>
                  <a:pt x="466" y="331"/>
                </a:cubicBezTo>
                <a:cubicBezTo>
                  <a:pt x="473" y="324"/>
                  <a:pt x="480" y="310"/>
                  <a:pt x="493" y="304"/>
                </a:cubicBezTo>
                <a:cubicBezTo>
                  <a:pt x="493" y="317"/>
                  <a:pt x="493" y="324"/>
                  <a:pt x="507" y="331"/>
                </a:cubicBezTo>
                <a:lnTo>
                  <a:pt x="513" y="331"/>
                </a:lnTo>
                <a:cubicBezTo>
                  <a:pt x="527" y="297"/>
                  <a:pt x="520" y="270"/>
                  <a:pt x="507" y="250"/>
                </a:cubicBezTo>
                <a:lnTo>
                  <a:pt x="500" y="250"/>
                </a:lnTo>
                <a:cubicBezTo>
                  <a:pt x="493" y="236"/>
                  <a:pt x="480" y="229"/>
                  <a:pt x="466" y="229"/>
                </a:cubicBezTo>
                <a:cubicBezTo>
                  <a:pt x="453" y="223"/>
                  <a:pt x="439" y="229"/>
                  <a:pt x="432" y="236"/>
                </a:cubicBezTo>
                <a:cubicBezTo>
                  <a:pt x="432" y="209"/>
                  <a:pt x="446" y="189"/>
                  <a:pt x="466" y="182"/>
                </a:cubicBezTo>
                <a:cubicBezTo>
                  <a:pt x="480" y="169"/>
                  <a:pt x="493" y="162"/>
                  <a:pt x="507" y="155"/>
                </a:cubicBezTo>
                <a:cubicBezTo>
                  <a:pt x="513" y="155"/>
                  <a:pt x="520" y="155"/>
                  <a:pt x="520" y="148"/>
                </a:cubicBezTo>
                <a:cubicBezTo>
                  <a:pt x="527" y="148"/>
                  <a:pt x="527" y="148"/>
                  <a:pt x="527" y="148"/>
                </a:cubicBezTo>
                <a:cubicBezTo>
                  <a:pt x="534" y="148"/>
                  <a:pt x="534" y="148"/>
                  <a:pt x="534" y="148"/>
                </a:cubicBezTo>
                <a:cubicBezTo>
                  <a:pt x="540" y="155"/>
                  <a:pt x="554" y="155"/>
                  <a:pt x="567" y="155"/>
                </a:cubicBezTo>
                <a:cubicBezTo>
                  <a:pt x="608" y="115"/>
                  <a:pt x="581" y="61"/>
                  <a:pt x="534" y="40"/>
                </a:cubicBezTo>
                <a:cubicBezTo>
                  <a:pt x="527" y="40"/>
                  <a:pt x="527" y="34"/>
                  <a:pt x="520" y="34"/>
                </a:cubicBezTo>
                <a:cubicBezTo>
                  <a:pt x="520" y="34"/>
                  <a:pt x="513" y="34"/>
                  <a:pt x="507" y="34"/>
                </a:cubicBezTo>
                <a:cubicBezTo>
                  <a:pt x="493" y="27"/>
                  <a:pt x="480" y="27"/>
                  <a:pt x="466" y="34"/>
                </a:cubicBezTo>
                <a:cubicBezTo>
                  <a:pt x="473" y="47"/>
                  <a:pt x="473" y="67"/>
                  <a:pt x="480" y="81"/>
                </a:cubicBezTo>
                <a:cubicBezTo>
                  <a:pt x="473" y="81"/>
                  <a:pt x="473" y="81"/>
                  <a:pt x="466" y="81"/>
                </a:cubicBezTo>
                <a:cubicBezTo>
                  <a:pt x="453" y="81"/>
                  <a:pt x="439" y="81"/>
                  <a:pt x="432" y="81"/>
                </a:cubicBezTo>
                <a:cubicBezTo>
                  <a:pt x="399" y="81"/>
                  <a:pt x="365" y="81"/>
                  <a:pt x="338" y="74"/>
                </a:cubicBezTo>
                <a:cubicBezTo>
                  <a:pt x="324" y="74"/>
                  <a:pt x="311" y="67"/>
                  <a:pt x="304" y="67"/>
                </a:cubicBezTo>
                <a:cubicBezTo>
                  <a:pt x="291" y="61"/>
                  <a:pt x="277" y="54"/>
                  <a:pt x="264" y="47"/>
                </a:cubicBezTo>
                <a:lnTo>
                  <a:pt x="257" y="40"/>
                </a:lnTo>
                <a:cubicBezTo>
                  <a:pt x="243" y="34"/>
                  <a:pt x="230" y="20"/>
                  <a:pt x="216" y="7"/>
                </a:cubicBezTo>
                <a:lnTo>
                  <a:pt x="210" y="0"/>
                </a:lnTo>
                <a:cubicBezTo>
                  <a:pt x="196" y="20"/>
                  <a:pt x="183" y="34"/>
                  <a:pt x="169" y="40"/>
                </a:cubicBezTo>
                <a:cubicBezTo>
                  <a:pt x="162" y="40"/>
                  <a:pt x="149" y="40"/>
                  <a:pt x="135" y="40"/>
                </a:cubicBezTo>
                <a:close/>
                <a:moveTo>
                  <a:pt x="264" y="216"/>
                </a:moveTo>
                <a:lnTo>
                  <a:pt x="264" y="216"/>
                </a:lnTo>
                <a:cubicBezTo>
                  <a:pt x="277" y="182"/>
                  <a:pt x="291" y="162"/>
                  <a:pt x="304" y="148"/>
                </a:cubicBezTo>
                <a:cubicBezTo>
                  <a:pt x="311" y="142"/>
                  <a:pt x="324" y="135"/>
                  <a:pt x="338" y="142"/>
                </a:cubicBezTo>
                <a:cubicBezTo>
                  <a:pt x="372" y="148"/>
                  <a:pt x="412" y="196"/>
                  <a:pt x="426" y="243"/>
                </a:cubicBezTo>
                <a:cubicBezTo>
                  <a:pt x="426" y="243"/>
                  <a:pt x="419" y="250"/>
                  <a:pt x="419" y="256"/>
                </a:cubicBezTo>
                <a:cubicBezTo>
                  <a:pt x="419" y="256"/>
                  <a:pt x="426" y="256"/>
                  <a:pt x="432" y="256"/>
                </a:cubicBezTo>
                <a:cubicBezTo>
                  <a:pt x="432" y="263"/>
                  <a:pt x="432" y="263"/>
                  <a:pt x="432" y="270"/>
                </a:cubicBezTo>
                <a:cubicBezTo>
                  <a:pt x="432" y="263"/>
                  <a:pt x="432" y="263"/>
                  <a:pt x="432" y="256"/>
                </a:cubicBezTo>
                <a:cubicBezTo>
                  <a:pt x="439" y="263"/>
                  <a:pt x="439" y="263"/>
                  <a:pt x="439" y="270"/>
                </a:cubicBezTo>
                <a:cubicBezTo>
                  <a:pt x="439" y="277"/>
                  <a:pt x="432" y="283"/>
                  <a:pt x="432" y="283"/>
                </a:cubicBezTo>
                <a:cubicBezTo>
                  <a:pt x="412" y="304"/>
                  <a:pt x="378" y="310"/>
                  <a:pt x="358" y="337"/>
                </a:cubicBezTo>
                <a:cubicBezTo>
                  <a:pt x="358" y="324"/>
                  <a:pt x="358" y="310"/>
                  <a:pt x="358" y="297"/>
                </a:cubicBezTo>
                <a:cubicBezTo>
                  <a:pt x="351" y="283"/>
                  <a:pt x="345" y="277"/>
                  <a:pt x="338" y="277"/>
                </a:cubicBezTo>
                <a:cubicBezTo>
                  <a:pt x="324" y="270"/>
                  <a:pt x="311" y="277"/>
                  <a:pt x="304" y="283"/>
                </a:cubicBezTo>
                <a:cubicBezTo>
                  <a:pt x="291" y="297"/>
                  <a:pt x="277" y="297"/>
                  <a:pt x="264" y="290"/>
                </a:cubicBezTo>
                <a:cubicBezTo>
                  <a:pt x="264" y="283"/>
                  <a:pt x="257" y="277"/>
                  <a:pt x="257" y="270"/>
                </a:cubicBezTo>
                <a:cubicBezTo>
                  <a:pt x="257" y="250"/>
                  <a:pt x="264" y="229"/>
                  <a:pt x="264" y="216"/>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65" name="Freeform 853"/>
          <p:cNvSpPr>
            <a:spLocks noChangeArrowheads="1"/>
          </p:cNvSpPr>
          <p:nvPr/>
        </p:nvSpPr>
        <p:spPr bwMode="auto">
          <a:xfrm>
            <a:off x="8166100" y="4711700"/>
            <a:ext cx="28575" cy="46038"/>
          </a:xfrm>
          <a:custGeom>
            <a:avLst/>
            <a:gdLst>
              <a:gd name="T0" fmla="*/ 3683 w 109"/>
              <a:gd name="T1" fmla="*/ 88129 h 176"/>
              <a:gd name="T2" fmla="*/ 3683 w 109"/>
              <a:gd name="T3" fmla="*/ 88129 h 176"/>
              <a:gd name="T4" fmla="*/ 6841 w 109"/>
              <a:gd name="T5" fmla="*/ 88129 h 176"/>
              <a:gd name="T6" fmla="*/ 24732 w 109"/>
              <a:gd name="T7" fmla="*/ 91258 h 176"/>
              <a:gd name="T8" fmla="*/ 46307 w 109"/>
              <a:gd name="T9" fmla="*/ 80828 h 176"/>
              <a:gd name="T10" fmla="*/ 53147 w 109"/>
              <a:gd name="T11" fmla="*/ 66748 h 176"/>
              <a:gd name="T12" fmla="*/ 53147 w 109"/>
              <a:gd name="T13" fmla="*/ 34939 h 176"/>
              <a:gd name="T14" fmla="*/ 46307 w 109"/>
              <a:gd name="T15" fmla="*/ 14080 h 176"/>
              <a:gd name="T16" fmla="*/ 24732 w 109"/>
              <a:gd name="T17" fmla="*/ 0 h 176"/>
              <a:gd name="T18" fmla="*/ 17891 w 109"/>
              <a:gd name="T19" fmla="*/ 0 h 176"/>
              <a:gd name="T20" fmla="*/ 6841 w 109"/>
              <a:gd name="T21" fmla="*/ 84478 h 176"/>
              <a:gd name="T22" fmla="*/ 3683 w 109"/>
              <a:gd name="T23" fmla="*/ 88129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176">
                <a:moveTo>
                  <a:pt x="7" y="169"/>
                </a:moveTo>
                <a:lnTo>
                  <a:pt x="7" y="169"/>
                </a:lnTo>
                <a:lnTo>
                  <a:pt x="13" y="169"/>
                </a:lnTo>
                <a:cubicBezTo>
                  <a:pt x="27" y="175"/>
                  <a:pt x="34" y="175"/>
                  <a:pt x="47" y="175"/>
                </a:cubicBezTo>
                <a:cubicBezTo>
                  <a:pt x="61" y="169"/>
                  <a:pt x="74" y="169"/>
                  <a:pt x="88" y="155"/>
                </a:cubicBezTo>
                <a:cubicBezTo>
                  <a:pt x="94" y="148"/>
                  <a:pt x="101" y="142"/>
                  <a:pt x="101" y="128"/>
                </a:cubicBezTo>
                <a:cubicBezTo>
                  <a:pt x="108" y="115"/>
                  <a:pt x="108" y="88"/>
                  <a:pt x="101" y="67"/>
                </a:cubicBezTo>
                <a:cubicBezTo>
                  <a:pt x="101" y="54"/>
                  <a:pt x="94" y="40"/>
                  <a:pt x="88" y="27"/>
                </a:cubicBezTo>
                <a:cubicBezTo>
                  <a:pt x="74" y="13"/>
                  <a:pt x="61" y="7"/>
                  <a:pt x="47" y="0"/>
                </a:cubicBezTo>
                <a:cubicBezTo>
                  <a:pt x="40" y="0"/>
                  <a:pt x="40" y="0"/>
                  <a:pt x="34" y="0"/>
                </a:cubicBezTo>
                <a:cubicBezTo>
                  <a:pt x="0" y="40"/>
                  <a:pt x="47" y="94"/>
                  <a:pt x="13" y="162"/>
                </a:cubicBezTo>
                <a:lnTo>
                  <a:pt x="7" y="169"/>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66" name="Freeform 854"/>
          <p:cNvSpPr>
            <a:spLocks noChangeArrowheads="1"/>
          </p:cNvSpPr>
          <p:nvPr/>
        </p:nvSpPr>
        <p:spPr bwMode="auto">
          <a:xfrm>
            <a:off x="8393113" y="4745038"/>
            <a:ext cx="33338" cy="28575"/>
          </a:xfrm>
          <a:custGeom>
            <a:avLst/>
            <a:gdLst>
              <a:gd name="T0" fmla="*/ 41778 w 129"/>
              <a:gd name="T1" fmla="*/ 3684 h 109"/>
              <a:gd name="T2" fmla="*/ 41778 w 129"/>
              <a:gd name="T3" fmla="*/ 3684 h 109"/>
              <a:gd name="T4" fmla="*/ 27852 w 129"/>
              <a:gd name="T5" fmla="*/ 0 h 109"/>
              <a:gd name="T6" fmla="*/ 24241 w 129"/>
              <a:gd name="T7" fmla="*/ 0 h 109"/>
              <a:gd name="T8" fmla="*/ 17536 w 129"/>
              <a:gd name="T9" fmla="*/ 17892 h 109"/>
              <a:gd name="T10" fmla="*/ 6705 w 129"/>
              <a:gd name="T11" fmla="*/ 35785 h 109"/>
              <a:gd name="T12" fmla="*/ 0 w 129"/>
              <a:gd name="T13" fmla="*/ 53677 h 109"/>
              <a:gd name="T14" fmla="*/ 6705 w 129"/>
              <a:gd name="T15" fmla="*/ 53677 h 109"/>
              <a:gd name="T16" fmla="*/ 17536 w 129"/>
              <a:gd name="T17" fmla="*/ 56835 h 109"/>
              <a:gd name="T18" fmla="*/ 27852 w 129"/>
              <a:gd name="T19" fmla="*/ 56835 h 109"/>
              <a:gd name="T20" fmla="*/ 41778 w 129"/>
              <a:gd name="T21" fmla="*/ 53677 h 109"/>
              <a:gd name="T22" fmla="*/ 41778 w 129"/>
              <a:gd name="T23" fmla="*/ 3684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109">
                <a:moveTo>
                  <a:pt x="81" y="7"/>
                </a:moveTo>
                <a:lnTo>
                  <a:pt x="81" y="7"/>
                </a:lnTo>
                <a:cubicBezTo>
                  <a:pt x="74" y="7"/>
                  <a:pt x="61" y="0"/>
                  <a:pt x="54" y="0"/>
                </a:cubicBezTo>
                <a:cubicBezTo>
                  <a:pt x="47" y="0"/>
                  <a:pt x="47" y="0"/>
                  <a:pt x="47" y="0"/>
                </a:cubicBezTo>
                <a:cubicBezTo>
                  <a:pt x="47" y="14"/>
                  <a:pt x="40" y="27"/>
                  <a:pt x="34" y="34"/>
                </a:cubicBezTo>
                <a:cubicBezTo>
                  <a:pt x="27" y="47"/>
                  <a:pt x="20" y="54"/>
                  <a:pt x="13" y="68"/>
                </a:cubicBezTo>
                <a:cubicBezTo>
                  <a:pt x="7" y="74"/>
                  <a:pt x="7" y="88"/>
                  <a:pt x="0" y="102"/>
                </a:cubicBezTo>
                <a:cubicBezTo>
                  <a:pt x="7" y="102"/>
                  <a:pt x="13" y="102"/>
                  <a:pt x="13" y="102"/>
                </a:cubicBezTo>
                <a:cubicBezTo>
                  <a:pt x="20" y="108"/>
                  <a:pt x="27" y="108"/>
                  <a:pt x="34" y="108"/>
                </a:cubicBezTo>
                <a:cubicBezTo>
                  <a:pt x="40" y="108"/>
                  <a:pt x="47" y="108"/>
                  <a:pt x="54" y="108"/>
                </a:cubicBezTo>
                <a:cubicBezTo>
                  <a:pt x="61" y="108"/>
                  <a:pt x="74" y="102"/>
                  <a:pt x="81" y="102"/>
                </a:cubicBezTo>
                <a:cubicBezTo>
                  <a:pt x="128" y="81"/>
                  <a:pt x="128" y="27"/>
                  <a:pt x="81"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70" name="Freeform 858"/>
          <p:cNvSpPr>
            <a:spLocks noChangeArrowheads="1"/>
          </p:cNvSpPr>
          <p:nvPr/>
        </p:nvSpPr>
        <p:spPr bwMode="auto">
          <a:xfrm>
            <a:off x="9459913" y="4741863"/>
            <a:ext cx="36513" cy="26194"/>
          </a:xfrm>
          <a:custGeom>
            <a:avLst/>
            <a:gdLst>
              <a:gd name="T0" fmla="*/ 52221 w 142"/>
              <a:gd name="T1" fmla="*/ 3104 h 102"/>
              <a:gd name="T2" fmla="*/ 52221 w 142"/>
              <a:gd name="T3" fmla="*/ 3104 h 102"/>
              <a:gd name="T4" fmla="*/ 24301 w 142"/>
              <a:gd name="T5" fmla="*/ 0 h 102"/>
              <a:gd name="T6" fmla="*/ 17062 w 142"/>
              <a:gd name="T7" fmla="*/ 0 h 102"/>
              <a:gd name="T8" fmla="*/ 3102 w 142"/>
              <a:gd name="T9" fmla="*/ 0 h 102"/>
              <a:gd name="T10" fmla="*/ 17062 w 142"/>
              <a:gd name="T11" fmla="*/ 34665 h 102"/>
              <a:gd name="T12" fmla="*/ 24301 w 142"/>
              <a:gd name="T13" fmla="*/ 34665 h 102"/>
              <a:gd name="T14" fmla="*/ 52221 w 142"/>
              <a:gd name="T15" fmla="*/ 41909 h 102"/>
              <a:gd name="T16" fmla="*/ 66181 w 142"/>
              <a:gd name="T17" fmla="*/ 52257 h 102"/>
              <a:gd name="T18" fmla="*/ 52221 w 142"/>
              <a:gd name="T19" fmla="*/ 3104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02">
                <a:moveTo>
                  <a:pt x="101" y="6"/>
                </a:moveTo>
                <a:lnTo>
                  <a:pt x="101" y="6"/>
                </a:lnTo>
                <a:cubicBezTo>
                  <a:pt x="87" y="0"/>
                  <a:pt x="67" y="0"/>
                  <a:pt x="47" y="0"/>
                </a:cubicBezTo>
                <a:cubicBezTo>
                  <a:pt x="40" y="0"/>
                  <a:pt x="33" y="0"/>
                  <a:pt x="33" y="0"/>
                </a:cubicBezTo>
                <a:cubicBezTo>
                  <a:pt x="20" y="0"/>
                  <a:pt x="13" y="0"/>
                  <a:pt x="6" y="0"/>
                </a:cubicBezTo>
                <a:cubicBezTo>
                  <a:pt x="0" y="40"/>
                  <a:pt x="13" y="54"/>
                  <a:pt x="33" y="67"/>
                </a:cubicBezTo>
                <a:cubicBezTo>
                  <a:pt x="33" y="67"/>
                  <a:pt x="40" y="67"/>
                  <a:pt x="47" y="67"/>
                </a:cubicBezTo>
                <a:cubicBezTo>
                  <a:pt x="60" y="74"/>
                  <a:pt x="81" y="81"/>
                  <a:pt x="101" y="81"/>
                </a:cubicBezTo>
                <a:cubicBezTo>
                  <a:pt x="108" y="87"/>
                  <a:pt x="121" y="94"/>
                  <a:pt x="128" y="101"/>
                </a:cubicBezTo>
                <a:cubicBezTo>
                  <a:pt x="141" y="47"/>
                  <a:pt x="128" y="20"/>
                  <a:pt x="101" y="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72" name="Freeform 860"/>
          <p:cNvSpPr>
            <a:spLocks noChangeArrowheads="1"/>
          </p:cNvSpPr>
          <p:nvPr/>
        </p:nvSpPr>
        <p:spPr bwMode="auto">
          <a:xfrm>
            <a:off x="9369425" y="4806157"/>
            <a:ext cx="52388" cy="118269"/>
          </a:xfrm>
          <a:custGeom>
            <a:avLst/>
            <a:gdLst>
              <a:gd name="T0" fmla="*/ 94621 w 203"/>
              <a:gd name="T1" fmla="*/ 105385 h 453"/>
              <a:gd name="T2" fmla="*/ 94621 w 203"/>
              <a:gd name="T3" fmla="*/ 105385 h 453"/>
              <a:gd name="T4" fmla="*/ 87343 w 203"/>
              <a:gd name="T5" fmla="*/ 105385 h 453"/>
              <a:gd name="T6" fmla="*/ 66547 w 203"/>
              <a:gd name="T7" fmla="*/ 105385 h 453"/>
              <a:gd name="T8" fmla="*/ 52510 w 203"/>
              <a:gd name="T9" fmla="*/ 84516 h 453"/>
              <a:gd name="T10" fmla="*/ 45231 w 203"/>
              <a:gd name="T11" fmla="*/ 80864 h 453"/>
              <a:gd name="T12" fmla="*/ 52510 w 203"/>
              <a:gd name="T13" fmla="*/ 80864 h 453"/>
              <a:gd name="T14" fmla="*/ 87343 w 203"/>
              <a:gd name="T15" fmla="*/ 52692 h 453"/>
              <a:gd name="T16" fmla="*/ 94621 w 203"/>
              <a:gd name="T17" fmla="*/ 28172 h 453"/>
              <a:gd name="T18" fmla="*/ 87343 w 203"/>
              <a:gd name="T19" fmla="*/ 24520 h 453"/>
              <a:gd name="T20" fmla="*/ 80584 w 203"/>
              <a:gd name="T21" fmla="*/ 3652 h 453"/>
              <a:gd name="T22" fmla="*/ 52510 w 203"/>
              <a:gd name="T23" fmla="*/ 3652 h 453"/>
              <a:gd name="T24" fmla="*/ 31194 w 203"/>
              <a:gd name="T25" fmla="*/ 14086 h 453"/>
              <a:gd name="T26" fmla="*/ 17157 w 203"/>
              <a:gd name="T27" fmla="*/ 17738 h 453"/>
              <a:gd name="T28" fmla="*/ 10398 w 203"/>
              <a:gd name="T29" fmla="*/ 17738 h 453"/>
              <a:gd name="T30" fmla="*/ 6759 w 203"/>
              <a:gd name="T31" fmla="*/ 17738 h 453"/>
              <a:gd name="T32" fmla="*/ 6759 w 203"/>
              <a:gd name="T33" fmla="*/ 14086 h 453"/>
              <a:gd name="T34" fmla="*/ 3119 w 203"/>
              <a:gd name="T35" fmla="*/ 14086 h 453"/>
              <a:gd name="T36" fmla="*/ 3119 w 203"/>
              <a:gd name="T37" fmla="*/ 14086 h 453"/>
              <a:gd name="T38" fmla="*/ 3119 w 203"/>
              <a:gd name="T39" fmla="*/ 42258 h 453"/>
              <a:gd name="T40" fmla="*/ 6759 w 203"/>
              <a:gd name="T41" fmla="*/ 45910 h 453"/>
              <a:gd name="T42" fmla="*/ 6759 w 203"/>
              <a:gd name="T43" fmla="*/ 52692 h 453"/>
              <a:gd name="T44" fmla="*/ 10398 w 203"/>
              <a:gd name="T45" fmla="*/ 59996 h 453"/>
              <a:gd name="T46" fmla="*/ 17157 w 203"/>
              <a:gd name="T47" fmla="*/ 70430 h 453"/>
              <a:gd name="T48" fmla="*/ 31194 w 203"/>
              <a:gd name="T49" fmla="*/ 77213 h 453"/>
              <a:gd name="T50" fmla="*/ 42112 w 203"/>
              <a:gd name="T51" fmla="*/ 80864 h 453"/>
              <a:gd name="T52" fmla="*/ 31194 w 203"/>
              <a:gd name="T53" fmla="*/ 94951 h 453"/>
              <a:gd name="T54" fmla="*/ 17157 w 203"/>
              <a:gd name="T55" fmla="*/ 94951 h 453"/>
              <a:gd name="T56" fmla="*/ 10398 w 203"/>
              <a:gd name="T57" fmla="*/ 94951 h 453"/>
              <a:gd name="T58" fmla="*/ 6759 w 203"/>
              <a:gd name="T59" fmla="*/ 94951 h 453"/>
              <a:gd name="T60" fmla="*/ 6759 w 203"/>
              <a:gd name="T61" fmla="*/ 94951 h 453"/>
              <a:gd name="T62" fmla="*/ 3119 w 203"/>
              <a:gd name="T63" fmla="*/ 94951 h 453"/>
              <a:gd name="T64" fmla="*/ 3119 w 203"/>
              <a:gd name="T65" fmla="*/ 94951 h 453"/>
              <a:gd name="T66" fmla="*/ 3119 w 203"/>
              <a:gd name="T67" fmla="*/ 116341 h 453"/>
              <a:gd name="T68" fmla="*/ 6759 w 203"/>
              <a:gd name="T69" fmla="*/ 123123 h 453"/>
              <a:gd name="T70" fmla="*/ 6759 w 203"/>
              <a:gd name="T71" fmla="*/ 133557 h 453"/>
              <a:gd name="T72" fmla="*/ 10398 w 203"/>
              <a:gd name="T73" fmla="*/ 140861 h 453"/>
              <a:gd name="T74" fmla="*/ 17157 w 203"/>
              <a:gd name="T75" fmla="*/ 151295 h 453"/>
              <a:gd name="T76" fmla="*/ 31194 w 203"/>
              <a:gd name="T77" fmla="*/ 158599 h 453"/>
              <a:gd name="T78" fmla="*/ 42112 w 203"/>
              <a:gd name="T79" fmla="*/ 158599 h 453"/>
              <a:gd name="T80" fmla="*/ 31194 w 203"/>
              <a:gd name="T81" fmla="*/ 189901 h 453"/>
              <a:gd name="T82" fmla="*/ 28074 w 203"/>
              <a:gd name="T83" fmla="*/ 232159 h 453"/>
              <a:gd name="T84" fmla="*/ 31194 w 203"/>
              <a:gd name="T85" fmla="*/ 235811 h 453"/>
              <a:gd name="T86" fmla="*/ 52510 w 203"/>
              <a:gd name="T87" fmla="*/ 232159 h 453"/>
              <a:gd name="T88" fmla="*/ 87343 w 203"/>
              <a:gd name="T89" fmla="*/ 218073 h 453"/>
              <a:gd name="T90" fmla="*/ 101380 w 203"/>
              <a:gd name="T91" fmla="*/ 218073 h 453"/>
              <a:gd name="T92" fmla="*/ 105019 w 203"/>
              <a:gd name="T93" fmla="*/ 221725 h 453"/>
              <a:gd name="T94" fmla="*/ 101380 w 203"/>
              <a:gd name="T95" fmla="*/ 193553 h 453"/>
              <a:gd name="T96" fmla="*/ 94621 w 203"/>
              <a:gd name="T97" fmla="*/ 105385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3" h="453">
                <a:moveTo>
                  <a:pt x="182" y="202"/>
                </a:moveTo>
                <a:lnTo>
                  <a:pt x="182" y="202"/>
                </a:lnTo>
                <a:cubicBezTo>
                  <a:pt x="175" y="202"/>
                  <a:pt x="168" y="202"/>
                  <a:pt x="168" y="202"/>
                </a:cubicBezTo>
                <a:cubicBezTo>
                  <a:pt x="155" y="196"/>
                  <a:pt x="141" y="196"/>
                  <a:pt x="128" y="202"/>
                </a:cubicBezTo>
                <a:cubicBezTo>
                  <a:pt x="128" y="182"/>
                  <a:pt x="114" y="169"/>
                  <a:pt x="101" y="162"/>
                </a:cubicBezTo>
                <a:cubicBezTo>
                  <a:pt x="94" y="162"/>
                  <a:pt x="87" y="155"/>
                  <a:pt x="87" y="155"/>
                </a:cubicBezTo>
                <a:cubicBezTo>
                  <a:pt x="87" y="155"/>
                  <a:pt x="94" y="155"/>
                  <a:pt x="101" y="155"/>
                </a:cubicBezTo>
                <a:cubicBezTo>
                  <a:pt x="128" y="155"/>
                  <a:pt x="148" y="135"/>
                  <a:pt x="168" y="101"/>
                </a:cubicBezTo>
                <a:cubicBezTo>
                  <a:pt x="175" y="88"/>
                  <a:pt x="175" y="74"/>
                  <a:pt x="182" y="54"/>
                </a:cubicBezTo>
                <a:cubicBezTo>
                  <a:pt x="175" y="54"/>
                  <a:pt x="168" y="47"/>
                  <a:pt x="168" y="47"/>
                </a:cubicBezTo>
                <a:cubicBezTo>
                  <a:pt x="155" y="40"/>
                  <a:pt x="148" y="27"/>
                  <a:pt x="155" y="7"/>
                </a:cubicBezTo>
                <a:cubicBezTo>
                  <a:pt x="128" y="0"/>
                  <a:pt x="114" y="0"/>
                  <a:pt x="101" y="7"/>
                </a:cubicBezTo>
                <a:cubicBezTo>
                  <a:pt x="87" y="13"/>
                  <a:pt x="74" y="20"/>
                  <a:pt x="60" y="27"/>
                </a:cubicBezTo>
                <a:cubicBezTo>
                  <a:pt x="54" y="27"/>
                  <a:pt x="47" y="34"/>
                  <a:pt x="33" y="34"/>
                </a:cubicBezTo>
                <a:cubicBezTo>
                  <a:pt x="33" y="34"/>
                  <a:pt x="27" y="34"/>
                  <a:pt x="20" y="34"/>
                </a:cubicBezTo>
                <a:cubicBezTo>
                  <a:pt x="20" y="34"/>
                  <a:pt x="20" y="34"/>
                  <a:pt x="13" y="34"/>
                </a:cubicBezTo>
                <a:cubicBezTo>
                  <a:pt x="13" y="34"/>
                  <a:pt x="13" y="34"/>
                  <a:pt x="13" y="27"/>
                </a:cubicBezTo>
                <a:cubicBezTo>
                  <a:pt x="6" y="27"/>
                  <a:pt x="6" y="27"/>
                  <a:pt x="6" y="27"/>
                </a:cubicBezTo>
                <a:cubicBezTo>
                  <a:pt x="0" y="47"/>
                  <a:pt x="6" y="67"/>
                  <a:pt x="6" y="81"/>
                </a:cubicBezTo>
                <a:lnTo>
                  <a:pt x="13" y="88"/>
                </a:lnTo>
                <a:cubicBezTo>
                  <a:pt x="13" y="94"/>
                  <a:pt x="13" y="94"/>
                  <a:pt x="13" y="101"/>
                </a:cubicBezTo>
                <a:cubicBezTo>
                  <a:pt x="20" y="108"/>
                  <a:pt x="20" y="108"/>
                  <a:pt x="20" y="115"/>
                </a:cubicBezTo>
                <a:cubicBezTo>
                  <a:pt x="27" y="121"/>
                  <a:pt x="27" y="128"/>
                  <a:pt x="33" y="135"/>
                </a:cubicBezTo>
                <a:cubicBezTo>
                  <a:pt x="40" y="142"/>
                  <a:pt x="54" y="148"/>
                  <a:pt x="60" y="148"/>
                </a:cubicBezTo>
                <a:cubicBezTo>
                  <a:pt x="67" y="155"/>
                  <a:pt x="74" y="155"/>
                  <a:pt x="81" y="155"/>
                </a:cubicBezTo>
                <a:cubicBezTo>
                  <a:pt x="81" y="169"/>
                  <a:pt x="74" y="175"/>
                  <a:pt x="60" y="182"/>
                </a:cubicBezTo>
                <a:cubicBezTo>
                  <a:pt x="54" y="182"/>
                  <a:pt x="47" y="182"/>
                  <a:pt x="33" y="182"/>
                </a:cubicBezTo>
                <a:cubicBezTo>
                  <a:pt x="33" y="182"/>
                  <a:pt x="27" y="182"/>
                  <a:pt x="20" y="182"/>
                </a:cubicBezTo>
                <a:cubicBezTo>
                  <a:pt x="13" y="182"/>
                  <a:pt x="13" y="182"/>
                  <a:pt x="13" y="182"/>
                </a:cubicBezTo>
                <a:cubicBezTo>
                  <a:pt x="6" y="182"/>
                  <a:pt x="6" y="182"/>
                  <a:pt x="6" y="182"/>
                </a:cubicBezTo>
                <a:cubicBezTo>
                  <a:pt x="6" y="196"/>
                  <a:pt x="6" y="209"/>
                  <a:pt x="6" y="223"/>
                </a:cubicBezTo>
                <a:cubicBezTo>
                  <a:pt x="6" y="229"/>
                  <a:pt x="6" y="236"/>
                  <a:pt x="13" y="236"/>
                </a:cubicBezTo>
                <a:cubicBezTo>
                  <a:pt x="13" y="243"/>
                  <a:pt x="13" y="250"/>
                  <a:pt x="13" y="256"/>
                </a:cubicBezTo>
                <a:cubicBezTo>
                  <a:pt x="20" y="263"/>
                  <a:pt x="20" y="263"/>
                  <a:pt x="20" y="270"/>
                </a:cubicBezTo>
                <a:cubicBezTo>
                  <a:pt x="27" y="277"/>
                  <a:pt x="27" y="283"/>
                  <a:pt x="33" y="290"/>
                </a:cubicBezTo>
                <a:cubicBezTo>
                  <a:pt x="40" y="297"/>
                  <a:pt x="54" y="297"/>
                  <a:pt x="60" y="304"/>
                </a:cubicBezTo>
                <a:cubicBezTo>
                  <a:pt x="67" y="304"/>
                  <a:pt x="74" y="304"/>
                  <a:pt x="81" y="304"/>
                </a:cubicBezTo>
                <a:cubicBezTo>
                  <a:pt x="74" y="324"/>
                  <a:pt x="67" y="331"/>
                  <a:pt x="60" y="364"/>
                </a:cubicBezTo>
                <a:cubicBezTo>
                  <a:pt x="54" y="378"/>
                  <a:pt x="54" y="405"/>
                  <a:pt x="54" y="445"/>
                </a:cubicBezTo>
                <a:cubicBezTo>
                  <a:pt x="54" y="445"/>
                  <a:pt x="60" y="445"/>
                  <a:pt x="60" y="452"/>
                </a:cubicBezTo>
                <a:cubicBezTo>
                  <a:pt x="74" y="452"/>
                  <a:pt x="87" y="452"/>
                  <a:pt x="101" y="445"/>
                </a:cubicBezTo>
                <a:cubicBezTo>
                  <a:pt x="121" y="439"/>
                  <a:pt x="135" y="425"/>
                  <a:pt x="168" y="418"/>
                </a:cubicBezTo>
                <a:cubicBezTo>
                  <a:pt x="175" y="418"/>
                  <a:pt x="182" y="418"/>
                  <a:pt x="195" y="418"/>
                </a:cubicBezTo>
                <a:cubicBezTo>
                  <a:pt x="202" y="418"/>
                  <a:pt x="202" y="425"/>
                  <a:pt x="202" y="425"/>
                </a:cubicBezTo>
                <a:cubicBezTo>
                  <a:pt x="202" y="405"/>
                  <a:pt x="202" y="391"/>
                  <a:pt x="195" y="371"/>
                </a:cubicBezTo>
                <a:cubicBezTo>
                  <a:pt x="189" y="297"/>
                  <a:pt x="189" y="250"/>
                  <a:pt x="182" y="20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75" name="Freeform 863"/>
          <p:cNvSpPr>
            <a:spLocks noChangeArrowheads="1"/>
          </p:cNvSpPr>
          <p:nvPr/>
        </p:nvSpPr>
        <p:spPr bwMode="auto">
          <a:xfrm>
            <a:off x="9052719" y="4749800"/>
            <a:ext cx="118269" cy="147638"/>
          </a:xfrm>
          <a:custGeom>
            <a:avLst/>
            <a:gdLst>
              <a:gd name="T0" fmla="*/ 6767 w 454"/>
              <a:gd name="T1" fmla="*/ 253258 h 568"/>
              <a:gd name="T2" fmla="*/ 6767 w 454"/>
              <a:gd name="T3" fmla="*/ 256906 h 568"/>
              <a:gd name="T4" fmla="*/ 63504 w 454"/>
              <a:gd name="T5" fmla="*/ 285046 h 568"/>
              <a:gd name="T6" fmla="*/ 63504 w 454"/>
              <a:gd name="T7" fmla="*/ 263680 h 568"/>
              <a:gd name="T8" fmla="*/ 63504 w 454"/>
              <a:gd name="T9" fmla="*/ 235541 h 568"/>
              <a:gd name="T10" fmla="*/ 94735 w 454"/>
              <a:gd name="T11" fmla="*/ 225118 h 568"/>
              <a:gd name="T12" fmla="*/ 119720 w 454"/>
              <a:gd name="T13" fmla="*/ 207401 h 568"/>
              <a:gd name="T14" fmla="*/ 126487 w 454"/>
              <a:gd name="T15" fmla="*/ 147473 h 568"/>
              <a:gd name="T16" fmla="*/ 126487 w 454"/>
              <a:gd name="T17" fmla="*/ 116207 h 568"/>
              <a:gd name="T18" fmla="*/ 122843 w 454"/>
              <a:gd name="T19" fmla="*/ 73997 h 568"/>
              <a:gd name="T20" fmla="*/ 140541 w 454"/>
              <a:gd name="T21" fmla="*/ 73997 h 568"/>
              <a:gd name="T22" fmla="*/ 165526 w 454"/>
              <a:gd name="T23" fmla="*/ 73997 h 568"/>
              <a:gd name="T24" fmla="*/ 189991 w 454"/>
              <a:gd name="T25" fmla="*/ 94842 h 568"/>
              <a:gd name="T26" fmla="*/ 204045 w 454"/>
              <a:gd name="T27" fmla="*/ 98489 h 568"/>
              <a:gd name="T28" fmla="*/ 235796 w 454"/>
              <a:gd name="T29" fmla="*/ 105264 h 568"/>
              <a:gd name="T30" fmla="*/ 218099 w 454"/>
              <a:gd name="T31" fmla="*/ 70349 h 568"/>
              <a:gd name="T32" fmla="*/ 196757 w 454"/>
              <a:gd name="T33" fmla="*/ 70349 h 568"/>
              <a:gd name="T34" fmla="*/ 204045 w 454"/>
              <a:gd name="T35" fmla="*/ 66702 h 568"/>
              <a:gd name="T36" fmla="*/ 221742 w 454"/>
              <a:gd name="T37" fmla="*/ 66702 h 568"/>
              <a:gd name="T38" fmla="*/ 218099 w 454"/>
              <a:gd name="T39" fmla="*/ 14070 h 568"/>
              <a:gd name="T40" fmla="*/ 204045 w 454"/>
              <a:gd name="T41" fmla="*/ 3127 h 568"/>
              <a:gd name="T42" fmla="*/ 189991 w 454"/>
              <a:gd name="T43" fmla="*/ 0 h 568"/>
              <a:gd name="T44" fmla="*/ 182703 w 454"/>
              <a:gd name="T45" fmla="*/ 24492 h 568"/>
              <a:gd name="T46" fmla="*/ 165526 w 454"/>
              <a:gd name="T47" fmla="*/ 34914 h 568"/>
              <a:gd name="T48" fmla="*/ 126487 w 454"/>
              <a:gd name="T49" fmla="*/ 42210 h 568"/>
              <a:gd name="T50" fmla="*/ 105666 w 454"/>
              <a:gd name="T51" fmla="*/ 28140 h 568"/>
              <a:gd name="T52" fmla="*/ 98379 w 454"/>
              <a:gd name="T53" fmla="*/ 31266 h 568"/>
              <a:gd name="T54" fmla="*/ 91612 w 454"/>
              <a:gd name="T55" fmla="*/ 28140 h 568"/>
              <a:gd name="T56" fmla="*/ 87968 w 454"/>
              <a:gd name="T57" fmla="*/ 17197 h 568"/>
              <a:gd name="T58" fmla="*/ 63504 w 454"/>
              <a:gd name="T59" fmla="*/ 14070 h 568"/>
              <a:gd name="T60" fmla="*/ 42162 w 454"/>
              <a:gd name="T61" fmla="*/ 14070 h 568"/>
              <a:gd name="T62" fmla="*/ 63504 w 454"/>
              <a:gd name="T63" fmla="*/ 28140 h 568"/>
              <a:gd name="T64" fmla="*/ 45806 w 454"/>
              <a:gd name="T65" fmla="*/ 48984 h 568"/>
              <a:gd name="T66" fmla="*/ 45806 w 454"/>
              <a:gd name="T67" fmla="*/ 63054 h 568"/>
              <a:gd name="T68" fmla="*/ 63504 w 454"/>
              <a:gd name="T69" fmla="*/ 77124 h 568"/>
              <a:gd name="T70" fmla="*/ 73914 w 454"/>
              <a:gd name="T71" fmla="*/ 66702 h 568"/>
              <a:gd name="T72" fmla="*/ 77558 w 454"/>
              <a:gd name="T73" fmla="*/ 84419 h 568"/>
              <a:gd name="T74" fmla="*/ 63504 w 454"/>
              <a:gd name="T75" fmla="*/ 137051 h 568"/>
              <a:gd name="T76" fmla="*/ 63504 w 454"/>
              <a:gd name="T77" fmla="*/ 147473 h 568"/>
              <a:gd name="T78" fmla="*/ 63504 w 454"/>
              <a:gd name="T79" fmla="*/ 158417 h 568"/>
              <a:gd name="T80" fmla="*/ 42162 w 454"/>
              <a:gd name="T81" fmla="*/ 144347 h 568"/>
              <a:gd name="T82" fmla="*/ 38519 w 454"/>
              <a:gd name="T83" fmla="*/ 154769 h 5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4" h="568">
                <a:moveTo>
                  <a:pt x="13" y="486"/>
                </a:moveTo>
                <a:lnTo>
                  <a:pt x="13" y="486"/>
                </a:lnTo>
                <a:cubicBezTo>
                  <a:pt x="7" y="486"/>
                  <a:pt x="7" y="493"/>
                  <a:pt x="0" y="493"/>
                </a:cubicBezTo>
                <a:cubicBezTo>
                  <a:pt x="7" y="493"/>
                  <a:pt x="7" y="493"/>
                  <a:pt x="13" y="493"/>
                </a:cubicBezTo>
                <a:cubicBezTo>
                  <a:pt x="47" y="499"/>
                  <a:pt x="67" y="513"/>
                  <a:pt x="88" y="526"/>
                </a:cubicBezTo>
                <a:cubicBezTo>
                  <a:pt x="101" y="533"/>
                  <a:pt x="108" y="540"/>
                  <a:pt x="122" y="547"/>
                </a:cubicBezTo>
                <a:cubicBezTo>
                  <a:pt x="128" y="560"/>
                  <a:pt x="142" y="567"/>
                  <a:pt x="149" y="567"/>
                </a:cubicBezTo>
                <a:cubicBezTo>
                  <a:pt x="135" y="547"/>
                  <a:pt x="122" y="526"/>
                  <a:pt x="122" y="506"/>
                </a:cubicBezTo>
                <a:cubicBezTo>
                  <a:pt x="115" y="486"/>
                  <a:pt x="115" y="466"/>
                  <a:pt x="115" y="452"/>
                </a:cubicBezTo>
                <a:cubicBezTo>
                  <a:pt x="115" y="452"/>
                  <a:pt x="115" y="452"/>
                  <a:pt x="122" y="452"/>
                </a:cubicBezTo>
                <a:cubicBezTo>
                  <a:pt x="135" y="452"/>
                  <a:pt x="155" y="445"/>
                  <a:pt x="169" y="439"/>
                </a:cubicBezTo>
                <a:cubicBezTo>
                  <a:pt x="169" y="439"/>
                  <a:pt x="176" y="432"/>
                  <a:pt x="182" y="432"/>
                </a:cubicBezTo>
                <a:cubicBezTo>
                  <a:pt x="182" y="425"/>
                  <a:pt x="189" y="425"/>
                  <a:pt x="189" y="425"/>
                </a:cubicBezTo>
                <a:cubicBezTo>
                  <a:pt x="203" y="412"/>
                  <a:pt x="216" y="405"/>
                  <a:pt x="230" y="398"/>
                </a:cubicBezTo>
                <a:cubicBezTo>
                  <a:pt x="230" y="358"/>
                  <a:pt x="223" y="324"/>
                  <a:pt x="203" y="290"/>
                </a:cubicBezTo>
                <a:cubicBezTo>
                  <a:pt x="216" y="290"/>
                  <a:pt x="223" y="290"/>
                  <a:pt x="243" y="283"/>
                </a:cubicBezTo>
                <a:cubicBezTo>
                  <a:pt x="250" y="283"/>
                  <a:pt x="250" y="283"/>
                  <a:pt x="250" y="283"/>
                </a:cubicBezTo>
                <a:cubicBezTo>
                  <a:pt x="250" y="263"/>
                  <a:pt x="250" y="243"/>
                  <a:pt x="243" y="223"/>
                </a:cubicBezTo>
                <a:cubicBezTo>
                  <a:pt x="236" y="216"/>
                  <a:pt x="236" y="209"/>
                  <a:pt x="230" y="202"/>
                </a:cubicBezTo>
                <a:cubicBezTo>
                  <a:pt x="236" y="175"/>
                  <a:pt x="236" y="162"/>
                  <a:pt x="236" y="142"/>
                </a:cubicBezTo>
                <a:cubicBezTo>
                  <a:pt x="243" y="142"/>
                  <a:pt x="243" y="142"/>
                  <a:pt x="243" y="142"/>
                </a:cubicBezTo>
                <a:cubicBezTo>
                  <a:pt x="250" y="142"/>
                  <a:pt x="263" y="142"/>
                  <a:pt x="270" y="142"/>
                </a:cubicBezTo>
                <a:cubicBezTo>
                  <a:pt x="290" y="142"/>
                  <a:pt x="304" y="142"/>
                  <a:pt x="318" y="142"/>
                </a:cubicBezTo>
                <a:cubicBezTo>
                  <a:pt x="324" y="155"/>
                  <a:pt x="338" y="162"/>
                  <a:pt x="351" y="175"/>
                </a:cubicBezTo>
                <a:cubicBezTo>
                  <a:pt x="358" y="175"/>
                  <a:pt x="365" y="175"/>
                  <a:pt x="365" y="182"/>
                </a:cubicBezTo>
                <a:cubicBezTo>
                  <a:pt x="372" y="182"/>
                  <a:pt x="378" y="182"/>
                  <a:pt x="378" y="182"/>
                </a:cubicBezTo>
                <a:cubicBezTo>
                  <a:pt x="385" y="189"/>
                  <a:pt x="385" y="189"/>
                  <a:pt x="392" y="189"/>
                </a:cubicBezTo>
                <a:cubicBezTo>
                  <a:pt x="399" y="196"/>
                  <a:pt x="405" y="196"/>
                  <a:pt x="419" y="202"/>
                </a:cubicBezTo>
                <a:cubicBezTo>
                  <a:pt x="432" y="202"/>
                  <a:pt x="446" y="202"/>
                  <a:pt x="453" y="202"/>
                </a:cubicBezTo>
                <a:cubicBezTo>
                  <a:pt x="453" y="128"/>
                  <a:pt x="453" y="128"/>
                  <a:pt x="453" y="128"/>
                </a:cubicBezTo>
                <a:cubicBezTo>
                  <a:pt x="439" y="128"/>
                  <a:pt x="426" y="135"/>
                  <a:pt x="419" y="135"/>
                </a:cubicBezTo>
                <a:cubicBezTo>
                  <a:pt x="405" y="142"/>
                  <a:pt x="392" y="142"/>
                  <a:pt x="392" y="142"/>
                </a:cubicBezTo>
                <a:cubicBezTo>
                  <a:pt x="385" y="142"/>
                  <a:pt x="385" y="142"/>
                  <a:pt x="378" y="135"/>
                </a:cubicBezTo>
                <a:cubicBezTo>
                  <a:pt x="385" y="135"/>
                  <a:pt x="385" y="135"/>
                  <a:pt x="392" y="128"/>
                </a:cubicBezTo>
                <a:cubicBezTo>
                  <a:pt x="399" y="121"/>
                  <a:pt x="405" y="121"/>
                  <a:pt x="419" y="128"/>
                </a:cubicBezTo>
                <a:lnTo>
                  <a:pt x="426" y="128"/>
                </a:lnTo>
                <a:cubicBezTo>
                  <a:pt x="426" y="81"/>
                  <a:pt x="432" y="47"/>
                  <a:pt x="453" y="27"/>
                </a:cubicBezTo>
                <a:cubicBezTo>
                  <a:pt x="439" y="27"/>
                  <a:pt x="426" y="27"/>
                  <a:pt x="419" y="27"/>
                </a:cubicBezTo>
                <a:cubicBezTo>
                  <a:pt x="412" y="27"/>
                  <a:pt x="412" y="27"/>
                  <a:pt x="412" y="33"/>
                </a:cubicBezTo>
                <a:cubicBezTo>
                  <a:pt x="405" y="20"/>
                  <a:pt x="399" y="13"/>
                  <a:pt x="392" y="6"/>
                </a:cubicBezTo>
                <a:cubicBezTo>
                  <a:pt x="385" y="6"/>
                  <a:pt x="385" y="0"/>
                  <a:pt x="378" y="0"/>
                </a:cubicBezTo>
                <a:cubicBezTo>
                  <a:pt x="378" y="0"/>
                  <a:pt x="372" y="0"/>
                  <a:pt x="365" y="0"/>
                </a:cubicBezTo>
                <a:cubicBezTo>
                  <a:pt x="365" y="20"/>
                  <a:pt x="365" y="33"/>
                  <a:pt x="351" y="47"/>
                </a:cubicBezTo>
                <a:cubicBezTo>
                  <a:pt x="345" y="67"/>
                  <a:pt x="324" y="81"/>
                  <a:pt x="318" y="101"/>
                </a:cubicBezTo>
                <a:cubicBezTo>
                  <a:pt x="318" y="67"/>
                  <a:pt x="318" y="67"/>
                  <a:pt x="318" y="67"/>
                </a:cubicBezTo>
                <a:cubicBezTo>
                  <a:pt x="304" y="67"/>
                  <a:pt x="284" y="67"/>
                  <a:pt x="270" y="74"/>
                </a:cubicBezTo>
                <a:cubicBezTo>
                  <a:pt x="263" y="74"/>
                  <a:pt x="250" y="74"/>
                  <a:pt x="243" y="81"/>
                </a:cubicBezTo>
                <a:cubicBezTo>
                  <a:pt x="236" y="81"/>
                  <a:pt x="236" y="88"/>
                  <a:pt x="230" y="88"/>
                </a:cubicBezTo>
                <a:cubicBezTo>
                  <a:pt x="223" y="74"/>
                  <a:pt x="216" y="67"/>
                  <a:pt x="203" y="54"/>
                </a:cubicBezTo>
                <a:cubicBezTo>
                  <a:pt x="209" y="74"/>
                  <a:pt x="203" y="88"/>
                  <a:pt x="203" y="94"/>
                </a:cubicBezTo>
                <a:cubicBezTo>
                  <a:pt x="196" y="81"/>
                  <a:pt x="196" y="67"/>
                  <a:pt x="189" y="60"/>
                </a:cubicBezTo>
                <a:cubicBezTo>
                  <a:pt x="189" y="54"/>
                  <a:pt x="182" y="54"/>
                  <a:pt x="182" y="54"/>
                </a:cubicBezTo>
                <a:lnTo>
                  <a:pt x="176" y="54"/>
                </a:lnTo>
                <a:cubicBezTo>
                  <a:pt x="176" y="47"/>
                  <a:pt x="169" y="40"/>
                  <a:pt x="169" y="33"/>
                </a:cubicBezTo>
                <a:cubicBezTo>
                  <a:pt x="162" y="27"/>
                  <a:pt x="162" y="27"/>
                  <a:pt x="155" y="27"/>
                </a:cubicBezTo>
                <a:cubicBezTo>
                  <a:pt x="149" y="67"/>
                  <a:pt x="135" y="47"/>
                  <a:pt x="122" y="27"/>
                </a:cubicBezTo>
                <a:cubicBezTo>
                  <a:pt x="108" y="13"/>
                  <a:pt x="101" y="0"/>
                  <a:pt x="88" y="0"/>
                </a:cubicBezTo>
                <a:cubicBezTo>
                  <a:pt x="81" y="0"/>
                  <a:pt x="81" y="6"/>
                  <a:pt x="81" y="27"/>
                </a:cubicBezTo>
                <a:cubicBezTo>
                  <a:pt x="81" y="27"/>
                  <a:pt x="88" y="27"/>
                  <a:pt x="88" y="33"/>
                </a:cubicBezTo>
                <a:cubicBezTo>
                  <a:pt x="108" y="40"/>
                  <a:pt x="115" y="47"/>
                  <a:pt x="122" y="54"/>
                </a:cubicBezTo>
                <a:cubicBezTo>
                  <a:pt x="122" y="60"/>
                  <a:pt x="122" y="67"/>
                  <a:pt x="122" y="74"/>
                </a:cubicBezTo>
                <a:cubicBezTo>
                  <a:pt x="115" y="81"/>
                  <a:pt x="101" y="88"/>
                  <a:pt x="88" y="94"/>
                </a:cubicBezTo>
                <a:cubicBezTo>
                  <a:pt x="74" y="108"/>
                  <a:pt x="61" y="115"/>
                  <a:pt x="81" y="121"/>
                </a:cubicBezTo>
                <a:lnTo>
                  <a:pt x="88" y="121"/>
                </a:lnTo>
                <a:cubicBezTo>
                  <a:pt x="95" y="121"/>
                  <a:pt x="95" y="121"/>
                  <a:pt x="95" y="121"/>
                </a:cubicBezTo>
                <a:cubicBezTo>
                  <a:pt x="95" y="128"/>
                  <a:pt x="101" y="135"/>
                  <a:pt x="122" y="148"/>
                </a:cubicBezTo>
                <a:cubicBezTo>
                  <a:pt x="122" y="148"/>
                  <a:pt x="122" y="148"/>
                  <a:pt x="128" y="148"/>
                </a:cubicBezTo>
                <a:cubicBezTo>
                  <a:pt x="128" y="142"/>
                  <a:pt x="135" y="135"/>
                  <a:pt x="142" y="128"/>
                </a:cubicBezTo>
                <a:cubicBezTo>
                  <a:pt x="149" y="135"/>
                  <a:pt x="155" y="135"/>
                  <a:pt x="155" y="135"/>
                </a:cubicBezTo>
                <a:cubicBezTo>
                  <a:pt x="155" y="142"/>
                  <a:pt x="149" y="155"/>
                  <a:pt x="149" y="162"/>
                </a:cubicBezTo>
                <a:cubicBezTo>
                  <a:pt x="142" y="169"/>
                  <a:pt x="128" y="175"/>
                  <a:pt x="122" y="182"/>
                </a:cubicBezTo>
                <a:cubicBezTo>
                  <a:pt x="182" y="196"/>
                  <a:pt x="128" y="223"/>
                  <a:pt x="122" y="263"/>
                </a:cubicBezTo>
                <a:cubicBezTo>
                  <a:pt x="115" y="263"/>
                  <a:pt x="115" y="270"/>
                  <a:pt x="122" y="277"/>
                </a:cubicBezTo>
                <a:lnTo>
                  <a:pt x="122" y="283"/>
                </a:lnTo>
                <a:cubicBezTo>
                  <a:pt x="135" y="283"/>
                  <a:pt x="149" y="290"/>
                  <a:pt x="155" y="290"/>
                </a:cubicBezTo>
                <a:cubicBezTo>
                  <a:pt x="149" y="317"/>
                  <a:pt x="135" y="317"/>
                  <a:pt x="122" y="304"/>
                </a:cubicBezTo>
                <a:cubicBezTo>
                  <a:pt x="108" y="297"/>
                  <a:pt x="101" y="290"/>
                  <a:pt x="88" y="283"/>
                </a:cubicBezTo>
                <a:lnTo>
                  <a:pt x="81" y="277"/>
                </a:lnTo>
                <a:cubicBezTo>
                  <a:pt x="81" y="283"/>
                  <a:pt x="81" y="297"/>
                  <a:pt x="81" y="304"/>
                </a:cubicBezTo>
                <a:cubicBezTo>
                  <a:pt x="81" y="304"/>
                  <a:pt x="81" y="297"/>
                  <a:pt x="74" y="297"/>
                </a:cubicBezTo>
                <a:cubicBezTo>
                  <a:pt x="27" y="385"/>
                  <a:pt x="67" y="432"/>
                  <a:pt x="13" y="48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77" name="Freeform 865"/>
          <p:cNvSpPr>
            <a:spLocks noChangeArrowheads="1"/>
          </p:cNvSpPr>
          <p:nvPr/>
        </p:nvSpPr>
        <p:spPr bwMode="auto">
          <a:xfrm>
            <a:off x="9072563" y="4724400"/>
            <a:ext cx="47625" cy="23019"/>
          </a:xfrm>
          <a:custGeom>
            <a:avLst/>
            <a:gdLst>
              <a:gd name="T0" fmla="*/ 81699 w 184"/>
              <a:gd name="T1" fmla="*/ 0 h 89"/>
              <a:gd name="T2" fmla="*/ 81699 w 184"/>
              <a:gd name="T3" fmla="*/ 0 h 89"/>
              <a:gd name="T4" fmla="*/ 60227 w 184"/>
              <a:gd name="T5" fmla="*/ 21140 h 89"/>
              <a:gd name="T6" fmla="*/ 56561 w 184"/>
              <a:gd name="T7" fmla="*/ 21140 h 89"/>
              <a:gd name="T8" fmla="*/ 49753 w 184"/>
              <a:gd name="T9" fmla="*/ 17531 h 89"/>
              <a:gd name="T10" fmla="*/ 25138 w 184"/>
              <a:gd name="T11" fmla="*/ 17531 h 89"/>
              <a:gd name="T12" fmla="*/ 7332 w 184"/>
              <a:gd name="T13" fmla="*/ 24234 h 89"/>
              <a:gd name="T14" fmla="*/ 0 w 184"/>
              <a:gd name="T15" fmla="*/ 38156 h 89"/>
              <a:gd name="T16" fmla="*/ 7332 w 184"/>
              <a:gd name="T17" fmla="*/ 41765 h 89"/>
              <a:gd name="T18" fmla="*/ 25138 w 184"/>
              <a:gd name="T19" fmla="*/ 45374 h 89"/>
              <a:gd name="T20" fmla="*/ 49753 w 184"/>
              <a:gd name="T21" fmla="*/ 41765 h 89"/>
              <a:gd name="T22" fmla="*/ 56561 w 184"/>
              <a:gd name="T23" fmla="*/ 38156 h 89"/>
              <a:gd name="T24" fmla="*/ 60227 w 184"/>
              <a:gd name="T25" fmla="*/ 38156 h 89"/>
              <a:gd name="T26" fmla="*/ 88507 w 184"/>
              <a:gd name="T27" fmla="*/ 24234 h 89"/>
              <a:gd name="T28" fmla="*/ 92173 w 184"/>
              <a:gd name="T29" fmla="*/ 24234 h 89"/>
              <a:gd name="T30" fmla="*/ 88507 w 184"/>
              <a:gd name="T31" fmla="*/ 24234 h 89"/>
              <a:gd name="T32" fmla="*/ 81699 w 184"/>
              <a:gd name="T33" fmla="*/ 10312 h 89"/>
              <a:gd name="T34" fmla="*/ 81699 w 184"/>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 h="89">
                <a:moveTo>
                  <a:pt x="156" y="0"/>
                </a:moveTo>
                <a:lnTo>
                  <a:pt x="156" y="0"/>
                </a:lnTo>
                <a:cubicBezTo>
                  <a:pt x="149" y="27"/>
                  <a:pt x="135" y="34"/>
                  <a:pt x="115" y="41"/>
                </a:cubicBezTo>
                <a:lnTo>
                  <a:pt x="108" y="41"/>
                </a:lnTo>
                <a:cubicBezTo>
                  <a:pt x="102" y="34"/>
                  <a:pt x="95" y="34"/>
                  <a:pt x="95" y="34"/>
                </a:cubicBezTo>
                <a:cubicBezTo>
                  <a:pt x="75" y="34"/>
                  <a:pt x="61" y="34"/>
                  <a:pt x="48" y="34"/>
                </a:cubicBezTo>
                <a:cubicBezTo>
                  <a:pt x="34" y="34"/>
                  <a:pt x="27" y="41"/>
                  <a:pt x="14" y="47"/>
                </a:cubicBezTo>
                <a:cubicBezTo>
                  <a:pt x="14" y="54"/>
                  <a:pt x="7" y="61"/>
                  <a:pt x="0" y="74"/>
                </a:cubicBezTo>
                <a:cubicBezTo>
                  <a:pt x="7" y="74"/>
                  <a:pt x="14" y="81"/>
                  <a:pt x="14" y="81"/>
                </a:cubicBezTo>
                <a:cubicBezTo>
                  <a:pt x="27" y="88"/>
                  <a:pt x="34" y="88"/>
                  <a:pt x="48" y="88"/>
                </a:cubicBezTo>
                <a:cubicBezTo>
                  <a:pt x="61" y="88"/>
                  <a:pt x="75" y="88"/>
                  <a:pt x="95" y="81"/>
                </a:cubicBezTo>
                <a:cubicBezTo>
                  <a:pt x="95" y="81"/>
                  <a:pt x="102" y="74"/>
                  <a:pt x="108" y="74"/>
                </a:cubicBezTo>
                <a:lnTo>
                  <a:pt x="115" y="74"/>
                </a:lnTo>
                <a:cubicBezTo>
                  <a:pt x="135" y="61"/>
                  <a:pt x="156" y="54"/>
                  <a:pt x="169" y="47"/>
                </a:cubicBezTo>
                <a:lnTo>
                  <a:pt x="176" y="47"/>
                </a:lnTo>
                <a:lnTo>
                  <a:pt x="169" y="47"/>
                </a:lnTo>
                <a:cubicBezTo>
                  <a:pt x="156" y="47"/>
                  <a:pt x="149" y="41"/>
                  <a:pt x="156" y="20"/>
                </a:cubicBezTo>
                <a:cubicBezTo>
                  <a:pt x="169" y="20"/>
                  <a:pt x="183" y="0"/>
                  <a:pt x="156"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79" name="Freeform 867"/>
          <p:cNvSpPr>
            <a:spLocks noChangeArrowheads="1"/>
          </p:cNvSpPr>
          <p:nvPr/>
        </p:nvSpPr>
        <p:spPr bwMode="auto">
          <a:xfrm>
            <a:off x="9140825" y="4429919"/>
            <a:ext cx="22225" cy="31750"/>
          </a:xfrm>
          <a:custGeom>
            <a:avLst/>
            <a:gdLst>
              <a:gd name="T0" fmla="*/ 43060 w 82"/>
              <a:gd name="T1" fmla="*/ 14218 h 122"/>
              <a:gd name="T2" fmla="*/ 43060 w 82"/>
              <a:gd name="T3" fmla="*/ 14218 h 122"/>
              <a:gd name="T4" fmla="*/ 28707 w 82"/>
              <a:gd name="T5" fmla="*/ 0 h 122"/>
              <a:gd name="T6" fmla="*/ 24986 w 82"/>
              <a:gd name="T7" fmla="*/ 0 h 122"/>
              <a:gd name="T8" fmla="*/ 21264 w 82"/>
              <a:gd name="T9" fmla="*/ 3160 h 122"/>
              <a:gd name="T10" fmla="*/ 14353 w 82"/>
              <a:gd name="T11" fmla="*/ 14218 h 122"/>
              <a:gd name="T12" fmla="*/ 6911 w 82"/>
              <a:gd name="T13" fmla="*/ 24750 h 122"/>
              <a:gd name="T14" fmla="*/ 6911 w 82"/>
              <a:gd name="T15" fmla="*/ 56873 h 122"/>
              <a:gd name="T16" fmla="*/ 14353 w 82"/>
              <a:gd name="T17" fmla="*/ 60032 h 122"/>
              <a:gd name="T18" fmla="*/ 21264 w 82"/>
              <a:gd name="T19" fmla="*/ 63718 h 122"/>
              <a:gd name="T20" fmla="*/ 28707 w 82"/>
              <a:gd name="T21" fmla="*/ 63718 h 122"/>
              <a:gd name="T22" fmla="*/ 39339 w 82"/>
              <a:gd name="T23" fmla="*/ 63718 h 122"/>
              <a:gd name="T24" fmla="*/ 43060 w 82"/>
              <a:gd name="T25" fmla="*/ 24750 h 122"/>
              <a:gd name="T26" fmla="*/ 43060 w 82"/>
              <a:gd name="T27" fmla="*/ 14218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 h="122">
                <a:moveTo>
                  <a:pt x="81" y="27"/>
                </a:moveTo>
                <a:lnTo>
                  <a:pt x="81" y="27"/>
                </a:lnTo>
                <a:cubicBezTo>
                  <a:pt x="74" y="6"/>
                  <a:pt x="67" y="0"/>
                  <a:pt x="54" y="0"/>
                </a:cubicBezTo>
                <a:cubicBezTo>
                  <a:pt x="47" y="0"/>
                  <a:pt x="47" y="0"/>
                  <a:pt x="47" y="0"/>
                </a:cubicBezTo>
                <a:cubicBezTo>
                  <a:pt x="47" y="0"/>
                  <a:pt x="47" y="6"/>
                  <a:pt x="40" y="6"/>
                </a:cubicBezTo>
                <a:cubicBezTo>
                  <a:pt x="40" y="13"/>
                  <a:pt x="34" y="20"/>
                  <a:pt x="27" y="27"/>
                </a:cubicBezTo>
                <a:cubicBezTo>
                  <a:pt x="27" y="33"/>
                  <a:pt x="20" y="40"/>
                  <a:pt x="13" y="47"/>
                </a:cubicBezTo>
                <a:cubicBezTo>
                  <a:pt x="7" y="67"/>
                  <a:pt x="0" y="94"/>
                  <a:pt x="13" y="108"/>
                </a:cubicBezTo>
                <a:cubicBezTo>
                  <a:pt x="20" y="114"/>
                  <a:pt x="27" y="114"/>
                  <a:pt x="27" y="114"/>
                </a:cubicBezTo>
                <a:cubicBezTo>
                  <a:pt x="34" y="121"/>
                  <a:pt x="34" y="121"/>
                  <a:pt x="40" y="121"/>
                </a:cubicBezTo>
                <a:cubicBezTo>
                  <a:pt x="47" y="121"/>
                  <a:pt x="47" y="121"/>
                  <a:pt x="54" y="121"/>
                </a:cubicBezTo>
                <a:cubicBezTo>
                  <a:pt x="61" y="121"/>
                  <a:pt x="67" y="121"/>
                  <a:pt x="74" y="121"/>
                </a:cubicBezTo>
                <a:cubicBezTo>
                  <a:pt x="67" y="108"/>
                  <a:pt x="74" y="74"/>
                  <a:pt x="81" y="47"/>
                </a:cubicBezTo>
                <a:cubicBezTo>
                  <a:pt x="81" y="40"/>
                  <a:pt x="81" y="33"/>
                  <a:pt x="81"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0" name="Freeform 868"/>
          <p:cNvSpPr>
            <a:spLocks noChangeArrowheads="1"/>
          </p:cNvSpPr>
          <p:nvPr/>
        </p:nvSpPr>
        <p:spPr bwMode="auto">
          <a:xfrm>
            <a:off x="9253538" y="4968875"/>
            <a:ext cx="38894" cy="38894"/>
          </a:xfrm>
          <a:custGeom>
            <a:avLst/>
            <a:gdLst>
              <a:gd name="T0" fmla="*/ 35077 w 149"/>
              <a:gd name="T1" fmla="*/ 77489 h 149"/>
              <a:gd name="T2" fmla="*/ 35077 w 149"/>
              <a:gd name="T3" fmla="*/ 77489 h 149"/>
              <a:gd name="T4" fmla="*/ 38742 w 149"/>
              <a:gd name="T5" fmla="*/ 77489 h 149"/>
              <a:gd name="T6" fmla="*/ 42406 w 149"/>
              <a:gd name="T7" fmla="*/ 56546 h 149"/>
              <a:gd name="T8" fmla="*/ 60207 w 149"/>
              <a:gd name="T9" fmla="*/ 31938 h 149"/>
              <a:gd name="T10" fmla="*/ 60207 w 149"/>
              <a:gd name="T11" fmla="*/ 28273 h 149"/>
              <a:gd name="T12" fmla="*/ 67013 w 149"/>
              <a:gd name="T13" fmla="*/ 24608 h 149"/>
              <a:gd name="T14" fmla="*/ 77483 w 149"/>
              <a:gd name="T15" fmla="*/ 14137 h 149"/>
              <a:gd name="T16" fmla="*/ 77483 w 149"/>
              <a:gd name="T17" fmla="*/ 14137 h 149"/>
              <a:gd name="T18" fmla="*/ 77483 w 149"/>
              <a:gd name="T19" fmla="*/ 14137 h 149"/>
              <a:gd name="T20" fmla="*/ 67013 w 149"/>
              <a:gd name="T21" fmla="*/ 10472 h 149"/>
              <a:gd name="T22" fmla="*/ 60207 w 149"/>
              <a:gd name="T23" fmla="*/ 10472 h 149"/>
              <a:gd name="T24" fmla="*/ 60207 w 149"/>
              <a:gd name="T25" fmla="*/ 10472 h 149"/>
              <a:gd name="T26" fmla="*/ 42406 w 149"/>
              <a:gd name="T27" fmla="*/ 0 h 149"/>
              <a:gd name="T28" fmla="*/ 38742 w 149"/>
              <a:gd name="T29" fmla="*/ 0 h 149"/>
              <a:gd name="T30" fmla="*/ 35077 w 149"/>
              <a:gd name="T31" fmla="*/ 17802 h 149"/>
              <a:gd name="T32" fmla="*/ 24606 w 149"/>
              <a:gd name="T33" fmla="*/ 24608 h 149"/>
              <a:gd name="T34" fmla="*/ 0 w 149"/>
              <a:gd name="T35" fmla="*/ 35080 h 149"/>
              <a:gd name="T36" fmla="*/ 0 w 149"/>
              <a:gd name="T37" fmla="*/ 38745 h 149"/>
              <a:gd name="T38" fmla="*/ 0 w 149"/>
              <a:gd name="T39" fmla="*/ 38745 h 149"/>
              <a:gd name="T40" fmla="*/ 35077 w 149"/>
              <a:gd name="T41" fmla="*/ 7748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149">
                <a:moveTo>
                  <a:pt x="67" y="148"/>
                </a:moveTo>
                <a:lnTo>
                  <a:pt x="67" y="148"/>
                </a:lnTo>
                <a:lnTo>
                  <a:pt x="74" y="148"/>
                </a:lnTo>
                <a:cubicBezTo>
                  <a:pt x="74" y="128"/>
                  <a:pt x="74" y="115"/>
                  <a:pt x="81" y="108"/>
                </a:cubicBezTo>
                <a:cubicBezTo>
                  <a:pt x="88" y="88"/>
                  <a:pt x="101" y="74"/>
                  <a:pt x="115" y="61"/>
                </a:cubicBezTo>
                <a:cubicBezTo>
                  <a:pt x="115" y="54"/>
                  <a:pt x="115" y="54"/>
                  <a:pt x="115" y="54"/>
                </a:cubicBezTo>
                <a:cubicBezTo>
                  <a:pt x="121" y="54"/>
                  <a:pt x="121" y="47"/>
                  <a:pt x="128" y="47"/>
                </a:cubicBezTo>
                <a:cubicBezTo>
                  <a:pt x="135" y="40"/>
                  <a:pt x="142" y="34"/>
                  <a:pt x="148" y="27"/>
                </a:cubicBezTo>
                <a:cubicBezTo>
                  <a:pt x="142" y="27"/>
                  <a:pt x="135" y="20"/>
                  <a:pt x="128" y="20"/>
                </a:cubicBezTo>
                <a:cubicBezTo>
                  <a:pt x="121" y="20"/>
                  <a:pt x="121" y="20"/>
                  <a:pt x="115" y="20"/>
                </a:cubicBezTo>
                <a:cubicBezTo>
                  <a:pt x="101" y="13"/>
                  <a:pt x="88" y="7"/>
                  <a:pt x="81" y="0"/>
                </a:cubicBezTo>
                <a:cubicBezTo>
                  <a:pt x="74" y="0"/>
                  <a:pt x="74" y="0"/>
                  <a:pt x="74" y="0"/>
                </a:cubicBezTo>
                <a:cubicBezTo>
                  <a:pt x="67" y="7"/>
                  <a:pt x="74" y="20"/>
                  <a:pt x="67" y="34"/>
                </a:cubicBezTo>
                <a:cubicBezTo>
                  <a:pt x="67" y="40"/>
                  <a:pt x="61" y="47"/>
                  <a:pt x="47" y="47"/>
                </a:cubicBezTo>
                <a:cubicBezTo>
                  <a:pt x="40" y="13"/>
                  <a:pt x="13" y="40"/>
                  <a:pt x="0" y="67"/>
                </a:cubicBezTo>
                <a:cubicBezTo>
                  <a:pt x="0" y="67"/>
                  <a:pt x="0" y="67"/>
                  <a:pt x="0" y="74"/>
                </a:cubicBezTo>
                <a:cubicBezTo>
                  <a:pt x="81" y="40"/>
                  <a:pt x="20" y="148"/>
                  <a:pt x="67"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1" name="Freeform 869"/>
          <p:cNvSpPr>
            <a:spLocks noChangeArrowheads="1"/>
          </p:cNvSpPr>
          <p:nvPr/>
        </p:nvSpPr>
        <p:spPr bwMode="auto">
          <a:xfrm>
            <a:off x="9091613" y="4883150"/>
            <a:ext cx="135732" cy="180975"/>
          </a:xfrm>
          <a:custGeom>
            <a:avLst/>
            <a:gdLst>
              <a:gd name="T0" fmla="*/ 206816 w 521"/>
              <a:gd name="T1" fmla="*/ 232310 h 696"/>
              <a:gd name="T2" fmla="*/ 242152 w 521"/>
              <a:gd name="T3" fmla="*/ 253145 h 696"/>
              <a:gd name="T4" fmla="*/ 259300 w 521"/>
              <a:gd name="T5" fmla="*/ 253145 h 696"/>
              <a:gd name="T6" fmla="*/ 259300 w 521"/>
              <a:gd name="T7" fmla="*/ 221372 h 696"/>
              <a:gd name="T8" fmla="*/ 242152 w 521"/>
              <a:gd name="T9" fmla="*/ 196891 h 696"/>
              <a:gd name="T10" fmla="*/ 206816 w 521"/>
              <a:gd name="T11" fmla="*/ 168764 h 696"/>
              <a:gd name="T12" fmla="*/ 203179 w 521"/>
              <a:gd name="T13" fmla="*/ 182827 h 696"/>
              <a:gd name="T14" fmla="*/ 178756 w 521"/>
              <a:gd name="T15" fmla="*/ 165117 h 696"/>
              <a:gd name="T16" fmla="*/ 192786 w 521"/>
              <a:gd name="T17" fmla="*/ 116155 h 696"/>
              <a:gd name="T18" fmla="*/ 178756 w 521"/>
              <a:gd name="T19" fmla="*/ 112509 h 696"/>
              <a:gd name="T20" fmla="*/ 161088 w 521"/>
              <a:gd name="T21" fmla="*/ 102092 h 696"/>
              <a:gd name="T22" fmla="*/ 126272 w 521"/>
              <a:gd name="T23" fmla="*/ 6771 h 696"/>
              <a:gd name="T24" fmla="*/ 112242 w 521"/>
              <a:gd name="T25" fmla="*/ 0 h 696"/>
              <a:gd name="T26" fmla="*/ 101849 w 521"/>
              <a:gd name="T27" fmla="*/ 0 h 696"/>
              <a:gd name="T28" fmla="*/ 84182 w 521"/>
              <a:gd name="T29" fmla="*/ 42191 h 696"/>
              <a:gd name="T30" fmla="*/ 59239 w 521"/>
              <a:gd name="T31" fmla="*/ 116155 h 696"/>
              <a:gd name="T32" fmla="*/ 104967 w 521"/>
              <a:gd name="T33" fmla="*/ 105217 h 696"/>
              <a:gd name="T34" fmla="*/ 112242 w 521"/>
              <a:gd name="T35" fmla="*/ 80736 h 696"/>
              <a:gd name="T36" fmla="*/ 118997 w 521"/>
              <a:gd name="T37" fmla="*/ 88028 h 696"/>
              <a:gd name="T38" fmla="*/ 133028 w 521"/>
              <a:gd name="T39" fmla="*/ 136990 h 696"/>
              <a:gd name="T40" fmla="*/ 118997 w 521"/>
              <a:gd name="T41" fmla="*/ 133344 h 696"/>
              <a:gd name="T42" fmla="*/ 108605 w 521"/>
              <a:gd name="T43" fmla="*/ 130219 h 696"/>
              <a:gd name="T44" fmla="*/ 98212 w 521"/>
              <a:gd name="T45" fmla="*/ 196891 h 696"/>
              <a:gd name="T46" fmla="*/ 112242 w 521"/>
              <a:gd name="T47" fmla="*/ 196891 h 696"/>
              <a:gd name="T48" fmla="*/ 126272 w 521"/>
              <a:gd name="T49" fmla="*/ 200537 h 696"/>
              <a:gd name="T50" fmla="*/ 143940 w 521"/>
              <a:gd name="T51" fmla="*/ 218247 h 696"/>
              <a:gd name="T52" fmla="*/ 140303 w 521"/>
              <a:gd name="T53" fmla="*/ 235436 h 696"/>
              <a:gd name="T54" fmla="*/ 118997 w 521"/>
              <a:gd name="T55" fmla="*/ 239082 h 696"/>
              <a:gd name="T56" fmla="*/ 104967 w 521"/>
              <a:gd name="T57" fmla="*/ 242728 h 696"/>
              <a:gd name="T58" fmla="*/ 87819 w 521"/>
              <a:gd name="T59" fmla="*/ 218247 h 696"/>
              <a:gd name="T60" fmla="*/ 48846 w 521"/>
              <a:gd name="T61" fmla="*/ 221372 h 696"/>
              <a:gd name="T62" fmla="*/ 52484 w 521"/>
              <a:gd name="T63" fmla="*/ 263563 h 696"/>
              <a:gd name="T64" fmla="*/ 20786 w 521"/>
              <a:gd name="T65" fmla="*/ 295336 h 696"/>
              <a:gd name="T66" fmla="*/ 10393 w 521"/>
              <a:gd name="T67" fmla="*/ 319817 h 696"/>
              <a:gd name="T68" fmla="*/ 10393 w 521"/>
              <a:gd name="T69" fmla="*/ 358883 h 696"/>
              <a:gd name="T70" fmla="*/ 20786 w 521"/>
              <a:gd name="T71" fmla="*/ 351591 h 696"/>
              <a:gd name="T72" fmla="*/ 62876 w 521"/>
              <a:gd name="T73" fmla="*/ 333881 h 696"/>
              <a:gd name="T74" fmla="*/ 112242 w 521"/>
              <a:gd name="T75" fmla="*/ 323463 h 696"/>
              <a:gd name="T76" fmla="*/ 126272 w 521"/>
              <a:gd name="T77" fmla="*/ 319817 h 696"/>
              <a:gd name="T78" fmla="*/ 143940 w 521"/>
              <a:gd name="T79" fmla="*/ 313046 h 696"/>
              <a:gd name="T80" fmla="*/ 126272 w 521"/>
              <a:gd name="T81" fmla="*/ 305754 h 696"/>
              <a:gd name="T82" fmla="*/ 112242 w 521"/>
              <a:gd name="T83" fmla="*/ 291690 h 696"/>
              <a:gd name="T84" fmla="*/ 104967 w 521"/>
              <a:gd name="T85" fmla="*/ 284919 h 696"/>
              <a:gd name="T86" fmla="*/ 52484 w 521"/>
              <a:gd name="T87" fmla="*/ 298982 h 696"/>
              <a:gd name="T88" fmla="*/ 104967 w 521"/>
              <a:gd name="T89" fmla="*/ 260438 h 696"/>
              <a:gd name="T90" fmla="*/ 112242 w 521"/>
              <a:gd name="T91" fmla="*/ 263563 h 696"/>
              <a:gd name="T92" fmla="*/ 126272 w 521"/>
              <a:gd name="T93" fmla="*/ 267209 h 696"/>
              <a:gd name="T94" fmla="*/ 161088 w 521"/>
              <a:gd name="T95" fmla="*/ 267209 h 696"/>
              <a:gd name="T96" fmla="*/ 164726 w 521"/>
              <a:gd name="T97" fmla="*/ 267209 h 696"/>
              <a:gd name="T98" fmla="*/ 178756 w 521"/>
              <a:gd name="T99" fmla="*/ 267209 h 696"/>
              <a:gd name="T100" fmla="*/ 189149 w 521"/>
              <a:gd name="T101" fmla="*/ 270855 h 696"/>
              <a:gd name="T102" fmla="*/ 189149 w 521"/>
              <a:gd name="T103" fmla="*/ 235436 h 696"/>
              <a:gd name="T104" fmla="*/ 189149 w 521"/>
              <a:gd name="T105" fmla="*/ 228664 h 696"/>
              <a:gd name="T106" fmla="*/ 203179 w 521"/>
              <a:gd name="T107" fmla="*/ 232310 h 696"/>
              <a:gd name="T108" fmla="*/ 147058 w 521"/>
              <a:gd name="T109" fmla="*/ 193245 h 696"/>
              <a:gd name="T110" fmla="*/ 140303 w 521"/>
              <a:gd name="T111" fmla="*/ 190119 h 696"/>
              <a:gd name="T112" fmla="*/ 122635 w 521"/>
              <a:gd name="T113" fmla="*/ 168764 h 696"/>
              <a:gd name="T114" fmla="*/ 140303 w 521"/>
              <a:gd name="T115" fmla="*/ 161471 h 696"/>
              <a:gd name="T116" fmla="*/ 150695 w 521"/>
              <a:gd name="T117" fmla="*/ 158346 h 696"/>
              <a:gd name="T118" fmla="*/ 147058 w 521"/>
              <a:gd name="T119" fmla="*/ 193245 h 6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1" h="696">
                <a:moveTo>
                  <a:pt x="398" y="446"/>
                </a:moveTo>
                <a:lnTo>
                  <a:pt x="398" y="446"/>
                </a:lnTo>
                <a:cubicBezTo>
                  <a:pt x="412" y="452"/>
                  <a:pt x="418" y="459"/>
                  <a:pt x="432" y="466"/>
                </a:cubicBezTo>
                <a:cubicBezTo>
                  <a:pt x="445" y="473"/>
                  <a:pt x="452" y="479"/>
                  <a:pt x="466" y="486"/>
                </a:cubicBezTo>
                <a:cubicBezTo>
                  <a:pt x="472" y="486"/>
                  <a:pt x="479" y="486"/>
                  <a:pt x="479" y="486"/>
                </a:cubicBezTo>
                <a:cubicBezTo>
                  <a:pt x="486" y="486"/>
                  <a:pt x="493" y="486"/>
                  <a:pt x="499" y="486"/>
                </a:cubicBezTo>
                <a:cubicBezTo>
                  <a:pt x="506" y="479"/>
                  <a:pt x="513" y="479"/>
                  <a:pt x="520" y="473"/>
                </a:cubicBezTo>
                <a:cubicBezTo>
                  <a:pt x="513" y="452"/>
                  <a:pt x="506" y="439"/>
                  <a:pt x="499" y="425"/>
                </a:cubicBezTo>
                <a:cubicBezTo>
                  <a:pt x="493" y="419"/>
                  <a:pt x="486" y="405"/>
                  <a:pt x="479" y="398"/>
                </a:cubicBezTo>
                <a:cubicBezTo>
                  <a:pt x="479" y="392"/>
                  <a:pt x="472" y="385"/>
                  <a:pt x="466" y="378"/>
                </a:cubicBezTo>
                <a:cubicBezTo>
                  <a:pt x="452" y="365"/>
                  <a:pt x="445" y="358"/>
                  <a:pt x="432" y="344"/>
                </a:cubicBezTo>
                <a:cubicBezTo>
                  <a:pt x="418" y="338"/>
                  <a:pt x="412" y="331"/>
                  <a:pt x="398" y="324"/>
                </a:cubicBezTo>
                <a:cubicBezTo>
                  <a:pt x="398" y="324"/>
                  <a:pt x="398" y="324"/>
                  <a:pt x="391" y="324"/>
                </a:cubicBezTo>
                <a:cubicBezTo>
                  <a:pt x="391" y="351"/>
                  <a:pt x="391" y="351"/>
                  <a:pt x="391" y="351"/>
                </a:cubicBezTo>
                <a:cubicBezTo>
                  <a:pt x="378" y="351"/>
                  <a:pt x="371" y="351"/>
                  <a:pt x="364" y="338"/>
                </a:cubicBezTo>
                <a:cubicBezTo>
                  <a:pt x="358" y="331"/>
                  <a:pt x="351" y="324"/>
                  <a:pt x="344" y="317"/>
                </a:cubicBezTo>
                <a:cubicBezTo>
                  <a:pt x="344" y="290"/>
                  <a:pt x="358" y="277"/>
                  <a:pt x="364" y="256"/>
                </a:cubicBezTo>
                <a:cubicBezTo>
                  <a:pt x="371" y="243"/>
                  <a:pt x="371" y="236"/>
                  <a:pt x="371" y="223"/>
                </a:cubicBezTo>
                <a:cubicBezTo>
                  <a:pt x="364" y="223"/>
                  <a:pt x="364" y="223"/>
                  <a:pt x="364" y="223"/>
                </a:cubicBezTo>
                <a:cubicBezTo>
                  <a:pt x="358" y="216"/>
                  <a:pt x="351" y="216"/>
                  <a:pt x="344" y="216"/>
                </a:cubicBezTo>
                <a:cubicBezTo>
                  <a:pt x="337" y="216"/>
                  <a:pt x="324" y="209"/>
                  <a:pt x="317" y="202"/>
                </a:cubicBezTo>
                <a:lnTo>
                  <a:pt x="310" y="196"/>
                </a:lnTo>
                <a:cubicBezTo>
                  <a:pt x="283" y="155"/>
                  <a:pt x="283" y="94"/>
                  <a:pt x="270" y="47"/>
                </a:cubicBezTo>
                <a:cubicBezTo>
                  <a:pt x="263" y="34"/>
                  <a:pt x="250" y="20"/>
                  <a:pt x="243" y="13"/>
                </a:cubicBezTo>
                <a:cubicBezTo>
                  <a:pt x="236" y="7"/>
                  <a:pt x="236" y="7"/>
                  <a:pt x="229" y="7"/>
                </a:cubicBezTo>
                <a:cubicBezTo>
                  <a:pt x="229" y="0"/>
                  <a:pt x="223" y="0"/>
                  <a:pt x="216" y="0"/>
                </a:cubicBezTo>
                <a:cubicBezTo>
                  <a:pt x="216" y="0"/>
                  <a:pt x="209" y="0"/>
                  <a:pt x="202" y="0"/>
                </a:cubicBezTo>
                <a:lnTo>
                  <a:pt x="196" y="0"/>
                </a:lnTo>
                <a:cubicBezTo>
                  <a:pt x="189" y="27"/>
                  <a:pt x="189" y="54"/>
                  <a:pt x="141" y="47"/>
                </a:cubicBezTo>
                <a:cubicBezTo>
                  <a:pt x="148" y="61"/>
                  <a:pt x="155" y="67"/>
                  <a:pt x="162" y="81"/>
                </a:cubicBezTo>
                <a:cubicBezTo>
                  <a:pt x="141" y="94"/>
                  <a:pt x="128" y="108"/>
                  <a:pt x="121" y="121"/>
                </a:cubicBezTo>
                <a:cubicBezTo>
                  <a:pt x="114" y="148"/>
                  <a:pt x="108" y="182"/>
                  <a:pt x="114" y="223"/>
                </a:cubicBezTo>
                <a:cubicBezTo>
                  <a:pt x="121" y="223"/>
                  <a:pt x="121" y="223"/>
                  <a:pt x="121" y="223"/>
                </a:cubicBezTo>
                <a:cubicBezTo>
                  <a:pt x="162" y="229"/>
                  <a:pt x="169" y="202"/>
                  <a:pt x="202" y="202"/>
                </a:cubicBezTo>
                <a:cubicBezTo>
                  <a:pt x="209" y="202"/>
                  <a:pt x="216" y="202"/>
                  <a:pt x="216" y="202"/>
                </a:cubicBezTo>
                <a:cubicBezTo>
                  <a:pt x="216" y="182"/>
                  <a:pt x="216" y="169"/>
                  <a:pt x="216" y="155"/>
                </a:cubicBezTo>
                <a:cubicBezTo>
                  <a:pt x="223" y="162"/>
                  <a:pt x="229" y="169"/>
                  <a:pt x="229" y="169"/>
                </a:cubicBezTo>
                <a:cubicBezTo>
                  <a:pt x="236" y="175"/>
                  <a:pt x="236" y="182"/>
                  <a:pt x="243" y="182"/>
                </a:cubicBezTo>
                <a:cubicBezTo>
                  <a:pt x="256" y="209"/>
                  <a:pt x="263" y="236"/>
                  <a:pt x="256" y="263"/>
                </a:cubicBezTo>
                <a:cubicBezTo>
                  <a:pt x="250" y="256"/>
                  <a:pt x="250" y="256"/>
                  <a:pt x="243" y="256"/>
                </a:cubicBezTo>
                <a:cubicBezTo>
                  <a:pt x="236" y="256"/>
                  <a:pt x="236" y="256"/>
                  <a:pt x="229" y="256"/>
                </a:cubicBezTo>
                <a:cubicBezTo>
                  <a:pt x="216" y="250"/>
                  <a:pt x="216" y="250"/>
                  <a:pt x="216" y="250"/>
                </a:cubicBezTo>
                <a:cubicBezTo>
                  <a:pt x="209" y="250"/>
                  <a:pt x="209" y="250"/>
                  <a:pt x="209" y="250"/>
                </a:cubicBezTo>
                <a:cubicBezTo>
                  <a:pt x="209" y="256"/>
                  <a:pt x="209" y="256"/>
                  <a:pt x="202" y="263"/>
                </a:cubicBezTo>
                <a:cubicBezTo>
                  <a:pt x="189" y="290"/>
                  <a:pt x="182" y="324"/>
                  <a:pt x="189" y="378"/>
                </a:cubicBezTo>
                <a:cubicBezTo>
                  <a:pt x="196" y="378"/>
                  <a:pt x="202" y="378"/>
                  <a:pt x="202" y="378"/>
                </a:cubicBezTo>
                <a:cubicBezTo>
                  <a:pt x="209" y="378"/>
                  <a:pt x="216" y="378"/>
                  <a:pt x="216" y="378"/>
                </a:cubicBezTo>
                <a:cubicBezTo>
                  <a:pt x="223" y="378"/>
                  <a:pt x="229" y="378"/>
                  <a:pt x="229" y="378"/>
                </a:cubicBezTo>
                <a:cubicBezTo>
                  <a:pt x="236" y="378"/>
                  <a:pt x="236" y="378"/>
                  <a:pt x="243" y="385"/>
                </a:cubicBezTo>
                <a:cubicBezTo>
                  <a:pt x="250" y="385"/>
                  <a:pt x="263" y="392"/>
                  <a:pt x="270" y="405"/>
                </a:cubicBezTo>
                <a:cubicBezTo>
                  <a:pt x="270" y="405"/>
                  <a:pt x="277" y="412"/>
                  <a:pt x="277" y="419"/>
                </a:cubicBezTo>
                <a:cubicBezTo>
                  <a:pt x="277" y="432"/>
                  <a:pt x="277" y="439"/>
                  <a:pt x="283" y="452"/>
                </a:cubicBezTo>
                <a:cubicBezTo>
                  <a:pt x="277" y="452"/>
                  <a:pt x="270" y="452"/>
                  <a:pt x="270" y="452"/>
                </a:cubicBezTo>
                <a:cubicBezTo>
                  <a:pt x="256" y="452"/>
                  <a:pt x="250" y="459"/>
                  <a:pt x="243" y="459"/>
                </a:cubicBezTo>
                <a:cubicBezTo>
                  <a:pt x="236" y="459"/>
                  <a:pt x="236" y="459"/>
                  <a:pt x="229" y="459"/>
                </a:cubicBezTo>
                <a:cubicBezTo>
                  <a:pt x="229" y="459"/>
                  <a:pt x="223" y="459"/>
                  <a:pt x="216" y="459"/>
                </a:cubicBezTo>
                <a:cubicBezTo>
                  <a:pt x="216" y="466"/>
                  <a:pt x="209" y="466"/>
                  <a:pt x="202" y="466"/>
                </a:cubicBezTo>
                <a:cubicBezTo>
                  <a:pt x="189" y="466"/>
                  <a:pt x="182" y="473"/>
                  <a:pt x="169" y="479"/>
                </a:cubicBezTo>
                <a:cubicBezTo>
                  <a:pt x="169" y="419"/>
                  <a:pt x="169" y="419"/>
                  <a:pt x="169" y="419"/>
                </a:cubicBezTo>
                <a:cubicBezTo>
                  <a:pt x="148" y="419"/>
                  <a:pt x="135" y="419"/>
                  <a:pt x="121" y="419"/>
                </a:cubicBezTo>
                <a:cubicBezTo>
                  <a:pt x="108" y="419"/>
                  <a:pt x="101" y="425"/>
                  <a:pt x="94" y="425"/>
                </a:cubicBezTo>
                <a:cubicBezTo>
                  <a:pt x="67" y="446"/>
                  <a:pt x="67" y="486"/>
                  <a:pt x="94" y="506"/>
                </a:cubicBezTo>
                <a:cubicBezTo>
                  <a:pt x="94" y="506"/>
                  <a:pt x="94" y="506"/>
                  <a:pt x="101" y="506"/>
                </a:cubicBezTo>
                <a:cubicBezTo>
                  <a:pt x="94" y="513"/>
                  <a:pt x="94" y="513"/>
                  <a:pt x="94" y="513"/>
                </a:cubicBezTo>
                <a:cubicBezTo>
                  <a:pt x="74" y="527"/>
                  <a:pt x="54" y="547"/>
                  <a:pt x="40" y="567"/>
                </a:cubicBezTo>
                <a:cubicBezTo>
                  <a:pt x="40" y="567"/>
                  <a:pt x="33" y="574"/>
                  <a:pt x="33" y="581"/>
                </a:cubicBezTo>
                <a:cubicBezTo>
                  <a:pt x="27" y="587"/>
                  <a:pt x="20" y="601"/>
                  <a:pt x="20" y="614"/>
                </a:cubicBezTo>
                <a:cubicBezTo>
                  <a:pt x="6" y="641"/>
                  <a:pt x="6" y="668"/>
                  <a:pt x="0" y="695"/>
                </a:cubicBezTo>
                <a:cubicBezTo>
                  <a:pt x="6" y="695"/>
                  <a:pt x="13" y="689"/>
                  <a:pt x="20" y="689"/>
                </a:cubicBezTo>
                <a:cubicBezTo>
                  <a:pt x="20" y="682"/>
                  <a:pt x="27" y="682"/>
                  <a:pt x="33" y="675"/>
                </a:cubicBezTo>
                <a:lnTo>
                  <a:pt x="40" y="675"/>
                </a:lnTo>
                <a:cubicBezTo>
                  <a:pt x="60" y="662"/>
                  <a:pt x="81" y="655"/>
                  <a:pt x="94" y="648"/>
                </a:cubicBezTo>
                <a:cubicBezTo>
                  <a:pt x="101" y="648"/>
                  <a:pt x="114" y="641"/>
                  <a:pt x="121" y="641"/>
                </a:cubicBezTo>
                <a:cubicBezTo>
                  <a:pt x="155" y="635"/>
                  <a:pt x="182" y="628"/>
                  <a:pt x="202" y="628"/>
                </a:cubicBezTo>
                <a:cubicBezTo>
                  <a:pt x="209" y="628"/>
                  <a:pt x="216" y="621"/>
                  <a:pt x="216" y="621"/>
                </a:cubicBezTo>
                <a:cubicBezTo>
                  <a:pt x="223" y="621"/>
                  <a:pt x="229" y="621"/>
                  <a:pt x="229" y="621"/>
                </a:cubicBezTo>
                <a:cubicBezTo>
                  <a:pt x="236" y="621"/>
                  <a:pt x="236" y="614"/>
                  <a:pt x="243" y="614"/>
                </a:cubicBezTo>
                <a:cubicBezTo>
                  <a:pt x="250" y="614"/>
                  <a:pt x="256" y="608"/>
                  <a:pt x="270" y="601"/>
                </a:cubicBezTo>
                <a:lnTo>
                  <a:pt x="277" y="601"/>
                </a:lnTo>
                <a:lnTo>
                  <a:pt x="270" y="601"/>
                </a:lnTo>
                <a:cubicBezTo>
                  <a:pt x="256" y="601"/>
                  <a:pt x="250" y="594"/>
                  <a:pt x="243" y="587"/>
                </a:cubicBezTo>
                <a:cubicBezTo>
                  <a:pt x="236" y="587"/>
                  <a:pt x="236" y="581"/>
                  <a:pt x="229" y="581"/>
                </a:cubicBezTo>
                <a:cubicBezTo>
                  <a:pt x="229" y="574"/>
                  <a:pt x="223" y="567"/>
                  <a:pt x="216" y="560"/>
                </a:cubicBezTo>
                <a:cubicBezTo>
                  <a:pt x="216" y="560"/>
                  <a:pt x="209" y="554"/>
                  <a:pt x="202" y="547"/>
                </a:cubicBezTo>
                <a:cubicBezTo>
                  <a:pt x="196" y="567"/>
                  <a:pt x="148" y="601"/>
                  <a:pt x="121" y="594"/>
                </a:cubicBezTo>
                <a:cubicBezTo>
                  <a:pt x="114" y="594"/>
                  <a:pt x="101" y="587"/>
                  <a:pt x="101" y="574"/>
                </a:cubicBezTo>
                <a:cubicBezTo>
                  <a:pt x="108" y="567"/>
                  <a:pt x="114" y="560"/>
                  <a:pt x="121" y="554"/>
                </a:cubicBezTo>
                <a:cubicBezTo>
                  <a:pt x="148" y="540"/>
                  <a:pt x="189" y="533"/>
                  <a:pt x="202" y="500"/>
                </a:cubicBezTo>
                <a:cubicBezTo>
                  <a:pt x="209" y="500"/>
                  <a:pt x="216" y="500"/>
                  <a:pt x="216" y="506"/>
                </a:cubicBezTo>
                <a:cubicBezTo>
                  <a:pt x="223" y="506"/>
                  <a:pt x="229" y="506"/>
                  <a:pt x="229" y="506"/>
                </a:cubicBezTo>
                <a:cubicBezTo>
                  <a:pt x="236" y="506"/>
                  <a:pt x="236" y="506"/>
                  <a:pt x="243" y="513"/>
                </a:cubicBezTo>
                <a:cubicBezTo>
                  <a:pt x="250" y="513"/>
                  <a:pt x="256" y="513"/>
                  <a:pt x="270" y="513"/>
                </a:cubicBezTo>
                <a:cubicBezTo>
                  <a:pt x="283" y="520"/>
                  <a:pt x="297" y="520"/>
                  <a:pt x="310" y="513"/>
                </a:cubicBezTo>
                <a:cubicBezTo>
                  <a:pt x="310" y="513"/>
                  <a:pt x="310" y="513"/>
                  <a:pt x="317" y="513"/>
                </a:cubicBezTo>
                <a:cubicBezTo>
                  <a:pt x="324" y="520"/>
                  <a:pt x="337" y="527"/>
                  <a:pt x="344" y="527"/>
                </a:cubicBezTo>
                <a:cubicBezTo>
                  <a:pt x="344" y="520"/>
                  <a:pt x="344" y="520"/>
                  <a:pt x="344" y="513"/>
                </a:cubicBezTo>
                <a:cubicBezTo>
                  <a:pt x="351" y="520"/>
                  <a:pt x="358" y="520"/>
                  <a:pt x="364" y="520"/>
                </a:cubicBezTo>
                <a:cubicBezTo>
                  <a:pt x="371" y="493"/>
                  <a:pt x="371" y="466"/>
                  <a:pt x="364" y="452"/>
                </a:cubicBezTo>
                <a:cubicBezTo>
                  <a:pt x="364" y="446"/>
                  <a:pt x="364" y="446"/>
                  <a:pt x="358" y="439"/>
                </a:cubicBezTo>
                <a:cubicBezTo>
                  <a:pt x="364" y="439"/>
                  <a:pt x="364" y="439"/>
                  <a:pt x="364" y="439"/>
                </a:cubicBezTo>
                <a:cubicBezTo>
                  <a:pt x="378" y="419"/>
                  <a:pt x="391" y="405"/>
                  <a:pt x="391" y="378"/>
                </a:cubicBezTo>
                <a:cubicBezTo>
                  <a:pt x="391" y="446"/>
                  <a:pt x="391" y="446"/>
                  <a:pt x="391" y="446"/>
                </a:cubicBezTo>
                <a:cubicBezTo>
                  <a:pt x="398" y="446"/>
                  <a:pt x="398" y="446"/>
                  <a:pt x="398" y="446"/>
                </a:cubicBezTo>
                <a:close/>
                <a:moveTo>
                  <a:pt x="283" y="371"/>
                </a:moveTo>
                <a:lnTo>
                  <a:pt x="283" y="371"/>
                </a:lnTo>
                <a:cubicBezTo>
                  <a:pt x="277" y="371"/>
                  <a:pt x="270" y="365"/>
                  <a:pt x="270" y="365"/>
                </a:cubicBezTo>
                <a:cubicBezTo>
                  <a:pt x="256" y="351"/>
                  <a:pt x="250" y="344"/>
                  <a:pt x="243" y="331"/>
                </a:cubicBezTo>
                <a:cubicBezTo>
                  <a:pt x="236" y="331"/>
                  <a:pt x="236" y="331"/>
                  <a:pt x="236" y="324"/>
                </a:cubicBezTo>
                <a:cubicBezTo>
                  <a:pt x="236" y="324"/>
                  <a:pt x="236" y="324"/>
                  <a:pt x="243" y="324"/>
                </a:cubicBezTo>
                <a:cubicBezTo>
                  <a:pt x="250" y="324"/>
                  <a:pt x="263" y="317"/>
                  <a:pt x="270" y="310"/>
                </a:cubicBezTo>
                <a:cubicBezTo>
                  <a:pt x="270" y="310"/>
                  <a:pt x="277" y="304"/>
                  <a:pt x="290" y="304"/>
                </a:cubicBezTo>
                <a:cubicBezTo>
                  <a:pt x="290" y="304"/>
                  <a:pt x="290" y="310"/>
                  <a:pt x="290" y="317"/>
                </a:cubicBezTo>
                <a:cubicBezTo>
                  <a:pt x="290" y="338"/>
                  <a:pt x="283" y="351"/>
                  <a:pt x="283" y="371"/>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2" name="Freeform 870"/>
          <p:cNvSpPr>
            <a:spLocks noChangeArrowheads="1"/>
          </p:cNvSpPr>
          <p:nvPr/>
        </p:nvSpPr>
        <p:spPr bwMode="auto">
          <a:xfrm>
            <a:off x="9290050" y="4991894"/>
            <a:ext cx="22225" cy="26194"/>
          </a:xfrm>
          <a:custGeom>
            <a:avLst/>
            <a:gdLst>
              <a:gd name="T0" fmla="*/ 17543 w 82"/>
              <a:gd name="T1" fmla="*/ 41909 h 102"/>
              <a:gd name="T2" fmla="*/ 17543 w 82"/>
              <a:gd name="T3" fmla="*/ 41909 h 102"/>
              <a:gd name="T4" fmla="*/ 43060 w 82"/>
              <a:gd name="T5" fmla="*/ 52257 h 102"/>
              <a:gd name="T6" fmla="*/ 43060 w 82"/>
              <a:gd name="T7" fmla="*/ 0 h 102"/>
              <a:gd name="T8" fmla="*/ 17543 w 82"/>
              <a:gd name="T9" fmla="*/ 0 h 102"/>
              <a:gd name="T10" fmla="*/ 3190 w 82"/>
              <a:gd name="T11" fmla="*/ 0 h 102"/>
              <a:gd name="T12" fmla="*/ 3190 w 82"/>
              <a:gd name="T13" fmla="*/ 3104 h 102"/>
              <a:gd name="T14" fmla="*/ 3190 w 82"/>
              <a:gd name="T15" fmla="*/ 27939 h 102"/>
              <a:gd name="T16" fmla="*/ 17543 w 82"/>
              <a:gd name="T17" fmla="*/ 41909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102">
                <a:moveTo>
                  <a:pt x="33" y="81"/>
                </a:moveTo>
                <a:lnTo>
                  <a:pt x="33" y="81"/>
                </a:lnTo>
                <a:cubicBezTo>
                  <a:pt x="54" y="87"/>
                  <a:pt x="67" y="94"/>
                  <a:pt x="81" y="101"/>
                </a:cubicBezTo>
                <a:cubicBezTo>
                  <a:pt x="81" y="0"/>
                  <a:pt x="81" y="0"/>
                  <a:pt x="81" y="0"/>
                </a:cubicBezTo>
                <a:cubicBezTo>
                  <a:pt x="33" y="0"/>
                  <a:pt x="33" y="0"/>
                  <a:pt x="33" y="0"/>
                </a:cubicBezTo>
                <a:cubicBezTo>
                  <a:pt x="6" y="0"/>
                  <a:pt x="6" y="0"/>
                  <a:pt x="6" y="0"/>
                </a:cubicBezTo>
                <a:cubicBezTo>
                  <a:pt x="6" y="6"/>
                  <a:pt x="6" y="6"/>
                  <a:pt x="6" y="6"/>
                </a:cubicBezTo>
                <a:cubicBezTo>
                  <a:pt x="0" y="27"/>
                  <a:pt x="0" y="40"/>
                  <a:pt x="6" y="54"/>
                </a:cubicBezTo>
                <a:cubicBezTo>
                  <a:pt x="6" y="67"/>
                  <a:pt x="20" y="74"/>
                  <a:pt x="33"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3" name="Freeform 871"/>
          <p:cNvSpPr>
            <a:spLocks noChangeArrowheads="1"/>
          </p:cNvSpPr>
          <p:nvPr/>
        </p:nvSpPr>
        <p:spPr bwMode="auto">
          <a:xfrm>
            <a:off x="9201944" y="4787900"/>
            <a:ext cx="149225" cy="153194"/>
          </a:xfrm>
          <a:custGeom>
            <a:avLst/>
            <a:gdLst>
              <a:gd name="T0" fmla="*/ 234461 w 575"/>
              <a:gd name="T1" fmla="*/ 278751 h 589"/>
              <a:gd name="T2" fmla="*/ 269734 w 575"/>
              <a:gd name="T3" fmla="*/ 229160 h 589"/>
              <a:gd name="T4" fmla="*/ 234461 w 575"/>
              <a:gd name="T5" fmla="*/ 229160 h 589"/>
              <a:gd name="T6" fmla="*/ 192445 w 575"/>
              <a:gd name="T7" fmla="*/ 225506 h 589"/>
              <a:gd name="T8" fmla="*/ 178440 w 575"/>
              <a:gd name="T9" fmla="*/ 211412 h 589"/>
              <a:gd name="T10" fmla="*/ 161322 w 575"/>
              <a:gd name="T11" fmla="*/ 211412 h 589"/>
              <a:gd name="T12" fmla="*/ 143685 w 575"/>
              <a:gd name="T13" fmla="*/ 208280 h 589"/>
              <a:gd name="T14" fmla="*/ 101669 w 575"/>
              <a:gd name="T15" fmla="*/ 180092 h 589"/>
              <a:gd name="T16" fmla="*/ 84033 w 575"/>
              <a:gd name="T17" fmla="*/ 148249 h 589"/>
              <a:gd name="T18" fmla="*/ 101669 w 575"/>
              <a:gd name="T19" fmla="*/ 148249 h 589"/>
              <a:gd name="T20" fmla="*/ 108412 w 575"/>
              <a:gd name="T21" fmla="*/ 140941 h 589"/>
              <a:gd name="T22" fmla="*/ 143685 w 575"/>
              <a:gd name="T23" fmla="*/ 144595 h 589"/>
              <a:gd name="T24" fmla="*/ 161322 w 575"/>
              <a:gd name="T25" fmla="*/ 144595 h 589"/>
              <a:gd name="T26" fmla="*/ 161322 w 575"/>
              <a:gd name="T27" fmla="*/ 130501 h 589"/>
              <a:gd name="T28" fmla="*/ 143685 w 575"/>
              <a:gd name="T29" fmla="*/ 126847 h 589"/>
              <a:gd name="T30" fmla="*/ 129680 w 575"/>
              <a:gd name="T31" fmla="*/ 98659 h 589"/>
              <a:gd name="T32" fmla="*/ 143685 w 575"/>
              <a:gd name="T33" fmla="*/ 105967 h 589"/>
              <a:gd name="T34" fmla="*/ 161322 w 575"/>
              <a:gd name="T35" fmla="*/ 116407 h 589"/>
              <a:gd name="T36" fmla="*/ 168065 w 575"/>
              <a:gd name="T37" fmla="*/ 123715 h 589"/>
              <a:gd name="T38" fmla="*/ 192445 w 575"/>
              <a:gd name="T39" fmla="*/ 95527 h 589"/>
              <a:gd name="T40" fmla="*/ 217344 w 575"/>
              <a:gd name="T41" fmla="*/ 102313 h 589"/>
              <a:gd name="T42" fmla="*/ 234461 w 575"/>
              <a:gd name="T43" fmla="*/ 74125 h 589"/>
              <a:gd name="T44" fmla="*/ 287371 w 575"/>
              <a:gd name="T45" fmla="*/ 84565 h 589"/>
              <a:gd name="T46" fmla="*/ 287371 w 575"/>
              <a:gd name="T47" fmla="*/ 81433 h 589"/>
              <a:gd name="T48" fmla="*/ 297745 w 575"/>
              <a:gd name="T49" fmla="*/ 7308 h 589"/>
              <a:gd name="T50" fmla="*/ 255729 w 575"/>
              <a:gd name="T51" fmla="*/ 0 h 589"/>
              <a:gd name="T52" fmla="*/ 220456 w 575"/>
              <a:gd name="T53" fmla="*/ 7308 h 589"/>
              <a:gd name="T54" fmla="*/ 192445 w 575"/>
              <a:gd name="T55" fmla="*/ 7308 h 589"/>
              <a:gd name="T56" fmla="*/ 178440 w 575"/>
              <a:gd name="T57" fmla="*/ 28188 h 589"/>
              <a:gd name="T58" fmla="*/ 161322 w 575"/>
              <a:gd name="T59" fmla="*/ 35496 h 589"/>
              <a:gd name="T60" fmla="*/ 143685 w 575"/>
              <a:gd name="T61" fmla="*/ 45936 h 589"/>
              <a:gd name="T62" fmla="*/ 101669 w 575"/>
              <a:gd name="T63" fmla="*/ 63685 h 589"/>
              <a:gd name="T64" fmla="*/ 94407 w 575"/>
              <a:gd name="T65" fmla="*/ 63685 h 589"/>
              <a:gd name="T66" fmla="*/ 38385 w 575"/>
              <a:gd name="T67" fmla="*/ 0 h 589"/>
              <a:gd name="T68" fmla="*/ 38385 w 575"/>
              <a:gd name="T69" fmla="*/ 14094 h 589"/>
              <a:gd name="T70" fmla="*/ 38385 w 575"/>
              <a:gd name="T71" fmla="*/ 25056 h 589"/>
              <a:gd name="T72" fmla="*/ 21268 w 575"/>
              <a:gd name="T73" fmla="*/ 17748 h 589"/>
              <a:gd name="T74" fmla="*/ 21268 w 575"/>
              <a:gd name="T75" fmla="*/ 35496 h 589"/>
              <a:gd name="T76" fmla="*/ 31642 w 575"/>
              <a:gd name="T77" fmla="*/ 53245 h 589"/>
              <a:gd name="T78" fmla="*/ 21268 w 575"/>
              <a:gd name="T79" fmla="*/ 63685 h 589"/>
              <a:gd name="T80" fmla="*/ 21268 w 575"/>
              <a:gd name="T81" fmla="*/ 98659 h 589"/>
              <a:gd name="T82" fmla="*/ 38385 w 575"/>
              <a:gd name="T83" fmla="*/ 102313 h 589"/>
              <a:gd name="T84" fmla="*/ 56022 w 575"/>
              <a:gd name="T85" fmla="*/ 120061 h 589"/>
              <a:gd name="T86" fmla="*/ 28011 w 575"/>
              <a:gd name="T87" fmla="*/ 116407 h 589"/>
              <a:gd name="T88" fmla="*/ 28011 w 575"/>
              <a:gd name="T89" fmla="*/ 134155 h 589"/>
              <a:gd name="T90" fmla="*/ 63284 w 575"/>
              <a:gd name="T91" fmla="*/ 246908 h 589"/>
              <a:gd name="T92" fmla="*/ 94407 w 575"/>
              <a:gd name="T93" fmla="*/ 246908 h 589"/>
              <a:gd name="T94" fmla="*/ 105300 w 575"/>
              <a:gd name="T95" fmla="*/ 261003 h 589"/>
              <a:gd name="T96" fmla="*/ 94407 w 575"/>
              <a:gd name="T97" fmla="*/ 278751 h 589"/>
              <a:gd name="T98" fmla="*/ 94407 w 575"/>
              <a:gd name="T99" fmla="*/ 295977 h 589"/>
              <a:gd name="T100" fmla="*/ 129680 w 575"/>
              <a:gd name="T101" fmla="*/ 299631 h 589"/>
              <a:gd name="T102" fmla="*/ 143685 w 575"/>
              <a:gd name="T103" fmla="*/ 303285 h 589"/>
              <a:gd name="T104" fmla="*/ 161322 w 575"/>
              <a:gd name="T105" fmla="*/ 303285 h 589"/>
              <a:gd name="T106" fmla="*/ 178440 w 575"/>
              <a:gd name="T107" fmla="*/ 299631 h 589"/>
              <a:gd name="T108" fmla="*/ 189333 w 575"/>
              <a:gd name="T109" fmla="*/ 281883 h 589"/>
              <a:gd name="T110" fmla="*/ 231349 w 575"/>
              <a:gd name="T111" fmla="*/ 292845 h 589"/>
              <a:gd name="T112" fmla="*/ 94407 w 575"/>
              <a:gd name="T113" fmla="*/ 91873 h 589"/>
              <a:gd name="T114" fmla="*/ 101669 w 575"/>
              <a:gd name="T115" fmla="*/ 84565 h 589"/>
              <a:gd name="T116" fmla="*/ 115675 w 575"/>
              <a:gd name="T117" fmla="*/ 91873 h 589"/>
              <a:gd name="T118" fmla="*/ 101669 w 575"/>
              <a:gd name="T119" fmla="*/ 91873 h 589"/>
              <a:gd name="T120" fmla="*/ 94407 w 575"/>
              <a:gd name="T121" fmla="*/ 91873 h 5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5" h="589">
                <a:moveTo>
                  <a:pt x="452" y="534"/>
                </a:moveTo>
                <a:lnTo>
                  <a:pt x="452" y="534"/>
                </a:lnTo>
                <a:cubicBezTo>
                  <a:pt x="459" y="527"/>
                  <a:pt x="479" y="520"/>
                  <a:pt x="493" y="513"/>
                </a:cubicBezTo>
                <a:cubicBezTo>
                  <a:pt x="513" y="500"/>
                  <a:pt x="540" y="493"/>
                  <a:pt x="520" y="439"/>
                </a:cubicBezTo>
                <a:cubicBezTo>
                  <a:pt x="513" y="439"/>
                  <a:pt x="500" y="439"/>
                  <a:pt x="493" y="439"/>
                </a:cubicBezTo>
                <a:cubicBezTo>
                  <a:pt x="479" y="439"/>
                  <a:pt x="466" y="439"/>
                  <a:pt x="452" y="439"/>
                </a:cubicBezTo>
                <a:cubicBezTo>
                  <a:pt x="425" y="439"/>
                  <a:pt x="398" y="432"/>
                  <a:pt x="371" y="432"/>
                </a:cubicBezTo>
                <a:cubicBezTo>
                  <a:pt x="371" y="419"/>
                  <a:pt x="371" y="412"/>
                  <a:pt x="371" y="399"/>
                </a:cubicBezTo>
                <a:cubicBezTo>
                  <a:pt x="358" y="399"/>
                  <a:pt x="351" y="405"/>
                  <a:pt x="344" y="405"/>
                </a:cubicBezTo>
                <a:cubicBezTo>
                  <a:pt x="338" y="405"/>
                  <a:pt x="331" y="405"/>
                  <a:pt x="324" y="405"/>
                </a:cubicBezTo>
                <a:cubicBezTo>
                  <a:pt x="317" y="405"/>
                  <a:pt x="317" y="405"/>
                  <a:pt x="311" y="405"/>
                </a:cubicBezTo>
                <a:cubicBezTo>
                  <a:pt x="297" y="405"/>
                  <a:pt x="284" y="405"/>
                  <a:pt x="277" y="399"/>
                </a:cubicBezTo>
                <a:cubicBezTo>
                  <a:pt x="270" y="399"/>
                  <a:pt x="270" y="399"/>
                  <a:pt x="263" y="399"/>
                </a:cubicBezTo>
                <a:cubicBezTo>
                  <a:pt x="236" y="385"/>
                  <a:pt x="216" y="372"/>
                  <a:pt x="196" y="345"/>
                </a:cubicBezTo>
                <a:cubicBezTo>
                  <a:pt x="189" y="338"/>
                  <a:pt x="189" y="331"/>
                  <a:pt x="182" y="324"/>
                </a:cubicBezTo>
                <a:cubicBezTo>
                  <a:pt x="176" y="311"/>
                  <a:pt x="169" y="297"/>
                  <a:pt x="162" y="284"/>
                </a:cubicBezTo>
                <a:cubicBezTo>
                  <a:pt x="182" y="284"/>
                  <a:pt x="182" y="284"/>
                  <a:pt x="182" y="284"/>
                </a:cubicBezTo>
                <a:cubicBezTo>
                  <a:pt x="196" y="284"/>
                  <a:pt x="196" y="284"/>
                  <a:pt x="196" y="284"/>
                </a:cubicBezTo>
                <a:cubicBezTo>
                  <a:pt x="203" y="284"/>
                  <a:pt x="203" y="284"/>
                  <a:pt x="203" y="284"/>
                </a:cubicBezTo>
                <a:cubicBezTo>
                  <a:pt x="203" y="277"/>
                  <a:pt x="209" y="277"/>
                  <a:pt x="209" y="270"/>
                </a:cubicBezTo>
                <a:cubicBezTo>
                  <a:pt x="230" y="270"/>
                  <a:pt x="243" y="277"/>
                  <a:pt x="263" y="277"/>
                </a:cubicBezTo>
                <a:cubicBezTo>
                  <a:pt x="270" y="277"/>
                  <a:pt x="270" y="277"/>
                  <a:pt x="277" y="277"/>
                </a:cubicBezTo>
                <a:cubicBezTo>
                  <a:pt x="290" y="277"/>
                  <a:pt x="297" y="277"/>
                  <a:pt x="311" y="277"/>
                </a:cubicBezTo>
                <a:cubicBezTo>
                  <a:pt x="317" y="270"/>
                  <a:pt x="324" y="264"/>
                  <a:pt x="317" y="250"/>
                </a:cubicBezTo>
                <a:lnTo>
                  <a:pt x="311" y="250"/>
                </a:lnTo>
                <a:cubicBezTo>
                  <a:pt x="290" y="257"/>
                  <a:pt x="284" y="250"/>
                  <a:pt x="277" y="243"/>
                </a:cubicBezTo>
                <a:cubicBezTo>
                  <a:pt x="270" y="237"/>
                  <a:pt x="263" y="230"/>
                  <a:pt x="263" y="223"/>
                </a:cubicBezTo>
                <a:cubicBezTo>
                  <a:pt x="257" y="210"/>
                  <a:pt x="257" y="196"/>
                  <a:pt x="250" y="189"/>
                </a:cubicBezTo>
                <a:cubicBezTo>
                  <a:pt x="257" y="189"/>
                  <a:pt x="257" y="196"/>
                  <a:pt x="263" y="196"/>
                </a:cubicBezTo>
                <a:cubicBezTo>
                  <a:pt x="270" y="196"/>
                  <a:pt x="270" y="196"/>
                  <a:pt x="277" y="203"/>
                </a:cubicBezTo>
                <a:cubicBezTo>
                  <a:pt x="284" y="203"/>
                  <a:pt x="297" y="210"/>
                  <a:pt x="311" y="216"/>
                </a:cubicBezTo>
                <a:cubicBezTo>
                  <a:pt x="311" y="223"/>
                  <a:pt x="311" y="223"/>
                  <a:pt x="311" y="223"/>
                </a:cubicBezTo>
                <a:cubicBezTo>
                  <a:pt x="317" y="223"/>
                  <a:pt x="317" y="230"/>
                  <a:pt x="324" y="230"/>
                </a:cubicBezTo>
                <a:cubicBezTo>
                  <a:pt x="324" y="230"/>
                  <a:pt x="324" y="230"/>
                  <a:pt x="324" y="237"/>
                </a:cubicBezTo>
                <a:cubicBezTo>
                  <a:pt x="331" y="230"/>
                  <a:pt x="338" y="216"/>
                  <a:pt x="344" y="210"/>
                </a:cubicBezTo>
                <a:cubicBezTo>
                  <a:pt x="351" y="203"/>
                  <a:pt x="365" y="189"/>
                  <a:pt x="371" y="183"/>
                </a:cubicBezTo>
                <a:cubicBezTo>
                  <a:pt x="378" y="183"/>
                  <a:pt x="378" y="176"/>
                  <a:pt x="378" y="176"/>
                </a:cubicBezTo>
                <a:cubicBezTo>
                  <a:pt x="392" y="183"/>
                  <a:pt x="405" y="189"/>
                  <a:pt x="419" y="196"/>
                </a:cubicBezTo>
                <a:cubicBezTo>
                  <a:pt x="425" y="183"/>
                  <a:pt x="425" y="162"/>
                  <a:pt x="432" y="149"/>
                </a:cubicBezTo>
                <a:cubicBezTo>
                  <a:pt x="439" y="142"/>
                  <a:pt x="446" y="142"/>
                  <a:pt x="452" y="142"/>
                </a:cubicBezTo>
                <a:cubicBezTo>
                  <a:pt x="466" y="135"/>
                  <a:pt x="479" y="135"/>
                  <a:pt x="493" y="135"/>
                </a:cubicBezTo>
                <a:cubicBezTo>
                  <a:pt x="513" y="135"/>
                  <a:pt x="534" y="142"/>
                  <a:pt x="554" y="162"/>
                </a:cubicBezTo>
                <a:cubicBezTo>
                  <a:pt x="554" y="156"/>
                  <a:pt x="554" y="156"/>
                  <a:pt x="554" y="156"/>
                </a:cubicBezTo>
                <a:cubicBezTo>
                  <a:pt x="547" y="129"/>
                  <a:pt x="547" y="115"/>
                  <a:pt x="554" y="95"/>
                </a:cubicBezTo>
                <a:cubicBezTo>
                  <a:pt x="561" y="68"/>
                  <a:pt x="574" y="48"/>
                  <a:pt x="574" y="14"/>
                </a:cubicBezTo>
                <a:cubicBezTo>
                  <a:pt x="567" y="7"/>
                  <a:pt x="561" y="7"/>
                  <a:pt x="554" y="7"/>
                </a:cubicBezTo>
                <a:cubicBezTo>
                  <a:pt x="534" y="0"/>
                  <a:pt x="513" y="0"/>
                  <a:pt x="493" y="0"/>
                </a:cubicBezTo>
                <a:cubicBezTo>
                  <a:pt x="479" y="0"/>
                  <a:pt x="466" y="0"/>
                  <a:pt x="452" y="7"/>
                </a:cubicBezTo>
                <a:cubicBezTo>
                  <a:pt x="446" y="7"/>
                  <a:pt x="432" y="14"/>
                  <a:pt x="425" y="14"/>
                </a:cubicBezTo>
                <a:cubicBezTo>
                  <a:pt x="419" y="7"/>
                  <a:pt x="405" y="0"/>
                  <a:pt x="392" y="0"/>
                </a:cubicBezTo>
                <a:cubicBezTo>
                  <a:pt x="385" y="0"/>
                  <a:pt x="378" y="7"/>
                  <a:pt x="371" y="14"/>
                </a:cubicBezTo>
                <a:cubicBezTo>
                  <a:pt x="365" y="27"/>
                  <a:pt x="365" y="34"/>
                  <a:pt x="358" y="41"/>
                </a:cubicBezTo>
                <a:cubicBezTo>
                  <a:pt x="351" y="48"/>
                  <a:pt x="344" y="48"/>
                  <a:pt x="344" y="54"/>
                </a:cubicBezTo>
                <a:cubicBezTo>
                  <a:pt x="338" y="54"/>
                  <a:pt x="331" y="61"/>
                  <a:pt x="324" y="61"/>
                </a:cubicBezTo>
                <a:cubicBezTo>
                  <a:pt x="311" y="68"/>
                  <a:pt x="311" y="68"/>
                  <a:pt x="311" y="68"/>
                </a:cubicBezTo>
                <a:cubicBezTo>
                  <a:pt x="297" y="75"/>
                  <a:pt x="284" y="81"/>
                  <a:pt x="277" y="88"/>
                </a:cubicBezTo>
                <a:cubicBezTo>
                  <a:pt x="270" y="88"/>
                  <a:pt x="270" y="95"/>
                  <a:pt x="263" y="95"/>
                </a:cubicBezTo>
                <a:cubicBezTo>
                  <a:pt x="243" y="108"/>
                  <a:pt x="216" y="115"/>
                  <a:pt x="196" y="122"/>
                </a:cubicBezTo>
                <a:cubicBezTo>
                  <a:pt x="196" y="122"/>
                  <a:pt x="189" y="122"/>
                  <a:pt x="182" y="122"/>
                </a:cubicBezTo>
                <a:cubicBezTo>
                  <a:pt x="176" y="108"/>
                  <a:pt x="176" y="95"/>
                  <a:pt x="162" y="81"/>
                </a:cubicBezTo>
                <a:cubicBezTo>
                  <a:pt x="142" y="41"/>
                  <a:pt x="108" y="14"/>
                  <a:pt x="74" y="0"/>
                </a:cubicBezTo>
                <a:lnTo>
                  <a:pt x="68" y="0"/>
                </a:lnTo>
                <a:cubicBezTo>
                  <a:pt x="68" y="7"/>
                  <a:pt x="74" y="14"/>
                  <a:pt x="74" y="27"/>
                </a:cubicBezTo>
                <a:cubicBezTo>
                  <a:pt x="74" y="34"/>
                  <a:pt x="81" y="41"/>
                  <a:pt x="81" y="48"/>
                </a:cubicBezTo>
                <a:lnTo>
                  <a:pt x="74" y="48"/>
                </a:lnTo>
                <a:cubicBezTo>
                  <a:pt x="68" y="41"/>
                  <a:pt x="61" y="41"/>
                  <a:pt x="54" y="41"/>
                </a:cubicBezTo>
                <a:cubicBezTo>
                  <a:pt x="54" y="34"/>
                  <a:pt x="47" y="34"/>
                  <a:pt x="41" y="34"/>
                </a:cubicBezTo>
                <a:cubicBezTo>
                  <a:pt x="41" y="27"/>
                  <a:pt x="34" y="27"/>
                  <a:pt x="34" y="27"/>
                </a:cubicBezTo>
                <a:cubicBezTo>
                  <a:pt x="34" y="41"/>
                  <a:pt x="34" y="54"/>
                  <a:pt x="41" y="68"/>
                </a:cubicBezTo>
                <a:cubicBezTo>
                  <a:pt x="47" y="81"/>
                  <a:pt x="54" y="88"/>
                  <a:pt x="54" y="95"/>
                </a:cubicBezTo>
                <a:cubicBezTo>
                  <a:pt x="61" y="102"/>
                  <a:pt x="61" y="102"/>
                  <a:pt x="61" y="102"/>
                </a:cubicBezTo>
                <a:lnTo>
                  <a:pt x="54" y="108"/>
                </a:lnTo>
                <a:cubicBezTo>
                  <a:pt x="54" y="115"/>
                  <a:pt x="47" y="122"/>
                  <a:pt x="41" y="122"/>
                </a:cubicBezTo>
                <a:cubicBezTo>
                  <a:pt x="20" y="135"/>
                  <a:pt x="0" y="135"/>
                  <a:pt x="7" y="176"/>
                </a:cubicBezTo>
                <a:cubicBezTo>
                  <a:pt x="14" y="183"/>
                  <a:pt x="27" y="189"/>
                  <a:pt x="41" y="189"/>
                </a:cubicBezTo>
                <a:cubicBezTo>
                  <a:pt x="47" y="196"/>
                  <a:pt x="54" y="196"/>
                  <a:pt x="54" y="196"/>
                </a:cubicBezTo>
                <a:cubicBezTo>
                  <a:pt x="61" y="196"/>
                  <a:pt x="68" y="196"/>
                  <a:pt x="74" y="196"/>
                </a:cubicBezTo>
                <a:cubicBezTo>
                  <a:pt x="88" y="196"/>
                  <a:pt x="101" y="196"/>
                  <a:pt x="115" y="196"/>
                </a:cubicBezTo>
                <a:cubicBezTo>
                  <a:pt x="108" y="210"/>
                  <a:pt x="108" y="216"/>
                  <a:pt x="108" y="230"/>
                </a:cubicBezTo>
                <a:cubicBezTo>
                  <a:pt x="95" y="230"/>
                  <a:pt x="88" y="223"/>
                  <a:pt x="74" y="223"/>
                </a:cubicBezTo>
                <a:cubicBezTo>
                  <a:pt x="68" y="223"/>
                  <a:pt x="61" y="223"/>
                  <a:pt x="54" y="223"/>
                </a:cubicBezTo>
                <a:cubicBezTo>
                  <a:pt x="47" y="230"/>
                  <a:pt x="41" y="237"/>
                  <a:pt x="47" y="250"/>
                </a:cubicBezTo>
                <a:cubicBezTo>
                  <a:pt x="47" y="250"/>
                  <a:pt x="54" y="250"/>
                  <a:pt x="54" y="257"/>
                </a:cubicBezTo>
                <a:cubicBezTo>
                  <a:pt x="61" y="257"/>
                  <a:pt x="68" y="264"/>
                  <a:pt x="74" y="264"/>
                </a:cubicBezTo>
                <a:cubicBezTo>
                  <a:pt x="108" y="304"/>
                  <a:pt x="61" y="412"/>
                  <a:pt x="122" y="473"/>
                </a:cubicBezTo>
                <a:cubicBezTo>
                  <a:pt x="135" y="459"/>
                  <a:pt x="155" y="453"/>
                  <a:pt x="162" y="453"/>
                </a:cubicBezTo>
                <a:cubicBezTo>
                  <a:pt x="169" y="459"/>
                  <a:pt x="176" y="466"/>
                  <a:pt x="182" y="473"/>
                </a:cubicBezTo>
                <a:cubicBezTo>
                  <a:pt x="189" y="480"/>
                  <a:pt x="196" y="486"/>
                  <a:pt x="196" y="500"/>
                </a:cubicBezTo>
                <a:cubicBezTo>
                  <a:pt x="203" y="500"/>
                  <a:pt x="203" y="500"/>
                  <a:pt x="203" y="500"/>
                </a:cubicBezTo>
                <a:cubicBezTo>
                  <a:pt x="196" y="507"/>
                  <a:pt x="196" y="507"/>
                  <a:pt x="196" y="507"/>
                </a:cubicBezTo>
                <a:cubicBezTo>
                  <a:pt x="196" y="513"/>
                  <a:pt x="189" y="520"/>
                  <a:pt x="182" y="534"/>
                </a:cubicBezTo>
                <a:cubicBezTo>
                  <a:pt x="176" y="540"/>
                  <a:pt x="176" y="547"/>
                  <a:pt x="169" y="561"/>
                </a:cubicBezTo>
                <a:cubicBezTo>
                  <a:pt x="176" y="561"/>
                  <a:pt x="176" y="567"/>
                  <a:pt x="182" y="567"/>
                </a:cubicBezTo>
                <a:cubicBezTo>
                  <a:pt x="189" y="574"/>
                  <a:pt x="196" y="574"/>
                  <a:pt x="196" y="574"/>
                </a:cubicBezTo>
                <a:cubicBezTo>
                  <a:pt x="216" y="581"/>
                  <a:pt x="236" y="581"/>
                  <a:pt x="250" y="574"/>
                </a:cubicBezTo>
                <a:cubicBezTo>
                  <a:pt x="257" y="574"/>
                  <a:pt x="257" y="574"/>
                  <a:pt x="263" y="581"/>
                </a:cubicBezTo>
                <a:cubicBezTo>
                  <a:pt x="270" y="581"/>
                  <a:pt x="270" y="581"/>
                  <a:pt x="277" y="581"/>
                </a:cubicBezTo>
                <a:cubicBezTo>
                  <a:pt x="284" y="588"/>
                  <a:pt x="297" y="588"/>
                  <a:pt x="311" y="581"/>
                </a:cubicBezTo>
                <a:cubicBezTo>
                  <a:pt x="317" y="581"/>
                  <a:pt x="317" y="581"/>
                  <a:pt x="324" y="581"/>
                </a:cubicBezTo>
                <a:cubicBezTo>
                  <a:pt x="331" y="581"/>
                  <a:pt x="338" y="574"/>
                  <a:pt x="344" y="574"/>
                </a:cubicBezTo>
                <a:cubicBezTo>
                  <a:pt x="351" y="567"/>
                  <a:pt x="358" y="554"/>
                  <a:pt x="365" y="540"/>
                </a:cubicBezTo>
                <a:lnTo>
                  <a:pt x="371" y="540"/>
                </a:lnTo>
                <a:cubicBezTo>
                  <a:pt x="398" y="540"/>
                  <a:pt x="419" y="547"/>
                  <a:pt x="446" y="561"/>
                </a:cubicBezTo>
                <a:cubicBezTo>
                  <a:pt x="446" y="547"/>
                  <a:pt x="452" y="540"/>
                  <a:pt x="452" y="534"/>
                </a:cubicBezTo>
                <a:close/>
                <a:moveTo>
                  <a:pt x="182" y="176"/>
                </a:moveTo>
                <a:lnTo>
                  <a:pt x="182" y="176"/>
                </a:lnTo>
                <a:cubicBezTo>
                  <a:pt x="182" y="169"/>
                  <a:pt x="189" y="162"/>
                  <a:pt x="196" y="162"/>
                </a:cubicBezTo>
                <a:cubicBezTo>
                  <a:pt x="203" y="162"/>
                  <a:pt x="203" y="162"/>
                  <a:pt x="203" y="162"/>
                </a:cubicBezTo>
                <a:cubicBezTo>
                  <a:pt x="203" y="169"/>
                  <a:pt x="216" y="169"/>
                  <a:pt x="223" y="176"/>
                </a:cubicBezTo>
                <a:cubicBezTo>
                  <a:pt x="216" y="176"/>
                  <a:pt x="209" y="176"/>
                  <a:pt x="196" y="176"/>
                </a:cubicBezTo>
                <a:cubicBezTo>
                  <a:pt x="196" y="203"/>
                  <a:pt x="196" y="203"/>
                  <a:pt x="196" y="203"/>
                </a:cubicBezTo>
                <a:cubicBezTo>
                  <a:pt x="189" y="196"/>
                  <a:pt x="182" y="183"/>
                  <a:pt x="182" y="176"/>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4" name="Freeform 872"/>
          <p:cNvSpPr>
            <a:spLocks noChangeArrowheads="1"/>
          </p:cNvSpPr>
          <p:nvPr/>
        </p:nvSpPr>
        <p:spPr bwMode="auto">
          <a:xfrm>
            <a:off x="9609932" y="4628357"/>
            <a:ext cx="17463" cy="46038"/>
          </a:xfrm>
          <a:custGeom>
            <a:avLst/>
            <a:gdLst>
              <a:gd name="T0" fmla="*/ 16701 w 68"/>
              <a:gd name="T1" fmla="*/ 17730 h 176"/>
              <a:gd name="T2" fmla="*/ 16701 w 68"/>
              <a:gd name="T3" fmla="*/ 17730 h 176"/>
              <a:gd name="T4" fmla="*/ 10122 w 68"/>
              <a:gd name="T5" fmla="*/ 6779 h 176"/>
              <a:gd name="T6" fmla="*/ 0 w 68"/>
              <a:gd name="T7" fmla="*/ 0 h 176"/>
              <a:gd name="T8" fmla="*/ 0 w 68"/>
              <a:gd name="T9" fmla="*/ 88129 h 176"/>
              <a:gd name="T10" fmla="*/ 10122 w 68"/>
              <a:gd name="T11" fmla="*/ 88129 h 176"/>
              <a:gd name="T12" fmla="*/ 16701 w 68"/>
              <a:gd name="T13" fmla="*/ 88129 h 176"/>
              <a:gd name="T14" fmla="*/ 23787 w 68"/>
              <a:gd name="T15" fmla="*/ 80828 h 176"/>
              <a:gd name="T16" fmla="*/ 23787 w 68"/>
              <a:gd name="T17" fmla="*/ 31810 h 176"/>
              <a:gd name="T18" fmla="*/ 16701 w 68"/>
              <a:gd name="T19" fmla="*/ 1773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176">
                <a:moveTo>
                  <a:pt x="33" y="34"/>
                </a:moveTo>
                <a:lnTo>
                  <a:pt x="33" y="34"/>
                </a:lnTo>
                <a:cubicBezTo>
                  <a:pt x="27" y="27"/>
                  <a:pt x="27" y="20"/>
                  <a:pt x="20" y="13"/>
                </a:cubicBezTo>
                <a:cubicBezTo>
                  <a:pt x="13" y="7"/>
                  <a:pt x="6" y="0"/>
                  <a:pt x="0" y="0"/>
                </a:cubicBezTo>
                <a:cubicBezTo>
                  <a:pt x="0" y="169"/>
                  <a:pt x="0" y="169"/>
                  <a:pt x="0" y="169"/>
                </a:cubicBezTo>
                <a:cubicBezTo>
                  <a:pt x="6" y="175"/>
                  <a:pt x="13" y="169"/>
                  <a:pt x="20" y="169"/>
                </a:cubicBezTo>
                <a:cubicBezTo>
                  <a:pt x="27" y="169"/>
                  <a:pt x="27" y="169"/>
                  <a:pt x="33" y="169"/>
                </a:cubicBezTo>
                <a:cubicBezTo>
                  <a:pt x="40" y="162"/>
                  <a:pt x="40" y="162"/>
                  <a:pt x="47" y="155"/>
                </a:cubicBezTo>
                <a:cubicBezTo>
                  <a:pt x="67" y="135"/>
                  <a:pt x="60" y="94"/>
                  <a:pt x="47" y="61"/>
                </a:cubicBezTo>
                <a:cubicBezTo>
                  <a:pt x="40" y="54"/>
                  <a:pt x="40" y="40"/>
                  <a:pt x="33"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5" name="Freeform 873"/>
          <p:cNvSpPr>
            <a:spLocks noChangeArrowheads="1"/>
          </p:cNvSpPr>
          <p:nvPr/>
        </p:nvSpPr>
        <p:spPr bwMode="auto">
          <a:xfrm>
            <a:off x="9658350" y="4675188"/>
            <a:ext cx="33338" cy="36513"/>
          </a:xfrm>
          <a:custGeom>
            <a:avLst/>
            <a:gdLst>
              <a:gd name="T0" fmla="*/ 34557 w 129"/>
              <a:gd name="T1" fmla="*/ 24132 h 143"/>
              <a:gd name="T2" fmla="*/ 34557 w 129"/>
              <a:gd name="T3" fmla="*/ 24132 h 143"/>
              <a:gd name="T4" fmla="*/ 3095 w 129"/>
              <a:gd name="T5" fmla="*/ 31320 h 143"/>
              <a:gd name="T6" fmla="*/ 3095 w 129"/>
              <a:gd name="T7" fmla="*/ 34914 h 143"/>
              <a:gd name="T8" fmla="*/ 3095 w 129"/>
              <a:gd name="T9" fmla="*/ 55452 h 143"/>
              <a:gd name="T10" fmla="*/ 34557 w 129"/>
              <a:gd name="T11" fmla="*/ 69315 h 143"/>
              <a:gd name="T12" fmla="*/ 44873 w 129"/>
              <a:gd name="T13" fmla="*/ 59046 h 143"/>
              <a:gd name="T14" fmla="*/ 34557 w 129"/>
              <a:gd name="T15" fmla="*/ 59046 h 143"/>
              <a:gd name="T16" fmla="*/ 34557 w 129"/>
              <a:gd name="T17" fmla="*/ 37995 h 143"/>
              <a:gd name="T18" fmla="*/ 52094 w 129"/>
              <a:gd name="T19" fmla="*/ 17457 h 143"/>
              <a:gd name="T20" fmla="*/ 55705 w 129"/>
              <a:gd name="T21" fmla="*/ 13863 h 143"/>
              <a:gd name="T22" fmla="*/ 62410 w 129"/>
              <a:gd name="T23" fmla="*/ 7188 h 143"/>
              <a:gd name="T24" fmla="*/ 62410 w 129"/>
              <a:gd name="T25" fmla="*/ 0 h 143"/>
              <a:gd name="T26" fmla="*/ 55705 w 129"/>
              <a:gd name="T27" fmla="*/ 0 h 143"/>
              <a:gd name="T28" fmla="*/ 52094 w 129"/>
              <a:gd name="T29" fmla="*/ 0 h 143"/>
              <a:gd name="T30" fmla="*/ 34557 w 129"/>
              <a:gd name="T31" fmla="*/ 7188 h 143"/>
              <a:gd name="T32" fmla="*/ 30947 w 129"/>
              <a:gd name="T33" fmla="*/ 7188 h 143"/>
              <a:gd name="T34" fmla="*/ 34557 w 129"/>
              <a:gd name="T35" fmla="*/ 7188 h 143"/>
              <a:gd name="T36" fmla="*/ 34557 w 129"/>
              <a:gd name="T37" fmla="*/ 24132 h 1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143">
                <a:moveTo>
                  <a:pt x="67" y="47"/>
                </a:moveTo>
                <a:lnTo>
                  <a:pt x="67" y="47"/>
                </a:lnTo>
                <a:cubicBezTo>
                  <a:pt x="54" y="61"/>
                  <a:pt x="27" y="74"/>
                  <a:pt x="6" y="61"/>
                </a:cubicBezTo>
                <a:cubicBezTo>
                  <a:pt x="6" y="68"/>
                  <a:pt x="6" y="68"/>
                  <a:pt x="6" y="68"/>
                </a:cubicBezTo>
                <a:cubicBezTo>
                  <a:pt x="0" y="81"/>
                  <a:pt x="0" y="95"/>
                  <a:pt x="6" y="108"/>
                </a:cubicBezTo>
                <a:cubicBezTo>
                  <a:pt x="20" y="122"/>
                  <a:pt x="47" y="135"/>
                  <a:pt x="67" y="135"/>
                </a:cubicBezTo>
                <a:cubicBezTo>
                  <a:pt x="101" y="142"/>
                  <a:pt x="121" y="128"/>
                  <a:pt x="87" y="115"/>
                </a:cubicBezTo>
                <a:cubicBezTo>
                  <a:pt x="81" y="115"/>
                  <a:pt x="74" y="115"/>
                  <a:pt x="67" y="115"/>
                </a:cubicBezTo>
                <a:cubicBezTo>
                  <a:pt x="47" y="108"/>
                  <a:pt x="54" y="95"/>
                  <a:pt x="67" y="74"/>
                </a:cubicBezTo>
                <a:cubicBezTo>
                  <a:pt x="81" y="61"/>
                  <a:pt x="94" y="47"/>
                  <a:pt x="101" y="34"/>
                </a:cubicBezTo>
                <a:cubicBezTo>
                  <a:pt x="108" y="34"/>
                  <a:pt x="108" y="27"/>
                  <a:pt x="108" y="27"/>
                </a:cubicBezTo>
                <a:cubicBezTo>
                  <a:pt x="114" y="20"/>
                  <a:pt x="114" y="20"/>
                  <a:pt x="121" y="14"/>
                </a:cubicBezTo>
                <a:cubicBezTo>
                  <a:pt x="121" y="7"/>
                  <a:pt x="128" y="0"/>
                  <a:pt x="121" y="0"/>
                </a:cubicBezTo>
                <a:cubicBezTo>
                  <a:pt x="114" y="0"/>
                  <a:pt x="114" y="0"/>
                  <a:pt x="108" y="0"/>
                </a:cubicBezTo>
                <a:cubicBezTo>
                  <a:pt x="108" y="0"/>
                  <a:pt x="108" y="0"/>
                  <a:pt x="101" y="0"/>
                </a:cubicBezTo>
                <a:cubicBezTo>
                  <a:pt x="94" y="0"/>
                  <a:pt x="87" y="7"/>
                  <a:pt x="67" y="14"/>
                </a:cubicBezTo>
                <a:lnTo>
                  <a:pt x="60" y="14"/>
                </a:lnTo>
                <a:lnTo>
                  <a:pt x="67" y="14"/>
                </a:lnTo>
                <a:cubicBezTo>
                  <a:pt x="87" y="20"/>
                  <a:pt x="81" y="34"/>
                  <a:pt x="67"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6" name="Freeform 874"/>
          <p:cNvSpPr>
            <a:spLocks noChangeArrowheads="1"/>
          </p:cNvSpPr>
          <p:nvPr/>
        </p:nvSpPr>
        <p:spPr bwMode="auto">
          <a:xfrm>
            <a:off x="9663907" y="4826794"/>
            <a:ext cx="30163" cy="38894"/>
          </a:xfrm>
          <a:custGeom>
            <a:avLst/>
            <a:gdLst>
              <a:gd name="T0" fmla="*/ 45254 w 116"/>
              <a:gd name="T1" fmla="*/ 70683 h 149"/>
              <a:gd name="T2" fmla="*/ 45254 w 116"/>
              <a:gd name="T3" fmla="*/ 70683 h 149"/>
              <a:gd name="T4" fmla="*/ 51939 w 116"/>
              <a:gd name="T5" fmla="*/ 74348 h 149"/>
              <a:gd name="T6" fmla="*/ 59139 w 116"/>
              <a:gd name="T7" fmla="*/ 77489 h 149"/>
              <a:gd name="T8" fmla="*/ 51939 w 116"/>
              <a:gd name="T9" fmla="*/ 17802 h 149"/>
              <a:gd name="T10" fmla="*/ 45254 w 116"/>
              <a:gd name="T11" fmla="*/ 10472 h 149"/>
              <a:gd name="T12" fmla="*/ 41654 w 116"/>
              <a:gd name="T13" fmla="*/ 6807 h 149"/>
              <a:gd name="T14" fmla="*/ 31369 w 116"/>
              <a:gd name="T15" fmla="*/ 0 h 149"/>
              <a:gd name="T16" fmla="*/ 24170 w 116"/>
              <a:gd name="T17" fmla="*/ 17802 h 149"/>
              <a:gd name="T18" fmla="*/ 6685 w 116"/>
              <a:gd name="T19" fmla="*/ 52881 h 149"/>
              <a:gd name="T20" fmla="*/ 24170 w 116"/>
              <a:gd name="T21" fmla="*/ 60211 h 149"/>
              <a:gd name="T22" fmla="*/ 41654 w 116"/>
              <a:gd name="T23" fmla="*/ 70683 h 149"/>
              <a:gd name="T24" fmla="*/ 45254 w 116"/>
              <a:gd name="T25" fmla="*/ 70683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6" h="149">
                <a:moveTo>
                  <a:pt x="88" y="135"/>
                </a:moveTo>
                <a:lnTo>
                  <a:pt x="88" y="135"/>
                </a:lnTo>
                <a:cubicBezTo>
                  <a:pt x="94" y="142"/>
                  <a:pt x="94" y="142"/>
                  <a:pt x="101" y="142"/>
                </a:cubicBezTo>
                <a:cubicBezTo>
                  <a:pt x="101" y="142"/>
                  <a:pt x="108" y="148"/>
                  <a:pt x="115" y="148"/>
                </a:cubicBezTo>
                <a:cubicBezTo>
                  <a:pt x="115" y="101"/>
                  <a:pt x="115" y="61"/>
                  <a:pt x="101" y="34"/>
                </a:cubicBezTo>
                <a:cubicBezTo>
                  <a:pt x="94" y="34"/>
                  <a:pt x="94" y="27"/>
                  <a:pt x="88" y="20"/>
                </a:cubicBezTo>
                <a:cubicBezTo>
                  <a:pt x="88" y="20"/>
                  <a:pt x="88" y="20"/>
                  <a:pt x="81" y="13"/>
                </a:cubicBezTo>
                <a:cubicBezTo>
                  <a:pt x="81" y="7"/>
                  <a:pt x="74" y="7"/>
                  <a:pt x="61" y="0"/>
                </a:cubicBezTo>
                <a:cubicBezTo>
                  <a:pt x="61" y="13"/>
                  <a:pt x="54" y="27"/>
                  <a:pt x="47" y="34"/>
                </a:cubicBezTo>
                <a:cubicBezTo>
                  <a:pt x="27" y="47"/>
                  <a:pt x="0" y="54"/>
                  <a:pt x="13" y="101"/>
                </a:cubicBezTo>
                <a:cubicBezTo>
                  <a:pt x="27" y="101"/>
                  <a:pt x="40" y="108"/>
                  <a:pt x="47" y="115"/>
                </a:cubicBezTo>
                <a:cubicBezTo>
                  <a:pt x="61" y="121"/>
                  <a:pt x="74" y="128"/>
                  <a:pt x="81" y="135"/>
                </a:cubicBezTo>
                <a:cubicBezTo>
                  <a:pt x="88" y="135"/>
                  <a:pt x="88" y="135"/>
                  <a:pt x="88"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8" name="Freeform 876"/>
          <p:cNvSpPr>
            <a:spLocks noChangeArrowheads="1"/>
          </p:cNvSpPr>
          <p:nvPr/>
        </p:nvSpPr>
        <p:spPr bwMode="auto">
          <a:xfrm>
            <a:off x="9613900" y="4568825"/>
            <a:ext cx="88107" cy="45244"/>
          </a:xfrm>
          <a:custGeom>
            <a:avLst/>
            <a:gdLst>
              <a:gd name="T0" fmla="*/ 165199 w 339"/>
              <a:gd name="T1" fmla="*/ 66890 h 177"/>
              <a:gd name="T2" fmla="*/ 165199 w 339"/>
              <a:gd name="T3" fmla="*/ 66890 h 177"/>
              <a:gd name="T4" fmla="*/ 172495 w 339"/>
              <a:gd name="T5" fmla="*/ 66890 h 177"/>
              <a:gd name="T6" fmla="*/ 162072 w 339"/>
              <a:gd name="T7" fmla="*/ 24889 h 177"/>
              <a:gd name="T8" fmla="*/ 154776 w 339"/>
              <a:gd name="T9" fmla="*/ 17630 h 177"/>
              <a:gd name="T10" fmla="*/ 148002 w 339"/>
              <a:gd name="T11" fmla="*/ 17630 h 177"/>
              <a:gd name="T12" fmla="*/ 144354 w 339"/>
              <a:gd name="T13" fmla="*/ 17630 h 177"/>
              <a:gd name="T14" fmla="*/ 133931 w 339"/>
              <a:gd name="T15" fmla="*/ 17630 h 177"/>
              <a:gd name="T16" fmla="*/ 126635 w 339"/>
              <a:gd name="T17" fmla="*/ 24889 h 177"/>
              <a:gd name="T18" fmla="*/ 126635 w 339"/>
              <a:gd name="T19" fmla="*/ 28000 h 177"/>
              <a:gd name="T20" fmla="*/ 126635 w 339"/>
              <a:gd name="T21" fmla="*/ 3630 h 177"/>
              <a:gd name="T22" fmla="*/ 94846 w 339"/>
              <a:gd name="T23" fmla="*/ 3630 h 177"/>
              <a:gd name="T24" fmla="*/ 74001 w 339"/>
              <a:gd name="T25" fmla="*/ 21260 h 177"/>
              <a:gd name="T26" fmla="*/ 66705 w 339"/>
              <a:gd name="T27" fmla="*/ 35260 h 177"/>
              <a:gd name="T28" fmla="*/ 66705 w 339"/>
              <a:gd name="T29" fmla="*/ 10889 h 177"/>
              <a:gd name="T30" fmla="*/ 52634 w 339"/>
              <a:gd name="T31" fmla="*/ 10889 h 177"/>
              <a:gd name="T32" fmla="*/ 45860 w 339"/>
              <a:gd name="T33" fmla="*/ 10889 h 177"/>
              <a:gd name="T34" fmla="*/ 42212 w 339"/>
              <a:gd name="T35" fmla="*/ 10889 h 177"/>
              <a:gd name="T36" fmla="*/ 31789 w 339"/>
              <a:gd name="T37" fmla="*/ 3630 h 177"/>
              <a:gd name="T38" fmla="*/ 17719 w 339"/>
              <a:gd name="T39" fmla="*/ 0 h 177"/>
              <a:gd name="T40" fmla="*/ 10423 w 339"/>
              <a:gd name="T41" fmla="*/ 3630 h 177"/>
              <a:gd name="T42" fmla="*/ 3648 w 339"/>
              <a:gd name="T43" fmla="*/ 7259 h 177"/>
              <a:gd name="T44" fmla="*/ 0 w 339"/>
              <a:gd name="T45" fmla="*/ 10889 h 177"/>
              <a:gd name="T46" fmla="*/ 3648 w 339"/>
              <a:gd name="T47" fmla="*/ 31630 h 177"/>
              <a:gd name="T48" fmla="*/ 10423 w 339"/>
              <a:gd name="T49" fmla="*/ 45630 h 177"/>
              <a:gd name="T50" fmla="*/ 17719 w 339"/>
              <a:gd name="T51" fmla="*/ 52890 h 177"/>
              <a:gd name="T52" fmla="*/ 31789 w 339"/>
              <a:gd name="T53" fmla="*/ 59630 h 177"/>
              <a:gd name="T54" fmla="*/ 42212 w 339"/>
              <a:gd name="T55" fmla="*/ 63260 h 177"/>
              <a:gd name="T56" fmla="*/ 45860 w 339"/>
              <a:gd name="T57" fmla="*/ 63260 h 177"/>
              <a:gd name="T58" fmla="*/ 52634 w 339"/>
              <a:gd name="T59" fmla="*/ 63260 h 177"/>
              <a:gd name="T60" fmla="*/ 66705 w 339"/>
              <a:gd name="T61" fmla="*/ 59630 h 177"/>
              <a:gd name="T62" fmla="*/ 66705 w 339"/>
              <a:gd name="T63" fmla="*/ 42001 h 177"/>
              <a:gd name="T64" fmla="*/ 74001 w 339"/>
              <a:gd name="T65" fmla="*/ 45630 h 177"/>
              <a:gd name="T66" fmla="*/ 94846 w 339"/>
              <a:gd name="T67" fmla="*/ 56001 h 177"/>
              <a:gd name="T68" fmla="*/ 126635 w 339"/>
              <a:gd name="T69" fmla="*/ 73631 h 177"/>
              <a:gd name="T70" fmla="*/ 144354 w 339"/>
              <a:gd name="T71" fmla="*/ 87631 h 177"/>
              <a:gd name="T72" fmla="*/ 148002 w 339"/>
              <a:gd name="T73" fmla="*/ 87631 h 177"/>
              <a:gd name="T74" fmla="*/ 154776 w 339"/>
              <a:gd name="T75" fmla="*/ 91260 h 177"/>
              <a:gd name="T76" fmla="*/ 154776 w 339"/>
              <a:gd name="T77" fmla="*/ 91260 h 177"/>
              <a:gd name="T78" fmla="*/ 162072 w 339"/>
              <a:gd name="T79" fmla="*/ 73631 h 177"/>
              <a:gd name="T80" fmla="*/ 165199 w 339"/>
              <a:gd name="T81" fmla="*/ 6689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177">
                <a:moveTo>
                  <a:pt x="317" y="129"/>
                </a:moveTo>
                <a:lnTo>
                  <a:pt x="317" y="129"/>
                </a:lnTo>
                <a:cubicBezTo>
                  <a:pt x="324" y="129"/>
                  <a:pt x="324" y="129"/>
                  <a:pt x="331" y="129"/>
                </a:cubicBezTo>
                <a:cubicBezTo>
                  <a:pt x="338" y="95"/>
                  <a:pt x="331" y="61"/>
                  <a:pt x="311" y="48"/>
                </a:cubicBezTo>
                <a:cubicBezTo>
                  <a:pt x="311" y="41"/>
                  <a:pt x="304" y="41"/>
                  <a:pt x="297" y="34"/>
                </a:cubicBezTo>
                <a:cubicBezTo>
                  <a:pt x="290" y="34"/>
                  <a:pt x="290" y="34"/>
                  <a:pt x="284" y="34"/>
                </a:cubicBezTo>
                <a:cubicBezTo>
                  <a:pt x="284" y="34"/>
                  <a:pt x="284" y="34"/>
                  <a:pt x="277" y="34"/>
                </a:cubicBezTo>
                <a:cubicBezTo>
                  <a:pt x="270" y="34"/>
                  <a:pt x="263" y="34"/>
                  <a:pt x="257" y="34"/>
                </a:cubicBezTo>
                <a:cubicBezTo>
                  <a:pt x="250" y="41"/>
                  <a:pt x="250" y="41"/>
                  <a:pt x="243" y="48"/>
                </a:cubicBezTo>
                <a:lnTo>
                  <a:pt x="243" y="54"/>
                </a:lnTo>
                <a:cubicBezTo>
                  <a:pt x="236" y="41"/>
                  <a:pt x="236" y="21"/>
                  <a:pt x="243" y="7"/>
                </a:cubicBezTo>
                <a:cubicBezTo>
                  <a:pt x="216" y="0"/>
                  <a:pt x="196" y="0"/>
                  <a:pt x="182" y="7"/>
                </a:cubicBezTo>
                <a:cubicBezTo>
                  <a:pt x="169" y="14"/>
                  <a:pt x="155" y="27"/>
                  <a:pt x="142" y="41"/>
                </a:cubicBezTo>
                <a:cubicBezTo>
                  <a:pt x="135" y="48"/>
                  <a:pt x="128" y="54"/>
                  <a:pt x="128" y="68"/>
                </a:cubicBezTo>
                <a:cubicBezTo>
                  <a:pt x="128" y="21"/>
                  <a:pt x="128" y="21"/>
                  <a:pt x="128" y="21"/>
                </a:cubicBezTo>
                <a:cubicBezTo>
                  <a:pt x="115" y="21"/>
                  <a:pt x="108" y="21"/>
                  <a:pt x="101" y="21"/>
                </a:cubicBezTo>
                <a:cubicBezTo>
                  <a:pt x="95" y="21"/>
                  <a:pt x="95" y="21"/>
                  <a:pt x="88" y="21"/>
                </a:cubicBezTo>
                <a:lnTo>
                  <a:pt x="81" y="21"/>
                </a:lnTo>
                <a:cubicBezTo>
                  <a:pt x="68" y="14"/>
                  <a:pt x="61" y="14"/>
                  <a:pt x="61" y="7"/>
                </a:cubicBezTo>
                <a:cubicBezTo>
                  <a:pt x="47" y="7"/>
                  <a:pt x="41" y="0"/>
                  <a:pt x="34" y="0"/>
                </a:cubicBezTo>
                <a:cubicBezTo>
                  <a:pt x="27" y="0"/>
                  <a:pt x="27" y="0"/>
                  <a:pt x="20" y="7"/>
                </a:cubicBezTo>
                <a:cubicBezTo>
                  <a:pt x="14" y="7"/>
                  <a:pt x="14" y="7"/>
                  <a:pt x="7" y="14"/>
                </a:cubicBezTo>
                <a:cubicBezTo>
                  <a:pt x="7" y="14"/>
                  <a:pt x="0" y="14"/>
                  <a:pt x="0" y="21"/>
                </a:cubicBezTo>
                <a:cubicBezTo>
                  <a:pt x="0" y="34"/>
                  <a:pt x="0" y="48"/>
                  <a:pt x="7" y="61"/>
                </a:cubicBezTo>
                <a:cubicBezTo>
                  <a:pt x="7" y="75"/>
                  <a:pt x="14" y="81"/>
                  <a:pt x="20" y="88"/>
                </a:cubicBezTo>
                <a:cubicBezTo>
                  <a:pt x="20" y="95"/>
                  <a:pt x="27" y="102"/>
                  <a:pt x="34" y="102"/>
                </a:cubicBezTo>
                <a:cubicBezTo>
                  <a:pt x="41" y="108"/>
                  <a:pt x="47" y="115"/>
                  <a:pt x="61" y="115"/>
                </a:cubicBezTo>
                <a:cubicBezTo>
                  <a:pt x="68" y="122"/>
                  <a:pt x="74" y="122"/>
                  <a:pt x="81" y="122"/>
                </a:cubicBezTo>
                <a:lnTo>
                  <a:pt x="88" y="122"/>
                </a:lnTo>
                <a:cubicBezTo>
                  <a:pt x="95" y="122"/>
                  <a:pt x="101" y="122"/>
                  <a:pt x="101" y="122"/>
                </a:cubicBezTo>
                <a:cubicBezTo>
                  <a:pt x="108" y="122"/>
                  <a:pt x="115" y="122"/>
                  <a:pt x="128" y="115"/>
                </a:cubicBezTo>
                <a:cubicBezTo>
                  <a:pt x="128" y="81"/>
                  <a:pt x="128" y="81"/>
                  <a:pt x="128" y="81"/>
                </a:cubicBezTo>
                <a:cubicBezTo>
                  <a:pt x="135" y="88"/>
                  <a:pt x="135" y="88"/>
                  <a:pt x="142" y="88"/>
                </a:cubicBezTo>
                <a:cubicBezTo>
                  <a:pt x="155" y="95"/>
                  <a:pt x="169" y="102"/>
                  <a:pt x="182" y="108"/>
                </a:cubicBezTo>
                <a:cubicBezTo>
                  <a:pt x="203" y="122"/>
                  <a:pt x="223" y="129"/>
                  <a:pt x="243" y="142"/>
                </a:cubicBezTo>
                <a:cubicBezTo>
                  <a:pt x="257" y="149"/>
                  <a:pt x="270" y="156"/>
                  <a:pt x="277" y="169"/>
                </a:cubicBezTo>
                <a:cubicBezTo>
                  <a:pt x="284" y="169"/>
                  <a:pt x="284" y="169"/>
                  <a:pt x="284" y="169"/>
                </a:cubicBezTo>
                <a:cubicBezTo>
                  <a:pt x="290" y="176"/>
                  <a:pt x="290" y="176"/>
                  <a:pt x="297" y="176"/>
                </a:cubicBezTo>
                <a:cubicBezTo>
                  <a:pt x="297" y="169"/>
                  <a:pt x="304" y="162"/>
                  <a:pt x="311" y="142"/>
                </a:cubicBezTo>
                <a:cubicBezTo>
                  <a:pt x="317" y="142"/>
                  <a:pt x="317" y="135"/>
                  <a:pt x="317" y="12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89" name="Freeform 877"/>
          <p:cNvSpPr>
            <a:spLocks noChangeArrowheads="1"/>
          </p:cNvSpPr>
          <p:nvPr/>
        </p:nvSpPr>
        <p:spPr bwMode="auto">
          <a:xfrm>
            <a:off x="9653588" y="4872832"/>
            <a:ext cx="29369" cy="26194"/>
          </a:xfrm>
          <a:custGeom>
            <a:avLst/>
            <a:gdLst>
              <a:gd name="T0" fmla="*/ 14208 w 109"/>
              <a:gd name="T1" fmla="*/ 48675 h 103"/>
              <a:gd name="T2" fmla="*/ 14208 w 109"/>
              <a:gd name="T3" fmla="*/ 48675 h 103"/>
              <a:gd name="T4" fmla="*/ 14208 w 109"/>
              <a:gd name="T5" fmla="*/ 48675 h 103"/>
              <a:gd name="T6" fmla="*/ 46307 w 109"/>
              <a:gd name="T7" fmla="*/ 41502 h 103"/>
              <a:gd name="T8" fmla="*/ 53674 w 109"/>
              <a:gd name="T9" fmla="*/ 0 h 103"/>
              <a:gd name="T10" fmla="*/ 46307 w 109"/>
              <a:gd name="T11" fmla="*/ 0 h 103"/>
              <a:gd name="T12" fmla="*/ 14208 w 109"/>
              <a:gd name="T13" fmla="*/ 3587 h 103"/>
              <a:gd name="T14" fmla="*/ 3684 w 109"/>
              <a:gd name="T15" fmla="*/ 10760 h 103"/>
              <a:gd name="T16" fmla="*/ 14208 w 109"/>
              <a:gd name="T17" fmla="*/ 48675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3">
                <a:moveTo>
                  <a:pt x="27" y="95"/>
                </a:moveTo>
                <a:lnTo>
                  <a:pt x="27" y="95"/>
                </a:lnTo>
                <a:cubicBezTo>
                  <a:pt x="61" y="102"/>
                  <a:pt x="75" y="95"/>
                  <a:pt x="88" y="81"/>
                </a:cubicBezTo>
                <a:cubicBezTo>
                  <a:pt x="108" y="61"/>
                  <a:pt x="108" y="34"/>
                  <a:pt x="102" y="0"/>
                </a:cubicBezTo>
                <a:cubicBezTo>
                  <a:pt x="102" y="0"/>
                  <a:pt x="95" y="0"/>
                  <a:pt x="88" y="0"/>
                </a:cubicBezTo>
                <a:cubicBezTo>
                  <a:pt x="68" y="0"/>
                  <a:pt x="48" y="0"/>
                  <a:pt x="27" y="7"/>
                </a:cubicBezTo>
                <a:cubicBezTo>
                  <a:pt x="21" y="14"/>
                  <a:pt x="14" y="14"/>
                  <a:pt x="7" y="21"/>
                </a:cubicBezTo>
                <a:cubicBezTo>
                  <a:pt x="0" y="54"/>
                  <a:pt x="14" y="75"/>
                  <a:pt x="27"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90" name="Freeform 878"/>
          <p:cNvSpPr>
            <a:spLocks noChangeArrowheads="1"/>
          </p:cNvSpPr>
          <p:nvPr/>
        </p:nvSpPr>
        <p:spPr bwMode="auto">
          <a:xfrm>
            <a:off x="9598819" y="4334669"/>
            <a:ext cx="88106" cy="49213"/>
          </a:xfrm>
          <a:custGeom>
            <a:avLst/>
            <a:gdLst>
              <a:gd name="T0" fmla="*/ 70353 w 339"/>
              <a:gd name="T1" fmla="*/ 49331 h 190"/>
              <a:gd name="T2" fmla="*/ 70353 w 339"/>
              <a:gd name="T3" fmla="*/ 49331 h 190"/>
              <a:gd name="T4" fmla="*/ 74001 w 339"/>
              <a:gd name="T5" fmla="*/ 49331 h 190"/>
              <a:gd name="T6" fmla="*/ 80776 w 339"/>
              <a:gd name="T7" fmla="*/ 49331 h 190"/>
              <a:gd name="T8" fmla="*/ 102143 w 339"/>
              <a:gd name="T9" fmla="*/ 49331 h 190"/>
              <a:gd name="T10" fmla="*/ 122988 w 339"/>
              <a:gd name="T11" fmla="*/ 52447 h 190"/>
              <a:gd name="T12" fmla="*/ 154777 w 339"/>
              <a:gd name="T13" fmla="*/ 63351 h 190"/>
              <a:gd name="T14" fmla="*/ 172496 w 339"/>
              <a:gd name="T15" fmla="*/ 66467 h 190"/>
              <a:gd name="T16" fmla="*/ 158425 w 339"/>
              <a:gd name="T17" fmla="*/ 3635 h 190"/>
              <a:gd name="T18" fmla="*/ 154777 w 339"/>
              <a:gd name="T19" fmla="*/ 3635 h 190"/>
              <a:gd name="T20" fmla="*/ 122988 w 339"/>
              <a:gd name="T21" fmla="*/ 0 h 190"/>
              <a:gd name="T22" fmla="*/ 102143 w 339"/>
              <a:gd name="T23" fmla="*/ 3635 h 190"/>
              <a:gd name="T24" fmla="*/ 80776 w 339"/>
              <a:gd name="T25" fmla="*/ 7270 h 190"/>
              <a:gd name="T26" fmla="*/ 74001 w 339"/>
              <a:gd name="T27" fmla="*/ 10385 h 190"/>
              <a:gd name="T28" fmla="*/ 70353 w 339"/>
              <a:gd name="T29" fmla="*/ 10385 h 190"/>
              <a:gd name="T30" fmla="*/ 66705 w 339"/>
              <a:gd name="T31" fmla="*/ 14020 h 190"/>
              <a:gd name="T32" fmla="*/ 59931 w 339"/>
              <a:gd name="T33" fmla="*/ 42061 h 190"/>
              <a:gd name="T34" fmla="*/ 45860 w 339"/>
              <a:gd name="T35" fmla="*/ 52447 h 190"/>
              <a:gd name="T36" fmla="*/ 45860 w 339"/>
              <a:gd name="T37" fmla="*/ 56082 h 190"/>
              <a:gd name="T38" fmla="*/ 38564 w 339"/>
              <a:gd name="T39" fmla="*/ 42061 h 190"/>
              <a:gd name="T40" fmla="*/ 31789 w 339"/>
              <a:gd name="T41" fmla="*/ 31676 h 190"/>
              <a:gd name="T42" fmla="*/ 17719 w 339"/>
              <a:gd name="T43" fmla="*/ 24406 h 190"/>
              <a:gd name="T44" fmla="*/ 0 w 339"/>
              <a:gd name="T45" fmla="*/ 35311 h 190"/>
              <a:gd name="T46" fmla="*/ 17719 w 339"/>
              <a:gd name="T47" fmla="*/ 52447 h 190"/>
              <a:gd name="T48" fmla="*/ 17719 w 339"/>
              <a:gd name="T49" fmla="*/ 77372 h 190"/>
              <a:gd name="T50" fmla="*/ 10423 w 339"/>
              <a:gd name="T51" fmla="*/ 84122 h 190"/>
              <a:gd name="T52" fmla="*/ 17719 w 339"/>
              <a:gd name="T53" fmla="*/ 84122 h 190"/>
              <a:gd name="T54" fmla="*/ 31789 w 339"/>
              <a:gd name="T55" fmla="*/ 87757 h 190"/>
              <a:gd name="T56" fmla="*/ 38564 w 339"/>
              <a:gd name="T57" fmla="*/ 91392 h 190"/>
              <a:gd name="T58" fmla="*/ 45860 w 339"/>
              <a:gd name="T59" fmla="*/ 94508 h 190"/>
              <a:gd name="T60" fmla="*/ 52635 w 339"/>
              <a:gd name="T61" fmla="*/ 98143 h 190"/>
              <a:gd name="T62" fmla="*/ 45860 w 339"/>
              <a:gd name="T63" fmla="*/ 63351 h 190"/>
              <a:gd name="T64" fmla="*/ 59931 w 339"/>
              <a:gd name="T65" fmla="*/ 56082 h 190"/>
              <a:gd name="T66" fmla="*/ 70353 w 339"/>
              <a:gd name="T67" fmla="*/ 49331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39" h="190">
                <a:moveTo>
                  <a:pt x="135" y="95"/>
                </a:moveTo>
                <a:lnTo>
                  <a:pt x="135" y="95"/>
                </a:lnTo>
                <a:lnTo>
                  <a:pt x="142" y="95"/>
                </a:lnTo>
                <a:cubicBezTo>
                  <a:pt x="149" y="95"/>
                  <a:pt x="155" y="95"/>
                  <a:pt x="155" y="95"/>
                </a:cubicBezTo>
                <a:cubicBezTo>
                  <a:pt x="169" y="95"/>
                  <a:pt x="182" y="95"/>
                  <a:pt x="196" y="95"/>
                </a:cubicBezTo>
                <a:cubicBezTo>
                  <a:pt x="209" y="95"/>
                  <a:pt x="223" y="101"/>
                  <a:pt x="236" y="101"/>
                </a:cubicBezTo>
                <a:cubicBezTo>
                  <a:pt x="257" y="108"/>
                  <a:pt x="277" y="115"/>
                  <a:pt x="297" y="122"/>
                </a:cubicBezTo>
                <a:cubicBezTo>
                  <a:pt x="311" y="122"/>
                  <a:pt x="317" y="128"/>
                  <a:pt x="331" y="128"/>
                </a:cubicBezTo>
                <a:cubicBezTo>
                  <a:pt x="338" y="68"/>
                  <a:pt x="284" y="74"/>
                  <a:pt x="304" y="7"/>
                </a:cubicBezTo>
                <a:cubicBezTo>
                  <a:pt x="297" y="7"/>
                  <a:pt x="297" y="7"/>
                  <a:pt x="297" y="7"/>
                </a:cubicBezTo>
                <a:cubicBezTo>
                  <a:pt x="277" y="7"/>
                  <a:pt x="257" y="0"/>
                  <a:pt x="236" y="0"/>
                </a:cubicBezTo>
                <a:cubicBezTo>
                  <a:pt x="223" y="0"/>
                  <a:pt x="209" y="0"/>
                  <a:pt x="196" y="7"/>
                </a:cubicBezTo>
                <a:cubicBezTo>
                  <a:pt x="182" y="7"/>
                  <a:pt x="169" y="7"/>
                  <a:pt x="155" y="14"/>
                </a:cubicBezTo>
                <a:cubicBezTo>
                  <a:pt x="149" y="14"/>
                  <a:pt x="149" y="14"/>
                  <a:pt x="142" y="20"/>
                </a:cubicBezTo>
                <a:lnTo>
                  <a:pt x="135" y="20"/>
                </a:lnTo>
                <a:cubicBezTo>
                  <a:pt x="128" y="27"/>
                  <a:pt x="128" y="27"/>
                  <a:pt x="128" y="27"/>
                </a:cubicBezTo>
                <a:cubicBezTo>
                  <a:pt x="135" y="61"/>
                  <a:pt x="128" y="74"/>
                  <a:pt x="115" y="81"/>
                </a:cubicBezTo>
                <a:cubicBezTo>
                  <a:pt x="101" y="88"/>
                  <a:pt x="95" y="95"/>
                  <a:pt x="88" y="101"/>
                </a:cubicBezTo>
                <a:cubicBezTo>
                  <a:pt x="88" y="101"/>
                  <a:pt x="88" y="101"/>
                  <a:pt x="88" y="108"/>
                </a:cubicBezTo>
                <a:cubicBezTo>
                  <a:pt x="81" y="95"/>
                  <a:pt x="81" y="88"/>
                  <a:pt x="74" y="81"/>
                </a:cubicBezTo>
                <a:cubicBezTo>
                  <a:pt x="68" y="74"/>
                  <a:pt x="68" y="68"/>
                  <a:pt x="61" y="61"/>
                </a:cubicBezTo>
                <a:cubicBezTo>
                  <a:pt x="54" y="54"/>
                  <a:pt x="41" y="47"/>
                  <a:pt x="34" y="47"/>
                </a:cubicBezTo>
                <a:cubicBezTo>
                  <a:pt x="20" y="41"/>
                  <a:pt x="7" y="47"/>
                  <a:pt x="0" y="68"/>
                </a:cubicBezTo>
                <a:cubicBezTo>
                  <a:pt x="14" y="74"/>
                  <a:pt x="27" y="88"/>
                  <a:pt x="34" y="101"/>
                </a:cubicBezTo>
                <a:cubicBezTo>
                  <a:pt x="41" y="115"/>
                  <a:pt x="41" y="135"/>
                  <a:pt x="34" y="149"/>
                </a:cubicBezTo>
                <a:cubicBezTo>
                  <a:pt x="27" y="155"/>
                  <a:pt x="27" y="162"/>
                  <a:pt x="20" y="162"/>
                </a:cubicBezTo>
                <a:cubicBezTo>
                  <a:pt x="27" y="162"/>
                  <a:pt x="27" y="162"/>
                  <a:pt x="34" y="162"/>
                </a:cubicBezTo>
                <a:cubicBezTo>
                  <a:pt x="41" y="162"/>
                  <a:pt x="54" y="169"/>
                  <a:pt x="61" y="169"/>
                </a:cubicBezTo>
                <a:cubicBezTo>
                  <a:pt x="68" y="169"/>
                  <a:pt x="68" y="169"/>
                  <a:pt x="74" y="176"/>
                </a:cubicBezTo>
                <a:cubicBezTo>
                  <a:pt x="81" y="176"/>
                  <a:pt x="81" y="176"/>
                  <a:pt x="88" y="182"/>
                </a:cubicBezTo>
                <a:cubicBezTo>
                  <a:pt x="88" y="182"/>
                  <a:pt x="95" y="189"/>
                  <a:pt x="101" y="189"/>
                </a:cubicBezTo>
                <a:cubicBezTo>
                  <a:pt x="101" y="169"/>
                  <a:pt x="95" y="142"/>
                  <a:pt x="88" y="122"/>
                </a:cubicBezTo>
                <a:cubicBezTo>
                  <a:pt x="95" y="115"/>
                  <a:pt x="101" y="108"/>
                  <a:pt x="115" y="108"/>
                </a:cubicBezTo>
                <a:cubicBezTo>
                  <a:pt x="122" y="101"/>
                  <a:pt x="128" y="101"/>
                  <a:pt x="135"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91" name="Freeform 879"/>
          <p:cNvSpPr>
            <a:spLocks noChangeArrowheads="1"/>
          </p:cNvSpPr>
          <p:nvPr/>
        </p:nvSpPr>
        <p:spPr bwMode="auto">
          <a:xfrm>
            <a:off x="9632157" y="4255294"/>
            <a:ext cx="33338" cy="65088"/>
          </a:xfrm>
          <a:custGeom>
            <a:avLst/>
            <a:gdLst>
              <a:gd name="T0" fmla="*/ 66023 w 130"/>
              <a:gd name="T1" fmla="*/ 0 h 251"/>
              <a:gd name="T2" fmla="*/ 66023 w 130"/>
              <a:gd name="T3" fmla="*/ 0 h 251"/>
              <a:gd name="T4" fmla="*/ 55275 w 130"/>
              <a:gd name="T5" fmla="*/ 0 h 251"/>
              <a:gd name="T6" fmla="*/ 34803 w 130"/>
              <a:gd name="T7" fmla="*/ 3647 h 251"/>
              <a:gd name="T8" fmla="*/ 13819 w 130"/>
              <a:gd name="T9" fmla="*/ 10421 h 251"/>
              <a:gd name="T10" fmla="*/ 7165 w 130"/>
              <a:gd name="T11" fmla="*/ 7295 h 251"/>
              <a:gd name="T12" fmla="*/ 3583 w 130"/>
              <a:gd name="T13" fmla="*/ 0 h 251"/>
              <a:gd name="T14" fmla="*/ 7165 w 130"/>
              <a:gd name="T15" fmla="*/ 45854 h 251"/>
              <a:gd name="T16" fmla="*/ 13819 w 130"/>
              <a:gd name="T17" fmla="*/ 52627 h 251"/>
              <a:gd name="T18" fmla="*/ 17401 w 130"/>
              <a:gd name="T19" fmla="*/ 52627 h 251"/>
              <a:gd name="T20" fmla="*/ 34803 w 130"/>
              <a:gd name="T21" fmla="*/ 31785 h 251"/>
              <a:gd name="T22" fmla="*/ 41456 w 130"/>
              <a:gd name="T23" fmla="*/ 38559 h 251"/>
              <a:gd name="T24" fmla="*/ 34803 w 130"/>
              <a:gd name="T25" fmla="*/ 42206 h 251"/>
              <a:gd name="T26" fmla="*/ 34803 w 130"/>
              <a:gd name="T27" fmla="*/ 116197 h 251"/>
              <a:gd name="T28" fmla="*/ 55275 w 130"/>
              <a:gd name="T29" fmla="*/ 130266 h 251"/>
              <a:gd name="T30" fmla="*/ 55275 w 130"/>
              <a:gd name="T31" fmla="*/ 24490 h 251"/>
              <a:gd name="T32" fmla="*/ 66023 w 130"/>
              <a:gd name="T33" fmla="*/ 0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251">
                <a:moveTo>
                  <a:pt x="129" y="0"/>
                </a:moveTo>
                <a:lnTo>
                  <a:pt x="129" y="0"/>
                </a:lnTo>
                <a:cubicBezTo>
                  <a:pt x="122" y="0"/>
                  <a:pt x="115" y="0"/>
                  <a:pt x="108" y="0"/>
                </a:cubicBezTo>
                <a:cubicBezTo>
                  <a:pt x="95" y="0"/>
                  <a:pt x="81" y="7"/>
                  <a:pt x="68" y="7"/>
                </a:cubicBezTo>
                <a:cubicBezTo>
                  <a:pt x="54" y="14"/>
                  <a:pt x="41" y="27"/>
                  <a:pt x="27" y="20"/>
                </a:cubicBezTo>
                <a:cubicBezTo>
                  <a:pt x="27" y="20"/>
                  <a:pt x="21" y="14"/>
                  <a:pt x="14" y="14"/>
                </a:cubicBezTo>
                <a:cubicBezTo>
                  <a:pt x="14" y="7"/>
                  <a:pt x="7" y="7"/>
                  <a:pt x="7" y="0"/>
                </a:cubicBezTo>
                <a:cubicBezTo>
                  <a:pt x="7" y="34"/>
                  <a:pt x="0" y="68"/>
                  <a:pt x="14" y="88"/>
                </a:cubicBezTo>
                <a:cubicBezTo>
                  <a:pt x="21" y="95"/>
                  <a:pt x="21" y="101"/>
                  <a:pt x="27" y="101"/>
                </a:cubicBezTo>
                <a:lnTo>
                  <a:pt x="34" y="101"/>
                </a:lnTo>
                <a:cubicBezTo>
                  <a:pt x="27" y="68"/>
                  <a:pt x="54" y="47"/>
                  <a:pt x="68" y="61"/>
                </a:cubicBezTo>
                <a:cubicBezTo>
                  <a:pt x="75" y="61"/>
                  <a:pt x="81" y="68"/>
                  <a:pt x="81" y="74"/>
                </a:cubicBezTo>
                <a:cubicBezTo>
                  <a:pt x="75" y="81"/>
                  <a:pt x="75" y="81"/>
                  <a:pt x="68" y="81"/>
                </a:cubicBezTo>
                <a:cubicBezTo>
                  <a:pt x="14" y="101"/>
                  <a:pt x="34" y="176"/>
                  <a:pt x="68" y="223"/>
                </a:cubicBezTo>
                <a:cubicBezTo>
                  <a:pt x="81" y="237"/>
                  <a:pt x="95" y="243"/>
                  <a:pt x="108" y="250"/>
                </a:cubicBezTo>
                <a:cubicBezTo>
                  <a:pt x="108" y="135"/>
                  <a:pt x="88" y="101"/>
                  <a:pt x="108" y="47"/>
                </a:cubicBezTo>
                <a:cubicBezTo>
                  <a:pt x="115" y="34"/>
                  <a:pt x="122" y="20"/>
                  <a:pt x="129"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92" name="Freeform 880"/>
          <p:cNvSpPr>
            <a:spLocks noChangeArrowheads="1"/>
          </p:cNvSpPr>
          <p:nvPr/>
        </p:nvSpPr>
        <p:spPr bwMode="auto">
          <a:xfrm>
            <a:off x="9594057" y="4489450"/>
            <a:ext cx="95250" cy="56357"/>
          </a:xfrm>
          <a:custGeom>
            <a:avLst/>
            <a:gdLst>
              <a:gd name="T0" fmla="*/ 151301 w 365"/>
              <a:gd name="T1" fmla="*/ 52848 h 217"/>
              <a:gd name="T2" fmla="*/ 151301 w 365"/>
              <a:gd name="T3" fmla="*/ 52848 h 217"/>
              <a:gd name="T4" fmla="*/ 151301 w 365"/>
              <a:gd name="T5" fmla="*/ 55956 h 217"/>
              <a:gd name="T6" fmla="*/ 133562 w 365"/>
              <a:gd name="T7" fmla="*/ 49221 h 217"/>
              <a:gd name="T8" fmla="*/ 112693 w 365"/>
              <a:gd name="T9" fmla="*/ 41967 h 217"/>
              <a:gd name="T10" fmla="*/ 94954 w 365"/>
              <a:gd name="T11" fmla="*/ 35232 h 217"/>
              <a:gd name="T12" fmla="*/ 94954 w 365"/>
              <a:gd name="T13" fmla="*/ 45594 h 217"/>
              <a:gd name="T14" fmla="*/ 91302 w 365"/>
              <a:gd name="T15" fmla="*/ 45594 h 217"/>
              <a:gd name="T16" fmla="*/ 84520 w 365"/>
              <a:gd name="T17" fmla="*/ 35232 h 217"/>
              <a:gd name="T18" fmla="*/ 80868 w 365"/>
              <a:gd name="T19" fmla="*/ 31605 h 217"/>
              <a:gd name="T20" fmla="*/ 70433 w 365"/>
              <a:gd name="T21" fmla="*/ 21243 h 217"/>
              <a:gd name="T22" fmla="*/ 56346 w 365"/>
              <a:gd name="T23" fmla="*/ 10362 h 217"/>
              <a:gd name="T24" fmla="*/ 49042 w 365"/>
              <a:gd name="T25" fmla="*/ 7254 h 217"/>
              <a:gd name="T26" fmla="*/ 42260 w 365"/>
              <a:gd name="T27" fmla="*/ 3627 h 217"/>
              <a:gd name="T28" fmla="*/ 28173 w 365"/>
              <a:gd name="T29" fmla="*/ 0 h 217"/>
              <a:gd name="T30" fmla="*/ 3652 w 365"/>
              <a:gd name="T31" fmla="*/ 0 h 217"/>
              <a:gd name="T32" fmla="*/ 0 w 365"/>
              <a:gd name="T33" fmla="*/ 0 h 217"/>
              <a:gd name="T34" fmla="*/ 0 w 365"/>
              <a:gd name="T35" fmla="*/ 52848 h 217"/>
              <a:gd name="T36" fmla="*/ 3652 w 365"/>
              <a:gd name="T37" fmla="*/ 52848 h 217"/>
              <a:gd name="T38" fmla="*/ 28173 w 365"/>
              <a:gd name="T39" fmla="*/ 52848 h 217"/>
              <a:gd name="T40" fmla="*/ 42260 w 365"/>
              <a:gd name="T41" fmla="*/ 59583 h 217"/>
              <a:gd name="T42" fmla="*/ 49042 w 365"/>
              <a:gd name="T43" fmla="*/ 63210 h 217"/>
              <a:gd name="T44" fmla="*/ 56346 w 365"/>
              <a:gd name="T45" fmla="*/ 66837 h 217"/>
              <a:gd name="T46" fmla="*/ 70433 w 365"/>
              <a:gd name="T47" fmla="*/ 80826 h 217"/>
              <a:gd name="T48" fmla="*/ 80868 w 365"/>
              <a:gd name="T49" fmla="*/ 94815 h 217"/>
              <a:gd name="T50" fmla="*/ 84520 w 365"/>
              <a:gd name="T51" fmla="*/ 101551 h 217"/>
              <a:gd name="T52" fmla="*/ 91302 w 365"/>
              <a:gd name="T53" fmla="*/ 108804 h 217"/>
              <a:gd name="T54" fmla="*/ 112693 w 365"/>
              <a:gd name="T55" fmla="*/ 105177 h 217"/>
              <a:gd name="T56" fmla="*/ 130432 w 365"/>
              <a:gd name="T57" fmla="*/ 91188 h 217"/>
              <a:gd name="T58" fmla="*/ 126779 w 365"/>
              <a:gd name="T59" fmla="*/ 83935 h 217"/>
              <a:gd name="T60" fmla="*/ 133562 w 365"/>
              <a:gd name="T61" fmla="*/ 83935 h 217"/>
              <a:gd name="T62" fmla="*/ 140866 w 365"/>
              <a:gd name="T63" fmla="*/ 83935 h 217"/>
              <a:gd name="T64" fmla="*/ 137214 w 365"/>
              <a:gd name="T65" fmla="*/ 105177 h 217"/>
              <a:gd name="T66" fmla="*/ 165387 w 365"/>
              <a:gd name="T67" fmla="*/ 97924 h 217"/>
              <a:gd name="T68" fmla="*/ 179474 w 365"/>
              <a:gd name="T69" fmla="*/ 83935 h 217"/>
              <a:gd name="T70" fmla="*/ 183126 w 365"/>
              <a:gd name="T71" fmla="*/ 83935 h 217"/>
              <a:gd name="T72" fmla="*/ 186778 w 365"/>
              <a:gd name="T73" fmla="*/ 83935 h 217"/>
              <a:gd name="T74" fmla="*/ 183126 w 365"/>
              <a:gd name="T75" fmla="*/ 83935 h 217"/>
              <a:gd name="T76" fmla="*/ 183126 w 365"/>
              <a:gd name="T77" fmla="*/ 80826 h 217"/>
              <a:gd name="T78" fmla="*/ 183126 w 365"/>
              <a:gd name="T79" fmla="*/ 73572 h 217"/>
              <a:gd name="T80" fmla="*/ 186778 w 365"/>
              <a:gd name="T81" fmla="*/ 63210 h 217"/>
              <a:gd name="T82" fmla="*/ 189908 w 365"/>
              <a:gd name="T83" fmla="*/ 52848 h 217"/>
              <a:gd name="T84" fmla="*/ 186778 w 365"/>
              <a:gd name="T85" fmla="*/ 52848 h 217"/>
              <a:gd name="T86" fmla="*/ 183126 w 365"/>
              <a:gd name="T87" fmla="*/ 52848 h 217"/>
              <a:gd name="T88" fmla="*/ 165387 w 365"/>
              <a:gd name="T89" fmla="*/ 52848 h 217"/>
              <a:gd name="T90" fmla="*/ 151301 w 365"/>
              <a:gd name="T91" fmla="*/ 52848 h 2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65" h="217">
                <a:moveTo>
                  <a:pt x="290" y="102"/>
                </a:moveTo>
                <a:lnTo>
                  <a:pt x="290" y="102"/>
                </a:lnTo>
                <a:cubicBezTo>
                  <a:pt x="290" y="102"/>
                  <a:pt x="290" y="102"/>
                  <a:pt x="290" y="108"/>
                </a:cubicBezTo>
                <a:cubicBezTo>
                  <a:pt x="277" y="102"/>
                  <a:pt x="270" y="102"/>
                  <a:pt x="256" y="95"/>
                </a:cubicBezTo>
                <a:cubicBezTo>
                  <a:pt x="243" y="88"/>
                  <a:pt x="229" y="88"/>
                  <a:pt x="216" y="81"/>
                </a:cubicBezTo>
                <a:cubicBezTo>
                  <a:pt x="209" y="74"/>
                  <a:pt x="196" y="74"/>
                  <a:pt x="182" y="68"/>
                </a:cubicBezTo>
                <a:cubicBezTo>
                  <a:pt x="182" y="88"/>
                  <a:pt x="182" y="88"/>
                  <a:pt x="182" y="88"/>
                </a:cubicBezTo>
                <a:cubicBezTo>
                  <a:pt x="175" y="88"/>
                  <a:pt x="175" y="88"/>
                  <a:pt x="175" y="88"/>
                </a:cubicBezTo>
                <a:cubicBezTo>
                  <a:pt x="175" y="81"/>
                  <a:pt x="169" y="74"/>
                  <a:pt x="162" y="68"/>
                </a:cubicBezTo>
                <a:lnTo>
                  <a:pt x="155" y="61"/>
                </a:lnTo>
                <a:cubicBezTo>
                  <a:pt x="148" y="54"/>
                  <a:pt x="142" y="47"/>
                  <a:pt x="135" y="41"/>
                </a:cubicBezTo>
                <a:cubicBezTo>
                  <a:pt x="121" y="34"/>
                  <a:pt x="115" y="27"/>
                  <a:pt x="108" y="20"/>
                </a:cubicBezTo>
                <a:cubicBezTo>
                  <a:pt x="101" y="20"/>
                  <a:pt x="101" y="14"/>
                  <a:pt x="94" y="14"/>
                </a:cubicBezTo>
                <a:cubicBezTo>
                  <a:pt x="88" y="14"/>
                  <a:pt x="88" y="14"/>
                  <a:pt x="81" y="7"/>
                </a:cubicBezTo>
                <a:cubicBezTo>
                  <a:pt x="74" y="7"/>
                  <a:pt x="61" y="7"/>
                  <a:pt x="54" y="0"/>
                </a:cubicBezTo>
                <a:cubicBezTo>
                  <a:pt x="40" y="0"/>
                  <a:pt x="27" y="0"/>
                  <a:pt x="7" y="0"/>
                </a:cubicBezTo>
                <a:lnTo>
                  <a:pt x="0" y="0"/>
                </a:lnTo>
                <a:cubicBezTo>
                  <a:pt x="0" y="102"/>
                  <a:pt x="0" y="102"/>
                  <a:pt x="0" y="102"/>
                </a:cubicBezTo>
                <a:lnTo>
                  <a:pt x="7" y="102"/>
                </a:lnTo>
                <a:cubicBezTo>
                  <a:pt x="27" y="102"/>
                  <a:pt x="40" y="102"/>
                  <a:pt x="54" y="102"/>
                </a:cubicBezTo>
                <a:cubicBezTo>
                  <a:pt x="61" y="102"/>
                  <a:pt x="74" y="108"/>
                  <a:pt x="81" y="115"/>
                </a:cubicBezTo>
                <a:cubicBezTo>
                  <a:pt x="88" y="115"/>
                  <a:pt x="88" y="115"/>
                  <a:pt x="94" y="122"/>
                </a:cubicBezTo>
                <a:cubicBezTo>
                  <a:pt x="101" y="122"/>
                  <a:pt x="101" y="129"/>
                  <a:pt x="108" y="129"/>
                </a:cubicBezTo>
                <a:cubicBezTo>
                  <a:pt x="115" y="135"/>
                  <a:pt x="128" y="149"/>
                  <a:pt x="135" y="156"/>
                </a:cubicBezTo>
                <a:cubicBezTo>
                  <a:pt x="142" y="169"/>
                  <a:pt x="148" y="176"/>
                  <a:pt x="155" y="183"/>
                </a:cubicBezTo>
                <a:cubicBezTo>
                  <a:pt x="155" y="189"/>
                  <a:pt x="162" y="196"/>
                  <a:pt x="162" y="196"/>
                </a:cubicBezTo>
                <a:cubicBezTo>
                  <a:pt x="169" y="203"/>
                  <a:pt x="169" y="203"/>
                  <a:pt x="175" y="210"/>
                </a:cubicBezTo>
                <a:cubicBezTo>
                  <a:pt x="189" y="216"/>
                  <a:pt x="202" y="216"/>
                  <a:pt x="216" y="203"/>
                </a:cubicBezTo>
                <a:cubicBezTo>
                  <a:pt x="229" y="196"/>
                  <a:pt x="236" y="189"/>
                  <a:pt x="250" y="176"/>
                </a:cubicBezTo>
                <a:cubicBezTo>
                  <a:pt x="250" y="169"/>
                  <a:pt x="243" y="169"/>
                  <a:pt x="243" y="162"/>
                </a:cubicBezTo>
                <a:cubicBezTo>
                  <a:pt x="256" y="162"/>
                  <a:pt x="256" y="162"/>
                  <a:pt x="256" y="162"/>
                </a:cubicBezTo>
                <a:cubicBezTo>
                  <a:pt x="270" y="162"/>
                  <a:pt x="270" y="162"/>
                  <a:pt x="270" y="162"/>
                </a:cubicBezTo>
                <a:cubicBezTo>
                  <a:pt x="263" y="176"/>
                  <a:pt x="263" y="183"/>
                  <a:pt x="263" y="203"/>
                </a:cubicBezTo>
                <a:cubicBezTo>
                  <a:pt x="283" y="203"/>
                  <a:pt x="304" y="196"/>
                  <a:pt x="317" y="189"/>
                </a:cubicBezTo>
                <a:cubicBezTo>
                  <a:pt x="331" y="183"/>
                  <a:pt x="337" y="176"/>
                  <a:pt x="344" y="162"/>
                </a:cubicBezTo>
                <a:cubicBezTo>
                  <a:pt x="351" y="162"/>
                  <a:pt x="351" y="162"/>
                  <a:pt x="351" y="162"/>
                </a:cubicBezTo>
                <a:cubicBezTo>
                  <a:pt x="358" y="162"/>
                  <a:pt x="358" y="162"/>
                  <a:pt x="358" y="162"/>
                </a:cubicBezTo>
                <a:cubicBezTo>
                  <a:pt x="358" y="162"/>
                  <a:pt x="358" y="162"/>
                  <a:pt x="351" y="162"/>
                </a:cubicBezTo>
                <a:lnTo>
                  <a:pt x="351" y="156"/>
                </a:lnTo>
                <a:cubicBezTo>
                  <a:pt x="351" y="149"/>
                  <a:pt x="351" y="149"/>
                  <a:pt x="351" y="142"/>
                </a:cubicBezTo>
                <a:cubicBezTo>
                  <a:pt x="358" y="135"/>
                  <a:pt x="358" y="129"/>
                  <a:pt x="358" y="122"/>
                </a:cubicBezTo>
                <a:cubicBezTo>
                  <a:pt x="364" y="115"/>
                  <a:pt x="364" y="108"/>
                  <a:pt x="364" y="102"/>
                </a:cubicBezTo>
                <a:cubicBezTo>
                  <a:pt x="358" y="102"/>
                  <a:pt x="358" y="102"/>
                  <a:pt x="358" y="102"/>
                </a:cubicBezTo>
                <a:cubicBezTo>
                  <a:pt x="351" y="102"/>
                  <a:pt x="351" y="102"/>
                  <a:pt x="351" y="102"/>
                </a:cubicBezTo>
                <a:cubicBezTo>
                  <a:pt x="317" y="102"/>
                  <a:pt x="317" y="102"/>
                  <a:pt x="317" y="102"/>
                </a:cubicBezTo>
                <a:lnTo>
                  <a:pt x="290" y="102"/>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93" name="Freeform 881"/>
          <p:cNvSpPr>
            <a:spLocks noChangeArrowheads="1"/>
          </p:cNvSpPr>
          <p:nvPr/>
        </p:nvSpPr>
        <p:spPr bwMode="auto">
          <a:xfrm>
            <a:off x="9555163" y="5230813"/>
            <a:ext cx="2382" cy="3175"/>
          </a:xfrm>
          <a:custGeom>
            <a:avLst/>
            <a:gdLst>
              <a:gd name="T0" fmla="*/ 4015 w 8"/>
              <a:gd name="T1" fmla="*/ 6425 h 15"/>
              <a:gd name="T2" fmla="*/ 4015 w 8"/>
              <a:gd name="T3" fmla="*/ 6425 h 15"/>
              <a:gd name="T4" fmla="*/ 0 w 8"/>
              <a:gd name="T5" fmla="*/ 0 h 15"/>
              <a:gd name="T6" fmla="*/ 4015 w 8"/>
              <a:gd name="T7" fmla="*/ 642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
                <a:moveTo>
                  <a:pt x="7" y="14"/>
                </a:moveTo>
                <a:lnTo>
                  <a:pt x="7" y="14"/>
                </a:lnTo>
                <a:cubicBezTo>
                  <a:pt x="7" y="14"/>
                  <a:pt x="7" y="7"/>
                  <a:pt x="0" y="0"/>
                </a:cubicBezTo>
                <a:cubicBezTo>
                  <a:pt x="0" y="7"/>
                  <a:pt x="7" y="14"/>
                  <a:pt x="7"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94" name="Freeform 882"/>
          <p:cNvSpPr>
            <a:spLocks noChangeArrowheads="1"/>
          </p:cNvSpPr>
          <p:nvPr/>
        </p:nvSpPr>
        <p:spPr bwMode="auto">
          <a:xfrm>
            <a:off x="9720263" y="5349875"/>
            <a:ext cx="46832" cy="46832"/>
          </a:xfrm>
          <a:custGeom>
            <a:avLst/>
            <a:gdLst>
              <a:gd name="T0" fmla="*/ 21075 w 183"/>
              <a:gd name="T1" fmla="*/ 24161 h 183"/>
              <a:gd name="T2" fmla="*/ 21075 w 183"/>
              <a:gd name="T3" fmla="*/ 24161 h 183"/>
              <a:gd name="T4" fmla="*/ 10281 w 183"/>
              <a:gd name="T5" fmla="*/ 31358 h 183"/>
              <a:gd name="T6" fmla="*/ 10281 w 183"/>
              <a:gd name="T7" fmla="*/ 72998 h 183"/>
              <a:gd name="T8" fmla="*/ 21075 w 183"/>
              <a:gd name="T9" fmla="*/ 83280 h 183"/>
              <a:gd name="T10" fmla="*/ 34954 w 183"/>
              <a:gd name="T11" fmla="*/ 90477 h 183"/>
              <a:gd name="T12" fmla="*/ 45235 w 183"/>
              <a:gd name="T13" fmla="*/ 93561 h 183"/>
              <a:gd name="T14" fmla="*/ 48833 w 183"/>
              <a:gd name="T15" fmla="*/ 93561 h 183"/>
              <a:gd name="T16" fmla="*/ 59114 w 183"/>
              <a:gd name="T17" fmla="*/ 55520 h 183"/>
              <a:gd name="T18" fmla="*/ 65796 w 183"/>
              <a:gd name="T19" fmla="*/ 55520 h 183"/>
              <a:gd name="T20" fmla="*/ 72993 w 183"/>
              <a:gd name="T21" fmla="*/ 59118 h 183"/>
              <a:gd name="T22" fmla="*/ 76591 w 183"/>
              <a:gd name="T23" fmla="*/ 59118 h 183"/>
              <a:gd name="T24" fmla="*/ 79675 w 183"/>
              <a:gd name="T25" fmla="*/ 62717 h 183"/>
              <a:gd name="T26" fmla="*/ 93554 w 183"/>
              <a:gd name="T27" fmla="*/ 41640 h 183"/>
              <a:gd name="T28" fmla="*/ 79675 w 183"/>
              <a:gd name="T29" fmla="*/ 31358 h 183"/>
              <a:gd name="T30" fmla="*/ 76591 w 183"/>
              <a:gd name="T31" fmla="*/ 31358 h 183"/>
              <a:gd name="T32" fmla="*/ 72993 w 183"/>
              <a:gd name="T33" fmla="*/ 27760 h 183"/>
              <a:gd name="T34" fmla="*/ 65796 w 183"/>
              <a:gd name="T35" fmla="*/ 17478 h 183"/>
              <a:gd name="T36" fmla="*/ 45235 w 183"/>
              <a:gd name="T37" fmla="*/ 3598 h 183"/>
              <a:gd name="T38" fmla="*/ 34954 w 183"/>
              <a:gd name="T39" fmla="*/ 0 h 183"/>
              <a:gd name="T40" fmla="*/ 31356 w 183"/>
              <a:gd name="T41" fmla="*/ 3598 h 183"/>
              <a:gd name="T42" fmla="*/ 34954 w 183"/>
              <a:gd name="T43" fmla="*/ 13880 h 183"/>
              <a:gd name="T44" fmla="*/ 38038 w 183"/>
              <a:gd name="T45" fmla="*/ 21077 h 183"/>
              <a:gd name="T46" fmla="*/ 34954 w 183"/>
              <a:gd name="T47" fmla="*/ 21077 h 183"/>
              <a:gd name="T48" fmla="*/ 21075 w 183"/>
              <a:gd name="T49" fmla="*/ 24161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83">
                <a:moveTo>
                  <a:pt x="41" y="47"/>
                </a:moveTo>
                <a:lnTo>
                  <a:pt x="41" y="47"/>
                </a:lnTo>
                <a:cubicBezTo>
                  <a:pt x="34" y="54"/>
                  <a:pt x="27" y="54"/>
                  <a:pt x="20" y="61"/>
                </a:cubicBezTo>
                <a:cubicBezTo>
                  <a:pt x="0" y="88"/>
                  <a:pt x="7" y="115"/>
                  <a:pt x="20" y="142"/>
                </a:cubicBezTo>
                <a:cubicBezTo>
                  <a:pt x="27" y="149"/>
                  <a:pt x="34" y="155"/>
                  <a:pt x="41" y="162"/>
                </a:cubicBezTo>
                <a:cubicBezTo>
                  <a:pt x="54" y="169"/>
                  <a:pt x="61" y="176"/>
                  <a:pt x="68" y="176"/>
                </a:cubicBezTo>
                <a:cubicBezTo>
                  <a:pt x="74" y="176"/>
                  <a:pt x="81" y="182"/>
                  <a:pt x="88" y="182"/>
                </a:cubicBezTo>
                <a:lnTo>
                  <a:pt x="95" y="182"/>
                </a:lnTo>
                <a:cubicBezTo>
                  <a:pt x="95" y="149"/>
                  <a:pt x="108" y="128"/>
                  <a:pt x="115" y="108"/>
                </a:cubicBezTo>
                <a:cubicBezTo>
                  <a:pt x="122" y="108"/>
                  <a:pt x="122" y="108"/>
                  <a:pt x="128" y="108"/>
                </a:cubicBezTo>
                <a:cubicBezTo>
                  <a:pt x="135" y="115"/>
                  <a:pt x="135" y="115"/>
                  <a:pt x="142" y="115"/>
                </a:cubicBezTo>
                <a:cubicBezTo>
                  <a:pt x="149" y="115"/>
                  <a:pt x="149" y="115"/>
                  <a:pt x="149" y="115"/>
                </a:cubicBezTo>
                <a:cubicBezTo>
                  <a:pt x="149" y="115"/>
                  <a:pt x="149" y="122"/>
                  <a:pt x="155" y="122"/>
                </a:cubicBezTo>
                <a:cubicBezTo>
                  <a:pt x="169" y="122"/>
                  <a:pt x="182" y="115"/>
                  <a:pt x="182" y="81"/>
                </a:cubicBezTo>
                <a:cubicBezTo>
                  <a:pt x="169" y="74"/>
                  <a:pt x="162" y="68"/>
                  <a:pt x="155" y="61"/>
                </a:cubicBezTo>
                <a:cubicBezTo>
                  <a:pt x="149" y="61"/>
                  <a:pt x="149" y="61"/>
                  <a:pt x="149" y="61"/>
                </a:cubicBezTo>
                <a:cubicBezTo>
                  <a:pt x="149" y="54"/>
                  <a:pt x="142" y="54"/>
                  <a:pt x="142" y="54"/>
                </a:cubicBezTo>
                <a:cubicBezTo>
                  <a:pt x="135" y="47"/>
                  <a:pt x="135" y="41"/>
                  <a:pt x="128" y="34"/>
                </a:cubicBezTo>
                <a:cubicBezTo>
                  <a:pt x="115" y="20"/>
                  <a:pt x="108" y="7"/>
                  <a:pt x="88" y="7"/>
                </a:cubicBezTo>
                <a:cubicBezTo>
                  <a:pt x="81" y="0"/>
                  <a:pt x="74" y="0"/>
                  <a:pt x="68" y="0"/>
                </a:cubicBezTo>
                <a:lnTo>
                  <a:pt x="61" y="7"/>
                </a:lnTo>
                <a:cubicBezTo>
                  <a:pt x="68" y="14"/>
                  <a:pt x="68" y="20"/>
                  <a:pt x="68" y="27"/>
                </a:cubicBezTo>
                <a:cubicBezTo>
                  <a:pt x="68" y="27"/>
                  <a:pt x="74" y="34"/>
                  <a:pt x="74" y="41"/>
                </a:cubicBezTo>
                <a:cubicBezTo>
                  <a:pt x="68" y="41"/>
                  <a:pt x="68" y="41"/>
                  <a:pt x="68" y="41"/>
                </a:cubicBezTo>
                <a:cubicBezTo>
                  <a:pt x="61" y="41"/>
                  <a:pt x="47" y="41"/>
                  <a:pt x="41"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95" name="Freeform 883"/>
          <p:cNvSpPr>
            <a:spLocks noChangeArrowheads="1"/>
          </p:cNvSpPr>
          <p:nvPr/>
        </p:nvSpPr>
        <p:spPr bwMode="auto">
          <a:xfrm>
            <a:off x="9578182" y="4667250"/>
            <a:ext cx="28575" cy="26194"/>
          </a:xfrm>
          <a:custGeom>
            <a:avLst/>
            <a:gdLst>
              <a:gd name="T0" fmla="*/ 17891 w 109"/>
              <a:gd name="T1" fmla="*/ 0 h 103"/>
              <a:gd name="T2" fmla="*/ 17891 w 109"/>
              <a:gd name="T3" fmla="*/ 0 h 103"/>
              <a:gd name="T4" fmla="*/ 3684 w 109"/>
              <a:gd name="T5" fmla="*/ 52261 h 103"/>
              <a:gd name="T6" fmla="*/ 28416 w 109"/>
              <a:gd name="T7" fmla="*/ 52261 h 103"/>
              <a:gd name="T8" fmla="*/ 35783 w 109"/>
              <a:gd name="T9" fmla="*/ 52261 h 103"/>
              <a:gd name="T10" fmla="*/ 56832 w 109"/>
              <a:gd name="T11" fmla="*/ 52261 h 103"/>
              <a:gd name="T12" fmla="*/ 35783 w 109"/>
              <a:gd name="T13" fmla="*/ 3587 h 103"/>
              <a:gd name="T14" fmla="*/ 28416 w 109"/>
              <a:gd name="T15" fmla="*/ 0 h 103"/>
              <a:gd name="T16" fmla="*/ 17891 w 109"/>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3">
                <a:moveTo>
                  <a:pt x="34" y="0"/>
                </a:moveTo>
                <a:lnTo>
                  <a:pt x="34" y="0"/>
                </a:lnTo>
                <a:cubicBezTo>
                  <a:pt x="27" y="34"/>
                  <a:pt x="0" y="48"/>
                  <a:pt x="7" y="102"/>
                </a:cubicBezTo>
                <a:cubicBezTo>
                  <a:pt x="54" y="102"/>
                  <a:pt x="54" y="102"/>
                  <a:pt x="54" y="102"/>
                </a:cubicBezTo>
                <a:cubicBezTo>
                  <a:pt x="68" y="102"/>
                  <a:pt x="68" y="102"/>
                  <a:pt x="68" y="102"/>
                </a:cubicBezTo>
                <a:cubicBezTo>
                  <a:pt x="108" y="102"/>
                  <a:pt x="108" y="102"/>
                  <a:pt x="108" y="102"/>
                </a:cubicBezTo>
                <a:cubicBezTo>
                  <a:pt x="101" y="61"/>
                  <a:pt x="101" y="21"/>
                  <a:pt x="68" y="7"/>
                </a:cubicBezTo>
                <a:cubicBezTo>
                  <a:pt x="68" y="7"/>
                  <a:pt x="61" y="0"/>
                  <a:pt x="54" y="0"/>
                </a:cubicBezTo>
                <a:cubicBezTo>
                  <a:pt x="54" y="0"/>
                  <a:pt x="41" y="0"/>
                  <a:pt x="3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96" name="Freeform 884"/>
          <p:cNvSpPr>
            <a:spLocks noChangeArrowheads="1"/>
          </p:cNvSpPr>
          <p:nvPr/>
        </p:nvSpPr>
        <p:spPr bwMode="auto">
          <a:xfrm>
            <a:off x="9575007" y="5385594"/>
            <a:ext cx="62706" cy="42069"/>
          </a:xfrm>
          <a:custGeom>
            <a:avLst/>
            <a:gdLst>
              <a:gd name="T0" fmla="*/ 80160 w 244"/>
              <a:gd name="T1" fmla="*/ 84375 h 163"/>
              <a:gd name="T2" fmla="*/ 80160 w 244"/>
              <a:gd name="T3" fmla="*/ 84375 h 163"/>
              <a:gd name="T4" fmla="*/ 86883 w 244"/>
              <a:gd name="T5" fmla="*/ 84375 h 163"/>
              <a:gd name="T6" fmla="*/ 94123 w 244"/>
              <a:gd name="T7" fmla="*/ 84375 h 163"/>
              <a:gd name="T8" fmla="*/ 108086 w 244"/>
              <a:gd name="T9" fmla="*/ 84375 h 163"/>
              <a:gd name="T10" fmla="*/ 118430 w 244"/>
              <a:gd name="T11" fmla="*/ 84375 h 163"/>
              <a:gd name="T12" fmla="*/ 122050 w 244"/>
              <a:gd name="T13" fmla="*/ 84375 h 163"/>
              <a:gd name="T14" fmla="*/ 125670 w 244"/>
              <a:gd name="T15" fmla="*/ 84375 h 163"/>
              <a:gd name="T16" fmla="*/ 122050 w 244"/>
              <a:gd name="T17" fmla="*/ 77604 h 163"/>
              <a:gd name="T18" fmla="*/ 118430 w 244"/>
              <a:gd name="T19" fmla="*/ 66667 h 163"/>
              <a:gd name="T20" fmla="*/ 108086 w 244"/>
              <a:gd name="T21" fmla="*/ 49479 h 163"/>
              <a:gd name="T22" fmla="*/ 94123 w 244"/>
              <a:gd name="T23" fmla="*/ 35417 h 163"/>
              <a:gd name="T24" fmla="*/ 86883 w 244"/>
              <a:gd name="T25" fmla="*/ 28125 h 163"/>
              <a:gd name="T26" fmla="*/ 90503 w 244"/>
              <a:gd name="T27" fmla="*/ 0 h 163"/>
              <a:gd name="T28" fmla="*/ 86883 w 244"/>
              <a:gd name="T29" fmla="*/ 0 h 163"/>
              <a:gd name="T30" fmla="*/ 80160 w 244"/>
              <a:gd name="T31" fmla="*/ 0 h 163"/>
              <a:gd name="T32" fmla="*/ 66196 w 244"/>
              <a:gd name="T33" fmla="*/ 0 h 163"/>
              <a:gd name="T34" fmla="*/ 41890 w 244"/>
              <a:gd name="T35" fmla="*/ 10417 h 163"/>
              <a:gd name="T36" fmla="*/ 34650 w 244"/>
              <a:gd name="T37" fmla="*/ 10417 h 163"/>
              <a:gd name="T38" fmla="*/ 3103 w 244"/>
              <a:gd name="T39" fmla="*/ 14063 h 163"/>
              <a:gd name="T40" fmla="*/ 0 w 244"/>
              <a:gd name="T41" fmla="*/ 14063 h 163"/>
              <a:gd name="T42" fmla="*/ 3103 w 244"/>
              <a:gd name="T43" fmla="*/ 42188 h 163"/>
              <a:gd name="T44" fmla="*/ 13963 w 244"/>
              <a:gd name="T45" fmla="*/ 63542 h 163"/>
              <a:gd name="T46" fmla="*/ 34650 w 244"/>
              <a:gd name="T47" fmla="*/ 49479 h 163"/>
              <a:gd name="T48" fmla="*/ 41890 w 244"/>
              <a:gd name="T49" fmla="*/ 49479 h 163"/>
              <a:gd name="T50" fmla="*/ 66196 w 244"/>
              <a:gd name="T51" fmla="*/ 42188 h 163"/>
              <a:gd name="T52" fmla="*/ 69817 w 244"/>
              <a:gd name="T53" fmla="*/ 42188 h 163"/>
              <a:gd name="T54" fmla="*/ 72920 w 244"/>
              <a:gd name="T55" fmla="*/ 84375 h 163"/>
              <a:gd name="T56" fmla="*/ 80160 w 244"/>
              <a:gd name="T57" fmla="*/ 84375 h 1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4" h="163">
                <a:moveTo>
                  <a:pt x="155" y="162"/>
                </a:moveTo>
                <a:lnTo>
                  <a:pt x="155" y="162"/>
                </a:lnTo>
                <a:cubicBezTo>
                  <a:pt x="168" y="162"/>
                  <a:pt x="168" y="162"/>
                  <a:pt x="168" y="162"/>
                </a:cubicBezTo>
                <a:cubicBezTo>
                  <a:pt x="182" y="162"/>
                  <a:pt x="182" y="162"/>
                  <a:pt x="182" y="162"/>
                </a:cubicBezTo>
                <a:cubicBezTo>
                  <a:pt x="209" y="162"/>
                  <a:pt x="209" y="162"/>
                  <a:pt x="209" y="162"/>
                </a:cubicBezTo>
                <a:cubicBezTo>
                  <a:pt x="229" y="162"/>
                  <a:pt x="229" y="162"/>
                  <a:pt x="229" y="162"/>
                </a:cubicBezTo>
                <a:cubicBezTo>
                  <a:pt x="236" y="162"/>
                  <a:pt x="236" y="162"/>
                  <a:pt x="236" y="162"/>
                </a:cubicBezTo>
                <a:cubicBezTo>
                  <a:pt x="243" y="162"/>
                  <a:pt x="243" y="162"/>
                  <a:pt x="243" y="162"/>
                </a:cubicBezTo>
                <a:cubicBezTo>
                  <a:pt x="243" y="162"/>
                  <a:pt x="236" y="155"/>
                  <a:pt x="236" y="149"/>
                </a:cubicBezTo>
                <a:cubicBezTo>
                  <a:pt x="236" y="142"/>
                  <a:pt x="229" y="135"/>
                  <a:pt x="229" y="128"/>
                </a:cubicBezTo>
                <a:cubicBezTo>
                  <a:pt x="222" y="115"/>
                  <a:pt x="216" y="108"/>
                  <a:pt x="209" y="95"/>
                </a:cubicBezTo>
                <a:cubicBezTo>
                  <a:pt x="195" y="88"/>
                  <a:pt x="189" y="74"/>
                  <a:pt x="182" y="68"/>
                </a:cubicBezTo>
                <a:cubicBezTo>
                  <a:pt x="175" y="61"/>
                  <a:pt x="175" y="54"/>
                  <a:pt x="168" y="54"/>
                </a:cubicBezTo>
                <a:cubicBezTo>
                  <a:pt x="175" y="41"/>
                  <a:pt x="182" y="27"/>
                  <a:pt x="175" y="0"/>
                </a:cubicBezTo>
                <a:lnTo>
                  <a:pt x="168" y="0"/>
                </a:lnTo>
                <a:cubicBezTo>
                  <a:pt x="162" y="0"/>
                  <a:pt x="162" y="0"/>
                  <a:pt x="155" y="0"/>
                </a:cubicBezTo>
                <a:cubicBezTo>
                  <a:pt x="141" y="0"/>
                  <a:pt x="135" y="0"/>
                  <a:pt x="128" y="0"/>
                </a:cubicBezTo>
                <a:cubicBezTo>
                  <a:pt x="108" y="7"/>
                  <a:pt x="94" y="14"/>
                  <a:pt x="81" y="20"/>
                </a:cubicBezTo>
                <a:cubicBezTo>
                  <a:pt x="81" y="20"/>
                  <a:pt x="74" y="20"/>
                  <a:pt x="67" y="20"/>
                </a:cubicBezTo>
                <a:cubicBezTo>
                  <a:pt x="54" y="27"/>
                  <a:pt x="33" y="27"/>
                  <a:pt x="6" y="27"/>
                </a:cubicBezTo>
                <a:cubicBezTo>
                  <a:pt x="6" y="27"/>
                  <a:pt x="6" y="27"/>
                  <a:pt x="0" y="27"/>
                </a:cubicBezTo>
                <a:cubicBezTo>
                  <a:pt x="0" y="47"/>
                  <a:pt x="0" y="61"/>
                  <a:pt x="6" y="81"/>
                </a:cubicBezTo>
                <a:cubicBezTo>
                  <a:pt x="13" y="95"/>
                  <a:pt x="20" y="108"/>
                  <a:pt x="27" y="122"/>
                </a:cubicBezTo>
                <a:cubicBezTo>
                  <a:pt x="40" y="108"/>
                  <a:pt x="54" y="101"/>
                  <a:pt x="67" y="95"/>
                </a:cubicBezTo>
                <a:cubicBezTo>
                  <a:pt x="74" y="95"/>
                  <a:pt x="81" y="95"/>
                  <a:pt x="81" y="95"/>
                </a:cubicBezTo>
                <a:cubicBezTo>
                  <a:pt x="94" y="88"/>
                  <a:pt x="114" y="88"/>
                  <a:pt x="128" y="81"/>
                </a:cubicBezTo>
                <a:cubicBezTo>
                  <a:pt x="128" y="81"/>
                  <a:pt x="128" y="81"/>
                  <a:pt x="135" y="81"/>
                </a:cubicBezTo>
                <a:cubicBezTo>
                  <a:pt x="141" y="101"/>
                  <a:pt x="155" y="122"/>
                  <a:pt x="141" y="162"/>
                </a:cubicBezTo>
                <a:lnTo>
                  <a:pt x="155" y="162"/>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00" name="Freeform 888"/>
          <p:cNvSpPr>
            <a:spLocks noChangeArrowheads="1"/>
          </p:cNvSpPr>
          <p:nvPr/>
        </p:nvSpPr>
        <p:spPr bwMode="auto">
          <a:xfrm>
            <a:off x="9694069" y="5176838"/>
            <a:ext cx="284163" cy="307182"/>
          </a:xfrm>
          <a:custGeom>
            <a:avLst/>
            <a:gdLst>
              <a:gd name="T0" fmla="*/ 276963 w 1095"/>
              <a:gd name="T1" fmla="*/ 371971 h 1182"/>
              <a:gd name="T2" fmla="*/ 308660 w 1095"/>
              <a:gd name="T3" fmla="*/ 347520 h 1182"/>
              <a:gd name="T4" fmla="*/ 375173 w 1095"/>
              <a:gd name="T5" fmla="*/ 301739 h 1182"/>
              <a:gd name="T6" fmla="*/ 410508 w 1095"/>
              <a:gd name="T7" fmla="*/ 287692 h 1182"/>
              <a:gd name="T8" fmla="*/ 480658 w 1095"/>
              <a:gd name="T9" fmla="*/ 182604 h 1182"/>
              <a:gd name="T10" fmla="*/ 505080 w 1095"/>
              <a:gd name="T11" fmla="*/ 94684 h 1182"/>
              <a:gd name="T12" fmla="*/ 410508 w 1095"/>
              <a:gd name="T13" fmla="*/ 228385 h 1182"/>
              <a:gd name="T14" fmla="*/ 375173 w 1095"/>
              <a:gd name="T15" fmla="*/ 263241 h 1182"/>
              <a:gd name="T16" fmla="*/ 308660 w 1095"/>
              <a:gd name="T17" fmla="*/ 319427 h 1182"/>
              <a:gd name="T18" fmla="*/ 276963 w 1095"/>
              <a:gd name="T19" fmla="*/ 347520 h 1182"/>
              <a:gd name="T20" fmla="*/ 248903 w 1095"/>
              <a:gd name="T21" fmla="*/ 368850 h 1182"/>
              <a:gd name="T22" fmla="*/ 196420 w 1095"/>
              <a:gd name="T23" fmla="*/ 354803 h 1182"/>
              <a:gd name="T24" fmla="*/ 171998 w 1095"/>
              <a:gd name="T25" fmla="*/ 403706 h 1182"/>
              <a:gd name="T26" fmla="*/ 178753 w 1095"/>
              <a:gd name="T27" fmla="*/ 417752 h 1182"/>
              <a:gd name="T28" fmla="*/ 186028 w 1095"/>
              <a:gd name="T29" fmla="*/ 431799 h 1182"/>
              <a:gd name="T30" fmla="*/ 161085 w 1095"/>
              <a:gd name="T31" fmla="*/ 445845 h 1182"/>
              <a:gd name="T32" fmla="*/ 129908 w 1095"/>
              <a:gd name="T33" fmla="*/ 473938 h 1182"/>
              <a:gd name="T34" fmla="*/ 133025 w 1095"/>
              <a:gd name="T35" fmla="*/ 463533 h 1182"/>
              <a:gd name="T36" fmla="*/ 129908 w 1095"/>
              <a:gd name="T37" fmla="*/ 453129 h 1182"/>
              <a:gd name="T38" fmla="*/ 98210 w 1095"/>
              <a:gd name="T39" fmla="*/ 487985 h 1182"/>
              <a:gd name="T40" fmla="*/ 62875 w 1095"/>
              <a:gd name="T41" fmla="*/ 516078 h 1182"/>
              <a:gd name="T42" fmla="*/ 24423 w 1095"/>
              <a:gd name="T43" fmla="*/ 551454 h 1182"/>
              <a:gd name="T44" fmla="*/ 0 w 1095"/>
              <a:gd name="T45" fmla="*/ 607640 h 1182"/>
              <a:gd name="T46" fmla="*/ 24423 w 1095"/>
              <a:gd name="T47" fmla="*/ 583188 h 1182"/>
              <a:gd name="T48" fmla="*/ 62875 w 1095"/>
              <a:gd name="T49" fmla="*/ 544170 h 1182"/>
              <a:gd name="T50" fmla="*/ 98210 w 1095"/>
              <a:gd name="T51" fmla="*/ 516078 h 1182"/>
              <a:gd name="T52" fmla="*/ 118995 w 1095"/>
              <a:gd name="T53" fmla="*/ 516078 h 1182"/>
              <a:gd name="T54" fmla="*/ 133025 w 1095"/>
              <a:gd name="T55" fmla="*/ 516078 h 1182"/>
              <a:gd name="T56" fmla="*/ 171998 w 1095"/>
              <a:gd name="T57" fmla="*/ 512956 h 1182"/>
              <a:gd name="T58" fmla="*/ 228118 w 1095"/>
              <a:gd name="T59" fmla="*/ 523361 h 1182"/>
              <a:gd name="T60" fmla="*/ 248903 w 1095"/>
              <a:gd name="T61" fmla="*/ 561859 h 1182"/>
              <a:gd name="T62" fmla="*/ 270208 w 1095"/>
              <a:gd name="T63" fmla="*/ 572263 h 1182"/>
              <a:gd name="T64" fmla="*/ 298268 w 1095"/>
              <a:gd name="T65" fmla="*/ 533766 h 1182"/>
              <a:gd name="T66" fmla="*/ 298268 w 1095"/>
              <a:gd name="T67" fmla="*/ 558217 h 1182"/>
              <a:gd name="T68" fmla="*/ 322690 w 1095"/>
              <a:gd name="T69" fmla="*/ 583188 h 1182"/>
              <a:gd name="T70" fmla="*/ 308660 w 1095"/>
              <a:gd name="T71" fmla="*/ 537407 h 1182"/>
              <a:gd name="T72" fmla="*/ 298268 w 1095"/>
              <a:gd name="T73" fmla="*/ 527003 h 1182"/>
              <a:gd name="T74" fmla="*/ 340358 w 1095"/>
              <a:gd name="T75" fmla="*/ 467175 h 1182"/>
              <a:gd name="T76" fmla="*/ 336720 w 1095"/>
              <a:gd name="T77" fmla="*/ 431799 h 1182"/>
              <a:gd name="T78" fmla="*/ 308660 w 1095"/>
              <a:gd name="T79" fmla="*/ 435440 h 1182"/>
              <a:gd name="T80" fmla="*/ 280600 w 1095"/>
              <a:gd name="T81" fmla="*/ 382896 h 1182"/>
              <a:gd name="T82" fmla="*/ 270208 w 1095"/>
              <a:gd name="T83" fmla="*/ 386018 h 1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5" h="1182">
                <a:moveTo>
                  <a:pt x="520" y="722"/>
                </a:moveTo>
                <a:lnTo>
                  <a:pt x="520" y="722"/>
                </a:lnTo>
                <a:cubicBezTo>
                  <a:pt x="527" y="722"/>
                  <a:pt x="527" y="715"/>
                  <a:pt x="533" y="715"/>
                </a:cubicBezTo>
                <a:lnTo>
                  <a:pt x="540" y="709"/>
                </a:lnTo>
                <a:cubicBezTo>
                  <a:pt x="554" y="702"/>
                  <a:pt x="560" y="695"/>
                  <a:pt x="574" y="688"/>
                </a:cubicBezTo>
                <a:cubicBezTo>
                  <a:pt x="581" y="682"/>
                  <a:pt x="587" y="675"/>
                  <a:pt x="594" y="668"/>
                </a:cubicBezTo>
                <a:cubicBezTo>
                  <a:pt x="614" y="655"/>
                  <a:pt x="614" y="655"/>
                  <a:pt x="614" y="655"/>
                </a:cubicBezTo>
                <a:cubicBezTo>
                  <a:pt x="635" y="634"/>
                  <a:pt x="662" y="614"/>
                  <a:pt x="689" y="601"/>
                </a:cubicBezTo>
                <a:cubicBezTo>
                  <a:pt x="695" y="594"/>
                  <a:pt x="709" y="587"/>
                  <a:pt x="722" y="580"/>
                </a:cubicBezTo>
                <a:cubicBezTo>
                  <a:pt x="729" y="574"/>
                  <a:pt x="736" y="574"/>
                  <a:pt x="749" y="567"/>
                </a:cubicBezTo>
                <a:cubicBezTo>
                  <a:pt x="763" y="560"/>
                  <a:pt x="776" y="560"/>
                  <a:pt x="790" y="553"/>
                </a:cubicBezTo>
                <a:cubicBezTo>
                  <a:pt x="797" y="547"/>
                  <a:pt x="803" y="547"/>
                  <a:pt x="810" y="547"/>
                </a:cubicBezTo>
                <a:cubicBezTo>
                  <a:pt x="817" y="547"/>
                  <a:pt x="824" y="540"/>
                  <a:pt x="830" y="540"/>
                </a:cubicBezTo>
                <a:cubicBezTo>
                  <a:pt x="844" y="479"/>
                  <a:pt x="884" y="418"/>
                  <a:pt x="925" y="351"/>
                </a:cubicBezTo>
                <a:cubicBezTo>
                  <a:pt x="945" y="331"/>
                  <a:pt x="959" y="310"/>
                  <a:pt x="972" y="283"/>
                </a:cubicBezTo>
                <a:cubicBezTo>
                  <a:pt x="1040" y="182"/>
                  <a:pt x="1094" y="87"/>
                  <a:pt x="1033" y="0"/>
                </a:cubicBezTo>
                <a:cubicBezTo>
                  <a:pt x="1019" y="67"/>
                  <a:pt x="999" y="128"/>
                  <a:pt x="972" y="182"/>
                </a:cubicBezTo>
                <a:cubicBezTo>
                  <a:pt x="959" y="216"/>
                  <a:pt x="945" y="243"/>
                  <a:pt x="925" y="270"/>
                </a:cubicBezTo>
                <a:cubicBezTo>
                  <a:pt x="891" y="331"/>
                  <a:pt x="851" y="378"/>
                  <a:pt x="810" y="425"/>
                </a:cubicBezTo>
                <a:cubicBezTo>
                  <a:pt x="803" y="432"/>
                  <a:pt x="797" y="439"/>
                  <a:pt x="790" y="439"/>
                </a:cubicBezTo>
                <a:cubicBezTo>
                  <a:pt x="790" y="445"/>
                  <a:pt x="790" y="445"/>
                  <a:pt x="790" y="445"/>
                </a:cubicBezTo>
                <a:cubicBezTo>
                  <a:pt x="776" y="459"/>
                  <a:pt x="763" y="472"/>
                  <a:pt x="749" y="486"/>
                </a:cubicBezTo>
                <a:cubicBezTo>
                  <a:pt x="743" y="493"/>
                  <a:pt x="729" y="499"/>
                  <a:pt x="722" y="506"/>
                </a:cubicBezTo>
                <a:cubicBezTo>
                  <a:pt x="709" y="520"/>
                  <a:pt x="702" y="526"/>
                  <a:pt x="689" y="540"/>
                </a:cubicBezTo>
                <a:cubicBezTo>
                  <a:pt x="662" y="560"/>
                  <a:pt x="635" y="580"/>
                  <a:pt x="614" y="601"/>
                </a:cubicBezTo>
                <a:cubicBezTo>
                  <a:pt x="594" y="614"/>
                  <a:pt x="594" y="614"/>
                  <a:pt x="594" y="614"/>
                </a:cubicBezTo>
                <a:cubicBezTo>
                  <a:pt x="587" y="621"/>
                  <a:pt x="581" y="628"/>
                  <a:pt x="574" y="634"/>
                </a:cubicBezTo>
                <a:cubicBezTo>
                  <a:pt x="560" y="641"/>
                  <a:pt x="554" y="648"/>
                  <a:pt x="540" y="655"/>
                </a:cubicBezTo>
                <a:cubicBezTo>
                  <a:pt x="533" y="668"/>
                  <a:pt x="533" y="668"/>
                  <a:pt x="533" y="668"/>
                </a:cubicBezTo>
                <a:cubicBezTo>
                  <a:pt x="520" y="675"/>
                  <a:pt x="520" y="675"/>
                  <a:pt x="520" y="675"/>
                </a:cubicBezTo>
                <a:cubicBezTo>
                  <a:pt x="506" y="688"/>
                  <a:pt x="493" y="695"/>
                  <a:pt x="479" y="709"/>
                </a:cubicBezTo>
                <a:cubicBezTo>
                  <a:pt x="473" y="709"/>
                  <a:pt x="466" y="715"/>
                  <a:pt x="459" y="722"/>
                </a:cubicBezTo>
                <a:cubicBezTo>
                  <a:pt x="452" y="715"/>
                  <a:pt x="446" y="709"/>
                  <a:pt x="439" y="709"/>
                </a:cubicBezTo>
                <a:cubicBezTo>
                  <a:pt x="419" y="695"/>
                  <a:pt x="405" y="682"/>
                  <a:pt x="378" y="682"/>
                </a:cubicBezTo>
                <a:cubicBezTo>
                  <a:pt x="378" y="695"/>
                  <a:pt x="365" y="709"/>
                  <a:pt x="358" y="722"/>
                </a:cubicBezTo>
                <a:cubicBezTo>
                  <a:pt x="351" y="729"/>
                  <a:pt x="351" y="736"/>
                  <a:pt x="344" y="742"/>
                </a:cubicBezTo>
                <a:cubicBezTo>
                  <a:pt x="338" y="756"/>
                  <a:pt x="331" y="763"/>
                  <a:pt x="331" y="776"/>
                </a:cubicBezTo>
                <a:cubicBezTo>
                  <a:pt x="331" y="783"/>
                  <a:pt x="331" y="790"/>
                  <a:pt x="331" y="803"/>
                </a:cubicBezTo>
                <a:cubicBezTo>
                  <a:pt x="338" y="803"/>
                  <a:pt x="338" y="803"/>
                  <a:pt x="344" y="803"/>
                </a:cubicBezTo>
                <a:cubicBezTo>
                  <a:pt x="351" y="803"/>
                  <a:pt x="351" y="803"/>
                  <a:pt x="358" y="803"/>
                </a:cubicBezTo>
                <a:cubicBezTo>
                  <a:pt x="378" y="803"/>
                  <a:pt x="405" y="803"/>
                  <a:pt x="405" y="823"/>
                </a:cubicBezTo>
                <a:cubicBezTo>
                  <a:pt x="385" y="823"/>
                  <a:pt x="371" y="830"/>
                  <a:pt x="358" y="830"/>
                </a:cubicBezTo>
                <a:cubicBezTo>
                  <a:pt x="351" y="830"/>
                  <a:pt x="351" y="837"/>
                  <a:pt x="344" y="837"/>
                </a:cubicBezTo>
                <a:cubicBezTo>
                  <a:pt x="338" y="837"/>
                  <a:pt x="338" y="844"/>
                  <a:pt x="331" y="844"/>
                </a:cubicBezTo>
                <a:cubicBezTo>
                  <a:pt x="324" y="844"/>
                  <a:pt x="317" y="850"/>
                  <a:pt x="310" y="857"/>
                </a:cubicBezTo>
                <a:cubicBezTo>
                  <a:pt x="304" y="864"/>
                  <a:pt x="297" y="871"/>
                  <a:pt x="290" y="877"/>
                </a:cubicBezTo>
                <a:cubicBezTo>
                  <a:pt x="277" y="891"/>
                  <a:pt x="263" y="898"/>
                  <a:pt x="256" y="904"/>
                </a:cubicBezTo>
                <a:cubicBezTo>
                  <a:pt x="250" y="904"/>
                  <a:pt x="250" y="911"/>
                  <a:pt x="250" y="911"/>
                </a:cubicBezTo>
                <a:cubicBezTo>
                  <a:pt x="243" y="911"/>
                  <a:pt x="243" y="911"/>
                  <a:pt x="243" y="911"/>
                </a:cubicBezTo>
                <a:cubicBezTo>
                  <a:pt x="250" y="904"/>
                  <a:pt x="250" y="904"/>
                  <a:pt x="250" y="904"/>
                </a:cubicBezTo>
                <a:cubicBezTo>
                  <a:pt x="250" y="898"/>
                  <a:pt x="250" y="898"/>
                  <a:pt x="256" y="891"/>
                </a:cubicBezTo>
                <a:cubicBezTo>
                  <a:pt x="256" y="877"/>
                  <a:pt x="256" y="871"/>
                  <a:pt x="256" y="864"/>
                </a:cubicBezTo>
                <a:cubicBezTo>
                  <a:pt x="250" y="864"/>
                  <a:pt x="250" y="871"/>
                  <a:pt x="250" y="871"/>
                </a:cubicBezTo>
                <a:lnTo>
                  <a:pt x="243" y="877"/>
                </a:lnTo>
                <a:cubicBezTo>
                  <a:pt x="236" y="884"/>
                  <a:pt x="236" y="891"/>
                  <a:pt x="229" y="898"/>
                </a:cubicBezTo>
                <a:cubicBezTo>
                  <a:pt x="216" y="911"/>
                  <a:pt x="202" y="925"/>
                  <a:pt x="189" y="938"/>
                </a:cubicBezTo>
                <a:cubicBezTo>
                  <a:pt x="182" y="945"/>
                  <a:pt x="175" y="945"/>
                  <a:pt x="169" y="952"/>
                </a:cubicBezTo>
                <a:cubicBezTo>
                  <a:pt x="162" y="958"/>
                  <a:pt x="155" y="965"/>
                  <a:pt x="142" y="972"/>
                </a:cubicBezTo>
                <a:cubicBezTo>
                  <a:pt x="121" y="992"/>
                  <a:pt x="121" y="992"/>
                  <a:pt x="121" y="992"/>
                </a:cubicBezTo>
                <a:cubicBezTo>
                  <a:pt x="115" y="999"/>
                  <a:pt x="101" y="1006"/>
                  <a:pt x="94" y="1013"/>
                </a:cubicBezTo>
                <a:cubicBezTo>
                  <a:pt x="81" y="1026"/>
                  <a:pt x="74" y="1033"/>
                  <a:pt x="67" y="1040"/>
                </a:cubicBezTo>
                <a:cubicBezTo>
                  <a:pt x="60" y="1046"/>
                  <a:pt x="54" y="1053"/>
                  <a:pt x="47" y="1060"/>
                </a:cubicBezTo>
                <a:cubicBezTo>
                  <a:pt x="40" y="1067"/>
                  <a:pt x="33" y="1073"/>
                  <a:pt x="33" y="1080"/>
                </a:cubicBezTo>
                <a:cubicBezTo>
                  <a:pt x="13" y="1100"/>
                  <a:pt x="6" y="1121"/>
                  <a:pt x="0" y="1141"/>
                </a:cubicBezTo>
                <a:cubicBezTo>
                  <a:pt x="0" y="1148"/>
                  <a:pt x="0" y="1161"/>
                  <a:pt x="0" y="1168"/>
                </a:cubicBezTo>
                <a:cubicBezTo>
                  <a:pt x="0" y="1175"/>
                  <a:pt x="0" y="1175"/>
                  <a:pt x="6" y="1181"/>
                </a:cubicBezTo>
                <a:cubicBezTo>
                  <a:pt x="13" y="1168"/>
                  <a:pt x="20" y="1154"/>
                  <a:pt x="33" y="1141"/>
                </a:cubicBezTo>
                <a:cubicBezTo>
                  <a:pt x="33" y="1134"/>
                  <a:pt x="40" y="1127"/>
                  <a:pt x="47" y="1121"/>
                </a:cubicBezTo>
                <a:cubicBezTo>
                  <a:pt x="54" y="1114"/>
                  <a:pt x="60" y="1107"/>
                  <a:pt x="67" y="1107"/>
                </a:cubicBezTo>
                <a:cubicBezTo>
                  <a:pt x="74" y="1094"/>
                  <a:pt x="81" y="1087"/>
                  <a:pt x="94" y="1073"/>
                </a:cubicBezTo>
                <a:cubicBezTo>
                  <a:pt x="101" y="1067"/>
                  <a:pt x="115" y="1060"/>
                  <a:pt x="121" y="1046"/>
                </a:cubicBezTo>
                <a:cubicBezTo>
                  <a:pt x="128" y="1040"/>
                  <a:pt x="135" y="1033"/>
                  <a:pt x="142" y="1033"/>
                </a:cubicBezTo>
                <a:cubicBezTo>
                  <a:pt x="155" y="1019"/>
                  <a:pt x="162" y="1013"/>
                  <a:pt x="169" y="1006"/>
                </a:cubicBezTo>
                <a:cubicBezTo>
                  <a:pt x="175" y="999"/>
                  <a:pt x="182" y="992"/>
                  <a:pt x="189" y="992"/>
                </a:cubicBezTo>
                <a:cubicBezTo>
                  <a:pt x="196" y="979"/>
                  <a:pt x="202" y="972"/>
                  <a:pt x="209" y="965"/>
                </a:cubicBezTo>
                <a:cubicBezTo>
                  <a:pt x="209" y="972"/>
                  <a:pt x="202" y="986"/>
                  <a:pt x="202" y="999"/>
                </a:cubicBezTo>
                <a:cubicBezTo>
                  <a:pt x="209" y="999"/>
                  <a:pt x="223" y="992"/>
                  <a:pt x="229" y="992"/>
                </a:cubicBezTo>
                <a:cubicBezTo>
                  <a:pt x="236" y="992"/>
                  <a:pt x="236" y="992"/>
                  <a:pt x="243" y="992"/>
                </a:cubicBezTo>
                <a:cubicBezTo>
                  <a:pt x="250" y="992"/>
                  <a:pt x="250" y="992"/>
                  <a:pt x="250" y="992"/>
                </a:cubicBezTo>
                <a:cubicBezTo>
                  <a:pt x="256" y="992"/>
                  <a:pt x="256" y="992"/>
                  <a:pt x="256" y="992"/>
                </a:cubicBezTo>
                <a:cubicBezTo>
                  <a:pt x="263" y="986"/>
                  <a:pt x="277" y="986"/>
                  <a:pt x="290" y="986"/>
                </a:cubicBezTo>
                <a:cubicBezTo>
                  <a:pt x="297" y="986"/>
                  <a:pt x="304" y="986"/>
                  <a:pt x="310" y="986"/>
                </a:cubicBezTo>
                <a:cubicBezTo>
                  <a:pt x="317" y="986"/>
                  <a:pt x="324" y="986"/>
                  <a:pt x="331" y="986"/>
                </a:cubicBezTo>
                <a:cubicBezTo>
                  <a:pt x="338" y="986"/>
                  <a:pt x="338" y="986"/>
                  <a:pt x="344" y="986"/>
                </a:cubicBezTo>
                <a:cubicBezTo>
                  <a:pt x="351" y="992"/>
                  <a:pt x="351" y="992"/>
                  <a:pt x="358" y="992"/>
                </a:cubicBezTo>
                <a:cubicBezTo>
                  <a:pt x="385" y="992"/>
                  <a:pt x="412" y="999"/>
                  <a:pt x="439" y="1006"/>
                </a:cubicBezTo>
                <a:cubicBezTo>
                  <a:pt x="446" y="1013"/>
                  <a:pt x="459" y="1013"/>
                  <a:pt x="473" y="1013"/>
                </a:cubicBezTo>
                <a:cubicBezTo>
                  <a:pt x="466" y="1033"/>
                  <a:pt x="452" y="1053"/>
                  <a:pt x="446" y="1073"/>
                </a:cubicBezTo>
                <a:cubicBezTo>
                  <a:pt x="459" y="1073"/>
                  <a:pt x="473" y="1073"/>
                  <a:pt x="479" y="1080"/>
                </a:cubicBezTo>
                <a:cubicBezTo>
                  <a:pt x="493" y="1080"/>
                  <a:pt x="506" y="1087"/>
                  <a:pt x="520" y="1094"/>
                </a:cubicBezTo>
                <a:cubicBezTo>
                  <a:pt x="520" y="1100"/>
                  <a:pt x="520" y="1100"/>
                  <a:pt x="520" y="1100"/>
                </a:cubicBezTo>
                <a:cubicBezTo>
                  <a:pt x="527" y="1094"/>
                  <a:pt x="527" y="1087"/>
                  <a:pt x="533" y="1080"/>
                </a:cubicBezTo>
                <a:cubicBezTo>
                  <a:pt x="533" y="1073"/>
                  <a:pt x="540" y="1067"/>
                  <a:pt x="540" y="1060"/>
                </a:cubicBezTo>
                <a:cubicBezTo>
                  <a:pt x="554" y="1046"/>
                  <a:pt x="560" y="1033"/>
                  <a:pt x="574" y="1026"/>
                </a:cubicBezTo>
                <a:cubicBezTo>
                  <a:pt x="567" y="1046"/>
                  <a:pt x="567" y="1060"/>
                  <a:pt x="574" y="1073"/>
                </a:cubicBezTo>
                <a:cubicBezTo>
                  <a:pt x="574" y="1094"/>
                  <a:pt x="581" y="1107"/>
                  <a:pt x="594" y="1114"/>
                </a:cubicBezTo>
                <a:cubicBezTo>
                  <a:pt x="601" y="1114"/>
                  <a:pt x="608" y="1121"/>
                  <a:pt x="614" y="1121"/>
                </a:cubicBezTo>
                <a:lnTo>
                  <a:pt x="621" y="1121"/>
                </a:lnTo>
                <a:cubicBezTo>
                  <a:pt x="628" y="1073"/>
                  <a:pt x="662" y="1134"/>
                  <a:pt x="675" y="1100"/>
                </a:cubicBezTo>
                <a:cubicBezTo>
                  <a:pt x="655" y="1080"/>
                  <a:pt x="635" y="1060"/>
                  <a:pt x="614" y="1046"/>
                </a:cubicBezTo>
                <a:cubicBezTo>
                  <a:pt x="608" y="1040"/>
                  <a:pt x="601" y="1033"/>
                  <a:pt x="594" y="1033"/>
                </a:cubicBezTo>
                <a:cubicBezTo>
                  <a:pt x="587" y="1026"/>
                  <a:pt x="581" y="1019"/>
                  <a:pt x="574" y="1019"/>
                </a:cubicBezTo>
                <a:cubicBezTo>
                  <a:pt x="567" y="1013"/>
                  <a:pt x="567" y="1013"/>
                  <a:pt x="567" y="1013"/>
                </a:cubicBezTo>
                <a:cubicBezTo>
                  <a:pt x="567" y="1013"/>
                  <a:pt x="567" y="1013"/>
                  <a:pt x="574" y="1013"/>
                </a:cubicBezTo>
                <a:cubicBezTo>
                  <a:pt x="581" y="1006"/>
                  <a:pt x="587" y="999"/>
                  <a:pt x="594" y="992"/>
                </a:cubicBezTo>
                <a:cubicBezTo>
                  <a:pt x="601" y="986"/>
                  <a:pt x="608" y="986"/>
                  <a:pt x="614" y="979"/>
                </a:cubicBezTo>
                <a:cubicBezTo>
                  <a:pt x="628" y="958"/>
                  <a:pt x="641" y="931"/>
                  <a:pt x="655" y="898"/>
                </a:cubicBezTo>
                <a:cubicBezTo>
                  <a:pt x="655" y="918"/>
                  <a:pt x="662" y="931"/>
                  <a:pt x="682" y="925"/>
                </a:cubicBezTo>
                <a:cubicBezTo>
                  <a:pt x="675" y="904"/>
                  <a:pt x="662" y="884"/>
                  <a:pt x="648" y="877"/>
                </a:cubicBezTo>
                <a:cubicBezTo>
                  <a:pt x="648" y="830"/>
                  <a:pt x="648" y="830"/>
                  <a:pt x="648" y="830"/>
                </a:cubicBezTo>
                <a:cubicBezTo>
                  <a:pt x="635" y="830"/>
                  <a:pt x="621" y="830"/>
                  <a:pt x="614" y="830"/>
                </a:cubicBezTo>
                <a:cubicBezTo>
                  <a:pt x="608" y="837"/>
                  <a:pt x="601" y="837"/>
                  <a:pt x="601" y="837"/>
                </a:cubicBezTo>
                <a:cubicBezTo>
                  <a:pt x="594" y="837"/>
                  <a:pt x="594" y="837"/>
                  <a:pt x="594" y="837"/>
                </a:cubicBezTo>
                <a:cubicBezTo>
                  <a:pt x="587" y="830"/>
                  <a:pt x="581" y="823"/>
                  <a:pt x="574" y="810"/>
                </a:cubicBezTo>
                <a:cubicBezTo>
                  <a:pt x="560" y="796"/>
                  <a:pt x="547" y="769"/>
                  <a:pt x="554" y="729"/>
                </a:cubicBezTo>
                <a:cubicBezTo>
                  <a:pt x="554" y="729"/>
                  <a:pt x="547" y="736"/>
                  <a:pt x="540" y="736"/>
                </a:cubicBezTo>
                <a:lnTo>
                  <a:pt x="533" y="736"/>
                </a:lnTo>
                <a:cubicBezTo>
                  <a:pt x="527" y="742"/>
                  <a:pt x="527" y="742"/>
                  <a:pt x="520" y="742"/>
                </a:cubicBezTo>
                <a:cubicBezTo>
                  <a:pt x="506" y="742"/>
                  <a:pt x="500" y="742"/>
                  <a:pt x="493" y="742"/>
                </a:cubicBezTo>
                <a:cubicBezTo>
                  <a:pt x="500" y="736"/>
                  <a:pt x="513" y="729"/>
                  <a:pt x="520" y="7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01" name="Freeform 889"/>
          <p:cNvSpPr>
            <a:spLocks noChangeArrowheads="1"/>
          </p:cNvSpPr>
          <p:nvPr/>
        </p:nvSpPr>
        <p:spPr bwMode="auto">
          <a:xfrm>
            <a:off x="9786938" y="5484813"/>
            <a:ext cx="40482" cy="50007"/>
          </a:xfrm>
          <a:custGeom>
            <a:avLst/>
            <a:gdLst>
              <a:gd name="T0" fmla="*/ 51990 w 156"/>
              <a:gd name="T1" fmla="*/ 0 h 190"/>
              <a:gd name="T2" fmla="*/ 51990 w 156"/>
              <a:gd name="T3" fmla="*/ 0 h 190"/>
              <a:gd name="T4" fmla="*/ 41695 w 156"/>
              <a:gd name="T5" fmla="*/ 0 h 190"/>
              <a:gd name="T6" fmla="*/ 0 w 156"/>
              <a:gd name="T7" fmla="*/ 0 h 190"/>
              <a:gd name="T8" fmla="*/ 41695 w 156"/>
              <a:gd name="T9" fmla="*/ 77373 h 190"/>
              <a:gd name="T10" fmla="*/ 62286 w 156"/>
              <a:gd name="T11" fmla="*/ 94509 h 190"/>
              <a:gd name="T12" fmla="*/ 79787 w 156"/>
              <a:gd name="T13" fmla="*/ 91393 h 190"/>
              <a:gd name="T14" fmla="*/ 62286 w 156"/>
              <a:gd name="T15" fmla="*/ 66468 h 190"/>
              <a:gd name="T16" fmla="*/ 51990 w 156"/>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190">
                <a:moveTo>
                  <a:pt x="101" y="0"/>
                </a:moveTo>
                <a:lnTo>
                  <a:pt x="101" y="0"/>
                </a:lnTo>
                <a:cubicBezTo>
                  <a:pt x="81" y="0"/>
                  <a:pt x="81" y="0"/>
                  <a:pt x="81" y="0"/>
                </a:cubicBezTo>
                <a:cubicBezTo>
                  <a:pt x="0" y="0"/>
                  <a:pt x="0" y="0"/>
                  <a:pt x="0" y="0"/>
                </a:cubicBezTo>
                <a:cubicBezTo>
                  <a:pt x="27" y="34"/>
                  <a:pt x="47" y="108"/>
                  <a:pt x="81" y="149"/>
                </a:cubicBezTo>
                <a:cubicBezTo>
                  <a:pt x="94" y="169"/>
                  <a:pt x="108" y="182"/>
                  <a:pt x="121" y="182"/>
                </a:cubicBezTo>
                <a:cubicBezTo>
                  <a:pt x="135" y="189"/>
                  <a:pt x="142" y="182"/>
                  <a:pt x="155" y="176"/>
                </a:cubicBezTo>
                <a:cubicBezTo>
                  <a:pt x="142" y="162"/>
                  <a:pt x="128" y="149"/>
                  <a:pt x="121" y="128"/>
                </a:cubicBezTo>
                <a:cubicBezTo>
                  <a:pt x="108" y="95"/>
                  <a:pt x="101" y="54"/>
                  <a:pt x="10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35" name="Freeform 923"/>
          <p:cNvSpPr>
            <a:spLocks noChangeArrowheads="1"/>
          </p:cNvSpPr>
          <p:nvPr/>
        </p:nvSpPr>
        <p:spPr bwMode="auto">
          <a:xfrm>
            <a:off x="6161882" y="2878932"/>
            <a:ext cx="177800" cy="111125"/>
          </a:xfrm>
          <a:custGeom>
            <a:avLst/>
            <a:gdLst>
              <a:gd name="T0" fmla="*/ 42175 w 683"/>
              <a:gd name="T1" fmla="*/ 162103 h 427"/>
              <a:gd name="T2" fmla="*/ 42175 w 683"/>
              <a:gd name="T3" fmla="*/ 162103 h 427"/>
              <a:gd name="T4" fmla="*/ 80705 w 683"/>
              <a:gd name="T5" fmla="*/ 162103 h 427"/>
              <a:gd name="T6" fmla="*/ 122880 w 683"/>
              <a:gd name="T7" fmla="*/ 162103 h 427"/>
              <a:gd name="T8" fmla="*/ 161931 w 683"/>
              <a:gd name="T9" fmla="*/ 154806 h 427"/>
              <a:gd name="T10" fmla="*/ 147873 w 683"/>
              <a:gd name="T11" fmla="*/ 193377 h 427"/>
              <a:gd name="T12" fmla="*/ 165055 w 683"/>
              <a:gd name="T13" fmla="*/ 190250 h 427"/>
              <a:gd name="T14" fmla="*/ 210875 w 683"/>
              <a:gd name="T15" fmla="*/ 218396 h 427"/>
              <a:gd name="T16" fmla="*/ 214520 w 683"/>
              <a:gd name="T17" fmla="*/ 218396 h 427"/>
              <a:gd name="T18" fmla="*/ 260340 w 683"/>
              <a:gd name="T19" fmla="*/ 179304 h 427"/>
              <a:gd name="T20" fmla="*/ 309284 w 683"/>
              <a:gd name="T21" fmla="*/ 193377 h 427"/>
              <a:gd name="T22" fmla="*/ 344690 w 683"/>
              <a:gd name="T23" fmla="*/ 207450 h 427"/>
              <a:gd name="T24" fmla="*/ 355103 w 683"/>
              <a:gd name="T25" fmla="*/ 172528 h 427"/>
              <a:gd name="T26" fmla="*/ 355103 w 683"/>
              <a:gd name="T27" fmla="*/ 148030 h 427"/>
              <a:gd name="T28" fmla="*/ 316573 w 683"/>
              <a:gd name="T29" fmla="*/ 130308 h 427"/>
              <a:gd name="T30" fmla="*/ 309284 w 683"/>
              <a:gd name="T31" fmla="*/ 137084 h 427"/>
              <a:gd name="T32" fmla="*/ 309284 w 683"/>
              <a:gd name="T33" fmla="*/ 151157 h 427"/>
              <a:gd name="T34" fmla="*/ 309284 w 683"/>
              <a:gd name="T35" fmla="*/ 165230 h 427"/>
              <a:gd name="T36" fmla="*/ 306159 w 683"/>
              <a:gd name="T37" fmla="*/ 168879 h 427"/>
              <a:gd name="T38" fmla="*/ 260340 w 683"/>
              <a:gd name="T39" fmla="*/ 154806 h 427"/>
              <a:gd name="T40" fmla="*/ 210875 w 683"/>
              <a:gd name="T41" fmla="*/ 126659 h 427"/>
              <a:gd name="T42" fmla="*/ 165055 w 683"/>
              <a:gd name="T43" fmla="*/ 77664 h 427"/>
              <a:gd name="T44" fmla="*/ 122880 w 683"/>
              <a:gd name="T45" fmla="*/ 17722 h 427"/>
              <a:gd name="T46" fmla="*/ 108822 w 683"/>
              <a:gd name="T47" fmla="*/ 0 h 427"/>
              <a:gd name="T48" fmla="*/ 80705 w 683"/>
              <a:gd name="T49" fmla="*/ 59942 h 427"/>
              <a:gd name="T50" fmla="*/ 42175 w 683"/>
              <a:gd name="T51" fmla="*/ 91737 h 427"/>
              <a:gd name="T52" fmla="*/ 3645 w 683"/>
              <a:gd name="T53" fmla="*/ 130308 h 427"/>
              <a:gd name="T54" fmla="*/ 0 w 683"/>
              <a:gd name="T55" fmla="*/ 102161 h 427"/>
              <a:gd name="T56" fmla="*/ 0 w 683"/>
              <a:gd name="T57" fmla="*/ 102161 h 427"/>
              <a:gd name="T58" fmla="*/ 0 w 683"/>
              <a:gd name="T59" fmla="*/ 165230 h 427"/>
              <a:gd name="T60" fmla="*/ 0 w 683"/>
              <a:gd name="T61" fmla="*/ 165230 h 427"/>
              <a:gd name="T62" fmla="*/ 42175 w 683"/>
              <a:gd name="T63" fmla="*/ 162103 h 4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3" h="427">
                <a:moveTo>
                  <a:pt x="81" y="311"/>
                </a:moveTo>
                <a:lnTo>
                  <a:pt x="81" y="311"/>
                </a:lnTo>
                <a:cubicBezTo>
                  <a:pt x="108" y="311"/>
                  <a:pt x="135" y="311"/>
                  <a:pt x="155" y="311"/>
                </a:cubicBezTo>
                <a:cubicBezTo>
                  <a:pt x="182" y="311"/>
                  <a:pt x="209" y="311"/>
                  <a:pt x="236" y="311"/>
                </a:cubicBezTo>
                <a:cubicBezTo>
                  <a:pt x="257" y="311"/>
                  <a:pt x="284" y="304"/>
                  <a:pt x="311" y="297"/>
                </a:cubicBezTo>
                <a:cubicBezTo>
                  <a:pt x="311" y="324"/>
                  <a:pt x="203" y="351"/>
                  <a:pt x="284" y="371"/>
                </a:cubicBezTo>
                <a:cubicBezTo>
                  <a:pt x="290" y="351"/>
                  <a:pt x="304" y="358"/>
                  <a:pt x="317" y="365"/>
                </a:cubicBezTo>
                <a:cubicBezTo>
                  <a:pt x="344" y="385"/>
                  <a:pt x="378" y="426"/>
                  <a:pt x="405" y="419"/>
                </a:cubicBezTo>
                <a:cubicBezTo>
                  <a:pt x="412" y="419"/>
                  <a:pt x="412" y="419"/>
                  <a:pt x="412" y="419"/>
                </a:cubicBezTo>
                <a:cubicBezTo>
                  <a:pt x="405" y="351"/>
                  <a:pt x="446" y="338"/>
                  <a:pt x="500" y="344"/>
                </a:cubicBezTo>
                <a:cubicBezTo>
                  <a:pt x="527" y="344"/>
                  <a:pt x="567" y="358"/>
                  <a:pt x="594" y="371"/>
                </a:cubicBezTo>
                <a:cubicBezTo>
                  <a:pt x="621" y="378"/>
                  <a:pt x="648" y="392"/>
                  <a:pt x="662" y="398"/>
                </a:cubicBezTo>
                <a:cubicBezTo>
                  <a:pt x="669" y="378"/>
                  <a:pt x="675" y="351"/>
                  <a:pt x="682" y="331"/>
                </a:cubicBezTo>
                <a:cubicBezTo>
                  <a:pt x="682" y="311"/>
                  <a:pt x="682" y="297"/>
                  <a:pt x="682" y="284"/>
                </a:cubicBezTo>
                <a:cubicBezTo>
                  <a:pt x="675" y="257"/>
                  <a:pt x="655" y="243"/>
                  <a:pt x="608" y="250"/>
                </a:cubicBezTo>
                <a:cubicBezTo>
                  <a:pt x="601" y="257"/>
                  <a:pt x="594" y="257"/>
                  <a:pt x="594" y="263"/>
                </a:cubicBezTo>
                <a:cubicBezTo>
                  <a:pt x="588" y="270"/>
                  <a:pt x="588" y="284"/>
                  <a:pt x="594" y="290"/>
                </a:cubicBezTo>
                <a:cubicBezTo>
                  <a:pt x="601" y="304"/>
                  <a:pt x="615" y="311"/>
                  <a:pt x="594" y="317"/>
                </a:cubicBezTo>
                <a:cubicBezTo>
                  <a:pt x="594" y="324"/>
                  <a:pt x="588" y="324"/>
                  <a:pt x="588" y="324"/>
                </a:cubicBezTo>
                <a:cubicBezTo>
                  <a:pt x="554" y="317"/>
                  <a:pt x="527" y="311"/>
                  <a:pt x="500" y="297"/>
                </a:cubicBezTo>
                <a:cubicBezTo>
                  <a:pt x="466" y="284"/>
                  <a:pt x="432" y="263"/>
                  <a:pt x="405" y="243"/>
                </a:cubicBezTo>
                <a:cubicBezTo>
                  <a:pt x="371" y="216"/>
                  <a:pt x="344" y="182"/>
                  <a:pt x="317" y="149"/>
                </a:cubicBezTo>
                <a:cubicBezTo>
                  <a:pt x="290" y="108"/>
                  <a:pt x="263" y="74"/>
                  <a:pt x="236" y="34"/>
                </a:cubicBezTo>
                <a:cubicBezTo>
                  <a:pt x="230" y="27"/>
                  <a:pt x="216" y="14"/>
                  <a:pt x="209" y="0"/>
                </a:cubicBezTo>
                <a:cubicBezTo>
                  <a:pt x="203" y="54"/>
                  <a:pt x="182" y="88"/>
                  <a:pt x="155" y="115"/>
                </a:cubicBezTo>
                <a:cubicBezTo>
                  <a:pt x="135" y="135"/>
                  <a:pt x="108" y="155"/>
                  <a:pt x="81" y="176"/>
                </a:cubicBezTo>
                <a:cubicBezTo>
                  <a:pt x="54" y="196"/>
                  <a:pt x="27" y="216"/>
                  <a:pt x="7" y="250"/>
                </a:cubicBezTo>
                <a:cubicBezTo>
                  <a:pt x="7" y="230"/>
                  <a:pt x="7" y="209"/>
                  <a:pt x="0" y="196"/>
                </a:cubicBezTo>
                <a:cubicBezTo>
                  <a:pt x="0" y="317"/>
                  <a:pt x="0" y="317"/>
                  <a:pt x="0" y="317"/>
                </a:cubicBezTo>
                <a:cubicBezTo>
                  <a:pt x="27" y="317"/>
                  <a:pt x="54" y="317"/>
                  <a:pt x="81" y="31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37" name="Freeform 925"/>
          <p:cNvSpPr>
            <a:spLocks noChangeArrowheads="1"/>
          </p:cNvSpPr>
          <p:nvPr/>
        </p:nvSpPr>
        <p:spPr bwMode="auto">
          <a:xfrm>
            <a:off x="6161882" y="3946525"/>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38" name="Freeform 926"/>
          <p:cNvSpPr>
            <a:spLocks noChangeArrowheads="1"/>
          </p:cNvSpPr>
          <p:nvPr/>
        </p:nvSpPr>
        <p:spPr bwMode="auto">
          <a:xfrm>
            <a:off x="7670800" y="4425950"/>
            <a:ext cx="145257" cy="130969"/>
          </a:xfrm>
          <a:custGeom>
            <a:avLst/>
            <a:gdLst>
              <a:gd name="T0" fmla="*/ 276837 w 561"/>
              <a:gd name="T1" fmla="*/ 158718 h 501"/>
              <a:gd name="T2" fmla="*/ 276837 w 561"/>
              <a:gd name="T3" fmla="*/ 158718 h 501"/>
              <a:gd name="T4" fmla="*/ 266449 w 561"/>
              <a:gd name="T5" fmla="*/ 102332 h 501"/>
              <a:gd name="T6" fmla="*/ 245154 w 561"/>
              <a:gd name="T7" fmla="*/ 88235 h 501"/>
              <a:gd name="T8" fmla="*/ 224378 w 561"/>
              <a:gd name="T9" fmla="*/ 77793 h 501"/>
              <a:gd name="T10" fmla="*/ 213471 w 561"/>
              <a:gd name="T11" fmla="*/ 74138 h 501"/>
              <a:gd name="T12" fmla="*/ 210355 w 561"/>
              <a:gd name="T13" fmla="*/ 70483 h 501"/>
              <a:gd name="T14" fmla="*/ 213471 w 561"/>
              <a:gd name="T15" fmla="*/ 52732 h 501"/>
              <a:gd name="T16" fmla="*/ 185424 w 561"/>
              <a:gd name="T17" fmla="*/ 42290 h 501"/>
              <a:gd name="T18" fmla="*/ 171400 w 561"/>
              <a:gd name="T19" fmla="*/ 17751 h 501"/>
              <a:gd name="T20" fmla="*/ 168284 w 561"/>
              <a:gd name="T21" fmla="*/ 14097 h 501"/>
              <a:gd name="T22" fmla="*/ 161012 w 561"/>
              <a:gd name="T23" fmla="*/ 7309 h 501"/>
              <a:gd name="T24" fmla="*/ 136601 w 561"/>
              <a:gd name="T25" fmla="*/ 3655 h 501"/>
              <a:gd name="T26" fmla="*/ 136601 w 561"/>
              <a:gd name="T27" fmla="*/ 3655 h 501"/>
              <a:gd name="T28" fmla="*/ 122577 w 561"/>
              <a:gd name="T29" fmla="*/ 7309 h 501"/>
              <a:gd name="T30" fmla="*/ 108553 w 561"/>
              <a:gd name="T31" fmla="*/ 17751 h 501"/>
              <a:gd name="T32" fmla="*/ 87258 w 561"/>
              <a:gd name="T33" fmla="*/ 31848 h 501"/>
              <a:gd name="T34" fmla="*/ 73235 w 561"/>
              <a:gd name="T35" fmla="*/ 38635 h 501"/>
              <a:gd name="T36" fmla="*/ 66482 w 561"/>
              <a:gd name="T37" fmla="*/ 42290 h 501"/>
              <a:gd name="T38" fmla="*/ 59211 w 561"/>
              <a:gd name="T39" fmla="*/ 42290 h 501"/>
              <a:gd name="T40" fmla="*/ 45187 w 561"/>
              <a:gd name="T41" fmla="*/ 38635 h 501"/>
              <a:gd name="T42" fmla="*/ 48823 w 561"/>
              <a:gd name="T43" fmla="*/ 7309 h 501"/>
              <a:gd name="T44" fmla="*/ 34799 w 561"/>
              <a:gd name="T45" fmla="*/ 7309 h 501"/>
              <a:gd name="T46" fmla="*/ 20776 w 561"/>
              <a:gd name="T47" fmla="*/ 10442 h 501"/>
              <a:gd name="T48" fmla="*/ 20776 w 561"/>
              <a:gd name="T49" fmla="*/ 63696 h 501"/>
              <a:gd name="T50" fmla="*/ 17140 w 561"/>
              <a:gd name="T51" fmla="*/ 91890 h 501"/>
              <a:gd name="T52" fmla="*/ 20776 w 561"/>
              <a:gd name="T53" fmla="*/ 91890 h 501"/>
              <a:gd name="T54" fmla="*/ 34799 w 561"/>
              <a:gd name="T55" fmla="*/ 84580 h 501"/>
              <a:gd name="T56" fmla="*/ 59211 w 561"/>
              <a:gd name="T57" fmla="*/ 74138 h 501"/>
              <a:gd name="T58" fmla="*/ 66482 w 561"/>
              <a:gd name="T59" fmla="*/ 70483 h 501"/>
              <a:gd name="T60" fmla="*/ 73235 w 561"/>
              <a:gd name="T61" fmla="*/ 66829 h 501"/>
              <a:gd name="T62" fmla="*/ 87258 w 561"/>
              <a:gd name="T63" fmla="*/ 60041 h 501"/>
              <a:gd name="T64" fmla="*/ 108553 w 561"/>
              <a:gd name="T65" fmla="*/ 52732 h 501"/>
              <a:gd name="T66" fmla="*/ 122577 w 561"/>
              <a:gd name="T67" fmla="*/ 45945 h 501"/>
              <a:gd name="T68" fmla="*/ 136601 w 561"/>
              <a:gd name="T69" fmla="*/ 42290 h 501"/>
              <a:gd name="T70" fmla="*/ 136601 w 561"/>
              <a:gd name="T71" fmla="*/ 49599 h 501"/>
              <a:gd name="T72" fmla="*/ 146988 w 561"/>
              <a:gd name="T73" fmla="*/ 84580 h 501"/>
              <a:gd name="T74" fmla="*/ 136601 w 561"/>
              <a:gd name="T75" fmla="*/ 105986 h 501"/>
              <a:gd name="T76" fmla="*/ 136601 w 561"/>
              <a:gd name="T77" fmla="*/ 162373 h 501"/>
              <a:gd name="T78" fmla="*/ 161012 w 561"/>
              <a:gd name="T79" fmla="*/ 201008 h 501"/>
              <a:gd name="T80" fmla="*/ 168284 w 561"/>
              <a:gd name="T81" fmla="*/ 208318 h 501"/>
              <a:gd name="T82" fmla="*/ 171400 w 561"/>
              <a:gd name="T83" fmla="*/ 211450 h 501"/>
              <a:gd name="T84" fmla="*/ 185424 w 561"/>
              <a:gd name="T85" fmla="*/ 215105 h 501"/>
              <a:gd name="T86" fmla="*/ 189059 w 561"/>
              <a:gd name="T87" fmla="*/ 218760 h 501"/>
              <a:gd name="T88" fmla="*/ 185424 w 561"/>
              <a:gd name="T89" fmla="*/ 222415 h 501"/>
              <a:gd name="T90" fmla="*/ 199447 w 561"/>
              <a:gd name="T91" fmla="*/ 218760 h 501"/>
              <a:gd name="T92" fmla="*/ 213471 w 561"/>
              <a:gd name="T93" fmla="*/ 218760 h 501"/>
              <a:gd name="T94" fmla="*/ 220742 w 561"/>
              <a:gd name="T95" fmla="*/ 218760 h 501"/>
              <a:gd name="T96" fmla="*/ 224378 w 561"/>
              <a:gd name="T97" fmla="*/ 218760 h 501"/>
              <a:gd name="T98" fmla="*/ 245154 w 561"/>
              <a:gd name="T99" fmla="*/ 253741 h 501"/>
              <a:gd name="T100" fmla="*/ 252425 w 561"/>
              <a:gd name="T101" fmla="*/ 261050 h 501"/>
              <a:gd name="T102" fmla="*/ 276837 w 561"/>
              <a:gd name="T103" fmla="*/ 232857 h 501"/>
              <a:gd name="T104" fmla="*/ 290861 w 561"/>
              <a:gd name="T105" fmla="*/ 232857 h 501"/>
              <a:gd name="T106" fmla="*/ 276837 w 561"/>
              <a:gd name="T107" fmla="*/ 190566 h 501"/>
              <a:gd name="T108" fmla="*/ 273201 w 561"/>
              <a:gd name="T109" fmla="*/ 186912 h 501"/>
              <a:gd name="T110" fmla="*/ 276837 w 561"/>
              <a:gd name="T111" fmla="*/ 172815 h 501"/>
              <a:gd name="T112" fmla="*/ 276837 w 561"/>
              <a:gd name="T113" fmla="*/ 158718 h 5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61" h="501">
                <a:moveTo>
                  <a:pt x="533" y="304"/>
                </a:moveTo>
                <a:lnTo>
                  <a:pt x="533" y="304"/>
                </a:lnTo>
                <a:cubicBezTo>
                  <a:pt x="526" y="270"/>
                  <a:pt x="520" y="243"/>
                  <a:pt x="513" y="196"/>
                </a:cubicBezTo>
                <a:cubicBezTo>
                  <a:pt x="499" y="182"/>
                  <a:pt x="486" y="176"/>
                  <a:pt x="472" y="169"/>
                </a:cubicBezTo>
                <a:cubicBezTo>
                  <a:pt x="459" y="162"/>
                  <a:pt x="445" y="149"/>
                  <a:pt x="432" y="149"/>
                </a:cubicBezTo>
                <a:cubicBezTo>
                  <a:pt x="425" y="142"/>
                  <a:pt x="418" y="142"/>
                  <a:pt x="411" y="142"/>
                </a:cubicBezTo>
                <a:cubicBezTo>
                  <a:pt x="411" y="142"/>
                  <a:pt x="405" y="142"/>
                  <a:pt x="405" y="135"/>
                </a:cubicBezTo>
                <a:cubicBezTo>
                  <a:pt x="405" y="128"/>
                  <a:pt x="411" y="115"/>
                  <a:pt x="411" y="101"/>
                </a:cubicBezTo>
                <a:cubicBezTo>
                  <a:pt x="384" y="108"/>
                  <a:pt x="364" y="95"/>
                  <a:pt x="357" y="81"/>
                </a:cubicBezTo>
                <a:cubicBezTo>
                  <a:pt x="344" y="68"/>
                  <a:pt x="344" y="47"/>
                  <a:pt x="330" y="34"/>
                </a:cubicBezTo>
                <a:cubicBezTo>
                  <a:pt x="330" y="34"/>
                  <a:pt x="330" y="27"/>
                  <a:pt x="324" y="27"/>
                </a:cubicBezTo>
                <a:cubicBezTo>
                  <a:pt x="324" y="20"/>
                  <a:pt x="317" y="14"/>
                  <a:pt x="310" y="14"/>
                </a:cubicBezTo>
                <a:cubicBezTo>
                  <a:pt x="303" y="7"/>
                  <a:pt x="283" y="0"/>
                  <a:pt x="263" y="7"/>
                </a:cubicBezTo>
                <a:cubicBezTo>
                  <a:pt x="256" y="7"/>
                  <a:pt x="243" y="14"/>
                  <a:pt x="236" y="14"/>
                </a:cubicBezTo>
                <a:cubicBezTo>
                  <a:pt x="229" y="20"/>
                  <a:pt x="216" y="27"/>
                  <a:pt x="209" y="34"/>
                </a:cubicBezTo>
                <a:cubicBezTo>
                  <a:pt x="195" y="47"/>
                  <a:pt x="182" y="54"/>
                  <a:pt x="168" y="61"/>
                </a:cubicBezTo>
                <a:cubicBezTo>
                  <a:pt x="162" y="68"/>
                  <a:pt x="155" y="74"/>
                  <a:pt x="141" y="74"/>
                </a:cubicBezTo>
                <a:cubicBezTo>
                  <a:pt x="141" y="81"/>
                  <a:pt x="135" y="81"/>
                  <a:pt x="128" y="81"/>
                </a:cubicBezTo>
                <a:cubicBezTo>
                  <a:pt x="121" y="81"/>
                  <a:pt x="121" y="81"/>
                  <a:pt x="114" y="81"/>
                </a:cubicBezTo>
                <a:cubicBezTo>
                  <a:pt x="101" y="81"/>
                  <a:pt x="94" y="74"/>
                  <a:pt x="87" y="74"/>
                </a:cubicBezTo>
                <a:cubicBezTo>
                  <a:pt x="94" y="61"/>
                  <a:pt x="101" y="47"/>
                  <a:pt x="94" y="14"/>
                </a:cubicBezTo>
                <a:cubicBezTo>
                  <a:pt x="81" y="14"/>
                  <a:pt x="74" y="14"/>
                  <a:pt x="67" y="14"/>
                </a:cubicBezTo>
                <a:cubicBezTo>
                  <a:pt x="54" y="14"/>
                  <a:pt x="47" y="20"/>
                  <a:pt x="40" y="20"/>
                </a:cubicBezTo>
                <a:cubicBezTo>
                  <a:pt x="13" y="47"/>
                  <a:pt x="13" y="101"/>
                  <a:pt x="40" y="122"/>
                </a:cubicBezTo>
                <a:cubicBezTo>
                  <a:pt x="20" y="149"/>
                  <a:pt x="0" y="169"/>
                  <a:pt x="33" y="176"/>
                </a:cubicBezTo>
                <a:cubicBezTo>
                  <a:pt x="40" y="176"/>
                  <a:pt x="40" y="176"/>
                  <a:pt x="40" y="176"/>
                </a:cubicBezTo>
                <a:cubicBezTo>
                  <a:pt x="47" y="169"/>
                  <a:pt x="54" y="169"/>
                  <a:pt x="67" y="162"/>
                </a:cubicBezTo>
                <a:cubicBezTo>
                  <a:pt x="81" y="155"/>
                  <a:pt x="101" y="149"/>
                  <a:pt x="114" y="142"/>
                </a:cubicBezTo>
                <a:cubicBezTo>
                  <a:pt x="128" y="135"/>
                  <a:pt x="128" y="135"/>
                  <a:pt x="128" y="135"/>
                </a:cubicBezTo>
                <a:cubicBezTo>
                  <a:pt x="141" y="128"/>
                  <a:pt x="141" y="128"/>
                  <a:pt x="141" y="128"/>
                </a:cubicBezTo>
                <a:cubicBezTo>
                  <a:pt x="155" y="128"/>
                  <a:pt x="162" y="122"/>
                  <a:pt x="168" y="115"/>
                </a:cubicBezTo>
                <a:cubicBezTo>
                  <a:pt x="182" y="115"/>
                  <a:pt x="195" y="108"/>
                  <a:pt x="209" y="101"/>
                </a:cubicBezTo>
                <a:cubicBezTo>
                  <a:pt x="216" y="95"/>
                  <a:pt x="229" y="95"/>
                  <a:pt x="236" y="88"/>
                </a:cubicBezTo>
                <a:cubicBezTo>
                  <a:pt x="263" y="81"/>
                  <a:pt x="263" y="81"/>
                  <a:pt x="263" y="81"/>
                </a:cubicBezTo>
                <a:cubicBezTo>
                  <a:pt x="263" y="81"/>
                  <a:pt x="263" y="88"/>
                  <a:pt x="263" y="95"/>
                </a:cubicBezTo>
                <a:cubicBezTo>
                  <a:pt x="270" y="122"/>
                  <a:pt x="276" y="142"/>
                  <a:pt x="283" y="162"/>
                </a:cubicBezTo>
                <a:cubicBezTo>
                  <a:pt x="276" y="176"/>
                  <a:pt x="270" y="189"/>
                  <a:pt x="263" y="203"/>
                </a:cubicBezTo>
                <a:cubicBezTo>
                  <a:pt x="256" y="236"/>
                  <a:pt x="256" y="270"/>
                  <a:pt x="263" y="311"/>
                </a:cubicBezTo>
                <a:cubicBezTo>
                  <a:pt x="270" y="338"/>
                  <a:pt x="290" y="365"/>
                  <a:pt x="310" y="385"/>
                </a:cubicBezTo>
                <a:cubicBezTo>
                  <a:pt x="317" y="392"/>
                  <a:pt x="317" y="392"/>
                  <a:pt x="324" y="399"/>
                </a:cubicBezTo>
                <a:cubicBezTo>
                  <a:pt x="330" y="399"/>
                  <a:pt x="330" y="399"/>
                  <a:pt x="330" y="405"/>
                </a:cubicBezTo>
                <a:cubicBezTo>
                  <a:pt x="337" y="405"/>
                  <a:pt x="351" y="412"/>
                  <a:pt x="357" y="412"/>
                </a:cubicBezTo>
                <a:cubicBezTo>
                  <a:pt x="357" y="412"/>
                  <a:pt x="357" y="412"/>
                  <a:pt x="364" y="419"/>
                </a:cubicBezTo>
                <a:cubicBezTo>
                  <a:pt x="364" y="419"/>
                  <a:pt x="364" y="419"/>
                  <a:pt x="357" y="426"/>
                </a:cubicBezTo>
                <a:cubicBezTo>
                  <a:pt x="371" y="419"/>
                  <a:pt x="378" y="419"/>
                  <a:pt x="384" y="419"/>
                </a:cubicBezTo>
                <a:cubicBezTo>
                  <a:pt x="391" y="419"/>
                  <a:pt x="405" y="419"/>
                  <a:pt x="411" y="419"/>
                </a:cubicBezTo>
                <a:cubicBezTo>
                  <a:pt x="418" y="419"/>
                  <a:pt x="418" y="419"/>
                  <a:pt x="425" y="419"/>
                </a:cubicBezTo>
                <a:cubicBezTo>
                  <a:pt x="425" y="419"/>
                  <a:pt x="425" y="419"/>
                  <a:pt x="432" y="419"/>
                </a:cubicBezTo>
                <a:cubicBezTo>
                  <a:pt x="452" y="432"/>
                  <a:pt x="459" y="459"/>
                  <a:pt x="472" y="486"/>
                </a:cubicBezTo>
                <a:cubicBezTo>
                  <a:pt x="479" y="486"/>
                  <a:pt x="479" y="493"/>
                  <a:pt x="486" y="500"/>
                </a:cubicBezTo>
                <a:cubicBezTo>
                  <a:pt x="486" y="466"/>
                  <a:pt x="499" y="446"/>
                  <a:pt x="533" y="446"/>
                </a:cubicBezTo>
                <a:cubicBezTo>
                  <a:pt x="540" y="446"/>
                  <a:pt x="553" y="446"/>
                  <a:pt x="560" y="446"/>
                </a:cubicBezTo>
                <a:cubicBezTo>
                  <a:pt x="560" y="412"/>
                  <a:pt x="553" y="385"/>
                  <a:pt x="533" y="365"/>
                </a:cubicBezTo>
                <a:cubicBezTo>
                  <a:pt x="533" y="365"/>
                  <a:pt x="526" y="365"/>
                  <a:pt x="526" y="358"/>
                </a:cubicBezTo>
                <a:cubicBezTo>
                  <a:pt x="526" y="351"/>
                  <a:pt x="533" y="345"/>
                  <a:pt x="533" y="331"/>
                </a:cubicBezTo>
                <a:cubicBezTo>
                  <a:pt x="533" y="324"/>
                  <a:pt x="533" y="311"/>
                  <a:pt x="533" y="30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47" name="Freeform 935"/>
          <p:cNvSpPr>
            <a:spLocks noChangeArrowheads="1"/>
          </p:cNvSpPr>
          <p:nvPr/>
        </p:nvSpPr>
        <p:spPr bwMode="auto">
          <a:xfrm>
            <a:off x="7027863" y="4040982"/>
            <a:ext cx="38894" cy="26194"/>
          </a:xfrm>
          <a:custGeom>
            <a:avLst/>
            <a:gdLst>
              <a:gd name="T0" fmla="*/ 0 w 150"/>
              <a:gd name="T1" fmla="*/ 13834 h 103"/>
              <a:gd name="T2" fmla="*/ 0 w 150"/>
              <a:gd name="T3" fmla="*/ 13834 h 103"/>
              <a:gd name="T4" fmla="*/ 0 w 150"/>
              <a:gd name="T5" fmla="*/ 52261 h 103"/>
              <a:gd name="T6" fmla="*/ 28083 w 150"/>
              <a:gd name="T7" fmla="*/ 48674 h 103"/>
              <a:gd name="T8" fmla="*/ 38483 w 150"/>
              <a:gd name="T9" fmla="*/ 0 h 103"/>
              <a:gd name="T10" fmla="*/ 28083 w 150"/>
              <a:gd name="T11" fmla="*/ 10760 h 103"/>
              <a:gd name="T12" fmla="*/ 0 w 150"/>
              <a:gd name="T13" fmla="*/ 13834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03">
                <a:moveTo>
                  <a:pt x="0" y="27"/>
                </a:moveTo>
                <a:lnTo>
                  <a:pt x="0" y="27"/>
                </a:lnTo>
                <a:cubicBezTo>
                  <a:pt x="0" y="102"/>
                  <a:pt x="0" y="102"/>
                  <a:pt x="0" y="102"/>
                </a:cubicBezTo>
                <a:cubicBezTo>
                  <a:pt x="20" y="102"/>
                  <a:pt x="41" y="102"/>
                  <a:pt x="54" y="95"/>
                </a:cubicBezTo>
                <a:cubicBezTo>
                  <a:pt x="115" y="81"/>
                  <a:pt x="149" y="14"/>
                  <a:pt x="74" y="0"/>
                </a:cubicBezTo>
                <a:cubicBezTo>
                  <a:pt x="74" y="14"/>
                  <a:pt x="68" y="21"/>
                  <a:pt x="54" y="21"/>
                </a:cubicBezTo>
                <a:cubicBezTo>
                  <a:pt x="41" y="27"/>
                  <a:pt x="20" y="27"/>
                  <a:pt x="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48" name="Freeform 936"/>
          <p:cNvSpPr>
            <a:spLocks noChangeArrowheads="1"/>
          </p:cNvSpPr>
          <p:nvPr/>
        </p:nvSpPr>
        <p:spPr bwMode="auto">
          <a:xfrm>
            <a:off x="7647782" y="4324350"/>
            <a:ext cx="45244" cy="33338"/>
          </a:xfrm>
          <a:custGeom>
            <a:avLst/>
            <a:gdLst>
              <a:gd name="T0" fmla="*/ 20858 w 176"/>
              <a:gd name="T1" fmla="*/ 41782 h 129"/>
              <a:gd name="T2" fmla="*/ 20858 w 176"/>
              <a:gd name="T3" fmla="*/ 41782 h 129"/>
              <a:gd name="T4" fmla="*/ 10429 w 176"/>
              <a:gd name="T5" fmla="*/ 52098 h 129"/>
              <a:gd name="T6" fmla="*/ 0 w 176"/>
              <a:gd name="T7" fmla="*/ 66025 h 129"/>
              <a:gd name="T8" fmla="*/ 10429 w 176"/>
              <a:gd name="T9" fmla="*/ 66025 h 129"/>
              <a:gd name="T10" fmla="*/ 20858 w 176"/>
              <a:gd name="T11" fmla="*/ 66025 h 129"/>
              <a:gd name="T12" fmla="*/ 45887 w 176"/>
              <a:gd name="T13" fmla="*/ 66025 h 129"/>
              <a:gd name="T14" fmla="*/ 49016 w 176"/>
              <a:gd name="T15" fmla="*/ 66025 h 129"/>
              <a:gd name="T16" fmla="*/ 45887 w 176"/>
              <a:gd name="T17" fmla="*/ 0 h 129"/>
              <a:gd name="T18" fmla="*/ 38587 w 176"/>
              <a:gd name="T19" fmla="*/ 0 h 129"/>
              <a:gd name="T20" fmla="*/ 20858 w 176"/>
              <a:gd name="T21" fmla="*/ 41782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6" h="129">
                <a:moveTo>
                  <a:pt x="40" y="81"/>
                </a:moveTo>
                <a:lnTo>
                  <a:pt x="40" y="81"/>
                </a:lnTo>
                <a:cubicBezTo>
                  <a:pt x="34" y="87"/>
                  <a:pt x="27" y="94"/>
                  <a:pt x="20" y="101"/>
                </a:cubicBezTo>
                <a:cubicBezTo>
                  <a:pt x="13" y="108"/>
                  <a:pt x="7" y="114"/>
                  <a:pt x="0" y="128"/>
                </a:cubicBezTo>
                <a:cubicBezTo>
                  <a:pt x="20" y="128"/>
                  <a:pt x="20" y="128"/>
                  <a:pt x="20" y="128"/>
                </a:cubicBezTo>
                <a:cubicBezTo>
                  <a:pt x="40" y="128"/>
                  <a:pt x="40" y="128"/>
                  <a:pt x="40" y="128"/>
                </a:cubicBezTo>
                <a:cubicBezTo>
                  <a:pt x="88" y="128"/>
                  <a:pt x="88" y="128"/>
                  <a:pt x="88" y="128"/>
                </a:cubicBezTo>
                <a:cubicBezTo>
                  <a:pt x="94" y="128"/>
                  <a:pt x="94" y="128"/>
                  <a:pt x="94" y="128"/>
                </a:cubicBezTo>
                <a:cubicBezTo>
                  <a:pt x="74" y="67"/>
                  <a:pt x="175" y="6"/>
                  <a:pt x="88" y="0"/>
                </a:cubicBezTo>
                <a:cubicBezTo>
                  <a:pt x="81" y="0"/>
                  <a:pt x="74" y="0"/>
                  <a:pt x="74" y="0"/>
                </a:cubicBezTo>
                <a:cubicBezTo>
                  <a:pt x="74" y="40"/>
                  <a:pt x="61" y="67"/>
                  <a:pt x="40"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49" name="Freeform 937"/>
          <p:cNvSpPr>
            <a:spLocks noChangeArrowheads="1"/>
          </p:cNvSpPr>
          <p:nvPr/>
        </p:nvSpPr>
        <p:spPr bwMode="auto">
          <a:xfrm>
            <a:off x="7477919" y="4245769"/>
            <a:ext cx="46831" cy="42863"/>
          </a:xfrm>
          <a:custGeom>
            <a:avLst/>
            <a:gdLst>
              <a:gd name="T0" fmla="*/ 45234 w 183"/>
              <a:gd name="T1" fmla="*/ 56251 h 163"/>
              <a:gd name="T2" fmla="*/ 45234 w 183"/>
              <a:gd name="T3" fmla="*/ 56251 h 163"/>
              <a:gd name="T4" fmla="*/ 59113 w 183"/>
              <a:gd name="T5" fmla="*/ 53126 h 163"/>
              <a:gd name="T6" fmla="*/ 76076 w 183"/>
              <a:gd name="T7" fmla="*/ 49480 h 163"/>
              <a:gd name="T8" fmla="*/ 89955 w 183"/>
              <a:gd name="T9" fmla="*/ 35417 h 163"/>
              <a:gd name="T10" fmla="*/ 89955 w 183"/>
              <a:gd name="T11" fmla="*/ 3646 h 163"/>
              <a:gd name="T12" fmla="*/ 89955 w 183"/>
              <a:gd name="T13" fmla="*/ 3646 h 163"/>
              <a:gd name="T14" fmla="*/ 76076 w 183"/>
              <a:gd name="T15" fmla="*/ 0 h 163"/>
              <a:gd name="T16" fmla="*/ 59113 w 183"/>
              <a:gd name="T17" fmla="*/ 0 h 163"/>
              <a:gd name="T18" fmla="*/ 45234 w 183"/>
              <a:gd name="T19" fmla="*/ 3646 h 163"/>
              <a:gd name="T20" fmla="*/ 6682 w 183"/>
              <a:gd name="T21" fmla="*/ 42188 h 163"/>
              <a:gd name="T22" fmla="*/ 6682 w 183"/>
              <a:gd name="T23" fmla="*/ 45834 h 163"/>
              <a:gd name="T24" fmla="*/ 0 w 183"/>
              <a:gd name="T25" fmla="*/ 67188 h 163"/>
              <a:gd name="T26" fmla="*/ 6682 w 183"/>
              <a:gd name="T27" fmla="*/ 67188 h 163"/>
              <a:gd name="T28" fmla="*/ 6682 w 183"/>
              <a:gd name="T29" fmla="*/ 67188 h 163"/>
              <a:gd name="T30" fmla="*/ 38038 w 183"/>
              <a:gd name="T31" fmla="*/ 67188 h 163"/>
              <a:gd name="T32" fmla="*/ 24159 w 183"/>
              <a:gd name="T33" fmla="*/ 53126 h 163"/>
              <a:gd name="T34" fmla="*/ 45234 w 183"/>
              <a:gd name="T35" fmla="*/ 56251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3" h="163">
                <a:moveTo>
                  <a:pt x="88" y="108"/>
                </a:moveTo>
                <a:lnTo>
                  <a:pt x="88" y="108"/>
                </a:lnTo>
                <a:cubicBezTo>
                  <a:pt x="101" y="108"/>
                  <a:pt x="108" y="102"/>
                  <a:pt x="115" y="102"/>
                </a:cubicBezTo>
                <a:cubicBezTo>
                  <a:pt x="128" y="102"/>
                  <a:pt x="135" y="102"/>
                  <a:pt x="148" y="95"/>
                </a:cubicBezTo>
                <a:cubicBezTo>
                  <a:pt x="155" y="88"/>
                  <a:pt x="169" y="81"/>
                  <a:pt x="175" y="68"/>
                </a:cubicBezTo>
                <a:cubicBezTo>
                  <a:pt x="182" y="48"/>
                  <a:pt x="182" y="27"/>
                  <a:pt x="175" y="7"/>
                </a:cubicBezTo>
                <a:cubicBezTo>
                  <a:pt x="162" y="0"/>
                  <a:pt x="155" y="0"/>
                  <a:pt x="148" y="0"/>
                </a:cubicBezTo>
                <a:cubicBezTo>
                  <a:pt x="135" y="0"/>
                  <a:pt x="128" y="0"/>
                  <a:pt x="115" y="0"/>
                </a:cubicBezTo>
                <a:cubicBezTo>
                  <a:pt x="108" y="0"/>
                  <a:pt x="94" y="0"/>
                  <a:pt x="88" y="7"/>
                </a:cubicBezTo>
                <a:cubicBezTo>
                  <a:pt x="54" y="14"/>
                  <a:pt x="27" y="41"/>
                  <a:pt x="13" y="81"/>
                </a:cubicBezTo>
                <a:cubicBezTo>
                  <a:pt x="13" y="81"/>
                  <a:pt x="13" y="81"/>
                  <a:pt x="13" y="88"/>
                </a:cubicBezTo>
                <a:cubicBezTo>
                  <a:pt x="7" y="102"/>
                  <a:pt x="0" y="115"/>
                  <a:pt x="0" y="129"/>
                </a:cubicBezTo>
                <a:cubicBezTo>
                  <a:pt x="0" y="129"/>
                  <a:pt x="7" y="129"/>
                  <a:pt x="13" y="129"/>
                </a:cubicBezTo>
                <a:cubicBezTo>
                  <a:pt x="47" y="129"/>
                  <a:pt x="67" y="162"/>
                  <a:pt x="74" y="129"/>
                </a:cubicBezTo>
                <a:cubicBezTo>
                  <a:pt x="61" y="129"/>
                  <a:pt x="47" y="122"/>
                  <a:pt x="47" y="102"/>
                </a:cubicBezTo>
                <a:cubicBezTo>
                  <a:pt x="61" y="102"/>
                  <a:pt x="74" y="108"/>
                  <a:pt x="88" y="10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50" name="Freeform 938"/>
          <p:cNvSpPr>
            <a:spLocks noChangeArrowheads="1"/>
          </p:cNvSpPr>
          <p:nvPr/>
        </p:nvSpPr>
        <p:spPr bwMode="auto">
          <a:xfrm>
            <a:off x="7612857" y="4278313"/>
            <a:ext cx="32544" cy="35719"/>
          </a:xfrm>
          <a:custGeom>
            <a:avLst/>
            <a:gdLst>
              <a:gd name="T0" fmla="*/ 35280 w 122"/>
              <a:gd name="T1" fmla="*/ 66946 h 136"/>
              <a:gd name="T2" fmla="*/ 35280 w 122"/>
              <a:gd name="T3" fmla="*/ 66946 h 136"/>
              <a:gd name="T4" fmla="*/ 42652 w 122"/>
              <a:gd name="T5" fmla="*/ 66946 h 136"/>
              <a:gd name="T6" fmla="*/ 35280 w 122"/>
              <a:gd name="T7" fmla="*/ 3661 h 136"/>
              <a:gd name="T8" fmla="*/ 17903 w 122"/>
              <a:gd name="T9" fmla="*/ 3661 h 136"/>
              <a:gd name="T10" fmla="*/ 14217 w 122"/>
              <a:gd name="T11" fmla="*/ 6799 h 136"/>
              <a:gd name="T12" fmla="*/ 14217 w 122"/>
              <a:gd name="T13" fmla="*/ 63808 h 136"/>
              <a:gd name="T14" fmla="*/ 35280 w 122"/>
              <a:gd name="T15" fmla="*/ 66946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36">
                <a:moveTo>
                  <a:pt x="67" y="128"/>
                </a:moveTo>
                <a:lnTo>
                  <a:pt x="67" y="128"/>
                </a:lnTo>
                <a:cubicBezTo>
                  <a:pt x="74" y="128"/>
                  <a:pt x="81" y="128"/>
                  <a:pt x="81" y="128"/>
                </a:cubicBezTo>
                <a:cubicBezTo>
                  <a:pt x="115" y="101"/>
                  <a:pt x="121" y="20"/>
                  <a:pt x="67" y="7"/>
                </a:cubicBezTo>
                <a:cubicBezTo>
                  <a:pt x="61" y="7"/>
                  <a:pt x="47" y="0"/>
                  <a:pt x="34" y="7"/>
                </a:cubicBezTo>
                <a:cubicBezTo>
                  <a:pt x="27" y="7"/>
                  <a:pt x="27" y="7"/>
                  <a:pt x="27" y="13"/>
                </a:cubicBezTo>
                <a:cubicBezTo>
                  <a:pt x="0" y="40"/>
                  <a:pt x="0" y="94"/>
                  <a:pt x="27" y="122"/>
                </a:cubicBezTo>
                <a:cubicBezTo>
                  <a:pt x="40" y="128"/>
                  <a:pt x="54" y="135"/>
                  <a:pt x="67"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51" name="Freeform 939"/>
          <p:cNvSpPr>
            <a:spLocks noChangeArrowheads="1"/>
          </p:cNvSpPr>
          <p:nvPr/>
        </p:nvSpPr>
        <p:spPr bwMode="auto">
          <a:xfrm>
            <a:off x="7354094" y="4370388"/>
            <a:ext cx="38894" cy="31750"/>
          </a:xfrm>
          <a:custGeom>
            <a:avLst/>
            <a:gdLst>
              <a:gd name="T0" fmla="*/ 14041 w 150"/>
              <a:gd name="T1" fmla="*/ 63723 h 123"/>
              <a:gd name="T2" fmla="*/ 14041 w 150"/>
              <a:gd name="T3" fmla="*/ 63723 h 123"/>
              <a:gd name="T4" fmla="*/ 24442 w 150"/>
              <a:gd name="T5" fmla="*/ 63723 h 123"/>
              <a:gd name="T6" fmla="*/ 31723 w 150"/>
              <a:gd name="T7" fmla="*/ 56410 h 123"/>
              <a:gd name="T8" fmla="*/ 35363 w 150"/>
              <a:gd name="T9" fmla="*/ 49620 h 123"/>
              <a:gd name="T10" fmla="*/ 56165 w 150"/>
              <a:gd name="T11" fmla="*/ 42308 h 123"/>
              <a:gd name="T12" fmla="*/ 59805 w 150"/>
              <a:gd name="T13" fmla="*/ 38651 h 123"/>
              <a:gd name="T14" fmla="*/ 77487 w 150"/>
              <a:gd name="T15" fmla="*/ 38651 h 123"/>
              <a:gd name="T16" fmla="*/ 59805 w 150"/>
              <a:gd name="T17" fmla="*/ 3656 h 123"/>
              <a:gd name="T18" fmla="*/ 56165 w 150"/>
              <a:gd name="T19" fmla="*/ 3656 h 123"/>
              <a:gd name="T20" fmla="*/ 35363 w 150"/>
              <a:gd name="T21" fmla="*/ 0 h 123"/>
              <a:gd name="T22" fmla="*/ 31723 w 150"/>
              <a:gd name="T23" fmla="*/ 0 h 123"/>
              <a:gd name="T24" fmla="*/ 14041 w 150"/>
              <a:gd name="T25" fmla="*/ 0 h 123"/>
              <a:gd name="T26" fmla="*/ 10401 w 150"/>
              <a:gd name="T27" fmla="*/ 0 h 123"/>
              <a:gd name="T28" fmla="*/ 14041 w 150"/>
              <a:gd name="T29" fmla="*/ 6372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23">
                <a:moveTo>
                  <a:pt x="27" y="122"/>
                </a:moveTo>
                <a:lnTo>
                  <a:pt x="27" y="122"/>
                </a:lnTo>
                <a:cubicBezTo>
                  <a:pt x="34" y="122"/>
                  <a:pt x="41" y="122"/>
                  <a:pt x="47" y="122"/>
                </a:cubicBezTo>
                <a:cubicBezTo>
                  <a:pt x="47" y="115"/>
                  <a:pt x="54" y="108"/>
                  <a:pt x="61" y="108"/>
                </a:cubicBezTo>
                <a:cubicBezTo>
                  <a:pt x="61" y="101"/>
                  <a:pt x="68" y="101"/>
                  <a:pt x="68" y="95"/>
                </a:cubicBezTo>
                <a:cubicBezTo>
                  <a:pt x="81" y="88"/>
                  <a:pt x="95" y="81"/>
                  <a:pt x="108" y="81"/>
                </a:cubicBezTo>
                <a:lnTo>
                  <a:pt x="115" y="74"/>
                </a:lnTo>
                <a:cubicBezTo>
                  <a:pt x="129" y="74"/>
                  <a:pt x="135" y="74"/>
                  <a:pt x="149" y="74"/>
                </a:cubicBezTo>
                <a:cubicBezTo>
                  <a:pt x="149" y="34"/>
                  <a:pt x="142" y="20"/>
                  <a:pt x="115" y="7"/>
                </a:cubicBezTo>
                <a:lnTo>
                  <a:pt x="108" y="7"/>
                </a:lnTo>
                <a:cubicBezTo>
                  <a:pt x="95" y="0"/>
                  <a:pt x="81" y="0"/>
                  <a:pt x="68" y="0"/>
                </a:cubicBezTo>
                <a:lnTo>
                  <a:pt x="61" y="0"/>
                </a:lnTo>
                <a:cubicBezTo>
                  <a:pt x="47" y="0"/>
                  <a:pt x="41" y="0"/>
                  <a:pt x="27" y="0"/>
                </a:cubicBezTo>
                <a:cubicBezTo>
                  <a:pt x="20" y="0"/>
                  <a:pt x="20" y="0"/>
                  <a:pt x="20" y="0"/>
                </a:cubicBezTo>
                <a:cubicBezTo>
                  <a:pt x="34" y="34"/>
                  <a:pt x="0" y="108"/>
                  <a:pt x="27"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52" name="Freeform 940"/>
          <p:cNvSpPr>
            <a:spLocks noChangeArrowheads="1"/>
          </p:cNvSpPr>
          <p:nvPr/>
        </p:nvSpPr>
        <p:spPr bwMode="auto">
          <a:xfrm>
            <a:off x="7844632" y="4397375"/>
            <a:ext cx="59531" cy="36513"/>
          </a:xfrm>
          <a:custGeom>
            <a:avLst/>
            <a:gdLst>
              <a:gd name="T0" fmla="*/ 38736 w 231"/>
              <a:gd name="T1" fmla="*/ 24132 h 143"/>
              <a:gd name="T2" fmla="*/ 38736 w 231"/>
              <a:gd name="T3" fmla="*/ 24132 h 143"/>
              <a:gd name="T4" fmla="*/ 7231 w 231"/>
              <a:gd name="T5" fmla="*/ 31320 h 143"/>
              <a:gd name="T6" fmla="*/ 7231 w 231"/>
              <a:gd name="T7" fmla="*/ 37995 h 143"/>
              <a:gd name="T8" fmla="*/ 7231 w 231"/>
              <a:gd name="T9" fmla="*/ 37995 h 143"/>
              <a:gd name="T10" fmla="*/ 21176 w 231"/>
              <a:gd name="T11" fmla="*/ 65721 h 143"/>
              <a:gd name="T12" fmla="*/ 38736 w 231"/>
              <a:gd name="T13" fmla="*/ 59046 h 143"/>
              <a:gd name="T14" fmla="*/ 73340 w 231"/>
              <a:gd name="T15" fmla="*/ 65721 h 143"/>
              <a:gd name="T16" fmla="*/ 73340 w 231"/>
              <a:gd name="T17" fmla="*/ 65721 h 143"/>
              <a:gd name="T18" fmla="*/ 73340 w 231"/>
              <a:gd name="T19" fmla="*/ 62641 h 143"/>
              <a:gd name="T20" fmla="*/ 73340 w 231"/>
              <a:gd name="T21" fmla="*/ 59046 h 143"/>
              <a:gd name="T22" fmla="*/ 83669 w 231"/>
              <a:gd name="T23" fmla="*/ 45183 h 143"/>
              <a:gd name="T24" fmla="*/ 111559 w 231"/>
              <a:gd name="T25" fmla="*/ 13863 h 143"/>
              <a:gd name="T26" fmla="*/ 83669 w 231"/>
              <a:gd name="T27" fmla="*/ 13863 h 143"/>
              <a:gd name="T28" fmla="*/ 73340 w 231"/>
              <a:gd name="T29" fmla="*/ 13863 h 143"/>
              <a:gd name="T30" fmla="*/ 45450 w 231"/>
              <a:gd name="T31" fmla="*/ 0 h 143"/>
              <a:gd name="T32" fmla="*/ 38736 w 231"/>
              <a:gd name="T33" fmla="*/ 24132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143">
                <a:moveTo>
                  <a:pt x="75" y="47"/>
                </a:moveTo>
                <a:lnTo>
                  <a:pt x="75" y="47"/>
                </a:lnTo>
                <a:cubicBezTo>
                  <a:pt x="54" y="54"/>
                  <a:pt x="21" y="47"/>
                  <a:pt x="14" y="61"/>
                </a:cubicBezTo>
                <a:cubicBezTo>
                  <a:pt x="14" y="68"/>
                  <a:pt x="14" y="68"/>
                  <a:pt x="14" y="74"/>
                </a:cubicBezTo>
                <a:cubicBezTo>
                  <a:pt x="61" y="81"/>
                  <a:pt x="0" y="115"/>
                  <a:pt x="41" y="128"/>
                </a:cubicBezTo>
                <a:cubicBezTo>
                  <a:pt x="41" y="95"/>
                  <a:pt x="54" y="101"/>
                  <a:pt x="75" y="115"/>
                </a:cubicBezTo>
                <a:cubicBezTo>
                  <a:pt x="88" y="128"/>
                  <a:pt x="115" y="142"/>
                  <a:pt x="142" y="128"/>
                </a:cubicBezTo>
                <a:cubicBezTo>
                  <a:pt x="142" y="122"/>
                  <a:pt x="142" y="122"/>
                  <a:pt x="142" y="122"/>
                </a:cubicBezTo>
                <a:lnTo>
                  <a:pt x="142" y="115"/>
                </a:lnTo>
                <a:cubicBezTo>
                  <a:pt x="142" y="101"/>
                  <a:pt x="149" y="95"/>
                  <a:pt x="162" y="88"/>
                </a:cubicBezTo>
                <a:cubicBezTo>
                  <a:pt x="189" y="74"/>
                  <a:pt x="230" y="81"/>
                  <a:pt x="216" y="27"/>
                </a:cubicBezTo>
                <a:cubicBezTo>
                  <a:pt x="196" y="27"/>
                  <a:pt x="176" y="27"/>
                  <a:pt x="162" y="27"/>
                </a:cubicBezTo>
                <a:cubicBezTo>
                  <a:pt x="156" y="27"/>
                  <a:pt x="149" y="27"/>
                  <a:pt x="142" y="27"/>
                </a:cubicBezTo>
                <a:cubicBezTo>
                  <a:pt x="122" y="20"/>
                  <a:pt x="102" y="14"/>
                  <a:pt x="88" y="0"/>
                </a:cubicBezTo>
                <a:cubicBezTo>
                  <a:pt x="108" y="41"/>
                  <a:pt x="95" y="47"/>
                  <a:pt x="75"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53" name="Freeform 941"/>
          <p:cNvSpPr>
            <a:spLocks noChangeArrowheads="1"/>
          </p:cNvSpPr>
          <p:nvPr/>
        </p:nvSpPr>
        <p:spPr bwMode="auto">
          <a:xfrm>
            <a:off x="7449344" y="4291807"/>
            <a:ext cx="327819" cy="393700"/>
          </a:xfrm>
          <a:custGeom>
            <a:avLst/>
            <a:gdLst>
              <a:gd name="T0" fmla="*/ 45720 w 1263"/>
              <a:gd name="T1" fmla="*/ 119559 h 1514"/>
              <a:gd name="T2" fmla="*/ 73775 w 1263"/>
              <a:gd name="T3" fmla="*/ 133594 h 1514"/>
              <a:gd name="T4" fmla="*/ 52474 w 1263"/>
              <a:gd name="T5" fmla="*/ 91489 h 1514"/>
              <a:gd name="T6" fmla="*/ 62864 w 1263"/>
              <a:gd name="T7" fmla="*/ 80572 h 1514"/>
              <a:gd name="T8" fmla="*/ 115858 w 1263"/>
              <a:gd name="T9" fmla="*/ 154387 h 1514"/>
              <a:gd name="T10" fmla="*/ 217168 w 1263"/>
              <a:gd name="T11" fmla="*/ 214167 h 1514"/>
              <a:gd name="T12" fmla="*/ 252497 w 1263"/>
              <a:gd name="T13" fmla="*/ 175700 h 1514"/>
              <a:gd name="T14" fmla="*/ 304970 w 1263"/>
              <a:gd name="T15" fmla="*/ 210528 h 1514"/>
              <a:gd name="T16" fmla="*/ 273798 w 1263"/>
              <a:gd name="T17" fmla="*/ 234959 h 1514"/>
              <a:gd name="T18" fmla="*/ 252497 w 1263"/>
              <a:gd name="T19" fmla="*/ 280704 h 1514"/>
              <a:gd name="T20" fmla="*/ 147030 w 1263"/>
              <a:gd name="T21" fmla="*/ 403382 h 1514"/>
              <a:gd name="T22" fmla="*/ 101830 w 1263"/>
              <a:gd name="T23" fmla="*/ 491231 h 1514"/>
              <a:gd name="T24" fmla="*/ 133002 w 1263"/>
              <a:gd name="T25" fmla="*/ 579081 h 1514"/>
              <a:gd name="T26" fmla="*/ 150667 w 1263"/>
              <a:gd name="T27" fmla="*/ 579081 h 1514"/>
              <a:gd name="T28" fmla="*/ 231196 w 1263"/>
              <a:gd name="T29" fmla="*/ 709037 h 1514"/>
              <a:gd name="T30" fmla="*/ 270161 w 1263"/>
              <a:gd name="T31" fmla="*/ 649257 h 1514"/>
              <a:gd name="T32" fmla="*/ 326272 w 1263"/>
              <a:gd name="T33" fmla="*/ 624826 h 1514"/>
              <a:gd name="T34" fmla="*/ 326272 w 1263"/>
              <a:gd name="T35" fmla="*/ 586359 h 1514"/>
              <a:gd name="T36" fmla="*/ 270161 w 1263"/>
              <a:gd name="T37" fmla="*/ 628464 h 1514"/>
              <a:gd name="T38" fmla="*/ 266524 w 1263"/>
              <a:gd name="T39" fmla="*/ 554650 h 1514"/>
              <a:gd name="T40" fmla="*/ 231196 w 1263"/>
              <a:gd name="T41" fmla="*/ 505267 h 1514"/>
              <a:gd name="T42" fmla="*/ 171968 w 1263"/>
              <a:gd name="T43" fmla="*/ 512544 h 1514"/>
              <a:gd name="T44" fmla="*/ 252497 w 1263"/>
              <a:gd name="T45" fmla="*/ 400263 h 1514"/>
              <a:gd name="T46" fmla="*/ 280552 w 1263"/>
              <a:gd name="T47" fmla="*/ 358157 h 1514"/>
              <a:gd name="T48" fmla="*/ 350690 w 1263"/>
              <a:gd name="T49" fmla="*/ 344122 h 1514"/>
              <a:gd name="T50" fmla="*/ 396410 w 1263"/>
              <a:gd name="T51" fmla="*/ 368554 h 1514"/>
              <a:gd name="T52" fmla="*/ 406800 w 1263"/>
              <a:gd name="T53" fmla="*/ 407020 h 1514"/>
              <a:gd name="T54" fmla="*/ 462911 w 1263"/>
              <a:gd name="T55" fmla="*/ 410659 h 1514"/>
              <a:gd name="T56" fmla="*/ 417191 w 1263"/>
              <a:gd name="T57" fmla="*/ 372192 h 1514"/>
              <a:gd name="T58" fmla="*/ 445246 w 1263"/>
              <a:gd name="T59" fmla="*/ 336844 h 1514"/>
              <a:gd name="T60" fmla="*/ 428102 w 1263"/>
              <a:gd name="T61" fmla="*/ 284342 h 1514"/>
              <a:gd name="T62" fmla="*/ 442129 w 1263"/>
              <a:gd name="T63" fmla="*/ 270307 h 1514"/>
              <a:gd name="T64" fmla="*/ 501357 w 1263"/>
              <a:gd name="T65" fmla="*/ 252633 h 1514"/>
              <a:gd name="T66" fmla="*/ 550713 w 1263"/>
              <a:gd name="T67" fmla="*/ 242237 h 1514"/>
              <a:gd name="T68" fmla="*/ 575132 w 1263"/>
              <a:gd name="T69" fmla="*/ 196493 h 1514"/>
              <a:gd name="T70" fmla="*/ 613578 w 1263"/>
              <a:gd name="T71" fmla="*/ 203770 h 1514"/>
              <a:gd name="T72" fmla="*/ 627605 w 1263"/>
              <a:gd name="T73" fmla="*/ 158026 h 1514"/>
              <a:gd name="T74" fmla="*/ 620851 w 1263"/>
              <a:gd name="T75" fmla="*/ 108643 h 1514"/>
              <a:gd name="T76" fmla="*/ 585522 w 1263"/>
              <a:gd name="T77" fmla="*/ 108643 h 1514"/>
              <a:gd name="T78" fmla="*/ 536686 w 1263"/>
              <a:gd name="T79" fmla="*/ 0 h 1514"/>
              <a:gd name="T80" fmla="*/ 501357 w 1263"/>
              <a:gd name="T81" fmla="*/ 63418 h 1514"/>
              <a:gd name="T82" fmla="*/ 508630 w 1263"/>
              <a:gd name="T83" fmla="*/ 126317 h 1514"/>
              <a:gd name="T84" fmla="*/ 442129 w 1263"/>
              <a:gd name="T85" fmla="*/ 154387 h 1514"/>
              <a:gd name="T86" fmla="*/ 361081 w 1263"/>
              <a:gd name="T87" fmla="*/ 147629 h 1514"/>
              <a:gd name="T88" fmla="*/ 315881 w 1263"/>
              <a:gd name="T89" fmla="*/ 189735 h 1514"/>
              <a:gd name="T90" fmla="*/ 259251 w 1263"/>
              <a:gd name="T91" fmla="*/ 164783 h 1514"/>
              <a:gd name="T92" fmla="*/ 231196 w 1263"/>
              <a:gd name="T93" fmla="*/ 108643 h 1514"/>
              <a:gd name="T94" fmla="*/ 133002 w 1263"/>
              <a:gd name="T95" fmla="*/ 52502 h 1514"/>
              <a:gd name="T96" fmla="*/ 133002 w 1263"/>
              <a:gd name="T97" fmla="*/ 6758 h 1514"/>
              <a:gd name="T98" fmla="*/ 62864 w 1263"/>
              <a:gd name="T99" fmla="*/ 20793 h 1514"/>
              <a:gd name="T100" fmla="*/ 6754 w 1263"/>
              <a:gd name="T101" fmla="*/ 28070 h 1514"/>
              <a:gd name="T102" fmla="*/ 6754 w 1263"/>
              <a:gd name="T103" fmla="*/ 98246 h 1514"/>
              <a:gd name="T104" fmla="*/ 550713 w 1263"/>
              <a:gd name="T105" fmla="*/ 154387 h 1514"/>
              <a:gd name="T106" fmla="*/ 536686 w 1263"/>
              <a:gd name="T107" fmla="*/ 178819 h 1514"/>
              <a:gd name="T108" fmla="*/ 529412 w 1263"/>
              <a:gd name="T109" fmla="*/ 168422 h 15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63" h="1514">
                <a:moveTo>
                  <a:pt x="13" y="277"/>
                </a:moveTo>
                <a:lnTo>
                  <a:pt x="13" y="277"/>
                </a:lnTo>
                <a:cubicBezTo>
                  <a:pt x="13" y="284"/>
                  <a:pt x="13" y="284"/>
                  <a:pt x="13" y="284"/>
                </a:cubicBezTo>
                <a:cubicBezTo>
                  <a:pt x="54" y="277"/>
                  <a:pt x="74" y="250"/>
                  <a:pt x="88" y="230"/>
                </a:cubicBezTo>
                <a:cubicBezTo>
                  <a:pt x="94" y="223"/>
                  <a:pt x="94" y="216"/>
                  <a:pt x="101" y="216"/>
                </a:cubicBezTo>
                <a:cubicBezTo>
                  <a:pt x="108" y="216"/>
                  <a:pt x="115" y="216"/>
                  <a:pt x="121" y="223"/>
                </a:cubicBezTo>
                <a:lnTo>
                  <a:pt x="121" y="230"/>
                </a:lnTo>
                <a:cubicBezTo>
                  <a:pt x="128" y="236"/>
                  <a:pt x="135" y="243"/>
                  <a:pt x="142" y="257"/>
                </a:cubicBezTo>
                <a:cubicBezTo>
                  <a:pt x="142" y="182"/>
                  <a:pt x="142" y="182"/>
                  <a:pt x="142" y="182"/>
                </a:cubicBezTo>
                <a:cubicBezTo>
                  <a:pt x="135" y="182"/>
                  <a:pt x="128" y="176"/>
                  <a:pt x="121" y="176"/>
                </a:cubicBezTo>
                <a:cubicBezTo>
                  <a:pt x="115" y="176"/>
                  <a:pt x="108" y="176"/>
                  <a:pt x="101" y="176"/>
                </a:cubicBezTo>
                <a:lnTo>
                  <a:pt x="94" y="176"/>
                </a:lnTo>
                <a:cubicBezTo>
                  <a:pt x="94" y="169"/>
                  <a:pt x="101" y="169"/>
                  <a:pt x="101" y="169"/>
                </a:cubicBezTo>
                <a:cubicBezTo>
                  <a:pt x="108" y="169"/>
                  <a:pt x="115" y="162"/>
                  <a:pt x="121" y="155"/>
                </a:cubicBezTo>
                <a:cubicBezTo>
                  <a:pt x="142" y="142"/>
                  <a:pt x="155" y="128"/>
                  <a:pt x="182" y="122"/>
                </a:cubicBezTo>
                <a:cubicBezTo>
                  <a:pt x="216" y="203"/>
                  <a:pt x="175" y="196"/>
                  <a:pt x="182" y="297"/>
                </a:cubicBezTo>
                <a:cubicBezTo>
                  <a:pt x="189" y="297"/>
                  <a:pt x="196" y="297"/>
                  <a:pt x="196" y="297"/>
                </a:cubicBezTo>
                <a:cubicBezTo>
                  <a:pt x="209" y="297"/>
                  <a:pt x="216" y="297"/>
                  <a:pt x="223" y="297"/>
                </a:cubicBezTo>
                <a:cubicBezTo>
                  <a:pt x="236" y="297"/>
                  <a:pt x="243" y="304"/>
                  <a:pt x="256" y="304"/>
                </a:cubicBezTo>
                <a:cubicBezTo>
                  <a:pt x="263" y="311"/>
                  <a:pt x="270" y="311"/>
                  <a:pt x="283" y="317"/>
                </a:cubicBezTo>
                <a:cubicBezTo>
                  <a:pt x="310" y="331"/>
                  <a:pt x="331" y="351"/>
                  <a:pt x="351" y="371"/>
                </a:cubicBezTo>
                <a:cubicBezTo>
                  <a:pt x="371" y="385"/>
                  <a:pt x="391" y="405"/>
                  <a:pt x="418" y="412"/>
                </a:cubicBezTo>
                <a:cubicBezTo>
                  <a:pt x="425" y="412"/>
                  <a:pt x="439" y="419"/>
                  <a:pt x="445" y="419"/>
                </a:cubicBezTo>
                <a:cubicBezTo>
                  <a:pt x="459" y="419"/>
                  <a:pt x="472" y="419"/>
                  <a:pt x="486" y="419"/>
                </a:cubicBezTo>
                <a:cubicBezTo>
                  <a:pt x="486" y="385"/>
                  <a:pt x="479" y="358"/>
                  <a:pt x="479" y="338"/>
                </a:cubicBezTo>
                <a:lnTo>
                  <a:pt x="486" y="338"/>
                </a:lnTo>
                <a:cubicBezTo>
                  <a:pt x="493" y="338"/>
                  <a:pt x="493" y="338"/>
                  <a:pt x="499" y="338"/>
                </a:cubicBezTo>
                <a:cubicBezTo>
                  <a:pt x="506" y="344"/>
                  <a:pt x="513" y="344"/>
                  <a:pt x="520" y="351"/>
                </a:cubicBezTo>
                <a:cubicBezTo>
                  <a:pt x="527" y="358"/>
                  <a:pt x="533" y="365"/>
                  <a:pt x="540" y="371"/>
                </a:cubicBezTo>
                <a:cubicBezTo>
                  <a:pt x="560" y="385"/>
                  <a:pt x="574" y="398"/>
                  <a:pt x="587" y="405"/>
                </a:cubicBezTo>
                <a:cubicBezTo>
                  <a:pt x="587" y="419"/>
                  <a:pt x="594" y="439"/>
                  <a:pt x="608" y="466"/>
                </a:cubicBezTo>
                <a:cubicBezTo>
                  <a:pt x="594" y="473"/>
                  <a:pt x="581" y="479"/>
                  <a:pt x="567" y="486"/>
                </a:cubicBezTo>
                <a:cubicBezTo>
                  <a:pt x="554" y="479"/>
                  <a:pt x="547" y="473"/>
                  <a:pt x="540" y="466"/>
                </a:cubicBezTo>
                <a:cubicBezTo>
                  <a:pt x="540" y="459"/>
                  <a:pt x="533" y="459"/>
                  <a:pt x="527" y="452"/>
                </a:cubicBezTo>
                <a:cubicBezTo>
                  <a:pt x="527" y="466"/>
                  <a:pt x="520" y="473"/>
                  <a:pt x="520" y="486"/>
                </a:cubicBezTo>
                <a:cubicBezTo>
                  <a:pt x="513" y="493"/>
                  <a:pt x="513" y="506"/>
                  <a:pt x="513" y="513"/>
                </a:cubicBezTo>
                <a:cubicBezTo>
                  <a:pt x="506" y="520"/>
                  <a:pt x="506" y="520"/>
                  <a:pt x="499" y="527"/>
                </a:cubicBezTo>
                <a:cubicBezTo>
                  <a:pt x="493" y="527"/>
                  <a:pt x="493" y="533"/>
                  <a:pt x="486" y="540"/>
                </a:cubicBezTo>
                <a:cubicBezTo>
                  <a:pt x="472" y="554"/>
                  <a:pt x="459" y="574"/>
                  <a:pt x="445" y="594"/>
                </a:cubicBezTo>
                <a:cubicBezTo>
                  <a:pt x="439" y="608"/>
                  <a:pt x="425" y="628"/>
                  <a:pt x="418" y="641"/>
                </a:cubicBezTo>
                <a:cubicBezTo>
                  <a:pt x="398" y="675"/>
                  <a:pt x="378" y="709"/>
                  <a:pt x="351" y="736"/>
                </a:cubicBezTo>
                <a:cubicBezTo>
                  <a:pt x="331" y="756"/>
                  <a:pt x="310" y="770"/>
                  <a:pt x="283" y="776"/>
                </a:cubicBezTo>
                <a:cubicBezTo>
                  <a:pt x="270" y="783"/>
                  <a:pt x="263" y="783"/>
                  <a:pt x="256" y="783"/>
                </a:cubicBezTo>
                <a:cubicBezTo>
                  <a:pt x="243" y="790"/>
                  <a:pt x="236" y="790"/>
                  <a:pt x="223" y="790"/>
                </a:cubicBezTo>
                <a:cubicBezTo>
                  <a:pt x="223" y="790"/>
                  <a:pt x="216" y="790"/>
                  <a:pt x="209" y="790"/>
                </a:cubicBezTo>
                <a:cubicBezTo>
                  <a:pt x="223" y="858"/>
                  <a:pt x="209" y="905"/>
                  <a:pt x="196" y="945"/>
                </a:cubicBezTo>
                <a:cubicBezTo>
                  <a:pt x="182" y="1006"/>
                  <a:pt x="155" y="1053"/>
                  <a:pt x="182" y="1108"/>
                </a:cubicBezTo>
                <a:cubicBezTo>
                  <a:pt x="189" y="1108"/>
                  <a:pt x="189" y="1108"/>
                  <a:pt x="196" y="1114"/>
                </a:cubicBezTo>
                <a:cubicBezTo>
                  <a:pt x="209" y="1114"/>
                  <a:pt x="216" y="1114"/>
                  <a:pt x="223" y="1114"/>
                </a:cubicBezTo>
                <a:cubicBezTo>
                  <a:pt x="236" y="1114"/>
                  <a:pt x="243" y="1114"/>
                  <a:pt x="256" y="1114"/>
                </a:cubicBezTo>
                <a:cubicBezTo>
                  <a:pt x="263" y="1114"/>
                  <a:pt x="270" y="1114"/>
                  <a:pt x="283" y="1114"/>
                </a:cubicBezTo>
                <a:cubicBezTo>
                  <a:pt x="290" y="1114"/>
                  <a:pt x="290" y="1121"/>
                  <a:pt x="290" y="1121"/>
                </a:cubicBezTo>
                <a:cubicBezTo>
                  <a:pt x="290" y="1114"/>
                  <a:pt x="290" y="1114"/>
                  <a:pt x="290" y="1114"/>
                </a:cubicBezTo>
                <a:cubicBezTo>
                  <a:pt x="310" y="1114"/>
                  <a:pt x="331" y="1114"/>
                  <a:pt x="351" y="1114"/>
                </a:cubicBezTo>
                <a:cubicBezTo>
                  <a:pt x="371" y="1114"/>
                  <a:pt x="398" y="1114"/>
                  <a:pt x="418" y="1114"/>
                </a:cubicBezTo>
                <a:cubicBezTo>
                  <a:pt x="425" y="1114"/>
                  <a:pt x="432" y="1114"/>
                  <a:pt x="439" y="1114"/>
                </a:cubicBezTo>
                <a:cubicBezTo>
                  <a:pt x="432" y="1202"/>
                  <a:pt x="439" y="1290"/>
                  <a:pt x="445" y="1364"/>
                </a:cubicBezTo>
                <a:cubicBezTo>
                  <a:pt x="459" y="1425"/>
                  <a:pt x="466" y="1479"/>
                  <a:pt x="486" y="1513"/>
                </a:cubicBezTo>
                <a:cubicBezTo>
                  <a:pt x="486" y="1506"/>
                  <a:pt x="486" y="1492"/>
                  <a:pt x="486" y="1479"/>
                </a:cubicBezTo>
                <a:cubicBezTo>
                  <a:pt x="493" y="1465"/>
                  <a:pt x="493" y="1445"/>
                  <a:pt x="499" y="1418"/>
                </a:cubicBezTo>
                <a:cubicBezTo>
                  <a:pt x="506" y="1371"/>
                  <a:pt x="513" y="1310"/>
                  <a:pt x="520" y="1249"/>
                </a:cubicBezTo>
                <a:cubicBezTo>
                  <a:pt x="520" y="1243"/>
                  <a:pt x="520" y="1236"/>
                  <a:pt x="520" y="1229"/>
                </a:cubicBezTo>
                <a:cubicBezTo>
                  <a:pt x="527" y="1229"/>
                  <a:pt x="533" y="1229"/>
                  <a:pt x="540" y="1229"/>
                </a:cubicBezTo>
                <a:cubicBezTo>
                  <a:pt x="567" y="1229"/>
                  <a:pt x="594" y="1222"/>
                  <a:pt x="608" y="1216"/>
                </a:cubicBezTo>
                <a:cubicBezTo>
                  <a:pt x="614" y="1209"/>
                  <a:pt x="621" y="1209"/>
                  <a:pt x="628" y="1202"/>
                </a:cubicBezTo>
                <a:cubicBezTo>
                  <a:pt x="641" y="1195"/>
                  <a:pt x="648" y="1182"/>
                  <a:pt x="655" y="1162"/>
                </a:cubicBezTo>
                <a:cubicBezTo>
                  <a:pt x="655" y="1155"/>
                  <a:pt x="662" y="1148"/>
                  <a:pt x="662" y="1135"/>
                </a:cubicBezTo>
                <a:cubicBezTo>
                  <a:pt x="655" y="1135"/>
                  <a:pt x="655" y="1135"/>
                  <a:pt x="655" y="1135"/>
                </a:cubicBezTo>
                <a:cubicBezTo>
                  <a:pt x="641" y="1135"/>
                  <a:pt x="635" y="1128"/>
                  <a:pt x="628" y="1128"/>
                </a:cubicBezTo>
                <a:cubicBezTo>
                  <a:pt x="621" y="1128"/>
                  <a:pt x="614" y="1128"/>
                  <a:pt x="608" y="1135"/>
                </a:cubicBezTo>
                <a:cubicBezTo>
                  <a:pt x="554" y="1141"/>
                  <a:pt x="587" y="1195"/>
                  <a:pt x="560" y="1209"/>
                </a:cubicBezTo>
                <a:cubicBezTo>
                  <a:pt x="554" y="1209"/>
                  <a:pt x="547" y="1209"/>
                  <a:pt x="540" y="1209"/>
                </a:cubicBezTo>
                <a:cubicBezTo>
                  <a:pt x="533" y="1209"/>
                  <a:pt x="527" y="1209"/>
                  <a:pt x="520" y="1209"/>
                </a:cubicBezTo>
                <a:cubicBezTo>
                  <a:pt x="520" y="1182"/>
                  <a:pt x="520" y="1155"/>
                  <a:pt x="520" y="1135"/>
                </a:cubicBezTo>
                <a:cubicBezTo>
                  <a:pt x="527" y="1135"/>
                  <a:pt x="527" y="1135"/>
                  <a:pt x="533" y="1135"/>
                </a:cubicBezTo>
                <a:cubicBezTo>
                  <a:pt x="540" y="1108"/>
                  <a:pt x="527" y="1094"/>
                  <a:pt x="520" y="1074"/>
                </a:cubicBezTo>
                <a:lnTo>
                  <a:pt x="513" y="1067"/>
                </a:lnTo>
                <a:cubicBezTo>
                  <a:pt x="513" y="1040"/>
                  <a:pt x="506" y="1013"/>
                  <a:pt x="499" y="993"/>
                </a:cubicBezTo>
                <a:cubicBezTo>
                  <a:pt x="493" y="986"/>
                  <a:pt x="493" y="979"/>
                  <a:pt x="486" y="966"/>
                </a:cubicBezTo>
                <a:cubicBezTo>
                  <a:pt x="479" y="952"/>
                  <a:pt x="472" y="932"/>
                  <a:pt x="459" y="925"/>
                </a:cubicBezTo>
                <a:cubicBezTo>
                  <a:pt x="452" y="939"/>
                  <a:pt x="452" y="959"/>
                  <a:pt x="445" y="972"/>
                </a:cubicBezTo>
                <a:cubicBezTo>
                  <a:pt x="445" y="993"/>
                  <a:pt x="445" y="1006"/>
                  <a:pt x="445" y="1026"/>
                </a:cubicBezTo>
                <a:cubicBezTo>
                  <a:pt x="432" y="1026"/>
                  <a:pt x="425" y="1026"/>
                  <a:pt x="418" y="1026"/>
                </a:cubicBezTo>
                <a:cubicBezTo>
                  <a:pt x="398" y="1020"/>
                  <a:pt x="378" y="1020"/>
                  <a:pt x="351" y="999"/>
                </a:cubicBezTo>
                <a:cubicBezTo>
                  <a:pt x="344" y="999"/>
                  <a:pt x="337" y="993"/>
                  <a:pt x="331" y="986"/>
                </a:cubicBezTo>
                <a:cubicBezTo>
                  <a:pt x="337" y="979"/>
                  <a:pt x="344" y="966"/>
                  <a:pt x="351" y="959"/>
                </a:cubicBezTo>
                <a:cubicBezTo>
                  <a:pt x="371" y="925"/>
                  <a:pt x="398" y="891"/>
                  <a:pt x="418" y="864"/>
                </a:cubicBezTo>
                <a:cubicBezTo>
                  <a:pt x="425" y="851"/>
                  <a:pt x="439" y="837"/>
                  <a:pt x="445" y="824"/>
                </a:cubicBezTo>
                <a:cubicBezTo>
                  <a:pt x="466" y="803"/>
                  <a:pt x="479" y="783"/>
                  <a:pt x="486" y="770"/>
                </a:cubicBezTo>
                <a:cubicBezTo>
                  <a:pt x="493" y="763"/>
                  <a:pt x="493" y="756"/>
                  <a:pt x="499" y="749"/>
                </a:cubicBezTo>
                <a:cubicBezTo>
                  <a:pt x="506" y="743"/>
                  <a:pt x="513" y="729"/>
                  <a:pt x="520" y="722"/>
                </a:cubicBezTo>
                <a:cubicBezTo>
                  <a:pt x="527" y="709"/>
                  <a:pt x="527" y="702"/>
                  <a:pt x="533" y="689"/>
                </a:cubicBezTo>
                <a:cubicBezTo>
                  <a:pt x="540" y="689"/>
                  <a:pt x="540" y="689"/>
                  <a:pt x="540" y="689"/>
                </a:cubicBezTo>
                <a:cubicBezTo>
                  <a:pt x="567" y="689"/>
                  <a:pt x="587" y="689"/>
                  <a:pt x="608" y="682"/>
                </a:cubicBezTo>
                <a:cubicBezTo>
                  <a:pt x="614" y="682"/>
                  <a:pt x="621" y="682"/>
                  <a:pt x="628" y="675"/>
                </a:cubicBezTo>
                <a:cubicBezTo>
                  <a:pt x="635" y="675"/>
                  <a:pt x="648" y="675"/>
                  <a:pt x="655" y="668"/>
                </a:cubicBezTo>
                <a:cubicBezTo>
                  <a:pt x="662" y="668"/>
                  <a:pt x="668" y="662"/>
                  <a:pt x="675" y="662"/>
                </a:cubicBezTo>
                <a:cubicBezTo>
                  <a:pt x="682" y="668"/>
                  <a:pt x="689" y="675"/>
                  <a:pt x="695" y="675"/>
                </a:cubicBezTo>
                <a:cubicBezTo>
                  <a:pt x="716" y="689"/>
                  <a:pt x="729" y="695"/>
                  <a:pt x="749" y="702"/>
                </a:cubicBezTo>
                <a:cubicBezTo>
                  <a:pt x="756" y="702"/>
                  <a:pt x="763" y="709"/>
                  <a:pt x="763" y="709"/>
                </a:cubicBezTo>
                <a:cubicBezTo>
                  <a:pt x="790" y="743"/>
                  <a:pt x="770" y="763"/>
                  <a:pt x="749" y="776"/>
                </a:cubicBezTo>
                <a:cubicBezTo>
                  <a:pt x="729" y="790"/>
                  <a:pt x="695" y="797"/>
                  <a:pt x="743" y="810"/>
                </a:cubicBezTo>
                <a:cubicBezTo>
                  <a:pt x="743" y="803"/>
                  <a:pt x="749" y="803"/>
                  <a:pt x="749" y="803"/>
                </a:cubicBezTo>
                <a:cubicBezTo>
                  <a:pt x="763" y="797"/>
                  <a:pt x="770" y="790"/>
                  <a:pt x="783" y="783"/>
                </a:cubicBezTo>
                <a:cubicBezTo>
                  <a:pt x="790" y="783"/>
                  <a:pt x="797" y="776"/>
                  <a:pt x="803" y="776"/>
                </a:cubicBezTo>
                <a:cubicBezTo>
                  <a:pt x="817" y="770"/>
                  <a:pt x="837" y="763"/>
                  <a:pt x="851" y="770"/>
                </a:cubicBezTo>
                <a:cubicBezTo>
                  <a:pt x="864" y="770"/>
                  <a:pt x="878" y="783"/>
                  <a:pt x="891" y="810"/>
                </a:cubicBezTo>
                <a:cubicBezTo>
                  <a:pt x="891" y="803"/>
                  <a:pt x="891" y="797"/>
                  <a:pt x="891" y="790"/>
                </a:cubicBezTo>
                <a:cubicBezTo>
                  <a:pt x="891" y="770"/>
                  <a:pt x="905" y="749"/>
                  <a:pt x="918" y="736"/>
                </a:cubicBezTo>
                <a:cubicBezTo>
                  <a:pt x="905" y="736"/>
                  <a:pt x="898" y="736"/>
                  <a:pt x="891" y="736"/>
                </a:cubicBezTo>
                <a:cubicBezTo>
                  <a:pt x="871" y="736"/>
                  <a:pt x="864" y="736"/>
                  <a:pt x="851" y="736"/>
                </a:cubicBezTo>
                <a:cubicBezTo>
                  <a:pt x="830" y="729"/>
                  <a:pt x="817" y="722"/>
                  <a:pt x="803" y="716"/>
                </a:cubicBezTo>
                <a:cubicBezTo>
                  <a:pt x="797" y="675"/>
                  <a:pt x="776" y="655"/>
                  <a:pt x="803" y="648"/>
                </a:cubicBezTo>
                <a:cubicBezTo>
                  <a:pt x="810" y="648"/>
                  <a:pt x="830" y="648"/>
                  <a:pt x="851" y="648"/>
                </a:cubicBezTo>
                <a:cubicBezTo>
                  <a:pt x="857" y="648"/>
                  <a:pt x="857" y="648"/>
                  <a:pt x="857" y="648"/>
                </a:cubicBezTo>
                <a:cubicBezTo>
                  <a:pt x="857" y="635"/>
                  <a:pt x="851" y="628"/>
                  <a:pt x="851" y="614"/>
                </a:cubicBezTo>
                <a:cubicBezTo>
                  <a:pt x="844" y="601"/>
                  <a:pt x="837" y="587"/>
                  <a:pt x="824" y="581"/>
                </a:cubicBezTo>
                <a:cubicBezTo>
                  <a:pt x="830" y="574"/>
                  <a:pt x="830" y="567"/>
                  <a:pt x="837" y="554"/>
                </a:cubicBezTo>
                <a:cubicBezTo>
                  <a:pt x="830" y="554"/>
                  <a:pt x="830" y="554"/>
                  <a:pt x="824" y="547"/>
                </a:cubicBezTo>
                <a:cubicBezTo>
                  <a:pt x="830" y="540"/>
                  <a:pt x="837" y="533"/>
                  <a:pt x="844" y="527"/>
                </a:cubicBezTo>
                <a:cubicBezTo>
                  <a:pt x="851" y="520"/>
                  <a:pt x="851" y="520"/>
                  <a:pt x="851" y="520"/>
                </a:cubicBezTo>
                <a:cubicBezTo>
                  <a:pt x="864" y="500"/>
                  <a:pt x="878" y="479"/>
                  <a:pt x="891" y="466"/>
                </a:cubicBezTo>
                <a:cubicBezTo>
                  <a:pt x="891" y="459"/>
                  <a:pt x="891" y="459"/>
                  <a:pt x="891" y="459"/>
                </a:cubicBezTo>
                <a:cubicBezTo>
                  <a:pt x="898" y="466"/>
                  <a:pt x="905" y="473"/>
                  <a:pt x="918" y="473"/>
                </a:cubicBezTo>
                <a:cubicBezTo>
                  <a:pt x="932" y="479"/>
                  <a:pt x="945" y="479"/>
                  <a:pt x="965" y="486"/>
                </a:cubicBezTo>
                <a:cubicBezTo>
                  <a:pt x="965" y="486"/>
                  <a:pt x="972" y="486"/>
                  <a:pt x="979" y="486"/>
                </a:cubicBezTo>
                <a:cubicBezTo>
                  <a:pt x="986" y="486"/>
                  <a:pt x="992" y="486"/>
                  <a:pt x="992" y="486"/>
                </a:cubicBezTo>
                <a:cubicBezTo>
                  <a:pt x="1006" y="486"/>
                  <a:pt x="1013" y="486"/>
                  <a:pt x="1019" y="479"/>
                </a:cubicBezTo>
                <a:cubicBezTo>
                  <a:pt x="1033" y="479"/>
                  <a:pt x="1046" y="473"/>
                  <a:pt x="1060" y="466"/>
                </a:cubicBezTo>
                <a:cubicBezTo>
                  <a:pt x="1073" y="459"/>
                  <a:pt x="1080" y="446"/>
                  <a:pt x="1087" y="425"/>
                </a:cubicBezTo>
                <a:cubicBezTo>
                  <a:pt x="1094" y="425"/>
                  <a:pt x="1094" y="425"/>
                  <a:pt x="1094" y="425"/>
                </a:cubicBezTo>
                <a:cubicBezTo>
                  <a:pt x="1100" y="405"/>
                  <a:pt x="1107" y="392"/>
                  <a:pt x="1107" y="378"/>
                </a:cubicBezTo>
                <a:cubicBezTo>
                  <a:pt x="1114" y="378"/>
                  <a:pt x="1114" y="378"/>
                  <a:pt x="1114" y="378"/>
                </a:cubicBezTo>
                <a:cubicBezTo>
                  <a:pt x="1127" y="385"/>
                  <a:pt x="1148" y="392"/>
                  <a:pt x="1161" y="392"/>
                </a:cubicBezTo>
                <a:cubicBezTo>
                  <a:pt x="1168" y="392"/>
                  <a:pt x="1175" y="392"/>
                  <a:pt x="1175" y="392"/>
                </a:cubicBezTo>
                <a:cubicBezTo>
                  <a:pt x="1181" y="392"/>
                  <a:pt x="1181" y="392"/>
                  <a:pt x="1181" y="392"/>
                </a:cubicBezTo>
                <a:cubicBezTo>
                  <a:pt x="1188" y="392"/>
                  <a:pt x="1202" y="392"/>
                  <a:pt x="1208" y="392"/>
                </a:cubicBezTo>
                <a:cubicBezTo>
                  <a:pt x="1229" y="385"/>
                  <a:pt x="1242" y="378"/>
                  <a:pt x="1262" y="371"/>
                </a:cubicBezTo>
                <a:cubicBezTo>
                  <a:pt x="1229" y="365"/>
                  <a:pt x="1249" y="344"/>
                  <a:pt x="1262" y="324"/>
                </a:cubicBezTo>
                <a:cubicBezTo>
                  <a:pt x="1242" y="317"/>
                  <a:pt x="1222" y="311"/>
                  <a:pt x="1208" y="304"/>
                </a:cubicBezTo>
                <a:cubicBezTo>
                  <a:pt x="1202" y="297"/>
                  <a:pt x="1188" y="297"/>
                  <a:pt x="1181" y="290"/>
                </a:cubicBezTo>
                <a:cubicBezTo>
                  <a:pt x="1181" y="284"/>
                  <a:pt x="1181" y="284"/>
                  <a:pt x="1175" y="284"/>
                </a:cubicBezTo>
                <a:cubicBezTo>
                  <a:pt x="1181" y="277"/>
                  <a:pt x="1181" y="277"/>
                  <a:pt x="1181" y="270"/>
                </a:cubicBezTo>
                <a:cubicBezTo>
                  <a:pt x="1188" y="257"/>
                  <a:pt x="1195" y="236"/>
                  <a:pt x="1195" y="209"/>
                </a:cubicBezTo>
                <a:cubicBezTo>
                  <a:pt x="1181" y="209"/>
                  <a:pt x="1181" y="209"/>
                  <a:pt x="1181" y="209"/>
                </a:cubicBezTo>
                <a:cubicBezTo>
                  <a:pt x="1175" y="209"/>
                  <a:pt x="1175" y="209"/>
                  <a:pt x="1175" y="209"/>
                </a:cubicBezTo>
                <a:cubicBezTo>
                  <a:pt x="1161" y="209"/>
                  <a:pt x="1161" y="209"/>
                  <a:pt x="1161" y="209"/>
                </a:cubicBezTo>
                <a:cubicBezTo>
                  <a:pt x="1127" y="209"/>
                  <a:pt x="1127" y="209"/>
                  <a:pt x="1127" y="209"/>
                </a:cubicBezTo>
                <a:cubicBezTo>
                  <a:pt x="1127" y="196"/>
                  <a:pt x="1121" y="176"/>
                  <a:pt x="1114" y="162"/>
                </a:cubicBezTo>
                <a:cubicBezTo>
                  <a:pt x="1107" y="142"/>
                  <a:pt x="1100" y="115"/>
                  <a:pt x="1087" y="95"/>
                </a:cubicBezTo>
                <a:cubicBezTo>
                  <a:pt x="1080" y="68"/>
                  <a:pt x="1073" y="47"/>
                  <a:pt x="1060" y="27"/>
                </a:cubicBezTo>
                <a:cubicBezTo>
                  <a:pt x="1053" y="20"/>
                  <a:pt x="1046" y="7"/>
                  <a:pt x="1033" y="0"/>
                </a:cubicBezTo>
                <a:cubicBezTo>
                  <a:pt x="1053" y="47"/>
                  <a:pt x="1040" y="61"/>
                  <a:pt x="1019" y="74"/>
                </a:cubicBezTo>
                <a:cubicBezTo>
                  <a:pt x="1013" y="81"/>
                  <a:pt x="1006" y="88"/>
                  <a:pt x="992" y="95"/>
                </a:cubicBezTo>
                <a:cubicBezTo>
                  <a:pt x="992" y="95"/>
                  <a:pt x="986" y="95"/>
                  <a:pt x="979" y="101"/>
                </a:cubicBezTo>
                <a:cubicBezTo>
                  <a:pt x="972" y="108"/>
                  <a:pt x="965" y="115"/>
                  <a:pt x="965" y="122"/>
                </a:cubicBezTo>
                <a:cubicBezTo>
                  <a:pt x="959" y="128"/>
                  <a:pt x="959" y="142"/>
                  <a:pt x="959" y="149"/>
                </a:cubicBezTo>
                <a:cubicBezTo>
                  <a:pt x="959" y="149"/>
                  <a:pt x="959" y="149"/>
                  <a:pt x="965" y="155"/>
                </a:cubicBezTo>
                <a:cubicBezTo>
                  <a:pt x="972" y="169"/>
                  <a:pt x="979" y="182"/>
                  <a:pt x="979" y="189"/>
                </a:cubicBezTo>
                <a:cubicBezTo>
                  <a:pt x="986" y="209"/>
                  <a:pt x="986" y="230"/>
                  <a:pt x="979" y="243"/>
                </a:cubicBezTo>
                <a:cubicBezTo>
                  <a:pt x="979" y="250"/>
                  <a:pt x="972" y="257"/>
                  <a:pt x="965" y="263"/>
                </a:cubicBezTo>
                <a:cubicBezTo>
                  <a:pt x="952" y="277"/>
                  <a:pt x="932" y="284"/>
                  <a:pt x="918" y="290"/>
                </a:cubicBezTo>
                <a:cubicBezTo>
                  <a:pt x="905" y="290"/>
                  <a:pt x="898" y="290"/>
                  <a:pt x="891" y="290"/>
                </a:cubicBezTo>
                <a:cubicBezTo>
                  <a:pt x="878" y="297"/>
                  <a:pt x="864" y="297"/>
                  <a:pt x="851" y="297"/>
                </a:cubicBezTo>
                <a:cubicBezTo>
                  <a:pt x="837" y="297"/>
                  <a:pt x="817" y="297"/>
                  <a:pt x="803" y="297"/>
                </a:cubicBezTo>
                <a:cubicBezTo>
                  <a:pt x="797" y="297"/>
                  <a:pt x="790" y="297"/>
                  <a:pt x="783" y="297"/>
                </a:cubicBezTo>
                <a:cubicBezTo>
                  <a:pt x="770" y="290"/>
                  <a:pt x="763" y="290"/>
                  <a:pt x="749" y="290"/>
                </a:cubicBezTo>
                <a:cubicBezTo>
                  <a:pt x="736" y="290"/>
                  <a:pt x="716" y="284"/>
                  <a:pt x="695" y="284"/>
                </a:cubicBezTo>
                <a:cubicBezTo>
                  <a:pt x="682" y="277"/>
                  <a:pt x="668" y="277"/>
                  <a:pt x="662" y="270"/>
                </a:cubicBezTo>
                <a:cubicBezTo>
                  <a:pt x="662" y="277"/>
                  <a:pt x="655" y="290"/>
                  <a:pt x="655" y="290"/>
                </a:cubicBezTo>
                <a:cubicBezTo>
                  <a:pt x="648" y="317"/>
                  <a:pt x="635" y="331"/>
                  <a:pt x="628" y="344"/>
                </a:cubicBezTo>
                <a:cubicBezTo>
                  <a:pt x="621" y="351"/>
                  <a:pt x="614" y="358"/>
                  <a:pt x="608" y="365"/>
                </a:cubicBezTo>
                <a:cubicBezTo>
                  <a:pt x="601" y="371"/>
                  <a:pt x="594" y="385"/>
                  <a:pt x="594" y="392"/>
                </a:cubicBezTo>
                <a:cubicBezTo>
                  <a:pt x="594" y="358"/>
                  <a:pt x="567" y="344"/>
                  <a:pt x="540" y="331"/>
                </a:cubicBezTo>
                <a:cubicBezTo>
                  <a:pt x="533" y="324"/>
                  <a:pt x="527" y="324"/>
                  <a:pt x="520" y="324"/>
                </a:cubicBezTo>
                <a:cubicBezTo>
                  <a:pt x="513" y="317"/>
                  <a:pt x="506" y="317"/>
                  <a:pt x="499" y="317"/>
                </a:cubicBezTo>
                <a:cubicBezTo>
                  <a:pt x="493" y="317"/>
                  <a:pt x="493" y="311"/>
                  <a:pt x="486" y="311"/>
                </a:cubicBezTo>
                <a:cubicBezTo>
                  <a:pt x="479" y="311"/>
                  <a:pt x="472" y="311"/>
                  <a:pt x="472" y="304"/>
                </a:cubicBezTo>
                <a:cubicBezTo>
                  <a:pt x="466" y="284"/>
                  <a:pt x="466" y="257"/>
                  <a:pt x="486" y="223"/>
                </a:cubicBezTo>
                <a:cubicBezTo>
                  <a:pt x="472" y="223"/>
                  <a:pt x="459" y="216"/>
                  <a:pt x="445" y="209"/>
                </a:cubicBezTo>
                <a:cubicBezTo>
                  <a:pt x="439" y="209"/>
                  <a:pt x="425" y="203"/>
                  <a:pt x="418" y="196"/>
                </a:cubicBezTo>
                <a:cubicBezTo>
                  <a:pt x="391" y="182"/>
                  <a:pt x="371" y="162"/>
                  <a:pt x="351" y="149"/>
                </a:cubicBezTo>
                <a:cubicBezTo>
                  <a:pt x="331" y="135"/>
                  <a:pt x="310" y="115"/>
                  <a:pt x="283" y="108"/>
                </a:cubicBezTo>
                <a:cubicBezTo>
                  <a:pt x="277" y="101"/>
                  <a:pt x="263" y="101"/>
                  <a:pt x="256" y="101"/>
                </a:cubicBezTo>
                <a:cubicBezTo>
                  <a:pt x="256" y="81"/>
                  <a:pt x="270" y="81"/>
                  <a:pt x="283" y="74"/>
                </a:cubicBezTo>
                <a:cubicBezTo>
                  <a:pt x="297" y="68"/>
                  <a:pt x="317" y="61"/>
                  <a:pt x="310" y="27"/>
                </a:cubicBezTo>
                <a:cubicBezTo>
                  <a:pt x="297" y="20"/>
                  <a:pt x="290" y="20"/>
                  <a:pt x="283" y="20"/>
                </a:cubicBezTo>
                <a:cubicBezTo>
                  <a:pt x="270" y="13"/>
                  <a:pt x="263" y="13"/>
                  <a:pt x="256" y="13"/>
                </a:cubicBezTo>
                <a:cubicBezTo>
                  <a:pt x="243" y="13"/>
                  <a:pt x="236" y="13"/>
                  <a:pt x="223" y="20"/>
                </a:cubicBezTo>
                <a:cubicBezTo>
                  <a:pt x="216" y="20"/>
                  <a:pt x="209" y="20"/>
                  <a:pt x="196" y="27"/>
                </a:cubicBezTo>
                <a:cubicBezTo>
                  <a:pt x="175" y="34"/>
                  <a:pt x="148" y="40"/>
                  <a:pt x="121" y="40"/>
                </a:cubicBezTo>
                <a:cubicBezTo>
                  <a:pt x="115" y="40"/>
                  <a:pt x="108" y="40"/>
                  <a:pt x="101" y="40"/>
                </a:cubicBezTo>
                <a:cubicBezTo>
                  <a:pt x="94" y="40"/>
                  <a:pt x="94" y="40"/>
                  <a:pt x="88" y="40"/>
                </a:cubicBezTo>
                <a:cubicBezTo>
                  <a:pt x="74" y="40"/>
                  <a:pt x="54" y="34"/>
                  <a:pt x="34" y="27"/>
                </a:cubicBezTo>
                <a:cubicBezTo>
                  <a:pt x="27" y="34"/>
                  <a:pt x="20" y="47"/>
                  <a:pt x="13" y="54"/>
                </a:cubicBezTo>
                <a:cubicBezTo>
                  <a:pt x="7" y="88"/>
                  <a:pt x="7" y="128"/>
                  <a:pt x="7" y="176"/>
                </a:cubicBezTo>
                <a:lnTo>
                  <a:pt x="13" y="176"/>
                </a:lnTo>
                <a:cubicBezTo>
                  <a:pt x="20" y="176"/>
                  <a:pt x="27" y="176"/>
                  <a:pt x="34" y="176"/>
                </a:cubicBezTo>
                <a:cubicBezTo>
                  <a:pt x="27" y="182"/>
                  <a:pt x="20" y="189"/>
                  <a:pt x="13" y="189"/>
                </a:cubicBezTo>
                <a:cubicBezTo>
                  <a:pt x="0" y="209"/>
                  <a:pt x="0" y="236"/>
                  <a:pt x="13" y="277"/>
                </a:cubicBezTo>
                <a:close/>
                <a:moveTo>
                  <a:pt x="1019" y="324"/>
                </a:moveTo>
                <a:lnTo>
                  <a:pt x="1019" y="324"/>
                </a:lnTo>
                <a:cubicBezTo>
                  <a:pt x="1033" y="317"/>
                  <a:pt x="1046" y="304"/>
                  <a:pt x="1060" y="297"/>
                </a:cubicBezTo>
                <a:cubicBezTo>
                  <a:pt x="1060" y="317"/>
                  <a:pt x="1060" y="331"/>
                  <a:pt x="1073" y="344"/>
                </a:cubicBezTo>
                <a:cubicBezTo>
                  <a:pt x="1067" y="344"/>
                  <a:pt x="1060" y="344"/>
                  <a:pt x="1060" y="344"/>
                </a:cubicBezTo>
                <a:cubicBezTo>
                  <a:pt x="1053" y="344"/>
                  <a:pt x="1040" y="344"/>
                  <a:pt x="1033" y="344"/>
                </a:cubicBezTo>
                <a:cubicBezTo>
                  <a:pt x="1033" y="344"/>
                  <a:pt x="1026" y="344"/>
                  <a:pt x="1019" y="338"/>
                </a:cubicBezTo>
                <a:cubicBezTo>
                  <a:pt x="1019" y="338"/>
                  <a:pt x="1019" y="338"/>
                  <a:pt x="1013" y="338"/>
                </a:cubicBezTo>
                <a:cubicBezTo>
                  <a:pt x="1013" y="338"/>
                  <a:pt x="1013" y="338"/>
                  <a:pt x="1006" y="338"/>
                </a:cubicBezTo>
                <a:cubicBezTo>
                  <a:pt x="1013" y="331"/>
                  <a:pt x="1019" y="324"/>
                  <a:pt x="1019" y="324"/>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55" name="Freeform 943"/>
          <p:cNvSpPr>
            <a:spLocks noChangeArrowheads="1"/>
          </p:cNvSpPr>
          <p:nvPr/>
        </p:nvSpPr>
        <p:spPr bwMode="auto">
          <a:xfrm>
            <a:off x="7432675" y="4512469"/>
            <a:ext cx="47625" cy="65088"/>
          </a:xfrm>
          <a:custGeom>
            <a:avLst/>
            <a:gdLst>
              <a:gd name="T0" fmla="*/ 13879 w 183"/>
              <a:gd name="T1" fmla="*/ 77638 h 251"/>
              <a:gd name="T2" fmla="*/ 13879 w 183"/>
              <a:gd name="T3" fmla="*/ 77638 h 251"/>
              <a:gd name="T4" fmla="*/ 27758 w 183"/>
              <a:gd name="T5" fmla="*/ 70344 h 251"/>
              <a:gd name="T6" fmla="*/ 38038 w 183"/>
              <a:gd name="T7" fmla="*/ 66696 h 251"/>
              <a:gd name="T8" fmla="*/ 76591 w 183"/>
              <a:gd name="T9" fmla="*/ 130266 h 251"/>
              <a:gd name="T10" fmla="*/ 79675 w 183"/>
              <a:gd name="T11" fmla="*/ 130266 h 251"/>
              <a:gd name="T12" fmla="*/ 83273 w 183"/>
              <a:gd name="T13" fmla="*/ 80765 h 251"/>
              <a:gd name="T14" fmla="*/ 93554 w 183"/>
              <a:gd name="T15" fmla="*/ 52627 h 251"/>
              <a:gd name="T16" fmla="*/ 93554 w 183"/>
              <a:gd name="T17" fmla="*/ 35432 h 251"/>
              <a:gd name="T18" fmla="*/ 90470 w 183"/>
              <a:gd name="T19" fmla="*/ 28137 h 251"/>
              <a:gd name="T20" fmla="*/ 83273 w 183"/>
              <a:gd name="T21" fmla="*/ 24490 h 251"/>
              <a:gd name="T22" fmla="*/ 76591 w 183"/>
              <a:gd name="T23" fmla="*/ 14069 h 251"/>
              <a:gd name="T24" fmla="*/ 65796 w 183"/>
              <a:gd name="T25" fmla="*/ 0 h 251"/>
              <a:gd name="T26" fmla="*/ 38038 w 183"/>
              <a:gd name="T27" fmla="*/ 14069 h 251"/>
              <a:gd name="T28" fmla="*/ 27758 w 183"/>
              <a:gd name="T29" fmla="*/ 14069 h 251"/>
              <a:gd name="T30" fmla="*/ 13879 w 183"/>
              <a:gd name="T31" fmla="*/ 28137 h 251"/>
              <a:gd name="T32" fmla="*/ 13879 w 183"/>
              <a:gd name="T33" fmla="*/ 77638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3" h="251">
                <a:moveTo>
                  <a:pt x="27" y="149"/>
                </a:moveTo>
                <a:lnTo>
                  <a:pt x="27" y="149"/>
                </a:lnTo>
                <a:cubicBezTo>
                  <a:pt x="41" y="142"/>
                  <a:pt x="47" y="135"/>
                  <a:pt x="54" y="135"/>
                </a:cubicBezTo>
                <a:cubicBezTo>
                  <a:pt x="61" y="128"/>
                  <a:pt x="68" y="128"/>
                  <a:pt x="74" y="128"/>
                </a:cubicBezTo>
                <a:cubicBezTo>
                  <a:pt x="122" y="128"/>
                  <a:pt x="81" y="237"/>
                  <a:pt x="149" y="250"/>
                </a:cubicBezTo>
                <a:cubicBezTo>
                  <a:pt x="149" y="250"/>
                  <a:pt x="149" y="250"/>
                  <a:pt x="155" y="250"/>
                </a:cubicBezTo>
                <a:cubicBezTo>
                  <a:pt x="142" y="209"/>
                  <a:pt x="155" y="182"/>
                  <a:pt x="162" y="155"/>
                </a:cubicBezTo>
                <a:cubicBezTo>
                  <a:pt x="169" y="142"/>
                  <a:pt x="176" y="122"/>
                  <a:pt x="182" y="101"/>
                </a:cubicBezTo>
                <a:cubicBezTo>
                  <a:pt x="182" y="95"/>
                  <a:pt x="182" y="81"/>
                  <a:pt x="182" y="68"/>
                </a:cubicBezTo>
                <a:cubicBezTo>
                  <a:pt x="176" y="61"/>
                  <a:pt x="176" y="54"/>
                  <a:pt x="176" y="54"/>
                </a:cubicBezTo>
                <a:cubicBezTo>
                  <a:pt x="169" y="54"/>
                  <a:pt x="169" y="47"/>
                  <a:pt x="162" y="47"/>
                </a:cubicBezTo>
                <a:cubicBezTo>
                  <a:pt x="155" y="41"/>
                  <a:pt x="149" y="34"/>
                  <a:pt x="149" y="27"/>
                </a:cubicBezTo>
                <a:cubicBezTo>
                  <a:pt x="142" y="14"/>
                  <a:pt x="142" y="7"/>
                  <a:pt x="128" y="0"/>
                </a:cubicBezTo>
                <a:cubicBezTo>
                  <a:pt x="135" y="34"/>
                  <a:pt x="108" y="34"/>
                  <a:pt x="74" y="27"/>
                </a:cubicBezTo>
                <a:cubicBezTo>
                  <a:pt x="68" y="27"/>
                  <a:pt x="61" y="27"/>
                  <a:pt x="54" y="27"/>
                </a:cubicBezTo>
                <a:cubicBezTo>
                  <a:pt x="34" y="20"/>
                  <a:pt x="20" y="27"/>
                  <a:pt x="27" y="54"/>
                </a:cubicBezTo>
                <a:cubicBezTo>
                  <a:pt x="101" y="68"/>
                  <a:pt x="0" y="108"/>
                  <a:pt x="27" y="14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56" name="Freeform 944"/>
          <p:cNvSpPr>
            <a:spLocks noChangeArrowheads="1"/>
          </p:cNvSpPr>
          <p:nvPr/>
        </p:nvSpPr>
        <p:spPr bwMode="auto">
          <a:xfrm>
            <a:off x="6813550" y="4722019"/>
            <a:ext cx="23019" cy="33338"/>
          </a:xfrm>
          <a:custGeom>
            <a:avLst/>
            <a:gdLst>
              <a:gd name="T0" fmla="*/ 21139 w 89"/>
              <a:gd name="T1" fmla="*/ 7166 h 130"/>
              <a:gd name="T2" fmla="*/ 21139 w 89"/>
              <a:gd name="T3" fmla="*/ 7166 h 130"/>
              <a:gd name="T4" fmla="*/ 21139 w 89"/>
              <a:gd name="T5" fmla="*/ 62445 h 130"/>
              <a:gd name="T6" fmla="*/ 31451 w 89"/>
              <a:gd name="T7" fmla="*/ 66028 h 130"/>
              <a:gd name="T8" fmla="*/ 41762 w 89"/>
              <a:gd name="T9" fmla="*/ 52208 h 130"/>
              <a:gd name="T10" fmla="*/ 41762 w 89"/>
              <a:gd name="T11" fmla="*/ 48625 h 130"/>
              <a:gd name="T12" fmla="*/ 41762 w 89"/>
              <a:gd name="T13" fmla="*/ 7166 h 130"/>
              <a:gd name="T14" fmla="*/ 45371 w 89"/>
              <a:gd name="T15" fmla="*/ 3583 h 130"/>
              <a:gd name="T16" fmla="*/ 41762 w 89"/>
              <a:gd name="T17" fmla="*/ 3583 h 130"/>
              <a:gd name="T18" fmla="*/ 21139 w 89"/>
              <a:gd name="T19" fmla="*/ 7166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30">
                <a:moveTo>
                  <a:pt x="41" y="14"/>
                </a:moveTo>
                <a:lnTo>
                  <a:pt x="41" y="14"/>
                </a:lnTo>
                <a:cubicBezTo>
                  <a:pt x="0" y="34"/>
                  <a:pt x="0" y="102"/>
                  <a:pt x="41" y="122"/>
                </a:cubicBezTo>
                <a:cubicBezTo>
                  <a:pt x="48" y="129"/>
                  <a:pt x="54" y="129"/>
                  <a:pt x="61" y="129"/>
                </a:cubicBezTo>
                <a:cubicBezTo>
                  <a:pt x="75" y="122"/>
                  <a:pt x="75" y="108"/>
                  <a:pt x="81" y="102"/>
                </a:cubicBezTo>
                <a:cubicBezTo>
                  <a:pt x="81" y="95"/>
                  <a:pt x="81" y="95"/>
                  <a:pt x="81" y="95"/>
                </a:cubicBezTo>
                <a:cubicBezTo>
                  <a:pt x="75" y="68"/>
                  <a:pt x="54" y="48"/>
                  <a:pt x="81" y="14"/>
                </a:cubicBezTo>
                <a:cubicBezTo>
                  <a:pt x="81" y="14"/>
                  <a:pt x="81" y="7"/>
                  <a:pt x="88" y="7"/>
                </a:cubicBezTo>
                <a:cubicBezTo>
                  <a:pt x="81" y="7"/>
                  <a:pt x="81" y="7"/>
                  <a:pt x="81" y="7"/>
                </a:cubicBezTo>
                <a:cubicBezTo>
                  <a:pt x="61" y="0"/>
                  <a:pt x="48" y="7"/>
                  <a:pt x="41"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57" name="Freeform 945"/>
          <p:cNvSpPr>
            <a:spLocks noChangeArrowheads="1"/>
          </p:cNvSpPr>
          <p:nvPr/>
        </p:nvSpPr>
        <p:spPr bwMode="auto">
          <a:xfrm>
            <a:off x="6896100" y="4056857"/>
            <a:ext cx="38894" cy="38894"/>
          </a:xfrm>
          <a:custGeom>
            <a:avLst/>
            <a:gdLst>
              <a:gd name="T0" fmla="*/ 77483 w 149"/>
              <a:gd name="T1" fmla="*/ 59810 h 150"/>
              <a:gd name="T2" fmla="*/ 77483 w 149"/>
              <a:gd name="T3" fmla="*/ 59810 h 150"/>
              <a:gd name="T4" fmla="*/ 77483 w 149"/>
              <a:gd name="T5" fmla="*/ 59810 h 150"/>
              <a:gd name="T6" fmla="*/ 63348 w 149"/>
              <a:gd name="T7" fmla="*/ 7281 h 150"/>
              <a:gd name="T8" fmla="*/ 59683 w 149"/>
              <a:gd name="T9" fmla="*/ 7281 h 150"/>
              <a:gd name="T10" fmla="*/ 59683 w 149"/>
              <a:gd name="T11" fmla="*/ 70212 h 150"/>
              <a:gd name="T12" fmla="*/ 77483 w 149"/>
              <a:gd name="T13" fmla="*/ 59810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50">
                <a:moveTo>
                  <a:pt x="148" y="115"/>
                </a:moveTo>
                <a:lnTo>
                  <a:pt x="148" y="115"/>
                </a:lnTo>
                <a:cubicBezTo>
                  <a:pt x="108" y="108"/>
                  <a:pt x="121" y="54"/>
                  <a:pt x="121" y="14"/>
                </a:cubicBezTo>
                <a:cubicBezTo>
                  <a:pt x="121" y="14"/>
                  <a:pt x="121" y="14"/>
                  <a:pt x="114" y="14"/>
                </a:cubicBezTo>
                <a:cubicBezTo>
                  <a:pt x="0" y="0"/>
                  <a:pt x="60" y="149"/>
                  <a:pt x="114" y="135"/>
                </a:cubicBezTo>
                <a:cubicBezTo>
                  <a:pt x="128" y="135"/>
                  <a:pt x="135" y="128"/>
                  <a:pt x="148"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66" name="Freeform 954"/>
          <p:cNvSpPr>
            <a:spLocks noChangeArrowheads="1"/>
          </p:cNvSpPr>
          <p:nvPr/>
        </p:nvSpPr>
        <p:spPr bwMode="auto">
          <a:xfrm>
            <a:off x="9152732" y="4610894"/>
            <a:ext cx="25400" cy="38894"/>
          </a:xfrm>
          <a:custGeom>
            <a:avLst/>
            <a:gdLst>
              <a:gd name="T0" fmla="*/ 17877 w 96"/>
              <a:gd name="T1" fmla="*/ 63451 h 150"/>
              <a:gd name="T2" fmla="*/ 17877 w 96"/>
              <a:gd name="T3" fmla="*/ 63451 h 150"/>
              <a:gd name="T4" fmla="*/ 38909 w 96"/>
              <a:gd name="T5" fmla="*/ 73852 h 150"/>
              <a:gd name="T6" fmla="*/ 42589 w 96"/>
              <a:gd name="T7" fmla="*/ 77493 h 150"/>
              <a:gd name="T8" fmla="*/ 49950 w 96"/>
              <a:gd name="T9" fmla="*/ 77493 h 150"/>
              <a:gd name="T10" fmla="*/ 42589 w 96"/>
              <a:gd name="T11" fmla="*/ 63451 h 150"/>
              <a:gd name="T12" fmla="*/ 38909 w 96"/>
              <a:gd name="T13" fmla="*/ 24964 h 150"/>
              <a:gd name="T14" fmla="*/ 17877 w 96"/>
              <a:gd name="T15" fmla="*/ 0 h 150"/>
              <a:gd name="T16" fmla="*/ 10516 w 96"/>
              <a:gd name="T17" fmla="*/ 0 h 150"/>
              <a:gd name="T18" fmla="*/ 3681 w 96"/>
              <a:gd name="T19" fmla="*/ 10922 h 150"/>
              <a:gd name="T20" fmla="*/ 3681 w 96"/>
              <a:gd name="T21" fmla="*/ 42127 h 150"/>
              <a:gd name="T22" fmla="*/ 17877 w 96"/>
              <a:gd name="T23" fmla="*/ 63451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150">
                <a:moveTo>
                  <a:pt x="34" y="122"/>
                </a:moveTo>
                <a:lnTo>
                  <a:pt x="34" y="122"/>
                </a:lnTo>
                <a:cubicBezTo>
                  <a:pt x="41" y="135"/>
                  <a:pt x="61" y="142"/>
                  <a:pt x="74" y="142"/>
                </a:cubicBezTo>
                <a:cubicBezTo>
                  <a:pt x="81" y="142"/>
                  <a:pt x="81" y="149"/>
                  <a:pt x="81" y="149"/>
                </a:cubicBezTo>
                <a:cubicBezTo>
                  <a:pt x="88" y="149"/>
                  <a:pt x="88" y="149"/>
                  <a:pt x="95" y="149"/>
                </a:cubicBezTo>
                <a:cubicBezTo>
                  <a:pt x="88" y="142"/>
                  <a:pt x="88" y="135"/>
                  <a:pt x="81" y="122"/>
                </a:cubicBezTo>
                <a:cubicBezTo>
                  <a:pt x="74" y="102"/>
                  <a:pt x="81" y="75"/>
                  <a:pt x="74" y="48"/>
                </a:cubicBezTo>
                <a:cubicBezTo>
                  <a:pt x="68" y="21"/>
                  <a:pt x="61" y="0"/>
                  <a:pt x="34" y="0"/>
                </a:cubicBezTo>
                <a:cubicBezTo>
                  <a:pt x="27" y="0"/>
                  <a:pt x="20" y="0"/>
                  <a:pt x="20" y="0"/>
                </a:cubicBezTo>
                <a:cubicBezTo>
                  <a:pt x="14" y="7"/>
                  <a:pt x="7" y="14"/>
                  <a:pt x="7" y="21"/>
                </a:cubicBezTo>
                <a:cubicBezTo>
                  <a:pt x="0" y="41"/>
                  <a:pt x="0" y="61"/>
                  <a:pt x="7" y="81"/>
                </a:cubicBezTo>
                <a:cubicBezTo>
                  <a:pt x="7" y="95"/>
                  <a:pt x="20" y="108"/>
                  <a:pt x="34"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74" name="Freeform 962"/>
          <p:cNvSpPr>
            <a:spLocks noChangeArrowheads="1"/>
          </p:cNvSpPr>
          <p:nvPr/>
        </p:nvSpPr>
        <p:spPr bwMode="auto">
          <a:xfrm>
            <a:off x="9171782" y="4893469"/>
            <a:ext cx="32544" cy="38894"/>
          </a:xfrm>
          <a:custGeom>
            <a:avLst/>
            <a:gdLst>
              <a:gd name="T0" fmla="*/ 17758 w 123"/>
              <a:gd name="T1" fmla="*/ 59810 h 150"/>
              <a:gd name="T2" fmla="*/ 17758 w 123"/>
              <a:gd name="T3" fmla="*/ 59810 h 150"/>
              <a:gd name="T4" fmla="*/ 28203 w 123"/>
              <a:gd name="T5" fmla="*/ 70212 h 150"/>
              <a:gd name="T6" fmla="*/ 45961 w 123"/>
              <a:gd name="T7" fmla="*/ 73852 h 150"/>
              <a:gd name="T8" fmla="*/ 56407 w 123"/>
              <a:gd name="T9" fmla="*/ 70212 h 150"/>
              <a:gd name="T10" fmla="*/ 45961 w 123"/>
              <a:gd name="T11" fmla="*/ 70212 h 150"/>
              <a:gd name="T12" fmla="*/ 28203 w 123"/>
              <a:gd name="T13" fmla="*/ 7281 h 150"/>
              <a:gd name="T14" fmla="*/ 28203 w 123"/>
              <a:gd name="T15" fmla="*/ 10922 h 150"/>
              <a:gd name="T16" fmla="*/ 17758 w 123"/>
              <a:gd name="T17" fmla="*/ 17683 h 150"/>
              <a:gd name="T18" fmla="*/ 3656 w 123"/>
              <a:gd name="T19" fmla="*/ 17683 h 150"/>
              <a:gd name="T20" fmla="*/ 3656 w 123"/>
              <a:gd name="T21" fmla="*/ 17683 h 150"/>
              <a:gd name="T22" fmla="*/ 3656 w 123"/>
              <a:gd name="T23" fmla="*/ 42127 h 150"/>
              <a:gd name="T24" fmla="*/ 17758 w 123"/>
              <a:gd name="T25" fmla="*/ 59810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 h="150">
                <a:moveTo>
                  <a:pt x="34" y="115"/>
                </a:moveTo>
                <a:lnTo>
                  <a:pt x="34" y="115"/>
                </a:lnTo>
                <a:cubicBezTo>
                  <a:pt x="41" y="122"/>
                  <a:pt x="48" y="129"/>
                  <a:pt x="54" y="135"/>
                </a:cubicBezTo>
                <a:cubicBezTo>
                  <a:pt x="68" y="142"/>
                  <a:pt x="81" y="142"/>
                  <a:pt x="88" y="142"/>
                </a:cubicBezTo>
                <a:cubicBezTo>
                  <a:pt x="102" y="149"/>
                  <a:pt x="108" y="142"/>
                  <a:pt x="108" y="135"/>
                </a:cubicBezTo>
                <a:cubicBezTo>
                  <a:pt x="102" y="135"/>
                  <a:pt x="95" y="135"/>
                  <a:pt x="88" y="135"/>
                </a:cubicBezTo>
                <a:cubicBezTo>
                  <a:pt x="54" y="115"/>
                  <a:pt x="122" y="0"/>
                  <a:pt x="54" y="14"/>
                </a:cubicBezTo>
                <a:lnTo>
                  <a:pt x="54" y="21"/>
                </a:lnTo>
                <a:cubicBezTo>
                  <a:pt x="48" y="27"/>
                  <a:pt x="41" y="34"/>
                  <a:pt x="34" y="34"/>
                </a:cubicBezTo>
                <a:cubicBezTo>
                  <a:pt x="27" y="34"/>
                  <a:pt x="21" y="41"/>
                  <a:pt x="7" y="34"/>
                </a:cubicBezTo>
                <a:cubicBezTo>
                  <a:pt x="0" y="54"/>
                  <a:pt x="0" y="68"/>
                  <a:pt x="7" y="81"/>
                </a:cubicBezTo>
                <a:cubicBezTo>
                  <a:pt x="14" y="95"/>
                  <a:pt x="21" y="108"/>
                  <a:pt x="34"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76" name="Freeform 964"/>
          <p:cNvSpPr>
            <a:spLocks noChangeArrowheads="1"/>
          </p:cNvSpPr>
          <p:nvPr/>
        </p:nvSpPr>
        <p:spPr bwMode="auto">
          <a:xfrm>
            <a:off x="7712869" y="4533107"/>
            <a:ext cx="46038" cy="51594"/>
          </a:xfrm>
          <a:custGeom>
            <a:avLst/>
            <a:gdLst>
              <a:gd name="T0" fmla="*/ 77174 w 176"/>
              <a:gd name="T1" fmla="*/ 28303 h 197"/>
              <a:gd name="T2" fmla="*/ 77174 w 176"/>
              <a:gd name="T3" fmla="*/ 28303 h 197"/>
              <a:gd name="T4" fmla="*/ 84474 w 176"/>
              <a:gd name="T5" fmla="*/ 17820 h 197"/>
              <a:gd name="T6" fmla="*/ 87602 w 176"/>
              <a:gd name="T7" fmla="*/ 7338 h 197"/>
              <a:gd name="T8" fmla="*/ 91253 w 176"/>
              <a:gd name="T9" fmla="*/ 0 h 197"/>
              <a:gd name="T10" fmla="*/ 87602 w 176"/>
              <a:gd name="T11" fmla="*/ 0 h 197"/>
              <a:gd name="T12" fmla="*/ 84474 w 176"/>
              <a:gd name="T13" fmla="*/ 0 h 197"/>
              <a:gd name="T14" fmla="*/ 77174 w 176"/>
              <a:gd name="T15" fmla="*/ 0 h 197"/>
              <a:gd name="T16" fmla="*/ 52666 w 176"/>
              <a:gd name="T17" fmla="*/ 24634 h 197"/>
              <a:gd name="T18" fmla="*/ 38587 w 176"/>
              <a:gd name="T19" fmla="*/ 14151 h 197"/>
              <a:gd name="T20" fmla="*/ 38587 w 176"/>
              <a:gd name="T21" fmla="*/ 14151 h 197"/>
              <a:gd name="T22" fmla="*/ 24508 w 176"/>
              <a:gd name="T23" fmla="*/ 38785 h 197"/>
              <a:gd name="T24" fmla="*/ 24508 w 176"/>
              <a:gd name="T25" fmla="*/ 102729 h 197"/>
              <a:gd name="T26" fmla="*/ 24508 w 176"/>
              <a:gd name="T27" fmla="*/ 102729 h 197"/>
              <a:gd name="T28" fmla="*/ 38587 w 176"/>
              <a:gd name="T29" fmla="*/ 67088 h 197"/>
              <a:gd name="T30" fmla="*/ 52666 w 176"/>
              <a:gd name="T31" fmla="*/ 52937 h 197"/>
              <a:gd name="T32" fmla="*/ 77174 w 176"/>
              <a:gd name="T33" fmla="*/ 28303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97">
                <a:moveTo>
                  <a:pt x="148" y="54"/>
                </a:moveTo>
                <a:lnTo>
                  <a:pt x="148" y="54"/>
                </a:lnTo>
                <a:cubicBezTo>
                  <a:pt x="155" y="47"/>
                  <a:pt x="162" y="41"/>
                  <a:pt x="162" y="34"/>
                </a:cubicBezTo>
                <a:cubicBezTo>
                  <a:pt x="168" y="27"/>
                  <a:pt x="168" y="20"/>
                  <a:pt x="168" y="14"/>
                </a:cubicBezTo>
                <a:cubicBezTo>
                  <a:pt x="168" y="7"/>
                  <a:pt x="168" y="0"/>
                  <a:pt x="175" y="0"/>
                </a:cubicBezTo>
                <a:cubicBezTo>
                  <a:pt x="168" y="0"/>
                  <a:pt x="168" y="0"/>
                  <a:pt x="168" y="0"/>
                </a:cubicBezTo>
                <a:cubicBezTo>
                  <a:pt x="168" y="0"/>
                  <a:pt x="168" y="0"/>
                  <a:pt x="162" y="0"/>
                </a:cubicBezTo>
                <a:cubicBezTo>
                  <a:pt x="155" y="0"/>
                  <a:pt x="155" y="0"/>
                  <a:pt x="148" y="0"/>
                </a:cubicBezTo>
                <a:cubicBezTo>
                  <a:pt x="114" y="7"/>
                  <a:pt x="121" y="47"/>
                  <a:pt x="101" y="47"/>
                </a:cubicBezTo>
                <a:cubicBezTo>
                  <a:pt x="94" y="41"/>
                  <a:pt x="87" y="41"/>
                  <a:pt x="74" y="27"/>
                </a:cubicBezTo>
                <a:cubicBezTo>
                  <a:pt x="67" y="34"/>
                  <a:pt x="60" y="54"/>
                  <a:pt x="47" y="74"/>
                </a:cubicBezTo>
                <a:cubicBezTo>
                  <a:pt x="20" y="115"/>
                  <a:pt x="0" y="169"/>
                  <a:pt x="47" y="196"/>
                </a:cubicBezTo>
                <a:cubicBezTo>
                  <a:pt x="54" y="169"/>
                  <a:pt x="60" y="149"/>
                  <a:pt x="74" y="128"/>
                </a:cubicBezTo>
                <a:cubicBezTo>
                  <a:pt x="87" y="122"/>
                  <a:pt x="94" y="115"/>
                  <a:pt x="101" y="101"/>
                </a:cubicBezTo>
                <a:cubicBezTo>
                  <a:pt x="121" y="88"/>
                  <a:pt x="135" y="74"/>
                  <a:pt x="148" y="5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77" name="Freeform 965"/>
          <p:cNvSpPr>
            <a:spLocks noChangeArrowheads="1"/>
          </p:cNvSpPr>
          <p:nvPr/>
        </p:nvSpPr>
        <p:spPr bwMode="auto">
          <a:xfrm>
            <a:off x="7627144" y="4832350"/>
            <a:ext cx="33338" cy="35719"/>
          </a:xfrm>
          <a:custGeom>
            <a:avLst/>
            <a:gdLst>
              <a:gd name="T0" fmla="*/ 34557 w 129"/>
              <a:gd name="T1" fmla="*/ 0 h 136"/>
              <a:gd name="T2" fmla="*/ 34557 w 129"/>
              <a:gd name="T3" fmla="*/ 0 h 136"/>
              <a:gd name="T4" fmla="*/ 6705 w 129"/>
              <a:gd name="T5" fmla="*/ 21443 h 136"/>
              <a:gd name="T6" fmla="*/ 0 w 129"/>
              <a:gd name="T7" fmla="*/ 49685 h 136"/>
              <a:gd name="T8" fmla="*/ 6705 w 129"/>
              <a:gd name="T9" fmla="*/ 56484 h 136"/>
              <a:gd name="T10" fmla="*/ 34557 w 129"/>
              <a:gd name="T11" fmla="*/ 70605 h 136"/>
              <a:gd name="T12" fmla="*/ 52093 w 129"/>
              <a:gd name="T13" fmla="*/ 60145 h 136"/>
              <a:gd name="T14" fmla="*/ 62409 w 129"/>
              <a:gd name="T15" fmla="*/ 42363 h 136"/>
              <a:gd name="T16" fmla="*/ 66019 w 129"/>
              <a:gd name="T17" fmla="*/ 10460 h 136"/>
              <a:gd name="T18" fmla="*/ 62409 w 129"/>
              <a:gd name="T19" fmla="*/ 7322 h 136"/>
              <a:gd name="T20" fmla="*/ 52093 w 129"/>
              <a:gd name="T21" fmla="*/ 3661 h 136"/>
              <a:gd name="T22" fmla="*/ 34557 w 129"/>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136">
                <a:moveTo>
                  <a:pt x="67" y="0"/>
                </a:moveTo>
                <a:lnTo>
                  <a:pt x="67" y="0"/>
                </a:lnTo>
                <a:cubicBezTo>
                  <a:pt x="47" y="7"/>
                  <a:pt x="27" y="20"/>
                  <a:pt x="13" y="41"/>
                </a:cubicBezTo>
                <a:cubicBezTo>
                  <a:pt x="7" y="61"/>
                  <a:pt x="0" y="74"/>
                  <a:pt x="0" y="95"/>
                </a:cubicBezTo>
                <a:cubicBezTo>
                  <a:pt x="7" y="101"/>
                  <a:pt x="13" y="108"/>
                  <a:pt x="13" y="108"/>
                </a:cubicBezTo>
                <a:cubicBezTo>
                  <a:pt x="34" y="128"/>
                  <a:pt x="54" y="135"/>
                  <a:pt x="67" y="135"/>
                </a:cubicBezTo>
                <a:cubicBezTo>
                  <a:pt x="81" y="128"/>
                  <a:pt x="94" y="128"/>
                  <a:pt x="101" y="115"/>
                </a:cubicBezTo>
                <a:cubicBezTo>
                  <a:pt x="108" y="108"/>
                  <a:pt x="115" y="95"/>
                  <a:pt x="121" y="81"/>
                </a:cubicBezTo>
                <a:cubicBezTo>
                  <a:pt x="128" y="68"/>
                  <a:pt x="128" y="47"/>
                  <a:pt x="128" y="20"/>
                </a:cubicBezTo>
                <a:cubicBezTo>
                  <a:pt x="128" y="20"/>
                  <a:pt x="121" y="20"/>
                  <a:pt x="121" y="14"/>
                </a:cubicBezTo>
                <a:cubicBezTo>
                  <a:pt x="115" y="14"/>
                  <a:pt x="108" y="7"/>
                  <a:pt x="101" y="7"/>
                </a:cubicBezTo>
                <a:cubicBezTo>
                  <a:pt x="88" y="0"/>
                  <a:pt x="81" y="0"/>
                  <a:pt x="67"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0" name="Freeform 968"/>
          <p:cNvSpPr>
            <a:spLocks noChangeArrowheads="1"/>
          </p:cNvSpPr>
          <p:nvPr/>
        </p:nvSpPr>
        <p:spPr bwMode="auto">
          <a:xfrm>
            <a:off x="7707313" y="4661694"/>
            <a:ext cx="33338" cy="24606"/>
          </a:xfrm>
          <a:custGeom>
            <a:avLst/>
            <a:gdLst>
              <a:gd name="T0" fmla="*/ 62441 w 130"/>
              <a:gd name="T1" fmla="*/ 21559 h 96"/>
              <a:gd name="T2" fmla="*/ 62441 w 130"/>
              <a:gd name="T3" fmla="*/ 21559 h 96"/>
              <a:gd name="T4" fmla="*/ 66023 w 130"/>
              <a:gd name="T5" fmla="*/ 14197 h 96"/>
              <a:gd name="T6" fmla="*/ 62441 w 130"/>
              <a:gd name="T7" fmla="*/ 10516 h 96"/>
              <a:gd name="T8" fmla="*/ 48622 w 130"/>
              <a:gd name="T9" fmla="*/ 3681 h 96"/>
              <a:gd name="T10" fmla="*/ 34803 w 130"/>
              <a:gd name="T11" fmla="*/ 7362 h 96"/>
              <a:gd name="T12" fmla="*/ 13819 w 130"/>
              <a:gd name="T13" fmla="*/ 0 h 96"/>
              <a:gd name="T14" fmla="*/ 13819 w 130"/>
              <a:gd name="T15" fmla="*/ 0 h 96"/>
              <a:gd name="T16" fmla="*/ 0 w 130"/>
              <a:gd name="T17" fmla="*/ 28394 h 96"/>
              <a:gd name="T18" fmla="*/ 0 w 130"/>
              <a:gd name="T19" fmla="*/ 42592 h 96"/>
              <a:gd name="T20" fmla="*/ 13819 w 130"/>
              <a:gd name="T21" fmla="*/ 49953 h 96"/>
              <a:gd name="T22" fmla="*/ 13819 w 130"/>
              <a:gd name="T23" fmla="*/ 38911 h 96"/>
              <a:gd name="T24" fmla="*/ 34803 w 130"/>
              <a:gd name="T25" fmla="*/ 28394 h 96"/>
              <a:gd name="T26" fmla="*/ 48622 w 130"/>
              <a:gd name="T27" fmla="*/ 24714 h 96"/>
              <a:gd name="T28" fmla="*/ 62441 w 130"/>
              <a:gd name="T29" fmla="*/ 21559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0" h="96">
                <a:moveTo>
                  <a:pt x="122" y="41"/>
                </a:moveTo>
                <a:lnTo>
                  <a:pt x="122" y="41"/>
                </a:lnTo>
                <a:cubicBezTo>
                  <a:pt x="129" y="34"/>
                  <a:pt x="129" y="27"/>
                  <a:pt x="129" y="27"/>
                </a:cubicBezTo>
                <a:cubicBezTo>
                  <a:pt x="129" y="20"/>
                  <a:pt x="122" y="20"/>
                  <a:pt x="122" y="20"/>
                </a:cubicBezTo>
                <a:cubicBezTo>
                  <a:pt x="115" y="14"/>
                  <a:pt x="102" y="7"/>
                  <a:pt x="95" y="7"/>
                </a:cubicBezTo>
                <a:cubicBezTo>
                  <a:pt x="88" y="7"/>
                  <a:pt x="75" y="14"/>
                  <a:pt x="68" y="14"/>
                </a:cubicBezTo>
                <a:cubicBezTo>
                  <a:pt x="61" y="14"/>
                  <a:pt x="48" y="14"/>
                  <a:pt x="27" y="0"/>
                </a:cubicBezTo>
                <a:cubicBezTo>
                  <a:pt x="27" y="7"/>
                  <a:pt x="7" y="34"/>
                  <a:pt x="0" y="54"/>
                </a:cubicBezTo>
                <a:cubicBezTo>
                  <a:pt x="0" y="68"/>
                  <a:pt x="0" y="74"/>
                  <a:pt x="0" y="81"/>
                </a:cubicBezTo>
                <a:cubicBezTo>
                  <a:pt x="7" y="88"/>
                  <a:pt x="14" y="95"/>
                  <a:pt x="27" y="95"/>
                </a:cubicBezTo>
                <a:cubicBezTo>
                  <a:pt x="27" y="88"/>
                  <a:pt x="27" y="81"/>
                  <a:pt x="27" y="74"/>
                </a:cubicBezTo>
                <a:cubicBezTo>
                  <a:pt x="34" y="61"/>
                  <a:pt x="48" y="61"/>
                  <a:pt x="68" y="54"/>
                </a:cubicBezTo>
                <a:cubicBezTo>
                  <a:pt x="75" y="54"/>
                  <a:pt x="88" y="54"/>
                  <a:pt x="95" y="47"/>
                </a:cubicBezTo>
                <a:cubicBezTo>
                  <a:pt x="108" y="47"/>
                  <a:pt x="115" y="47"/>
                  <a:pt x="122" y="4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1" name="Freeform 969"/>
          <p:cNvSpPr>
            <a:spLocks noChangeArrowheads="1"/>
          </p:cNvSpPr>
          <p:nvPr/>
        </p:nvSpPr>
        <p:spPr bwMode="auto">
          <a:xfrm>
            <a:off x="7663657" y="4705350"/>
            <a:ext cx="66675" cy="115888"/>
          </a:xfrm>
          <a:custGeom>
            <a:avLst/>
            <a:gdLst>
              <a:gd name="T0" fmla="*/ 34692 w 257"/>
              <a:gd name="T1" fmla="*/ 189232 h 447"/>
              <a:gd name="T2" fmla="*/ 34692 w 257"/>
              <a:gd name="T3" fmla="*/ 189232 h 447"/>
              <a:gd name="T4" fmla="*/ 13980 w 257"/>
              <a:gd name="T5" fmla="*/ 227596 h 447"/>
              <a:gd name="T6" fmla="*/ 10356 w 257"/>
              <a:gd name="T7" fmla="*/ 231226 h 447"/>
              <a:gd name="T8" fmla="*/ 13980 w 257"/>
              <a:gd name="T9" fmla="*/ 231226 h 447"/>
              <a:gd name="T10" fmla="*/ 34692 w 257"/>
              <a:gd name="T11" fmla="*/ 223967 h 447"/>
              <a:gd name="T12" fmla="*/ 48672 w 257"/>
              <a:gd name="T13" fmla="*/ 213598 h 447"/>
              <a:gd name="T14" fmla="*/ 73008 w 257"/>
              <a:gd name="T15" fmla="*/ 178344 h 447"/>
              <a:gd name="T16" fmla="*/ 80257 w 257"/>
              <a:gd name="T17" fmla="*/ 164346 h 447"/>
              <a:gd name="T18" fmla="*/ 86989 w 257"/>
              <a:gd name="T19" fmla="*/ 161236 h 447"/>
              <a:gd name="T20" fmla="*/ 100969 w 257"/>
              <a:gd name="T21" fmla="*/ 157607 h 447"/>
              <a:gd name="T22" fmla="*/ 122198 w 257"/>
              <a:gd name="T23" fmla="*/ 164346 h 447"/>
              <a:gd name="T24" fmla="*/ 128930 w 257"/>
              <a:gd name="T25" fmla="*/ 167976 h 447"/>
              <a:gd name="T26" fmla="*/ 122198 w 257"/>
              <a:gd name="T27" fmla="*/ 129611 h 447"/>
              <a:gd name="T28" fmla="*/ 100969 w 257"/>
              <a:gd name="T29" fmla="*/ 122353 h 447"/>
              <a:gd name="T30" fmla="*/ 86989 w 257"/>
              <a:gd name="T31" fmla="*/ 122353 h 447"/>
              <a:gd name="T32" fmla="*/ 80257 w 257"/>
              <a:gd name="T33" fmla="*/ 122353 h 447"/>
              <a:gd name="T34" fmla="*/ 73008 w 257"/>
              <a:gd name="T35" fmla="*/ 118723 h 447"/>
              <a:gd name="T36" fmla="*/ 59028 w 257"/>
              <a:gd name="T37" fmla="*/ 76730 h 447"/>
              <a:gd name="T38" fmla="*/ 69902 w 257"/>
              <a:gd name="T39" fmla="*/ 76730 h 447"/>
              <a:gd name="T40" fmla="*/ 73008 w 257"/>
              <a:gd name="T41" fmla="*/ 87617 h 447"/>
              <a:gd name="T42" fmla="*/ 80257 w 257"/>
              <a:gd name="T43" fmla="*/ 87617 h 447"/>
              <a:gd name="T44" fmla="*/ 80257 w 257"/>
              <a:gd name="T45" fmla="*/ 87617 h 447"/>
              <a:gd name="T46" fmla="*/ 86989 w 257"/>
              <a:gd name="T47" fmla="*/ 66361 h 447"/>
              <a:gd name="T48" fmla="*/ 86989 w 257"/>
              <a:gd name="T49" fmla="*/ 10369 h 447"/>
              <a:gd name="T50" fmla="*/ 80257 w 257"/>
              <a:gd name="T51" fmla="*/ 3629 h 447"/>
              <a:gd name="T52" fmla="*/ 73008 w 257"/>
              <a:gd name="T53" fmla="*/ 0 h 447"/>
              <a:gd name="T54" fmla="*/ 69902 w 257"/>
              <a:gd name="T55" fmla="*/ 0 h 447"/>
              <a:gd name="T56" fmla="*/ 55921 w 257"/>
              <a:gd name="T57" fmla="*/ 66361 h 447"/>
              <a:gd name="T58" fmla="*/ 48672 w 257"/>
              <a:gd name="T59" fmla="*/ 62732 h 447"/>
              <a:gd name="T60" fmla="*/ 34692 w 257"/>
              <a:gd name="T61" fmla="*/ 66361 h 447"/>
              <a:gd name="T62" fmla="*/ 13980 w 257"/>
              <a:gd name="T63" fmla="*/ 69990 h 447"/>
              <a:gd name="T64" fmla="*/ 0 w 257"/>
              <a:gd name="T65" fmla="*/ 90728 h 447"/>
              <a:gd name="T66" fmla="*/ 0 w 257"/>
              <a:gd name="T67" fmla="*/ 115613 h 447"/>
              <a:gd name="T68" fmla="*/ 13980 w 257"/>
              <a:gd name="T69" fmla="*/ 118723 h 447"/>
              <a:gd name="T70" fmla="*/ 34692 w 257"/>
              <a:gd name="T71" fmla="*/ 108355 h 447"/>
              <a:gd name="T72" fmla="*/ 48672 w 257"/>
              <a:gd name="T73" fmla="*/ 104725 h 447"/>
              <a:gd name="T74" fmla="*/ 48672 w 257"/>
              <a:gd name="T75" fmla="*/ 115613 h 447"/>
              <a:gd name="T76" fmla="*/ 48672 w 257"/>
              <a:gd name="T77" fmla="*/ 157607 h 447"/>
              <a:gd name="T78" fmla="*/ 34692 w 257"/>
              <a:gd name="T79" fmla="*/ 189232 h 4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 h="447">
                <a:moveTo>
                  <a:pt x="67" y="365"/>
                </a:moveTo>
                <a:lnTo>
                  <a:pt x="67" y="365"/>
                </a:lnTo>
                <a:cubicBezTo>
                  <a:pt x="54" y="385"/>
                  <a:pt x="33" y="405"/>
                  <a:pt x="27" y="439"/>
                </a:cubicBezTo>
                <a:lnTo>
                  <a:pt x="20" y="446"/>
                </a:lnTo>
                <a:lnTo>
                  <a:pt x="27" y="446"/>
                </a:lnTo>
                <a:cubicBezTo>
                  <a:pt x="40" y="446"/>
                  <a:pt x="54" y="439"/>
                  <a:pt x="67" y="432"/>
                </a:cubicBezTo>
                <a:cubicBezTo>
                  <a:pt x="74" y="425"/>
                  <a:pt x="81" y="419"/>
                  <a:pt x="94" y="412"/>
                </a:cubicBezTo>
                <a:cubicBezTo>
                  <a:pt x="108" y="392"/>
                  <a:pt x="121" y="365"/>
                  <a:pt x="141" y="344"/>
                </a:cubicBezTo>
                <a:cubicBezTo>
                  <a:pt x="141" y="331"/>
                  <a:pt x="148" y="324"/>
                  <a:pt x="155" y="317"/>
                </a:cubicBezTo>
                <a:cubicBezTo>
                  <a:pt x="162" y="317"/>
                  <a:pt x="168" y="311"/>
                  <a:pt x="168" y="311"/>
                </a:cubicBezTo>
                <a:cubicBezTo>
                  <a:pt x="175" y="304"/>
                  <a:pt x="189" y="304"/>
                  <a:pt x="195" y="304"/>
                </a:cubicBezTo>
                <a:cubicBezTo>
                  <a:pt x="209" y="304"/>
                  <a:pt x="222" y="311"/>
                  <a:pt x="236" y="317"/>
                </a:cubicBezTo>
                <a:cubicBezTo>
                  <a:pt x="236" y="317"/>
                  <a:pt x="243" y="317"/>
                  <a:pt x="249" y="324"/>
                </a:cubicBezTo>
                <a:cubicBezTo>
                  <a:pt x="256" y="277"/>
                  <a:pt x="249" y="257"/>
                  <a:pt x="236" y="250"/>
                </a:cubicBezTo>
                <a:cubicBezTo>
                  <a:pt x="222" y="243"/>
                  <a:pt x="216" y="236"/>
                  <a:pt x="195" y="236"/>
                </a:cubicBezTo>
                <a:cubicBezTo>
                  <a:pt x="189" y="236"/>
                  <a:pt x="182" y="236"/>
                  <a:pt x="168" y="236"/>
                </a:cubicBezTo>
                <a:cubicBezTo>
                  <a:pt x="168" y="236"/>
                  <a:pt x="162" y="236"/>
                  <a:pt x="155" y="236"/>
                </a:cubicBezTo>
                <a:cubicBezTo>
                  <a:pt x="148" y="236"/>
                  <a:pt x="141" y="236"/>
                  <a:pt x="141" y="229"/>
                </a:cubicBezTo>
                <a:cubicBezTo>
                  <a:pt x="121" y="223"/>
                  <a:pt x="108" y="202"/>
                  <a:pt x="114" y="148"/>
                </a:cubicBezTo>
                <a:cubicBezTo>
                  <a:pt x="135" y="148"/>
                  <a:pt x="135" y="148"/>
                  <a:pt x="135" y="148"/>
                </a:cubicBezTo>
                <a:cubicBezTo>
                  <a:pt x="135" y="155"/>
                  <a:pt x="135" y="162"/>
                  <a:pt x="141" y="169"/>
                </a:cubicBezTo>
                <a:cubicBezTo>
                  <a:pt x="141" y="169"/>
                  <a:pt x="148" y="175"/>
                  <a:pt x="155" y="169"/>
                </a:cubicBezTo>
                <a:cubicBezTo>
                  <a:pt x="162" y="155"/>
                  <a:pt x="168" y="142"/>
                  <a:pt x="168" y="128"/>
                </a:cubicBezTo>
                <a:cubicBezTo>
                  <a:pt x="182" y="88"/>
                  <a:pt x="189" y="40"/>
                  <a:pt x="168" y="20"/>
                </a:cubicBezTo>
                <a:cubicBezTo>
                  <a:pt x="168" y="13"/>
                  <a:pt x="162" y="13"/>
                  <a:pt x="155" y="7"/>
                </a:cubicBezTo>
                <a:cubicBezTo>
                  <a:pt x="155" y="7"/>
                  <a:pt x="148" y="0"/>
                  <a:pt x="141" y="0"/>
                </a:cubicBezTo>
                <a:cubicBezTo>
                  <a:pt x="135" y="0"/>
                  <a:pt x="135" y="0"/>
                  <a:pt x="135" y="0"/>
                </a:cubicBezTo>
                <a:cubicBezTo>
                  <a:pt x="141" y="61"/>
                  <a:pt x="135" y="101"/>
                  <a:pt x="108" y="128"/>
                </a:cubicBezTo>
                <a:cubicBezTo>
                  <a:pt x="101" y="128"/>
                  <a:pt x="94" y="121"/>
                  <a:pt x="94" y="121"/>
                </a:cubicBezTo>
                <a:cubicBezTo>
                  <a:pt x="81" y="121"/>
                  <a:pt x="74" y="121"/>
                  <a:pt x="67" y="128"/>
                </a:cubicBezTo>
                <a:cubicBezTo>
                  <a:pt x="54" y="128"/>
                  <a:pt x="33" y="128"/>
                  <a:pt x="27" y="135"/>
                </a:cubicBezTo>
                <a:cubicBezTo>
                  <a:pt x="6" y="142"/>
                  <a:pt x="0" y="155"/>
                  <a:pt x="0" y="175"/>
                </a:cubicBezTo>
                <a:cubicBezTo>
                  <a:pt x="27" y="182"/>
                  <a:pt x="13" y="202"/>
                  <a:pt x="0" y="223"/>
                </a:cubicBezTo>
                <a:cubicBezTo>
                  <a:pt x="6" y="229"/>
                  <a:pt x="13" y="229"/>
                  <a:pt x="27" y="229"/>
                </a:cubicBezTo>
                <a:cubicBezTo>
                  <a:pt x="40" y="229"/>
                  <a:pt x="54" y="223"/>
                  <a:pt x="67" y="209"/>
                </a:cubicBezTo>
                <a:cubicBezTo>
                  <a:pt x="81" y="202"/>
                  <a:pt x="87" y="196"/>
                  <a:pt x="94" y="202"/>
                </a:cubicBezTo>
                <a:cubicBezTo>
                  <a:pt x="94" y="209"/>
                  <a:pt x="94" y="216"/>
                  <a:pt x="94" y="223"/>
                </a:cubicBezTo>
                <a:cubicBezTo>
                  <a:pt x="101" y="257"/>
                  <a:pt x="101" y="284"/>
                  <a:pt x="94" y="304"/>
                </a:cubicBezTo>
                <a:cubicBezTo>
                  <a:pt x="87" y="324"/>
                  <a:pt x="74" y="344"/>
                  <a:pt x="67" y="36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2" name="Freeform 970"/>
          <p:cNvSpPr>
            <a:spLocks noChangeArrowheads="1"/>
          </p:cNvSpPr>
          <p:nvPr/>
        </p:nvSpPr>
        <p:spPr bwMode="auto">
          <a:xfrm>
            <a:off x="9161463" y="4531519"/>
            <a:ext cx="50007" cy="88900"/>
          </a:xfrm>
          <a:custGeom>
            <a:avLst/>
            <a:gdLst>
              <a:gd name="T0" fmla="*/ 20770 w 190"/>
              <a:gd name="T1" fmla="*/ 151659 h 339"/>
              <a:gd name="T2" fmla="*/ 20770 w 190"/>
              <a:gd name="T3" fmla="*/ 151659 h 339"/>
              <a:gd name="T4" fmla="*/ 24404 w 190"/>
              <a:gd name="T5" fmla="*/ 158434 h 339"/>
              <a:gd name="T6" fmla="*/ 38424 w 190"/>
              <a:gd name="T7" fmla="*/ 169379 h 339"/>
              <a:gd name="T8" fmla="*/ 48809 w 190"/>
              <a:gd name="T9" fmla="*/ 172506 h 339"/>
              <a:gd name="T10" fmla="*/ 66463 w 190"/>
              <a:gd name="T11" fmla="*/ 176154 h 339"/>
              <a:gd name="T12" fmla="*/ 84117 w 190"/>
              <a:gd name="T13" fmla="*/ 169379 h 339"/>
              <a:gd name="T14" fmla="*/ 84117 w 190"/>
              <a:gd name="T15" fmla="*/ 165731 h 339"/>
              <a:gd name="T16" fmla="*/ 84117 w 190"/>
              <a:gd name="T17" fmla="*/ 165731 h 339"/>
              <a:gd name="T18" fmla="*/ 84117 w 190"/>
              <a:gd name="T19" fmla="*/ 155307 h 339"/>
              <a:gd name="T20" fmla="*/ 98137 w 190"/>
              <a:gd name="T21" fmla="*/ 155307 h 339"/>
              <a:gd name="T22" fmla="*/ 84117 w 190"/>
              <a:gd name="T23" fmla="*/ 91725 h 339"/>
              <a:gd name="T24" fmla="*/ 66463 w 190"/>
              <a:gd name="T25" fmla="*/ 74005 h 339"/>
              <a:gd name="T26" fmla="*/ 66463 w 190"/>
              <a:gd name="T27" fmla="*/ 74005 h 339"/>
              <a:gd name="T28" fmla="*/ 62828 w 190"/>
              <a:gd name="T29" fmla="*/ 0 h 339"/>
              <a:gd name="T30" fmla="*/ 48809 w 190"/>
              <a:gd name="T31" fmla="*/ 3648 h 339"/>
              <a:gd name="T32" fmla="*/ 38424 w 190"/>
              <a:gd name="T33" fmla="*/ 7296 h 339"/>
              <a:gd name="T34" fmla="*/ 24404 w 190"/>
              <a:gd name="T35" fmla="*/ 14071 h 339"/>
              <a:gd name="T36" fmla="*/ 20770 w 190"/>
              <a:gd name="T37" fmla="*/ 21368 h 339"/>
              <a:gd name="T38" fmla="*/ 10385 w 190"/>
              <a:gd name="T39" fmla="*/ 77654 h 339"/>
              <a:gd name="T40" fmla="*/ 6750 w 190"/>
              <a:gd name="T41" fmla="*/ 77654 h 339"/>
              <a:gd name="T42" fmla="*/ 20770 w 190"/>
              <a:gd name="T43" fmla="*/ 151659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0" h="339">
                <a:moveTo>
                  <a:pt x="40" y="291"/>
                </a:moveTo>
                <a:lnTo>
                  <a:pt x="40" y="291"/>
                </a:lnTo>
                <a:cubicBezTo>
                  <a:pt x="40" y="291"/>
                  <a:pt x="47" y="298"/>
                  <a:pt x="47" y="304"/>
                </a:cubicBezTo>
                <a:cubicBezTo>
                  <a:pt x="61" y="311"/>
                  <a:pt x="67" y="318"/>
                  <a:pt x="74" y="325"/>
                </a:cubicBezTo>
                <a:cubicBezTo>
                  <a:pt x="81" y="325"/>
                  <a:pt x="88" y="331"/>
                  <a:pt x="94" y="331"/>
                </a:cubicBezTo>
                <a:cubicBezTo>
                  <a:pt x="108" y="338"/>
                  <a:pt x="115" y="338"/>
                  <a:pt x="128" y="338"/>
                </a:cubicBezTo>
                <a:cubicBezTo>
                  <a:pt x="142" y="338"/>
                  <a:pt x="148" y="331"/>
                  <a:pt x="162" y="325"/>
                </a:cubicBezTo>
                <a:cubicBezTo>
                  <a:pt x="162" y="318"/>
                  <a:pt x="162" y="318"/>
                  <a:pt x="162" y="318"/>
                </a:cubicBezTo>
                <a:cubicBezTo>
                  <a:pt x="142" y="318"/>
                  <a:pt x="142" y="304"/>
                  <a:pt x="162" y="298"/>
                </a:cubicBezTo>
                <a:cubicBezTo>
                  <a:pt x="169" y="298"/>
                  <a:pt x="175" y="298"/>
                  <a:pt x="189" y="298"/>
                </a:cubicBezTo>
                <a:cubicBezTo>
                  <a:pt x="189" y="244"/>
                  <a:pt x="182" y="203"/>
                  <a:pt x="162" y="176"/>
                </a:cubicBezTo>
                <a:cubicBezTo>
                  <a:pt x="155" y="163"/>
                  <a:pt x="142" y="156"/>
                  <a:pt x="128" y="142"/>
                </a:cubicBezTo>
                <a:cubicBezTo>
                  <a:pt x="121" y="102"/>
                  <a:pt x="115" y="54"/>
                  <a:pt x="121" y="0"/>
                </a:cubicBezTo>
                <a:cubicBezTo>
                  <a:pt x="115" y="0"/>
                  <a:pt x="101" y="0"/>
                  <a:pt x="94" y="7"/>
                </a:cubicBezTo>
                <a:cubicBezTo>
                  <a:pt x="88" y="7"/>
                  <a:pt x="81" y="7"/>
                  <a:pt x="74" y="14"/>
                </a:cubicBezTo>
                <a:cubicBezTo>
                  <a:pt x="67" y="14"/>
                  <a:pt x="54" y="21"/>
                  <a:pt x="47" y="27"/>
                </a:cubicBezTo>
                <a:cubicBezTo>
                  <a:pt x="47" y="34"/>
                  <a:pt x="40" y="34"/>
                  <a:pt x="40" y="41"/>
                </a:cubicBezTo>
                <a:cubicBezTo>
                  <a:pt x="7" y="68"/>
                  <a:pt x="0" y="115"/>
                  <a:pt x="20" y="149"/>
                </a:cubicBezTo>
                <a:lnTo>
                  <a:pt x="13" y="149"/>
                </a:lnTo>
                <a:cubicBezTo>
                  <a:pt x="0" y="203"/>
                  <a:pt x="13" y="250"/>
                  <a:pt x="40" y="29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3" name="Freeform 971"/>
          <p:cNvSpPr>
            <a:spLocks noChangeArrowheads="1"/>
          </p:cNvSpPr>
          <p:nvPr/>
        </p:nvSpPr>
        <p:spPr bwMode="auto">
          <a:xfrm>
            <a:off x="7339807" y="4794250"/>
            <a:ext cx="138113" cy="181769"/>
          </a:xfrm>
          <a:custGeom>
            <a:avLst/>
            <a:gdLst>
              <a:gd name="T0" fmla="*/ 271150 w 528"/>
              <a:gd name="T1" fmla="*/ 186206 h 697"/>
              <a:gd name="T2" fmla="*/ 271150 w 528"/>
              <a:gd name="T3" fmla="*/ 165401 h 697"/>
              <a:gd name="T4" fmla="*/ 225263 w 528"/>
              <a:gd name="T5" fmla="*/ 151357 h 697"/>
              <a:gd name="T6" fmla="*/ 183027 w 528"/>
              <a:gd name="T7" fmla="*/ 130032 h 697"/>
              <a:gd name="T8" fmla="*/ 179898 w 528"/>
              <a:gd name="T9" fmla="*/ 53053 h 697"/>
              <a:gd name="T10" fmla="*/ 154869 w 528"/>
              <a:gd name="T11" fmla="*/ 45771 h 697"/>
              <a:gd name="T12" fmla="*/ 126711 w 528"/>
              <a:gd name="T13" fmla="*/ 35369 h 697"/>
              <a:gd name="T14" fmla="*/ 88124 w 528"/>
              <a:gd name="T15" fmla="*/ 14043 h 697"/>
              <a:gd name="T16" fmla="*/ 63616 w 528"/>
              <a:gd name="T17" fmla="*/ 3641 h 697"/>
              <a:gd name="T18" fmla="*/ 42237 w 528"/>
              <a:gd name="T19" fmla="*/ 0 h 697"/>
              <a:gd name="T20" fmla="*/ 21379 w 528"/>
              <a:gd name="T21" fmla="*/ 0 h 697"/>
              <a:gd name="T22" fmla="*/ 0 w 528"/>
              <a:gd name="T23" fmla="*/ 0 h 697"/>
              <a:gd name="T24" fmla="*/ 3650 w 528"/>
              <a:gd name="T25" fmla="*/ 67096 h 697"/>
              <a:gd name="T26" fmla="*/ 31808 w 528"/>
              <a:gd name="T27" fmla="*/ 73858 h 697"/>
              <a:gd name="T28" fmla="*/ 59966 w 528"/>
              <a:gd name="T29" fmla="*/ 77499 h 697"/>
              <a:gd name="T30" fmla="*/ 84474 w 528"/>
              <a:gd name="T31" fmla="*/ 81140 h 697"/>
              <a:gd name="T32" fmla="*/ 116282 w 528"/>
              <a:gd name="T33" fmla="*/ 77499 h 697"/>
              <a:gd name="T34" fmla="*/ 130361 w 528"/>
              <a:gd name="T35" fmla="*/ 77499 h 697"/>
              <a:gd name="T36" fmla="*/ 126711 w 528"/>
              <a:gd name="T37" fmla="*/ 154478 h 697"/>
              <a:gd name="T38" fmla="*/ 154869 w 528"/>
              <a:gd name="T39" fmla="*/ 193488 h 697"/>
              <a:gd name="T40" fmla="*/ 179898 w 528"/>
              <a:gd name="T41" fmla="*/ 217934 h 697"/>
              <a:gd name="T42" fmla="*/ 179898 w 528"/>
              <a:gd name="T43" fmla="*/ 217934 h 697"/>
              <a:gd name="T44" fmla="*/ 154869 w 528"/>
              <a:gd name="T45" fmla="*/ 224695 h 697"/>
              <a:gd name="T46" fmla="*/ 144440 w 528"/>
              <a:gd name="T47" fmla="*/ 284510 h 697"/>
              <a:gd name="T48" fmla="*/ 154869 w 528"/>
              <a:gd name="T49" fmla="*/ 291792 h 697"/>
              <a:gd name="T50" fmla="*/ 179898 w 528"/>
              <a:gd name="T51" fmla="*/ 337043 h 697"/>
              <a:gd name="T52" fmla="*/ 214835 w 528"/>
              <a:gd name="T53" fmla="*/ 347965 h 697"/>
              <a:gd name="T54" fmla="*/ 236214 w 528"/>
              <a:gd name="T55" fmla="*/ 333922 h 697"/>
              <a:gd name="T56" fmla="*/ 214835 w 528"/>
              <a:gd name="T57" fmla="*/ 312597 h 697"/>
              <a:gd name="T58" fmla="*/ 214835 w 528"/>
              <a:gd name="T59" fmla="*/ 246020 h 697"/>
              <a:gd name="T60" fmla="*/ 260722 w 528"/>
              <a:gd name="T61" fmla="*/ 246020 h 697"/>
              <a:gd name="T62" fmla="*/ 271150 w 528"/>
              <a:gd name="T63" fmla="*/ 186206 h 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8" h="697">
                <a:moveTo>
                  <a:pt x="520" y="358"/>
                </a:moveTo>
                <a:lnTo>
                  <a:pt x="520" y="358"/>
                </a:lnTo>
                <a:cubicBezTo>
                  <a:pt x="520" y="351"/>
                  <a:pt x="527" y="338"/>
                  <a:pt x="527" y="324"/>
                </a:cubicBezTo>
                <a:lnTo>
                  <a:pt x="520" y="318"/>
                </a:lnTo>
                <a:cubicBezTo>
                  <a:pt x="513" y="318"/>
                  <a:pt x="513" y="311"/>
                  <a:pt x="507" y="311"/>
                </a:cubicBezTo>
                <a:cubicBezTo>
                  <a:pt x="486" y="304"/>
                  <a:pt x="459" y="297"/>
                  <a:pt x="432" y="291"/>
                </a:cubicBezTo>
                <a:cubicBezTo>
                  <a:pt x="426" y="291"/>
                  <a:pt x="419" y="284"/>
                  <a:pt x="412" y="284"/>
                </a:cubicBezTo>
                <a:cubicBezTo>
                  <a:pt x="385" y="277"/>
                  <a:pt x="365" y="270"/>
                  <a:pt x="351" y="250"/>
                </a:cubicBezTo>
                <a:cubicBezTo>
                  <a:pt x="351" y="156"/>
                  <a:pt x="378" y="176"/>
                  <a:pt x="351" y="102"/>
                </a:cubicBezTo>
                <a:cubicBezTo>
                  <a:pt x="345" y="102"/>
                  <a:pt x="345" y="102"/>
                  <a:pt x="345" y="102"/>
                </a:cubicBezTo>
                <a:cubicBezTo>
                  <a:pt x="331" y="102"/>
                  <a:pt x="324" y="95"/>
                  <a:pt x="311" y="95"/>
                </a:cubicBezTo>
                <a:cubicBezTo>
                  <a:pt x="304" y="95"/>
                  <a:pt x="304" y="88"/>
                  <a:pt x="297" y="88"/>
                </a:cubicBezTo>
                <a:cubicBezTo>
                  <a:pt x="297" y="88"/>
                  <a:pt x="291" y="88"/>
                  <a:pt x="284" y="81"/>
                </a:cubicBezTo>
                <a:cubicBezTo>
                  <a:pt x="270" y="81"/>
                  <a:pt x="257" y="75"/>
                  <a:pt x="243" y="68"/>
                </a:cubicBezTo>
                <a:cubicBezTo>
                  <a:pt x="237" y="61"/>
                  <a:pt x="230" y="54"/>
                  <a:pt x="223" y="54"/>
                </a:cubicBezTo>
                <a:cubicBezTo>
                  <a:pt x="203" y="48"/>
                  <a:pt x="189" y="34"/>
                  <a:pt x="169" y="27"/>
                </a:cubicBezTo>
                <a:cubicBezTo>
                  <a:pt x="169" y="27"/>
                  <a:pt x="162" y="27"/>
                  <a:pt x="162" y="21"/>
                </a:cubicBezTo>
                <a:cubicBezTo>
                  <a:pt x="149" y="21"/>
                  <a:pt x="135" y="14"/>
                  <a:pt x="122" y="7"/>
                </a:cubicBezTo>
                <a:lnTo>
                  <a:pt x="115" y="7"/>
                </a:lnTo>
                <a:cubicBezTo>
                  <a:pt x="101" y="7"/>
                  <a:pt x="95" y="0"/>
                  <a:pt x="81" y="0"/>
                </a:cubicBezTo>
                <a:cubicBezTo>
                  <a:pt x="74" y="0"/>
                  <a:pt x="68" y="0"/>
                  <a:pt x="61" y="0"/>
                </a:cubicBezTo>
                <a:cubicBezTo>
                  <a:pt x="54" y="0"/>
                  <a:pt x="47" y="0"/>
                  <a:pt x="41" y="0"/>
                </a:cubicBezTo>
                <a:cubicBezTo>
                  <a:pt x="34" y="0"/>
                  <a:pt x="20" y="0"/>
                  <a:pt x="7" y="0"/>
                </a:cubicBezTo>
                <a:lnTo>
                  <a:pt x="0" y="0"/>
                </a:lnTo>
                <a:cubicBezTo>
                  <a:pt x="0" y="129"/>
                  <a:pt x="0" y="129"/>
                  <a:pt x="0" y="129"/>
                </a:cubicBezTo>
                <a:lnTo>
                  <a:pt x="7" y="129"/>
                </a:lnTo>
                <a:cubicBezTo>
                  <a:pt x="20" y="135"/>
                  <a:pt x="34" y="135"/>
                  <a:pt x="41" y="142"/>
                </a:cubicBezTo>
                <a:cubicBezTo>
                  <a:pt x="47" y="142"/>
                  <a:pt x="54" y="142"/>
                  <a:pt x="61" y="142"/>
                </a:cubicBezTo>
                <a:cubicBezTo>
                  <a:pt x="68" y="142"/>
                  <a:pt x="74" y="149"/>
                  <a:pt x="81" y="149"/>
                </a:cubicBezTo>
                <a:cubicBezTo>
                  <a:pt x="95" y="149"/>
                  <a:pt x="101" y="149"/>
                  <a:pt x="115" y="149"/>
                </a:cubicBezTo>
                <a:lnTo>
                  <a:pt x="122" y="149"/>
                </a:lnTo>
                <a:cubicBezTo>
                  <a:pt x="135" y="149"/>
                  <a:pt x="149" y="149"/>
                  <a:pt x="162" y="156"/>
                </a:cubicBezTo>
                <a:cubicBezTo>
                  <a:pt x="169" y="156"/>
                  <a:pt x="169" y="156"/>
                  <a:pt x="169" y="156"/>
                </a:cubicBezTo>
                <a:cubicBezTo>
                  <a:pt x="189" y="156"/>
                  <a:pt x="203" y="156"/>
                  <a:pt x="223" y="149"/>
                </a:cubicBezTo>
                <a:cubicBezTo>
                  <a:pt x="230" y="149"/>
                  <a:pt x="237" y="149"/>
                  <a:pt x="243" y="149"/>
                </a:cubicBezTo>
                <a:cubicBezTo>
                  <a:pt x="250" y="149"/>
                  <a:pt x="250" y="149"/>
                  <a:pt x="250" y="149"/>
                </a:cubicBezTo>
                <a:cubicBezTo>
                  <a:pt x="250" y="156"/>
                  <a:pt x="250" y="156"/>
                  <a:pt x="243" y="156"/>
                </a:cubicBezTo>
                <a:cubicBezTo>
                  <a:pt x="223" y="203"/>
                  <a:pt x="230" y="250"/>
                  <a:pt x="243" y="297"/>
                </a:cubicBezTo>
                <a:cubicBezTo>
                  <a:pt x="257" y="318"/>
                  <a:pt x="270" y="338"/>
                  <a:pt x="284" y="358"/>
                </a:cubicBezTo>
                <a:cubicBezTo>
                  <a:pt x="291" y="365"/>
                  <a:pt x="297" y="372"/>
                  <a:pt x="297" y="372"/>
                </a:cubicBezTo>
                <a:cubicBezTo>
                  <a:pt x="304" y="378"/>
                  <a:pt x="304" y="385"/>
                  <a:pt x="311" y="385"/>
                </a:cubicBezTo>
                <a:cubicBezTo>
                  <a:pt x="324" y="399"/>
                  <a:pt x="331" y="405"/>
                  <a:pt x="345" y="419"/>
                </a:cubicBezTo>
                <a:cubicBezTo>
                  <a:pt x="351" y="419"/>
                  <a:pt x="351" y="419"/>
                  <a:pt x="351" y="419"/>
                </a:cubicBezTo>
                <a:lnTo>
                  <a:pt x="345" y="419"/>
                </a:lnTo>
                <a:cubicBezTo>
                  <a:pt x="331" y="419"/>
                  <a:pt x="318" y="419"/>
                  <a:pt x="311" y="426"/>
                </a:cubicBezTo>
                <a:cubicBezTo>
                  <a:pt x="304" y="426"/>
                  <a:pt x="304" y="426"/>
                  <a:pt x="297" y="432"/>
                </a:cubicBezTo>
                <a:cubicBezTo>
                  <a:pt x="291" y="432"/>
                  <a:pt x="291" y="439"/>
                  <a:pt x="284" y="439"/>
                </a:cubicBezTo>
                <a:cubicBezTo>
                  <a:pt x="270" y="466"/>
                  <a:pt x="270" y="507"/>
                  <a:pt x="277" y="547"/>
                </a:cubicBezTo>
                <a:cubicBezTo>
                  <a:pt x="277" y="547"/>
                  <a:pt x="284" y="547"/>
                  <a:pt x="284" y="554"/>
                </a:cubicBezTo>
                <a:cubicBezTo>
                  <a:pt x="291" y="554"/>
                  <a:pt x="297" y="554"/>
                  <a:pt x="297" y="561"/>
                </a:cubicBezTo>
                <a:cubicBezTo>
                  <a:pt x="304" y="567"/>
                  <a:pt x="304" y="567"/>
                  <a:pt x="311" y="574"/>
                </a:cubicBezTo>
                <a:cubicBezTo>
                  <a:pt x="324" y="594"/>
                  <a:pt x="338" y="621"/>
                  <a:pt x="345" y="648"/>
                </a:cubicBezTo>
                <a:cubicBezTo>
                  <a:pt x="351" y="662"/>
                  <a:pt x="365" y="682"/>
                  <a:pt x="372" y="696"/>
                </a:cubicBezTo>
                <a:cubicBezTo>
                  <a:pt x="372" y="669"/>
                  <a:pt x="392" y="669"/>
                  <a:pt x="412" y="669"/>
                </a:cubicBezTo>
                <a:cubicBezTo>
                  <a:pt x="419" y="662"/>
                  <a:pt x="426" y="662"/>
                  <a:pt x="432" y="662"/>
                </a:cubicBezTo>
                <a:cubicBezTo>
                  <a:pt x="439" y="655"/>
                  <a:pt x="446" y="655"/>
                  <a:pt x="453" y="642"/>
                </a:cubicBezTo>
                <a:cubicBezTo>
                  <a:pt x="446" y="642"/>
                  <a:pt x="439" y="635"/>
                  <a:pt x="432" y="628"/>
                </a:cubicBezTo>
                <a:cubicBezTo>
                  <a:pt x="426" y="621"/>
                  <a:pt x="419" y="615"/>
                  <a:pt x="412" y="601"/>
                </a:cubicBezTo>
                <a:cubicBezTo>
                  <a:pt x="392" y="567"/>
                  <a:pt x="385" y="513"/>
                  <a:pt x="372" y="473"/>
                </a:cubicBezTo>
                <a:cubicBezTo>
                  <a:pt x="412" y="473"/>
                  <a:pt x="412" y="473"/>
                  <a:pt x="412" y="473"/>
                </a:cubicBezTo>
                <a:cubicBezTo>
                  <a:pt x="432" y="473"/>
                  <a:pt x="432" y="473"/>
                  <a:pt x="432" y="473"/>
                </a:cubicBezTo>
                <a:cubicBezTo>
                  <a:pt x="500" y="473"/>
                  <a:pt x="500" y="473"/>
                  <a:pt x="500" y="473"/>
                </a:cubicBezTo>
                <a:cubicBezTo>
                  <a:pt x="493" y="432"/>
                  <a:pt x="500" y="412"/>
                  <a:pt x="507" y="392"/>
                </a:cubicBezTo>
                <a:cubicBezTo>
                  <a:pt x="513" y="378"/>
                  <a:pt x="513" y="372"/>
                  <a:pt x="520" y="35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4" name="Freeform 972"/>
          <p:cNvSpPr>
            <a:spLocks noChangeArrowheads="1"/>
          </p:cNvSpPr>
          <p:nvPr/>
        </p:nvSpPr>
        <p:spPr bwMode="auto">
          <a:xfrm>
            <a:off x="7739063" y="4668044"/>
            <a:ext cx="86519" cy="72231"/>
          </a:xfrm>
          <a:custGeom>
            <a:avLst/>
            <a:gdLst>
              <a:gd name="T0" fmla="*/ 139940 w 332"/>
              <a:gd name="T1" fmla="*/ 35358 h 278"/>
              <a:gd name="T2" fmla="*/ 139940 w 332"/>
              <a:gd name="T3" fmla="*/ 35358 h 278"/>
              <a:gd name="T4" fmla="*/ 108324 w 332"/>
              <a:gd name="T5" fmla="*/ 3640 h 278"/>
              <a:gd name="T6" fmla="*/ 105214 w 332"/>
              <a:gd name="T7" fmla="*/ 0 h 278"/>
              <a:gd name="T8" fmla="*/ 105214 w 332"/>
              <a:gd name="T9" fmla="*/ 7280 h 278"/>
              <a:gd name="T10" fmla="*/ 101586 w 332"/>
              <a:gd name="T11" fmla="*/ 3640 h 278"/>
              <a:gd name="T12" fmla="*/ 87592 w 332"/>
              <a:gd name="T13" fmla="*/ 14039 h 278"/>
              <a:gd name="T14" fmla="*/ 76708 w 332"/>
              <a:gd name="T15" fmla="*/ 14039 h 278"/>
              <a:gd name="T16" fmla="*/ 48720 w 332"/>
              <a:gd name="T17" fmla="*/ 17679 h 278"/>
              <a:gd name="T18" fmla="*/ 34726 w 332"/>
              <a:gd name="T19" fmla="*/ 17679 h 278"/>
              <a:gd name="T20" fmla="*/ 31616 w 332"/>
              <a:gd name="T21" fmla="*/ 17679 h 278"/>
              <a:gd name="T22" fmla="*/ 24360 w 332"/>
              <a:gd name="T23" fmla="*/ 17679 h 278"/>
              <a:gd name="T24" fmla="*/ 0 w 332"/>
              <a:gd name="T25" fmla="*/ 17679 h 278"/>
              <a:gd name="T26" fmla="*/ 0 w 332"/>
              <a:gd name="T27" fmla="*/ 17679 h 278"/>
              <a:gd name="T28" fmla="*/ 0 w 332"/>
              <a:gd name="T29" fmla="*/ 80596 h 278"/>
              <a:gd name="T30" fmla="*/ 0 w 332"/>
              <a:gd name="T31" fmla="*/ 80596 h 278"/>
              <a:gd name="T32" fmla="*/ 24360 w 332"/>
              <a:gd name="T33" fmla="*/ 87876 h 278"/>
              <a:gd name="T34" fmla="*/ 31616 w 332"/>
              <a:gd name="T35" fmla="*/ 91516 h 278"/>
              <a:gd name="T36" fmla="*/ 34726 w 332"/>
              <a:gd name="T37" fmla="*/ 91516 h 278"/>
              <a:gd name="T38" fmla="*/ 48720 w 332"/>
              <a:gd name="T39" fmla="*/ 98275 h 278"/>
              <a:gd name="T40" fmla="*/ 76708 w 332"/>
              <a:gd name="T41" fmla="*/ 112315 h 278"/>
              <a:gd name="T42" fmla="*/ 87592 w 332"/>
              <a:gd name="T43" fmla="*/ 119594 h 278"/>
              <a:gd name="T44" fmla="*/ 108324 w 332"/>
              <a:gd name="T45" fmla="*/ 129994 h 278"/>
              <a:gd name="T46" fmla="*/ 115580 w 332"/>
              <a:gd name="T47" fmla="*/ 133634 h 278"/>
              <a:gd name="T48" fmla="*/ 115580 w 332"/>
              <a:gd name="T49" fmla="*/ 91516 h 278"/>
              <a:gd name="T50" fmla="*/ 139940 w 332"/>
              <a:gd name="T51" fmla="*/ 126354 h 278"/>
              <a:gd name="T52" fmla="*/ 164300 w 332"/>
              <a:gd name="T53" fmla="*/ 140393 h 278"/>
              <a:gd name="T54" fmla="*/ 171556 w 332"/>
              <a:gd name="T55" fmla="*/ 144033 h 278"/>
              <a:gd name="T56" fmla="*/ 164300 w 332"/>
              <a:gd name="T57" fmla="*/ 84236 h 278"/>
              <a:gd name="T58" fmla="*/ 139940 w 332"/>
              <a:gd name="T59" fmla="*/ 35358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2" h="278">
                <a:moveTo>
                  <a:pt x="270" y="68"/>
                </a:moveTo>
                <a:lnTo>
                  <a:pt x="270" y="68"/>
                </a:lnTo>
                <a:cubicBezTo>
                  <a:pt x="250" y="47"/>
                  <a:pt x="230" y="27"/>
                  <a:pt x="209" y="7"/>
                </a:cubicBezTo>
                <a:cubicBezTo>
                  <a:pt x="209" y="7"/>
                  <a:pt x="203" y="7"/>
                  <a:pt x="203" y="0"/>
                </a:cubicBezTo>
                <a:cubicBezTo>
                  <a:pt x="203" y="7"/>
                  <a:pt x="203" y="7"/>
                  <a:pt x="203" y="14"/>
                </a:cubicBezTo>
                <a:lnTo>
                  <a:pt x="196" y="7"/>
                </a:lnTo>
                <a:cubicBezTo>
                  <a:pt x="196" y="14"/>
                  <a:pt x="182" y="20"/>
                  <a:pt x="169" y="27"/>
                </a:cubicBezTo>
                <a:cubicBezTo>
                  <a:pt x="162" y="27"/>
                  <a:pt x="155" y="27"/>
                  <a:pt x="148" y="27"/>
                </a:cubicBezTo>
                <a:cubicBezTo>
                  <a:pt x="135" y="27"/>
                  <a:pt x="115" y="34"/>
                  <a:pt x="94" y="34"/>
                </a:cubicBezTo>
                <a:cubicBezTo>
                  <a:pt x="88" y="34"/>
                  <a:pt x="74" y="34"/>
                  <a:pt x="67" y="34"/>
                </a:cubicBezTo>
                <a:cubicBezTo>
                  <a:pt x="61" y="34"/>
                  <a:pt x="61" y="34"/>
                  <a:pt x="61" y="34"/>
                </a:cubicBezTo>
                <a:cubicBezTo>
                  <a:pt x="47" y="34"/>
                  <a:pt x="47" y="34"/>
                  <a:pt x="47" y="34"/>
                </a:cubicBezTo>
                <a:cubicBezTo>
                  <a:pt x="34" y="34"/>
                  <a:pt x="20" y="34"/>
                  <a:pt x="0" y="34"/>
                </a:cubicBezTo>
                <a:cubicBezTo>
                  <a:pt x="0" y="155"/>
                  <a:pt x="0" y="155"/>
                  <a:pt x="0" y="155"/>
                </a:cubicBezTo>
                <a:cubicBezTo>
                  <a:pt x="20" y="162"/>
                  <a:pt x="34" y="162"/>
                  <a:pt x="47" y="169"/>
                </a:cubicBezTo>
                <a:cubicBezTo>
                  <a:pt x="54" y="169"/>
                  <a:pt x="61" y="169"/>
                  <a:pt x="61" y="176"/>
                </a:cubicBezTo>
                <a:cubicBezTo>
                  <a:pt x="67" y="176"/>
                  <a:pt x="67" y="176"/>
                  <a:pt x="67" y="176"/>
                </a:cubicBezTo>
                <a:cubicBezTo>
                  <a:pt x="81" y="182"/>
                  <a:pt x="88" y="182"/>
                  <a:pt x="94" y="189"/>
                </a:cubicBezTo>
                <a:cubicBezTo>
                  <a:pt x="115" y="196"/>
                  <a:pt x="128" y="203"/>
                  <a:pt x="148" y="216"/>
                </a:cubicBezTo>
                <a:cubicBezTo>
                  <a:pt x="155" y="223"/>
                  <a:pt x="162" y="223"/>
                  <a:pt x="169" y="230"/>
                </a:cubicBezTo>
                <a:cubicBezTo>
                  <a:pt x="176" y="236"/>
                  <a:pt x="196" y="243"/>
                  <a:pt x="209" y="250"/>
                </a:cubicBezTo>
                <a:cubicBezTo>
                  <a:pt x="216" y="250"/>
                  <a:pt x="216" y="257"/>
                  <a:pt x="223" y="257"/>
                </a:cubicBezTo>
                <a:cubicBezTo>
                  <a:pt x="216" y="236"/>
                  <a:pt x="223" y="209"/>
                  <a:pt x="223" y="176"/>
                </a:cubicBezTo>
                <a:cubicBezTo>
                  <a:pt x="236" y="203"/>
                  <a:pt x="250" y="230"/>
                  <a:pt x="270" y="243"/>
                </a:cubicBezTo>
                <a:cubicBezTo>
                  <a:pt x="284" y="257"/>
                  <a:pt x="297" y="270"/>
                  <a:pt x="317" y="270"/>
                </a:cubicBezTo>
                <a:cubicBezTo>
                  <a:pt x="317" y="277"/>
                  <a:pt x="324" y="277"/>
                  <a:pt x="331" y="277"/>
                </a:cubicBezTo>
                <a:cubicBezTo>
                  <a:pt x="331" y="230"/>
                  <a:pt x="324" y="196"/>
                  <a:pt x="317" y="162"/>
                </a:cubicBezTo>
                <a:cubicBezTo>
                  <a:pt x="304" y="128"/>
                  <a:pt x="290" y="95"/>
                  <a:pt x="270" y="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5" name="Freeform 973"/>
          <p:cNvSpPr>
            <a:spLocks noChangeArrowheads="1"/>
          </p:cNvSpPr>
          <p:nvPr/>
        </p:nvSpPr>
        <p:spPr bwMode="auto">
          <a:xfrm>
            <a:off x="7653338" y="4622007"/>
            <a:ext cx="72232" cy="33338"/>
          </a:xfrm>
          <a:custGeom>
            <a:avLst/>
            <a:gdLst>
              <a:gd name="T0" fmla="*/ 10399 w 278"/>
              <a:gd name="T1" fmla="*/ 13927 h 129"/>
              <a:gd name="T2" fmla="*/ 10399 w 278"/>
              <a:gd name="T3" fmla="*/ 13927 h 129"/>
              <a:gd name="T4" fmla="*/ 0 w 278"/>
              <a:gd name="T5" fmla="*/ 55709 h 129"/>
              <a:gd name="T6" fmla="*/ 10399 w 278"/>
              <a:gd name="T7" fmla="*/ 55709 h 129"/>
              <a:gd name="T8" fmla="*/ 35356 w 278"/>
              <a:gd name="T9" fmla="*/ 55709 h 129"/>
              <a:gd name="T10" fmla="*/ 56153 w 278"/>
              <a:gd name="T11" fmla="*/ 58804 h 129"/>
              <a:gd name="T12" fmla="*/ 70192 w 278"/>
              <a:gd name="T13" fmla="*/ 58804 h 129"/>
              <a:gd name="T14" fmla="*/ 94629 w 278"/>
              <a:gd name="T15" fmla="*/ 62414 h 129"/>
              <a:gd name="T16" fmla="*/ 101908 w 278"/>
              <a:gd name="T17" fmla="*/ 66025 h 129"/>
              <a:gd name="T18" fmla="*/ 108667 w 278"/>
              <a:gd name="T19" fmla="*/ 62414 h 129"/>
              <a:gd name="T20" fmla="*/ 122706 w 278"/>
              <a:gd name="T21" fmla="*/ 58804 h 129"/>
              <a:gd name="T22" fmla="*/ 144023 w 278"/>
              <a:gd name="T23" fmla="*/ 34560 h 129"/>
              <a:gd name="T24" fmla="*/ 144023 w 278"/>
              <a:gd name="T25" fmla="*/ 30949 h 129"/>
              <a:gd name="T26" fmla="*/ 144023 w 278"/>
              <a:gd name="T27" fmla="*/ 30949 h 129"/>
              <a:gd name="T28" fmla="*/ 122706 w 278"/>
              <a:gd name="T29" fmla="*/ 20633 h 129"/>
              <a:gd name="T30" fmla="*/ 108667 w 278"/>
              <a:gd name="T31" fmla="*/ 13927 h 129"/>
              <a:gd name="T32" fmla="*/ 101908 w 278"/>
              <a:gd name="T33" fmla="*/ 10316 h 129"/>
              <a:gd name="T34" fmla="*/ 94629 w 278"/>
              <a:gd name="T35" fmla="*/ 6706 h 129"/>
              <a:gd name="T36" fmla="*/ 70192 w 278"/>
              <a:gd name="T37" fmla="*/ 0 h 129"/>
              <a:gd name="T38" fmla="*/ 56153 w 278"/>
              <a:gd name="T39" fmla="*/ 0 h 129"/>
              <a:gd name="T40" fmla="*/ 35356 w 278"/>
              <a:gd name="T41" fmla="*/ 0 h 129"/>
              <a:gd name="T42" fmla="*/ 10399 w 278"/>
              <a:gd name="T43" fmla="*/ 13927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8" h="129">
                <a:moveTo>
                  <a:pt x="20" y="27"/>
                </a:moveTo>
                <a:lnTo>
                  <a:pt x="20" y="27"/>
                </a:lnTo>
                <a:cubicBezTo>
                  <a:pt x="7" y="47"/>
                  <a:pt x="0" y="74"/>
                  <a:pt x="0" y="108"/>
                </a:cubicBezTo>
                <a:cubicBezTo>
                  <a:pt x="7" y="108"/>
                  <a:pt x="14" y="108"/>
                  <a:pt x="20" y="108"/>
                </a:cubicBezTo>
                <a:cubicBezTo>
                  <a:pt x="34" y="108"/>
                  <a:pt x="54" y="108"/>
                  <a:pt x="68" y="108"/>
                </a:cubicBezTo>
                <a:cubicBezTo>
                  <a:pt x="81" y="108"/>
                  <a:pt x="95" y="108"/>
                  <a:pt x="108" y="114"/>
                </a:cubicBezTo>
                <a:cubicBezTo>
                  <a:pt x="115" y="114"/>
                  <a:pt x="122" y="114"/>
                  <a:pt x="135" y="114"/>
                </a:cubicBezTo>
                <a:cubicBezTo>
                  <a:pt x="149" y="121"/>
                  <a:pt x="162" y="121"/>
                  <a:pt x="182" y="121"/>
                </a:cubicBezTo>
                <a:cubicBezTo>
                  <a:pt x="189" y="121"/>
                  <a:pt x="189" y="121"/>
                  <a:pt x="196" y="128"/>
                </a:cubicBezTo>
                <a:cubicBezTo>
                  <a:pt x="203" y="128"/>
                  <a:pt x="209" y="128"/>
                  <a:pt x="209" y="121"/>
                </a:cubicBezTo>
                <a:cubicBezTo>
                  <a:pt x="223" y="121"/>
                  <a:pt x="230" y="121"/>
                  <a:pt x="236" y="114"/>
                </a:cubicBezTo>
                <a:cubicBezTo>
                  <a:pt x="257" y="108"/>
                  <a:pt x="270" y="94"/>
                  <a:pt x="277" y="67"/>
                </a:cubicBezTo>
                <a:lnTo>
                  <a:pt x="277" y="60"/>
                </a:lnTo>
                <a:cubicBezTo>
                  <a:pt x="263" y="54"/>
                  <a:pt x="257" y="47"/>
                  <a:pt x="236" y="40"/>
                </a:cubicBezTo>
                <a:cubicBezTo>
                  <a:pt x="230" y="33"/>
                  <a:pt x="223" y="27"/>
                  <a:pt x="209" y="27"/>
                </a:cubicBezTo>
                <a:cubicBezTo>
                  <a:pt x="209" y="20"/>
                  <a:pt x="203" y="20"/>
                  <a:pt x="196" y="20"/>
                </a:cubicBezTo>
                <a:cubicBezTo>
                  <a:pt x="189" y="13"/>
                  <a:pt x="189" y="13"/>
                  <a:pt x="182" y="13"/>
                </a:cubicBezTo>
                <a:cubicBezTo>
                  <a:pt x="162" y="6"/>
                  <a:pt x="149" y="6"/>
                  <a:pt x="135" y="0"/>
                </a:cubicBezTo>
                <a:cubicBezTo>
                  <a:pt x="122" y="0"/>
                  <a:pt x="115" y="0"/>
                  <a:pt x="108" y="0"/>
                </a:cubicBezTo>
                <a:cubicBezTo>
                  <a:pt x="95" y="0"/>
                  <a:pt x="81" y="0"/>
                  <a:pt x="68" y="0"/>
                </a:cubicBezTo>
                <a:cubicBezTo>
                  <a:pt x="47" y="6"/>
                  <a:pt x="34" y="13"/>
                  <a:pt x="2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7" name="Freeform 975"/>
          <p:cNvSpPr>
            <a:spLocks noChangeArrowheads="1"/>
          </p:cNvSpPr>
          <p:nvPr/>
        </p:nvSpPr>
        <p:spPr bwMode="auto">
          <a:xfrm>
            <a:off x="7399338" y="5545138"/>
            <a:ext cx="26988" cy="26194"/>
          </a:xfrm>
          <a:custGeom>
            <a:avLst/>
            <a:gdLst>
              <a:gd name="T0" fmla="*/ 27937 w 102"/>
              <a:gd name="T1" fmla="*/ 0 h 102"/>
              <a:gd name="T2" fmla="*/ 27937 w 102"/>
              <a:gd name="T3" fmla="*/ 0 h 102"/>
              <a:gd name="T4" fmla="*/ 6726 w 102"/>
              <a:gd name="T5" fmla="*/ 0 h 102"/>
              <a:gd name="T6" fmla="*/ 3621 w 102"/>
              <a:gd name="T7" fmla="*/ 0 h 102"/>
              <a:gd name="T8" fmla="*/ 6726 w 102"/>
              <a:gd name="T9" fmla="*/ 41909 h 102"/>
              <a:gd name="T10" fmla="*/ 27937 w 102"/>
              <a:gd name="T11" fmla="*/ 52257 h 102"/>
              <a:gd name="T12" fmla="*/ 34663 w 102"/>
              <a:gd name="T13" fmla="*/ 52257 h 102"/>
              <a:gd name="T14" fmla="*/ 41906 w 102"/>
              <a:gd name="T15" fmla="*/ 52257 h 102"/>
              <a:gd name="T16" fmla="*/ 52253 w 102"/>
              <a:gd name="T17" fmla="*/ 52257 h 102"/>
              <a:gd name="T18" fmla="*/ 52253 w 102"/>
              <a:gd name="T19" fmla="*/ 0 h 102"/>
              <a:gd name="T20" fmla="*/ 41906 w 102"/>
              <a:gd name="T21" fmla="*/ 0 h 102"/>
              <a:gd name="T22" fmla="*/ 34663 w 102"/>
              <a:gd name="T23" fmla="*/ 0 h 102"/>
              <a:gd name="T24" fmla="*/ 27937 w 10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2">
                <a:moveTo>
                  <a:pt x="54" y="0"/>
                </a:moveTo>
                <a:lnTo>
                  <a:pt x="54" y="0"/>
                </a:lnTo>
                <a:cubicBezTo>
                  <a:pt x="13" y="0"/>
                  <a:pt x="13" y="0"/>
                  <a:pt x="13" y="0"/>
                </a:cubicBezTo>
                <a:cubicBezTo>
                  <a:pt x="7" y="0"/>
                  <a:pt x="7" y="0"/>
                  <a:pt x="7" y="0"/>
                </a:cubicBezTo>
                <a:cubicBezTo>
                  <a:pt x="0" y="33"/>
                  <a:pt x="0" y="60"/>
                  <a:pt x="13" y="81"/>
                </a:cubicBezTo>
                <a:cubicBezTo>
                  <a:pt x="27" y="87"/>
                  <a:pt x="40" y="94"/>
                  <a:pt x="54" y="101"/>
                </a:cubicBezTo>
                <a:cubicBezTo>
                  <a:pt x="61" y="101"/>
                  <a:pt x="67" y="101"/>
                  <a:pt x="67" y="101"/>
                </a:cubicBezTo>
                <a:cubicBezTo>
                  <a:pt x="74" y="101"/>
                  <a:pt x="74" y="101"/>
                  <a:pt x="81" y="101"/>
                </a:cubicBezTo>
                <a:cubicBezTo>
                  <a:pt x="88" y="101"/>
                  <a:pt x="94" y="101"/>
                  <a:pt x="101" y="101"/>
                </a:cubicBezTo>
                <a:cubicBezTo>
                  <a:pt x="101" y="0"/>
                  <a:pt x="101" y="0"/>
                  <a:pt x="101" y="0"/>
                </a:cubicBezTo>
                <a:cubicBezTo>
                  <a:pt x="81" y="0"/>
                  <a:pt x="81" y="0"/>
                  <a:pt x="81" y="0"/>
                </a:cubicBezTo>
                <a:cubicBezTo>
                  <a:pt x="67" y="0"/>
                  <a:pt x="67" y="0"/>
                  <a:pt x="67" y="0"/>
                </a:cubicBezTo>
                <a:lnTo>
                  <a:pt x="54"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8" name="Freeform 976"/>
          <p:cNvSpPr>
            <a:spLocks noChangeArrowheads="1"/>
          </p:cNvSpPr>
          <p:nvPr/>
        </p:nvSpPr>
        <p:spPr bwMode="auto">
          <a:xfrm>
            <a:off x="7450932" y="4370388"/>
            <a:ext cx="42863" cy="26194"/>
          </a:xfrm>
          <a:custGeom>
            <a:avLst/>
            <a:gdLst>
              <a:gd name="T0" fmla="*/ 59372 w 163"/>
              <a:gd name="T1" fmla="*/ 0 h 102"/>
              <a:gd name="T2" fmla="*/ 59372 w 163"/>
              <a:gd name="T3" fmla="*/ 0 h 102"/>
              <a:gd name="T4" fmla="*/ 48956 w 163"/>
              <a:gd name="T5" fmla="*/ 0 h 102"/>
              <a:gd name="T6" fmla="*/ 42185 w 163"/>
              <a:gd name="T7" fmla="*/ 0 h 102"/>
              <a:gd name="T8" fmla="*/ 3125 w 163"/>
              <a:gd name="T9" fmla="*/ 0 h 102"/>
              <a:gd name="T10" fmla="*/ 0 w 163"/>
              <a:gd name="T11" fmla="*/ 0 h 102"/>
              <a:gd name="T12" fmla="*/ 3125 w 163"/>
              <a:gd name="T13" fmla="*/ 21213 h 102"/>
              <a:gd name="T14" fmla="*/ 38539 w 163"/>
              <a:gd name="T15" fmla="*/ 52257 h 102"/>
              <a:gd name="T16" fmla="*/ 42185 w 163"/>
              <a:gd name="T17" fmla="*/ 38287 h 102"/>
              <a:gd name="T18" fmla="*/ 48956 w 163"/>
              <a:gd name="T19" fmla="*/ 31561 h 102"/>
              <a:gd name="T20" fmla="*/ 59372 w 163"/>
              <a:gd name="T21" fmla="*/ 27939 h 102"/>
              <a:gd name="T22" fmla="*/ 59372 w 163"/>
              <a:gd name="T23" fmla="*/ 27939 h 102"/>
              <a:gd name="T24" fmla="*/ 77079 w 163"/>
              <a:gd name="T25" fmla="*/ 0 h 102"/>
              <a:gd name="T26" fmla="*/ 59372 w 163"/>
              <a:gd name="T27" fmla="*/ 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02">
                <a:moveTo>
                  <a:pt x="114" y="0"/>
                </a:moveTo>
                <a:lnTo>
                  <a:pt x="114" y="0"/>
                </a:lnTo>
                <a:cubicBezTo>
                  <a:pt x="94" y="0"/>
                  <a:pt x="94" y="0"/>
                  <a:pt x="94" y="0"/>
                </a:cubicBezTo>
                <a:cubicBezTo>
                  <a:pt x="81" y="0"/>
                  <a:pt x="81" y="0"/>
                  <a:pt x="81" y="0"/>
                </a:cubicBezTo>
                <a:cubicBezTo>
                  <a:pt x="6" y="0"/>
                  <a:pt x="6" y="0"/>
                  <a:pt x="6" y="0"/>
                </a:cubicBezTo>
                <a:cubicBezTo>
                  <a:pt x="0" y="0"/>
                  <a:pt x="0" y="0"/>
                  <a:pt x="0" y="0"/>
                </a:cubicBezTo>
                <a:cubicBezTo>
                  <a:pt x="0" y="20"/>
                  <a:pt x="0" y="34"/>
                  <a:pt x="6" y="41"/>
                </a:cubicBezTo>
                <a:cubicBezTo>
                  <a:pt x="20" y="68"/>
                  <a:pt x="47" y="81"/>
                  <a:pt x="74" y="101"/>
                </a:cubicBezTo>
                <a:cubicBezTo>
                  <a:pt x="74" y="88"/>
                  <a:pt x="74" y="81"/>
                  <a:pt x="81" y="74"/>
                </a:cubicBezTo>
                <a:cubicBezTo>
                  <a:pt x="81" y="68"/>
                  <a:pt x="87" y="68"/>
                  <a:pt x="94" y="61"/>
                </a:cubicBezTo>
                <a:cubicBezTo>
                  <a:pt x="101" y="61"/>
                  <a:pt x="108" y="61"/>
                  <a:pt x="114" y="54"/>
                </a:cubicBezTo>
                <a:cubicBezTo>
                  <a:pt x="141" y="47"/>
                  <a:pt x="162" y="41"/>
                  <a:pt x="148" y="0"/>
                </a:cubicBezTo>
                <a:cubicBezTo>
                  <a:pt x="114" y="0"/>
                  <a:pt x="114" y="0"/>
                  <a:pt x="11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89" name="Freeform 977"/>
          <p:cNvSpPr>
            <a:spLocks noChangeArrowheads="1"/>
          </p:cNvSpPr>
          <p:nvPr/>
        </p:nvSpPr>
        <p:spPr bwMode="auto">
          <a:xfrm>
            <a:off x="7522369" y="4417219"/>
            <a:ext cx="42863" cy="26194"/>
          </a:xfrm>
          <a:custGeom>
            <a:avLst/>
            <a:gdLst>
              <a:gd name="T0" fmla="*/ 70308 w 163"/>
              <a:gd name="T1" fmla="*/ 17420 h 103"/>
              <a:gd name="T2" fmla="*/ 70308 w 163"/>
              <a:gd name="T3" fmla="*/ 17420 h 103"/>
              <a:gd name="T4" fmla="*/ 84370 w 163"/>
              <a:gd name="T5" fmla="*/ 0 h 103"/>
              <a:gd name="T6" fmla="*/ 70308 w 163"/>
              <a:gd name="T7" fmla="*/ 3587 h 103"/>
              <a:gd name="T8" fmla="*/ 35415 w 163"/>
              <a:gd name="T9" fmla="*/ 7173 h 103"/>
              <a:gd name="T10" fmla="*/ 3646 w 163"/>
              <a:gd name="T11" fmla="*/ 10760 h 103"/>
              <a:gd name="T12" fmla="*/ 35415 w 163"/>
              <a:gd name="T13" fmla="*/ 48674 h 103"/>
              <a:gd name="T14" fmla="*/ 56247 w 163"/>
              <a:gd name="T15" fmla="*/ 48674 h 103"/>
              <a:gd name="T16" fmla="*/ 70308 w 163"/>
              <a:gd name="T17" fmla="*/ 1742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103">
                <a:moveTo>
                  <a:pt x="135" y="34"/>
                </a:moveTo>
                <a:lnTo>
                  <a:pt x="135" y="34"/>
                </a:lnTo>
                <a:cubicBezTo>
                  <a:pt x="149" y="27"/>
                  <a:pt x="162" y="21"/>
                  <a:pt x="162" y="0"/>
                </a:cubicBezTo>
                <a:cubicBezTo>
                  <a:pt x="149" y="0"/>
                  <a:pt x="142" y="7"/>
                  <a:pt x="135" y="7"/>
                </a:cubicBezTo>
                <a:cubicBezTo>
                  <a:pt x="108" y="14"/>
                  <a:pt x="88" y="14"/>
                  <a:pt x="68" y="14"/>
                </a:cubicBezTo>
                <a:cubicBezTo>
                  <a:pt x="48" y="7"/>
                  <a:pt x="34" y="7"/>
                  <a:pt x="7" y="21"/>
                </a:cubicBezTo>
                <a:cubicBezTo>
                  <a:pt x="0" y="75"/>
                  <a:pt x="27" y="95"/>
                  <a:pt x="68" y="95"/>
                </a:cubicBezTo>
                <a:cubicBezTo>
                  <a:pt x="81" y="102"/>
                  <a:pt x="95" y="102"/>
                  <a:pt x="108" y="95"/>
                </a:cubicBezTo>
                <a:cubicBezTo>
                  <a:pt x="102" y="54"/>
                  <a:pt x="115" y="48"/>
                  <a:pt x="135"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0" name="Freeform 978"/>
          <p:cNvSpPr>
            <a:spLocks noChangeArrowheads="1"/>
          </p:cNvSpPr>
          <p:nvPr/>
        </p:nvSpPr>
        <p:spPr bwMode="auto">
          <a:xfrm>
            <a:off x="7777163" y="4556125"/>
            <a:ext cx="26194" cy="31750"/>
          </a:xfrm>
          <a:custGeom>
            <a:avLst/>
            <a:gdLst>
              <a:gd name="T0" fmla="*/ 14346 w 103"/>
              <a:gd name="T1" fmla="*/ 63723 h 123"/>
              <a:gd name="T2" fmla="*/ 14346 w 103"/>
              <a:gd name="T3" fmla="*/ 63723 h 123"/>
              <a:gd name="T4" fmla="*/ 31253 w 103"/>
              <a:gd name="T5" fmla="*/ 60066 h 123"/>
              <a:gd name="T6" fmla="*/ 52259 w 103"/>
              <a:gd name="T7" fmla="*/ 10446 h 123"/>
              <a:gd name="T8" fmla="*/ 31253 w 103"/>
              <a:gd name="T9" fmla="*/ 14103 h 123"/>
              <a:gd name="T10" fmla="*/ 10759 w 103"/>
              <a:gd name="T11" fmla="*/ 0 h 123"/>
              <a:gd name="T12" fmla="*/ 0 w 103"/>
              <a:gd name="T13" fmla="*/ 6790 h 123"/>
              <a:gd name="T14" fmla="*/ 0 w 103"/>
              <a:gd name="T15" fmla="*/ 10446 h 123"/>
              <a:gd name="T16" fmla="*/ 0 w 103"/>
              <a:gd name="T17" fmla="*/ 10446 h 123"/>
              <a:gd name="T18" fmla="*/ 10759 w 103"/>
              <a:gd name="T19" fmla="*/ 17759 h 123"/>
              <a:gd name="T20" fmla="*/ 14346 w 103"/>
              <a:gd name="T21" fmla="*/ 63723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 h="123">
                <a:moveTo>
                  <a:pt x="28" y="122"/>
                </a:moveTo>
                <a:lnTo>
                  <a:pt x="28" y="122"/>
                </a:lnTo>
                <a:cubicBezTo>
                  <a:pt x="41" y="122"/>
                  <a:pt x="55" y="122"/>
                  <a:pt x="61" y="115"/>
                </a:cubicBezTo>
                <a:cubicBezTo>
                  <a:pt x="88" y="101"/>
                  <a:pt x="95" y="61"/>
                  <a:pt x="102" y="20"/>
                </a:cubicBezTo>
                <a:cubicBezTo>
                  <a:pt x="88" y="34"/>
                  <a:pt x="75" y="34"/>
                  <a:pt x="61" y="27"/>
                </a:cubicBezTo>
                <a:cubicBezTo>
                  <a:pt x="41" y="20"/>
                  <a:pt x="28" y="7"/>
                  <a:pt x="21" y="0"/>
                </a:cubicBezTo>
                <a:cubicBezTo>
                  <a:pt x="7" y="0"/>
                  <a:pt x="7" y="0"/>
                  <a:pt x="0" y="13"/>
                </a:cubicBezTo>
                <a:lnTo>
                  <a:pt x="0" y="20"/>
                </a:lnTo>
                <a:cubicBezTo>
                  <a:pt x="7" y="27"/>
                  <a:pt x="14" y="27"/>
                  <a:pt x="21" y="34"/>
                </a:cubicBezTo>
                <a:cubicBezTo>
                  <a:pt x="34" y="54"/>
                  <a:pt x="21" y="95"/>
                  <a:pt x="28"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1" name="Freeform 979"/>
          <p:cNvSpPr>
            <a:spLocks noChangeArrowheads="1"/>
          </p:cNvSpPr>
          <p:nvPr/>
        </p:nvSpPr>
        <p:spPr bwMode="auto">
          <a:xfrm>
            <a:off x="7508875" y="4740275"/>
            <a:ext cx="41275" cy="26988"/>
          </a:xfrm>
          <a:custGeom>
            <a:avLst/>
            <a:gdLst>
              <a:gd name="T0" fmla="*/ 28409 w 157"/>
              <a:gd name="T1" fmla="*/ 0 h 102"/>
              <a:gd name="T2" fmla="*/ 28409 w 157"/>
              <a:gd name="T3" fmla="*/ 0 h 102"/>
              <a:gd name="T4" fmla="*/ 14204 w 157"/>
              <a:gd name="T5" fmla="*/ 0 h 102"/>
              <a:gd name="T6" fmla="*/ 3683 w 157"/>
              <a:gd name="T7" fmla="*/ 0 h 102"/>
              <a:gd name="T8" fmla="*/ 14204 w 157"/>
              <a:gd name="T9" fmla="*/ 41908 h 102"/>
              <a:gd name="T10" fmla="*/ 28409 w 157"/>
              <a:gd name="T11" fmla="*/ 48634 h 102"/>
              <a:gd name="T12" fmla="*/ 64183 w 157"/>
              <a:gd name="T13" fmla="*/ 41908 h 102"/>
              <a:gd name="T14" fmla="*/ 82070 w 157"/>
              <a:gd name="T15" fmla="*/ 13969 h 102"/>
              <a:gd name="T16" fmla="*/ 64183 w 157"/>
              <a:gd name="T17" fmla="*/ 3622 h 102"/>
              <a:gd name="T18" fmla="*/ 28409 w 157"/>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7" h="102">
                <a:moveTo>
                  <a:pt x="54" y="0"/>
                </a:moveTo>
                <a:lnTo>
                  <a:pt x="54" y="0"/>
                </a:lnTo>
                <a:cubicBezTo>
                  <a:pt x="41" y="0"/>
                  <a:pt x="34" y="0"/>
                  <a:pt x="27" y="0"/>
                </a:cubicBezTo>
                <a:cubicBezTo>
                  <a:pt x="21" y="0"/>
                  <a:pt x="14" y="0"/>
                  <a:pt x="7" y="0"/>
                </a:cubicBezTo>
                <a:cubicBezTo>
                  <a:pt x="0" y="40"/>
                  <a:pt x="7" y="67"/>
                  <a:pt x="27" y="81"/>
                </a:cubicBezTo>
                <a:cubicBezTo>
                  <a:pt x="34" y="88"/>
                  <a:pt x="41" y="88"/>
                  <a:pt x="54" y="94"/>
                </a:cubicBezTo>
                <a:cubicBezTo>
                  <a:pt x="75" y="101"/>
                  <a:pt x="102" y="94"/>
                  <a:pt x="122" y="81"/>
                </a:cubicBezTo>
                <a:cubicBezTo>
                  <a:pt x="142" y="67"/>
                  <a:pt x="149" y="47"/>
                  <a:pt x="156" y="27"/>
                </a:cubicBezTo>
                <a:cubicBezTo>
                  <a:pt x="149" y="20"/>
                  <a:pt x="135" y="13"/>
                  <a:pt x="122" y="7"/>
                </a:cubicBezTo>
                <a:cubicBezTo>
                  <a:pt x="102" y="7"/>
                  <a:pt x="75" y="0"/>
                  <a:pt x="5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2" name="Freeform 980"/>
          <p:cNvSpPr>
            <a:spLocks noChangeArrowheads="1"/>
          </p:cNvSpPr>
          <p:nvPr/>
        </p:nvSpPr>
        <p:spPr bwMode="auto">
          <a:xfrm>
            <a:off x="7653338" y="4657725"/>
            <a:ext cx="26194" cy="32544"/>
          </a:xfrm>
          <a:custGeom>
            <a:avLst/>
            <a:gdLst>
              <a:gd name="T0" fmla="*/ 35181 w 102"/>
              <a:gd name="T1" fmla="*/ 53186 h 122"/>
              <a:gd name="T2" fmla="*/ 35181 w 102"/>
              <a:gd name="T3" fmla="*/ 53186 h 122"/>
              <a:gd name="T4" fmla="*/ 52254 w 102"/>
              <a:gd name="T5" fmla="*/ 53186 h 122"/>
              <a:gd name="T6" fmla="*/ 35181 w 102"/>
              <a:gd name="T7" fmla="*/ 3160 h 122"/>
              <a:gd name="T8" fmla="*/ 13969 w 102"/>
              <a:gd name="T9" fmla="*/ 0 h 122"/>
              <a:gd name="T10" fmla="*/ 10347 w 102"/>
              <a:gd name="T11" fmla="*/ 3160 h 122"/>
              <a:gd name="T12" fmla="*/ 10347 w 102"/>
              <a:gd name="T13" fmla="*/ 49500 h 122"/>
              <a:gd name="T14" fmla="*/ 27938 w 102"/>
              <a:gd name="T15" fmla="*/ 63718 h 122"/>
              <a:gd name="T16" fmla="*/ 35181 w 102"/>
              <a:gd name="T17" fmla="*/ 53186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22">
                <a:moveTo>
                  <a:pt x="68" y="101"/>
                </a:moveTo>
                <a:lnTo>
                  <a:pt x="68" y="101"/>
                </a:lnTo>
                <a:cubicBezTo>
                  <a:pt x="74" y="101"/>
                  <a:pt x="88" y="94"/>
                  <a:pt x="101" y="101"/>
                </a:cubicBezTo>
                <a:cubicBezTo>
                  <a:pt x="95" y="60"/>
                  <a:pt x="95" y="20"/>
                  <a:pt x="68" y="6"/>
                </a:cubicBezTo>
                <a:cubicBezTo>
                  <a:pt x="54" y="0"/>
                  <a:pt x="47" y="0"/>
                  <a:pt x="27" y="0"/>
                </a:cubicBezTo>
                <a:lnTo>
                  <a:pt x="20" y="6"/>
                </a:lnTo>
                <a:cubicBezTo>
                  <a:pt x="0" y="33"/>
                  <a:pt x="0" y="67"/>
                  <a:pt x="20" y="94"/>
                </a:cubicBezTo>
                <a:cubicBezTo>
                  <a:pt x="27" y="108"/>
                  <a:pt x="41" y="114"/>
                  <a:pt x="54" y="121"/>
                </a:cubicBezTo>
                <a:cubicBezTo>
                  <a:pt x="54" y="114"/>
                  <a:pt x="61" y="108"/>
                  <a:pt x="68" y="1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3" name="Freeform 981"/>
          <p:cNvSpPr>
            <a:spLocks noChangeArrowheads="1"/>
          </p:cNvSpPr>
          <p:nvPr/>
        </p:nvSpPr>
        <p:spPr bwMode="auto">
          <a:xfrm>
            <a:off x="7669213" y="4502944"/>
            <a:ext cx="44450" cy="36513"/>
          </a:xfrm>
          <a:custGeom>
            <a:avLst/>
            <a:gdLst>
              <a:gd name="T0" fmla="*/ 71058 w 170"/>
              <a:gd name="T1" fmla="*/ 10269 h 143"/>
              <a:gd name="T2" fmla="*/ 71058 w 170"/>
              <a:gd name="T3" fmla="*/ 10269 h 143"/>
              <a:gd name="T4" fmla="*/ 63689 w 170"/>
              <a:gd name="T5" fmla="*/ 7188 h 143"/>
              <a:gd name="T6" fmla="*/ 38950 w 170"/>
              <a:gd name="T7" fmla="*/ 0 h 143"/>
              <a:gd name="T8" fmla="*/ 24739 w 170"/>
              <a:gd name="T9" fmla="*/ 7188 h 143"/>
              <a:gd name="T10" fmla="*/ 6843 w 170"/>
              <a:gd name="T11" fmla="*/ 72910 h 143"/>
              <a:gd name="T12" fmla="*/ 24739 w 170"/>
              <a:gd name="T13" fmla="*/ 66235 h 143"/>
              <a:gd name="T14" fmla="*/ 38950 w 170"/>
              <a:gd name="T15" fmla="*/ 62641 h 143"/>
              <a:gd name="T16" fmla="*/ 63689 w 170"/>
              <a:gd name="T17" fmla="*/ 48778 h 143"/>
              <a:gd name="T18" fmla="*/ 71058 w 170"/>
              <a:gd name="T19" fmla="*/ 38509 h 143"/>
              <a:gd name="T20" fmla="*/ 77900 w 170"/>
              <a:gd name="T21" fmla="*/ 31320 h 143"/>
              <a:gd name="T22" fmla="*/ 88954 w 170"/>
              <a:gd name="T23" fmla="*/ 21051 h 143"/>
              <a:gd name="T24" fmla="*/ 77900 w 170"/>
              <a:gd name="T25" fmla="*/ 13863 h 143"/>
              <a:gd name="T26" fmla="*/ 71058 w 170"/>
              <a:gd name="T27" fmla="*/ 10269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 h="143">
                <a:moveTo>
                  <a:pt x="135" y="20"/>
                </a:moveTo>
                <a:lnTo>
                  <a:pt x="135" y="20"/>
                </a:lnTo>
                <a:cubicBezTo>
                  <a:pt x="128" y="14"/>
                  <a:pt x="121" y="14"/>
                  <a:pt x="121" y="14"/>
                </a:cubicBezTo>
                <a:cubicBezTo>
                  <a:pt x="101" y="7"/>
                  <a:pt x="88" y="0"/>
                  <a:pt x="74" y="0"/>
                </a:cubicBezTo>
                <a:cubicBezTo>
                  <a:pt x="61" y="7"/>
                  <a:pt x="54" y="7"/>
                  <a:pt x="47" y="14"/>
                </a:cubicBezTo>
                <a:cubicBezTo>
                  <a:pt x="20" y="27"/>
                  <a:pt x="0" y="68"/>
                  <a:pt x="13" y="142"/>
                </a:cubicBezTo>
                <a:cubicBezTo>
                  <a:pt x="27" y="135"/>
                  <a:pt x="34" y="135"/>
                  <a:pt x="47" y="129"/>
                </a:cubicBezTo>
                <a:cubicBezTo>
                  <a:pt x="54" y="129"/>
                  <a:pt x="61" y="122"/>
                  <a:pt x="74" y="122"/>
                </a:cubicBezTo>
                <a:cubicBezTo>
                  <a:pt x="88" y="115"/>
                  <a:pt x="101" y="102"/>
                  <a:pt x="121" y="95"/>
                </a:cubicBezTo>
                <a:cubicBezTo>
                  <a:pt x="128" y="88"/>
                  <a:pt x="128" y="81"/>
                  <a:pt x="135" y="75"/>
                </a:cubicBezTo>
                <a:cubicBezTo>
                  <a:pt x="142" y="68"/>
                  <a:pt x="148" y="68"/>
                  <a:pt x="148" y="61"/>
                </a:cubicBezTo>
                <a:cubicBezTo>
                  <a:pt x="155" y="54"/>
                  <a:pt x="162" y="48"/>
                  <a:pt x="169" y="41"/>
                </a:cubicBezTo>
                <a:cubicBezTo>
                  <a:pt x="162" y="34"/>
                  <a:pt x="155" y="34"/>
                  <a:pt x="148" y="27"/>
                </a:cubicBezTo>
                <a:cubicBezTo>
                  <a:pt x="148" y="27"/>
                  <a:pt x="142" y="20"/>
                  <a:pt x="135"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4" name="Freeform 982"/>
          <p:cNvSpPr>
            <a:spLocks noChangeArrowheads="1"/>
          </p:cNvSpPr>
          <p:nvPr/>
        </p:nvSpPr>
        <p:spPr bwMode="auto">
          <a:xfrm>
            <a:off x="8645525" y="5404644"/>
            <a:ext cx="35719" cy="25400"/>
          </a:xfrm>
          <a:custGeom>
            <a:avLst/>
            <a:gdLst>
              <a:gd name="T0" fmla="*/ 46021 w 136"/>
              <a:gd name="T1" fmla="*/ 3681 h 96"/>
              <a:gd name="T2" fmla="*/ 46021 w 136"/>
              <a:gd name="T3" fmla="*/ 3681 h 96"/>
              <a:gd name="T4" fmla="*/ 42361 w 136"/>
              <a:gd name="T5" fmla="*/ 7362 h 96"/>
              <a:gd name="T6" fmla="*/ 31901 w 136"/>
              <a:gd name="T7" fmla="*/ 7362 h 96"/>
              <a:gd name="T8" fmla="*/ 21442 w 136"/>
              <a:gd name="T9" fmla="*/ 3681 h 96"/>
              <a:gd name="T10" fmla="*/ 17781 w 136"/>
              <a:gd name="T11" fmla="*/ 0 h 96"/>
              <a:gd name="T12" fmla="*/ 21442 w 136"/>
              <a:gd name="T13" fmla="*/ 49953 h 96"/>
              <a:gd name="T14" fmla="*/ 31901 w 136"/>
              <a:gd name="T15" fmla="*/ 49953 h 96"/>
              <a:gd name="T16" fmla="*/ 31901 w 136"/>
              <a:gd name="T17" fmla="*/ 49953 h 96"/>
              <a:gd name="T18" fmla="*/ 42361 w 136"/>
              <a:gd name="T19" fmla="*/ 42592 h 96"/>
              <a:gd name="T20" fmla="*/ 46021 w 136"/>
              <a:gd name="T21" fmla="*/ 46272 h 96"/>
              <a:gd name="T22" fmla="*/ 56481 w 136"/>
              <a:gd name="T23" fmla="*/ 49953 h 96"/>
              <a:gd name="T24" fmla="*/ 67463 w 136"/>
              <a:gd name="T25" fmla="*/ 17878 h 96"/>
              <a:gd name="T26" fmla="*/ 70601 w 136"/>
              <a:gd name="T27" fmla="*/ 11042 h 96"/>
              <a:gd name="T28" fmla="*/ 67463 w 136"/>
              <a:gd name="T29" fmla="*/ 11042 h 96"/>
              <a:gd name="T30" fmla="*/ 46021 w 136"/>
              <a:gd name="T31" fmla="*/ 3681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96">
                <a:moveTo>
                  <a:pt x="88" y="7"/>
                </a:moveTo>
                <a:lnTo>
                  <a:pt x="88" y="7"/>
                </a:lnTo>
                <a:cubicBezTo>
                  <a:pt x="88" y="14"/>
                  <a:pt x="81" y="14"/>
                  <a:pt x="81" y="14"/>
                </a:cubicBezTo>
                <a:cubicBezTo>
                  <a:pt x="75" y="14"/>
                  <a:pt x="68" y="14"/>
                  <a:pt x="61" y="14"/>
                </a:cubicBezTo>
                <a:cubicBezTo>
                  <a:pt x="54" y="14"/>
                  <a:pt x="48" y="7"/>
                  <a:pt x="41" y="7"/>
                </a:cubicBezTo>
                <a:cubicBezTo>
                  <a:pt x="41" y="0"/>
                  <a:pt x="41" y="0"/>
                  <a:pt x="34" y="0"/>
                </a:cubicBezTo>
                <a:cubicBezTo>
                  <a:pt x="7" y="27"/>
                  <a:pt x="0" y="81"/>
                  <a:pt x="41" y="95"/>
                </a:cubicBezTo>
                <a:cubicBezTo>
                  <a:pt x="48" y="95"/>
                  <a:pt x="54" y="95"/>
                  <a:pt x="61" y="95"/>
                </a:cubicBezTo>
                <a:cubicBezTo>
                  <a:pt x="61" y="81"/>
                  <a:pt x="75" y="81"/>
                  <a:pt x="81" y="81"/>
                </a:cubicBezTo>
                <a:cubicBezTo>
                  <a:pt x="81" y="81"/>
                  <a:pt x="88" y="81"/>
                  <a:pt x="88" y="88"/>
                </a:cubicBezTo>
                <a:cubicBezTo>
                  <a:pt x="95" y="88"/>
                  <a:pt x="102" y="95"/>
                  <a:pt x="108" y="95"/>
                </a:cubicBezTo>
                <a:cubicBezTo>
                  <a:pt x="108" y="68"/>
                  <a:pt x="122" y="48"/>
                  <a:pt x="129" y="34"/>
                </a:cubicBezTo>
                <a:cubicBezTo>
                  <a:pt x="129" y="27"/>
                  <a:pt x="135" y="27"/>
                  <a:pt x="135" y="21"/>
                </a:cubicBezTo>
                <a:lnTo>
                  <a:pt x="129" y="21"/>
                </a:lnTo>
                <a:cubicBezTo>
                  <a:pt x="108" y="7"/>
                  <a:pt x="102" y="7"/>
                  <a:pt x="88"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5" name="Freeform 983"/>
          <p:cNvSpPr>
            <a:spLocks noChangeArrowheads="1"/>
          </p:cNvSpPr>
          <p:nvPr/>
        </p:nvSpPr>
        <p:spPr bwMode="auto">
          <a:xfrm>
            <a:off x="8658225" y="5083969"/>
            <a:ext cx="44450" cy="31750"/>
          </a:xfrm>
          <a:custGeom>
            <a:avLst/>
            <a:gdLst>
              <a:gd name="T0" fmla="*/ 74742 w 170"/>
              <a:gd name="T1" fmla="*/ 0 h 122"/>
              <a:gd name="T2" fmla="*/ 74742 w 170"/>
              <a:gd name="T3" fmla="*/ 0 h 122"/>
              <a:gd name="T4" fmla="*/ 71058 w 170"/>
              <a:gd name="T5" fmla="*/ 0 h 122"/>
              <a:gd name="T6" fmla="*/ 56846 w 170"/>
              <a:gd name="T7" fmla="*/ 0 h 122"/>
              <a:gd name="T8" fmla="*/ 42635 w 170"/>
              <a:gd name="T9" fmla="*/ 0 h 122"/>
              <a:gd name="T10" fmla="*/ 38950 w 170"/>
              <a:gd name="T11" fmla="*/ 0 h 122"/>
              <a:gd name="T12" fmla="*/ 38950 w 170"/>
              <a:gd name="T13" fmla="*/ 63718 h 122"/>
              <a:gd name="T14" fmla="*/ 42635 w 170"/>
              <a:gd name="T15" fmla="*/ 42654 h 122"/>
              <a:gd name="T16" fmla="*/ 56846 w 170"/>
              <a:gd name="T17" fmla="*/ 38968 h 122"/>
              <a:gd name="T18" fmla="*/ 71058 w 170"/>
              <a:gd name="T19" fmla="*/ 35282 h 122"/>
              <a:gd name="T20" fmla="*/ 74742 w 170"/>
              <a:gd name="T21" fmla="*/ 31596 h 122"/>
              <a:gd name="T22" fmla="*/ 77900 w 170"/>
              <a:gd name="T23" fmla="*/ 0 h 122"/>
              <a:gd name="T24" fmla="*/ 74742 w 170"/>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0" h="122">
                <a:moveTo>
                  <a:pt x="142" y="0"/>
                </a:moveTo>
                <a:lnTo>
                  <a:pt x="142" y="0"/>
                </a:lnTo>
                <a:cubicBezTo>
                  <a:pt x="135" y="0"/>
                  <a:pt x="135" y="0"/>
                  <a:pt x="135" y="0"/>
                </a:cubicBezTo>
                <a:cubicBezTo>
                  <a:pt x="108" y="0"/>
                  <a:pt x="108" y="0"/>
                  <a:pt x="108" y="0"/>
                </a:cubicBezTo>
                <a:cubicBezTo>
                  <a:pt x="81" y="0"/>
                  <a:pt x="81" y="0"/>
                  <a:pt x="81" y="0"/>
                </a:cubicBezTo>
                <a:cubicBezTo>
                  <a:pt x="74" y="0"/>
                  <a:pt x="74" y="0"/>
                  <a:pt x="74" y="0"/>
                </a:cubicBezTo>
                <a:cubicBezTo>
                  <a:pt x="108" y="60"/>
                  <a:pt x="0" y="101"/>
                  <a:pt x="74" y="121"/>
                </a:cubicBezTo>
                <a:cubicBezTo>
                  <a:pt x="67" y="101"/>
                  <a:pt x="74" y="87"/>
                  <a:pt x="81" y="81"/>
                </a:cubicBezTo>
                <a:cubicBezTo>
                  <a:pt x="87" y="74"/>
                  <a:pt x="94" y="74"/>
                  <a:pt x="108" y="74"/>
                </a:cubicBezTo>
                <a:cubicBezTo>
                  <a:pt x="115" y="67"/>
                  <a:pt x="128" y="67"/>
                  <a:pt x="135" y="67"/>
                </a:cubicBezTo>
                <a:cubicBezTo>
                  <a:pt x="135" y="67"/>
                  <a:pt x="135" y="67"/>
                  <a:pt x="142" y="60"/>
                </a:cubicBezTo>
                <a:cubicBezTo>
                  <a:pt x="155" y="54"/>
                  <a:pt x="169" y="40"/>
                  <a:pt x="148" y="0"/>
                </a:cubicBezTo>
                <a:lnTo>
                  <a:pt x="142"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7" name="Freeform 985"/>
          <p:cNvSpPr>
            <a:spLocks noChangeArrowheads="1"/>
          </p:cNvSpPr>
          <p:nvPr/>
        </p:nvSpPr>
        <p:spPr bwMode="auto">
          <a:xfrm>
            <a:off x="8651082" y="4986338"/>
            <a:ext cx="42863" cy="38894"/>
          </a:xfrm>
          <a:custGeom>
            <a:avLst/>
            <a:gdLst>
              <a:gd name="T0" fmla="*/ 70308 w 163"/>
              <a:gd name="T1" fmla="*/ 21324 h 150"/>
              <a:gd name="T2" fmla="*/ 70308 w 163"/>
              <a:gd name="T3" fmla="*/ 21324 h 150"/>
              <a:gd name="T4" fmla="*/ 56247 w 163"/>
              <a:gd name="T5" fmla="*/ 17683 h 150"/>
              <a:gd name="T6" fmla="*/ 34894 w 163"/>
              <a:gd name="T7" fmla="*/ 10922 h 150"/>
              <a:gd name="T8" fmla="*/ 31248 w 163"/>
              <a:gd name="T9" fmla="*/ 7281 h 150"/>
              <a:gd name="T10" fmla="*/ 20832 w 163"/>
              <a:gd name="T11" fmla="*/ 3641 h 150"/>
              <a:gd name="T12" fmla="*/ 10416 w 163"/>
              <a:gd name="T13" fmla="*/ 3641 h 150"/>
              <a:gd name="T14" fmla="*/ 0 w 163"/>
              <a:gd name="T15" fmla="*/ 0 h 150"/>
              <a:gd name="T16" fmla="*/ 10416 w 163"/>
              <a:gd name="T17" fmla="*/ 31725 h 150"/>
              <a:gd name="T18" fmla="*/ 20832 w 163"/>
              <a:gd name="T19" fmla="*/ 39007 h 150"/>
              <a:gd name="T20" fmla="*/ 31248 w 163"/>
              <a:gd name="T21" fmla="*/ 49408 h 150"/>
              <a:gd name="T22" fmla="*/ 34894 w 163"/>
              <a:gd name="T23" fmla="*/ 53049 h 150"/>
              <a:gd name="T24" fmla="*/ 52601 w 163"/>
              <a:gd name="T25" fmla="*/ 77493 h 150"/>
              <a:gd name="T26" fmla="*/ 56247 w 163"/>
              <a:gd name="T27" fmla="*/ 63451 h 150"/>
              <a:gd name="T28" fmla="*/ 70308 w 163"/>
              <a:gd name="T29" fmla="*/ 56169 h 150"/>
              <a:gd name="T30" fmla="*/ 77079 w 163"/>
              <a:gd name="T31" fmla="*/ 28085 h 150"/>
              <a:gd name="T32" fmla="*/ 70308 w 163"/>
              <a:gd name="T33" fmla="*/ 21324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150">
                <a:moveTo>
                  <a:pt x="135" y="41"/>
                </a:moveTo>
                <a:lnTo>
                  <a:pt x="135" y="41"/>
                </a:lnTo>
                <a:cubicBezTo>
                  <a:pt x="128" y="41"/>
                  <a:pt x="114" y="34"/>
                  <a:pt x="108" y="34"/>
                </a:cubicBezTo>
                <a:cubicBezTo>
                  <a:pt x="94" y="27"/>
                  <a:pt x="81" y="21"/>
                  <a:pt x="67" y="21"/>
                </a:cubicBezTo>
                <a:lnTo>
                  <a:pt x="60" y="14"/>
                </a:lnTo>
                <a:cubicBezTo>
                  <a:pt x="54" y="14"/>
                  <a:pt x="47" y="14"/>
                  <a:pt x="40" y="7"/>
                </a:cubicBezTo>
                <a:cubicBezTo>
                  <a:pt x="33" y="7"/>
                  <a:pt x="27" y="7"/>
                  <a:pt x="20" y="7"/>
                </a:cubicBezTo>
                <a:cubicBezTo>
                  <a:pt x="13" y="7"/>
                  <a:pt x="6" y="0"/>
                  <a:pt x="0" y="0"/>
                </a:cubicBezTo>
                <a:cubicBezTo>
                  <a:pt x="0" y="27"/>
                  <a:pt x="13" y="48"/>
                  <a:pt x="20" y="61"/>
                </a:cubicBezTo>
                <a:cubicBezTo>
                  <a:pt x="27" y="68"/>
                  <a:pt x="33" y="68"/>
                  <a:pt x="40" y="75"/>
                </a:cubicBezTo>
                <a:cubicBezTo>
                  <a:pt x="47" y="81"/>
                  <a:pt x="54" y="88"/>
                  <a:pt x="60" y="95"/>
                </a:cubicBezTo>
                <a:lnTo>
                  <a:pt x="67" y="102"/>
                </a:lnTo>
                <a:cubicBezTo>
                  <a:pt x="81" y="115"/>
                  <a:pt x="94" y="129"/>
                  <a:pt x="101" y="149"/>
                </a:cubicBezTo>
                <a:cubicBezTo>
                  <a:pt x="101" y="142"/>
                  <a:pt x="101" y="129"/>
                  <a:pt x="108" y="122"/>
                </a:cubicBezTo>
                <a:cubicBezTo>
                  <a:pt x="114" y="115"/>
                  <a:pt x="128" y="115"/>
                  <a:pt x="135" y="108"/>
                </a:cubicBezTo>
                <a:cubicBezTo>
                  <a:pt x="148" y="95"/>
                  <a:pt x="162" y="81"/>
                  <a:pt x="148" y="54"/>
                </a:cubicBezTo>
                <a:cubicBezTo>
                  <a:pt x="142" y="48"/>
                  <a:pt x="142" y="48"/>
                  <a:pt x="135" y="4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8" name="Freeform 986"/>
          <p:cNvSpPr>
            <a:spLocks noChangeArrowheads="1"/>
          </p:cNvSpPr>
          <p:nvPr/>
        </p:nvSpPr>
        <p:spPr bwMode="auto">
          <a:xfrm>
            <a:off x="8655050" y="5262563"/>
            <a:ext cx="26194" cy="38894"/>
          </a:xfrm>
          <a:custGeom>
            <a:avLst/>
            <a:gdLst>
              <a:gd name="T0" fmla="*/ 49149 w 102"/>
              <a:gd name="T1" fmla="*/ 45551 h 149"/>
              <a:gd name="T2" fmla="*/ 49149 w 102"/>
              <a:gd name="T3" fmla="*/ 45551 h 149"/>
              <a:gd name="T4" fmla="*/ 27937 w 102"/>
              <a:gd name="T5" fmla="*/ 6807 h 149"/>
              <a:gd name="T6" fmla="*/ 24316 w 102"/>
              <a:gd name="T7" fmla="*/ 6807 h 149"/>
              <a:gd name="T8" fmla="*/ 13969 w 102"/>
              <a:gd name="T9" fmla="*/ 3141 h 149"/>
              <a:gd name="T10" fmla="*/ 3621 w 102"/>
              <a:gd name="T11" fmla="*/ 0 h 149"/>
              <a:gd name="T12" fmla="*/ 0 w 102"/>
              <a:gd name="T13" fmla="*/ 0 h 149"/>
              <a:gd name="T14" fmla="*/ 3621 w 102"/>
              <a:gd name="T15" fmla="*/ 10472 h 149"/>
              <a:gd name="T16" fmla="*/ 13969 w 102"/>
              <a:gd name="T17" fmla="*/ 35080 h 149"/>
              <a:gd name="T18" fmla="*/ 24316 w 102"/>
              <a:gd name="T19" fmla="*/ 59688 h 149"/>
              <a:gd name="T20" fmla="*/ 27937 w 102"/>
              <a:gd name="T21" fmla="*/ 63353 h 149"/>
              <a:gd name="T22" fmla="*/ 49149 w 102"/>
              <a:gd name="T23" fmla="*/ 77489 h 149"/>
              <a:gd name="T24" fmla="*/ 52253 w 102"/>
              <a:gd name="T25" fmla="*/ 77489 h 149"/>
              <a:gd name="T26" fmla="*/ 49149 w 102"/>
              <a:gd name="T27" fmla="*/ 45551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149">
                <a:moveTo>
                  <a:pt x="95" y="87"/>
                </a:moveTo>
                <a:lnTo>
                  <a:pt x="95" y="87"/>
                </a:lnTo>
                <a:cubicBezTo>
                  <a:pt x="88" y="60"/>
                  <a:pt x="81" y="33"/>
                  <a:pt x="54" y="13"/>
                </a:cubicBezTo>
                <a:lnTo>
                  <a:pt x="47" y="13"/>
                </a:lnTo>
                <a:cubicBezTo>
                  <a:pt x="41" y="6"/>
                  <a:pt x="34" y="6"/>
                  <a:pt x="27" y="6"/>
                </a:cubicBezTo>
                <a:cubicBezTo>
                  <a:pt x="20" y="0"/>
                  <a:pt x="14" y="0"/>
                  <a:pt x="7" y="0"/>
                </a:cubicBezTo>
                <a:cubicBezTo>
                  <a:pt x="7" y="0"/>
                  <a:pt x="7" y="0"/>
                  <a:pt x="0" y="0"/>
                </a:cubicBezTo>
                <a:cubicBezTo>
                  <a:pt x="7" y="6"/>
                  <a:pt x="7" y="13"/>
                  <a:pt x="7" y="20"/>
                </a:cubicBezTo>
                <a:cubicBezTo>
                  <a:pt x="14" y="33"/>
                  <a:pt x="20" y="47"/>
                  <a:pt x="27" y="67"/>
                </a:cubicBezTo>
                <a:cubicBezTo>
                  <a:pt x="34" y="81"/>
                  <a:pt x="41" y="101"/>
                  <a:pt x="47" y="114"/>
                </a:cubicBezTo>
                <a:lnTo>
                  <a:pt x="54" y="121"/>
                </a:lnTo>
                <a:cubicBezTo>
                  <a:pt x="68" y="135"/>
                  <a:pt x="81" y="141"/>
                  <a:pt x="95" y="148"/>
                </a:cubicBezTo>
                <a:cubicBezTo>
                  <a:pt x="101" y="148"/>
                  <a:pt x="101" y="148"/>
                  <a:pt x="101" y="148"/>
                </a:cubicBezTo>
                <a:cubicBezTo>
                  <a:pt x="101" y="128"/>
                  <a:pt x="101" y="108"/>
                  <a:pt x="95" y="8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99" name="Freeform 987"/>
          <p:cNvSpPr>
            <a:spLocks noChangeArrowheads="1"/>
          </p:cNvSpPr>
          <p:nvPr/>
        </p:nvSpPr>
        <p:spPr bwMode="auto">
          <a:xfrm>
            <a:off x="8487569" y="5242719"/>
            <a:ext cx="59531" cy="76200"/>
          </a:xfrm>
          <a:custGeom>
            <a:avLst/>
            <a:gdLst>
              <a:gd name="T0" fmla="*/ 104782 w 230"/>
              <a:gd name="T1" fmla="*/ 14003 h 292"/>
              <a:gd name="T2" fmla="*/ 104782 w 230"/>
              <a:gd name="T3" fmla="*/ 14003 h 292"/>
              <a:gd name="T4" fmla="*/ 80402 w 230"/>
              <a:gd name="T5" fmla="*/ 0 h 292"/>
              <a:gd name="T6" fmla="*/ 80402 w 230"/>
              <a:gd name="T7" fmla="*/ 0 h 292"/>
              <a:gd name="T8" fmla="*/ 70027 w 230"/>
              <a:gd name="T9" fmla="*/ 14003 h 292"/>
              <a:gd name="T10" fmla="*/ 52391 w 230"/>
              <a:gd name="T11" fmla="*/ 28005 h 292"/>
              <a:gd name="T12" fmla="*/ 38385 w 230"/>
              <a:gd name="T13" fmla="*/ 35266 h 292"/>
              <a:gd name="T14" fmla="*/ 34754 w 230"/>
              <a:gd name="T15" fmla="*/ 35266 h 292"/>
              <a:gd name="T16" fmla="*/ 28011 w 230"/>
              <a:gd name="T17" fmla="*/ 35266 h 292"/>
              <a:gd name="T18" fmla="*/ 20749 w 230"/>
              <a:gd name="T19" fmla="*/ 35266 h 292"/>
              <a:gd name="T20" fmla="*/ 3631 w 230"/>
              <a:gd name="T21" fmla="*/ 38896 h 292"/>
              <a:gd name="T22" fmla="*/ 3631 w 230"/>
              <a:gd name="T23" fmla="*/ 38896 h 292"/>
              <a:gd name="T24" fmla="*/ 3631 w 230"/>
              <a:gd name="T25" fmla="*/ 73644 h 292"/>
              <a:gd name="T26" fmla="*/ 20749 w 230"/>
              <a:gd name="T27" fmla="*/ 108909 h 292"/>
              <a:gd name="T28" fmla="*/ 28011 w 230"/>
              <a:gd name="T29" fmla="*/ 115651 h 292"/>
              <a:gd name="T30" fmla="*/ 34754 w 230"/>
              <a:gd name="T31" fmla="*/ 119282 h 292"/>
              <a:gd name="T32" fmla="*/ 38385 w 230"/>
              <a:gd name="T33" fmla="*/ 122912 h 292"/>
              <a:gd name="T34" fmla="*/ 52391 w 230"/>
              <a:gd name="T35" fmla="*/ 129654 h 292"/>
              <a:gd name="T36" fmla="*/ 70027 w 230"/>
              <a:gd name="T37" fmla="*/ 140026 h 292"/>
              <a:gd name="T38" fmla="*/ 80402 w 230"/>
              <a:gd name="T39" fmla="*/ 147287 h 292"/>
              <a:gd name="T40" fmla="*/ 94407 w 230"/>
              <a:gd name="T41" fmla="*/ 150917 h 292"/>
              <a:gd name="T42" fmla="*/ 104782 w 230"/>
              <a:gd name="T43" fmla="*/ 126024 h 292"/>
              <a:gd name="T44" fmla="*/ 118787 w 230"/>
              <a:gd name="T45" fmla="*/ 126024 h 292"/>
              <a:gd name="T46" fmla="*/ 104782 w 230"/>
              <a:gd name="T47" fmla="*/ 14003 h 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0" h="292">
                <a:moveTo>
                  <a:pt x="202" y="27"/>
                </a:moveTo>
                <a:lnTo>
                  <a:pt x="202" y="27"/>
                </a:lnTo>
                <a:cubicBezTo>
                  <a:pt x="196" y="7"/>
                  <a:pt x="182" y="0"/>
                  <a:pt x="155" y="0"/>
                </a:cubicBezTo>
                <a:cubicBezTo>
                  <a:pt x="148" y="7"/>
                  <a:pt x="142" y="21"/>
                  <a:pt x="135" y="27"/>
                </a:cubicBezTo>
                <a:cubicBezTo>
                  <a:pt x="128" y="41"/>
                  <a:pt x="115" y="48"/>
                  <a:pt x="101" y="54"/>
                </a:cubicBezTo>
                <a:cubicBezTo>
                  <a:pt x="94" y="61"/>
                  <a:pt x="81" y="61"/>
                  <a:pt x="74" y="68"/>
                </a:cubicBezTo>
                <a:cubicBezTo>
                  <a:pt x="67" y="68"/>
                  <a:pt x="67" y="68"/>
                  <a:pt x="67" y="68"/>
                </a:cubicBezTo>
                <a:cubicBezTo>
                  <a:pt x="61" y="68"/>
                  <a:pt x="61" y="68"/>
                  <a:pt x="54" y="68"/>
                </a:cubicBezTo>
                <a:cubicBezTo>
                  <a:pt x="47" y="68"/>
                  <a:pt x="47" y="68"/>
                  <a:pt x="40" y="68"/>
                </a:cubicBezTo>
                <a:cubicBezTo>
                  <a:pt x="27" y="75"/>
                  <a:pt x="20" y="75"/>
                  <a:pt x="7" y="75"/>
                </a:cubicBezTo>
                <a:cubicBezTo>
                  <a:pt x="0" y="95"/>
                  <a:pt x="0" y="122"/>
                  <a:pt x="7" y="142"/>
                </a:cubicBezTo>
                <a:cubicBezTo>
                  <a:pt x="13" y="169"/>
                  <a:pt x="20" y="189"/>
                  <a:pt x="40" y="210"/>
                </a:cubicBezTo>
                <a:cubicBezTo>
                  <a:pt x="47" y="210"/>
                  <a:pt x="47" y="216"/>
                  <a:pt x="54" y="223"/>
                </a:cubicBezTo>
                <a:cubicBezTo>
                  <a:pt x="61" y="223"/>
                  <a:pt x="61" y="230"/>
                  <a:pt x="67" y="230"/>
                </a:cubicBezTo>
                <a:lnTo>
                  <a:pt x="74" y="237"/>
                </a:lnTo>
                <a:cubicBezTo>
                  <a:pt x="81" y="243"/>
                  <a:pt x="88" y="243"/>
                  <a:pt x="101" y="250"/>
                </a:cubicBezTo>
                <a:cubicBezTo>
                  <a:pt x="115" y="257"/>
                  <a:pt x="128" y="264"/>
                  <a:pt x="135" y="270"/>
                </a:cubicBezTo>
                <a:cubicBezTo>
                  <a:pt x="142" y="277"/>
                  <a:pt x="148" y="277"/>
                  <a:pt x="155" y="284"/>
                </a:cubicBezTo>
                <a:cubicBezTo>
                  <a:pt x="169" y="284"/>
                  <a:pt x="175" y="291"/>
                  <a:pt x="182" y="291"/>
                </a:cubicBezTo>
                <a:cubicBezTo>
                  <a:pt x="182" y="270"/>
                  <a:pt x="182" y="250"/>
                  <a:pt x="202" y="243"/>
                </a:cubicBezTo>
                <a:cubicBezTo>
                  <a:pt x="209" y="243"/>
                  <a:pt x="216" y="243"/>
                  <a:pt x="229" y="243"/>
                </a:cubicBezTo>
                <a:cubicBezTo>
                  <a:pt x="182" y="210"/>
                  <a:pt x="229" y="81"/>
                  <a:pt x="202"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00" name="Freeform 988"/>
          <p:cNvSpPr>
            <a:spLocks noChangeArrowheads="1"/>
          </p:cNvSpPr>
          <p:nvPr/>
        </p:nvSpPr>
        <p:spPr bwMode="auto">
          <a:xfrm>
            <a:off x="8470107" y="5306219"/>
            <a:ext cx="28575" cy="46038"/>
          </a:xfrm>
          <a:custGeom>
            <a:avLst/>
            <a:gdLst>
              <a:gd name="T0" fmla="*/ 17891 w 109"/>
              <a:gd name="T1" fmla="*/ 14000 h 177"/>
              <a:gd name="T2" fmla="*/ 17891 w 109"/>
              <a:gd name="T3" fmla="*/ 14000 h 177"/>
              <a:gd name="T4" fmla="*/ 10524 w 109"/>
              <a:gd name="T5" fmla="*/ 0 h 177"/>
              <a:gd name="T6" fmla="*/ 10524 w 109"/>
              <a:gd name="T7" fmla="*/ 0 h 177"/>
              <a:gd name="T8" fmla="*/ 10524 w 109"/>
              <a:gd name="T9" fmla="*/ 42001 h 177"/>
              <a:gd name="T10" fmla="*/ 17891 w 109"/>
              <a:gd name="T11" fmla="*/ 52890 h 177"/>
              <a:gd name="T12" fmla="*/ 24732 w 109"/>
              <a:gd name="T13" fmla="*/ 59630 h 177"/>
              <a:gd name="T14" fmla="*/ 39467 w 109"/>
              <a:gd name="T15" fmla="*/ 73631 h 177"/>
              <a:gd name="T16" fmla="*/ 49991 w 109"/>
              <a:gd name="T17" fmla="*/ 91260 h 177"/>
              <a:gd name="T18" fmla="*/ 39467 w 109"/>
              <a:gd name="T19" fmla="*/ 35260 h 177"/>
              <a:gd name="T20" fmla="*/ 24732 w 109"/>
              <a:gd name="T21" fmla="*/ 17630 h 177"/>
              <a:gd name="T22" fmla="*/ 17891 w 109"/>
              <a:gd name="T23" fmla="*/ 1400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177">
                <a:moveTo>
                  <a:pt x="34" y="27"/>
                </a:moveTo>
                <a:lnTo>
                  <a:pt x="34" y="27"/>
                </a:lnTo>
                <a:cubicBezTo>
                  <a:pt x="34" y="21"/>
                  <a:pt x="27" y="14"/>
                  <a:pt x="20" y="0"/>
                </a:cubicBezTo>
                <a:cubicBezTo>
                  <a:pt x="0" y="27"/>
                  <a:pt x="7" y="54"/>
                  <a:pt x="20" y="81"/>
                </a:cubicBezTo>
                <a:cubicBezTo>
                  <a:pt x="27" y="88"/>
                  <a:pt x="34" y="95"/>
                  <a:pt x="34" y="102"/>
                </a:cubicBezTo>
                <a:cubicBezTo>
                  <a:pt x="41" y="108"/>
                  <a:pt x="41" y="108"/>
                  <a:pt x="47" y="115"/>
                </a:cubicBezTo>
                <a:cubicBezTo>
                  <a:pt x="54" y="122"/>
                  <a:pt x="68" y="135"/>
                  <a:pt x="75" y="142"/>
                </a:cubicBezTo>
                <a:cubicBezTo>
                  <a:pt x="81" y="156"/>
                  <a:pt x="88" y="162"/>
                  <a:pt x="95" y="176"/>
                </a:cubicBezTo>
                <a:cubicBezTo>
                  <a:pt x="108" y="122"/>
                  <a:pt x="95" y="95"/>
                  <a:pt x="75" y="68"/>
                </a:cubicBezTo>
                <a:cubicBezTo>
                  <a:pt x="68" y="61"/>
                  <a:pt x="54" y="48"/>
                  <a:pt x="47" y="34"/>
                </a:cubicBezTo>
                <a:cubicBezTo>
                  <a:pt x="41" y="34"/>
                  <a:pt x="41" y="27"/>
                  <a:pt x="34"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01" name="Freeform 989"/>
          <p:cNvSpPr>
            <a:spLocks noChangeArrowheads="1"/>
          </p:cNvSpPr>
          <p:nvPr/>
        </p:nvSpPr>
        <p:spPr bwMode="auto">
          <a:xfrm>
            <a:off x="8629650" y="5126832"/>
            <a:ext cx="29369" cy="22225"/>
          </a:xfrm>
          <a:custGeom>
            <a:avLst/>
            <a:gdLst>
              <a:gd name="T0" fmla="*/ 31123 w 115"/>
              <a:gd name="T1" fmla="*/ 0 h 82"/>
              <a:gd name="T2" fmla="*/ 31123 w 115"/>
              <a:gd name="T3" fmla="*/ 0 h 82"/>
              <a:gd name="T4" fmla="*/ 20749 w 115"/>
              <a:gd name="T5" fmla="*/ 0 h 82"/>
              <a:gd name="T6" fmla="*/ 3112 w 115"/>
              <a:gd name="T7" fmla="*/ 0 h 82"/>
              <a:gd name="T8" fmla="*/ 20749 w 115"/>
              <a:gd name="T9" fmla="*/ 39874 h 82"/>
              <a:gd name="T10" fmla="*/ 31123 w 115"/>
              <a:gd name="T11" fmla="*/ 39874 h 82"/>
              <a:gd name="T12" fmla="*/ 52391 w 115"/>
              <a:gd name="T13" fmla="*/ 39874 h 82"/>
              <a:gd name="T14" fmla="*/ 56022 w 115"/>
              <a:gd name="T15" fmla="*/ 39874 h 82"/>
              <a:gd name="T16" fmla="*/ 52391 w 115"/>
              <a:gd name="T17" fmla="*/ 11165 h 82"/>
              <a:gd name="T18" fmla="*/ 31123 w 115"/>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82">
                <a:moveTo>
                  <a:pt x="60" y="0"/>
                </a:moveTo>
                <a:lnTo>
                  <a:pt x="60" y="0"/>
                </a:lnTo>
                <a:cubicBezTo>
                  <a:pt x="54" y="0"/>
                  <a:pt x="47" y="0"/>
                  <a:pt x="40" y="0"/>
                </a:cubicBezTo>
                <a:cubicBezTo>
                  <a:pt x="27" y="0"/>
                  <a:pt x="20" y="0"/>
                  <a:pt x="6" y="0"/>
                </a:cubicBezTo>
                <a:cubicBezTo>
                  <a:pt x="0" y="41"/>
                  <a:pt x="13" y="61"/>
                  <a:pt x="40" y="75"/>
                </a:cubicBezTo>
                <a:cubicBezTo>
                  <a:pt x="47" y="75"/>
                  <a:pt x="54" y="75"/>
                  <a:pt x="60" y="75"/>
                </a:cubicBezTo>
                <a:cubicBezTo>
                  <a:pt x="74" y="81"/>
                  <a:pt x="87" y="81"/>
                  <a:pt x="101" y="75"/>
                </a:cubicBezTo>
                <a:cubicBezTo>
                  <a:pt x="108" y="75"/>
                  <a:pt x="108" y="75"/>
                  <a:pt x="108" y="75"/>
                </a:cubicBezTo>
                <a:cubicBezTo>
                  <a:pt x="114" y="48"/>
                  <a:pt x="114" y="27"/>
                  <a:pt x="101" y="21"/>
                </a:cubicBezTo>
                <a:cubicBezTo>
                  <a:pt x="94" y="7"/>
                  <a:pt x="81" y="0"/>
                  <a:pt x="60"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02" name="Freeform 990"/>
          <p:cNvSpPr>
            <a:spLocks noChangeArrowheads="1"/>
          </p:cNvSpPr>
          <p:nvPr/>
        </p:nvSpPr>
        <p:spPr bwMode="auto">
          <a:xfrm>
            <a:off x="8032750" y="4978400"/>
            <a:ext cx="33338" cy="38894"/>
          </a:xfrm>
          <a:custGeom>
            <a:avLst/>
            <a:gdLst>
              <a:gd name="T0" fmla="*/ 34557 w 129"/>
              <a:gd name="T1" fmla="*/ 0 h 149"/>
              <a:gd name="T2" fmla="*/ 34557 w 129"/>
              <a:gd name="T3" fmla="*/ 0 h 149"/>
              <a:gd name="T4" fmla="*/ 17536 w 129"/>
              <a:gd name="T5" fmla="*/ 6807 h 149"/>
              <a:gd name="T6" fmla="*/ 0 w 129"/>
              <a:gd name="T7" fmla="*/ 52881 h 149"/>
              <a:gd name="T8" fmla="*/ 17536 w 129"/>
              <a:gd name="T9" fmla="*/ 56546 h 149"/>
              <a:gd name="T10" fmla="*/ 24241 w 129"/>
              <a:gd name="T11" fmla="*/ 67018 h 149"/>
              <a:gd name="T12" fmla="*/ 17536 w 129"/>
              <a:gd name="T13" fmla="*/ 70683 h 149"/>
              <a:gd name="T14" fmla="*/ 17536 w 129"/>
              <a:gd name="T15" fmla="*/ 73824 h 149"/>
              <a:gd name="T16" fmla="*/ 24241 w 129"/>
              <a:gd name="T17" fmla="*/ 77489 h 149"/>
              <a:gd name="T18" fmla="*/ 34557 w 129"/>
              <a:gd name="T19" fmla="*/ 67018 h 149"/>
              <a:gd name="T20" fmla="*/ 59314 w 129"/>
              <a:gd name="T21" fmla="*/ 56546 h 149"/>
              <a:gd name="T22" fmla="*/ 62409 w 129"/>
              <a:gd name="T23" fmla="*/ 38745 h 149"/>
              <a:gd name="T24" fmla="*/ 59314 w 129"/>
              <a:gd name="T25" fmla="*/ 38745 h 149"/>
              <a:gd name="T26" fmla="*/ 52093 w 129"/>
              <a:gd name="T27" fmla="*/ 0 h 149"/>
              <a:gd name="T28" fmla="*/ 34557 w 129"/>
              <a:gd name="T29" fmla="*/ 0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9" h="149">
                <a:moveTo>
                  <a:pt x="67" y="0"/>
                </a:moveTo>
                <a:lnTo>
                  <a:pt x="67" y="0"/>
                </a:lnTo>
                <a:cubicBezTo>
                  <a:pt x="54" y="0"/>
                  <a:pt x="40" y="6"/>
                  <a:pt x="34" y="13"/>
                </a:cubicBezTo>
                <a:cubicBezTo>
                  <a:pt x="7" y="27"/>
                  <a:pt x="7" y="67"/>
                  <a:pt x="0" y="101"/>
                </a:cubicBezTo>
                <a:cubicBezTo>
                  <a:pt x="7" y="101"/>
                  <a:pt x="20" y="101"/>
                  <a:pt x="34" y="108"/>
                </a:cubicBezTo>
                <a:cubicBezTo>
                  <a:pt x="40" y="108"/>
                  <a:pt x="47" y="114"/>
                  <a:pt x="47" y="128"/>
                </a:cubicBezTo>
                <a:cubicBezTo>
                  <a:pt x="40" y="128"/>
                  <a:pt x="34" y="128"/>
                  <a:pt x="34" y="135"/>
                </a:cubicBezTo>
                <a:lnTo>
                  <a:pt x="34" y="141"/>
                </a:lnTo>
                <a:cubicBezTo>
                  <a:pt x="34" y="148"/>
                  <a:pt x="40" y="148"/>
                  <a:pt x="47" y="148"/>
                </a:cubicBezTo>
                <a:cubicBezTo>
                  <a:pt x="47" y="135"/>
                  <a:pt x="54" y="128"/>
                  <a:pt x="67" y="128"/>
                </a:cubicBezTo>
                <a:cubicBezTo>
                  <a:pt x="81" y="121"/>
                  <a:pt x="101" y="114"/>
                  <a:pt x="115" y="108"/>
                </a:cubicBezTo>
                <a:cubicBezTo>
                  <a:pt x="121" y="101"/>
                  <a:pt x="128" y="94"/>
                  <a:pt x="121" y="74"/>
                </a:cubicBezTo>
                <a:lnTo>
                  <a:pt x="115" y="74"/>
                </a:lnTo>
                <a:cubicBezTo>
                  <a:pt x="94" y="60"/>
                  <a:pt x="94" y="33"/>
                  <a:pt x="101" y="0"/>
                </a:cubicBezTo>
                <a:cubicBezTo>
                  <a:pt x="88" y="0"/>
                  <a:pt x="74" y="0"/>
                  <a:pt x="67"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03" name="Freeform 991"/>
          <p:cNvSpPr>
            <a:spLocks noChangeArrowheads="1"/>
          </p:cNvSpPr>
          <p:nvPr/>
        </p:nvSpPr>
        <p:spPr bwMode="auto">
          <a:xfrm>
            <a:off x="7581107" y="4906963"/>
            <a:ext cx="41275" cy="38894"/>
          </a:xfrm>
          <a:custGeom>
            <a:avLst/>
            <a:gdLst>
              <a:gd name="T0" fmla="*/ 7365 w 157"/>
              <a:gd name="T1" fmla="*/ 0 h 150"/>
              <a:gd name="T2" fmla="*/ 7365 w 157"/>
              <a:gd name="T3" fmla="*/ 0 h 150"/>
              <a:gd name="T4" fmla="*/ 0 w 157"/>
              <a:gd name="T5" fmla="*/ 0 h 150"/>
              <a:gd name="T6" fmla="*/ 7365 w 157"/>
              <a:gd name="T7" fmla="*/ 10922 h 150"/>
              <a:gd name="T8" fmla="*/ 17887 w 157"/>
              <a:gd name="T9" fmla="*/ 35366 h 150"/>
              <a:gd name="T10" fmla="*/ 53661 w 157"/>
              <a:gd name="T11" fmla="*/ 73852 h 150"/>
              <a:gd name="T12" fmla="*/ 64183 w 157"/>
              <a:gd name="T13" fmla="*/ 77493 h 150"/>
              <a:gd name="T14" fmla="*/ 67866 w 157"/>
              <a:gd name="T15" fmla="*/ 77493 h 150"/>
              <a:gd name="T16" fmla="*/ 78387 w 157"/>
              <a:gd name="T17" fmla="*/ 59810 h 150"/>
              <a:gd name="T18" fmla="*/ 78387 w 157"/>
              <a:gd name="T19" fmla="*/ 39007 h 150"/>
              <a:gd name="T20" fmla="*/ 64183 w 157"/>
              <a:gd name="T21" fmla="*/ 17683 h 150"/>
              <a:gd name="T22" fmla="*/ 53661 w 157"/>
              <a:gd name="T23" fmla="*/ 10922 h 150"/>
              <a:gd name="T24" fmla="*/ 17887 w 157"/>
              <a:gd name="T25" fmla="*/ 0 h 150"/>
              <a:gd name="T26" fmla="*/ 7365 w 157"/>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150">
                <a:moveTo>
                  <a:pt x="14" y="0"/>
                </a:moveTo>
                <a:lnTo>
                  <a:pt x="14" y="0"/>
                </a:lnTo>
                <a:cubicBezTo>
                  <a:pt x="7" y="0"/>
                  <a:pt x="7" y="0"/>
                  <a:pt x="0" y="0"/>
                </a:cubicBezTo>
                <a:cubicBezTo>
                  <a:pt x="14" y="21"/>
                  <a:pt x="14" y="21"/>
                  <a:pt x="14" y="21"/>
                </a:cubicBezTo>
                <a:cubicBezTo>
                  <a:pt x="21" y="41"/>
                  <a:pt x="27" y="54"/>
                  <a:pt x="34" y="68"/>
                </a:cubicBezTo>
                <a:cubicBezTo>
                  <a:pt x="54" y="102"/>
                  <a:pt x="75" y="122"/>
                  <a:pt x="102" y="142"/>
                </a:cubicBezTo>
                <a:cubicBezTo>
                  <a:pt x="108" y="142"/>
                  <a:pt x="115" y="142"/>
                  <a:pt x="122" y="149"/>
                </a:cubicBezTo>
                <a:lnTo>
                  <a:pt x="129" y="149"/>
                </a:lnTo>
                <a:cubicBezTo>
                  <a:pt x="142" y="135"/>
                  <a:pt x="149" y="129"/>
                  <a:pt x="149" y="115"/>
                </a:cubicBezTo>
                <a:cubicBezTo>
                  <a:pt x="156" y="102"/>
                  <a:pt x="156" y="88"/>
                  <a:pt x="149" y="75"/>
                </a:cubicBezTo>
                <a:cubicBezTo>
                  <a:pt x="142" y="54"/>
                  <a:pt x="135" y="41"/>
                  <a:pt x="122" y="34"/>
                </a:cubicBezTo>
                <a:cubicBezTo>
                  <a:pt x="115" y="27"/>
                  <a:pt x="108" y="27"/>
                  <a:pt x="102" y="21"/>
                </a:cubicBezTo>
                <a:cubicBezTo>
                  <a:pt x="88" y="14"/>
                  <a:pt x="61" y="7"/>
                  <a:pt x="34" y="0"/>
                </a:cubicBezTo>
                <a:cubicBezTo>
                  <a:pt x="27" y="0"/>
                  <a:pt x="21" y="0"/>
                  <a:pt x="1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04" name="Freeform 992"/>
          <p:cNvSpPr>
            <a:spLocks noChangeArrowheads="1"/>
          </p:cNvSpPr>
          <p:nvPr/>
        </p:nvSpPr>
        <p:spPr bwMode="auto">
          <a:xfrm>
            <a:off x="7616825" y="4988719"/>
            <a:ext cx="41275" cy="26194"/>
          </a:xfrm>
          <a:custGeom>
            <a:avLst/>
            <a:gdLst>
              <a:gd name="T0" fmla="*/ 28409 w 157"/>
              <a:gd name="T1" fmla="*/ 49151 h 102"/>
              <a:gd name="T2" fmla="*/ 28409 w 157"/>
              <a:gd name="T3" fmla="*/ 49151 h 102"/>
              <a:gd name="T4" fmla="*/ 56818 w 157"/>
              <a:gd name="T5" fmla="*/ 45530 h 102"/>
              <a:gd name="T6" fmla="*/ 74705 w 157"/>
              <a:gd name="T7" fmla="*/ 31560 h 102"/>
              <a:gd name="T8" fmla="*/ 82070 w 157"/>
              <a:gd name="T9" fmla="*/ 24317 h 102"/>
              <a:gd name="T10" fmla="*/ 74705 w 157"/>
              <a:gd name="T11" fmla="*/ 24317 h 102"/>
              <a:gd name="T12" fmla="*/ 56818 w 157"/>
              <a:gd name="T13" fmla="*/ 21213 h 102"/>
              <a:gd name="T14" fmla="*/ 28409 w 157"/>
              <a:gd name="T15" fmla="*/ 7243 h 102"/>
              <a:gd name="T16" fmla="*/ 14204 w 157"/>
              <a:gd name="T17" fmla="*/ 0 h 102"/>
              <a:gd name="T18" fmla="*/ 7365 w 157"/>
              <a:gd name="T19" fmla="*/ 24317 h 102"/>
              <a:gd name="T20" fmla="*/ 0 w 157"/>
              <a:gd name="T21" fmla="*/ 49151 h 102"/>
              <a:gd name="T22" fmla="*/ 7365 w 157"/>
              <a:gd name="T23" fmla="*/ 49151 h 102"/>
              <a:gd name="T24" fmla="*/ 28409 w 157"/>
              <a:gd name="T25" fmla="*/ 49151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102">
                <a:moveTo>
                  <a:pt x="54" y="95"/>
                </a:moveTo>
                <a:lnTo>
                  <a:pt x="54" y="95"/>
                </a:lnTo>
                <a:cubicBezTo>
                  <a:pt x="75" y="95"/>
                  <a:pt x="95" y="95"/>
                  <a:pt x="108" y="88"/>
                </a:cubicBezTo>
                <a:cubicBezTo>
                  <a:pt x="122" y="81"/>
                  <a:pt x="135" y="74"/>
                  <a:pt x="142" y="61"/>
                </a:cubicBezTo>
                <a:cubicBezTo>
                  <a:pt x="149" y="61"/>
                  <a:pt x="149" y="54"/>
                  <a:pt x="156" y="47"/>
                </a:cubicBezTo>
                <a:cubicBezTo>
                  <a:pt x="149" y="47"/>
                  <a:pt x="142" y="47"/>
                  <a:pt x="142" y="47"/>
                </a:cubicBezTo>
                <a:cubicBezTo>
                  <a:pt x="129" y="47"/>
                  <a:pt x="122" y="47"/>
                  <a:pt x="108" y="41"/>
                </a:cubicBezTo>
                <a:cubicBezTo>
                  <a:pt x="88" y="34"/>
                  <a:pt x="75" y="20"/>
                  <a:pt x="54" y="14"/>
                </a:cubicBezTo>
                <a:cubicBezTo>
                  <a:pt x="48" y="7"/>
                  <a:pt x="41" y="0"/>
                  <a:pt x="27" y="0"/>
                </a:cubicBezTo>
                <a:cubicBezTo>
                  <a:pt x="27" y="20"/>
                  <a:pt x="21" y="34"/>
                  <a:pt x="14" y="47"/>
                </a:cubicBezTo>
                <a:cubicBezTo>
                  <a:pt x="7" y="61"/>
                  <a:pt x="0" y="74"/>
                  <a:pt x="0" y="95"/>
                </a:cubicBezTo>
                <a:cubicBezTo>
                  <a:pt x="7" y="95"/>
                  <a:pt x="7" y="95"/>
                  <a:pt x="14" y="95"/>
                </a:cubicBezTo>
                <a:cubicBezTo>
                  <a:pt x="27" y="101"/>
                  <a:pt x="41" y="101"/>
                  <a:pt x="54"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05" name="Freeform 993"/>
          <p:cNvSpPr>
            <a:spLocks noChangeArrowheads="1"/>
          </p:cNvSpPr>
          <p:nvPr/>
        </p:nvSpPr>
        <p:spPr bwMode="auto">
          <a:xfrm>
            <a:off x="7679532" y="4543425"/>
            <a:ext cx="38894" cy="39688"/>
          </a:xfrm>
          <a:custGeom>
            <a:avLst/>
            <a:gdLst>
              <a:gd name="T0" fmla="*/ 49404 w 150"/>
              <a:gd name="T1" fmla="*/ 59200 h 156"/>
              <a:gd name="T2" fmla="*/ 49404 w 150"/>
              <a:gd name="T3" fmla="*/ 59200 h 156"/>
              <a:gd name="T4" fmla="*/ 56165 w 150"/>
              <a:gd name="T5" fmla="*/ 55596 h 156"/>
              <a:gd name="T6" fmla="*/ 70206 w 150"/>
              <a:gd name="T7" fmla="*/ 51993 h 156"/>
              <a:gd name="T8" fmla="*/ 77487 w 150"/>
              <a:gd name="T9" fmla="*/ 41697 h 156"/>
              <a:gd name="T10" fmla="*/ 70206 w 150"/>
              <a:gd name="T11" fmla="*/ 38094 h 156"/>
              <a:gd name="T12" fmla="*/ 56165 w 150"/>
              <a:gd name="T13" fmla="*/ 16988 h 156"/>
              <a:gd name="T14" fmla="*/ 49404 w 150"/>
              <a:gd name="T15" fmla="*/ 6692 h 156"/>
              <a:gd name="T16" fmla="*/ 42124 w 150"/>
              <a:gd name="T17" fmla="*/ 0 h 156"/>
              <a:gd name="T18" fmla="*/ 24962 w 150"/>
              <a:gd name="T19" fmla="*/ 3089 h 156"/>
              <a:gd name="T20" fmla="*/ 17682 w 150"/>
              <a:gd name="T21" fmla="*/ 10296 h 156"/>
              <a:gd name="T22" fmla="*/ 17682 w 150"/>
              <a:gd name="T23" fmla="*/ 62289 h 156"/>
              <a:gd name="T24" fmla="*/ 39004 w 150"/>
              <a:gd name="T25" fmla="*/ 79791 h 156"/>
              <a:gd name="T26" fmla="*/ 42124 w 150"/>
              <a:gd name="T27" fmla="*/ 62289 h 156"/>
              <a:gd name="T28" fmla="*/ 49404 w 150"/>
              <a:gd name="T29" fmla="*/ 5920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6">
                <a:moveTo>
                  <a:pt x="95" y="115"/>
                </a:moveTo>
                <a:lnTo>
                  <a:pt x="95" y="115"/>
                </a:lnTo>
                <a:cubicBezTo>
                  <a:pt x="102" y="115"/>
                  <a:pt x="108" y="115"/>
                  <a:pt x="108" y="108"/>
                </a:cubicBezTo>
                <a:cubicBezTo>
                  <a:pt x="122" y="108"/>
                  <a:pt x="129" y="101"/>
                  <a:pt x="135" y="101"/>
                </a:cubicBezTo>
                <a:cubicBezTo>
                  <a:pt x="142" y="94"/>
                  <a:pt x="149" y="87"/>
                  <a:pt x="149" y="81"/>
                </a:cubicBezTo>
                <a:cubicBezTo>
                  <a:pt x="142" y="81"/>
                  <a:pt x="142" y="74"/>
                  <a:pt x="135" y="74"/>
                </a:cubicBezTo>
                <a:cubicBezTo>
                  <a:pt x="122" y="67"/>
                  <a:pt x="115" y="47"/>
                  <a:pt x="108" y="33"/>
                </a:cubicBezTo>
                <a:cubicBezTo>
                  <a:pt x="108" y="27"/>
                  <a:pt x="102" y="20"/>
                  <a:pt x="95" y="13"/>
                </a:cubicBezTo>
                <a:cubicBezTo>
                  <a:pt x="95" y="6"/>
                  <a:pt x="88" y="6"/>
                  <a:pt x="81" y="0"/>
                </a:cubicBezTo>
                <a:cubicBezTo>
                  <a:pt x="68" y="0"/>
                  <a:pt x="61" y="0"/>
                  <a:pt x="48" y="6"/>
                </a:cubicBezTo>
                <a:cubicBezTo>
                  <a:pt x="41" y="6"/>
                  <a:pt x="34" y="13"/>
                  <a:pt x="34" y="20"/>
                </a:cubicBezTo>
                <a:cubicBezTo>
                  <a:pt x="0" y="54"/>
                  <a:pt x="0" y="94"/>
                  <a:pt x="34" y="121"/>
                </a:cubicBezTo>
                <a:cubicBezTo>
                  <a:pt x="41" y="135"/>
                  <a:pt x="54" y="142"/>
                  <a:pt x="75" y="155"/>
                </a:cubicBezTo>
                <a:cubicBezTo>
                  <a:pt x="68" y="142"/>
                  <a:pt x="75" y="128"/>
                  <a:pt x="81" y="121"/>
                </a:cubicBezTo>
                <a:cubicBezTo>
                  <a:pt x="81" y="121"/>
                  <a:pt x="88" y="115"/>
                  <a:pt x="95"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06" name="Freeform 994"/>
          <p:cNvSpPr>
            <a:spLocks noChangeArrowheads="1"/>
          </p:cNvSpPr>
          <p:nvPr/>
        </p:nvSpPr>
        <p:spPr bwMode="auto">
          <a:xfrm>
            <a:off x="7593807" y="4798219"/>
            <a:ext cx="28575" cy="33338"/>
          </a:xfrm>
          <a:custGeom>
            <a:avLst/>
            <a:gdLst>
              <a:gd name="T0" fmla="*/ 28416 w 109"/>
              <a:gd name="T1" fmla="*/ 66024 h 129"/>
              <a:gd name="T2" fmla="*/ 28416 w 109"/>
              <a:gd name="T3" fmla="*/ 66024 h 129"/>
              <a:gd name="T4" fmla="*/ 28416 w 109"/>
              <a:gd name="T5" fmla="*/ 45392 h 129"/>
              <a:gd name="T6" fmla="*/ 38940 w 109"/>
              <a:gd name="T7" fmla="*/ 34560 h 129"/>
              <a:gd name="T8" fmla="*/ 53148 w 109"/>
              <a:gd name="T9" fmla="*/ 24243 h 129"/>
              <a:gd name="T10" fmla="*/ 56832 w 109"/>
              <a:gd name="T11" fmla="*/ 0 h 129"/>
              <a:gd name="T12" fmla="*/ 53148 w 109"/>
              <a:gd name="T13" fmla="*/ 0 h 129"/>
              <a:gd name="T14" fmla="*/ 38940 w 109"/>
              <a:gd name="T15" fmla="*/ 0 h 129"/>
              <a:gd name="T16" fmla="*/ 28416 w 109"/>
              <a:gd name="T17" fmla="*/ 0 h 129"/>
              <a:gd name="T18" fmla="*/ 17365 w 109"/>
              <a:gd name="T19" fmla="*/ 0 h 129"/>
              <a:gd name="T20" fmla="*/ 28416 w 109"/>
              <a:gd name="T21" fmla="*/ 66024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29">
                <a:moveTo>
                  <a:pt x="54" y="128"/>
                </a:moveTo>
                <a:lnTo>
                  <a:pt x="54" y="128"/>
                </a:lnTo>
                <a:cubicBezTo>
                  <a:pt x="54" y="108"/>
                  <a:pt x="54" y="94"/>
                  <a:pt x="54" y="88"/>
                </a:cubicBezTo>
                <a:cubicBezTo>
                  <a:pt x="60" y="81"/>
                  <a:pt x="67" y="74"/>
                  <a:pt x="74" y="67"/>
                </a:cubicBezTo>
                <a:cubicBezTo>
                  <a:pt x="81" y="61"/>
                  <a:pt x="94" y="54"/>
                  <a:pt x="101" y="47"/>
                </a:cubicBezTo>
                <a:cubicBezTo>
                  <a:pt x="108" y="34"/>
                  <a:pt x="108" y="20"/>
                  <a:pt x="108" y="0"/>
                </a:cubicBezTo>
                <a:cubicBezTo>
                  <a:pt x="101" y="0"/>
                  <a:pt x="101" y="0"/>
                  <a:pt x="101" y="0"/>
                </a:cubicBezTo>
                <a:cubicBezTo>
                  <a:pt x="74" y="0"/>
                  <a:pt x="74" y="0"/>
                  <a:pt x="74" y="0"/>
                </a:cubicBezTo>
                <a:cubicBezTo>
                  <a:pt x="54" y="0"/>
                  <a:pt x="54" y="0"/>
                  <a:pt x="54" y="0"/>
                </a:cubicBezTo>
                <a:cubicBezTo>
                  <a:pt x="33" y="0"/>
                  <a:pt x="33" y="0"/>
                  <a:pt x="33" y="0"/>
                </a:cubicBezTo>
                <a:cubicBezTo>
                  <a:pt x="47" y="40"/>
                  <a:pt x="0" y="128"/>
                  <a:pt x="54" y="12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07" name="Freeform 995"/>
          <p:cNvSpPr>
            <a:spLocks noChangeArrowheads="1"/>
          </p:cNvSpPr>
          <p:nvPr/>
        </p:nvSpPr>
        <p:spPr bwMode="auto">
          <a:xfrm>
            <a:off x="7858919" y="4974432"/>
            <a:ext cx="32544" cy="40481"/>
          </a:xfrm>
          <a:custGeom>
            <a:avLst/>
            <a:gdLst>
              <a:gd name="T0" fmla="*/ 45039 w 130"/>
              <a:gd name="T1" fmla="*/ 13899 h 156"/>
              <a:gd name="T2" fmla="*/ 45039 w 130"/>
              <a:gd name="T3" fmla="*/ 13899 h 156"/>
              <a:gd name="T4" fmla="*/ 10748 w 130"/>
              <a:gd name="T5" fmla="*/ 48904 h 156"/>
              <a:gd name="T6" fmla="*/ 0 w 130"/>
              <a:gd name="T7" fmla="*/ 65892 h 156"/>
              <a:gd name="T8" fmla="*/ 10748 w 130"/>
              <a:gd name="T9" fmla="*/ 76703 h 156"/>
              <a:gd name="T10" fmla="*/ 45039 w 130"/>
              <a:gd name="T11" fmla="*/ 76703 h 156"/>
              <a:gd name="T12" fmla="*/ 52204 w 130"/>
              <a:gd name="T13" fmla="*/ 76703 h 156"/>
              <a:gd name="T14" fmla="*/ 55275 w 130"/>
              <a:gd name="T15" fmla="*/ 73099 h 156"/>
              <a:gd name="T16" fmla="*/ 62441 w 130"/>
              <a:gd name="T17" fmla="*/ 0 h 156"/>
              <a:gd name="T18" fmla="*/ 55275 w 130"/>
              <a:gd name="T19" fmla="*/ 7207 h 156"/>
              <a:gd name="T20" fmla="*/ 45039 w 130"/>
              <a:gd name="T21" fmla="*/ 13899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 h="156">
                <a:moveTo>
                  <a:pt x="88" y="27"/>
                </a:moveTo>
                <a:lnTo>
                  <a:pt x="88" y="27"/>
                </a:lnTo>
                <a:cubicBezTo>
                  <a:pt x="61" y="47"/>
                  <a:pt x="41" y="68"/>
                  <a:pt x="21" y="95"/>
                </a:cubicBezTo>
                <a:cubicBezTo>
                  <a:pt x="14" y="101"/>
                  <a:pt x="7" y="115"/>
                  <a:pt x="0" y="128"/>
                </a:cubicBezTo>
                <a:cubicBezTo>
                  <a:pt x="0" y="142"/>
                  <a:pt x="7" y="149"/>
                  <a:pt x="21" y="149"/>
                </a:cubicBezTo>
                <a:cubicBezTo>
                  <a:pt x="34" y="155"/>
                  <a:pt x="61" y="149"/>
                  <a:pt x="88" y="149"/>
                </a:cubicBezTo>
                <a:cubicBezTo>
                  <a:pt x="88" y="149"/>
                  <a:pt x="95" y="149"/>
                  <a:pt x="102" y="149"/>
                </a:cubicBezTo>
                <a:cubicBezTo>
                  <a:pt x="102" y="149"/>
                  <a:pt x="102" y="149"/>
                  <a:pt x="108" y="142"/>
                </a:cubicBezTo>
                <a:cubicBezTo>
                  <a:pt x="129" y="108"/>
                  <a:pt x="129" y="61"/>
                  <a:pt x="122" y="0"/>
                </a:cubicBezTo>
                <a:cubicBezTo>
                  <a:pt x="115" y="7"/>
                  <a:pt x="115" y="7"/>
                  <a:pt x="108" y="14"/>
                </a:cubicBezTo>
                <a:cubicBezTo>
                  <a:pt x="102" y="20"/>
                  <a:pt x="95" y="20"/>
                  <a:pt x="88"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14" name="Freeform 1002"/>
          <p:cNvSpPr>
            <a:spLocks noChangeArrowheads="1"/>
          </p:cNvSpPr>
          <p:nvPr/>
        </p:nvSpPr>
        <p:spPr bwMode="auto">
          <a:xfrm>
            <a:off x="7239000" y="6017419"/>
            <a:ext cx="46038" cy="32544"/>
          </a:xfrm>
          <a:custGeom>
            <a:avLst/>
            <a:gdLst>
              <a:gd name="T0" fmla="*/ 80824 w 176"/>
              <a:gd name="T1" fmla="*/ 38651 h 123"/>
              <a:gd name="T2" fmla="*/ 80824 w 176"/>
              <a:gd name="T3" fmla="*/ 38651 h 123"/>
              <a:gd name="T4" fmla="*/ 42237 w 176"/>
              <a:gd name="T5" fmla="*/ 3656 h 123"/>
              <a:gd name="T6" fmla="*/ 17208 w 176"/>
              <a:gd name="T7" fmla="*/ 0 h 123"/>
              <a:gd name="T8" fmla="*/ 0 w 176"/>
              <a:gd name="T9" fmla="*/ 17759 h 123"/>
              <a:gd name="T10" fmla="*/ 0 w 176"/>
              <a:gd name="T11" fmla="*/ 63723 h 123"/>
              <a:gd name="T12" fmla="*/ 17208 w 176"/>
              <a:gd name="T13" fmla="*/ 63723 h 123"/>
              <a:gd name="T14" fmla="*/ 42237 w 176"/>
              <a:gd name="T15" fmla="*/ 63723 h 123"/>
              <a:gd name="T16" fmla="*/ 80824 w 176"/>
              <a:gd name="T17" fmla="*/ 63723 h 123"/>
              <a:gd name="T18" fmla="*/ 87602 w 176"/>
              <a:gd name="T19" fmla="*/ 63723 h 123"/>
              <a:gd name="T20" fmla="*/ 91253 w 176"/>
              <a:gd name="T21" fmla="*/ 42308 h 123"/>
              <a:gd name="T22" fmla="*/ 80824 w 176"/>
              <a:gd name="T23" fmla="*/ 38651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23">
                <a:moveTo>
                  <a:pt x="155" y="74"/>
                </a:moveTo>
                <a:lnTo>
                  <a:pt x="155" y="74"/>
                </a:lnTo>
                <a:cubicBezTo>
                  <a:pt x="141" y="61"/>
                  <a:pt x="108" y="20"/>
                  <a:pt x="81" y="7"/>
                </a:cubicBezTo>
                <a:cubicBezTo>
                  <a:pt x="67" y="0"/>
                  <a:pt x="54" y="0"/>
                  <a:pt x="33" y="0"/>
                </a:cubicBezTo>
                <a:cubicBezTo>
                  <a:pt x="27" y="7"/>
                  <a:pt x="13" y="14"/>
                  <a:pt x="0" y="34"/>
                </a:cubicBezTo>
                <a:cubicBezTo>
                  <a:pt x="6" y="54"/>
                  <a:pt x="6" y="88"/>
                  <a:pt x="0" y="122"/>
                </a:cubicBezTo>
                <a:cubicBezTo>
                  <a:pt x="33" y="122"/>
                  <a:pt x="33" y="122"/>
                  <a:pt x="33" y="122"/>
                </a:cubicBezTo>
                <a:cubicBezTo>
                  <a:pt x="81" y="122"/>
                  <a:pt x="81" y="122"/>
                  <a:pt x="81" y="122"/>
                </a:cubicBezTo>
                <a:cubicBezTo>
                  <a:pt x="155" y="122"/>
                  <a:pt x="155" y="122"/>
                  <a:pt x="155" y="122"/>
                </a:cubicBezTo>
                <a:cubicBezTo>
                  <a:pt x="168" y="122"/>
                  <a:pt x="168" y="122"/>
                  <a:pt x="168" y="122"/>
                </a:cubicBezTo>
                <a:cubicBezTo>
                  <a:pt x="168" y="108"/>
                  <a:pt x="168" y="95"/>
                  <a:pt x="175" y="81"/>
                </a:cubicBezTo>
                <a:cubicBezTo>
                  <a:pt x="168" y="88"/>
                  <a:pt x="162" y="88"/>
                  <a:pt x="155"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15" name="Freeform 1003"/>
          <p:cNvSpPr>
            <a:spLocks noChangeArrowheads="1"/>
          </p:cNvSpPr>
          <p:nvPr/>
        </p:nvSpPr>
        <p:spPr bwMode="auto">
          <a:xfrm>
            <a:off x="7073900" y="5937250"/>
            <a:ext cx="92869" cy="108744"/>
          </a:xfrm>
          <a:custGeom>
            <a:avLst/>
            <a:gdLst>
              <a:gd name="T0" fmla="*/ 178077 w 359"/>
              <a:gd name="T1" fmla="*/ 171676 h 419"/>
              <a:gd name="T2" fmla="*/ 178077 w 359"/>
              <a:gd name="T3" fmla="*/ 171676 h 419"/>
              <a:gd name="T4" fmla="*/ 171347 w 359"/>
              <a:gd name="T5" fmla="*/ 161272 h 419"/>
              <a:gd name="T6" fmla="*/ 160476 w 359"/>
              <a:gd name="T7" fmla="*/ 147226 h 419"/>
              <a:gd name="T8" fmla="*/ 146499 w 359"/>
              <a:gd name="T9" fmla="*/ 73353 h 419"/>
              <a:gd name="T10" fmla="*/ 122169 w 359"/>
              <a:gd name="T11" fmla="*/ 59306 h 419"/>
              <a:gd name="T12" fmla="*/ 86968 w 359"/>
              <a:gd name="T13" fmla="*/ 31214 h 419"/>
              <a:gd name="T14" fmla="*/ 72991 w 359"/>
              <a:gd name="T15" fmla="*/ 20809 h 419"/>
              <a:gd name="T16" fmla="*/ 27954 w 359"/>
              <a:gd name="T17" fmla="*/ 0 h 419"/>
              <a:gd name="T18" fmla="*/ 13977 w 359"/>
              <a:gd name="T19" fmla="*/ 0 h 419"/>
              <a:gd name="T20" fmla="*/ 3106 w 359"/>
              <a:gd name="T21" fmla="*/ 48902 h 419"/>
              <a:gd name="T22" fmla="*/ 27954 w 359"/>
              <a:gd name="T23" fmla="*/ 59306 h 419"/>
              <a:gd name="T24" fmla="*/ 72991 w 359"/>
              <a:gd name="T25" fmla="*/ 87399 h 419"/>
              <a:gd name="T26" fmla="*/ 86968 w 359"/>
              <a:gd name="T27" fmla="*/ 98324 h 419"/>
              <a:gd name="T28" fmla="*/ 122169 w 359"/>
              <a:gd name="T29" fmla="*/ 133179 h 419"/>
              <a:gd name="T30" fmla="*/ 160476 w 359"/>
              <a:gd name="T31" fmla="*/ 178960 h 419"/>
              <a:gd name="T32" fmla="*/ 171347 w 359"/>
              <a:gd name="T33" fmla="*/ 196648 h 419"/>
              <a:gd name="T34" fmla="*/ 178077 w 359"/>
              <a:gd name="T35" fmla="*/ 207052 h 419"/>
              <a:gd name="T36" fmla="*/ 185324 w 359"/>
              <a:gd name="T37" fmla="*/ 217457 h 419"/>
              <a:gd name="T38" fmla="*/ 185324 w 359"/>
              <a:gd name="T39" fmla="*/ 213815 h 419"/>
              <a:gd name="T40" fmla="*/ 185324 w 359"/>
              <a:gd name="T41" fmla="*/ 185723 h 419"/>
              <a:gd name="T42" fmla="*/ 178077 w 359"/>
              <a:gd name="T43" fmla="*/ 171676 h 4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9" h="419">
                <a:moveTo>
                  <a:pt x="344" y="330"/>
                </a:moveTo>
                <a:lnTo>
                  <a:pt x="344" y="330"/>
                </a:lnTo>
                <a:cubicBezTo>
                  <a:pt x="337" y="324"/>
                  <a:pt x="337" y="317"/>
                  <a:pt x="331" y="310"/>
                </a:cubicBezTo>
                <a:cubicBezTo>
                  <a:pt x="324" y="303"/>
                  <a:pt x="317" y="290"/>
                  <a:pt x="310" y="283"/>
                </a:cubicBezTo>
                <a:cubicBezTo>
                  <a:pt x="283" y="256"/>
                  <a:pt x="256" y="222"/>
                  <a:pt x="283" y="141"/>
                </a:cubicBezTo>
                <a:cubicBezTo>
                  <a:pt x="263" y="135"/>
                  <a:pt x="250" y="128"/>
                  <a:pt x="236" y="114"/>
                </a:cubicBezTo>
                <a:cubicBezTo>
                  <a:pt x="216" y="101"/>
                  <a:pt x="189" y="81"/>
                  <a:pt x="168" y="60"/>
                </a:cubicBezTo>
                <a:cubicBezTo>
                  <a:pt x="162" y="54"/>
                  <a:pt x="148" y="47"/>
                  <a:pt x="141" y="40"/>
                </a:cubicBezTo>
                <a:cubicBezTo>
                  <a:pt x="114" y="27"/>
                  <a:pt x="87" y="13"/>
                  <a:pt x="54" y="0"/>
                </a:cubicBezTo>
                <a:cubicBezTo>
                  <a:pt x="47" y="0"/>
                  <a:pt x="40" y="0"/>
                  <a:pt x="27" y="0"/>
                </a:cubicBezTo>
                <a:cubicBezTo>
                  <a:pt x="33" y="40"/>
                  <a:pt x="0" y="54"/>
                  <a:pt x="6" y="94"/>
                </a:cubicBezTo>
                <a:cubicBezTo>
                  <a:pt x="20" y="101"/>
                  <a:pt x="40" y="108"/>
                  <a:pt x="54" y="114"/>
                </a:cubicBezTo>
                <a:cubicBezTo>
                  <a:pt x="87" y="128"/>
                  <a:pt x="114" y="148"/>
                  <a:pt x="141" y="168"/>
                </a:cubicBezTo>
                <a:cubicBezTo>
                  <a:pt x="148" y="175"/>
                  <a:pt x="162" y="182"/>
                  <a:pt x="168" y="189"/>
                </a:cubicBezTo>
                <a:cubicBezTo>
                  <a:pt x="195" y="209"/>
                  <a:pt x="216" y="229"/>
                  <a:pt x="236" y="256"/>
                </a:cubicBezTo>
                <a:cubicBezTo>
                  <a:pt x="263" y="283"/>
                  <a:pt x="283" y="310"/>
                  <a:pt x="310" y="344"/>
                </a:cubicBezTo>
                <a:cubicBezTo>
                  <a:pt x="317" y="351"/>
                  <a:pt x="324" y="364"/>
                  <a:pt x="331" y="378"/>
                </a:cubicBezTo>
                <a:cubicBezTo>
                  <a:pt x="337" y="384"/>
                  <a:pt x="337" y="391"/>
                  <a:pt x="344" y="398"/>
                </a:cubicBezTo>
                <a:cubicBezTo>
                  <a:pt x="351" y="405"/>
                  <a:pt x="351" y="411"/>
                  <a:pt x="358" y="418"/>
                </a:cubicBezTo>
                <a:cubicBezTo>
                  <a:pt x="358" y="411"/>
                  <a:pt x="358" y="411"/>
                  <a:pt x="358" y="411"/>
                </a:cubicBezTo>
                <a:cubicBezTo>
                  <a:pt x="358" y="391"/>
                  <a:pt x="358" y="371"/>
                  <a:pt x="358" y="357"/>
                </a:cubicBezTo>
                <a:cubicBezTo>
                  <a:pt x="351" y="344"/>
                  <a:pt x="351" y="337"/>
                  <a:pt x="344" y="33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17" name="Freeform 1005"/>
          <p:cNvSpPr>
            <a:spLocks noChangeArrowheads="1"/>
          </p:cNvSpPr>
          <p:nvPr/>
        </p:nvSpPr>
        <p:spPr bwMode="auto">
          <a:xfrm>
            <a:off x="7203282" y="5634038"/>
            <a:ext cx="38894" cy="49213"/>
          </a:xfrm>
          <a:custGeom>
            <a:avLst/>
            <a:gdLst>
              <a:gd name="T0" fmla="*/ 28271 w 149"/>
              <a:gd name="T1" fmla="*/ 87758 h 190"/>
              <a:gd name="T2" fmla="*/ 28271 w 149"/>
              <a:gd name="T3" fmla="*/ 87758 h 190"/>
              <a:gd name="T4" fmla="*/ 42406 w 149"/>
              <a:gd name="T5" fmla="*/ 94509 h 190"/>
              <a:gd name="T6" fmla="*/ 63348 w 149"/>
              <a:gd name="T7" fmla="*/ 91393 h 190"/>
              <a:gd name="T8" fmla="*/ 70677 w 149"/>
              <a:gd name="T9" fmla="*/ 91393 h 190"/>
              <a:gd name="T10" fmla="*/ 63348 w 149"/>
              <a:gd name="T11" fmla="*/ 45697 h 190"/>
              <a:gd name="T12" fmla="*/ 42406 w 149"/>
              <a:gd name="T13" fmla="*/ 21290 h 190"/>
              <a:gd name="T14" fmla="*/ 28271 w 149"/>
              <a:gd name="T15" fmla="*/ 14021 h 190"/>
              <a:gd name="T16" fmla="*/ 10471 w 149"/>
              <a:gd name="T17" fmla="*/ 3635 h 190"/>
              <a:gd name="T18" fmla="*/ 3141 w 149"/>
              <a:gd name="T19" fmla="*/ 0 h 190"/>
              <a:gd name="T20" fmla="*/ 10471 w 149"/>
              <a:gd name="T21" fmla="*/ 59717 h 190"/>
              <a:gd name="T22" fmla="*/ 28271 w 149"/>
              <a:gd name="T23" fmla="*/ 87758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90">
                <a:moveTo>
                  <a:pt x="54" y="169"/>
                </a:moveTo>
                <a:lnTo>
                  <a:pt x="54" y="169"/>
                </a:lnTo>
                <a:cubicBezTo>
                  <a:pt x="60" y="176"/>
                  <a:pt x="67" y="182"/>
                  <a:pt x="81" y="182"/>
                </a:cubicBezTo>
                <a:cubicBezTo>
                  <a:pt x="94" y="189"/>
                  <a:pt x="108" y="189"/>
                  <a:pt x="121" y="176"/>
                </a:cubicBezTo>
                <a:cubicBezTo>
                  <a:pt x="128" y="176"/>
                  <a:pt x="128" y="176"/>
                  <a:pt x="135" y="176"/>
                </a:cubicBezTo>
                <a:cubicBezTo>
                  <a:pt x="148" y="149"/>
                  <a:pt x="141" y="115"/>
                  <a:pt x="121" y="88"/>
                </a:cubicBezTo>
                <a:cubicBezTo>
                  <a:pt x="114" y="68"/>
                  <a:pt x="94" y="54"/>
                  <a:pt x="81" y="41"/>
                </a:cubicBezTo>
                <a:cubicBezTo>
                  <a:pt x="74" y="34"/>
                  <a:pt x="60" y="27"/>
                  <a:pt x="54" y="27"/>
                </a:cubicBezTo>
                <a:cubicBezTo>
                  <a:pt x="40" y="14"/>
                  <a:pt x="27" y="7"/>
                  <a:pt x="20" y="7"/>
                </a:cubicBezTo>
                <a:cubicBezTo>
                  <a:pt x="13" y="0"/>
                  <a:pt x="13" y="0"/>
                  <a:pt x="6" y="0"/>
                </a:cubicBezTo>
                <a:cubicBezTo>
                  <a:pt x="0" y="41"/>
                  <a:pt x="6" y="81"/>
                  <a:pt x="20" y="115"/>
                </a:cubicBezTo>
                <a:cubicBezTo>
                  <a:pt x="27" y="142"/>
                  <a:pt x="40" y="155"/>
                  <a:pt x="54" y="16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21" name="Freeform 1009"/>
          <p:cNvSpPr>
            <a:spLocks noChangeArrowheads="1"/>
          </p:cNvSpPr>
          <p:nvPr/>
        </p:nvSpPr>
        <p:spPr bwMode="auto">
          <a:xfrm>
            <a:off x="7256463" y="5427663"/>
            <a:ext cx="39688" cy="35719"/>
          </a:xfrm>
          <a:custGeom>
            <a:avLst/>
            <a:gdLst>
              <a:gd name="T0" fmla="*/ 45299 w 156"/>
              <a:gd name="T1" fmla="*/ 67469 h 136"/>
              <a:gd name="T2" fmla="*/ 45299 w 156"/>
              <a:gd name="T3" fmla="*/ 67469 h 136"/>
              <a:gd name="T4" fmla="*/ 79787 w 156"/>
              <a:gd name="T5" fmla="*/ 31904 h 136"/>
              <a:gd name="T6" fmla="*/ 45299 w 156"/>
              <a:gd name="T7" fmla="*/ 17783 h 136"/>
              <a:gd name="T8" fmla="*/ 7207 w 156"/>
              <a:gd name="T9" fmla="*/ 3661 h 136"/>
              <a:gd name="T10" fmla="*/ 3603 w 156"/>
              <a:gd name="T11" fmla="*/ 3661 h 136"/>
              <a:gd name="T12" fmla="*/ 7207 w 156"/>
              <a:gd name="T13" fmla="*/ 25105 h 136"/>
              <a:gd name="T14" fmla="*/ 27797 w 156"/>
              <a:gd name="T15" fmla="*/ 70607 h 136"/>
              <a:gd name="T16" fmla="*/ 45299 w 156"/>
              <a:gd name="T17" fmla="*/ 67469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136">
                <a:moveTo>
                  <a:pt x="88" y="129"/>
                </a:moveTo>
                <a:lnTo>
                  <a:pt x="88" y="129"/>
                </a:lnTo>
                <a:cubicBezTo>
                  <a:pt x="122" y="115"/>
                  <a:pt x="128" y="75"/>
                  <a:pt x="155" y="61"/>
                </a:cubicBezTo>
                <a:cubicBezTo>
                  <a:pt x="122" y="68"/>
                  <a:pt x="101" y="48"/>
                  <a:pt x="88" y="34"/>
                </a:cubicBezTo>
                <a:cubicBezTo>
                  <a:pt x="74" y="14"/>
                  <a:pt x="54" y="0"/>
                  <a:pt x="14" y="7"/>
                </a:cubicBezTo>
                <a:cubicBezTo>
                  <a:pt x="7" y="7"/>
                  <a:pt x="7" y="7"/>
                  <a:pt x="7" y="7"/>
                </a:cubicBezTo>
                <a:cubicBezTo>
                  <a:pt x="0" y="27"/>
                  <a:pt x="7" y="41"/>
                  <a:pt x="14" y="48"/>
                </a:cubicBezTo>
                <a:cubicBezTo>
                  <a:pt x="34" y="68"/>
                  <a:pt x="81" y="61"/>
                  <a:pt x="54" y="135"/>
                </a:cubicBezTo>
                <a:cubicBezTo>
                  <a:pt x="68" y="135"/>
                  <a:pt x="81" y="129"/>
                  <a:pt x="88" y="12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24" name="Freeform 1012"/>
          <p:cNvSpPr>
            <a:spLocks noChangeArrowheads="1"/>
          </p:cNvSpPr>
          <p:nvPr/>
        </p:nvSpPr>
        <p:spPr bwMode="auto">
          <a:xfrm>
            <a:off x="7346950" y="5808663"/>
            <a:ext cx="84932" cy="64294"/>
          </a:xfrm>
          <a:custGeom>
            <a:avLst/>
            <a:gdLst>
              <a:gd name="T0" fmla="*/ 141049 w 325"/>
              <a:gd name="T1" fmla="*/ 78144 h 245"/>
              <a:gd name="T2" fmla="*/ 141049 w 325"/>
              <a:gd name="T3" fmla="*/ 78144 h 245"/>
              <a:gd name="T4" fmla="*/ 148362 w 325"/>
              <a:gd name="T5" fmla="*/ 71326 h 245"/>
              <a:gd name="T6" fmla="*/ 158811 w 325"/>
              <a:gd name="T7" fmla="*/ 49823 h 245"/>
              <a:gd name="T8" fmla="*/ 148362 w 325"/>
              <a:gd name="T9" fmla="*/ 25174 h 245"/>
              <a:gd name="T10" fmla="*/ 141049 w 325"/>
              <a:gd name="T11" fmla="*/ 25174 h 245"/>
              <a:gd name="T12" fmla="*/ 134258 w 325"/>
              <a:gd name="T13" fmla="*/ 21503 h 245"/>
              <a:gd name="T14" fmla="*/ 134258 w 325"/>
              <a:gd name="T15" fmla="*/ 0 h 245"/>
              <a:gd name="T16" fmla="*/ 112839 w 325"/>
              <a:gd name="T17" fmla="*/ 0 h 245"/>
              <a:gd name="T18" fmla="*/ 102391 w 325"/>
              <a:gd name="T19" fmla="*/ 3671 h 245"/>
              <a:gd name="T20" fmla="*/ 74181 w 325"/>
              <a:gd name="T21" fmla="*/ 11014 h 245"/>
              <a:gd name="T22" fmla="*/ 70524 w 325"/>
              <a:gd name="T23" fmla="*/ 11014 h 245"/>
              <a:gd name="T24" fmla="*/ 49628 w 325"/>
              <a:gd name="T25" fmla="*/ 17832 h 245"/>
              <a:gd name="T26" fmla="*/ 45971 w 325"/>
              <a:gd name="T27" fmla="*/ 17832 h 245"/>
              <a:gd name="T28" fmla="*/ 28210 w 325"/>
              <a:gd name="T29" fmla="*/ 21503 h 245"/>
              <a:gd name="T30" fmla="*/ 17762 w 325"/>
              <a:gd name="T31" fmla="*/ 25174 h 245"/>
              <a:gd name="T32" fmla="*/ 17762 w 325"/>
              <a:gd name="T33" fmla="*/ 25174 h 245"/>
              <a:gd name="T34" fmla="*/ 17762 w 325"/>
              <a:gd name="T35" fmla="*/ 25174 h 245"/>
              <a:gd name="T36" fmla="*/ 17762 w 325"/>
              <a:gd name="T37" fmla="*/ 74473 h 245"/>
              <a:gd name="T38" fmla="*/ 7314 w 325"/>
              <a:gd name="T39" fmla="*/ 85487 h 245"/>
              <a:gd name="T40" fmla="*/ 3657 w 325"/>
              <a:gd name="T41" fmla="*/ 127968 h 245"/>
              <a:gd name="T42" fmla="*/ 7314 w 325"/>
              <a:gd name="T43" fmla="*/ 127968 h 245"/>
              <a:gd name="T44" fmla="*/ 17762 w 325"/>
              <a:gd name="T45" fmla="*/ 127968 h 245"/>
              <a:gd name="T46" fmla="*/ 28210 w 325"/>
              <a:gd name="T47" fmla="*/ 127968 h 245"/>
              <a:gd name="T48" fmla="*/ 45971 w 325"/>
              <a:gd name="T49" fmla="*/ 127968 h 245"/>
              <a:gd name="T50" fmla="*/ 49628 w 325"/>
              <a:gd name="T51" fmla="*/ 124296 h 245"/>
              <a:gd name="T52" fmla="*/ 70524 w 325"/>
              <a:gd name="T53" fmla="*/ 120625 h 245"/>
              <a:gd name="T54" fmla="*/ 74181 w 325"/>
              <a:gd name="T55" fmla="*/ 120625 h 245"/>
              <a:gd name="T56" fmla="*/ 102391 w 325"/>
              <a:gd name="T57" fmla="*/ 110136 h 245"/>
              <a:gd name="T58" fmla="*/ 112839 w 325"/>
              <a:gd name="T59" fmla="*/ 102794 h 245"/>
              <a:gd name="T60" fmla="*/ 134258 w 325"/>
              <a:gd name="T61" fmla="*/ 85487 h 245"/>
              <a:gd name="T62" fmla="*/ 141049 w 325"/>
              <a:gd name="T63" fmla="*/ 78144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245">
                <a:moveTo>
                  <a:pt x="270" y="149"/>
                </a:moveTo>
                <a:lnTo>
                  <a:pt x="270" y="149"/>
                </a:lnTo>
                <a:cubicBezTo>
                  <a:pt x="277" y="149"/>
                  <a:pt x="277" y="142"/>
                  <a:pt x="284" y="136"/>
                </a:cubicBezTo>
                <a:cubicBezTo>
                  <a:pt x="291" y="122"/>
                  <a:pt x="297" y="109"/>
                  <a:pt x="304" y="95"/>
                </a:cubicBezTo>
                <a:cubicBezTo>
                  <a:pt x="324" y="54"/>
                  <a:pt x="304" y="54"/>
                  <a:pt x="284" y="48"/>
                </a:cubicBezTo>
                <a:cubicBezTo>
                  <a:pt x="277" y="48"/>
                  <a:pt x="277" y="48"/>
                  <a:pt x="270" y="48"/>
                </a:cubicBezTo>
                <a:cubicBezTo>
                  <a:pt x="270" y="41"/>
                  <a:pt x="264" y="41"/>
                  <a:pt x="257" y="41"/>
                </a:cubicBezTo>
                <a:cubicBezTo>
                  <a:pt x="250" y="34"/>
                  <a:pt x="250" y="21"/>
                  <a:pt x="257" y="0"/>
                </a:cubicBezTo>
                <a:cubicBezTo>
                  <a:pt x="243" y="0"/>
                  <a:pt x="230" y="0"/>
                  <a:pt x="216" y="0"/>
                </a:cubicBezTo>
                <a:cubicBezTo>
                  <a:pt x="210" y="0"/>
                  <a:pt x="203" y="0"/>
                  <a:pt x="196" y="7"/>
                </a:cubicBezTo>
                <a:cubicBezTo>
                  <a:pt x="176" y="7"/>
                  <a:pt x="162" y="14"/>
                  <a:pt x="142" y="21"/>
                </a:cubicBezTo>
                <a:cubicBezTo>
                  <a:pt x="135" y="21"/>
                  <a:pt x="135" y="21"/>
                  <a:pt x="135" y="21"/>
                </a:cubicBezTo>
                <a:cubicBezTo>
                  <a:pt x="122" y="27"/>
                  <a:pt x="108" y="27"/>
                  <a:pt x="95" y="34"/>
                </a:cubicBezTo>
                <a:lnTo>
                  <a:pt x="88" y="34"/>
                </a:lnTo>
                <a:cubicBezTo>
                  <a:pt x="74" y="41"/>
                  <a:pt x="68" y="41"/>
                  <a:pt x="54" y="41"/>
                </a:cubicBezTo>
                <a:cubicBezTo>
                  <a:pt x="47" y="41"/>
                  <a:pt x="41" y="48"/>
                  <a:pt x="34" y="48"/>
                </a:cubicBezTo>
                <a:cubicBezTo>
                  <a:pt x="61" y="102"/>
                  <a:pt x="47" y="122"/>
                  <a:pt x="34" y="142"/>
                </a:cubicBezTo>
                <a:cubicBezTo>
                  <a:pt x="27" y="149"/>
                  <a:pt x="20" y="156"/>
                  <a:pt x="14" y="163"/>
                </a:cubicBezTo>
                <a:cubicBezTo>
                  <a:pt x="7" y="183"/>
                  <a:pt x="0" y="203"/>
                  <a:pt x="7" y="244"/>
                </a:cubicBezTo>
                <a:lnTo>
                  <a:pt x="14" y="244"/>
                </a:lnTo>
                <a:cubicBezTo>
                  <a:pt x="20" y="244"/>
                  <a:pt x="27" y="244"/>
                  <a:pt x="34" y="244"/>
                </a:cubicBezTo>
                <a:cubicBezTo>
                  <a:pt x="41" y="244"/>
                  <a:pt x="47" y="244"/>
                  <a:pt x="54" y="244"/>
                </a:cubicBezTo>
                <a:cubicBezTo>
                  <a:pt x="68" y="244"/>
                  <a:pt x="74" y="244"/>
                  <a:pt x="88" y="244"/>
                </a:cubicBezTo>
                <a:cubicBezTo>
                  <a:pt x="88" y="244"/>
                  <a:pt x="95" y="244"/>
                  <a:pt x="95" y="237"/>
                </a:cubicBezTo>
                <a:cubicBezTo>
                  <a:pt x="108" y="237"/>
                  <a:pt x="122" y="237"/>
                  <a:pt x="135" y="230"/>
                </a:cubicBezTo>
                <a:lnTo>
                  <a:pt x="142" y="230"/>
                </a:lnTo>
                <a:cubicBezTo>
                  <a:pt x="162" y="223"/>
                  <a:pt x="183" y="217"/>
                  <a:pt x="196" y="210"/>
                </a:cubicBezTo>
                <a:cubicBezTo>
                  <a:pt x="203" y="210"/>
                  <a:pt x="210" y="203"/>
                  <a:pt x="216" y="196"/>
                </a:cubicBezTo>
                <a:cubicBezTo>
                  <a:pt x="237" y="190"/>
                  <a:pt x="250" y="176"/>
                  <a:pt x="257" y="163"/>
                </a:cubicBezTo>
                <a:cubicBezTo>
                  <a:pt x="264" y="163"/>
                  <a:pt x="270" y="156"/>
                  <a:pt x="270" y="14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25" name="Freeform 1013"/>
          <p:cNvSpPr>
            <a:spLocks noChangeArrowheads="1"/>
          </p:cNvSpPr>
          <p:nvPr/>
        </p:nvSpPr>
        <p:spPr bwMode="auto">
          <a:xfrm>
            <a:off x="7414419" y="6012657"/>
            <a:ext cx="99219" cy="37306"/>
          </a:xfrm>
          <a:custGeom>
            <a:avLst/>
            <a:gdLst>
              <a:gd name="T0" fmla="*/ 172323 w 379"/>
              <a:gd name="T1" fmla="*/ 17457 h 143"/>
              <a:gd name="T2" fmla="*/ 172323 w 379"/>
              <a:gd name="T3" fmla="*/ 17457 h 143"/>
              <a:gd name="T4" fmla="*/ 158267 w 379"/>
              <a:gd name="T5" fmla="*/ 0 h 143"/>
              <a:gd name="T6" fmla="*/ 133277 w 379"/>
              <a:gd name="T7" fmla="*/ 10269 h 143"/>
              <a:gd name="T8" fmla="*/ 133277 w 379"/>
              <a:gd name="T9" fmla="*/ 10269 h 143"/>
              <a:gd name="T10" fmla="*/ 122865 w 379"/>
              <a:gd name="T11" fmla="*/ 13863 h 143"/>
              <a:gd name="T12" fmla="*/ 116097 w 379"/>
              <a:gd name="T13" fmla="*/ 13863 h 143"/>
              <a:gd name="T14" fmla="*/ 77051 w 379"/>
              <a:gd name="T15" fmla="*/ 20538 h 143"/>
              <a:gd name="T16" fmla="*/ 66639 w 379"/>
              <a:gd name="T17" fmla="*/ 20538 h 143"/>
              <a:gd name="T18" fmla="*/ 31758 w 379"/>
              <a:gd name="T19" fmla="*/ 31320 h 143"/>
              <a:gd name="T20" fmla="*/ 14057 w 379"/>
              <a:gd name="T21" fmla="*/ 45183 h 143"/>
              <a:gd name="T22" fmla="*/ 6768 w 379"/>
              <a:gd name="T23" fmla="*/ 51858 h 143"/>
              <a:gd name="T24" fmla="*/ 0 w 379"/>
              <a:gd name="T25" fmla="*/ 59046 h 143"/>
              <a:gd name="T26" fmla="*/ 0 w 379"/>
              <a:gd name="T27" fmla="*/ 65721 h 143"/>
              <a:gd name="T28" fmla="*/ 0 w 379"/>
              <a:gd name="T29" fmla="*/ 65721 h 143"/>
              <a:gd name="T30" fmla="*/ 6768 w 379"/>
              <a:gd name="T31" fmla="*/ 69315 h 143"/>
              <a:gd name="T32" fmla="*/ 14057 w 379"/>
              <a:gd name="T33" fmla="*/ 72910 h 143"/>
              <a:gd name="T34" fmla="*/ 14057 w 379"/>
              <a:gd name="T35" fmla="*/ 72910 h 143"/>
              <a:gd name="T36" fmla="*/ 28113 w 379"/>
              <a:gd name="T37" fmla="*/ 72910 h 143"/>
              <a:gd name="T38" fmla="*/ 31758 w 379"/>
              <a:gd name="T39" fmla="*/ 72910 h 143"/>
              <a:gd name="T40" fmla="*/ 66639 w 379"/>
              <a:gd name="T41" fmla="*/ 51858 h 143"/>
              <a:gd name="T42" fmla="*/ 77051 w 379"/>
              <a:gd name="T43" fmla="*/ 51858 h 143"/>
              <a:gd name="T44" fmla="*/ 77051 w 379"/>
              <a:gd name="T45" fmla="*/ 51858 h 143"/>
              <a:gd name="T46" fmla="*/ 87984 w 379"/>
              <a:gd name="T47" fmla="*/ 72910 h 143"/>
              <a:gd name="T48" fmla="*/ 116097 w 379"/>
              <a:gd name="T49" fmla="*/ 72910 h 143"/>
              <a:gd name="T50" fmla="*/ 122865 w 379"/>
              <a:gd name="T51" fmla="*/ 72910 h 143"/>
              <a:gd name="T52" fmla="*/ 133277 w 379"/>
              <a:gd name="T53" fmla="*/ 72910 h 143"/>
              <a:gd name="T54" fmla="*/ 133277 w 379"/>
              <a:gd name="T55" fmla="*/ 72910 h 143"/>
              <a:gd name="T56" fmla="*/ 172323 w 379"/>
              <a:gd name="T57" fmla="*/ 72910 h 143"/>
              <a:gd name="T58" fmla="*/ 186380 w 379"/>
              <a:gd name="T59" fmla="*/ 72910 h 143"/>
              <a:gd name="T60" fmla="*/ 196792 w 379"/>
              <a:gd name="T61" fmla="*/ 72910 h 143"/>
              <a:gd name="T62" fmla="*/ 186380 w 379"/>
              <a:gd name="T63" fmla="*/ 59046 h 143"/>
              <a:gd name="T64" fmla="*/ 172323 w 379"/>
              <a:gd name="T65" fmla="*/ 17457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9" h="143">
                <a:moveTo>
                  <a:pt x="331" y="34"/>
                </a:moveTo>
                <a:lnTo>
                  <a:pt x="331" y="34"/>
                </a:lnTo>
                <a:cubicBezTo>
                  <a:pt x="324" y="20"/>
                  <a:pt x="317" y="7"/>
                  <a:pt x="304" y="0"/>
                </a:cubicBezTo>
                <a:cubicBezTo>
                  <a:pt x="290" y="13"/>
                  <a:pt x="277" y="20"/>
                  <a:pt x="256" y="20"/>
                </a:cubicBezTo>
                <a:cubicBezTo>
                  <a:pt x="250" y="27"/>
                  <a:pt x="243" y="27"/>
                  <a:pt x="236" y="27"/>
                </a:cubicBezTo>
                <a:cubicBezTo>
                  <a:pt x="229" y="27"/>
                  <a:pt x="229" y="27"/>
                  <a:pt x="223" y="27"/>
                </a:cubicBezTo>
                <a:cubicBezTo>
                  <a:pt x="202" y="34"/>
                  <a:pt x="175" y="34"/>
                  <a:pt x="148" y="40"/>
                </a:cubicBezTo>
                <a:cubicBezTo>
                  <a:pt x="142" y="40"/>
                  <a:pt x="135" y="40"/>
                  <a:pt x="128" y="40"/>
                </a:cubicBezTo>
                <a:cubicBezTo>
                  <a:pt x="108" y="47"/>
                  <a:pt x="81" y="54"/>
                  <a:pt x="61" y="61"/>
                </a:cubicBezTo>
                <a:cubicBezTo>
                  <a:pt x="47" y="67"/>
                  <a:pt x="34" y="74"/>
                  <a:pt x="27" y="88"/>
                </a:cubicBezTo>
                <a:cubicBezTo>
                  <a:pt x="20" y="88"/>
                  <a:pt x="20" y="94"/>
                  <a:pt x="13" y="101"/>
                </a:cubicBezTo>
                <a:cubicBezTo>
                  <a:pt x="7" y="101"/>
                  <a:pt x="7" y="108"/>
                  <a:pt x="0" y="115"/>
                </a:cubicBezTo>
                <a:cubicBezTo>
                  <a:pt x="0" y="121"/>
                  <a:pt x="0" y="121"/>
                  <a:pt x="0" y="128"/>
                </a:cubicBezTo>
                <a:cubicBezTo>
                  <a:pt x="7" y="135"/>
                  <a:pt x="13" y="135"/>
                  <a:pt x="13" y="135"/>
                </a:cubicBezTo>
                <a:cubicBezTo>
                  <a:pt x="20" y="142"/>
                  <a:pt x="20" y="142"/>
                  <a:pt x="27" y="142"/>
                </a:cubicBezTo>
                <a:cubicBezTo>
                  <a:pt x="54" y="142"/>
                  <a:pt x="54" y="142"/>
                  <a:pt x="54" y="142"/>
                </a:cubicBezTo>
                <a:cubicBezTo>
                  <a:pt x="61" y="142"/>
                  <a:pt x="61" y="142"/>
                  <a:pt x="61" y="142"/>
                </a:cubicBezTo>
                <a:cubicBezTo>
                  <a:pt x="81" y="128"/>
                  <a:pt x="101" y="108"/>
                  <a:pt x="128" y="101"/>
                </a:cubicBezTo>
                <a:cubicBezTo>
                  <a:pt x="135" y="101"/>
                  <a:pt x="142" y="101"/>
                  <a:pt x="148" y="101"/>
                </a:cubicBezTo>
                <a:cubicBezTo>
                  <a:pt x="155" y="121"/>
                  <a:pt x="162" y="135"/>
                  <a:pt x="169" y="142"/>
                </a:cubicBezTo>
                <a:cubicBezTo>
                  <a:pt x="223" y="142"/>
                  <a:pt x="223" y="142"/>
                  <a:pt x="223" y="142"/>
                </a:cubicBezTo>
                <a:cubicBezTo>
                  <a:pt x="236" y="142"/>
                  <a:pt x="236" y="142"/>
                  <a:pt x="236" y="142"/>
                </a:cubicBezTo>
                <a:cubicBezTo>
                  <a:pt x="256" y="142"/>
                  <a:pt x="256" y="142"/>
                  <a:pt x="256" y="142"/>
                </a:cubicBezTo>
                <a:cubicBezTo>
                  <a:pt x="331" y="142"/>
                  <a:pt x="331" y="142"/>
                  <a:pt x="331" y="142"/>
                </a:cubicBezTo>
                <a:cubicBezTo>
                  <a:pt x="358" y="142"/>
                  <a:pt x="358" y="142"/>
                  <a:pt x="358" y="142"/>
                </a:cubicBezTo>
                <a:cubicBezTo>
                  <a:pt x="378" y="142"/>
                  <a:pt x="378" y="142"/>
                  <a:pt x="378" y="142"/>
                </a:cubicBezTo>
                <a:cubicBezTo>
                  <a:pt x="371" y="135"/>
                  <a:pt x="364" y="121"/>
                  <a:pt x="358" y="115"/>
                </a:cubicBezTo>
                <a:cubicBezTo>
                  <a:pt x="351" y="88"/>
                  <a:pt x="344" y="61"/>
                  <a:pt x="331" y="3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26" name="Freeform 1014"/>
          <p:cNvSpPr>
            <a:spLocks noChangeArrowheads="1"/>
          </p:cNvSpPr>
          <p:nvPr/>
        </p:nvSpPr>
        <p:spPr bwMode="auto">
          <a:xfrm>
            <a:off x="7320757" y="6019800"/>
            <a:ext cx="69850" cy="30163"/>
          </a:xfrm>
          <a:custGeom>
            <a:avLst/>
            <a:gdLst>
              <a:gd name="T0" fmla="*/ 121881 w 271"/>
              <a:gd name="T1" fmla="*/ 3600 h 116"/>
              <a:gd name="T2" fmla="*/ 121881 w 271"/>
              <a:gd name="T3" fmla="*/ 3600 h 116"/>
              <a:gd name="T4" fmla="*/ 118265 w 271"/>
              <a:gd name="T5" fmla="*/ 0 h 116"/>
              <a:gd name="T6" fmla="*/ 101223 w 271"/>
              <a:gd name="T7" fmla="*/ 0 h 116"/>
              <a:gd name="T8" fmla="*/ 97608 w 271"/>
              <a:gd name="T9" fmla="*/ 0 h 116"/>
              <a:gd name="T10" fmla="*/ 80049 w 271"/>
              <a:gd name="T11" fmla="*/ 0 h 116"/>
              <a:gd name="T12" fmla="*/ 69720 w 271"/>
              <a:gd name="T13" fmla="*/ 0 h 116"/>
              <a:gd name="T14" fmla="*/ 59391 w 271"/>
              <a:gd name="T15" fmla="*/ 0 h 116"/>
              <a:gd name="T16" fmla="*/ 41832 w 271"/>
              <a:gd name="T17" fmla="*/ 0 h 116"/>
              <a:gd name="T18" fmla="*/ 20658 w 271"/>
              <a:gd name="T19" fmla="*/ 3600 h 116"/>
              <a:gd name="T20" fmla="*/ 3615 w 271"/>
              <a:gd name="T21" fmla="*/ 17486 h 116"/>
              <a:gd name="T22" fmla="*/ 3615 w 271"/>
              <a:gd name="T23" fmla="*/ 51943 h 116"/>
              <a:gd name="T24" fmla="*/ 3615 w 271"/>
              <a:gd name="T25" fmla="*/ 51943 h 116"/>
              <a:gd name="T26" fmla="*/ 20658 w 271"/>
              <a:gd name="T27" fmla="*/ 48343 h 116"/>
              <a:gd name="T28" fmla="*/ 41832 w 271"/>
              <a:gd name="T29" fmla="*/ 48343 h 116"/>
              <a:gd name="T30" fmla="*/ 59391 w 271"/>
              <a:gd name="T31" fmla="*/ 55543 h 116"/>
              <a:gd name="T32" fmla="*/ 69720 w 271"/>
              <a:gd name="T33" fmla="*/ 55543 h 116"/>
              <a:gd name="T34" fmla="*/ 76434 w 271"/>
              <a:gd name="T35" fmla="*/ 59143 h 116"/>
              <a:gd name="T36" fmla="*/ 80049 w 271"/>
              <a:gd name="T37" fmla="*/ 59143 h 116"/>
              <a:gd name="T38" fmla="*/ 90377 w 271"/>
              <a:gd name="T39" fmla="*/ 59143 h 116"/>
              <a:gd name="T40" fmla="*/ 93993 w 271"/>
              <a:gd name="T41" fmla="*/ 38057 h 116"/>
              <a:gd name="T42" fmla="*/ 97608 w 271"/>
              <a:gd name="T43" fmla="*/ 38057 h 116"/>
              <a:gd name="T44" fmla="*/ 101223 w 271"/>
              <a:gd name="T45" fmla="*/ 41657 h 116"/>
              <a:gd name="T46" fmla="*/ 111552 w 271"/>
              <a:gd name="T47" fmla="*/ 59143 h 116"/>
              <a:gd name="T48" fmla="*/ 121881 w 271"/>
              <a:gd name="T49" fmla="*/ 59143 h 116"/>
              <a:gd name="T50" fmla="*/ 125496 w 271"/>
              <a:gd name="T51" fmla="*/ 59143 h 116"/>
              <a:gd name="T52" fmla="*/ 139440 w 271"/>
              <a:gd name="T53" fmla="*/ 59143 h 116"/>
              <a:gd name="T54" fmla="*/ 125496 w 271"/>
              <a:gd name="T55" fmla="*/ 13886 h 116"/>
              <a:gd name="T56" fmla="*/ 121881 w 271"/>
              <a:gd name="T57" fmla="*/ 360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1" h="116">
                <a:moveTo>
                  <a:pt x="236" y="7"/>
                </a:moveTo>
                <a:lnTo>
                  <a:pt x="236" y="7"/>
                </a:lnTo>
                <a:cubicBezTo>
                  <a:pt x="236" y="7"/>
                  <a:pt x="236" y="0"/>
                  <a:pt x="229" y="0"/>
                </a:cubicBezTo>
                <a:cubicBezTo>
                  <a:pt x="223" y="0"/>
                  <a:pt x="209" y="0"/>
                  <a:pt x="196" y="0"/>
                </a:cubicBezTo>
                <a:lnTo>
                  <a:pt x="189" y="0"/>
                </a:lnTo>
                <a:cubicBezTo>
                  <a:pt x="175" y="0"/>
                  <a:pt x="169" y="0"/>
                  <a:pt x="155" y="0"/>
                </a:cubicBezTo>
                <a:cubicBezTo>
                  <a:pt x="148" y="0"/>
                  <a:pt x="142" y="0"/>
                  <a:pt x="135" y="0"/>
                </a:cubicBezTo>
                <a:cubicBezTo>
                  <a:pt x="128" y="0"/>
                  <a:pt x="121" y="0"/>
                  <a:pt x="115" y="0"/>
                </a:cubicBezTo>
                <a:cubicBezTo>
                  <a:pt x="108" y="0"/>
                  <a:pt x="94" y="0"/>
                  <a:pt x="81" y="0"/>
                </a:cubicBezTo>
                <a:cubicBezTo>
                  <a:pt x="67" y="0"/>
                  <a:pt x="54" y="0"/>
                  <a:pt x="40" y="7"/>
                </a:cubicBezTo>
                <a:cubicBezTo>
                  <a:pt x="27" y="13"/>
                  <a:pt x="13" y="20"/>
                  <a:pt x="7" y="34"/>
                </a:cubicBezTo>
                <a:cubicBezTo>
                  <a:pt x="0" y="47"/>
                  <a:pt x="0" y="67"/>
                  <a:pt x="7" y="101"/>
                </a:cubicBezTo>
                <a:cubicBezTo>
                  <a:pt x="20" y="94"/>
                  <a:pt x="27" y="94"/>
                  <a:pt x="40" y="94"/>
                </a:cubicBezTo>
                <a:cubicBezTo>
                  <a:pt x="54" y="94"/>
                  <a:pt x="67" y="94"/>
                  <a:pt x="81" y="94"/>
                </a:cubicBezTo>
                <a:cubicBezTo>
                  <a:pt x="94" y="101"/>
                  <a:pt x="108" y="101"/>
                  <a:pt x="115" y="108"/>
                </a:cubicBezTo>
                <a:cubicBezTo>
                  <a:pt x="121" y="108"/>
                  <a:pt x="128" y="108"/>
                  <a:pt x="135" y="108"/>
                </a:cubicBezTo>
                <a:cubicBezTo>
                  <a:pt x="142" y="115"/>
                  <a:pt x="148" y="115"/>
                  <a:pt x="148" y="115"/>
                </a:cubicBezTo>
                <a:cubicBezTo>
                  <a:pt x="155" y="115"/>
                  <a:pt x="155" y="115"/>
                  <a:pt x="155" y="115"/>
                </a:cubicBezTo>
                <a:cubicBezTo>
                  <a:pt x="175" y="115"/>
                  <a:pt x="175" y="115"/>
                  <a:pt x="175" y="115"/>
                </a:cubicBezTo>
                <a:cubicBezTo>
                  <a:pt x="182" y="108"/>
                  <a:pt x="182" y="94"/>
                  <a:pt x="182" y="74"/>
                </a:cubicBezTo>
                <a:cubicBezTo>
                  <a:pt x="182" y="74"/>
                  <a:pt x="182" y="74"/>
                  <a:pt x="189" y="74"/>
                </a:cubicBezTo>
                <a:cubicBezTo>
                  <a:pt x="189" y="81"/>
                  <a:pt x="196" y="81"/>
                  <a:pt x="196" y="81"/>
                </a:cubicBezTo>
                <a:cubicBezTo>
                  <a:pt x="209" y="94"/>
                  <a:pt x="216" y="108"/>
                  <a:pt x="216" y="115"/>
                </a:cubicBezTo>
                <a:cubicBezTo>
                  <a:pt x="236" y="115"/>
                  <a:pt x="236" y="115"/>
                  <a:pt x="236" y="115"/>
                </a:cubicBezTo>
                <a:cubicBezTo>
                  <a:pt x="243" y="115"/>
                  <a:pt x="243" y="115"/>
                  <a:pt x="243" y="115"/>
                </a:cubicBezTo>
                <a:cubicBezTo>
                  <a:pt x="270" y="115"/>
                  <a:pt x="270" y="115"/>
                  <a:pt x="270" y="115"/>
                </a:cubicBezTo>
                <a:cubicBezTo>
                  <a:pt x="263" y="88"/>
                  <a:pt x="257" y="54"/>
                  <a:pt x="243" y="27"/>
                </a:cubicBezTo>
                <a:cubicBezTo>
                  <a:pt x="243" y="20"/>
                  <a:pt x="236" y="13"/>
                  <a:pt x="236"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27" name="Freeform 1015"/>
          <p:cNvSpPr>
            <a:spLocks noChangeArrowheads="1"/>
          </p:cNvSpPr>
          <p:nvPr/>
        </p:nvSpPr>
        <p:spPr bwMode="auto">
          <a:xfrm>
            <a:off x="7166769" y="5743575"/>
            <a:ext cx="169069" cy="207169"/>
          </a:xfrm>
          <a:custGeom>
            <a:avLst/>
            <a:gdLst>
              <a:gd name="T0" fmla="*/ 270230 w 649"/>
              <a:gd name="T1" fmla="*/ 312777 h 798"/>
              <a:gd name="T2" fmla="*/ 270230 w 649"/>
              <a:gd name="T3" fmla="*/ 312777 h 798"/>
              <a:gd name="T4" fmla="*/ 312324 w 649"/>
              <a:gd name="T5" fmla="*/ 277388 h 798"/>
              <a:gd name="T6" fmla="*/ 329473 w 649"/>
              <a:gd name="T7" fmla="*/ 259693 h 798"/>
              <a:gd name="T8" fmla="*/ 336748 w 649"/>
              <a:gd name="T9" fmla="*/ 242519 h 798"/>
              <a:gd name="T10" fmla="*/ 329473 w 649"/>
              <a:gd name="T11" fmla="*/ 228468 h 798"/>
              <a:gd name="T12" fmla="*/ 329473 w 649"/>
              <a:gd name="T13" fmla="*/ 70258 h 798"/>
              <a:gd name="T14" fmla="*/ 336748 w 649"/>
              <a:gd name="T15" fmla="*/ 38512 h 798"/>
              <a:gd name="T16" fmla="*/ 329473 w 649"/>
              <a:gd name="T17" fmla="*/ 38512 h 798"/>
              <a:gd name="T18" fmla="*/ 312324 w 649"/>
              <a:gd name="T19" fmla="*/ 10409 h 798"/>
              <a:gd name="T20" fmla="*/ 287379 w 649"/>
              <a:gd name="T21" fmla="*/ 0 h 798"/>
              <a:gd name="T22" fmla="*/ 270230 w 649"/>
              <a:gd name="T23" fmla="*/ 126464 h 798"/>
              <a:gd name="T24" fmla="*/ 270230 w 649"/>
              <a:gd name="T25" fmla="*/ 182670 h 798"/>
              <a:gd name="T26" fmla="*/ 287379 w 649"/>
              <a:gd name="T27" fmla="*/ 231590 h 798"/>
              <a:gd name="T28" fmla="*/ 270230 w 649"/>
              <a:gd name="T29" fmla="*/ 235233 h 798"/>
              <a:gd name="T30" fmla="*/ 224499 w 649"/>
              <a:gd name="T31" fmla="*/ 249285 h 798"/>
              <a:gd name="T32" fmla="*/ 186043 w 649"/>
              <a:gd name="T33" fmla="*/ 270622 h 798"/>
              <a:gd name="T34" fmla="*/ 161099 w 649"/>
              <a:gd name="T35" fmla="*/ 277388 h 798"/>
              <a:gd name="T36" fmla="*/ 136674 w 649"/>
              <a:gd name="T37" fmla="*/ 284674 h 798"/>
              <a:gd name="T38" fmla="*/ 115887 w 649"/>
              <a:gd name="T39" fmla="*/ 288317 h 798"/>
              <a:gd name="T40" fmla="*/ 101856 w 649"/>
              <a:gd name="T41" fmla="*/ 288317 h 798"/>
              <a:gd name="T42" fmla="*/ 84187 w 649"/>
              <a:gd name="T43" fmla="*/ 288317 h 798"/>
              <a:gd name="T44" fmla="*/ 52487 w 649"/>
              <a:gd name="T45" fmla="*/ 284674 h 798"/>
              <a:gd name="T46" fmla="*/ 24425 w 649"/>
              <a:gd name="T47" fmla="*/ 281031 h 798"/>
              <a:gd name="T48" fmla="*/ 20787 w 649"/>
              <a:gd name="T49" fmla="*/ 295082 h 798"/>
              <a:gd name="T50" fmla="*/ 0 w 649"/>
              <a:gd name="T51" fmla="*/ 337237 h 798"/>
              <a:gd name="T52" fmla="*/ 0 w 649"/>
              <a:gd name="T53" fmla="*/ 347645 h 798"/>
              <a:gd name="T54" fmla="*/ 0 w 649"/>
              <a:gd name="T55" fmla="*/ 347645 h 798"/>
              <a:gd name="T56" fmla="*/ 20787 w 649"/>
              <a:gd name="T57" fmla="*/ 344523 h 798"/>
              <a:gd name="T58" fmla="*/ 52487 w 649"/>
              <a:gd name="T59" fmla="*/ 354931 h 798"/>
              <a:gd name="T60" fmla="*/ 76912 w 649"/>
              <a:gd name="T61" fmla="*/ 347645 h 798"/>
              <a:gd name="T62" fmla="*/ 84187 w 649"/>
              <a:gd name="T63" fmla="*/ 365340 h 798"/>
              <a:gd name="T64" fmla="*/ 101856 w 649"/>
              <a:gd name="T65" fmla="*/ 393443 h 798"/>
              <a:gd name="T66" fmla="*/ 115887 w 649"/>
              <a:gd name="T67" fmla="*/ 403852 h 798"/>
              <a:gd name="T68" fmla="*/ 136674 w 649"/>
              <a:gd name="T69" fmla="*/ 414781 h 798"/>
              <a:gd name="T70" fmla="*/ 161099 w 649"/>
              <a:gd name="T71" fmla="*/ 414781 h 798"/>
              <a:gd name="T72" fmla="*/ 186043 w 649"/>
              <a:gd name="T73" fmla="*/ 414781 h 798"/>
              <a:gd name="T74" fmla="*/ 224499 w 649"/>
              <a:gd name="T75" fmla="*/ 403852 h 798"/>
              <a:gd name="T76" fmla="*/ 259317 w 649"/>
              <a:gd name="T77" fmla="*/ 397086 h 798"/>
              <a:gd name="T78" fmla="*/ 245286 w 649"/>
              <a:gd name="T79" fmla="*/ 333594 h 798"/>
              <a:gd name="T80" fmla="*/ 270230 w 649"/>
              <a:gd name="T81" fmla="*/ 312777 h 7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798">
                <a:moveTo>
                  <a:pt x="520" y="601"/>
                </a:moveTo>
                <a:lnTo>
                  <a:pt x="520" y="601"/>
                </a:lnTo>
                <a:cubicBezTo>
                  <a:pt x="547" y="574"/>
                  <a:pt x="580" y="554"/>
                  <a:pt x="601" y="533"/>
                </a:cubicBezTo>
                <a:cubicBezTo>
                  <a:pt x="614" y="520"/>
                  <a:pt x="621" y="506"/>
                  <a:pt x="634" y="499"/>
                </a:cubicBezTo>
                <a:cubicBezTo>
                  <a:pt x="641" y="486"/>
                  <a:pt x="648" y="479"/>
                  <a:pt x="648" y="466"/>
                </a:cubicBezTo>
                <a:cubicBezTo>
                  <a:pt x="641" y="459"/>
                  <a:pt x="641" y="445"/>
                  <a:pt x="634" y="439"/>
                </a:cubicBezTo>
                <a:cubicBezTo>
                  <a:pt x="594" y="351"/>
                  <a:pt x="601" y="243"/>
                  <a:pt x="634" y="135"/>
                </a:cubicBezTo>
                <a:cubicBezTo>
                  <a:pt x="641" y="114"/>
                  <a:pt x="641" y="94"/>
                  <a:pt x="648" y="74"/>
                </a:cubicBezTo>
                <a:cubicBezTo>
                  <a:pt x="641" y="74"/>
                  <a:pt x="641" y="74"/>
                  <a:pt x="634" y="74"/>
                </a:cubicBezTo>
                <a:cubicBezTo>
                  <a:pt x="594" y="67"/>
                  <a:pt x="614" y="40"/>
                  <a:pt x="601" y="20"/>
                </a:cubicBezTo>
                <a:cubicBezTo>
                  <a:pt x="594" y="13"/>
                  <a:pt x="580" y="6"/>
                  <a:pt x="553" y="0"/>
                </a:cubicBezTo>
                <a:cubicBezTo>
                  <a:pt x="553" y="101"/>
                  <a:pt x="533" y="168"/>
                  <a:pt x="520" y="243"/>
                </a:cubicBezTo>
                <a:cubicBezTo>
                  <a:pt x="520" y="276"/>
                  <a:pt x="513" y="310"/>
                  <a:pt x="520" y="351"/>
                </a:cubicBezTo>
                <a:cubicBezTo>
                  <a:pt x="526" y="378"/>
                  <a:pt x="533" y="412"/>
                  <a:pt x="553" y="445"/>
                </a:cubicBezTo>
                <a:cubicBezTo>
                  <a:pt x="540" y="445"/>
                  <a:pt x="533" y="445"/>
                  <a:pt x="520" y="452"/>
                </a:cubicBezTo>
                <a:cubicBezTo>
                  <a:pt x="486" y="459"/>
                  <a:pt x="459" y="472"/>
                  <a:pt x="432" y="479"/>
                </a:cubicBezTo>
                <a:cubicBezTo>
                  <a:pt x="405" y="493"/>
                  <a:pt x="378" y="506"/>
                  <a:pt x="358" y="520"/>
                </a:cubicBezTo>
                <a:cubicBezTo>
                  <a:pt x="344" y="526"/>
                  <a:pt x="331" y="526"/>
                  <a:pt x="310" y="533"/>
                </a:cubicBezTo>
                <a:cubicBezTo>
                  <a:pt x="297" y="540"/>
                  <a:pt x="283" y="547"/>
                  <a:pt x="263" y="547"/>
                </a:cubicBezTo>
                <a:cubicBezTo>
                  <a:pt x="250" y="547"/>
                  <a:pt x="236" y="554"/>
                  <a:pt x="223" y="554"/>
                </a:cubicBezTo>
                <a:cubicBezTo>
                  <a:pt x="216" y="554"/>
                  <a:pt x="202" y="554"/>
                  <a:pt x="196" y="554"/>
                </a:cubicBezTo>
                <a:cubicBezTo>
                  <a:pt x="189" y="554"/>
                  <a:pt x="175" y="554"/>
                  <a:pt x="162" y="554"/>
                </a:cubicBezTo>
                <a:cubicBezTo>
                  <a:pt x="142" y="554"/>
                  <a:pt x="121" y="554"/>
                  <a:pt x="101" y="547"/>
                </a:cubicBezTo>
                <a:cubicBezTo>
                  <a:pt x="81" y="547"/>
                  <a:pt x="67" y="547"/>
                  <a:pt x="47" y="540"/>
                </a:cubicBezTo>
                <a:cubicBezTo>
                  <a:pt x="47" y="554"/>
                  <a:pt x="40" y="560"/>
                  <a:pt x="40" y="567"/>
                </a:cubicBezTo>
                <a:cubicBezTo>
                  <a:pt x="20" y="594"/>
                  <a:pt x="0" y="614"/>
                  <a:pt x="0" y="648"/>
                </a:cubicBezTo>
                <a:cubicBezTo>
                  <a:pt x="0" y="655"/>
                  <a:pt x="0" y="662"/>
                  <a:pt x="0" y="668"/>
                </a:cubicBezTo>
                <a:cubicBezTo>
                  <a:pt x="13" y="662"/>
                  <a:pt x="27" y="662"/>
                  <a:pt x="40" y="662"/>
                </a:cubicBezTo>
                <a:cubicBezTo>
                  <a:pt x="67" y="662"/>
                  <a:pt x="81" y="675"/>
                  <a:pt x="101" y="682"/>
                </a:cubicBezTo>
                <a:cubicBezTo>
                  <a:pt x="115" y="682"/>
                  <a:pt x="128" y="689"/>
                  <a:pt x="148" y="668"/>
                </a:cubicBezTo>
                <a:cubicBezTo>
                  <a:pt x="155" y="675"/>
                  <a:pt x="155" y="689"/>
                  <a:pt x="162" y="702"/>
                </a:cubicBezTo>
                <a:cubicBezTo>
                  <a:pt x="169" y="722"/>
                  <a:pt x="182" y="743"/>
                  <a:pt x="196" y="756"/>
                </a:cubicBezTo>
                <a:cubicBezTo>
                  <a:pt x="202" y="763"/>
                  <a:pt x="209" y="770"/>
                  <a:pt x="223" y="776"/>
                </a:cubicBezTo>
                <a:cubicBezTo>
                  <a:pt x="236" y="783"/>
                  <a:pt x="250" y="790"/>
                  <a:pt x="263" y="797"/>
                </a:cubicBezTo>
                <a:cubicBezTo>
                  <a:pt x="283" y="797"/>
                  <a:pt x="297" y="797"/>
                  <a:pt x="310" y="797"/>
                </a:cubicBezTo>
                <a:cubicBezTo>
                  <a:pt x="331" y="797"/>
                  <a:pt x="344" y="797"/>
                  <a:pt x="358" y="797"/>
                </a:cubicBezTo>
                <a:cubicBezTo>
                  <a:pt x="385" y="790"/>
                  <a:pt x="412" y="783"/>
                  <a:pt x="432" y="776"/>
                </a:cubicBezTo>
                <a:cubicBezTo>
                  <a:pt x="459" y="776"/>
                  <a:pt x="479" y="770"/>
                  <a:pt x="499" y="763"/>
                </a:cubicBezTo>
                <a:cubicBezTo>
                  <a:pt x="520" y="695"/>
                  <a:pt x="466" y="702"/>
                  <a:pt x="472" y="641"/>
                </a:cubicBezTo>
                <a:cubicBezTo>
                  <a:pt x="493" y="628"/>
                  <a:pt x="506" y="614"/>
                  <a:pt x="520" y="60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28" name="Freeform 1016"/>
          <p:cNvSpPr>
            <a:spLocks noChangeArrowheads="1"/>
          </p:cNvSpPr>
          <p:nvPr/>
        </p:nvSpPr>
        <p:spPr bwMode="auto">
          <a:xfrm>
            <a:off x="7477919" y="5690394"/>
            <a:ext cx="29369" cy="28575"/>
          </a:xfrm>
          <a:custGeom>
            <a:avLst/>
            <a:gdLst>
              <a:gd name="T0" fmla="*/ 6685 w 116"/>
              <a:gd name="T1" fmla="*/ 3684 h 109"/>
              <a:gd name="T2" fmla="*/ 6685 w 116"/>
              <a:gd name="T3" fmla="*/ 3684 h 109"/>
              <a:gd name="T4" fmla="*/ 3600 w 116"/>
              <a:gd name="T5" fmla="*/ 3684 h 109"/>
              <a:gd name="T6" fmla="*/ 6685 w 116"/>
              <a:gd name="T7" fmla="*/ 35785 h 109"/>
              <a:gd name="T8" fmla="*/ 6685 w 116"/>
              <a:gd name="T9" fmla="*/ 38942 h 109"/>
              <a:gd name="T10" fmla="*/ 45254 w 116"/>
              <a:gd name="T11" fmla="*/ 49994 h 109"/>
              <a:gd name="T12" fmla="*/ 55539 w 116"/>
              <a:gd name="T13" fmla="*/ 42626 h 109"/>
              <a:gd name="T14" fmla="*/ 45254 w 116"/>
              <a:gd name="T15" fmla="*/ 10525 h 109"/>
              <a:gd name="T16" fmla="*/ 6685 w 116"/>
              <a:gd name="T17" fmla="*/ 3684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109">
                <a:moveTo>
                  <a:pt x="13" y="7"/>
                </a:moveTo>
                <a:lnTo>
                  <a:pt x="13" y="7"/>
                </a:lnTo>
                <a:cubicBezTo>
                  <a:pt x="7" y="7"/>
                  <a:pt x="7" y="7"/>
                  <a:pt x="7" y="7"/>
                </a:cubicBezTo>
                <a:cubicBezTo>
                  <a:pt x="0" y="34"/>
                  <a:pt x="7" y="54"/>
                  <a:pt x="13" y="68"/>
                </a:cubicBezTo>
                <a:lnTo>
                  <a:pt x="13" y="74"/>
                </a:lnTo>
                <a:cubicBezTo>
                  <a:pt x="27" y="101"/>
                  <a:pt x="61" y="108"/>
                  <a:pt x="88" y="95"/>
                </a:cubicBezTo>
                <a:cubicBezTo>
                  <a:pt x="94" y="95"/>
                  <a:pt x="101" y="88"/>
                  <a:pt x="108" y="81"/>
                </a:cubicBezTo>
                <a:cubicBezTo>
                  <a:pt x="115" y="47"/>
                  <a:pt x="101" y="34"/>
                  <a:pt x="88" y="20"/>
                </a:cubicBezTo>
                <a:cubicBezTo>
                  <a:pt x="74" y="7"/>
                  <a:pt x="47" y="0"/>
                  <a:pt x="13"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29" name="Freeform 1017"/>
          <p:cNvSpPr>
            <a:spLocks noChangeArrowheads="1"/>
          </p:cNvSpPr>
          <p:nvPr/>
        </p:nvSpPr>
        <p:spPr bwMode="auto">
          <a:xfrm>
            <a:off x="8374857" y="5499100"/>
            <a:ext cx="23019" cy="31750"/>
          </a:xfrm>
          <a:custGeom>
            <a:avLst/>
            <a:gdLst>
              <a:gd name="T0" fmla="*/ 7218 w 89"/>
              <a:gd name="T1" fmla="*/ 63723 h 123"/>
              <a:gd name="T2" fmla="*/ 7218 w 89"/>
              <a:gd name="T3" fmla="*/ 63723 h 123"/>
              <a:gd name="T4" fmla="*/ 10827 w 89"/>
              <a:gd name="T5" fmla="*/ 63723 h 123"/>
              <a:gd name="T6" fmla="*/ 24748 w 89"/>
              <a:gd name="T7" fmla="*/ 63723 h 123"/>
              <a:gd name="T8" fmla="*/ 41762 w 89"/>
              <a:gd name="T9" fmla="*/ 42308 h 123"/>
              <a:gd name="T10" fmla="*/ 41762 w 89"/>
              <a:gd name="T11" fmla="*/ 17759 h 123"/>
              <a:gd name="T12" fmla="*/ 24748 w 89"/>
              <a:gd name="T13" fmla="*/ 0 h 123"/>
              <a:gd name="T14" fmla="*/ 17530 w 89"/>
              <a:gd name="T15" fmla="*/ 0 h 123"/>
              <a:gd name="T16" fmla="*/ 10827 w 89"/>
              <a:gd name="T17" fmla="*/ 28205 h 123"/>
              <a:gd name="T18" fmla="*/ 7218 w 89"/>
              <a:gd name="T19" fmla="*/ 63723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23">
                <a:moveTo>
                  <a:pt x="14" y="122"/>
                </a:moveTo>
                <a:lnTo>
                  <a:pt x="14" y="122"/>
                </a:lnTo>
                <a:cubicBezTo>
                  <a:pt x="14" y="122"/>
                  <a:pt x="14" y="122"/>
                  <a:pt x="21" y="122"/>
                </a:cubicBezTo>
                <a:cubicBezTo>
                  <a:pt x="27" y="122"/>
                  <a:pt x="41" y="122"/>
                  <a:pt x="48" y="122"/>
                </a:cubicBezTo>
                <a:cubicBezTo>
                  <a:pt x="68" y="115"/>
                  <a:pt x="75" y="101"/>
                  <a:pt x="81" y="81"/>
                </a:cubicBezTo>
                <a:cubicBezTo>
                  <a:pt x="88" y="68"/>
                  <a:pt x="88" y="47"/>
                  <a:pt x="81" y="34"/>
                </a:cubicBezTo>
                <a:cubicBezTo>
                  <a:pt x="75" y="20"/>
                  <a:pt x="68" y="0"/>
                  <a:pt x="48" y="0"/>
                </a:cubicBezTo>
                <a:cubicBezTo>
                  <a:pt x="41" y="0"/>
                  <a:pt x="41" y="0"/>
                  <a:pt x="34" y="0"/>
                </a:cubicBezTo>
                <a:cubicBezTo>
                  <a:pt x="41" y="27"/>
                  <a:pt x="27" y="41"/>
                  <a:pt x="21" y="54"/>
                </a:cubicBezTo>
                <a:cubicBezTo>
                  <a:pt x="7" y="68"/>
                  <a:pt x="0" y="88"/>
                  <a:pt x="14" y="12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40" name="Freeform 1028"/>
          <p:cNvSpPr>
            <a:spLocks noChangeArrowheads="1"/>
          </p:cNvSpPr>
          <p:nvPr/>
        </p:nvSpPr>
        <p:spPr bwMode="auto">
          <a:xfrm>
            <a:off x="7125494" y="5871369"/>
            <a:ext cx="41275" cy="42863"/>
          </a:xfrm>
          <a:custGeom>
            <a:avLst/>
            <a:gdLst>
              <a:gd name="T0" fmla="*/ 14204 w 157"/>
              <a:gd name="T1" fmla="*/ 77083 h 163"/>
              <a:gd name="T2" fmla="*/ 14204 w 157"/>
              <a:gd name="T3" fmla="*/ 77083 h 163"/>
              <a:gd name="T4" fmla="*/ 17887 w 157"/>
              <a:gd name="T5" fmla="*/ 77083 h 163"/>
              <a:gd name="T6" fmla="*/ 56818 w 157"/>
              <a:gd name="T7" fmla="*/ 70313 h 163"/>
              <a:gd name="T8" fmla="*/ 67866 w 157"/>
              <a:gd name="T9" fmla="*/ 63021 h 163"/>
              <a:gd name="T10" fmla="*/ 74705 w 157"/>
              <a:gd name="T11" fmla="*/ 63021 h 163"/>
              <a:gd name="T12" fmla="*/ 82070 w 157"/>
              <a:gd name="T13" fmla="*/ 63021 h 163"/>
              <a:gd name="T14" fmla="*/ 82070 w 157"/>
              <a:gd name="T15" fmla="*/ 63021 h 163"/>
              <a:gd name="T16" fmla="*/ 82070 w 157"/>
              <a:gd name="T17" fmla="*/ 48958 h 163"/>
              <a:gd name="T18" fmla="*/ 74705 w 157"/>
              <a:gd name="T19" fmla="*/ 20833 h 163"/>
              <a:gd name="T20" fmla="*/ 67866 w 157"/>
              <a:gd name="T21" fmla="*/ 10417 h 163"/>
              <a:gd name="T22" fmla="*/ 56818 w 157"/>
              <a:gd name="T23" fmla="*/ 0 h 163"/>
              <a:gd name="T24" fmla="*/ 53661 w 157"/>
              <a:gd name="T25" fmla="*/ 0 h 163"/>
              <a:gd name="T26" fmla="*/ 17887 w 157"/>
              <a:gd name="T27" fmla="*/ 20833 h 163"/>
              <a:gd name="T28" fmla="*/ 0 w 157"/>
              <a:gd name="T29" fmla="*/ 38542 h 163"/>
              <a:gd name="T30" fmla="*/ 17887 w 157"/>
              <a:gd name="T31" fmla="*/ 45833 h 163"/>
              <a:gd name="T32" fmla="*/ 17887 w 157"/>
              <a:gd name="T33" fmla="*/ 73958 h 163"/>
              <a:gd name="T34" fmla="*/ 14204 w 157"/>
              <a:gd name="T35" fmla="*/ 77083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63">
                <a:moveTo>
                  <a:pt x="27" y="148"/>
                </a:moveTo>
                <a:lnTo>
                  <a:pt x="27" y="148"/>
                </a:lnTo>
                <a:lnTo>
                  <a:pt x="34" y="148"/>
                </a:lnTo>
                <a:cubicBezTo>
                  <a:pt x="75" y="162"/>
                  <a:pt x="88" y="142"/>
                  <a:pt x="108" y="135"/>
                </a:cubicBezTo>
                <a:cubicBezTo>
                  <a:pt x="115" y="128"/>
                  <a:pt x="122" y="128"/>
                  <a:pt x="129" y="121"/>
                </a:cubicBezTo>
                <a:cubicBezTo>
                  <a:pt x="135" y="121"/>
                  <a:pt x="135" y="121"/>
                  <a:pt x="142" y="121"/>
                </a:cubicBezTo>
                <a:cubicBezTo>
                  <a:pt x="149" y="121"/>
                  <a:pt x="149" y="121"/>
                  <a:pt x="156" y="121"/>
                </a:cubicBezTo>
                <a:cubicBezTo>
                  <a:pt x="156" y="94"/>
                  <a:pt x="156" y="94"/>
                  <a:pt x="156" y="94"/>
                </a:cubicBezTo>
                <a:cubicBezTo>
                  <a:pt x="156" y="74"/>
                  <a:pt x="149" y="61"/>
                  <a:pt x="142" y="40"/>
                </a:cubicBezTo>
                <a:cubicBezTo>
                  <a:pt x="135" y="33"/>
                  <a:pt x="135" y="27"/>
                  <a:pt x="129" y="20"/>
                </a:cubicBezTo>
                <a:cubicBezTo>
                  <a:pt x="122" y="13"/>
                  <a:pt x="115" y="6"/>
                  <a:pt x="108" y="0"/>
                </a:cubicBezTo>
                <a:cubicBezTo>
                  <a:pt x="102" y="0"/>
                  <a:pt x="102" y="0"/>
                  <a:pt x="102" y="0"/>
                </a:cubicBezTo>
                <a:cubicBezTo>
                  <a:pt x="102" y="33"/>
                  <a:pt x="61" y="33"/>
                  <a:pt x="34" y="40"/>
                </a:cubicBezTo>
                <a:cubicBezTo>
                  <a:pt x="20" y="47"/>
                  <a:pt x="7" y="54"/>
                  <a:pt x="0" y="74"/>
                </a:cubicBezTo>
                <a:cubicBezTo>
                  <a:pt x="14" y="81"/>
                  <a:pt x="27" y="81"/>
                  <a:pt x="34" y="88"/>
                </a:cubicBezTo>
                <a:cubicBezTo>
                  <a:pt x="54" y="101"/>
                  <a:pt x="48" y="115"/>
                  <a:pt x="34" y="142"/>
                </a:cubicBezTo>
                <a:lnTo>
                  <a:pt x="27" y="148"/>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42" name="Freeform 1030"/>
          <p:cNvSpPr>
            <a:spLocks noChangeArrowheads="1"/>
          </p:cNvSpPr>
          <p:nvPr/>
        </p:nvSpPr>
        <p:spPr bwMode="auto">
          <a:xfrm>
            <a:off x="7444582" y="4727575"/>
            <a:ext cx="21431" cy="26988"/>
          </a:xfrm>
          <a:custGeom>
            <a:avLst/>
            <a:gdLst>
              <a:gd name="T0" fmla="*/ 17544 w 82"/>
              <a:gd name="T1" fmla="*/ 52257 h 102"/>
              <a:gd name="T2" fmla="*/ 17544 w 82"/>
              <a:gd name="T3" fmla="*/ 52257 h 102"/>
              <a:gd name="T4" fmla="*/ 43061 w 82"/>
              <a:gd name="T5" fmla="*/ 52257 h 102"/>
              <a:gd name="T6" fmla="*/ 17544 w 82"/>
              <a:gd name="T7" fmla="*/ 0 h 102"/>
              <a:gd name="T8" fmla="*/ 6911 w 82"/>
              <a:gd name="T9" fmla="*/ 0 h 102"/>
              <a:gd name="T10" fmla="*/ 0 w 82"/>
              <a:gd name="T11" fmla="*/ 0 h 102"/>
              <a:gd name="T12" fmla="*/ 0 w 82"/>
              <a:gd name="T13" fmla="*/ 52257 h 102"/>
              <a:gd name="T14" fmla="*/ 6911 w 82"/>
              <a:gd name="T15" fmla="*/ 52257 h 102"/>
              <a:gd name="T16" fmla="*/ 17544 w 82"/>
              <a:gd name="T17" fmla="*/ 5225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102">
                <a:moveTo>
                  <a:pt x="33" y="101"/>
                </a:moveTo>
                <a:lnTo>
                  <a:pt x="33" y="101"/>
                </a:lnTo>
                <a:cubicBezTo>
                  <a:pt x="81" y="101"/>
                  <a:pt x="81" y="101"/>
                  <a:pt x="81" y="101"/>
                </a:cubicBezTo>
                <a:cubicBezTo>
                  <a:pt x="81" y="47"/>
                  <a:pt x="74" y="6"/>
                  <a:pt x="33" y="0"/>
                </a:cubicBezTo>
                <a:cubicBezTo>
                  <a:pt x="27" y="0"/>
                  <a:pt x="20" y="0"/>
                  <a:pt x="13" y="0"/>
                </a:cubicBezTo>
                <a:cubicBezTo>
                  <a:pt x="13" y="0"/>
                  <a:pt x="6" y="0"/>
                  <a:pt x="0" y="0"/>
                </a:cubicBezTo>
                <a:cubicBezTo>
                  <a:pt x="0" y="101"/>
                  <a:pt x="0" y="101"/>
                  <a:pt x="0" y="101"/>
                </a:cubicBezTo>
                <a:cubicBezTo>
                  <a:pt x="13" y="101"/>
                  <a:pt x="13" y="101"/>
                  <a:pt x="13" y="101"/>
                </a:cubicBezTo>
                <a:lnTo>
                  <a:pt x="33" y="10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44" name="Freeform 1032"/>
          <p:cNvSpPr>
            <a:spLocks noChangeArrowheads="1"/>
          </p:cNvSpPr>
          <p:nvPr/>
        </p:nvSpPr>
        <p:spPr bwMode="auto">
          <a:xfrm>
            <a:off x="7356475" y="5730875"/>
            <a:ext cx="39688" cy="62707"/>
          </a:xfrm>
          <a:custGeom>
            <a:avLst/>
            <a:gdLst>
              <a:gd name="T0" fmla="*/ 24193 w 156"/>
              <a:gd name="T1" fmla="*/ 125680 h 244"/>
              <a:gd name="T2" fmla="*/ 24193 w 156"/>
              <a:gd name="T3" fmla="*/ 125680 h 244"/>
              <a:gd name="T4" fmla="*/ 27797 w 156"/>
              <a:gd name="T5" fmla="*/ 122577 h 244"/>
              <a:gd name="T6" fmla="*/ 31400 w 156"/>
              <a:gd name="T7" fmla="*/ 115336 h 244"/>
              <a:gd name="T8" fmla="*/ 51990 w 156"/>
              <a:gd name="T9" fmla="*/ 111715 h 244"/>
              <a:gd name="T10" fmla="*/ 55593 w 156"/>
              <a:gd name="T11" fmla="*/ 111715 h 244"/>
              <a:gd name="T12" fmla="*/ 76698 w 156"/>
              <a:gd name="T13" fmla="*/ 87407 h 244"/>
              <a:gd name="T14" fmla="*/ 55593 w 156"/>
              <a:gd name="T15" fmla="*/ 77063 h 244"/>
              <a:gd name="T16" fmla="*/ 55593 w 156"/>
              <a:gd name="T17" fmla="*/ 52754 h 244"/>
              <a:gd name="T18" fmla="*/ 62800 w 156"/>
              <a:gd name="T19" fmla="*/ 13964 h 244"/>
              <a:gd name="T20" fmla="*/ 55593 w 156"/>
              <a:gd name="T21" fmla="*/ 24826 h 244"/>
              <a:gd name="T22" fmla="*/ 51990 w 156"/>
              <a:gd name="T23" fmla="*/ 21205 h 244"/>
              <a:gd name="T24" fmla="*/ 31400 w 156"/>
              <a:gd name="T25" fmla="*/ 0 h 244"/>
              <a:gd name="T26" fmla="*/ 27797 w 156"/>
              <a:gd name="T27" fmla="*/ 0 h 244"/>
              <a:gd name="T28" fmla="*/ 24193 w 156"/>
              <a:gd name="T29" fmla="*/ 0 h 244"/>
              <a:gd name="T30" fmla="*/ 10295 w 156"/>
              <a:gd name="T31" fmla="*/ 17585 h 244"/>
              <a:gd name="T32" fmla="*/ 0 w 156"/>
              <a:gd name="T33" fmla="*/ 69822 h 244"/>
              <a:gd name="T34" fmla="*/ 0 w 156"/>
              <a:gd name="T35" fmla="*/ 80683 h 244"/>
              <a:gd name="T36" fmla="*/ 10295 w 156"/>
              <a:gd name="T37" fmla="*/ 118956 h 244"/>
              <a:gd name="T38" fmla="*/ 24193 w 156"/>
              <a:gd name="T39" fmla="*/ 125680 h 2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244">
                <a:moveTo>
                  <a:pt x="47" y="243"/>
                </a:moveTo>
                <a:lnTo>
                  <a:pt x="47" y="243"/>
                </a:lnTo>
                <a:cubicBezTo>
                  <a:pt x="47" y="243"/>
                  <a:pt x="47" y="237"/>
                  <a:pt x="54" y="237"/>
                </a:cubicBezTo>
                <a:cubicBezTo>
                  <a:pt x="54" y="230"/>
                  <a:pt x="54" y="230"/>
                  <a:pt x="61" y="223"/>
                </a:cubicBezTo>
                <a:cubicBezTo>
                  <a:pt x="74" y="216"/>
                  <a:pt x="88" y="216"/>
                  <a:pt x="101" y="216"/>
                </a:cubicBezTo>
                <a:lnTo>
                  <a:pt x="108" y="216"/>
                </a:lnTo>
                <a:cubicBezTo>
                  <a:pt x="135" y="210"/>
                  <a:pt x="155" y="203"/>
                  <a:pt x="149" y="169"/>
                </a:cubicBezTo>
                <a:cubicBezTo>
                  <a:pt x="128" y="162"/>
                  <a:pt x="115" y="156"/>
                  <a:pt x="108" y="149"/>
                </a:cubicBezTo>
                <a:cubicBezTo>
                  <a:pt x="94" y="135"/>
                  <a:pt x="101" y="122"/>
                  <a:pt x="108" y="102"/>
                </a:cubicBezTo>
                <a:cubicBezTo>
                  <a:pt x="128" y="75"/>
                  <a:pt x="149" y="48"/>
                  <a:pt x="122" y="27"/>
                </a:cubicBezTo>
                <a:cubicBezTo>
                  <a:pt x="122" y="41"/>
                  <a:pt x="115" y="48"/>
                  <a:pt x="108" y="48"/>
                </a:cubicBezTo>
                <a:cubicBezTo>
                  <a:pt x="108" y="48"/>
                  <a:pt x="101" y="48"/>
                  <a:pt x="101" y="41"/>
                </a:cubicBezTo>
                <a:cubicBezTo>
                  <a:pt x="88" y="34"/>
                  <a:pt x="74" y="7"/>
                  <a:pt x="61" y="0"/>
                </a:cubicBezTo>
                <a:lnTo>
                  <a:pt x="54" y="0"/>
                </a:lnTo>
                <a:cubicBezTo>
                  <a:pt x="47" y="0"/>
                  <a:pt x="47" y="0"/>
                  <a:pt x="47" y="0"/>
                </a:cubicBezTo>
                <a:cubicBezTo>
                  <a:pt x="40" y="7"/>
                  <a:pt x="34" y="21"/>
                  <a:pt x="20" y="34"/>
                </a:cubicBezTo>
                <a:cubicBezTo>
                  <a:pt x="7" y="61"/>
                  <a:pt x="0" y="102"/>
                  <a:pt x="0" y="135"/>
                </a:cubicBezTo>
                <a:cubicBezTo>
                  <a:pt x="0" y="156"/>
                  <a:pt x="0" y="156"/>
                  <a:pt x="0" y="156"/>
                </a:cubicBezTo>
                <a:cubicBezTo>
                  <a:pt x="0" y="183"/>
                  <a:pt x="7" y="210"/>
                  <a:pt x="20" y="230"/>
                </a:cubicBezTo>
                <a:cubicBezTo>
                  <a:pt x="27" y="237"/>
                  <a:pt x="40" y="243"/>
                  <a:pt x="47" y="24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45" name="Freeform 1033"/>
          <p:cNvSpPr>
            <a:spLocks noChangeArrowheads="1"/>
          </p:cNvSpPr>
          <p:nvPr/>
        </p:nvSpPr>
        <p:spPr bwMode="auto">
          <a:xfrm>
            <a:off x="7455694" y="4768057"/>
            <a:ext cx="33338" cy="46038"/>
          </a:xfrm>
          <a:custGeom>
            <a:avLst/>
            <a:gdLst>
              <a:gd name="T0" fmla="*/ 48484 w 129"/>
              <a:gd name="T1" fmla="*/ 91260 h 177"/>
              <a:gd name="T2" fmla="*/ 48484 w 129"/>
              <a:gd name="T3" fmla="*/ 91260 h 177"/>
              <a:gd name="T4" fmla="*/ 66020 w 129"/>
              <a:gd name="T5" fmla="*/ 91260 h 177"/>
              <a:gd name="T6" fmla="*/ 48484 w 129"/>
              <a:gd name="T7" fmla="*/ 35260 h 177"/>
              <a:gd name="T8" fmla="*/ 48484 w 129"/>
              <a:gd name="T9" fmla="*/ 31630 h 177"/>
              <a:gd name="T10" fmla="*/ 38168 w 129"/>
              <a:gd name="T11" fmla="*/ 21260 h 177"/>
              <a:gd name="T12" fmla="*/ 31463 w 129"/>
              <a:gd name="T13" fmla="*/ 17630 h 177"/>
              <a:gd name="T14" fmla="*/ 0 w 129"/>
              <a:gd name="T15" fmla="*/ 0 h 177"/>
              <a:gd name="T16" fmla="*/ 31463 w 129"/>
              <a:gd name="T17" fmla="*/ 49260 h 177"/>
              <a:gd name="T18" fmla="*/ 31463 w 129"/>
              <a:gd name="T19" fmla="*/ 63260 h 177"/>
              <a:gd name="T20" fmla="*/ 13926 w 129"/>
              <a:gd name="T21" fmla="*/ 91260 h 177"/>
              <a:gd name="T22" fmla="*/ 31463 w 129"/>
              <a:gd name="T23" fmla="*/ 91260 h 177"/>
              <a:gd name="T24" fmla="*/ 38168 w 129"/>
              <a:gd name="T25" fmla="*/ 91260 h 177"/>
              <a:gd name="T26" fmla="*/ 48484 w 129"/>
              <a:gd name="T27" fmla="*/ 91260 h 1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77">
                <a:moveTo>
                  <a:pt x="94" y="176"/>
                </a:moveTo>
                <a:lnTo>
                  <a:pt x="94" y="176"/>
                </a:lnTo>
                <a:cubicBezTo>
                  <a:pt x="128" y="176"/>
                  <a:pt x="128" y="176"/>
                  <a:pt x="128" y="176"/>
                </a:cubicBezTo>
                <a:cubicBezTo>
                  <a:pt x="128" y="128"/>
                  <a:pt x="115" y="95"/>
                  <a:pt x="94" y="68"/>
                </a:cubicBezTo>
                <a:cubicBezTo>
                  <a:pt x="94" y="61"/>
                  <a:pt x="94" y="61"/>
                  <a:pt x="94" y="61"/>
                </a:cubicBezTo>
                <a:cubicBezTo>
                  <a:pt x="88" y="54"/>
                  <a:pt x="81" y="47"/>
                  <a:pt x="74" y="41"/>
                </a:cubicBezTo>
                <a:cubicBezTo>
                  <a:pt x="67" y="41"/>
                  <a:pt x="67" y="34"/>
                  <a:pt x="61" y="34"/>
                </a:cubicBezTo>
                <a:cubicBezTo>
                  <a:pt x="40" y="20"/>
                  <a:pt x="20" y="14"/>
                  <a:pt x="0" y="0"/>
                </a:cubicBezTo>
                <a:cubicBezTo>
                  <a:pt x="27" y="47"/>
                  <a:pt x="54" y="68"/>
                  <a:pt x="61" y="95"/>
                </a:cubicBezTo>
                <a:cubicBezTo>
                  <a:pt x="61" y="101"/>
                  <a:pt x="61" y="108"/>
                  <a:pt x="61" y="122"/>
                </a:cubicBezTo>
                <a:cubicBezTo>
                  <a:pt x="54" y="135"/>
                  <a:pt x="47" y="149"/>
                  <a:pt x="27" y="176"/>
                </a:cubicBezTo>
                <a:cubicBezTo>
                  <a:pt x="61" y="176"/>
                  <a:pt x="61" y="176"/>
                  <a:pt x="61" y="176"/>
                </a:cubicBezTo>
                <a:cubicBezTo>
                  <a:pt x="74" y="176"/>
                  <a:pt x="74" y="176"/>
                  <a:pt x="74" y="176"/>
                </a:cubicBezTo>
                <a:cubicBezTo>
                  <a:pt x="94" y="176"/>
                  <a:pt x="94" y="176"/>
                  <a:pt x="94" y="1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47" name="Freeform 1035"/>
          <p:cNvSpPr>
            <a:spLocks noChangeArrowheads="1"/>
          </p:cNvSpPr>
          <p:nvPr/>
        </p:nvSpPr>
        <p:spPr bwMode="auto">
          <a:xfrm>
            <a:off x="8866982" y="5190332"/>
            <a:ext cx="36513" cy="77788"/>
          </a:xfrm>
          <a:custGeom>
            <a:avLst/>
            <a:gdLst>
              <a:gd name="T0" fmla="*/ 48775 w 143"/>
              <a:gd name="T1" fmla="*/ 42409 h 298"/>
              <a:gd name="T2" fmla="*/ 48775 w 143"/>
              <a:gd name="T3" fmla="*/ 42409 h 298"/>
              <a:gd name="T4" fmla="*/ 13862 w 143"/>
              <a:gd name="T5" fmla="*/ 6806 h 298"/>
              <a:gd name="T6" fmla="*/ 13862 w 143"/>
              <a:gd name="T7" fmla="*/ 6806 h 298"/>
              <a:gd name="T8" fmla="*/ 0 w 143"/>
              <a:gd name="T9" fmla="*/ 0 h 298"/>
              <a:gd name="T10" fmla="*/ 13862 w 143"/>
              <a:gd name="T11" fmla="*/ 77489 h 298"/>
              <a:gd name="T12" fmla="*/ 13862 w 143"/>
              <a:gd name="T13" fmla="*/ 84819 h 298"/>
              <a:gd name="T14" fmla="*/ 48775 w 143"/>
              <a:gd name="T15" fmla="*/ 134035 h 298"/>
              <a:gd name="T16" fmla="*/ 52369 w 143"/>
              <a:gd name="T17" fmla="*/ 137700 h 298"/>
              <a:gd name="T18" fmla="*/ 66231 w 143"/>
              <a:gd name="T19" fmla="*/ 155501 h 298"/>
              <a:gd name="T20" fmla="*/ 52369 w 143"/>
              <a:gd name="T21" fmla="*/ 45551 h 298"/>
              <a:gd name="T22" fmla="*/ 48775 w 143"/>
              <a:gd name="T23" fmla="*/ 42409 h 2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 h="298">
                <a:moveTo>
                  <a:pt x="95" y="81"/>
                </a:moveTo>
                <a:lnTo>
                  <a:pt x="95" y="81"/>
                </a:lnTo>
                <a:cubicBezTo>
                  <a:pt x="81" y="54"/>
                  <a:pt x="54" y="33"/>
                  <a:pt x="27" y="13"/>
                </a:cubicBezTo>
                <a:cubicBezTo>
                  <a:pt x="20" y="13"/>
                  <a:pt x="7" y="6"/>
                  <a:pt x="0" y="0"/>
                </a:cubicBezTo>
                <a:cubicBezTo>
                  <a:pt x="7" y="74"/>
                  <a:pt x="14" y="114"/>
                  <a:pt x="27" y="148"/>
                </a:cubicBezTo>
                <a:cubicBezTo>
                  <a:pt x="27" y="155"/>
                  <a:pt x="27" y="155"/>
                  <a:pt x="27" y="162"/>
                </a:cubicBezTo>
                <a:cubicBezTo>
                  <a:pt x="48" y="196"/>
                  <a:pt x="68" y="223"/>
                  <a:pt x="95" y="256"/>
                </a:cubicBezTo>
                <a:cubicBezTo>
                  <a:pt x="102" y="263"/>
                  <a:pt x="102" y="263"/>
                  <a:pt x="102" y="263"/>
                </a:cubicBezTo>
                <a:cubicBezTo>
                  <a:pt x="108" y="270"/>
                  <a:pt x="115" y="283"/>
                  <a:pt x="129" y="297"/>
                </a:cubicBezTo>
                <a:cubicBezTo>
                  <a:pt x="142" y="202"/>
                  <a:pt x="129" y="135"/>
                  <a:pt x="102" y="87"/>
                </a:cubicBezTo>
                <a:lnTo>
                  <a:pt x="95" y="8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49" name="Freeform 1037"/>
          <p:cNvSpPr>
            <a:spLocks noChangeArrowheads="1"/>
          </p:cNvSpPr>
          <p:nvPr/>
        </p:nvSpPr>
        <p:spPr bwMode="auto">
          <a:xfrm>
            <a:off x="8952707" y="5395913"/>
            <a:ext cx="51594" cy="38894"/>
          </a:xfrm>
          <a:custGeom>
            <a:avLst/>
            <a:gdLst>
              <a:gd name="T0" fmla="*/ 17819 w 197"/>
              <a:gd name="T1" fmla="*/ 77489 h 149"/>
              <a:gd name="T2" fmla="*/ 17819 w 197"/>
              <a:gd name="T3" fmla="*/ 77489 h 149"/>
              <a:gd name="T4" fmla="*/ 38782 w 197"/>
              <a:gd name="T5" fmla="*/ 74348 h 149"/>
              <a:gd name="T6" fmla="*/ 70751 w 197"/>
              <a:gd name="T7" fmla="*/ 67018 h 149"/>
              <a:gd name="T8" fmla="*/ 81233 w 197"/>
              <a:gd name="T9" fmla="*/ 59688 h 149"/>
              <a:gd name="T10" fmla="*/ 92238 w 197"/>
              <a:gd name="T11" fmla="*/ 49216 h 149"/>
              <a:gd name="T12" fmla="*/ 102720 w 197"/>
              <a:gd name="T13" fmla="*/ 24608 h 149"/>
              <a:gd name="T14" fmla="*/ 92238 w 197"/>
              <a:gd name="T15" fmla="*/ 20943 h 149"/>
              <a:gd name="T16" fmla="*/ 81233 w 197"/>
              <a:gd name="T17" fmla="*/ 20943 h 149"/>
              <a:gd name="T18" fmla="*/ 70751 w 197"/>
              <a:gd name="T19" fmla="*/ 17278 h 149"/>
              <a:gd name="T20" fmla="*/ 38782 w 197"/>
              <a:gd name="T21" fmla="*/ 14137 h 149"/>
              <a:gd name="T22" fmla="*/ 17819 w 197"/>
              <a:gd name="T23" fmla="*/ 3141 h 149"/>
              <a:gd name="T24" fmla="*/ 10482 w 197"/>
              <a:gd name="T25" fmla="*/ 0 h 149"/>
              <a:gd name="T26" fmla="*/ 17819 w 197"/>
              <a:gd name="T27" fmla="*/ 24608 h 149"/>
              <a:gd name="T28" fmla="*/ 24632 w 197"/>
              <a:gd name="T29" fmla="*/ 38745 h 149"/>
              <a:gd name="T30" fmla="*/ 17819 w 197"/>
              <a:gd name="T31" fmla="*/ 38745 h 149"/>
              <a:gd name="T32" fmla="*/ 0 w 197"/>
              <a:gd name="T33" fmla="*/ 52881 h 149"/>
              <a:gd name="T34" fmla="*/ 10482 w 197"/>
              <a:gd name="T35" fmla="*/ 77489 h 149"/>
              <a:gd name="T36" fmla="*/ 17819 w 197"/>
              <a:gd name="T37" fmla="*/ 77489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7" h="149">
                <a:moveTo>
                  <a:pt x="34" y="148"/>
                </a:moveTo>
                <a:lnTo>
                  <a:pt x="34" y="148"/>
                </a:lnTo>
                <a:cubicBezTo>
                  <a:pt x="47" y="148"/>
                  <a:pt x="61" y="142"/>
                  <a:pt x="74" y="142"/>
                </a:cubicBezTo>
                <a:cubicBezTo>
                  <a:pt x="95" y="135"/>
                  <a:pt x="115" y="135"/>
                  <a:pt x="135" y="128"/>
                </a:cubicBezTo>
                <a:cubicBezTo>
                  <a:pt x="142" y="121"/>
                  <a:pt x="149" y="121"/>
                  <a:pt x="155" y="114"/>
                </a:cubicBezTo>
                <a:cubicBezTo>
                  <a:pt x="162" y="108"/>
                  <a:pt x="169" y="101"/>
                  <a:pt x="176" y="94"/>
                </a:cubicBezTo>
                <a:cubicBezTo>
                  <a:pt x="189" y="81"/>
                  <a:pt x="196" y="67"/>
                  <a:pt x="196" y="47"/>
                </a:cubicBezTo>
                <a:cubicBezTo>
                  <a:pt x="189" y="47"/>
                  <a:pt x="182" y="47"/>
                  <a:pt x="176" y="40"/>
                </a:cubicBezTo>
                <a:cubicBezTo>
                  <a:pt x="169" y="40"/>
                  <a:pt x="162" y="40"/>
                  <a:pt x="155" y="40"/>
                </a:cubicBezTo>
                <a:cubicBezTo>
                  <a:pt x="149" y="33"/>
                  <a:pt x="142" y="33"/>
                  <a:pt x="135" y="33"/>
                </a:cubicBezTo>
                <a:cubicBezTo>
                  <a:pt x="115" y="33"/>
                  <a:pt x="95" y="33"/>
                  <a:pt x="74" y="27"/>
                </a:cubicBezTo>
                <a:cubicBezTo>
                  <a:pt x="61" y="20"/>
                  <a:pt x="47" y="13"/>
                  <a:pt x="34" y="6"/>
                </a:cubicBezTo>
                <a:cubicBezTo>
                  <a:pt x="27" y="6"/>
                  <a:pt x="27" y="0"/>
                  <a:pt x="20" y="0"/>
                </a:cubicBezTo>
                <a:cubicBezTo>
                  <a:pt x="20" y="20"/>
                  <a:pt x="27" y="33"/>
                  <a:pt x="34" y="47"/>
                </a:cubicBezTo>
                <a:cubicBezTo>
                  <a:pt x="34" y="60"/>
                  <a:pt x="41" y="67"/>
                  <a:pt x="47" y="74"/>
                </a:cubicBezTo>
                <a:cubicBezTo>
                  <a:pt x="41" y="74"/>
                  <a:pt x="41" y="74"/>
                  <a:pt x="34" y="74"/>
                </a:cubicBezTo>
                <a:cubicBezTo>
                  <a:pt x="14" y="81"/>
                  <a:pt x="0" y="81"/>
                  <a:pt x="0" y="101"/>
                </a:cubicBezTo>
                <a:cubicBezTo>
                  <a:pt x="20" y="108"/>
                  <a:pt x="27" y="121"/>
                  <a:pt x="20" y="148"/>
                </a:cubicBezTo>
                <a:lnTo>
                  <a:pt x="34" y="148"/>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0" name="Freeform 1038"/>
          <p:cNvSpPr>
            <a:spLocks noChangeArrowheads="1"/>
          </p:cNvSpPr>
          <p:nvPr/>
        </p:nvSpPr>
        <p:spPr bwMode="auto">
          <a:xfrm>
            <a:off x="8886825" y="5322094"/>
            <a:ext cx="46832" cy="36513"/>
          </a:xfrm>
          <a:custGeom>
            <a:avLst/>
            <a:gdLst>
              <a:gd name="T0" fmla="*/ 13879 w 183"/>
              <a:gd name="T1" fmla="*/ 7188 h 143"/>
              <a:gd name="T2" fmla="*/ 13879 w 183"/>
              <a:gd name="T3" fmla="*/ 7188 h 143"/>
              <a:gd name="T4" fmla="*/ 13879 w 183"/>
              <a:gd name="T5" fmla="*/ 10269 h 143"/>
              <a:gd name="T6" fmla="*/ 10281 w 183"/>
              <a:gd name="T7" fmla="*/ 10269 h 143"/>
              <a:gd name="T8" fmla="*/ 10281 w 183"/>
              <a:gd name="T9" fmla="*/ 65721 h 143"/>
              <a:gd name="T10" fmla="*/ 13879 w 183"/>
              <a:gd name="T11" fmla="*/ 69315 h 143"/>
              <a:gd name="T12" fmla="*/ 13879 w 183"/>
              <a:gd name="T13" fmla="*/ 69315 h 143"/>
              <a:gd name="T14" fmla="*/ 41636 w 183"/>
              <a:gd name="T15" fmla="*/ 69315 h 143"/>
              <a:gd name="T16" fmla="*/ 62197 w 183"/>
              <a:gd name="T17" fmla="*/ 65721 h 143"/>
              <a:gd name="T18" fmla="*/ 65795 w 183"/>
              <a:gd name="T19" fmla="*/ 62641 h 143"/>
              <a:gd name="T20" fmla="*/ 79674 w 183"/>
              <a:gd name="T21" fmla="*/ 55452 h 143"/>
              <a:gd name="T22" fmla="*/ 79674 w 183"/>
              <a:gd name="T23" fmla="*/ 27726 h 143"/>
              <a:gd name="T24" fmla="*/ 65795 w 183"/>
              <a:gd name="T25" fmla="*/ 21051 h 143"/>
              <a:gd name="T26" fmla="*/ 65795 w 183"/>
              <a:gd name="T27" fmla="*/ 24132 h 143"/>
              <a:gd name="T28" fmla="*/ 62197 w 183"/>
              <a:gd name="T29" fmla="*/ 41589 h 143"/>
              <a:gd name="T30" fmla="*/ 41636 w 183"/>
              <a:gd name="T31" fmla="*/ 13863 h 143"/>
              <a:gd name="T32" fmla="*/ 13879 w 183"/>
              <a:gd name="T33" fmla="*/ 7188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3" h="143">
                <a:moveTo>
                  <a:pt x="27" y="14"/>
                </a:moveTo>
                <a:lnTo>
                  <a:pt x="27" y="14"/>
                </a:lnTo>
                <a:cubicBezTo>
                  <a:pt x="27" y="14"/>
                  <a:pt x="27" y="14"/>
                  <a:pt x="27" y="20"/>
                </a:cubicBezTo>
                <a:lnTo>
                  <a:pt x="20" y="20"/>
                </a:lnTo>
                <a:cubicBezTo>
                  <a:pt x="0" y="54"/>
                  <a:pt x="0" y="101"/>
                  <a:pt x="20" y="128"/>
                </a:cubicBezTo>
                <a:cubicBezTo>
                  <a:pt x="27" y="135"/>
                  <a:pt x="27" y="135"/>
                  <a:pt x="27" y="135"/>
                </a:cubicBezTo>
                <a:cubicBezTo>
                  <a:pt x="47" y="142"/>
                  <a:pt x="60" y="135"/>
                  <a:pt x="81" y="135"/>
                </a:cubicBezTo>
                <a:cubicBezTo>
                  <a:pt x="94" y="135"/>
                  <a:pt x="108" y="128"/>
                  <a:pt x="121" y="128"/>
                </a:cubicBezTo>
                <a:cubicBezTo>
                  <a:pt x="121" y="122"/>
                  <a:pt x="121" y="122"/>
                  <a:pt x="128" y="122"/>
                </a:cubicBezTo>
                <a:cubicBezTo>
                  <a:pt x="141" y="115"/>
                  <a:pt x="148" y="108"/>
                  <a:pt x="155" y="108"/>
                </a:cubicBezTo>
                <a:cubicBezTo>
                  <a:pt x="175" y="88"/>
                  <a:pt x="182" y="68"/>
                  <a:pt x="155" y="54"/>
                </a:cubicBezTo>
                <a:cubicBezTo>
                  <a:pt x="148" y="47"/>
                  <a:pt x="141" y="41"/>
                  <a:pt x="128" y="41"/>
                </a:cubicBezTo>
                <a:lnTo>
                  <a:pt x="128" y="47"/>
                </a:lnTo>
                <a:cubicBezTo>
                  <a:pt x="121" y="74"/>
                  <a:pt x="121" y="81"/>
                  <a:pt x="121" y="81"/>
                </a:cubicBezTo>
                <a:cubicBezTo>
                  <a:pt x="114" y="88"/>
                  <a:pt x="101" y="47"/>
                  <a:pt x="81" y="27"/>
                </a:cubicBezTo>
                <a:cubicBezTo>
                  <a:pt x="67" y="14"/>
                  <a:pt x="54" y="0"/>
                  <a:pt x="27" y="1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1" name="Freeform 1039"/>
          <p:cNvSpPr>
            <a:spLocks noChangeArrowheads="1"/>
          </p:cNvSpPr>
          <p:nvPr/>
        </p:nvSpPr>
        <p:spPr bwMode="auto">
          <a:xfrm>
            <a:off x="8877300" y="5640388"/>
            <a:ext cx="17463" cy="32544"/>
          </a:xfrm>
          <a:custGeom>
            <a:avLst/>
            <a:gdLst>
              <a:gd name="T0" fmla="*/ 27329 w 68"/>
              <a:gd name="T1" fmla="*/ 45042 h 130"/>
              <a:gd name="T2" fmla="*/ 27329 w 68"/>
              <a:gd name="T3" fmla="*/ 45042 h 130"/>
              <a:gd name="T4" fmla="*/ 30871 w 68"/>
              <a:gd name="T5" fmla="*/ 41460 h 130"/>
              <a:gd name="T6" fmla="*/ 30871 w 68"/>
              <a:gd name="T7" fmla="*/ 13820 h 130"/>
              <a:gd name="T8" fmla="*/ 27329 w 68"/>
              <a:gd name="T9" fmla="*/ 10749 h 130"/>
              <a:gd name="T10" fmla="*/ 0 w 68"/>
              <a:gd name="T11" fmla="*/ 3583 h 130"/>
              <a:gd name="T12" fmla="*/ 0 w 68"/>
              <a:gd name="T13" fmla="*/ 66028 h 130"/>
              <a:gd name="T14" fmla="*/ 27329 w 68"/>
              <a:gd name="T15" fmla="*/ 45042 h 1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130">
                <a:moveTo>
                  <a:pt x="54" y="88"/>
                </a:moveTo>
                <a:lnTo>
                  <a:pt x="54" y="88"/>
                </a:lnTo>
                <a:cubicBezTo>
                  <a:pt x="54" y="88"/>
                  <a:pt x="61" y="88"/>
                  <a:pt x="61" y="81"/>
                </a:cubicBezTo>
                <a:cubicBezTo>
                  <a:pt x="67" y="61"/>
                  <a:pt x="67" y="41"/>
                  <a:pt x="61" y="27"/>
                </a:cubicBezTo>
                <a:cubicBezTo>
                  <a:pt x="61" y="21"/>
                  <a:pt x="54" y="21"/>
                  <a:pt x="54" y="21"/>
                </a:cubicBezTo>
                <a:cubicBezTo>
                  <a:pt x="47" y="7"/>
                  <a:pt x="27" y="0"/>
                  <a:pt x="0" y="7"/>
                </a:cubicBezTo>
                <a:cubicBezTo>
                  <a:pt x="0" y="129"/>
                  <a:pt x="0" y="129"/>
                  <a:pt x="0" y="129"/>
                </a:cubicBezTo>
                <a:cubicBezTo>
                  <a:pt x="27" y="129"/>
                  <a:pt x="47" y="108"/>
                  <a:pt x="54" y="8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2" name="Freeform 1040"/>
          <p:cNvSpPr>
            <a:spLocks noChangeArrowheads="1"/>
          </p:cNvSpPr>
          <p:nvPr/>
        </p:nvSpPr>
        <p:spPr bwMode="auto">
          <a:xfrm>
            <a:off x="8996363" y="4502150"/>
            <a:ext cx="22225" cy="26194"/>
          </a:xfrm>
          <a:custGeom>
            <a:avLst/>
            <a:gdLst>
              <a:gd name="T0" fmla="*/ 21264 w 82"/>
              <a:gd name="T1" fmla="*/ 52261 h 103"/>
              <a:gd name="T2" fmla="*/ 21264 w 82"/>
              <a:gd name="T3" fmla="*/ 52261 h 103"/>
              <a:gd name="T4" fmla="*/ 28707 w 82"/>
              <a:gd name="T5" fmla="*/ 52261 h 103"/>
              <a:gd name="T6" fmla="*/ 32428 w 82"/>
              <a:gd name="T7" fmla="*/ 52261 h 103"/>
              <a:gd name="T8" fmla="*/ 43060 w 82"/>
              <a:gd name="T9" fmla="*/ 48674 h 103"/>
              <a:gd name="T10" fmla="*/ 43060 w 82"/>
              <a:gd name="T11" fmla="*/ 0 h 103"/>
              <a:gd name="T12" fmla="*/ 32428 w 82"/>
              <a:gd name="T13" fmla="*/ 0 h 103"/>
              <a:gd name="T14" fmla="*/ 28707 w 82"/>
              <a:gd name="T15" fmla="*/ 0 h 103"/>
              <a:gd name="T16" fmla="*/ 21264 w 82"/>
              <a:gd name="T17" fmla="*/ 0 h 103"/>
              <a:gd name="T18" fmla="*/ 18075 w 82"/>
              <a:gd name="T19" fmla="*/ 0 h 103"/>
              <a:gd name="T20" fmla="*/ 3721 w 82"/>
              <a:gd name="T21" fmla="*/ 0 h 103"/>
              <a:gd name="T22" fmla="*/ 3721 w 82"/>
              <a:gd name="T23" fmla="*/ 0 h 103"/>
              <a:gd name="T24" fmla="*/ 3721 w 82"/>
              <a:gd name="T25" fmla="*/ 42013 h 103"/>
              <a:gd name="T26" fmla="*/ 18075 w 82"/>
              <a:gd name="T27" fmla="*/ 52261 h 103"/>
              <a:gd name="T28" fmla="*/ 21264 w 82"/>
              <a:gd name="T29" fmla="*/ 52261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 h="103">
                <a:moveTo>
                  <a:pt x="40" y="102"/>
                </a:moveTo>
                <a:lnTo>
                  <a:pt x="40" y="102"/>
                </a:lnTo>
                <a:cubicBezTo>
                  <a:pt x="47" y="102"/>
                  <a:pt x="47" y="102"/>
                  <a:pt x="54" y="102"/>
                </a:cubicBezTo>
                <a:lnTo>
                  <a:pt x="61" y="102"/>
                </a:lnTo>
                <a:cubicBezTo>
                  <a:pt x="67" y="102"/>
                  <a:pt x="74" y="102"/>
                  <a:pt x="81" y="95"/>
                </a:cubicBezTo>
                <a:cubicBezTo>
                  <a:pt x="81" y="0"/>
                  <a:pt x="81" y="0"/>
                  <a:pt x="81" y="0"/>
                </a:cubicBezTo>
                <a:cubicBezTo>
                  <a:pt x="61" y="0"/>
                  <a:pt x="61" y="0"/>
                  <a:pt x="61" y="0"/>
                </a:cubicBezTo>
                <a:cubicBezTo>
                  <a:pt x="54" y="0"/>
                  <a:pt x="54" y="0"/>
                  <a:pt x="54" y="0"/>
                </a:cubicBezTo>
                <a:cubicBezTo>
                  <a:pt x="40" y="0"/>
                  <a:pt x="40" y="0"/>
                  <a:pt x="40" y="0"/>
                </a:cubicBezTo>
                <a:cubicBezTo>
                  <a:pt x="34" y="0"/>
                  <a:pt x="34" y="0"/>
                  <a:pt x="34" y="0"/>
                </a:cubicBezTo>
                <a:cubicBezTo>
                  <a:pt x="7" y="0"/>
                  <a:pt x="7" y="0"/>
                  <a:pt x="7" y="0"/>
                </a:cubicBezTo>
                <a:cubicBezTo>
                  <a:pt x="0" y="34"/>
                  <a:pt x="0" y="61"/>
                  <a:pt x="7" y="82"/>
                </a:cubicBezTo>
                <a:cubicBezTo>
                  <a:pt x="13" y="88"/>
                  <a:pt x="20" y="95"/>
                  <a:pt x="34" y="102"/>
                </a:cubicBezTo>
                <a:lnTo>
                  <a:pt x="40" y="102"/>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3" name="Freeform 1041"/>
          <p:cNvSpPr>
            <a:spLocks noChangeArrowheads="1"/>
          </p:cNvSpPr>
          <p:nvPr/>
        </p:nvSpPr>
        <p:spPr bwMode="auto">
          <a:xfrm>
            <a:off x="8954294" y="4968875"/>
            <a:ext cx="98425" cy="69850"/>
          </a:xfrm>
          <a:custGeom>
            <a:avLst/>
            <a:gdLst>
              <a:gd name="T0" fmla="*/ 34881 w 379"/>
              <a:gd name="T1" fmla="*/ 10330 h 271"/>
              <a:gd name="T2" fmla="*/ 0 w 379"/>
              <a:gd name="T3" fmla="*/ 0 h 271"/>
              <a:gd name="T4" fmla="*/ 14057 w 379"/>
              <a:gd name="T5" fmla="*/ 45450 h 271"/>
              <a:gd name="T6" fmla="*/ 28113 w 379"/>
              <a:gd name="T7" fmla="*/ 48549 h 271"/>
              <a:gd name="T8" fmla="*/ 66639 w 379"/>
              <a:gd name="T9" fmla="*/ 62494 h 271"/>
              <a:gd name="T10" fmla="*/ 77051 w 379"/>
              <a:gd name="T11" fmla="*/ 87284 h 271"/>
              <a:gd name="T12" fmla="*/ 102040 w 379"/>
              <a:gd name="T13" fmla="*/ 115174 h 271"/>
              <a:gd name="T14" fmla="*/ 112453 w 379"/>
              <a:gd name="T15" fmla="*/ 118273 h 271"/>
              <a:gd name="T16" fmla="*/ 105164 w 379"/>
              <a:gd name="T17" fmla="*/ 125504 h 271"/>
              <a:gd name="T18" fmla="*/ 112453 w 379"/>
              <a:gd name="T19" fmla="*/ 125504 h 271"/>
              <a:gd name="T20" fmla="*/ 144210 w 379"/>
              <a:gd name="T21" fmla="*/ 135833 h 271"/>
              <a:gd name="T22" fmla="*/ 165035 w 379"/>
              <a:gd name="T23" fmla="*/ 139449 h 271"/>
              <a:gd name="T24" fmla="*/ 175447 w 379"/>
              <a:gd name="T25" fmla="*/ 139449 h 271"/>
              <a:gd name="T26" fmla="*/ 193148 w 379"/>
              <a:gd name="T27" fmla="*/ 139449 h 271"/>
              <a:gd name="T28" fmla="*/ 193148 w 379"/>
              <a:gd name="T29" fmla="*/ 121888 h 271"/>
              <a:gd name="T30" fmla="*/ 175447 w 379"/>
              <a:gd name="T31" fmla="*/ 107943 h 271"/>
              <a:gd name="T32" fmla="*/ 165035 w 379"/>
              <a:gd name="T33" fmla="*/ 104328 h 271"/>
              <a:gd name="T34" fmla="*/ 144210 w 379"/>
              <a:gd name="T35" fmla="*/ 104328 h 271"/>
              <a:gd name="T36" fmla="*/ 130154 w 379"/>
              <a:gd name="T37" fmla="*/ 107943 h 271"/>
              <a:gd name="T38" fmla="*/ 154623 w 379"/>
              <a:gd name="T39" fmla="*/ 101229 h 271"/>
              <a:gd name="T40" fmla="*/ 172323 w 379"/>
              <a:gd name="T41" fmla="*/ 101229 h 271"/>
              <a:gd name="T42" fmla="*/ 172323 w 379"/>
              <a:gd name="T43" fmla="*/ 76438 h 271"/>
              <a:gd name="T44" fmla="*/ 182736 w 379"/>
              <a:gd name="T45" fmla="*/ 69724 h 271"/>
              <a:gd name="T46" fmla="*/ 193148 w 379"/>
              <a:gd name="T47" fmla="*/ 24274 h 271"/>
              <a:gd name="T48" fmla="*/ 182736 w 379"/>
              <a:gd name="T49" fmla="*/ 20659 h 271"/>
              <a:gd name="T50" fmla="*/ 172323 w 379"/>
              <a:gd name="T51" fmla="*/ 17560 h 271"/>
              <a:gd name="T52" fmla="*/ 154623 w 379"/>
              <a:gd name="T53" fmla="*/ 10330 h 271"/>
              <a:gd name="T54" fmla="*/ 144210 w 379"/>
              <a:gd name="T55" fmla="*/ 31505 h 271"/>
              <a:gd name="T56" fmla="*/ 112453 w 379"/>
              <a:gd name="T57" fmla="*/ 38219 h 271"/>
              <a:gd name="T58" fmla="*/ 102040 w 379"/>
              <a:gd name="T59" fmla="*/ 38219 h 271"/>
              <a:gd name="T60" fmla="*/ 91108 w 379"/>
              <a:gd name="T61" fmla="*/ 24274 h 271"/>
              <a:gd name="T62" fmla="*/ 77051 w 379"/>
              <a:gd name="T63" fmla="*/ 24274 h 271"/>
              <a:gd name="T64" fmla="*/ 48938 w 379"/>
              <a:gd name="T65" fmla="*/ 27890 h 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9" h="271">
                <a:moveTo>
                  <a:pt x="67" y="20"/>
                </a:moveTo>
                <a:lnTo>
                  <a:pt x="67" y="20"/>
                </a:lnTo>
                <a:cubicBezTo>
                  <a:pt x="54" y="7"/>
                  <a:pt x="47" y="0"/>
                  <a:pt x="27" y="0"/>
                </a:cubicBezTo>
                <a:cubicBezTo>
                  <a:pt x="20" y="0"/>
                  <a:pt x="13" y="0"/>
                  <a:pt x="0" y="0"/>
                </a:cubicBezTo>
                <a:cubicBezTo>
                  <a:pt x="0" y="94"/>
                  <a:pt x="0" y="94"/>
                  <a:pt x="0" y="94"/>
                </a:cubicBezTo>
                <a:cubicBezTo>
                  <a:pt x="7" y="94"/>
                  <a:pt x="20" y="88"/>
                  <a:pt x="27" y="88"/>
                </a:cubicBezTo>
                <a:cubicBezTo>
                  <a:pt x="40" y="81"/>
                  <a:pt x="54" y="81"/>
                  <a:pt x="61" y="81"/>
                </a:cubicBezTo>
                <a:cubicBezTo>
                  <a:pt x="61" y="88"/>
                  <a:pt x="54" y="88"/>
                  <a:pt x="54" y="94"/>
                </a:cubicBezTo>
                <a:cubicBezTo>
                  <a:pt x="54" y="94"/>
                  <a:pt x="61" y="101"/>
                  <a:pt x="67" y="101"/>
                </a:cubicBezTo>
                <a:cubicBezTo>
                  <a:pt x="81" y="115"/>
                  <a:pt x="101" y="121"/>
                  <a:pt x="128" y="121"/>
                </a:cubicBezTo>
                <a:cubicBezTo>
                  <a:pt x="128" y="121"/>
                  <a:pt x="135" y="121"/>
                  <a:pt x="142" y="121"/>
                </a:cubicBezTo>
                <a:cubicBezTo>
                  <a:pt x="142" y="142"/>
                  <a:pt x="142" y="155"/>
                  <a:pt x="148" y="169"/>
                </a:cubicBezTo>
                <a:cubicBezTo>
                  <a:pt x="155" y="189"/>
                  <a:pt x="162" y="202"/>
                  <a:pt x="169" y="209"/>
                </a:cubicBezTo>
                <a:cubicBezTo>
                  <a:pt x="175" y="216"/>
                  <a:pt x="189" y="223"/>
                  <a:pt x="196" y="223"/>
                </a:cubicBezTo>
                <a:cubicBezTo>
                  <a:pt x="196" y="229"/>
                  <a:pt x="202" y="229"/>
                  <a:pt x="202" y="229"/>
                </a:cubicBezTo>
                <a:cubicBezTo>
                  <a:pt x="209" y="229"/>
                  <a:pt x="209" y="229"/>
                  <a:pt x="216" y="229"/>
                </a:cubicBezTo>
                <a:cubicBezTo>
                  <a:pt x="209" y="236"/>
                  <a:pt x="209" y="236"/>
                  <a:pt x="202" y="243"/>
                </a:cubicBezTo>
                <a:cubicBezTo>
                  <a:pt x="209" y="243"/>
                  <a:pt x="209" y="243"/>
                  <a:pt x="216" y="243"/>
                </a:cubicBezTo>
                <a:lnTo>
                  <a:pt x="223" y="243"/>
                </a:lnTo>
                <a:cubicBezTo>
                  <a:pt x="243" y="250"/>
                  <a:pt x="256" y="256"/>
                  <a:pt x="277" y="263"/>
                </a:cubicBezTo>
                <a:cubicBezTo>
                  <a:pt x="283" y="263"/>
                  <a:pt x="290" y="263"/>
                  <a:pt x="297" y="263"/>
                </a:cubicBezTo>
                <a:cubicBezTo>
                  <a:pt x="304" y="270"/>
                  <a:pt x="310" y="270"/>
                  <a:pt x="317" y="270"/>
                </a:cubicBezTo>
                <a:cubicBezTo>
                  <a:pt x="317" y="270"/>
                  <a:pt x="324" y="270"/>
                  <a:pt x="331" y="270"/>
                </a:cubicBezTo>
                <a:cubicBezTo>
                  <a:pt x="331" y="270"/>
                  <a:pt x="331" y="270"/>
                  <a:pt x="337" y="270"/>
                </a:cubicBezTo>
                <a:cubicBezTo>
                  <a:pt x="344" y="270"/>
                  <a:pt x="344" y="270"/>
                  <a:pt x="351" y="270"/>
                </a:cubicBezTo>
                <a:cubicBezTo>
                  <a:pt x="358" y="270"/>
                  <a:pt x="364" y="270"/>
                  <a:pt x="371" y="270"/>
                </a:cubicBezTo>
                <a:lnTo>
                  <a:pt x="378" y="270"/>
                </a:lnTo>
                <a:cubicBezTo>
                  <a:pt x="378" y="256"/>
                  <a:pt x="371" y="243"/>
                  <a:pt x="371" y="236"/>
                </a:cubicBezTo>
                <a:cubicBezTo>
                  <a:pt x="364" y="229"/>
                  <a:pt x="358" y="223"/>
                  <a:pt x="351" y="216"/>
                </a:cubicBezTo>
                <a:cubicBezTo>
                  <a:pt x="344" y="216"/>
                  <a:pt x="344" y="209"/>
                  <a:pt x="337" y="209"/>
                </a:cubicBezTo>
                <a:cubicBezTo>
                  <a:pt x="331" y="209"/>
                  <a:pt x="331" y="209"/>
                  <a:pt x="331" y="209"/>
                </a:cubicBezTo>
                <a:cubicBezTo>
                  <a:pt x="324" y="202"/>
                  <a:pt x="317" y="202"/>
                  <a:pt x="317" y="202"/>
                </a:cubicBezTo>
                <a:cubicBezTo>
                  <a:pt x="310" y="202"/>
                  <a:pt x="304" y="202"/>
                  <a:pt x="297" y="202"/>
                </a:cubicBezTo>
                <a:cubicBezTo>
                  <a:pt x="290" y="202"/>
                  <a:pt x="283" y="202"/>
                  <a:pt x="277" y="202"/>
                </a:cubicBezTo>
                <a:cubicBezTo>
                  <a:pt x="263" y="209"/>
                  <a:pt x="256" y="209"/>
                  <a:pt x="250" y="209"/>
                </a:cubicBezTo>
                <a:cubicBezTo>
                  <a:pt x="256" y="209"/>
                  <a:pt x="263" y="202"/>
                  <a:pt x="277" y="196"/>
                </a:cubicBezTo>
                <a:cubicBezTo>
                  <a:pt x="283" y="196"/>
                  <a:pt x="290" y="196"/>
                  <a:pt x="297" y="196"/>
                </a:cubicBezTo>
                <a:cubicBezTo>
                  <a:pt x="304" y="196"/>
                  <a:pt x="310" y="196"/>
                  <a:pt x="317" y="196"/>
                </a:cubicBezTo>
                <a:cubicBezTo>
                  <a:pt x="317" y="196"/>
                  <a:pt x="324" y="196"/>
                  <a:pt x="331" y="196"/>
                </a:cubicBezTo>
                <a:cubicBezTo>
                  <a:pt x="331" y="148"/>
                  <a:pt x="331" y="148"/>
                  <a:pt x="331" y="148"/>
                </a:cubicBezTo>
                <a:cubicBezTo>
                  <a:pt x="331" y="148"/>
                  <a:pt x="331" y="148"/>
                  <a:pt x="337" y="148"/>
                </a:cubicBezTo>
                <a:cubicBezTo>
                  <a:pt x="344" y="142"/>
                  <a:pt x="344" y="135"/>
                  <a:pt x="351" y="135"/>
                </a:cubicBezTo>
                <a:cubicBezTo>
                  <a:pt x="358" y="128"/>
                  <a:pt x="364" y="121"/>
                  <a:pt x="371" y="108"/>
                </a:cubicBezTo>
                <a:cubicBezTo>
                  <a:pt x="371" y="94"/>
                  <a:pt x="378" y="74"/>
                  <a:pt x="371" y="47"/>
                </a:cubicBezTo>
                <a:lnTo>
                  <a:pt x="364" y="40"/>
                </a:lnTo>
                <a:cubicBezTo>
                  <a:pt x="364" y="40"/>
                  <a:pt x="358" y="40"/>
                  <a:pt x="351" y="40"/>
                </a:cubicBezTo>
                <a:cubicBezTo>
                  <a:pt x="344" y="40"/>
                  <a:pt x="344" y="40"/>
                  <a:pt x="337" y="40"/>
                </a:cubicBezTo>
                <a:cubicBezTo>
                  <a:pt x="331" y="40"/>
                  <a:pt x="331" y="34"/>
                  <a:pt x="331" y="34"/>
                </a:cubicBezTo>
                <a:cubicBezTo>
                  <a:pt x="324" y="34"/>
                  <a:pt x="317" y="34"/>
                  <a:pt x="317" y="27"/>
                </a:cubicBezTo>
                <a:cubicBezTo>
                  <a:pt x="310" y="27"/>
                  <a:pt x="304" y="20"/>
                  <a:pt x="297" y="20"/>
                </a:cubicBezTo>
                <a:cubicBezTo>
                  <a:pt x="290" y="13"/>
                  <a:pt x="290" y="13"/>
                  <a:pt x="290" y="13"/>
                </a:cubicBezTo>
                <a:cubicBezTo>
                  <a:pt x="283" y="40"/>
                  <a:pt x="283" y="54"/>
                  <a:pt x="277" y="61"/>
                </a:cubicBezTo>
                <a:cubicBezTo>
                  <a:pt x="263" y="81"/>
                  <a:pt x="243" y="74"/>
                  <a:pt x="223" y="74"/>
                </a:cubicBezTo>
                <a:lnTo>
                  <a:pt x="216" y="74"/>
                </a:lnTo>
                <a:cubicBezTo>
                  <a:pt x="209" y="74"/>
                  <a:pt x="209" y="74"/>
                  <a:pt x="202" y="74"/>
                </a:cubicBezTo>
                <a:lnTo>
                  <a:pt x="196" y="74"/>
                </a:lnTo>
                <a:cubicBezTo>
                  <a:pt x="189" y="81"/>
                  <a:pt x="182" y="81"/>
                  <a:pt x="175" y="81"/>
                </a:cubicBezTo>
                <a:cubicBezTo>
                  <a:pt x="175" y="47"/>
                  <a:pt x="175" y="47"/>
                  <a:pt x="175" y="47"/>
                </a:cubicBezTo>
                <a:cubicBezTo>
                  <a:pt x="169" y="47"/>
                  <a:pt x="169" y="47"/>
                  <a:pt x="169" y="47"/>
                </a:cubicBezTo>
                <a:cubicBezTo>
                  <a:pt x="162" y="47"/>
                  <a:pt x="155" y="47"/>
                  <a:pt x="148" y="47"/>
                </a:cubicBezTo>
                <a:cubicBezTo>
                  <a:pt x="142" y="47"/>
                  <a:pt x="135" y="47"/>
                  <a:pt x="128" y="47"/>
                </a:cubicBezTo>
                <a:cubicBezTo>
                  <a:pt x="115" y="47"/>
                  <a:pt x="101" y="54"/>
                  <a:pt x="94" y="54"/>
                </a:cubicBezTo>
                <a:cubicBezTo>
                  <a:pt x="81" y="47"/>
                  <a:pt x="74" y="34"/>
                  <a:pt x="67"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4" name="Freeform 1042"/>
          <p:cNvSpPr>
            <a:spLocks noChangeArrowheads="1"/>
          </p:cNvSpPr>
          <p:nvPr/>
        </p:nvSpPr>
        <p:spPr bwMode="auto">
          <a:xfrm>
            <a:off x="9019382" y="4494213"/>
            <a:ext cx="28575" cy="26194"/>
          </a:xfrm>
          <a:custGeom>
            <a:avLst/>
            <a:gdLst>
              <a:gd name="T0" fmla="*/ 24732 w 109"/>
              <a:gd name="T1" fmla="*/ 42014 h 103"/>
              <a:gd name="T2" fmla="*/ 24732 w 109"/>
              <a:gd name="T3" fmla="*/ 42014 h 103"/>
              <a:gd name="T4" fmla="*/ 35256 w 109"/>
              <a:gd name="T5" fmla="*/ 45088 h 103"/>
              <a:gd name="T6" fmla="*/ 42623 w 109"/>
              <a:gd name="T7" fmla="*/ 52262 h 103"/>
              <a:gd name="T8" fmla="*/ 42623 w 109"/>
              <a:gd name="T9" fmla="*/ 52262 h 103"/>
              <a:gd name="T10" fmla="*/ 45780 w 109"/>
              <a:gd name="T11" fmla="*/ 31255 h 103"/>
              <a:gd name="T12" fmla="*/ 53147 w 109"/>
              <a:gd name="T13" fmla="*/ 13834 h 103"/>
              <a:gd name="T14" fmla="*/ 56831 w 109"/>
              <a:gd name="T15" fmla="*/ 13834 h 103"/>
              <a:gd name="T16" fmla="*/ 53147 w 109"/>
              <a:gd name="T17" fmla="*/ 10760 h 103"/>
              <a:gd name="T18" fmla="*/ 45780 w 109"/>
              <a:gd name="T19" fmla="*/ 7173 h 103"/>
              <a:gd name="T20" fmla="*/ 42623 w 109"/>
              <a:gd name="T21" fmla="*/ 3587 h 103"/>
              <a:gd name="T22" fmla="*/ 35256 w 109"/>
              <a:gd name="T23" fmla="*/ 3587 h 103"/>
              <a:gd name="T24" fmla="*/ 24732 w 109"/>
              <a:gd name="T25" fmla="*/ 3587 h 103"/>
              <a:gd name="T26" fmla="*/ 14208 w 109"/>
              <a:gd name="T27" fmla="*/ 7173 h 103"/>
              <a:gd name="T28" fmla="*/ 3157 w 109"/>
              <a:gd name="T29" fmla="*/ 38428 h 103"/>
              <a:gd name="T30" fmla="*/ 14208 w 109"/>
              <a:gd name="T31" fmla="*/ 38428 h 103"/>
              <a:gd name="T32" fmla="*/ 24732 w 109"/>
              <a:gd name="T33" fmla="*/ 42014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9" h="103">
                <a:moveTo>
                  <a:pt x="47" y="82"/>
                </a:moveTo>
                <a:lnTo>
                  <a:pt x="47" y="82"/>
                </a:lnTo>
                <a:cubicBezTo>
                  <a:pt x="54" y="82"/>
                  <a:pt x="60" y="88"/>
                  <a:pt x="67" y="88"/>
                </a:cubicBezTo>
                <a:cubicBezTo>
                  <a:pt x="67" y="95"/>
                  <a:pt x="74" y="95"/>
                  <a:pt x="81" y="102"/>
                </a:cubicBezTo>
                <a:cubicBezTo>
                  <a:pt x="81" y="82"/>
                  <a:pt x="81" y="68"/>
                  <a:pt x="87" y="61"/>
                </a:cubicBezTo>
                <a:cubicBezTo>
                  <a:pt x="87" y="48"/>
                  <a:pt x="94" y="41"/>
                  <a:pt x="101" y="27"/>
                </a:cubicBezTo>
                <a:cubicBezTo>
                  <a:pt x="108" y="27"/>
                  <a:pt x="108" y="27"/>
                  <a:pt x="108" y="27"/>
                </a:cubicBezTo>
                <a:cubicBezTo>
                  <a:pt x="101" y="27"/>
                  <a:pt x="101" y="21"/>
                  <a:pt x="101" y="21"/>
                </a:cubicBezTo>
                <a:cubicBezTo>
                  <a:pt x="94" y="21"/>
                  <a:pt x="94" y="14"/>
                  <a:pt x="87" y="14"/>
                </a:cubicBezTo>
                <a:cubicBezTo>
                  <a:pt x="81" y="7"/>
                  <a:pt x="81" y="7"/>
                  <a:pt x="81" y="7"/>
                </a:cubicBezTo>
                <a:cubicBezTo>
                  <a:pt x="74" y="7"/>
                  <a:pt x="67" y="7"/>
                  <a:pt x="67" y="7"/>
                </a:cubicBezTo>
                <a:cubicBezTo>
                  <a:pt x="60" y="0"/>
                  <a:pt x="54" y="0"/>
                  <a:pt x="47" y="7"/>
                </a:cubicBezTo>
                <a:cubicBezTo>
                  <a:pt x="40" y="7"/>
                  <a:pt x="33" y="7"/>
                  <a:pt x="27" y="14"/>
                </a:cubicBezTo>
                <a:cubicBezTo>
                  <a:pt x="6" y="21"/>
                  <a:pt x="0" y="41"/>
                  <a:pt x="6" y="75"/>
                </a:cubicBezTo>
                <a:cubicBezTo>
                  <a:pt x="13" y="75"/>
                  <a:pt x="20" y="75"/>
                  <a:pt x="27" y="75"/>
                </a:cubicBezTo>
                <a:cubicBezTo>
                  <a:pt x="33" y="75"/>
                  <a:pt x="40" y="82"/>
                  <a:pt x="47" y="8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5" name="Freeform 1043"/>
          <p:cNvSpPr>
            <a:spLocks noChangeArrowheads="1"/>
          </p:cNvSpPr>
          <p:nvPr/>
        </p:nvSpPr>
        <p:spPr bwMode="auto">
          <a:xfrm>
            <a:off x="8807450" y="5847557"/>
            <a:ext cx="65088" cy="69850"/>
          </a:xfrm>
          <a:custGeom>
            <a:avLst/>
            <a:gdLst>
              <a:gd name="T0" fmla="*/ 105669 w 250"/>
              <a:gd name="T1" fmla="*/ 139449 h 271"/>
              <a:gd name="T2" fmla="*/ 105669 w 250"/>
              <a:gd name="T3" fmla="*/ 139449 h 271"/>
              <a:gd name="T4" fmla="*/ 119793 w 250"/>
              <a:gd name="T5" fmla="*/ 132734 h 271"/>
              <a:gd name="T6" fmla="*/ 119793 w 250"/>
              <a:gd name="T7" fmla="*/ 104845 h 271"/>
              <a:gd name="T8" fmla="*/ 105669 w 250"/>
              <a:gd name="T9" fmla="*/ 69724 h 271"/>
              <a:gd name="T10" fmla="*/ 102007 w 250"/>
              <a:gd name="T11" fmla="*/ 63010 h 271"/>
              <a:gd name="T12" fmla="*/ 87883 w 250"/>
              <a:gd name="T13" fmla="*/ 66109 h 271"/>
              <a:gd name="T14" fmla="*/ 87883 w 250"/>
              <a:gd name="T15" fmla="*/ 66109 h 271"/>
              <a:gd name="T16" fmla="*/ 73759 w 250"/>
              <a:gd name="T17" fmla="*/ 24274 h 271"/>
              <a:gd name="T18" fmla="*/ 66958 w 250"/>
              <a:gd name="T19" fmla="*/ 17560 h 271"/>
              <a:gd name="T20" fmla="*/ 63297 w 250"/>
              <a:gd name="T21" fmla="*/ 17560 h 271"/>
              <a:gd name="T22" fmla="*/ 49173 w 250"/>
              <a:gd name="T23" fmla="*/ 10330 h 271"/>
              <a:gd name="T24" fmla="*/ 45511 w 250"/>
              <a:gd name="T25" fmla="*/ 7231 h 271"/>
              <a:gd name="T26" fmla="*/ 28248 w 250"/>
              <a:gd name="T27" fmla="*/ 3615 h 271"/>
              <a:gd name="T28" fmla="*/ 24586 w 250"/>
              <a:gd name="T29" fmla="*/ 3615 h 271"/>
              <a:gd name="T30" fmla="*/ 14124 w 250"/>
              <a:gd name="T31" fmla="*/ 0 h 271"/>
              <a:gd name="T32" fmla="*/ 6800 w 250"/>
              <a:gd name="T33" fmla="*/ 0 h 271"/>
              <a:gd name="T34" fmla="*/ 6800 w 250"/>
              <a:gd name="T35" fmla="*/ 0 h 271"/>
              <a:gd name="T36" fmla="*/ 3139 w 250"/>
              <a:gd name="T37" fmla="*/ 3615 h 271"/>
              <a:gd name="T38" fmla="*/ 3139 w 250"/>
              <a:gd name="T39" fmla="*/ 31505 h 271"/>
              <a:gd name="T40" fmla="*/ 6800 w 250"/>
              <a:gd name="T41" fmla="*/ 45450 h 271"/>
              <a:gd name="T42" fmla="*/ 6800 w 250"/>
              <a:gd name="T43" fmla="*/ 87284 h 271"/>
              <a:gd name="T44" fmla="*/ 14124 w 250"/>
              <a:gd name="T45" fmla="*/ 87284 h 271"/>
              <a:gd name="T46" fmla="*/ 24586 w 250"/>
              <a:gd name="T47" fmla="*/ 83669 h 271"/>
              <a:gd name="T48" fmla="*/ 28248 w 250"/>
              <a:gd name="T49" fmla="*/ 83669 h 271"/>
              <a:gd name="T50" fmla="*/ 35049 w 250"/>
              <a:gd name="T51" fmla="*/ 80570 h 271"/>
              <a:gd name="T52" fmla="*/ 38710 w 250"/>
              <a:gd name="T53" fmla="*/ 90900 h 271"/>
              <a:gd name="T54" fmla="*/ 45511 w 250"/>
              <a:gd name="T55" fmla="*/ 101229 h 271"/>
              <a:gd name="T56" fmla="*/ 49173 w 250"/>
              <a:gd name="T57" fmla="*/ 101229 h 271"/>
              <a:gd name="T58" fmla="*/ 49173 w 250"/>
              <a:gd name="T59" fmla="*/ 101229 h 271"/>
              <a:gd name="T60" fmla="*/ 49173 w 250"/>
              <a:gd name="T61" fmla="*/ 101229 h 271"/>
              <a:gd name="T62" fmla="*/ 49173 w 250"/>
              <a:gd name="T63" fmla="*/ 97614 h 271"/>
              <a:gd name="T64" fmla="*/ 63297 w 250"/>
              <a:gd name="T65" fmla="*/ 80570 h 271"/>
              <a:gd name="T66" fmla="*/ 66958 w 250"/>
              <a:gd name="T67" fmla="*/ 80570 h 271"/>
              <a:gd name="T68" fmla="*/ 73759 w 250"/>
              <a:gd name="T69" fmla="*/ 76955 h 271"/>
              <a:gd name="T70" fmla="*/ 87883 w 250"/>
              <a:gd name="T71" fmla="*/ 80570 h 271"/>
              <a:gd name="T72" fmla="*/ 91545 w 250"/>
              <a:gd name="T73" fmla="*/ 90900 h 271"/>
              <a:gd name="T74" fmla="*/ 87883 w 250"/>
              <a:gd name="T75" fmla="*/ 90900 h 271"/>
              <a:gd name="T76" fmla="*/ 73759 w 250"/>
              <a:gd name="T77" fmla="*/ 90900 h 271"/>
              <a:gd name="T78" fmla="*/ 66958 w 250"/>
              <a:gd name="T79" fmla="*/ 97614 h 271"/>
              <a:gd name="T80" fmla="*/ 63297 w 250"/>
              <a:gd name="T81" fmla="*/ 101229 h 271"/>
              <a:gd name="T82" fmla="*/ 66958 w 250"/>
              <a:gd name="T83" fmla="*/ 101229 h 271"/>
              <a:gd name="T84" fmla="*/ 73759 w 250"/>
              <a:gd name="T85" fmla="*/ 101229 h 271"/>
              <a:gd name="T86" fmla="*/ 87883 w 250"/>
              <a:gd name="T87" fmla="*/ 111559 h 271"/>
              <a:gd name="T88" fmla="*/ 91545 w 250"/>
              <a:gd name="T89" fmla="*/ 139449 h 271"/>
              <a:gd name="T90" fmla="*/ 105669 w 250"/>
              <a:gd name="T91" fmla="*/ 139449 h 2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0" h="271">
                <a:moveTo>
                  <a:pt x="202" y="270"/>
                </a:moveTo>
                <a:lnTo>
                  <a:pt x="202" y="270"/>
                </a:lnTo>
                <a:cubicBezTo>
                  <a:pt x="216" y="264"/>
                  <a:pt x="222" y="264"/>
                  <a:pt x="229" y="257"/>
                </a:cubicBezTo>
                <a:cubicBezTo>
                  <a:pt x="249" y="243"/>
                  <a:pt x="243" y="223"/>
                  <a:pt x="229" y="203"/>
                </a:cubicBezTo>
                <a:cubicBezTo>
                  <a:pt x="222" y="183"/>
                  <a:pt x="209" y="156"/>
                  <a:pt x="202" y="135"/>
                </a:cubicBezTo>
                <a:cubicBezTo>
                  <a:pt x="202" y="128"/>
                  <a:pt x="195" y="128"/>
                  <a:pt x="195" y="122"/>
                </a:cubicBezTo>
                <a:cubicBezTo>
                  <a:pt x="189" y="128"/>
                  <a:pt x="182" y="128"/>
                  <a:pt x="168" y="128"/>
                </a:cubicBezTo>
                <a:cubicBezTo>
                  <a:pt x="168" y="95"/>
                  <a:pt x="162" y="68"/>
                  <a:pt x="141" y="47"/>
                </a:cubicBezTo>
                <a:cubicBezTo>
                  <a:pt x="141" y="41"/>
                  <a:pt x="135" y="41"/>
                  <a:pt x="128" y="34"/>
                </a:cubicBezTo>
                <a:cubicBezTo>
                  <a:pt x="121" y="34"/>
                  <a:pt x="121" y="34"/>
                  <a:pt x="121" y="34"/>
                </a:cubicBezTo>
                <a:cubicBezTo>
                  <a:pt x="114" y="27"/>
                  <a:pt x="108" y="20"/>
                  <a:pt x="94" y="20"/>
                </a:cubicBezTo>
                <a:cubicBezTo>
                  <a:pt x="94" y="20"/>
                  <a:pt x="94" y="20"/>
                  <a:pt x="87" y="14"/>
                </a:cubicBezTo>
                <a:cubicBezTo>
                  <a:pt x="81" y="14"/>
                  <a:pt x="67" y="7"/>
                  <a:pt x="54" y="7"/>
                </a:cubicBezTo>
                <a:cubicBezTo>
                  <a:pt x="47" y="7"/>
                  <a:pt x="47" y="7"/>
                  <a:pt x="47" y="7"/>
                </a:cubicBezTo>
                <a:cubicBezTo>
                  <a:pt x="40" y="0"/>
                  <a:pt x="33" y="0"/>
                  <a:pt x="27" y="0"/>
                </a:cubicBezTo>
                <a:cubicBezTo>
                  <a:pt x="13" y="0"/>
                  <a:pt x="13" y="0"/>
                  <a:pt x="13" y="0"/>
                </a:cubicBezTo>
                <a:lnTo>
                  <a:pt x="6" y="7"/>
                </a:lnTo>
                <a:cubicBezTo>
                  <a:pt x="0" y="27"/>
                  <a:pt x="0" y="41"/>
                  <a:pt x="6" y="61"/>
                </a:cubicBezTo>
                <a:cubicBezTo>
                  <a:pt x="6" y="68"/>
                  <a:pt x="13" y="81"/>
                  <a:pt x="13" y="88"/>
                </a:cubicBezTo>
                <a:cubicBezTo>
                  <a:pt x="20" y="108"/>
                  <a:pt x="27" y="135"/>
                  <a:pt x="13" y="169"/>
                </a:cubicBezTo>
                <a:cubicBezTo>
                  <a:pt x="20" y="169"/>
                  <a:pt x="20" y="169"/>
                  <a:pt x="27" y="169"/>
                </a:cubicBezTo>
                <a:cubicBezTo>
                  <a:pt x="33" y="169"/>
                  <a:pt x="40" y="169"/>
                  <a:pt x="47" y="162"/>
                </a:cubicBezTo>
                <a:cubicBezTo>
                  <a:pt x="54" y="162"/>
                  <a:pt x="54" y="162"/>
                  <a:pt x="54" y="162"/>
                </a:cubicBezTo>
                <a:cubicBezTo>
                  <a:pt x="60" y="162"/>
                  <a:pt x="67" y="162"/>
                  <a:pt x="67" y="156"/>
                </a:cubicBezTo>
                <a:cubicBezTo>
                  <a:pt x="74" y="162"/>
                  <a:pt x="74" y="162"/>
                  <a:pt x="74" y="176"/>
                </a:cubicBezTo>
                <a:cubicBezTo>
                  <a:pt x="74" y="189"/>
                  <a:pt x="74" y="203"/>
                  <a:pt x="87" y="196"/>
                </a:cubicBezTo>
                <a:cubicBezTo>
                  <a:pt x="94" y="196"/>
                  <a:pt x="94" y="196"/>
                  <a:pt x="94" y="196"/>
                </a:cubicBezTo>
                <a:lnTo>
                  <a:pt x="94" y="189"/>
                </a:lnTo>
                <a:cubicBezTo>
                  <a:pt x="101" y="176"/>
                  <a:pt x="108" y="169"/>
                  <a:pt x="121" y="156"/>
                </a:cubicBezTo>
                <a:cubicBezTo>
                  <a:pt x="121" y="156"/>
                  <a:pt x="121" y="156"/>
                  <a:pt x="128" y="156"/>
                </a:cubicBezTo>
                <a:cubicBezTo>
                  <a:pt x="135" y="149"/>
                  <a:pt x="135" y="149"/>
                  <a:pt x="141" y="149"/>
                </a:cubicBezTo>
                <a:cubicBezTo>
                  <a:pt x="155" y="142"/>
                  <a:pt x="162" y="149"/>
                  <a:pt x="168" y="156"/>
                </a:cubicBezTo>
                <a:cubicBezTo>
                  <a:pt x="168" y="162"/>
                  <a:pt x="175" y="169"/>
                  <a:pt x="175" y="176"/>
                </a:cubicBezTo>
                <a:cubicBezTo>
                  <a:pt x="168" y="176"/>
                  <a:pt x="168" y="176"/>
                  <a:pt x="168" y="176"/>
                </a:cubicBezTo>
                <a:cubicBezTo>
                  <a:pt x="162" y="176"/>
                  <a:pt x="148" y="176"/>
                  <a:pt x="141" y="176"/>
                </a:cubicBezTo>
                <a:cubicBezTo>
                  <a:pt x="135" y="183"/>
                  <a:pt x="128" y="183"/>
                  <a:pt x="128" y="189"/>
                </a:cubicBezTo>
                <a:cubicBezTo>
                  <a:pt x="121" y="189"/>
                  <a:pt x="121" y="196"/>
                  <a:pt x="121" y="196"/>
                </a:cubicBezTo>
                <a:lnTo>
                  <a:pt x="128" y="196"/>
                </a:lnTo>
                <a:cubicBezTo>
                  <a:pt x="135" y="196"/>
                  <a:pt x="141" y="196"/>
                  <a:pt x="141" y="196"/>
                </a:cubicBezTo>
                <a:cubicBezTo>
                  <a:pt x="155" y="203"/>
                  <a:pt x="162" y="210"/>
                  <a:pt x="168" y="216"/>
                </a:cubicBezTo>
                <a:cubicBezTo>
                  <a:pt x="175" y="230"/>
                  <a:pt x="175" y="250"/>
                  <a:pt x="175" y="270"/>
                </a:cubicBezTo>
                <a:cubicBezTo>
                  <a:pt x="182" y="270"/>
                  <a:pt x="195" y="270"/>
                  <a:pt x="202" y="27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6" name="Freeform 1044"/>
          <p:cNvSpPr>
            <a:spLocks noChangeArrowheads="1"/>
          </p:cNvSpPr>
          <p:nvPr/>
        </p:nvSpPr>
        <p:spPr bwMode="auto">
          <a:xfrm>
            <a:off x="8609807" y="5597525"/>
            <a:ext cx="138113" cy="108744"/>
          </a:xfrm>
          <a:custGeom>
            <a:avLst/>
            <a:gdLst>
              <a:gd name="T0" fmla="*/ 253902 w 527"/>
              <a:gd name="T1" fmla="*/ 165040 h 420"/>
              <a:gd name="T2" fmla="*/ 274800 w 527"/>
              <a:gd name="T3" fmla="*/ 165040 h 420"/>
              <a:gd name="T4" fmla="*/ 253902 w 527"/>
              <a:gd name="T5" fmla="*/ 126115 h 420"/>
              <a:gd name="T6" fmla="*/ 187031 w 527"/>
              <a:gd name="T7" fmla="*/ 94976 h 420"/>
              <a:gd name="T8" fmla="*/ 166134 w 527"/>
              <a:gd name="T9" fmla="*/ 91343 h 420"/>
              <a:gd name="T10" fmla="*/ 137922 w 527"/>
              <a:gd name="T11" fmla="*/ 84077 h 420"/>
              <a:gd name="T12" fmla="*/ 112845 w 527"/>
              <a:gd name="T13" fmla="*/ 70064 h 420"/>
              <a:gd name="T14" fmla="*/ 112845 w 527"/>
              <a:gd name="T15" fmla="*/ 42038 h 420"/>
              <a:gd name="T16" fmla="*/ 112845 w 527"/>
              <a:gd name="T17" fmla="*/ 35292 h 420"/>
              <a:gd name="T18" fmla="*/ 91948 w 527"/>
              <a:gd name="T19" fmla="*/ 28026 h 420"/>
              <a:gd name="T20" fmla="*/ 63737 w 527"/>
              <a:gd name="T21" fmla="*/ 7266 h 420"/>
              <a:gd name="T22" fmla="*/ 91948 w 527"/>
              <a:gd name="T23" fmla="*/ 70064 h 420"/>
              <a:gd name="T24" fmla="*/ 102397 w 527"/>
              <a:gd name="T25" fmla="*/ 70064 h 420"/>
              <a:gd name="T26" fmla="*/ 102397 w 527"/>
              <a:gd name="T27" fmla="*/ 77330 h 420"/>
              <a:gd name="T28" fmla="*/ 84634 w 527"/>
              <a:gd name="T29" fmla="*/ 70064 h 420"/>
              <a:gd name="T30" fmla="*/ 60080 w 527"/>
              <a:gd name="T31" fmla="*/ 80963 h 420"/>
              <a:gd name="T32" fmla="*/ 3657 w 527"/>
              <a:gd name="T33" fmla="*/ 137014 h 420"/>
              <a:gd name="T34" fmla="*/ 3657 w 527"/>
              <a:gd name="T35" fmla="*/ 171787 h 420"/>
              <a:gd name="T36" fmla="*/ 60080 w 527"/>
              <a:gd name="T37" fmla="*/ 179053 h 420"/>
              <a:gd name="T38" fmla="*/ 74185 w 527"/>
              <a:gd name="T39" fmla="*/ 175420 h 420"/>
              <a:gd name="T40" fmla="*/ 91948 w 527"/>
              <a:gd name="T41" fmla="*/ 185799 h 420"/>
              <a:gd name="T42" fmla="*/ 112845 w 527"/>
              <a:gd name="T43" fmla="*/ 179053 h 420"/>
              <a:gd name="T44" fmla="*/ 137922 w 527"/>
              <a:gd name="T45" fmla="*/ 165040 h 420"/>
              <a:gd name="T46" fmla="*/ 166134 w 527"/>
              <a:gd name="T47" fmla="*/ 137014 h 420"/>
              <a:gd name="T48" fmla="*/ 169791 w 527"/>
              <a:gd name="T49" fmla="*/ 126115 h 420"/>
              <a:gd name="T50" fmla="*/ 194345 w 527"/>
              <a:gd name="T51" fmla="*/ 147394 h 420"/>
              <a:gd name="T52" fmla="*/ 176582 w 527"/>
              <a:gd name="T53" fmla="*/ 147394 h 420"/>
              <a:gd name="T54" fmla="*/ 166134 w 527"/>
              <a:gd name="T55" fmla="*/ 182166 h 420"/>
              <a:gd name="T56" fmla="*/ 166134 w 527"/>
              <a:gd name="T57" fmla="*/ 199812 h 420"/>
              <a:gd name="T58" fmla="*/ 187031 w 527"/>
              <a:gd name="T59" fmla="*/ 199812 h 420"/>
              <a:gd name="T60" fmla="*/ 214720 w 527"/>
              <a:gd name="T61" fmla="*/ 193065 h 420"/>
              <a:gd name="T62" fmla="*/ 253902 w 527"/>
              <a:gd name="T63" fmla="*/ 203445 h 420"/>
              <a:gd name="T64" fmla="*/ 253902 w 527"/>
              <a:gd name="T65" fmla="*/ 179053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7" h="420">
                <a:moveTo>
                  <a:pt x="486" y="318"/>
                </a:moveTo>
                <a:lnTo>
                  <a:pt x="486" y="318"/>
                </a:lnTo>
                <a:cubicBezTo>
                  <a:pt x="492" y="318"/>
                  <a:pt x="506" y="318"/>
                  <a:pt x="519" y="318"/>
                </a:cubicBezTo>
                <a:lnTo>
                  <a:pt x="526" y="318"/>
                </a:lnTo>
                <a:cubicBezTo>
                  <a:pt x="526" y="311"/>
                  <a:pt x="519" y="304"/>
                  <a:pt x="519" y="304"/>
                </a:cubicBezTo>
                <a:cubicBezTo>
                  <a:pt x="506" y="277"/>
                  <a:pt x="499" y="257"/>
                  <a:pt x="486" y="243"/>
                </a:cubicBezTo>
                <a:cubicBezTo>
                  <a:pt x="459" y="203"/>
                  <a:pt x="438" y="196"/>
                  <a:pt x="405" y="189"/>
                </a:cubicBezTo>
                <a:cubicBezTo>
                  <a:pt x="391" y="189"/>
                  <a:pt x="379" y="189"/>
                  <a:pt x="358" y="183"/>
                </a:cubicBezTo>
                <a:cubicBezTo>
                  <a:pt x="345" y="183"/>
                  <a:pt x="338" y="183"/>
                  <a:pt x="325" y="183"/>
                </a:cubicBezTo>
                <a:cubicBezTo>
                  <a:pt x="318" y="183"/>
                  <a:pt x="318" y="176"/>
                  <a:pt x="318" y="176"/>
                </a:cubicBezTo>
                <a:cubicBezTo>
                  <a:pt x="311" y="176"/>
                  <a:pt x="298" y="176"/>
                  <a:pt x="291" y="169"/>
                </a:cubicBezTo>
                <a:cubicBezTo>
                  <a:pt x="284" y="169"/>
                  <a:pt x="270" y="162"/>
                  <a:pt x="264" y="162"/>
                </a:cubicBezTo>
                <a:cubicBezTo>
                  <a:pt x="250" y="156"/>
                  <a:pt x="237" y="149"/>
                  <a:pt x="223" y="142"/>
                </a:cubicBezTo>
                <a:cubicBezTo>
                  <a:pt x="223" y="135"/>
                  <a:pt x="216" y="135"/>
                  <a:pt x="216" y="135"/>
                </a:cubicBezTo>
                <a:cubicBezTo>
                  <a:pt x="210" y="129"/>
                  <a:pt x="210" y="129"/>
                  <a:pt x="203" y="122"/>
                </a:cubicBezTo>
                <a:cubicBezTo>
                  <a:pt x="203" y="108"/>
                  <a:pt x="210" y="95"/>
                  <a:pt x="216" y="81"/>
                </a:cubicBezTo>
                <a:cubicBezTo>
                  <a:pt x="216" y="74"/>
                  <a:pt x="223" y="68"/>
                  <a:pt x="223" y="68"/>
                </a:cubicBezTo>
                <a:lnTo>
                  <a:pt x="216" y="68"/>
                </a:lnTo>
                <a:cubicBezTo>
                  <a:pt x="210" y="68"/>
                  <a:pt x="203" y="74"/>
                  <a:pt x="196" y="68"/>
                </a:cubicBezTo>
                <a:cubicBezTo>
                  <a:pt x="189" y="68"/>
                  <a:pt x="183" y="61"/>
                  <a:pt x="176" y="54"/>
                </a:cubicBezTo>
                <a:cubicBezTo>
                  <a:pt x="169" y="34"/>
                  <a:pt x="176" y="0"/>
                  <a:pt x="135" y="14"/>
                </a:cubicBezTo>
                <a:cubicBezTo>
                  <a:pt x="129" y="14"/>
                  <a:pt x="129" y="14"/>
                  <a:pt x="122" y="14"/>
                </a:cubicBezTo>
                <a:cubicBezTo>
                  <a:pt x="115" y="61"/>
                  <a:pt x="122" y="81"/>
                  <a:pt x="135" y="101"/>
                </a:cubicBezTo>
                <a:cubicBezTo>
                  <a:pt x="142" y="115"/>
                  <a:pt x="162" y="129"/>
                  <a:pt x="176" y="135"/>
                </a:cubicBezTo>
                <a:cubicBezTo>
                  <a:pt x="183" y="135"/>
                  <a:pt x="189" y="135"/>
                  <a:pt x="196" y="135"/>
                </a:cubicBezTo>
                <a:cubicBezTo>
                  <a:pt x="196" y="142"/>
                  <a:pt x="196" y="142"/>
                  <a:pt x="196" y="142"/>
                </a:cubicBezTo>
                <a:lnTo>
                  <a:pt x="196" y="149"/>
                </a:lnTo>
                <a:cubicBezTo>
                  <a:pt x="189" y="142"/>
                  <a:pt x="183" y="142"/>
                  <a:pt x="176" y="142"/>
                </a:cubicBezTo>
                <a:cubicBezTo>
                  <a:pt x="176" y="135"/>
                  <a:pt x="169" y="135"/>
                  <a:pt x="162" y="135"/>
                </a:cubicBezTo>
                <a:cubicBezTo>
                  <a:pt x="149" y="142"/>
                  <a:pt x="142" y="142"/>
                  <a:pt x="135" y="149"/>
                </a:cubicBezTo>
                <a:cubicBezTo>
                  <a:pt x="129" y="149"/>
                  <a:pt x="122" y="156"/>
                  <a:pt x="115" y="156"/>
                </a:cubicBezTo>
                <a:cubicBezTo>
                  <a:pt x="95" y="169"/>
                  <a:pt x="75" y="176"/>
                  <a:pt x="54" y="189"/>
                </a:cubicBezTo>
                <a:cubicBezTo>
                  <a:pt x="34" y="203"/>
                  <a:pt x="14" y="223"/>
                  <a:pt x="7" y="264"/>
                </a:cubicBezTo>
                <a:cubicBezTo>
                  <a:pt x="0" y="277"/>
                  <a:pt x="0" y="291"/>
                  <a:pt x="7" y="311"/>
                </a:cubicBezTo>
                <a:cubicBezTo>
                  <a:pt x="7" y="318"/>
                  <a:pt x="7" y="324"/>
                  <a:pt x="7" y="331"/>
                </a:cubicBezTo>
                <a:cubicBezTo>
                  <a:pt x="27" y="338"/>
                  <a:pt x="41" y="338"/>
                  <a:pt x="54" y="338"/>
                </a:cubicBezTo>
                <a:cubicBezTo>
                  <a:pt x="81" y="338"/>
                  <a:pt x="102" y="345"/>
                  <a:pt x="115" y="345"/>
                </a:cubicBezTo>
                <a:cubicBezTo>
                  <a:pt x="122" y="345"/>
                  <a:pt x="129" y="338"/>
                  <a:pt x="135" y="338"/>
                </a:cubicBezTo>
                <a:lnTo>
                  <a:pt x="142" y="338"/>
                </a:lnTo>
                <a:cubicBezTo>
                  <a:pt x="142" y="351"/>
                  <a:pt x="142" y="358"/>
                  <a:pt x="149" y="372"/>
                </a:cubicBezTo>
                <a:cubicBezTo>
                  <a:pt x="162" y="365"/>
                  <a:pt x="169" y="365"/>
                  <a:pt x="176" y="358"/>
                </a:cubicBezTo>
                <a:cubicBezTo>
                  <a:pt x="183" y="358"/>
                  <a:pt x="189" y="358"/>
                  <a:pt x="196" y="358"/>
                </a:cubicBezTo>
                <a:cubicBezTo>
                  <a:pt x="203" y="351"/>
                  <a:pt x="210" y="351"/>
                  <a:pt x="216" y="345"/>
                </a:cubicBezTo>
                <a:lnTo>
                  <a:pt x="223" y="345"/>
                </a:lnTo>
                <a:cubicBezTo>
                  <a:pt x="237" y="338"/>
                  <a:pt x="250" y="331"/>
                  <a:pt x="264" y="318"/>
                </a:cubicBezTo>
                <a:cubicBezTo>
                  <a:pt x="270" y="311"/>
                  <a:pt x="284" y="304"/>
                  <a:pt x="291" y="297"/>
                </a:cubicBezTo>
                <a:cubicBezTo>
                  <a:pt x="298" y="291"/>
                  <a:pt x="311" y="277"/>
                  <a:pt x="318" y="264"/>
                </a:cubicBezTo>
                <a:cubicBezTo>
                  <a:pt x="318" y="264"/>
                  <a:pt x="318" y="257"/>
                  <a:pt x="325" y="257"/>
                </a:cubicBezTo>
                <a:cubicBezTo>
                  <a:pt x="325" y="250"/>
                  <a:pt x="325" y="250"/>
                  <a:pt x="325" y="243"/>
                </a:cubicBezTo>
                <a:cubicBezTo>
                  <a:pt x="338" y="250"/>
                  <a:pt x="352" y="257"/>
                  <a:pt x="358" y="264"/>
                </a:cubicBezTo>
                <a:cubicBezTo>
                  <a:pt x="365" y="270"/>
                  <a:pt x="365" y="277"/>
                  <a:pt x="372" y="284"/>
                </a:cubicBezTo>
                <a:cubicBezTo>
                  <a:pt x="365" y="284"/>
                  <a:pt x="358" y="284"/>
                  <a:pt x="358" y="284"/>
                </a:cubicBezTo>
                <a:cubicBezTo>
                  <a:pt x="352" y="284"/>
                  <a:pt x="345" y="284"/>
                  <a:pt x="338" y="284"/>
                </a:cubicBezTo>
                <a:cubicBezTo>
                  <a:pt x="338" y="311"/>
                  <a:pt x="331" y="324"/>
                  <a:pt x="325" y="338"/>
                </a:cubicBezTo>
                <a:cubicBezTo>
                  <a:pt x="318" y="338"/>
                  <a:pt x="318" y="345"/>
                  <a:pt x="318" y="351"/>
                </a:cubicBezTo>
                <a:cubicBezTo>
                  <a:pt x="311" y="358"/>
                  <a:pt x="311" y="365"/>
                  <a:pt x="311" y="385"/>
                </a:cubicBezTo>
                <a:cubicBezTo>
                  <a:pt x="318" y="385"/>
                  <a:pt x="318" y="385"/>
                  <a:pt x="318" y="385"/>
                </a:cubicBezTo>
                <a:cubicBezTo>
                  <a:pt x="325" y="385"/>
                  <a:pt x="325" y="385"/>
                  <a:pt x="325" y="385"/>
                </a:cubicBezTo>
                <a:cubicBezTo>
                  <a:pt x="331" y="385"/>
                  <a:pt x="345" y="385"/>
                  <a:pt x="358" y="385"/>
                </a:cubicBezTo>
                <a:cubicBezTo>
                  <a:pt x="379" y="385"/>
                  <a:pt x="391" y="378"/>
                  <a:pt x="405" y="372"/>
                </a:cubicBezTo>
                <a:cubicBezTo>
                  <a:pt x="411" y="372"/>
                  <a:pt x="411" y="372"/>
                  <a:pt x="411" y="372"/>
                </a:cubicBezTo>
                <a:cubicBezTo>
                  <a:pt x="432" y="385"/>
                  <a:pt x="452" y="405"/>
                  <a:pt x="452" y="419"/>
                </a:cubicBezTo>
                <a:cubicBezTo>
                  <a:pt x="459" y="399"/>
                  <a:pt x="465" y="392"/>
                  <a:pt x="486" y="392"/>
                </a:cubicBezTo>
                <a:cubicBezTo>
                  <a:pt x="492" y="392"/>
                  <a:pt x="499" y="392"/>
                  <a:pt x="499" y="392"/>
                </a:cubicBezTo>
                <a:cubicBezTo>
                  <a:pt x="506" y="372"/>
                  <a:pt x="499" y="351"/>
                  <a:pt x="486" y="345"/>
                </a:cubicBezTo>
                <a:cubicBezTo>
                  <a:pt x="479" y="331"/>
                  <a:pt x="479" y="324"/>
                  <a:pt x="486" y="31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7" name="Freeform 1045"/>
          <p:cNvSpPr>
            <a:spLocks noChangeArrowheads="1"/>
          </p:cNvSpPr>
          <p:nvPr/>
        </p:nvSpPr>
        <p:spPr bwMode="auto">
          <a:xfrm>
            <a:off x="9001919" y="4545807"/>
            <a:ext cx="174625" cy="273844"/>
          </a:xfrm>
          <a:custGeom>
            <a:avLst/>
            <a:gdLst>
              <a:gd name="T0" fmla="*/ 108786 w 670"/>
              <a:gd name="T1" fmla="*/ 10916 h 1055"/>
              <a:gd name="T2" fmla="*/ 77555 w 670"/>
              <a:gd name="T3" fmla="*/ 0 h 1055"/>
              <a:gd name="T4" fmla="*/ 49448 w 670"/>
              <a:gd name="T5" fmla="*/ 63415 h 1055"/>
              <a:gd name="T6" fmla="*/ 59858 w 670"/>
              <a:gd name="T7" fmla="*/ 115914 h 1055"/>
              <a:gd name="T8" fmla="*/ 84322 w 670"/>
              <a:gd name="T9" fmla="*/ 109157 h 1055"/>
              <a:gd name="T10" fmla="*/ 59858 w 670"/>
              <a:gd name="T11" fmla="*/ 63415 h 1055"/>
              <a:gd name="T12" fmla="*/ 87966 w 670"/>
              <a:gd name="T13" fmla="*/ 67053 h 1055"/>
              <a:gd name="T14" fmla="*/ 98376 w 670"/>
              <a:gd name="T15" fmla="*/ 119552 h 1055"/>
              <a:gd name="T16" fmla="*/ 80678 w 670"/>
              <a:gd name="T17" fmla="*/ 137225 h 1055"/>
              <a:gd name="T18" fmla="*/ 49448 w 670"/>
              <a:gd name="T19" fmla="*/ 154898 h 1055"/>
              <a:gd name="T20" fmla="*/ 7287 w 670"/>
              <a:gd name="T21" fmla="*/ 186086 h 1055"/>
              <a:gd name="T22" fmla="*/ 17697 w 670"/>
              <a:gd name="T23" fmla="*/ 193363 h 1055"/>
              <a:gd name="T24" fmla="*/ 10410 w 670"/>
              <a:gd name="T25" fmla="*/ 221432 h 1055"/>
              <a:gd name="T26" fmla="*/ 10410 w 670"/>
              <a:gd name="T27" fmla="*/ 231828 h 1055"/>
              <a:gd name="T28" fmla="*/ 59858 w 670"/>
              <a:gd name="T29" fmla="*/ 242224 h 1055"/>
              <a:gd name="T30" fmla="*/ 87966 w 670"/>
              <a:gd name="T31" fmla="*/ 253139 h 1055"/>
              <a:gd name="T32" fmla="*/ 130126 w 670"/>
              <a:gd name="T33" fmla="*/ 309277 h 1055"/>
              <a:gd name="T34" fmla="*/ 98376 w 670"/>
              <a:gd name="T35" fmla="*/ 281208 h 1055"/>
              <a:gd name="T36" fmla="*/ 70268 w 670"/>
              <a:gd name="T37" fmla="*/ 298361 h 1055"/>
              <a:gd name="T38" fmla="*/ 21341 w 670"/>
              <a:gd name="T39" fmla="*/ 305638 h 1055"/>
              <a:gd name="T40" fmla="*/ 10410 w 670"/>
              <a:gd name="T41" fmla="*/ 319673 h 1055"/>
              <a:gd name="T42" fmla="*/ 49448 w 670"/>
              <a:gd name="T43" fmla="*/ 333707 h 1055"/>
              <a:gd name="T44" fmla="*/ 80678 w 670"/>
              <a:gd name="T45" fmla="*/ 330069 h 1055"/>
              <a:gd name="T46" fmla="*/ 70268 w 670"/>
              <a:gd name="T47" fmla="*/ 354499 h 1055"/>
              <a:gd name="T48" fmla="*/ 42161 w 670"/>
              <a:gd name="T49" fmla="*/ 393484 h 1055"/>
              <a:gd name="T50" fmla="*/ 21341 w 670"/>
              <a:gd name="T51" fmla="*/ 403879 h 1055"/>
              <a:gd name="T52" fmla="*/ 3644 w 670"/>
              <a:gd name="T53" fmla="*/ 421552 h 1055"/>
              <a:gd name="T54" fmla="*/ 21341 w 670"/>
              <a:gd name="T55" fmla="*/ 421552 h 1055"/>
              <a:gd name="T56" fmla="*/ 59858 w 670"/>
              <a:gd name="T57" fmla="*/ 442344 h 1055"/>
              <a:gd name="T58" fmla="*/ 70268 w 670"/>
              <a:gd name="T59" fmla="*/ 456379 h 1055"/>
              <a:gd name="T60" fmla="*/ 49448 w 670"/>
              <a:gd name="T61" fmla="*/ 463656 h 1055"/>
              <a:gd name="T62" fmla="*/ 70268 w 670"/>
              <a:gd name="T63" fmla="*/ 495363 h 1055"/>
              <a:gd name="T64" fmla="*/ 87966 w 670"/>
              <a:gd name="T65" fmla="*/ 533828 h 1055"/>
              <a:gd name="T66" fmla="*/ 116073 w 670"/>
              <a:gd name="T67" fmla="*/ 498482 h 1055"/>
              <a:gd name="T68" fmla="*/ 116073 w 670"/>
              <a:gd name="T69" fmla="*/ 481329 h 1055"/>
              <a:gd name="T70" fmla="*/ 98376 w 670"/>
              <a:gd name="T71" fmla="*/ 431948 h 1055"/>
              <a:gd name="T72" fmla="*/ 102019 w 670"/>
              <a:gd name="T73" fmla="*/ 421552 h 1055"/>
              <a:gd name="T74" fmla="*/ 108786 w 670"/>
              <a:gd name="T75" fmla="*/ 400241 h 1055"/>
              <a:gd name="T76" fmla="*/ 108786 w 670"/>
              <a:gd name="T77" fmla="*/ 393484 h 1055"/>
              <a:gd name="T78" fmla="*/ 140537 w 670"/>
              <a:gd name="T79" fmla="*/ 424671 h 1055"/>
              <a:gd name="T80" fmla="*/ 147824 w 670"/>
              <a:gd name="T81" fmla="*/ 326430 h 1055"/>
              <a:gd name="T82" fmla="*/ 189985 w 670"/>
              <a:gd name="T83" fmla="*/ 316034 h 1055"/>
              <a:gd name="T84" fmla="*/ 221736 w 670"/>
              <a:gd name="T85" fmla="*/ 281208 h 1055"/>
              <a:gd name="T86" fmla="*/ 292004 w 670"/>
              <a:gd name="T87" fmla="*/ 340465 h 1055"/>
              <a:gd name="T88" fmla="*/ 340931 w 670"/>
              <a:gd name="T89" fmla="*/ 330069 h 1055"/>
              <a:gd name="T90" fmla="*/ 340931 w 670"/>
              <a:gd name="T91" fmla="*/ 319673 h 1055"/>
              <a:gd name="T92" fmla="*/ 292004 w 670"/>
              <a:gd name="T93" fmla="*/ 298361 h 1055"/>
              <a:gd name="T94" fmla="*/ 235789 w 670"/>
              <a:gd name="T95" fmla="*/ 115914 h 1055"/>
              <a:gd name="T96" fmla="*/ 189985 w 670"/>
              <a:gd name="T97" fmla="*/ 115914 h 1055"/>
              <a:gd name="T98" fmla="*/ 80678 w 670"/>
              <a:gd name="T99" fmla="*/ 438706 h 1055"/>
              <a:gd name="T100" fmla="*/ 80678 w 670"/>
              <a:gd name="T101" fmla="*/ 435587 h 1055"/>
              <a:gd name="T102" fmla="*/ 87966 w 670"/>
              <a:gd name="T103" fmla="*/ 396602 h 1055"/>
              <a:gd name="T104" fmla="*/ 87966 w 670"/>
              <a:gd name="T105" fmla="*/ 393484 h 1055"/>
              <a:gd name="T106" fmla="*/ 168644 w 670"/>
              <a:gd name="T107" fmla="*/ 277570 h 1055"/>
              <a:gd name="T108" fmla="*/ 154590 w 670"/>
              <a:gd name="T109" fmla="*/ 273931 h 10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0" h="1055">
                <a:moveTo>
                  <a:pt x="284" y="156"/>
                </a:moveTo>
                <a:lnTo>
                  <a:pt x="284" y="156"/>
                </a:lnTo>
                <a:cubicBezTo>
                  <a:pt x="250" y="109"/>
                  <a:pt x="263" y="54"/>
                  <a:pt x="209" y="21"/>
                </a:cubicBezTo>
                <a:cubicBezTo>
                  <a:pt x="203" y="14"/>
                  <a:pt x="196" y="14"/>
                  <a:pt x="189" y="7"/>
                </a:cubicBezTo>
                <a:cubicBezTo>
                  <a:pt x="182" y="7"/>
                  <a:pt x="176" y="7"/>
                  <a:pt x="169" y="7"/>
                </a:cubicBezTo>
                <a:cubicBezTo>
                  <a:pt x="162" y="7"/>
                  <a:pt x="162" y="0"/>
                  <a:pt x="155" y="0"/>
                </a:cubicBezTo>
                <a:cubicBezTo>
                  <a:pt x="149" y="0"/>
                  <a:pt x="149" y="0"/>
                  <a:pt x="149" y="0"/>
                </a:cubicBezTo>
                <a:cubicBezTo>
                  <a:pt x="142" y="7"/>
                  <a:pt x="135" y="21"/>
                  <a:pt x="135" y="27"/>
                </a:cubicBezTo>
                <a:cubicBezTo>
                  <a:pt x="128" y="48"/>
                  <a:pt x="122" y="75"/>
                  <a:pt x="115" y="88"/>
                </a:cubicBezTo>
                <a:cubicBezTo>
                  <a:pt x="108" y="102"/>
                  <a:pt x="108" y="115"/>
                  <a:pt x="95" y="122"/>
                </a:cubicBezTo>
                <a:cubicBezTo>
                  <a:pt x="101" y="122"/>
                  <a:pt x="101" y="122"/>
                  <a:pt x="101" y="122"/>
                </a:cubicBezTo>
                <a:cubicBezTo>
                  <a:pt x="95" y="129"/>
                  <a:pt x="95" y="129"/>
                  <a:pt x="95" y="129"/>
                </a:cubicBezTo>
                <a:cubicBezTo>
                  <a:pt x="61" y="156"/>
                  <a:pt x="34" y="223"/>
                  <a:pt x="95" y="230"/>
                </a:cubicBezTo>
                <a:cubicBezTo>
                  <a:pt x="101" y="230"/>
                  <a:pt x="108" y="230"/>
                  <a:pt x="115" y="223"/>
                </a:cubicBezTo>
                <a:cubicBezTo>
                  <a:pt x="122" y="223"/>
                  <a:pt x="128" y="223"/>
                  <a:pt x="135" y="223"/>
                </a:cubicBezTo>
                <a:cubicBezTo>
                  <a:pt x="135" y="223"/>
                  <a:pt x="142" y="217"/>
                  <a:pt x="149" y="217"/>
                </a:cubicBezTo>
                <a:cubicBezTo>
                  <a:pt x="149" y="217"/>
                  <a:pt x="149" y="217"/>
                  <a:pt x="155" y="217"/>
                </a:cubicBezTo>
                <a:lnTo>
                  <a:pt x="162" y="210"/>
                </a:lnTo>
                <a:cubicBezTo>
                  <a:pt x="162" y="190"/>
                  <a:pt x="155" y="176"/>
                  <a:pt x="155" y="163"/>
                </a:cubicBezTo>
                <a:cubicBezTo>
                  <a:pt x="149" y="156"/>
                  <a:pt x="149" y="156"/>
                  <a:pt x="149" y="149"/>
                </a:cubicBezTo>
                <a:cubicBezTo>
                  <a:pt x="142" y="136"/>
                  <a:pt x="135" y="129"/>
                  <a:pt x="135" y="129"/>
                </a:cubicBezTo>
                <a:cubicBezTo>
                  <a:pt x="128" y="122"/>
                  <a:pt x="122" y="122"/>
                  <a:pt x="115" y="122"/>
                </a:cubicBezTo>
                <a:cubicBezTo>
                  <a:pt x="122" y="122"/>
                  <a:pt x="128" y="122"/>
                  <a:pt x="135" y="122"/>
                </a:cubicBezTo>
                <a:cubicBezTo>
                  <a:pt x="135" y="115"/>
                  <a:pt x="142" y="122"/>
                  <a:pt x="149" y="122"/>
                </a:cubicBezTo>
                <a:cubicBezTo>
                  <a:pt x="149" y="122"/>
                  <a:pt x="149" y="122"/>
                  <a:pt x="155" y="122"/>
                </a:cubicBezTo>
                <a:cubicBezTo>
                  <a:pt x="162" y="122"/>
                  <a:pt x="162" y="122"/>
                  <a:pt x="169" y="129"/>
                </a:cubicBezTo>
                <a:cubicBezTo>
                  <a:pt x="176" y="129"/>
                  <a:pt x="182" y="136"/>
                  <a:pt x="189" y="142"/>
                </a:cubicBezTo>
                <a:cubicBezTo>
                  <a:pt x="189" y="142"/>
                  <a:pt x="196" y="149"/>
                  <a:pt x="203" y="156"/>
                </a:cubicBezTo>
                <a:cubicBezTo>
                  <a:pt x="196" y="163"/>
                  <a:pt x="189" y="169"/>
                  <a:pt x="189" y="176"/>
                </a:cubicBezTo>
                <a:cubicBezTo>
                  <a:pt x="176" y="196"/>
                  <a:pt x="176" y="210"/>
                  <a:pt x="189" y="230"/>
                </a:cubicBezTo>
                <a:cubicBezTo>
                  <a:pt x="189" y="237"/>
                  <a:pt x="196" y="244"/>
                  <a:pt x="203" y="244"/>
                </a:cubicBezTo>
                <a:cubicBezTo>
                  <a:pt x="196" y="250"/>
                  <a:pt x="189" y="250"/>
                  <a:pt x="189" y="250"/>
                </a:cubicBezTo>
                <a:cubicBezTo>
                  <a:pt x="182" y="250"/>
                  <a:pt x="176" y="257"/>
                  <a:pt x="169" y="257"/>
                </a:cubicBezTo>
                <a:cubicBezTo>
                  <a:pt x="162" y="257"/>
                  <a:pt x="162" y="264"/>
                  <a:pt x="155" y="264"/>
                </a:cubicBezTo>
                <a:cubicBezTo>
                  <a:pt x="149" y="264"/>
                  <a:pt x="149" y="264"/>
                  <a:pt x="149" y="264"/>
                </a:cubicBezTo>
                <a:cubicBezTo>
                  <a:pt x="142" y="271"/>
                  <a:pt x="135" y="271"/>
                  <a:pt x="135" y="277"/>
                </a:cubicBezTo>
                <a:cubicBezTo>
                  <a:pt x="128" y="277"/>
                  <a:pt x="122" y="284"/>
                  <a:pt x="115" y="284"/>
                </a:cubicBezTo>
                <a:cubicBezTo>
                  <a:pt x="108" y="291"/>
                  <a:pt x="101" y="298"/>
                  <a:pt x="95" y="298"/>
                </a:cubicBezTo>
                <a:cubicBezTo>
                  <a:pt x="74" y="311"/>
                  <a:pt x="61" y="325"/>
                  <a:pt x="41" y="338"/>
                </a:cubicBezTo>
                <a:cubicBezTo>
                  <a:pt x="34" y="345"/>
                  <a:pt x="34" y="345"/>
                  <a:pt x="34" y="345"/>
                </a:cubicBezTo>
                <a:cubicBezTo>
                  <a:pt x="27" y="345"/>
                  <a:pt x="27" y="352"/>
                  <a:pt x="20" y="352"/>
                </a:cubicBezTo>
                <a:cubicBezTo>
                  <a:pt x="20" y="358"/>
                  <a:pt x="14" y="358"/>
                  <a:pt x="14" y="358"/>
                </a:cubicBezTo>
                <a:cubicBezTo>
                  <a:pt x="7" y="365"/>
                  <a:pt x="7" y="365"/>
                  <a:pt x="0" y="372"/>
                </a:cubicBezTo>
                <a:cubicBezTo>
                  <a:pt x="7" y="372"/>
                  <a:pt x="7" y="372"/>
                  <a:pt x="14" y="372"/>
                </a:cubicBezTo>
                <a:lnTo>
                  <a:pt x="20" y="372"/>
                </a:lnTo>
                <a:cubicBezTo>
                  <a:pt x="27" y="372"/>
                  <a:pt x="27" y="372"/>
                  <a:pt x="34" y="372"/>
                </a:cubicBezTo>
                <a:lnTo>
                  <a:pt x="41" y="372"/>
                </a:lnTo>
                <a:cubicBezTo>
                  <a:pt x="54" y="379"/>
                  <a:pt x="54" y="392"/>
                  <a:pt x="41" y="406"/>
                </a:cubicBezTo>
                <a:lnTo>
                  <a:pt x="34" y="412"/>
                </a:lnTo>
                <a:cubicBezTo>
                  <a:pt x="27" y="419"/>
                  <a:pt x="27" y="419"/>
                  <a:pt x="20" y="426"/>
                </a:cubicBezTo>
                <a:cubicBezTo>
                  <a:pt x="20" y="426"/>
                  <a:pt x="14" y="426"/>
                  <a:pt x="14" y="433"/>
                </a:cubicBezTo>
                <a:cubicBezTo>
                  <a:pt x="7" y="439"/>
                  <a:pt x="0" y="439"/>
                  <a:pt x="0" y="446"/>
                </a:cubicBezTo>
                <a:cubicBezTo>
                  <a:pt x="7" y="446"/>
                  <a:pt x="7" y="446"/>
                  <a:pt x="14" y="446"/>
                </a:cubicBezTo>
                <a:lnTo>
                  <a:pt x="20" y="446"/>
                </a:lnTo>
                <a:cubicBezTo>
                  <a:pt x="27" y="446"/>
                  <a:pt x="27" y="446"/>
                  <a:pt x="34" y="446"/>
                </a:cubicBezTo>
                <a:lnTo>
                  <a:pt x="41" y="446"/>
                </a:lnTo>
                <a:cubicBezTo>
                  <a:pt x="61" y="453"/>
                  <a:pt x="74" y="453"/>
                  <a:pt x="95" y="460"/>
                </a:cubicBezTo>
                <a:cubicBezTo>
                  <a:pt x="101" y="460"/>
                  <a:pt x="108" y="466"/>
                  <a:pt x="115" y="466"/>
                </a:cubicBezTo>
                <a:cubicBezTo>
                  <a:pt x="122" y="466"/>
                  <a:pt x="128" y="473"/>
                  <a:pt x="135" y="473"/>
                </a:cubicBezTo>
                <a:cubicBezTo>
                  <a:pt x="135" y="473"/>
                  <a:pt x="142" y="473"/>
                  <a:pt x="149" y="480"/>
                </a:cubicBezTo>
                <a:cubicBezTo>
                  <a:pt x="155" y="480"/>
                  <a:pt x="155" y="480"/>
                  <a:pt x="155" y="480"/>
                </a:cubicBezTo>
                <a:cubicBezTo>
                  <a:pt x="162" y="480"/>
                  <a:pt x="162" y="487"/>
                  <a:pt x="169" y="487"/>
                </a:cubicBezTo>
                <a:cubicBezTo>
                  <a:pt x="189" y="493"/>
                  <a:pt x="189" y="493"/>
                  <a:pt x="189" y="493"/>
                </a:cubicBezTo>
                <a:cubicBezTo>
                  <a:pt x="203" y="500"/>
                  <a:pt x="203" y="500"/>
                  <a:pt x="203" y="500"/>
                </a:cubicBezTo>
                <a:cubicBezTo>
                  <a:pt x="203" y="500"/>
                  <a:pt x="209" y="500"/>
                  <a:pt x="209" y="507"/>
                </a:cubicBezTo>
                <a:cubicBezTo>
                  <a:pt x="230" y="527"/>
                  <a:pt x="250" y="547"/>
                  <a:pt x="250" y="595"/>
                </a:cubicBezTo>
                <a:cubicBezTo>
                  <a:pt x="236" y="595"/>
                  <a:pt x="230" y="588"/>
                  <a:pt x="223" y="581"/>
                </a:cubicBezTo>
                <a:cubicBezTo>
                  <a:pt x="223" y="541"/>
                  <a:pt x="223" y="541"/>
                  <a:pt x="223" y="541"/>
                </a:cubicBezTo>
                <a:cubicBezTo>
                  <a:pt x="216" y="541"/>
                  <a:pt x="216" y="541"/>
                  <a:pt x="209" y="541"/>
                </a:cubicBezTo>
                <a:cubicBezTo>
                  <a:pt x="203" y="541"/>
                  <a:pt x="196" y="541"/>
                  <a:pt x="189" y="541"/>
                </a:cubicBezTo>
                <a:cubicBezTo>
                  <a:pt x="182" y="541"/>
                  <a:pt x="176" y="541"/>
                  <a:pt x="169" y="547"/>
                </a:cubicBezTo>
                <a:cubicBezTo>
                  <a:pt x="162" y="547"/>
                  <a:pt x="155" y="547"/>
                  <a:pt x="155" y="554"/>
                </a:cubicBezTo>
                <a:cubicBezTo>
                  <a:pt x="149" y="554"/>
                  <a:pt x="149" y="561"/>
                  <a:pt x="149" y="561"/>
                </a:cubicBezTo>
                <a:cubicBezTo>
                  <a:pt x="142" y="568"/>
                  <a:pt x="135" y="574"/>
                  <a:pt x="135" y="574"/>
                </a:cubicBezTo>
                <a:cubicBezTo>
                  <a:pt x="128" y="581"/>
                  <a:pt x="122" y="574"/>
                  <a:pt x="115" y="568"/>
                </a:cubicBezTo>
                <a:cubicBezTo>
                  <a:pt x="108" y="561"/>
                  <a:pt x="101" y="554"/>
                  <a:pt x="95" y="541"/>
                </a:cubicBezTo>
                <a:cubicBezTo>
                  <a:pt x="95" y="554"/>
                  <a:pt x="95" y="561"/>
                  <a:pt x="95" y="568"/>
                </a:cubicBezTo>
                <a:cubicBezTo>
                  <a:pt x="81" y="581"/>
                  <a:pt x="61" y="581"/>
                  <a:pt x="41" y="588"/>
                </a:cubicBezTo>
                <a:cubicBezTo>
                  <a:pt x="41" y="588"/>
                  <a:pt x="34" y="588"/>
                  <a:pt x="34" y="595"/>
                </a:cubicBezTo>
                <a:cubicBezTo>
                  <a:pt x="27" y="595"/>
                  <a:pt x="20" y="601"/>
                  <a:pt x="20" y="615"/>
                </a:cubicBezTo>
                <a:cubicBezTo>
                  <a:pt x="27" y="615"/>
                  <a:pt x="27" y="615"/>
                  <a:pt x="34" y="615"/>
                </a:cubicBezTo>
                <a:lnTo>
                  <a:pt x="41" y="622"/>
                </a:lnTo>
                <a:cubicBezTo>
                  <a:pt x="54" y="635"/>
                  <a:pt x="54" y="662"/>
                  <a:pt x="68" y="662"/>
                </a:cubicBezTo>
                <a:cubicBezTo>
                  <a:pt x="81" y="649"/>
                  <a:pt x="88" y="642"/>
                  <a:pt x="95" y="642"/>
                </a:cubicBezTo>
                <a:cubicBezTo>
                  <a:pt x="101" y="635"/>
                  <a:pt x="108" y="628"/>
                  <a:pt x="115" y="635"/>
                </a:cubicBezTo>
                <a:cubicBezTo>
                  <a:pt x="122" y="635"/>
                  <a:pt x="128" y="635"/>
                  <a:pt x="135" y="635"/>
                </a:cubicBezTo>
                <a:cubicBezTo>
                  <a:pt x="135" y="635"/>
                  <a:pt x="142" y="635"/>
                  <a:pt x="149" y="635"/>
                </a:cubicBezTo>
                <a:cubicBezTo>
                  <a:pt x="149" y="635"/>
                  <a:pt x="149" y="635"/>
                  <a:pt x="155" y="635"/>
                </a:cubicBezTo>
                <a:lnTo>
                  <a:pt x="162" y="635"/>
                </a:lnTo>
                <a:cubicBezTo>
                  <a:pt x="162" y="649"/>
                  <a:pt x="162" y="655"/>
                  <a:pt x="155" y="662"/>
                </a:cubicBezTo>
                <a:cubicBezTo>
                  <a:pt x="149" y="662"/>
                  <a:pt x="149" y="669"/>
                  <a:pt x="149" y="669"/>
                </a:cubicBezTo>
                <a:cubicBezTo>
                  <a:pt x="142" y="676"/>
                  <a:pt x="135" y="676"/>
                  <a:pt x="135" y="682"/>
                </a:cubicBezTo>
                <a:cubicBezTo>
                  <a:pt x="128" y="682"/>
                  <a:pt x="122" y="689"/>
                  <a:pt x="115" y="696"/>
                </a:cubicBezTo>
                <a:cubicBezTo>
                  <a:pt x="101" y="703"/>
                  <a:pt x="95" y="716"/>
                  <a:pt x="95" y="743"/>
                </a:cubicBezTo>
                <a:cubicBezTo>
                  <a:pt x="88" y="743"/>
                  <a:pt x="88" y="750"/>
                  <a:pt x="81" y="757"/>
                </a:cubicBezTo>
                <a:cubicBezTo>
                  <a:pt x="88" y="757"/>
                  <a:pt x="88" y="757"/>
                  <a:pt x="95" y="757"/>
                </a:cubicBezTo>
                <a:lnTo>
                  <a:pt x="101" y="763"/>
                </a:lnTo>
                <a:lnTo>
                  <a:pt x="95" y="763"/>
                </a:lnTo>
                <a:cubicBezTo>
                  <a:pt x="74" y="770"/>
                  <a:pt x="54" y="770"/>
                  <a:pt x="41" y="777"/>
                </a:cubicBezTo>
                <a:lnTo>
                  <a:pt x="34" y="777"/>
                </a:lnTo>
                <a:cubicBezTo>
                  <a:pt x="27" y="784"/>
                  <a:pt x="27" y="784"/>
                  <a:pt x="20" y="784"/>
                </a:cubicBezTo>
                <a:cubicBezTo>
                  <a:pt x="20" y="790"/>
                  <a:pt x="14" y="797"/>
                  <a:pt x="14" y="797"/>
                </a:cubicBezTo>
                <a:cubicBezTo>
                  <a:pt x="14" y="804"/>
                  <a:pt x="7" y="804"/>
                  <a:pt x="7" y="811"/>
                </a:cubicBezTo>
                <a:cubicBezTo>
                  <a:pt x="14" y="811"/>
                  <a:pt x="14" y="811"/>
                  <a:pt x="14" y="811"/>
                </a:cubicBezTo>
                <a:lnTo>
                  <a:pt x="20" y="811"/>
                </a:lnTo>
                <a:cubicBezTo>
                  <a:pt x="27" y="811"/>
                  <a:pt x="27" y="811"/>
                  <a:pt x="34" y="811"/>
                </a:cubicBezTo>
                <a:lnTo>
                  <a:pt x="41" y="811"/>
                </a:lnTo>
                <a:cubicBezTo>
                  <a:pt x="54" y="811"/>
                  <a:pt x="68" y="817"/>
                  <a:pt x="81" y="817"/>
                </a:cubicBezTo>
                <a:cubicBezTo>
                  <a:pt x="74" y="831"/>
                  <a:pt x="74" y="844"/>
                  <a:pt x="81" y="858"/>
                </a:cubicBezTo>
                <a:cubicBezTo>
                  <a:pt x="95" y="851"/>
                  <a:pt x="95" y="851"/>
                  <a:pt x="95" y="851"/>
                </a:cubicBezTo>
                <a:cubicBezTo>
                  <a:pt x="101" y="851"/>
                  <a:pt x="108" y="851"/>
                  <a:pt x="115" y="851"/>
                </a:cubicBezTo>
                <a:cubicBezTo>
                  <a:pt x="122" y="844"/>
                  <a:pt x="128" y="844"/>
                  <a:pt x="135" y="844"/>
                </a:cubicBezTo>
                <a:cubicBezTo>
                  <a:pt x="135" y="844"/>
                  <a:pt x="142" y="844"/>
                  <a:pt x="149" y="838"/>
                </a:cubicBezTo>
                <a:cubicBezTo>
                  <a:pt x="142" y="858"/>
                  <a:pt x="135" y="865"/>
                  <a:pt x="135" y="878"/>
                </a:cubicBezTo>
                <a:cubicBezTo>
                  <a:pt x="128" y="878"/>
                  <a:pt x="122" y="872"/>
                  <a:pt x="115" y="872"/>
                </a:cubicBezTo>
                <a:cubicBezTo>
                  <a:pt x="108" y="865"/>
                  <a:pt x="101" y="865"/>
                  <a:pt x="95" y="858"/>
                </a:cubicBezTo>
                <a:cubicBezTo>
                  <a:pt x="95" y="872"/>
                  <a:pt x="95" y="885"/>
                  <a:pt x="95" y="892"/>
                </a:cubicBezTo>
                <a:cubicBezTo>
                  <a:pt x="88" y="912"/>
                  <a:pt x="81" y="919"/>
                  <a:pt x="68" y="932"/>
                </a:cubicBezTo>
                <a:cubicBezTo>
                  <a:pt x="81" y="939"/>
                  <a:pt x="88" y="946"/>
                  <a:pt x="95" y="946"/>
                </a:cubicBezTo>
                <a:cubicBezTo>
                  <a:pt x="101" y="953"/>
                  <a:pt x="108" y="953"/>
                  <a:pt x="115" y="953"/>
                </a:cubicBezTo>
                <a:cubicBezTo>
                  <a:pt x="122" y="953"/>
                  <a:pt x="128" y="959"/>
                  <a:pt x="135" y="953"/>
                </a:cubicBezTo>
                <a:lnTo>
                  <a:pt x="142" y="953"/>
                </a:lnTo>
                <a:cubicBezTo>
                  <a:pt x="142" y="1007"/>
                  <a:pt x="142" y="1034"/>
                  <a:pt x="149" y="1047"/>
                </a:cubicBezTo>
                <a:cubicBezTo>
                  <a:pt x="149" y="1054"/>
                  <a:pt x="149" y="1054"/>
                  <a:pt x="155" y="1054"/>
                </a:cubicBezTo>
                <a:cubicBezTo>
                  <a:pt x="155" y="1054"/>
                  <a:pt x="162" y="1040"/>
                  <a:pt x="169" y="1027"/>
                </a:cubicBezTo>
                <a:cubicBezTo>
                  <a:pt x="176" y="1007"/>
                  <a:pt x="182" y="973"/>
                  <a:pt x="182" y="946"/>
                </a:cubicBezTo>
                <a:cubicBezTo>
                  <a:pt x="189" y="946"/>
                  <a:pt x="189" y="946"/>
                  <a:pt x="189" y="946"/>
                </a:cubicBezTo>
                <a:cubicBezTo>
                  <a:pt x="196" y="953"/>
                  <a:pt x="203" y="959"/>
                  <a:pt x="209" y="959"/>
                </a:cubicBezTo>
                <a:cubicBezTo>
                  <a:pt x="216" y="959"/>
                  <a:pt x="216" y="959"/>
                  <a:pt x="223" y="959"/>
                </a:cubicBezTo>
                <a:cubicBezTo>
                  <a:pt x="223" y="953"/>
                  <a:pt x="230" y="946"/>
                  <a:pt x="230" y="932"/>
                </a:cubicBezTo>
                <a:cubicBezTo>
                  <a:pt x="230" y="932"/>
                  <a:pt x="223" y="932"/>
                  <a:pt x="223" y="926"/>
                </a:cubicBezTo>
                <a:cubicBezTo>
                  <a:pt x="223" y="885"/>
                  <a:pt x="223" y="885"/>
                  <a:pt x="223" y="885"/>
                </a:cubicBezTo>
                <a:cubicBezTo>
                  <a:pt x="216" y="885"/>
                  <a:pt x="216" y="885"/>
                  <a:pt x="209" y="885"/>
                </a:cubicBezTo>
                <a:lnTo>
                  <a:pt x="203" y="885"/>
                </a:lnTo>
                <a:cubicBezTo>
                  <a:pt x="196" y="865"/>
                  <a:pt x="196" y="851"/>
                  <a:pt x="189" y="831"/>
                </a:cubicBezTo>
                <a:cubicBezTo>
                  <a:pt x="196" y="824"/>
                  <a:pt x="203" y="817"/>
                  <a:pt x="209" y="811"/>
                </a:cubicBezTo>
                <a:cubicBezTo>
                  <a:pt x="203" y="811"/>
                  <a:pt x="203" y="811"/>
                  <a:pt x="196" y="811"/>
                </a:cubicBezTo>
                <a:cubicBezTo>
                  <a:pt x="196" y="804"/>
                  <a:pt x="203" y="804"/>
                  <a:pt x="203" y="804"/>
                </a:cubicBezTo>
                <a:lnTo>
                  <a:pt x="209" y="804"/>
                </a:lnTo>
                <a:cubicBezTo>
                  <a:pt x="216" y="804"/>
                  <a:pt x="230" y="797"/>
                  <a:pt x="250" y="790"/>
                </a:cubicBezTo>
                <a:cubicBezTo>
                  <a:pt x="230" y="790"/>
                  <a:pt x="216" y="784"/>
                  <a:pt x="209" y="770"/>
                </a:cubicBezTo>
                <a:cubicBezTo>
                  <a:pt x="209" y="770"/>
                  <a:pt x="209" y="770"/>
                  <a:pt x="209" y="763"/>
                </a:cubicBezTo>
                <a:lnTo>
                  <a:pt x="209" y="757"/>
                </a:lnTo>
                <a:lnTo>
                  <a:pt x="203" y="757"/>
                </a:lnTo>
                <a:cubicBezTo>
                  <a:pt x="203" y="757"/>
                  <a:pt x="203" y="750"/>
                  <a:pt x="203" y="743"/>
                </a:cubicBezTo>
                <a:lnTo>
                  <a:pt x="209" y="743"/>
                </a:lnTo>
                <a:cubicBezTo>
                  <a:pt x="223" y="743"/>
                  <a:pt x="236" y="763"/>
                  <a:pt x="270" y="817"/>
                </a:cubicBezTo>
                <a:cubicBezTo>
                  <a:pt x="277" y="736"/>
                  <a:pt x="257" y="676"/>
                  <a:pt x="209" y="642"/>
                </a:cubicBezTo>
                <a:cubicBezTo>
                  <a:pt x="250" y="649"/>
                  <a:pt x="270" y="642"/>
                  <a:pt x="284" y="628"/>
                </a:cubicBezTo>
                <a:cubicBezTo>
                  <a:pt x="297" y="622"/>
                  <a:pt x="297" y="615"/>
                  <a:pt x="304" y="608"/>
                </a:cubicBezTo>
                <a:cubicBezTo>
                  <a:pt x="311" y="615"/>
                  <a:pt x="311" y="615"/>
                  <a:pt x="318" y="622"/>
                </a:cubicBezTo>
                <a:cubicBezTo>
                  <a:pt x="324" y="628"/>
                  <a:pt x="331" y="635"/>
                  <a:pt x="351" y="635"/>
                </a:cubicBezTo>
                <a:cubicBezTo>
                  <a:pt x="351" y="628"/>
                  <a:pt x="358" y="615"/>
                  <a:pt x="365" y="608"/>
                </a:cubicBezTo>
                <a:cubicBezTo>
                  <a:pt x="365" y="601"/>
                  <a:pt x="372" y="588"/>
                  <a:pt x="378" y="581"/>
                </a:cubicBezTo>
                <a:cubicBezTo>
                  <a:pt x="378" y="574"/>
                  <a:pt x="385" y="574"/>
                  <a:pt x="385" y="568"/>
                </a:cubicBezTo>
                <a:cubicBezTo>
                  <a:pt x="392" y="561"/>
                  <a:pt x="392" y="547"/>
                  <a:pt x="399" y="541"/>
                </a:cubicBezTo>
                <a:cubicBezTo>
                  <a:pt x="405" y="541"/>
                  <a:pt x="419" y="541"/>
                  <a:pt x="426" y="541"/>
                </a:cubicBezTo>
                <a:cubicBezTo>
                  <a:pt x="432" y="547"/>
                  <a:pt x="432" y="554"/>
                  <a:pt x="439" y="561"/>
                </a:cubicBezTo>
                <a:cubicBezTo>
                  <a:pt x="446" y="574"/>
                  <a:pt x="459" y="588"/>
                  <a:pt x="466" y="595"/>
                </a:cubicBezTo>
                <a:cubicBezTo>
                  <a:pt x="493" y="622"/>
                  <a:pt x="520" y="642"/>
                  <a:pt x="547" y="655"/>
                </a:cubicBezTo>
                <a:cubicBezTo>
                  <a:pt x="554" y="655"/>
                  <a:pt x="561" y="655"/>
                  <a:pt x="561" y="655"/>
                </a:cubicBezTo>
                <a:cubicBezTo>
                  <a:pt x="568" y="662"/>
                  <a:pt x="574" y="662"/>
                  <a:pt x="574" y="662"/>
                </a:cubicBezTo>
                <a:cubicBezTo>
                  <a:pt x="581" y="662"/>
                  <a:pt x="581" y="662"/>
                  <a:pt x="588" y="662"/>
                </a:cubicBezTo>
                <a:cubicBezTo>
                  <a:pt x="595" y="662"/>
                  <a:pt x="601" y="662"/>
                  <a:pt x="615" y="662"/>
                </a:cubicBezTo>
                <a:cubicBezTo>
                  <a:pt x="628" y="655"/>
                  <a:pt x="642" y="649"/>
                  <a:pt x="655" y="635"/>
                </a:cubicBezTo>
                <a:cubicBezTo>
                  <a:pt x="662" y="635"/>
                  <a:pt x="662" y="628"/>
                  <a:pt x="662" y="628"/>
                </a:cubicBezTo>
                <a:cubicBezTo>
                  <a:pt x="669" y="628"/>
                  <a:pt x="669" y="628"/>
                  <a:pt x="669" y="622"/>
                </a:cubicBezTo>
                <a:cubicBezTo>
                  <a:pt x="662" y="622"/>
                  <a:pt x="662" y="622"/>
                  <a:pt x="662" y="622"/>
                </a:cubicBezTo>
                <a:cubicBezTo>
                  <a:pt x="655" y="615"/>
                  <a:pt x="655" y="615"/>
                  <a:pt x="655" y="615"/>
                </a:cubicBezTo>
                <a:cubicBezTo>
                  <a:pt x="642" y="608"/>
                  <a:pt x="628" y="601"/>
                  <a:pt x="615" y="595"/>
                </a:cubicBezTo>
                <a:cubicBezTo>
                  <a:pt x="601" y="588"/>
                  <a:pt x="595" y="588"/>
                  <a:pt x="588" y="581"/>
                </a:cubicBezTo>
                <a:cubicBezTo>
                  <a:pt x="581" y="581"/>
                  <a:pt x="581" y="574"/>
                  <a:pt x="574" y="574"/>
                </a:cubicBezTo>
                <a:cubicBezTo>
                  <a:pt x="574" y="574"/>
                  <a:pt x="568" y="574"/>
                  <a:pt x="561" y="574"/>
                </a:cubicBezTo>
                <a:cubicBezTo>
                  <a:pt x="561" y="568"/>
                  <a:pt x="554" y="568"/>
                  <a:pt x="547" y="568"/>
                </a:cubicBezTo>
                <a:cubicBezTo>
                  <a:pt x="527" y="554"/>
                  <a:pt x="500" y="547"/>
                  <a:pt x="466" y="541"/>
                </a:cubicBezTo>
                <a:cubicBezTo>
                  <a:pt x="453" y="534"/>
                  <a:pt x="453" y="534"/>
                  <a:pt x="453" y="534"/>
                </a:cubicBezTo>
                <a:cubicBezTo>
                  <a:pt x="473" y="439"/>
                  <a:pt x="439" y="365"/>
                  <a:pt x="453" y="223"/>
                </a:cubicBezTo>
                <a:cubicBezTo>
                  <a:pt x="446" y="223"/>
                  <a:pt x="446" y="230"/>
                  <a:pt x="439" y="230"/>
                </a:cubicBezTo>
                <a:cubicBezTo>
                  <a:pt x="419" y="237"/>
                  <a:pt x="399" y="237"/>
                  <a:pt x="385" y="237"/>
                </a:cubicBezTo>
                <a:cubicBezTo>
                  <a:pt x="385" y="237"/>
                  <a:pt x="378" y="237"/>
                  <a:pt x="378" y="230"/>
                </a:cubicBezTo>
                <a:cubicBezTo>
                  <a:pt x="372" y="230"/>
                  <a:pt x="365" y="223"/>
                  <a:pt x="365" y="223"/>
                </a:cubicBezTo>
                <a:cubicBezTo>
                  <a:pt x="338" y="196"/>
                  <a:pt x="331" y="156"/>
                  <a:pt x="351" y="122"/>
                </a:cubicBezTo>
                <a:cubicBezTo>
                  <a:pt x="338" y="129"/>
                  <a:pt x="324" y="136"/>
                  <a:pt x="318" y="136"/>
                </a:cubicBezTo>
                <a:cubicBezTo>
                  <a:pt x="304" y="142"/>
                  <a:pt x="291" y="149"/>
                  <a:pt x="284" y="156"/>
                </a:cubicBezTo>
                <a:close/>
                <a:moveTo>
                  <a:pt x="155" y="844"/>
                </a:moveTo>
                <a:lnTo>
                  <a:pt x="155" y="844"/>
                </a:lnTo>
                <a:cubicBezTo>
                  <a:pt x="149" y="844"/>
                  <a:pt x="149" y="838"/>
                  <a:pt x="149" y="838"/>
                </a:cubicBezTo>
                <a:cubicBezTo>
                  <a:pt x="149" y="838"/>
                  <a:pt x="149" y="838"/>
                  <a:pt x="155" y="838"/>
                </a:cubicBezTo>
                <a:cubicBezTo>
                  <a:pt x="155" y="838"/>
                  <a:pt x="155" y="838"/>
                  <a:pt x="162" y="838"/>
                </a:cubicBezTo>
                <a:lnTo>
                  <a:pt x="155" y="844"/>
                </a:lnTo>
                <a:close/>
                <a:moveTo>
                  <a:pt x="169" y="763"/>
                </a:moveTo>
                <a:lnTo>
                  <a:pt x="169" y="763"/>
                </a:lnTo>
                <a:lnTo>
                  <a:pt x="162" y="757"/>
                </a:lnTo>
                <a:lnTo>
                  <a:pt x="169" y="757"/>
                </a:lnTo>
                <a:cubicBezTo>
                  <a:pt x="176" y="750"/>
                  <a:pt x="176" y="750"/>
                  <a:pt x="176" y="750"/>
                </a:cubicBezTo>
                <a:cubicBezTo>
                  <a:pt x="176" y="757"/>
                  <a:pt x="176" y="757"/>
                  <a:pt x="176" y="763"/>
                </a:cubicBezTo>
                <a:cubicBezTo>
                  <a:pt x="176" y="763"/>
                  <a:pt x="176" y="763"/>
                  <a:pt x="169" y="763"/>
                </a:cubicBezTo>
                <a:close/>
                <a:moveTo>
                  <a:pt x="324" y="534"/>
                </a:moveTo>
                <a:lnTo>
                  <a:pt x="324" y="534"/>
                </a:lnTo>
                <a:cubicBezTo>
                  <a:pt x="318" y="541"/>
                  <a:pt x="318" y="547"/>
                  <a:pt x="318" y="554"/>
                </a:cubicBezTo>
                <a:cubicBezTo>
                  <a:pt x="311" y="561"/>
                  <a:pt x="311" y="561"/>
                  <a:pt x="311" y="568"/>
                </a:cubicBezTo>
                <a:cubicBezTo>
                  <a:pt x="304" y="554"/>
                  <a:pt x="304" y="541"/>
                  <a:pt x="297" y="527"/>
                </a:cubicBezTo>
                <a:cubicBezTo>
                  <a:pt x="304" y="527"/>
                  <a:pt x="311" y="527"/>
                  <a:pt x="318" y="527"/>
                </a:cubicBezTo>
                <a:cubicBezTo>
                  <a:pt x="318" y="534"/>
                  <a:pt x="318" y="534"/>
                  <a:pt x="324" y="534"/>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8" name="Freeform 1046"/>
          <p:cNvSpPr>
            <a:spLocks noChangeArrowheads="1"/>
          </p:cNvSpPr>
          <p:nvPr/>
        </p:nvSpPr>
        <p:spPr bwMode="auto">
          <a:xfrm>
            <a:off x="8378032" y="5723732"/>
            <a:ext cx="311150" cy="224631"/>
          </a:xfrm>
          <a:custGeom>
            <a:avLst/>
            <a:gdLst>
              <a:gd name="T0" fmla="*/ 502196 w 1196"/>
              <a:gd name="T1" fmla="*/ 280945 h 866"/>
              <a:gd name="T2" fmla="*/ 554703 w 1196"/>
              <a:gd name="T3" fmla="*/ 273675 h 866"/>
              <a:gd name="T4" fmla="*/ 600451 w 1196"/>
              <a:gd name="T5" fmla="*/ 203568 h 866"/>
              <a:gd name="T6" fmla="*/ 600451 w 1196"/>
              <a:gd name="T7" fmla="*/ 193182 h 866"/>
              <a:gd name="T8" fmla="*/ 554703 w 1196"/>
              <a:gd name="T9" fmla="*/ 168256 h 866"/>
              <a:gd name="T10" fmla="*/ 498557 w 1196"/>
              <a:gd name="T11" fmla="*/ 235246 h 866"/>
              <a:gd name="T12" fmla="*/ 456447 w 1196"/>
              <a:gd name="T13" fmla="*/ 196298 h 866"/>
              <a:gd name="T14" fmla="*/ 389384 w 1196"/>
              <a:gd name="T15" fmla="*/ 140213 h 866"/>
              <a:gd name="T16" fmla="*/ 336877 w 1196"/>
              <a:gd name="T17" fmla="*/ 154234 h 866"/>
              <a:gd name="T18" fmla="*/ 288009 w 1196"/>
              <a:gd name="T19" fmla="*/ 70106 h 866"/>
              <a:gd name="T20" fmla="*/ 252657 w 1196"/>
              <a:gd name="T21" fmla="*/ 52969 h 866"/>
              <a:gd name="T22" fmla="*/ 256297 w 1196"/>
              <a:gd name="T23" fmla="*/ 70106 h 866"/>
              <a:gd name="T24" fmla="*/ 221465 w 1196"/>
              <a:gd name="T25" fmla="*/ 21292 h 866"/>
              <a:gd name="T26" fmla="*/ 192872 w 1196"/>
              <a:gd name="T27" fmla="*/ 45699 h 866"/>
              <a:gd name="T28" fmla="*/ 136726 w 1196"/>
              <a:gd name="T29" fmla="*/ 10905 h 866"/>
              <a:gd name="T30" fmla="*/ 98256 w 1196"/>
              <a:gd name="T31" fmla="*/ 10905 h 866"/>
              <a:gd name="T32" fmla="*/ 56146 w 1196"/>
              <a:gd name="T33" fmla="*/ 56085 h 866"/>
              <a:gd name="T34" fmla="*/ 56146 w 1196"/>
              <a:gd name="T35" fmla="*/ 98149 h 866"/>
              <a:gd name="T36" fmla="*/ 45749 w 1196"/>
              <a:gd name="T37" fmla="*/ 123076 h 866"/>
              <a:gd name="T38" fmla="*/ 17676 w 1196"/>
              <a:gd name="T39" fmla="*/ 151118 h 866"/>
              <a:gd name="T40" fmla="*/ 34831 w 1196"/>
              <a:gd name="T41" fmla="*/ 213955 h 866"/>
              <a:gd name="T42" fmla="*/ 3639 w 1196"/>
              <a:gd name="T43" fmla="*/ 224860 h 866"/>
              <a:gd name="T44" fmla="*/ 56146 w 1196"/>
              <a:gd name="T45" fmla="*/ 315739 h 866"/>
              <a:gd name="T46" fmla="*/ 87858 w 1196"/>
              <a:gd name="T47" fmla="*/ 315739 h 866"/>
              <a:gd name="T48" fmla="*/ 87858 w 1196"/>
              <a:gd name="T49" fmla="*/ 238881 h 866"/>
              <a:gd name="T50" fmla="*/ 87858 w 1196"/>
              <a:gd name="T51" fmla="*/ 256018 h 866"/>
              <a:gd name="T52" fmla="*/ 115931 w 1196"/>
              <a:gd name="T53" fmla="*/ 301717 h 866"/>
              <a:gd name="T54" fmla="*/ 168438 w 1196"/>
              <a:gd name="T55" fmla="*/ 368708 h 866"/>
              <a:gd name="T56" fmla="*/ 221465 w 1196"/>
              <a:gd name="T57" fmla="*/ 375459 h 866"/>
              <a:gd name="T58" fmla="*/ 221465 w 1196"/>
              <a:gd name="T59" fmla="*/ 351052 h 866"/>
              <a:gd name="T60" fmla="*/ 168438 w 1196"/>
              <a:gd name="T61" fmla="*/ 298082 h 866"/>
              <a:gd name="T62" fmla="*/ 168438 w 1196"/>
              <a:gd name="T63" fmla="*/ 259654 h 866"/>
              <a:gd name="T64" fmla="*/ 161680 w 1196"/>
              <a:gd name="T65" fmla="*/ 203568 h 866"/>
              <a:gd name="T66" fmla="*/ 168438 w 1196"/>
              <a:gd name="T67" fmla="*/ 185912 h 866"/>
              <a:gd name="T68" fmla="*/ 206909 w 1196"/>
              <a:gd name="T69" fmla="*/ 199933 h 866"/>
              <a:gd name="T70" fmla="*/ 238621 w 1196"/>
              <a:gd name="T71" fmla="*/ 259654 h 866"/>
              <a:gd name="T72" fmla="*/ 252657 w 1196"/>
              <a:gd name="T73" fmla="*/ 277310 h 866"/>
              <a:gd name="T74" fmla="*/ 270333 w 1196"/>
              <a:gd name="T75" fmla="*/ 399867 h 866"/>
              <a:gd name="T76" fmla="*/ 322840 w 1196"/>
              <a:gd name="T77" fmla="*/ 445566 h 866"/>
              <a:gd name="T78" fmla="*/ 294767 w 1196"/>
              <a:gd name="T79" fmla="*/ 231611 h 866"/>
              <a:gd name="T80" fmla="*/ 344155 w 1196"/>
              <a:gd name="T81" fmla="*/ 227976 h 866"/>
              <a:gd name="T82" fmla="*/ 389384 w 1196"/>
              <a:gd name="T83" fmla="*/ 329760 h 866"/>
              <a:gd name="T84" fmla="*/ 456447 w 1196"/>
              <a:gd name="T85" fmla="*/ 361438 h 866"/>
              <a:gd name="T86" fmla="*/ 505315 w 1196"/>
              <a:gd name="T87" fmla="*/ 305353 h 866"/>
              <a:gd name="T88" fmla="*/ 456447 w 1196"/>
              <a:gd name="T89" fmla="*/ 291331 h 866"/>
              <a:gd name="T90" fmla="*/ 115931 w 1196"/>
              <a:gd name="T91" fmla="*/ 235246 h 866"/>
              <a:gd name="T92" fmla="*/ 115931 w 1196"/>
              <a:gd name="T93" fmla="*/ 238881 h 866"/>
              <a:gd name="T94" fmla="*/ 161680 w 1196"/>
              <a:gd name="T95" fmla="*/ 101784 h 866"/>
              <a:gd name="T96" fmla="*/ 115931 w 1196"/>
              <a:gd name="T97" fmla="*/ 95033 h 866"/>
              <a:gd name="T98" fmla="*/ 126329 w 1196"/>
              <a:gd name="T99" fmla="*/ 77377 h 866"/>
              <a:gd name="T100" fmla="*/ 168438 w 1196"/>
              <a:gd name="T101" fmla="*/ 101784 h 866"/>
              <a:gd name="T102" fmla="*/ 238621 w 1196"/>
              <a:gd name="T103" fmla="*/ 235246 h 866"/>
              <a:gd name="T104" fmla="*/ 288009 w 1196"/>
              <a:gd name="T105" fmla="*/ 154234 h 866"/>
              <a:gd name="T106" fmla="*/ 252657 w 1196"/>
              <a:gd name="T107" fmla="*/ 199933 h 866"/>
              <a:gd name="T108" fmla="*/ 214187 w 1196"/>
              <a:gd name="T109" fmla="*/ 189547 h 866"/>
              <a:gd name="T110" fmla="*/ 192872 w 1196"/>
              <a:gd name="T111" fmla="*/ 171891 h 866"/>
              <a:gd name="T112" fmla="*/ 206909 w 1196"/>
              <a:gd name="T113" fmla="*/ 151118 h 866"/>
              <a:gd name="T114" fmla="*/ 238621 w 1196"/>
              <a:gd name="T115" fmla="*/ 161505 h 866"/>
              <a:gd name="T116" fmla="*/ 270333 w 1196"/>
              <a:gd name="T117" fmla="*/ 151118 h 866"/>
              <a:gd name="T118" fmla="*/ 288009 w 1196"/>
              <a:gd name="T119" fmla="*/ 154234 h 8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96" h="866">
                <a:moveTo>
                  <a:pt x="898" y="561"/>
                </a:moveTo>
                <a:lnTo>
                  <a:pt x="898" y="561"/>
                </a:lnTo>
                <a:cubicBezTo>
                  <a:pt x="918" y="561"/>
                  <a:pt x="932" y="554"/>
                  <a:pt x="945" y="554"/>
                </a:cubicBezTo>
                <a:cubicBezTo>
                  <a:pt x="952" y="547"/>
                  <a:pt x="959" y="547"/>
                  <a:pt x="966" y="541"/>
                </a:cubicBezTo>
                <a:cubicBezTo>
                  <a:pt x="966" y="547"/>
                  <a:pt x="966" y="547"/>
                  <a:pt x="966" y="547"/>
                </a:cubicBezTo>
                <a:cubicBezTo>
                  <a:pt x="979" y="547"/>
                  <a:pt x="993" y="554"/>
                  <a:pt x="1006" y="554"/>
                </a:cubicBezTo>
                <a:cubicBezTo>
                  <a:pt x="1013" y="554"/>
                  <a:pt x="1020" y="547"/>
                  <a:pt x="1026" y="547"/>
                </a:cubicBezTo>
                <a:cubicBezTo>
                  <a:pt x="1047" y="547"/>
                  <a:pt x="1060" y="541"/>
                  <a:pt x="1067" y="527"/>
                </a:cubicBezTo>
                <a:cubicBezTo>
                  <a:pt x="1074" y="520"/>
                  <a:pt x="1080" y="514"/>
                  <a:pt x="1087" y="507"/>
                </a:cubicBezTo>
                <a:cubicBezTo>
                  <a:pt x="1094" y="493"/>
                  <a:pt x="1101" y="480"/>
                  <a:pt x="1107" y="466"/>
                </a:cubicBezTo>
                <a:cubicBezTo>
                  <a:pt x="1107" y="460"/>
                  <a:pt x="1114" y="453"/>
                  <a:pt x="1114" y="446"/>
                </a:cubicBezTo>
                <a:cubicBezTo>
                  <a:pt x="1128" y="426"/>
                  <a:pt x="1141" y="406"/>
                  <a:pt x="1155" y="392"/>
                </a:cubicBezTo>
                <a:cubicBezTo>
                  <a:pt x="1161" y="385"/>
                  <a:pt x="1168" y="385"/>
                  <a:pt x="1182" y="378"/>
                </a:cubicBezTo>
                <a:cubicBezTo>
                  <a:pt x="1182" y="378"/>
                  <a:pt x="1189" y="378"/>
                  <a:pt x="1195" y="378"/>
                </a:cubicBezTo>
                <a:cubicBezTo>
                  <a:pt x="1189" y="378"/>
                  <a:pt x="1182" y="378"/>
                  <a:pt x="1182" y="378"/>
                </a:cubicBezTo>
                <a:cubicBezTo>
                  <a:pt x="1168" y="378"/>
                  <a:pt x="1161" y="378"/>
                  <a:pt x="1155" y="372"/>
                </a:cubicBezTo>
                <a:cubicBezTo>
                  <a:pt x="1134" y="365"/>
                  <a:pt x="1128" y="345"/>
                  <a:pt x="1114" y="331"/>
                </a:cubicBezTo>
                <a:lnTo>
                  <a:pt x="1107" y="331"/>
                </a:lnTo>
                <a:cubicBezTo>
                  <a:pt x="1101" y="324"/>
                  <a:pt x="1094" y="324"/>
                  <a:pt x="1087" y="324"/>
                </a:cubicBezTo>
                <a:cubicBezTo>
                  <a:pt x="1080" y="324"/>
                  <a:pt x="1074" y="324"/>
                  <a:pt x="1067" y="324"/>
                </a:cubicBezTo>
                <a:cubicBezTo>
                  <a:pt x="1067" y="365"/>
                  <a:pt x="1047" y="392"/>
                  <a:pt x="1026" y="406"/>
                </a:cubicBezTo>
                <a:cubicBezTo>
                  <a:pt x="1020" y="412"/>
                  <a:pt x="1013" y="412"/>
                  <a:pt x="1006" y="419"/>
                </a:cubicBezTo>
                <a:cubicBezTo>
                  <a:pt x="993" y="426"/>
                  <a:pt x="972" y="439"/>
                  <a:pt x="959" y="453"/>
                </a:cubicBezTo>
                <a:cubicBezTo>
                  <a:pt x="959" y="446"/>
                  <a:pt x="952" y="439"/>
                  <a:pt x="945" y="433"/>
                </a:cubicBezTo>
                <a:cubicBezTo>
                  <a:pt x="932" y="412"/>
                  <a:pt x="911" y="406"/>
                  <a:pt x="898" y="392"/>
                </a:cubicBezTo>
                <a:cubicBezTo>
                  <a:pt x="891" y="385"/>
                  <a:pt x="885" y="385"/>
                  <a:pt x="878" y="378"/>
                </a:cubicBezTo>
                <a:cubicBezTo>
                  <a:pt x="858" y="358"/>
                  <a:pt x="851" y="338"/>
                  <a:pt x="851" y="291"/>
                </a:cubicBezTo>
                <a:cubicBezTo>
                  <a:pt x="844" y="291"/>
                  <a:pt x="844" y="291"/>
                  <a:pt x="844" y="291"/>
                </a:cubicBezTo>
                <a:cubicBezTo>
                  <a:pt x="824" y="284"/>
                  <a:pt x="810" y="277"/>
                  <a:pt x="797" y="277"/>
                </a:cubicBezTo>
                <a:cubicBezTo>
                  <a:pt x="777" y="270"/>
                  <a:pt x="763" y="270"/>
                  <a:pt x="749" y="270"/>
                </a:cubicBezTo>
                <a:cubicBezTo>
                  <a:pt x="736" y="270"/>
                  <a:pt x="716" y="277"/>
                  <a:pt x="702" y="277"/>
                </a:cubicBezTo>
                <a:cubicBezTo>
                  <a:pt x="696" y="277"/>
                  <a:pt x="696" y="284"/>
                  <a:pt x="689" y="284"/>
                </a:cubicBezTo>
                <a:cubicBezTo>
                  <a:pt x="682" y="284"/>
                  <a:pt x="669" y="291"/>
                  <a:pt x="662" y="297"/>
                </a:cubicBezTo>
                <a:cubicBezTo>
                  <a:pt x="662" y="297"/>
                  <a:pt x="655" y="297"/>
                  <a:pt x="648" y="297"/>
                </a:cubicBezTo>
                <a:cubicBezTo>
                  <a:pt x="642" y="297"/>
                  <a:pt x="628" y="297"/>
                  <a:pt x="621" y="297"/>
                </a:cubicBezTo>
                <a:cubicBezTo>
                  <a:pt x="608" y="297"/>
                  <a:pt x="601" y="291"/>
                  <a:pt x="588" y="291"/>
                </a:cubicBezTo>
                <a:cubicBezTo>
                  <a:pt x="621" y="250"/>
                  <a:pt x="608" y="203"/>
                  <a:pt x="574" y="162"/>
                </a:cubicBezTo>
                <a:cubicBezTo>
                  <a:pt x="574" y="149"/>
                  <a:pt x="561" y="142"/>
                  <a:pt x="554" y="135"/>
                </a:cubicBezTo>
                <a:cubicBezTo>
                  <a:pt x="547" y="129"/>
                  <a:pt x="534" y="115"/>
                  <a:pt x="520" y="108"/>
                </a:cubicBezTo>
                <a:cubicBezTo>
                  <a:pt x="513" y="108"/>
                  <a:pt x="500" y="102"/>
                  <a:pt x="493" y="102"/>
                </a:cubicBezTo>
                <a:lnTo>
                  <a:pt x="486" y="102"/>
                </a:lnTo>
                <a:lnTo>
                  <a:pt x="493" y="108"/>
                </a:lnTo>
                <a:cubicBezTo>
                  <a:pt x="500" y="122"/>
                  <a:pt x="507" y="142"/>
                  <a:pt x="513" y="162"/>
                </a:cubicBezTo>
                <a:cubicBezTo>
                  <a:pt x="507" y="156"/>
                  <a:pt x="500" y="149"/>
                  <a:pt x="493" y="135"/>
                </a:cubicBezTo>
                <a:lnTo>
                  <a:pt x="486" y="129"/>
                </a:lnTo>
                <a:cubicBezTo>
                  <a:pt x="480" y="122"/>
                  <a:pt x="480" y="115"/>
                  <a:pt x="473" y="108"/>
                </a:cubicBezTo>
                <a:cubicBezTo>
                  <a:pt x="466" y="95"/>
                  <a:pt x="466" y="88"/>
                  <a:pt x="459" y="81"/>
                </a:cubicBezTo>
                <a:cubicBezTo>
                  <a:pt x="446" y="68"/>
                  <a:pt x="439" y="48"/>
                  <a:pt x="426" y="41"/>
                </a:cubicBezTo>
                <a:cubicBezTo>
                  <a:pt x="419" y="34"/>
                  <a:pt x="405" y="27"/>
                  <a:pt x="398" y="21"/>
                </a:cubicBezTo>
                <a:cubicBezTo>
                  <a:pt x="398" y="27"/>
                  <a:pt x="398" y="34"/>
                  <a:pt x="398" y="41"/>
                </a:cubicBezTo>
                <a:cubicBezTo>
                  <a:pt x="392" y="54"/>
                  <a:pt x="392" y="61"/>
                  <a:pt x="385" y="68"/>
                </a:cubicBezTo>
                <a:cubicBezTo>
                  <a:pt x="385" y="75"/>
                  <a:pt x="378" y="81"/>
                  <a:pt x="371" y="88"/>
                </a:cubicBezTo>
                <a:cubicBezTo>
                  <a:pt x="358" y="102"/>
                  <a:pt x="344" y="108"/>
                  <a:pt x="324" y="115"/>
                </a:cubicBezTo>
                <a:cubicBezTo>
                  <a:pt x="317" y="115"/>
                  <a:pt x="317" y="115"/>
                  <a:pt x="311" y="115"/>
                </a:cubicBezTo>
                <a:cubicBezTo>
                  <a:pt x="297" y="115"/>
                  <a:pt x="277" y="108"/>
                  <a:pt x="257" y="108"/>
                </a:cubicBezTo>
                <a:cubicBezTo>
                  <a:pt x="284" y="75"/>
                  <a:pt x="304" y="41"/>
                  <a:pt x="263" y="21"/>
                </a:cubicBezTo>
                <a:cubicBezTo>
                  <a:pt x="257" y="41"/>
                  <a:pt x="250" y="41"/>
                  <a:pt x="243" y="34"/>
                </a:cubicBezTo>
                <a:cubicBezTo>
                  <a:pt x="236" y="27"/>
                  <a:pt x="230" y="14"/>
                  <a:pt x="223" y="7"/>
                </a:cubicBezTo>
                <a:cubicBezTo>
                  <a:pt x="216" y="0"/>
                  <a:pt x="216" y="0"/>
                  <a:pt x="209" y="0"/>
                </a:cubicBezTo>
                <a:cubicBezTo>
                  <a:pt x="209" y="14"/>
                  <a:pt x="203" y="21"/>
                  <a:pt x="189" y="21"/>
                </a:cubicBezTo>
                <a:cubicBezTo>
                  <a:pt x="182" y="21"/>
                  <a:pt x="175" y="21"/>
                  <a:pt x="169" y="21"/>
                </a:cubicBezTo>
                <a:cubicBezTo>
                  <a:pt x="162" y="27"/>
                  <a:pt x="148" y="21"/>
                  <a:pt x="135" y="21"/>
                </a:cubicBezTo>
                <a:cubicBezTo>
                  <a:pt x="135" y="34"/>
                  <a:pt x="135" y="41"/>
                  <a:pt x="135" y="48"/>
                </a:cubicBezTo>
                <a:cubicBezTo>
                  <a:pt x="135" y="75"/>
                  <a:pt x="115" y="88"/>
                  <a:pt x="108" y="108"/>
                </a:cubicBezTo>
                <a:cubicBezTo>
                  <a:pt x="101" y="115"/>
                  <a:pt x="94" y="129"/>
                  <a:pt x="88" y="142"/>
                </a:cubicBezTo>
                <a:cubicBezTo>
                  <a:pt x="81" y="156"/>
                  <a:pt x="81" y="176"/>
                  <a:pt x="88" y="196"/>
                </a:cubicBezTo>
                <a:cubicBezTo>
                  <a:pt x="94" y="196"/>
                  <a:pt x="101" y="189"/>
                  <a:pt x="108" y="189"/>
                </a:cubicBezTo>
                <a:cubicBezTo>
                  <a:pt x="108" y="189"/>
                  <a:pt x="108" y="189"/>
                  <a:pt x="115" y="189"/>
                </a:cubicBezTo>
                <a:cubicBezTo>
                  <a:pt x="108" y="203"/>
                  <a:pt x="108" y="216"/>
                  <a:pt x="108" y="223"/>
                </a:cubicBezTo>
                <a:lnTo>
                  <a:pt x="101" y="230"/>
                </a:lnTo>
                <a:cubicBezTo>
                  <a:pt x="101" y="237"/>
                  <a:pt x="94" y="237"/>
                  <a:pt x="88" y="237"/>
                </a:cubicBezTo>
                <a:cubicBezTo>
                  <a:pt x="81" y="237"/>
                  <a:pt x="74" y="243"/>
                  <a:pt x="67" y="243"/>
                </a:cubicBezTo>
                <a:cubicBezTo>
                  <a:pt x="54" y="243"/>
                  <a:pt x="40" y="250"/>
                  <a:pt x="34" y="250"/>
                </a:cubicBezTo>
                <a:cubicBezTo>
                  <a:pt x="20" y="257"/>
                  <a:pt x="13" y="264"/>
                  <a:pt x="7" y="270"/>
                </a:cubicBezTo>
                <a:cubicBezTo>
                  <a:pt x="13" y="277"/>
                  <a:pt x="27" y="284"/>
                  <a:pt x="34" y="291"/>
                </a:cubicBezTo>
                <a:cubicBezTo>
                  <a:pt x="47" y="304"/>
                  <a:pt x="61" y="324"/>
                  <a:pt x="67" y="345"/>
                </a:cubicBezTo>
                <a:cubicBezTo>
                  <a:pt x="74" y="351"/>
                  <a:pt x="74" y="351"/>
                  <a:pt x="74" y="351"/>
                </a:cubicBezTo>
                <a:cubicBezTo>
                  <a:pt x="74" y="365"/>
                  <a:pt x="74" y="385"/>
                  <a:pt x="74" y="412"/>
                </a:cubicBezTo>
                <a:lnTo>
                  <a:pt x="67" y="412"/>
                </a:lnTo>
                <a:cubicBezTo>
                  <a:pt x="54" y="412"/>
                  <a:pt x="40" y="399"/>
                  <a:pt x="34" y="392"/>
                </a:cubicBezTo>
                <a:cubicBezTo>
                  <a:pt x="27" y="392"/>
                  <a:pt x="20" y="385"/>
                  <a:pt x="7" y="385"/>
                </a:cubicBezTo>
                <a:cubicBezTo>
                  <a:pt x="0" y="385"/>
                  <a:pt x="0" y="385"/>
                  <a:pt x="0" y="392"/>
                </a:cubicBezTo>
                <a:cubicBezTo>
                  <a:pt x="0" y="406"/>
                  <a:pt x="0" y="419"/>
                  <a:pt x="7" y="433"/>
                </a:cubicBezTo>
                <a:cubicBezTo>
                  <a:pt x="13" y="473"/>
                  <a:pt x="20" y="507"/>
                  <a:pt x="34" y="534"/>
                </a:cubicBezTo>
                <a:cubicBezTo>
                  <a:pt x="40" y="554"/>
                  <a:pt x="54" y="574"/>
                  <a:pt x="67" y="588"/>
                </a:cubicBezTo>
                <a:cubicBezTo>
                  <a:pt x="74" y="588"/>
                  <a:pt x="81" y="595"/>
                  <a:pt x="88" y="601"/>
                </a:cubicBezTo>
                <a:cubicBezTo>
                  <a:pt x="94" y="601"/>
                  <a:pt x="101" y="601"/>
                  <a:pt x="108" y="608"/>
                </a:cubicBezTo>
                <a:cubicBezTo>
                  <a:pt x="115" y="608"/>
                  <a:pt x="128" y="608"/>
                  <a:pt x="135" y="608"/>
                </a:cubicBezTo>
                <a:cubicBezTo>
                  <a:pt x="148" y="615"/>
                  <a:pt x="162" y="615"/>
                  <a:pt x="169" y="608"/>
                </a:cubicBezTo>
                <a:cubicBezTo>
                  <a:pt x="175" y="608"/>
                  <a:pt x="175" y="608"/>
                  <a:pt x="175" y="608"/>
                </a:cubicBezTo>
                <a:cubicBezTo>
                  <a:pt x="169" y="608"/>
                  <a:pt x="169" y="608"/>
                  <a:pt x="169" y="608"/>
                </a:cubicBezTo>
                <a:cubicBezTo>
                  <a:pt x="148" y="568"/>
                  <a:pt x="142" y="527"/>
                  <a:pt x="135" y="493"/>
                </a:cubicBezTo>
                <a:cubicBezTo>
                  <a:pt x="135" y="480"/>
                  <a:pt x="135" y="466"/>
                  <a:pt x="135" y="453"/>
                </a:cubicBezTo>
                <a:cubicBezTo>
                  <a:pt x="135" y="446"/>
                  <a:pt x="135" y="446"/>
                  <a:pt x="135" y="439"/>
                </a:cubicBezTo>
                <a:cubicBezTo>
                  <a:pt x="148" y="446"/>
                  <a:pt x="155" y="453"/>
                  <a:pt x="169" y="460"/>
                </a:cubicBezTo>
                <a:cubicBezTo>
                  <a:pt x="175" y="460"/>
                  <a:pt x="182" y="466"/>
                  <a:pt x="189" y="466"/>
                </a:cubicBezTo>
                <a:cubicBezTo>
                  <a:pt x="196" y="466"/>
                  <a:pt x="196" y="466"/>
                  <a:pt x="203" y="466"/>
                </a:cubicBezTo>
                <a:cubicBezTo>
                  <a:pt x="203" y="480"/>
                  <a:pt x="203" y="487"/>
                  <a:pt x="189" y="493"/>
                </a:cubicBezTo>
                <a:cubicBezTo>
                  <a:pt x="182" y="493"/>
                  <a:pt x="182" y="493"/>
                  <a:pt x="169" y="493"/>
                </a:cubicBezTo>
                <a:cubicBezTo>
                  <a:pt x="162" y="493"/>
                  <a:pt x="148" y="493"/>
                  <a:pt x="135" y="493"/>
                </a:cubicBezTo>
                <a:cubicBezTo>
                  <a:pt x="142" y="527"/>
                  <a:pt x="155" y="547"/>
                  <a:pt x="169" y="561"/>
                </a:cubicBezTo>
                <a:cubicBezTo>
                  <a:pt x="175" y="568"/>
                  <a:pt x="182" y="568"/>
                  <a:pt x="189" y="574"/>
                </a:cubicBezTo>
                <a:cubicBezTo>
                  <a:pt x="203" y="574"/>
                  <a:pt x="209" y="581"/>
                  <a:pt x="223" y="581"/>
                </a:cubicBezTo>
                <a:cubicBezTo>
                  <a:pt x="230" y="588"/>
                  <a:pt x="236" y="588"/>
                  <a:pt x="243" y="595"/>
                </a:cubicBezTo>
                <a:cubicBezTo>
                  <a:pt x="277" y="601"/>
                  <a:pt x="297" y="629"/>
                  <a:pt x="263" y="710"/>
                </a:cubicBezTo>
                <a:cubicBezTo>
                  <a:pt x="284" y="710"/>
                  <a:pt x="297" y="710"/>
                  <a:pt x="311" y="710"/>
                </a:cubicBezTo>
                <a:cubicBezTo>
                  <a:pt x="317" y="710"/>
                  <a:pt x="317" y="710"/>
                  <a:pt x="324" y="710"/>
                </a:cubicBezTo>
                <a:cubicBezTo>
                  <a:pt x="344" y="716"/>
                  <a:pt x="358" y="716"/>
                  <a:pt x="371" y="723"/>
                </a:cubicBezTo>
                <a:cubicBezTo>
                  <a:pt x="378" y="723"/>
                  <a:pt x="385" y="723"/>
                  <a:pt x="385" y="723"/>
                </a:cubicBezTo>
                <a:cubicBezTo>
                  <a:pt x="392" y="723"/>
                  <a:pt x="392" y="723"/>
                  <a:pt x="398" y="723"/>
                </a:cubicBezTo>
                <a:cubicBezTo>
                  <a:pt x="405" y="723"/>
                  <a:pt x="412" y="723"/>
                  <a:pt x="426" y="723"/>
                </a:cubicBezTo>
                <a:cubicBezTo>
                  <a:pt x="432" y="723"/>
                  <a:pt x="446" y="723"/>
                  <a:pt x="459" y="716"/>
                </a:cubicBezTo>
                <a:cubicBezTo>
                  <a:pt x="459" y="716"/>
                  <a:pt x="459" y="716"/>
                  <a:pt x="466" y="710"/>
                </a:cubicBezTo>
                <a:cubicBezTo>
                  <a:pt x="459" y="710"/>
                  <a:pt x="459" y="710"/>
                  <a:pt x="459" y="710"/>
                </a:cubicBezTo>
                <a:cubicBezTo>
                  <a:pt x="446" y="696"/>
                  <a:pt x="439" y="689"/>
                  <a:pt x="426" y="676"/>
                </a:cubicBezTo>
                <a:cubicBezTo>
                  <a:pt x="412" y="669"/>
                  <a:pt x="405" y="662"/>
                  <a:pt x="398" y="649"/>
                </a:cubicBezTo>
                <a:cubicBezTo>
                  <a:pt x="385" y="642"/>
                  <a:pt x="385" y="642"/>
                  <a:pt x="385" y="642"/>
                </a:cubicBezTo>
                <a:cubicBezTo>
                  <a:pt x="385" y="635"/>
                  <a:pt x="378" y="635"/>
                  <a:pt x="371" y="629"/>
                </a:cubicBezTo>
                <a:cubicBezTo>
                  <a:pt x="358" y="608"/>
                  <a:pt x="338" y="595"/>
                  <a:pt x="324" y="574"/>
                </a:cubicBezTo>
                <a:cubicBezTo>
                  <a:pt x="317" y="568"/>
                  <a:pt x="317" y="568"/>
                  <a:pt x="311" y="561"/>
                </a:cubicBezTo>
                <a:cubicBezTo>
                  <a:pt x="297" y="547"/>
                  <a:pt x="284" y="527"/>
                  <a:pt x="270" y="514"/>
                </a:cubicBezTo>
                <a:cubicBezTo>
                  <a:pt x="284" y="514"/>
                  <a:pt x="297" y="514"/>
                  <a:pt x="311" y="507"/>
                </a:cubicBezTo>
                <a:cubicBezTo>
                  <a:pt x="317" y="507"/>
                  <a:pt x="317" y="507"/>
                  <a:pt x="324" y="500"/>
                </a:cubicBezTo>
                <a:cubicBezTo>
                  <a:pt x="338" y="493"/>
                  <a:pt x="344" y="480"/>
                  <a:pt x="351" y="460"/>
                </a:cubicBezTo>
                <a:cubicBezTo>
                  <a:pt x="338" y="460"/>
                  <a:pt x="324" y="453"/>
                  <a:pt x="324" y="439"/>
                </a:cubicBezTo>
                <a:cubicBezTo>
                  <a:pt x="324" y="426"/>
                  <a:pt x="324" y="406"/>
                  <a:pt x="324" y="392"/>
                </a:cubicBezTo>
                <a:cubicBezTo>
                  <a:pt x="317" y="392"/>
                  <a:pt x="317" y="392"/>
                  <a:pt x="311" y="392"/>
                </a:cubicBezTo>
                <a:cubicBezTo>
                  <a:pt x="284" y="392"/>
                  <a:pt x="263" y="385"/>
                  <a:pt x="250" y="378"/>
                </a:cubicBezTo>
                <a:cubicBezTo>
                  <a:pt x="270" y="365"/>
                  <a:pt x="290" y="365"/>
                  <a:pt x="311" y="358"/>
                </a:cubicBezTo>
                <a:cubicBezTo>
                  <a:pt x="317" y="358"/>
                  <a:pt x="317" y="358"/>
                  <a:pt x="324" y="358"/>
                </a:cubicBezTo>
                <a:cubicBezTo>
                  <a:pt x="338" y="365"/>
                  <a:pt x="351" y="365"/>
                  <a:pt x="371" y="372"/>
                </a:cubicBezTo>
                <a:cubicBezTo>
                  <a:pt x="378" y="378"/>
                  <a:pt x="385" y="378"/>
                  <a:pt x="385" y="378"/>
                </a:cubicBezTo>
                <a:cubicBezTo>
                  <a:pt x="392" y="378"/>
                  <a:pt x="392" y="385"/>
                  <a:pt x="398" y="385"/>
                </a:cubicBezTo>
                <a:cubicBezTo>
                  <a:pt x="398" y="433"/>
                  <a:pt x="385" y="487"/>
                  <a:pt x="426" y="493"/>
                </a:cubicBezTo>
                <a:cubicBezTo>
                  <a:pt x="432" y="493"/>
                  <a:pt x="439" y="493"/>
                  <a:pt x="446" y="487"/>
                </a:cubicBezTo>
                <a:cubicBezTo>
                  <a:pt x="446" y="493"/>
                  <a:pt x="439" y="493"/>
                  <a:pt x="439" y="500"/>
                </a:cubicBezTo>
                <a:cubicBezTo>
                  <a:pt x="446" y="500"/>
                  <a:pt x="453" y="500"/>
                  <a:pt x="459" y="500"/>
                </a:cubicBezTo>
                <a:cubicBezTo>
                  <a:pt x="453" y="507"/>
                  <a:pt x="446" y="520"/>
                  <a:pt x="446" y="534"/>
                </a:cubicBezTo>
                <a:cubicBezTo>
                  <a:pt x="453" y="534"/>
                  <a:pt x="453" y="534"/>
                  <a:pt x="459" y="534"/>
                </a:cubicBezTo>
                <a:cubicBezTo>
                  <a:pt x="466" y="534"/>
                  <a:pt x="466" y="534"/>
                  <a:pt x="473" y="534"/>
                </a:cubicBezTo>
                <a:cubicBezTo>
                  <a:pt x="480" y="534"/>
                  <a:pt x="486" y="534"/>
                  <a:pt x="486" y="534"/>
                </a:cubicBezTo>
                <a:cubicBezTo>
                  <a:pt x="486" y="541"/>
                  <a:pt x="493" y="541"/>
                  <a:pt x="493" y="541"/>
                </a:cubicBezTo>
                <a:cubicBezTo>
                  <a:pt x="534" y="547"/>
                  <a:pt x="513" y="588"/>
                  <a:pt x="507" y="622"/>
                </a:cubicBezTo>
                <a:cubicBezTo>
                  <a:pt x="493" y="656"/>
                  <a:pt x="493" y="683"/>
                  <a:pt x="513" y="770"/>
                </a:cubicBezTo>
                <a:cubicBezTo>
                  <a:pt x="520" y="770"/>
                  <a:pt x="520" y="770"/>
                  <a:pt x="520" y="770"/>
                </a:cubicBezTo>
                <a:cubicBezTo>
                  <a:pt x="534" y="770"/>
                  <a:pt x="547" y="770"/>
                  <a:pt x="554" y="770"/>
                </a:cubicBezTo>
                <a:cubicBezTo>
                  <a:pt x="567" y="770"/>
                  <a:pt x="574" y="770"/>
                  <a:pt x="574" y="770"/>
                </a:cubicBezTo>
                <a:cubicBezTo>
                  <a:pt x="635" y="784"/>
                  <a:pt x="561" y="851"/>
                  <a:pt x="588" y="865"/>
                </a:cubicBezTo>
                <a:cubicBezTo>
                  <a:pt x="594" y="845"/>
                  <a:pt x="608" y="851"/>
                  <a:pt x="621" y="858"/>
                </a:cubicBezTo>
                <a:cubicBezTo>
                  <a:pt x="628" y="858"/>
                  <a:pt x="635" y="865"/>
                  <a:pt x="642" y="865"/>
                </a:cubicBezTo>
                <a:cubicBezTo>
                  <a:pt x="628" y="838"/>
                  <a:pt x="621" y="811"/>
                  <a:pt x="621" y="784"/>
                </a:cubicBezTo>
                <a:cubicBezTo>
                  <a:pt x="601" y="662"/>
                  <a:pt x="628" y="561"/>
                  <a:pt x="574" y="466"/>
                </a:cubicBezTo>
                <a:cubicBezTo>
                  <a:pt x="574" y="460"/>
                  <a:pt x="567" y="453"/>
                  <a:pt x="567" y="446"/>
                </a:cubicBezTo>
                <a:lnTo>
                  <a:pt x="574" y="439"/>
                </a:lnTo>
                <a:cubicBezTo>
                  <a:pt x="588" y="433"/>
                  <a:pt x="608" y="419"/>
                  <a:pt x="621" y="412"/>
                </a:cubicBezTo>
                <a:cubicBezTo>
                  <a:pt x="621" y="412"/>
                  <a:pt x="628" y="412"/>
                  <a:pt x="635" y="406"/>
                </a:cubicBezTo>
                <a:cubicBezTo>
                  <a:pt x="642" y="419"/>
                  <a:pt x="655" y="426"/>
                  <a:pt x="662" y="439"/>
                </a:cubicBezTo>
                <a:cubicBezTo>
                  <a:pt x="669" y="446"/>
                  <a:pt x="682" y="446"/>
                  <a:pt x="689" y="453"/>
                </a:cubicBezTo>
                <a:cubicBezTo>
                  <a:pt x="696" y="460"/>
                  <a:pt x="696" y="460"/>
                  <a:pt x="702" y="466"/>
                </a:cubicBezTo>
                <a:cubicBezTo>
                  <a:pt x="723" y="473"/>
                  <a:pt x="736" y="487"/>
                  <a:pt x="749" y="507"/>
                </a:cubicBezTo>
                <a:cubicBezTo>
                  <a:pt x="770" y="534"/>
                  <a:pt x="777" y="568"/>
                  <a:pt x="749" y="635"/>
                </a:cubicBezTo>
                <a:cubicBezTo>
                  <a:pt x="770" y="635"/>
                  <a:pt x="783" y="642"/>
                  <a:pt x="797" y="649"/>
                </a:cubicBezTo>
                <a:cubicBezTo>
                  <a:pt x="804" y="662"/>
                  <a:pt x="804" y="683"/>
                  <a:pt x="797" y="710"/>
                </a:cubicBezTo>
                <a:cubicBezTo>
                  <a:pt x="817" y="710"/>
                  <a:pt x="830" y="710"/>
                  <a:pt x="844" y="703"/>
                </a:cubicBezTo>
                <a:cubicBezTo>
                  <a:pt x="851" y="703"/>
                  <a:pt x="864" y="703"/>
                  <a:pt x="878" y="696"/>
                </a:cubicBezTo>
                <a:cubicBezTo>
                  <a:pt x="885" y="696"/>
                  <a:pt x="891" y="696"/>
                  <a:pt x="898" y="689"/>
                </a:cubicBezTo>
                <a:cubicBezTo>
                  <a:pt x="918" y="683"/>
                  <a:pt x="932" y="669"/>
                  <a:pt x="945" y="656"/>
                </a:cubicBezTo>
                <a:cubicBezTo>
                  <a:pt x="966" y="635"/>
                  <a:pt x="972" y="615"/>
                  <a:pt x="972" y="588"/>
                </a:cubicBezTo>
                <a:cubicBezTo>
                  <a:pt x="966" y="588"/>
                  <a:pt x="959" y="588"/>
                  <a:pt x="945" y="588"/>
                </a:cubicBezTo>
                <a:cubicBezTo>
                  <a:pt x="932" y="588"/>
                  <a:pt x="911" y="588"/>
                  <a:pt x="898" y="581"/>
                </a:cubicBezTo>
                <a:cubicBezTo>
                  <a:pt x="885" y="581"/>
                  <a:pt x="878" y="574"/>
                  <a:pt x="878" y="568"/>
                </a:cubicBezTo>
                <a:lnTo>
                  <a:pt x="878" y="561"/>
                </a:lnTo>
                <a:cubicBezTo>
                  <a:pt x="885" y="561"/>
                  <a:pt x="891" y="561"/>
                  <a:pt x="898" y="561"/>
                </a:cubicBezTo>
                <a:close/>
                <a:moveTo>
                  <a:pt x="223" y="453"/>
                </a:moveTo>
                <a:lnTo>
                  <a:pt x="223" y="453"/>
                </a:lnTo>
                <a:cubicBezTo>
                  <a:pt x="216" y="453"/>
                  <a:pt x="216" y="453"/>
                  <a:pt x="216" y="453"/>
                </a:cubicBezTo>
                <a:cubicBezTo>
                  <a:pt x="216" y="446"/>
                  <a:pt x="216" y="446"/>
                  <a:pt x="216" y="439"/>
                </a:cubicBezTo>
                <a:cubicBezTo>
                  <a:pt x="223" y="439"/>
                  <a:pt x="223" y="439"/>
                  <a:pt x="223" y="439"/>
                </a:cubicBezTo>
                <a:cubicBezTo>
                  <a:pt x="223" y="446"/>
                  <a:pt x="223" y="453"/>
                  <a:pt x="223" y="460"/>
                </a:cubicBezTo>
                <a:cubicBezTo>
                  <a:pt x="223" y="460"/>
                  <a:pt x="223" y="460"/>
                  <a:pt x="223" y="453"/>
                </a:cubicBezTo>
                <a:close/>
                <a:moveTo>
                  <a:pt x="324" y="196"/>
                </a:moveTo>
                <a:lnTo>
                  <a:pt x="324" y="196"/>
                </a:lnTo>
                <a:cubicBezTo>
                  <a:pt x="311" y="196"/>
                  <a:pt x="311" y="196"/>
                  <a:pt x="311" y="196"/>
                </a:cubicBezTo>
                <a:cubicBezTo>
                  <a:pt x="311" y="203"/>
                  <a:pt x="311" y="210"/>
                  <a:pt x="311" y="210"/>
                </a:cubicBezTo>
                <a:cubicBezTo>
                  <a:pt x="290" y="210"/>
                  <a:pt x="263" y="210"/>
                  <a:pt x="243" y="203"/>
                </a:cubicBezTo>
                <a:cubicBezTo>
                  <a:pt x="236" y="196"/>
                  <a:pt x="230" y="189"/>
                  <a:pt x="223" y="183"/>
                </a:cubicBezTo>
                <a:cubicBezTo>
                  <a:pt x="216" y="176"/>
                  <a:pt x="216" y="176"/>
                  <a:pt x="209" y="169"/>
                </a:cubicBezTo>
                <a:cubicBezTo>
                  <a:pt x="216" y="162"/>
                  <a:pt x="216" y="162"/>
                  <a:pt x="223" y="156"/>
                </a:cubicBezTo>
                <a:cubicBezTo>
                  <a:pt x="223" y="149"/>
                  <a:pt x="230" y="142"/>
                  <a:pt x="236" y="135"/>
                </a:cubicBezTo>
                <a:cubicBezTo>
                  <a:pt x="236" y="135"/>
                  <a:pt x="243" y="142"/>
                  <a:pt x="243" y="149"/>
                </a:cubicBezTo>
                <a:cubicBezTo>
                  <a:pt x="263" y="162"/>
                  <a:pt x="284" y="176"/>
                  <a:pt x="311" y="189"/>
                </a:cubicBezTo>
                <a:cubicBezTo>
                  <a:pt x="317" y="189"/>
                  <a:pt x="317" y="189"/>
                  <a:pt x="324" y="196"/>
                </a:cubicBezTo>
                <a:cubicBezTo>
                  <a:pt x="338" y="196"/>
                  <a:pt x="338" y="196"/>
                  <a:pt x="338" y="196"/>
                </a:cubicBezTo>
                <a:lnTo>
                  <a:pt x="324" y="196"/>
                </a:lnTo>
                <a:close/>
                <a:moveTo>
                  <a:pt x="459" y="460"/>
                </a:moveTo>
                <a:lnTo>
                  <a:pt x="459" y="460"/>
                </a:lnTo>
                <a:cubicBezTo>
                  <a:pt x="453" y="466"/>
                  <a:pt x="453" y="473"/>
                  <a:pt x="453" y="480"/>
                </a:cubicBezTo>
                <a:cubicBezTo>
                  <a:pt x="453" y="466"/>
                  <a:pt x="453" y="460"/>
                  <a:pt x="459" y="453"/>
                </a:cubicBezTo>
                <a:cubicBezTo>
                  <a:pt x="459" y="446"/>
                  <a:pt x="466" y="446"/>
                  <a:pt x="466" y="446"/>
                </a:cubicBezTo>
                <a:cubicBezTo>
                  <a:pt x="466" y="446"/>
                  <a:pt x="459" y="453"/>
                  <a:pt x="459" y="460"/>
                </a:cubicBezTo>
                <a:close/>
                <a:moveTo>
                  <a:pt x="554" y="297"/>
                </a:moveTo>
                <a:lnTo>
                  <a:pt x="554" y="297"/>
                </a:lnTo>
                <a:cubicBezTo>
                  <a:pt x="547" y="324"/>
                  <a:pt x="534" y="345"/>
                  <a:pt x="520" y="365"/>
                </a:cubicBezTo>
                <a:cubicBezTo>
                  <a:pt x="513" y="378"/>
                  <a:pt x="507" y="392"/>
                  <a:pt x="493" y="399"/>
                </a:cubicBezTo>
                <a:lnTo>
                  <a:pt x="493" y="392"/>
                </a:lnTo>
                <a:lnTo>
                  <a:pt x="486" y="385"/>
                </a:lnTo>
                <a:cubicBezTo>
                  <a:pt x="486" y="378"/>
                  <a:pt x="480" y="378"/>
                  <a:pt x="473" y="372"/>
                </a:cubicBezTo>
                <a:cubicBezTo>
                  <a:pt x="466" y="372"/>
                  <a:pt x="466" y="372"/>
                  <a:pt x="459" y="365"/>
                </a:cubicBezTo>
                <a:cubicBezTo>
                  <a:pt x="446" y="365"/>
                  <a:pt x="439" y="365"/>
                  <a:pt x="426" y="365"/>
                </a:cubicBezTo>
                <a:cubicBezTo>
                  <a:pt x="419" y="365"/>
                  <a:pt x="419" y="365"/>
                  <a:pt x="412" y="365"/>
                </a:cubicBezTo>
                <a:cubicBezTo>
                  <a:pt x="412" y="318"/>
                  <a:pt x="412" y="318"/>
                  <a:pt x="412" y="318"/>
                </a:cubicBezTo>
                <a:cubicBezTo>
                  <a:pt x="405" y="318"/>
                  <a:pt x="398" y="324"/>
                  <a:pt x="398" y="324"/>
                </a:cubicBezTo>
                <a:cubicBezTo>
                  <a:pt x="392" y="324"/>
                  <a:pt x="392" y="324"/>
                  <a:pt x="385" y="324"/>
                </a:cubicBezTo>
                <a:cubicBezTo>
                  <a:pt x="385" y="331"/>
                  <a:pt x="378" y="331"/>
                  <a:pt x="371" y="331"/>
                </a:cubicBezTo>
                <a:cubicBezTo>
                  <a:pt x="371" y="331"/>
                  <a:pt x="365" y="331"/>
                  <a:pt x="358" y="331"/>
                </a:cubicBezTo>
                <a:cubicBezTo>
                  <a:pt x="358" y="318"/>
                  <a:pt x="365" y="311"/>
                  <a:pt x="371" y="304"/>
                </a:cubicBezTo>
                <a:cubicBezTo>
                  <a:pt x="378" y="297"/>
                  <a:pt x="385" y="297"/>
                  <a:pt x="385" y="291"/>
                </a:cubicBezTo>
                <a:cubicBezTo>
                  <a:pt x="392" y="291"/>
                  <a:pt x="392" y="291"/>
                  <a:pt x="398" y="291"/>
                </a:cubicBezTo>
                <a:cubicBezTo>
                  <a:pt x="405" y="284"/>
                  <a:pt x="419" y="277"/>
                  <a:pt x="426" y="270"/>
                </a:cubicBezTo>
                <a:cubicBezTo>
                  <a:pt x="426" y="264"/>
                  <a:pt x="432" y="264"/>
                  <a:pt x="432" y="264"/>
                </a:cubicBezTo>
                <a:cubicBezTo>
                  <a:pt x="439" y="277"/>
                  <a:pt x="446" y="291"/>
                  <a:pt x="446" y="318"/>
                </a:cubicBezTo>
                <a:cubicBezTo>
                  <a:pt x="453" y="318"/>
                  <a:pt x="453" y="318"/>
                  <a:pt x="459" y="311"/>
                </a:cubicBezTo>
                <a:cubicBezTo>
                  <a:pt x="466" y="311"/>
                  <a:pt x="466" y="311"/>
                  <a:pt x="473" y="311"/>
                </a:cubicBezTo>
                <a:cubicBezTo>
                  <a:pt x="480" y="311"/>
                  <a:pt x="480" y="311"/>
                  <a:pt x="486" y="304"/>
                </a:cubicBezTo>
                <a:lnTo>
                  <a:pt x="493" y="304"/>
                </a:lnTo>
                <a:cubicBezTo>
                  <a:pt x="500" y="304"/>
                  <a:pt x="513" y="297"/>
                  <a:pt x="520" y="291"/>
                </a:cubicBezTo>
                <a:cubicBezTo>
                  <a:pt x="527" y="277"/>
                  <a:pt x="534" y="270"/>
                  <a:pt x="540" y="257"/>
                </a:cubicBezTo>
                <a:cubicBezTo>
                  <a:pt x="540" y="270"/>
                  <a:pt x="547" y="277"/>
                  <a:pt x="554" y="284"/>
                </a:cubicBezTo>
                <a:cubicBezTo>
                  <a:pt x="561" y="284"/>
                  <a:pt x="561" y="284"/>
                  <a:pt x="561" y="284"/>
                </a:cubicBezTo>
                <a:cubicBezTo>
                  <a:pt x="561" y="291"/>
                  <a:pt x="561" y="297"/>
                  <a:pt x="554" y="297"/>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59" name="Freeform 1047"/>
          <p:cNvSpPr>
            <a:spLocks noChangeArrowheads="1"/>
          </p:cNvSpPr>
          <p:nvPr/>
        </p:nvSpPr>
        <p:spPr bwMode="auto">
          <a:xfrm>
            <a:off x="8594725" y="5934075"/>
            <a:ext cx="26988" cy="28575"/>
          </a:xfrm>
          <a:custGeom>
            <a:avLst/>
            <a:gdLst>
              <a:gd name="T0" fmla="*/ 24592 w 103"/>
              <a:gd name="T1" fmla="*/ 3684 h 109"/>
              <a:gd name="T2" fmla="*/ 24592 w 103"/>
              <a:gd name="T3" fmla="*/ 3684 h 109"/>
              <a:gd name="T4" fmla="*/ 24592 w 103"/>
              <a:gd name="T5" fmla="*/ 3684 h 109"/>
              <a:gd name="T6" fmla="*/ 10759 w 103"/>
              <a:gd name="T7" fmla="*/ 3684 h 109"/>
              <a:gd name="T8" fmla="*/ 7173 w 103"/>
              <a:gd name="T9" fmla="*/ 7367 h 109"/>
              <a:gd name="T10" fmla="*/ 7173 w 103"/>
              <a:gd name="T11" fmla="*/ 38942 h 109"/>
              <a:gd name="T12" fmla="*/ 24592 w 103"/>
              <a:gd name="T13" fmla="*/ 53151 h 109"/>
              <a:gd name="T14" fmla="*/ 24592 w 103"/>
              <a:gd name="T15" fmla="*/ 53151 h 109"/>
              <a:gd name="T16" fmla="*/ 34838 w 103"/>
              <a:gd name="T17" fmla="*/ 56835 h 109"/>
              <a:gd name="T18" fmla="*/ 48671 w 103"/>
              <a:gd name="T19" fmla="*/ 53151 h 109"/>
              <a:gd name="T20" fmla="*/ 34838 w 103"/>
              <a:gd name="T21" fmla="*/ 3684 h 109"/>
              <a:gd name="T22" fmla="*/ 24592 w 103"/>
              <a:gd name="T23" fmla="*/ 3684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 h="109">
                <a:moveTo>
                  <a:pt x="48" y="7"/>
                </a:moveTo>
                <a:lnTo>
                  <a:pt x="48" y="7"/>
                </a:lnTo>
                <a:cubicBezTo>
                  <a:pt x="34" y="0"/>
                  <a:pt x="28" y="0"/>
                  <a:pt x="21" y="7"/>
                </a:cubicBezTo>
                <a:cubicBezTo>
                  <a:pt x="14" y="7"/>
                  <a:pt x="14" y="7"/>
                  <a:pt x="14" y="14"/>
                </a:cubicBezTo>
                <a:cubicBezTo>
                  <a:pt x="0" y="34"/>
                  <a:pt x="0" y="54"/>
                  <a:pt x="14" y="74"/>
                </a:cubicBezTo>
                <a:cubicBezTo>
                  <a:pt x="21" y="88"/>
                  <a:pt x="28" y="95"/>
                  <a:pt x="48" y="101"/>
                </a:cubicBezTo>
                <a:cubicBezTo>
                  <a:pt x="55" y="101"/>
                  <a:pt x="61" y="101"/>
                  <a:pt x="68" y="108"/>
                </a:cubicBezTo>
                <a:cubicBezTo>
                  <a:pt x="75" y="108"/>
                  <a:pt x="81" y="101"/>
                  <a:pt x="95" y="101"/>
                </a:cubicBezTo>
                <a:cubicBezTo>
                  <a:pt x="102" y="54"/>
                  <a:pt x="95" y="20"/>
                  <a:pt x="68" y="7"/>
                </a:cubicBezTo>
                <a:cubicBezTo>
                  <a:pt x="61" y="7"/>
                  <a:pt x="55" y="7"/>
                  <a:pt x="48"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0" name="Freeform 1048"/>
          <p:cNvSpPr>
            <a:spLocks noChangeArrowheads="1"/>
          </p:cNvSpPr>
          <p:nvPr/>
        </p:nvSpPr>
        <p:spPr bwMode="auto">
          <a:xfrm>
            <a:off x="8993188" y="5357019"/>
            <a:ext cx="35719" cy="39688"/>
          </a:xfrm>
          <a:custGeom>
            <a:avLst/>
            <a:gdLst>
              <a:gd name="T0" fmla="*/ 28241 w 136"/>
              <a:gd name="T1" fmla="*/ 76704 h 156"/>
              <a:gd name="T2" fmla="*/ 28241 w 136"/>
              <a:gd name="T3" fmla="*/ 76704 h 156"/>
              <a:gd name="T4" fmla="*/ 35563 w 136"/>
              <a:gd name="T5" fmla="*/ 76704 h 156"/>
              <a:gd name="T6" fmla="*/ 39224 w 136"/>
              <a:gd name="T7" fmla="*/ 73101 h 156"/>
              <a:gd name="T8" fmla="*/ 67465 w 136"/>
              <a:gd name="T9" fmla="*/ 65894 h 156"/>
              <a:gd name="T10" fmla="*/ 70603 w 136"/>
              <a:gd name="T11" fmla="*/ 65894 h 156"/>
              <a:gd name="T12" fmla="*/ 67465 w 136"/>
              <a:gd name="T13" fmla="*/ 17503 h 156"/>
              <a:gd name="T14" fmla="*/ 39224 w 136"/>
              <a:gd name="T15" fmla="*/ 0 h 156"/>
              <a:gd name="T16" fmla="*/ 35563 w 136"/>
              <a:gd name="T17" fmla="*/ 0 h 156"/>
              <a:gd name="T18" fmla="*/ 28241 w 136"/>
              <a:gd name="T19" fmla="*/ 3604 h 156"/>
              <a:gd name="T20" fmla="*/ 28241 w 136"/>
              <a:gd name="T21" fmla="*/ 13899 h 156"/>
              <a:gd name="T22" fmla="*/ 25103 w 136"/>
              <a:gd name="T23" fmla="*/ 21107 h 156"/>
              <a:gd name="T24" fmla="*/ 10983 w 136"/>
              <a:gd name="T25" fmla="*/ 21107 h 156"/>
              <a:gd name="T26" fmla="*/ 3661 w 136"/>
              <a:gd name="T27" fmla="*/ 13899 h 156"/>
              <a:gd name="T28" fmla="*/ 10983 w 136"/>
              <a:gd name="T29" fmla="*/ 73101 h 156"/>
              <a:gd name="T30" fmla="*/ 17782 w 136"/>
              <a:gd name="T31" fmla="*/ 76704 h 156"/>
              <a:gd name="T32" fmla="*/ 25103 w 136"/>
              <a:gd name="T33" fmla="*/ 79793 h 156"/>
              <a:gd name="T34" fmla="*/ 28241 w 136"/>
              <a:gd name="T35" fmla="*/ 76704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 h="156">
                <a:moveTo>
                  <a:pt x="54" y="149"/>
                </a:moveTo>
                <a:lnTo>
                  <a:pt x="54" y="149"/>
                </a:lnTo>
                <a:cubicBezTo>
                  <a:pt x="61" y="149"/>
                  <a:pt x="61" y="149"/>
                  <a:pt x="68" y="149"/>
                </a:cubicBezTo>
                <a:cubicBezTo>
                  <a:pt x="68" y="149"/>
                  <a:pt x="75" y="149"/>
                  <a:pt x="75" y="142"/>
                </a:cubicBezTo>
                <a:cubicBezTo>
                  <a:pt x="88" y="135"/>
                  <a:pt x="102" y="128"/>
                  <a:pt x="129" y="128"/>
                </a:cubicBezTo>
                <a:cubicBezTo>
                  <a:pt x="129" y="128"/>
                  <a:pt x="129" y="128"/>
                  <a:pt x="135" y="128"/>
                </a:cubicBezTo>
                <a:cubicBezTo>
                  <a:pt x="135" y="95"/>
                  <a:pt x="135" y="61"/>
                  <a:pt x="129" y="34"/>
                </a:cubicBezTo>
                <a:cubicBezTo>
                  <a:pt x="115" y="14"/>
                  <a:pt x="102" y="0"/>
                  <a:pt x="75" y="0"/>
                </a:cubicBezTo>
                <a:lnTo>
                  <a:pt x="68" y="0"/>
                </a:lnTo>
                <a:cubicBezTo>
                  <a:pt x="61" y="0"/>
                  <a:pt x="61" y="7"/>
                  <a:pt x="54" y="7"/>
                </a:cubicBezTo>
                <a:cubicBezTo>
                  <a:pt x="54" y="14"/>
                  <a:pt x="54" y="20"/>
                  <a:pt x="54" y="27"/>
                </a:cubicBezTo>
                <a:cubicBezTo>
                  <a:pt x="54" y="34"/>
                  <a:pt x="48" y="41"/>
                  <a:pt x="48" y="41"/>
                </a:cubicBezTo>
                <a:cubicBezTo>
                  <a:pt x="41" y="47"/>
                  <a:pt x="34" y="47"/>
                  <a:pt x="21" y="41"/>
                </a:cubicBezTo>
                <a:cubicBezTo>
                  <a:pt x="21" y="41"/>
                  <a:pt x="14" y="34"/>
                  <a:pt x="7" y="27"/>
                </a:cubicBezTo>
                <a:cubicBezTo>
                  <a:pt x="0" y="81"/>
                  <a:pt x="7" y="115"/>
                  <a:pt x="21" y="142"/>
                </a:cubicBezTo>
                <a:cubicBezTo>
                  <a:pt x="27" y="142"/>
                  <a:pt x="27" y="149"/>
                  <a:pt x="34" y="149"/>
                </a:cubicBezTo>
                <a:cubicBezTo>
                  <a:pt x="34" y="155"/>
                  <a:pt x="41" y="155"/>
                  <a:pt x="48" y="155"/>
                </a:cubicBezTo>
                <a:lnTo>
                  <a:pt x="54" y="149"/>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1" name="Freeform 1049"/>
          <p:cNvSpPr>
            <a:spLocks noChangeArrowheads="1"/>
          </p:cNvSpPr>
          <p:nvPr/>
        </p:nvSpPr>
        <p:spPr bwMode="auto">
          <a:xfrm>
            <a:off x="8877300" y="5514182"/>
            <a:ext cx="33338" cy="44450"/>
          </a:xfrm>
          <a:custGeom>
            <a:avLst/>
            <a:gdLst>
              <a:gd name="T0" fmla="*/ 59314 w 129"/>
              <a:gd name="T1" fmla="*/ 50006 h 170"/>
              <a:gd name="T2" fmla="*/ 59314 w 129"/>
              <a:gd name="T3" fmla="*/ 50006 h 170"/>
              <a:gd name="T4" fmla="*/ 62409 w 129"/>
              <a:gd name="T5" fmla="*/ 0 h 170"/>
              <a:gd name="T6" fmla="*/ 59314 w 129"/>
              <a:gd name="T7" fmla="*/ 0 h 170"/>
              <a:gd name="T8" fmla="*/ 31462 w 129"/>
              <a:gd name="T9" fmla="*/ 0 h 170"/>
              <a:gd name="T10" fmla="*/ 27852 w 129"/>
              <a:gd name="T11" fmla="*/ 0 h 170"/>
              <a:gd name="T12" fmla="*/ 10316 w 129"/>
              <a:gd name="T13" fmla="*/ 0 h 170"/>
              <a:gd name="T14" fmla="*/ 0 w 129"/>
              <a:gd name="T15" fmla="*/ 38952 h 170"/>
              <a:gd name="T16" fmla="*/ 24241 w 129"/>
              <a:gd name="T17" fmla="*/ 88958 h 170"/>
              <a:gd name="T18" fmla="*/ 27852 w 129"/>
              <a:gd name="T19" fmla="*/ 85273 h 170"/>
              <a:gd name="T20" fmla="*/ 31462 w 129"/>
              <a:gd name="T21" fmla="*/ 85273 h 170"/>
              <a:gd name="T22" fmla="*/ 59314 w 129"/>
              <a:gd name="T23" fmla="*/ 50006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170">
                <a:moveTo>
                  <a:pt x="115" y="95"/>
                </a:moveTo>
                <a:lnTo>
                  <a:pt x="115" y="95"/>
                </a:lnTo>
                <a:cubicBezTo>
                  <a:pt x="128" y="68"/>
                  <a:pt x="128" y="41"/>
                  <a:pt x="121" y="0"/>
                </a:cubicBezTo>
                <a:cubicBezTo>
                  <a:pt x="115" y="0"/>
                  <a:pt x="115" y="0"/>
                  <a:pt x="115" y="0"/>
                </a:cubicBezTo>
                <a:cubicBezTo>
                  <a:pt x="61" y="0"/>
                  <a:pt x="61" y="0"/>
                  <a:pt x="61" y="0"/>
                </a:cubicBezTo>
                <a:cubicBezTo>
                  <a:pt x="54" y="0"/>
                  <a:pt x="54" y="0"/>
                  <a:pt x="54" y="0"/>
                </a:cubicBezTo>
                <a:cubicBezTo>
                  <a:pt x="20" y="0"/>
                  <a:pt x="20" y="0"/>
                  <a:pt x="20" y="0"/>
                </a:cubicBezTo>
                <a:cubicBezTo>
                  <a:pt x="7" y="74"/>
                  <a:pt x="81" y="115"/>
                  <a:pt x="0" y="74"/>
                </a:cubicBezTo>
                <a:cubicBezTo>
                  <a:pt x="0" y="122"/>
                  <a:pt x="13" y="155"/>
                  <a:pt x="47" y="169"/>
                </a:cubicBezTo>
                <a:cubicBezTo>
                  <a:pt x="47" y="169"/>
                  <a:pt x="54" y="169"/>
                  <a:pt x="54" y="162"/>
                </a:cubicBezTo>
                <a:cubicBezTo>
                  <a:pt x="61" y="162"/>
                  <a:pt x="61" y="162"/>
                  <a:pt x="61" y="162"/>
                </a:cubicBezTo>
                <a:cubicBezTo>
                  <a:pt x="81" y="142"/>
                  <a:pt x="101" y="122"/>
                  <a:pt x="115"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2" name="Freeform 1050"/>
          <p:cNvSpPr>
            <a:spLocks noChangeArrowheads="1"/>
          </p:cNvSpPr>
          <p:nvPr/>
        </p:nvSpPr>
        <p:spPr bwMode="auto">
          <a:xfrm>
            <a:off x="8897938" y="5517357"/>
            <a:ext cx="38894" cy="49213"/>
          </a:xfrm>
          <a:custGeom>
            <a:avLst/>
            <a:gdLst>
              <a:gd name="T0" fmla="*/ 38742 w 149"/>
              <a:gd name="T1" fmla="*/ 70103 h 190"/>
              <a:gd name="T2" fmla="*/ 38742 w 149"/>
              <a:gd name="T3" fmla="*/ 70103 h 190"/>
              <a:gd name="T4" fmla="*/ 42406 w 149"/>
              <a:gd name="T5" fmla="*/ 59198 h 190"/>
              <a:gd name="T6" fmla="*/ 56542 w 149"/>
              <a:gd name="T7" fmla="*/ 28041 h 190"/>
              <a:gd name="T8" fmla="*/ 70677 w 149"/>
              <a:gd name="T9" fmla="*/ 10386 h 190"/>
              <a:gd name="T10" fmla="*/ 77483 w 149"/>
              <a:gd name="T11" fmla="*/ 6751 h 190"/>
              <a:gd name="T12" fmla="*/ 70677 w 149"/>
              <a:gd name="T13" fmla="*/ 3116 h 190"/>
              <a:gd name="T14" fmla="*/ 56542 w 149"/>
              <a:gd name="T15" fmla="*/ 0 h 190"/>
              <a:gd name="T16" fmla="*/ 42406 w 149"/>
              <a:gd name="T17" fmla="*/ 10386 h 190"/>
              <a:gd name="T18" fmla="*/ 38742 w 149"/>
              <a:gd name="T19" fmla="*/ 14021 h 190"/>
              <a:gd name="T20" fmla="*/ 17800 w 149"/>
              <a:gd name="T21" fmla="*/ 52447 h 190"/>
              <a:gd name="T22" fmla="*/ 0 w 149"/>
              <a:gd name="T23" fmla="*/ 98144 h 190"/>
              <a:gd name="T24" fmla="*/ 17800 w 149"/>
              <a:gd name="T25" fmla="*/ 90874 h 190"/>
              <a:gd name="T26" fmla="*/ 38742 w 149"/>
              <a:gd name="T27" fmla="*/ 70103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190">
                <a:moveTo>
                  <a:pt x="74" y="135"/>
                </a:moveTo>
                <a:lnTo>
                  <a:pt x="74" y="135"/>
                </a:lnTo>
                <a:cubicBezTo>
                  <a:pt x="74" y="128"/>
                  <a:pt x="74" y="121"/>
                  <a:pt x="81" y="114"/>
                </a:cubicBezTo>
                <a:cubicBezTo>
                  <a:pt x="88" y="94"/>
                  <a:pt x="101" y="67"/>
                  <a:pt x="108" y="54"/>
                </a:cubicBezTo>
                <a:cubicBezTo>
                  <a:pt x="115" y="40"/>
                  <a:pt x="128" y="27"/>
                  <a:pt x="135" y="20"/>
                </a:cubicBezTo>
                <a:cubicBezTo>
                  <a:pt x="142" y="20"/>
                  <a:pt x="142" y="13"/>
                  <a:pt x="148" y="13"/>
                </a:cubicBezTo>
                <a:cubicBezTo>
                  <a:pt x="142" y="13"/>
                  <a:pt x="142" y="6"/>
                  <a:pt x="135" y="6"/>
                </a:cubicBezTo>
                <a:cubicBezTo>
                  <a:pt x="128" y="0"/>
                  <a:pt x="121" y="0"/>
                  <a:pt x="108" y="0"/>
                </a:cubicBezTo>
                <a:cubicBezTo>
                  <a:pt x="101" y="6"/>
                  <a:pt x="88" y="13"/>
                  <a:pt x="81" y="20"/>
                </a:cubicBezTo>
                <a:cubicBezTo>
                  <a:pt x="74" y="20"/>
                  <a:pt x="74" y="27"/>
                  <a:pt x="74" y="27"/>
                </a:cubicBezTo>
                <a:cubicBezTo>
                  <a:pt x="54" y="47"/>
                  <a:pt x="47" y="74"/>
                  <a:pt x="34" y="101"/>
                </a:cubicBezTo>
                <a:cubicBezTo>
                  <a:pt x="20" y="135"/>
                  <a:pt x="7" y="162"/>
                  <a:pt x="0" y="189"/>
                </a:cubicBezTo>
                <a:cubicBezTo>
                  <a:pt x="13" y="182"/>
                  <a:pt x="27" y="182"/>
                  <a:pt x="34" y="175"/>
                </a:cubicBezTo>
                <a:cubicBezTo>
                  <a:pt x="54" y="168"/>
                  <a:pt x="61" y="148"/>
                  <a:pt x="74" y="13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3" name="Freeform 1051"/>
          <p:cNvSpPr>
            <a:spLocks noChangeArrowheads="1"/>
          </p:cNvSpPr>
          <p:nvPr/>
        </p:nvSpPr>
        <p:spPr bwMode="auto">
          <a:xfrm>
            <a:off x="8920957" y="5288757"/>
            <a:ext cx="79375" cy="69850"/>
          </a:xfrm>
          <a:custGeom>
            <a:avLst/>
            <a:gdLst>
              <a:gd name="T0" fmla="*/ 80717 w 304"/>
              <a:gd name="T1" fmla="*/ 76437 h 271"/>
              <a:gd name="T2" fmla="*/ 80717 w 304"/>
              <a:gd name="T3" fmla="*/ 76437 h 271"/>
              <a:gd name="T4" fmla="*/ 101547 w 304"/>
              <a:gd name="T5" fmla="*/ 66108 h 271"/>
              <a:gd name="T6" fmla="*/ 105192 w 304"/>
              <a:gd name="T7" fmla="*/ 62493 h 271"/>
              <a:gd name="T8" fmla="*/ 101547 w 304"/>
              <a:gd name="T9" fmla="*/ 69723 h 271"/>
              <a:gd name="T10" fmla="*/ 101547 w 304"/>
              <a:gd name="T11" fmla="*/ 129117 h 271"/>
              <a:gd name="T12" fmla="*/ 119253 w 304"/>
              <a:gd name="T13" fmla="*/ 139447 h 271"/>
              <a:gd name="T14" fmla="*/ 133313 w 304"/>
              <a:gd name="T15" fmla="*/ 101228 h 271"/>
              <a:gd name="T16" fmla="*/ 143728 w 304"/>
              <a:gd name="T17" fmla="*/ 104327 h 271"/>
              <a:gd name="T18" fmla="*/ 154664 w 304"/>
              <a:gd name="T19" fmla="*/ 111557 h 271"/>
              <a:gd name="T20" fmla="*/ 157788 w 304"/>
              <a:gd name="T21" fmla="*/ 115173 h 271"/>
              <a:gd name="T22" fmla="*/ 154664 w 304"/>
              <a:gd name="T23" fmla="*/ 107942 h 271"/>
              <a:gd name="T24" fmla="*/ 143728 w 304"/>
              <a:gd name="T25" fmla="*/ 83668 h 271"/>
              <a:gd name="T26" fmla="*/ 143728 w 304"/>
              <a:gd name="T27" fmla="*/ 55779 h 271"/>
              <a:gd name="T28" fmla="*/ 154664 w 304"/>
              <a:gd name="T29" fmla="*/ 38219 h 271"/>
              <a:gd name="T30" fmla="*/ 157788 w 304"/>
              <a:gd name="T31" fmla="*/ 38219 h 271"/>
              <a:gd name="T32" fmla="*/ 154664 w 304"/>
              <a:gd name="T33" fmla="*/ 38219 h 271"/>
              <a:gd name="T34" fmla="*/ 143728 w 304"/>
              <a:gd name="T35" fmla="*/ 38219 h 271"/>
              <a:gd name="T36" fmla="*/ 133313 w 304"/>
              <a:gd name="T37" fmla="*/ 38219 h 271"/>
              <a:gd name="T38" fmla="*/ 119253 w 304"/>
              <a:gd name="T39" fmla="*/ 34603 h 271"/>
              <a:gd name="T40" fmla="*/ 133313 w 304"/>
              <a:gd name="T41" fmla="*/ 13945 h 271"/>
              <a:gd name="T42" fmla="*/ 133313 w 304"/>
              <a:gd name="T43" fmla="*/ 13945 h 271"/>
              <a:gd name="T44" fmla="*/ 133313 w 304"/>
              <a:gd name="T45" fmla="*/ 13945 h 271"/>
              <a:gd name="T46" fmla="*/ 101547 w 304"/>
              <a:gd name="T47" fmla="*/ 3615 h 271"/>
              <a:gd name="T48" fmla="*/ 80717 w 304"/>
              <a:gd name="T49" fmla="*/ 6714 h 271"/>
              <a:gd name="T50" fmla="*/ 77071 w 304"/>
              <a:gd name="T51" fmla="*/ 6714 h 271"/>
              <a:gd name="T52" fmla="*/ 66656 w 304"/>
              <a:gd name="T53" fmla="*/ 0 h 271"/>
              <a:gd name="T54" fmla="*/ 56241 w 304"/>
              <a:gd name="T55" fmla="*/ 6714 h 271"/>
              <a:gd name="T56" fmla="*/ 24475 w 304"/>
              <a:gd name="T57" fmla="*/ 20659 h 271"/>
              <a:gd name="T58" fmla="*/ 10415 w 304"/>
              <a:gd name="T59" fmla="*/ 27889 h 271"/>
              <a:gd name="T60" fmla="*/ 3125 w 304"/>
              <a:gd name="T61" fmla="*/ 38219 h 271"/>
              <a:gd name="T62" fmla="*/ 10415 w 304"/>
              <a:gd name="T63" fmla="*/ 69723 h 271"/>
              <a:gd name="T64" fmla="*/ 14060 w 304"/>
              <a:gd name="T65" fmla="*/ 87283 h 271"/>
              <a:gd name="T66" fmla="*/ 24475 w 304"/>
              <a:gd name="T67" fmla="*/ 87283 h 271"/>
              <a:gd name="T68" fmla="*/ 56241 w 304"/>
              <a:gd name="T69" fmla="*/ 83668 h 271"/>
              <a:gd name="T70" fmla="*/ 80717 w 304"/>
              <a:gd name="T71" fmla="*/ 7643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4" h="271">
                <a:moveTo>
                  <a:pt x="155" y="148"/>
                </a:moveTo>
                <a:lnTo>
                  <a:pt x="155" y="148"/>
                </a:lnTo>
                <a:cubicBezTo>
                  <a:pt x="162" y="142"/>
                  <a:pt x="175" y="135"/>
                  <a:pt x="195" y="128"/>
                </a:cubicBezTo>
                <a:lnTo>
                  <a:pt x="202" y="121"/>
                </a:lnTo>
                <a:cubicBezTo>
                  <a:pt x="202" y="128"/>
                  <a:pt x="195" y="128"/>
                  <a:pt x="195" y="135"/>
                </a:cubicBezTo>
                <a:cubicBezTo>
                  <a:pt x="175" y="169"/>
                  <a:pt x="175" y="223"/>
                  <a:pt x="195" y="250"/>
                </a:cubicBezTo>
                <a:cubicBezTo>
                  <a:pt x="202" y="263"/>
                  <a:pt x="216" y="270"/>
                  <a:pt x="229" y="270"/>
                </a:cubicBezTo>
                <a:cubicBezTo>
                  <a:pt x="216" y="223"/>
                  <a:pt x="229" y="202"/>
                  <a:pt x="256" y="196"/>
                </a:cubicBezTo>
                <a:cubicBezTo>
                  <a:pt x="263" y="196"/>
                  <a:pt x="270" y="196"/>
                  <a:pt x="276" y="202"/>
                </a:cubicBezTo>
                <a:cubicBezTo>
                  <a:pt x="283" y="202"/>
                  <a:pt x="290" y="209"/>
                  <a:pt x="297" y="216"/>
                </a:cubicBezTo>
                <a:cubicBezTo>
                  <a:pt x="303" y="216"/>
                  <a:pt x="303" y="216"/>
                  <a:pt x="303" y="223"/>
                </a:cubicBezTo>
                <a:cubicBezTo>
                  <a:pt x="303" y="216"/>
                  <a:pt x="303" y="209"/>
                  <a:pt x="297" y="209"/>
                </a:cubicBezTo>
                <a:cubicBezTo>
                  <a:pt x="290" y="189"/>
                  <a:pt x="283" y="175"/>
                  <a:pt x="276" y="162"/>
                </a:cubicBezTo>
                <a:cubicBezTo>
                  <a:pt x="263" y="142"/>
                  <a:pt x="263" y="128"/>
                  <a:pt x="276" y="108"/>
                </a:cubicBezTo>
                <a:cubicBezTo>
                  <a:pt x="283" y="94"/>
                  <a:pt x="290" y="88"/>
                  <a:pt x="297" y="74"/>
                </a:cubicBezTo>
                <a:cubicBezTo>
                  <a:pt x="303" y="74"/>
                  <a:pt x="303" y="74"/>
                  <a:pt x="303" y="74"/>
                </a:cubicBezTo>
                <a:cubicBezTo>
                  <a:pt x="303" y="74"/>
                  <a:pt x="303" y="74"/>
                  <a:pt x="297" y="74"/>
                </a:cubicBezTo>
                <a:cubicBezTo>
                  <a:pt x="290" y="74"/>
                  <a:pt x="283" y="74"/>
                  <a:pt x="276" y="74"/>
                </a:cubicBezTo>
                <a:cubicBezTo>
                  <a:pt x="270" y="81"/>
                  <a:pt x="263" y="81"/>
                  <a:pt x="256" y="74"/>
                </a:cubicBezTo>
                <a:cubicBezTo>
                  <a:pt x="243" y="74"/>
                  <a:pt x="236" y="74"/>
                  <a:pt x="229" y="67"/>
                </a:cubicBezTo>
                <a:cubicBezTo>
                  <a:pt x="236" y="54"/>
                  <a:pt x="243" y="40"/>
                  <a:pt x="256" y="27"/>
                </a:cubicBezTo>
                <a:cubicBezTo>
                  <a:pt x="236" y="7"/>
                  <a:pt x="216" y="0"/>
                  <a:pt x="195" y="7"/>
                </a:cubicBezTo>
                <a:cubicBezTo>
                  <a:pt x="182" y="7"/>
                  <a:pt x="168" y="7"/>
                  <a:pt x="155" y="13"/>
                </a:cubicBezTo>
                <a:lnTo>
                  <a:pt x="148" y="13"/>
                </a:lnTo>
                <a:cubicBezTo>
                  <a:pt x="148" y="7"/>
                  <a:pt x="141" y="0"/>
                  <a:pt x="128" y="0"/>
                </a:cubicBezTo>
                <a:cubicBezTo>
                  <a:pt x="121" y="7"/>
                  <a:pt x="114" y="13"/>
                  <a:pt x="108" y="13"/>
                </a:cubicBezTo>
                <a:cubicBezTo>
                  <a:pt x="94" y="27"/>
                  <a:pt x="67" y="34"/>
                  <a:pt x="47" y="40"/>
                </a:cubicBezTo>
                <a:cubicBezTo>
                  <a:pt x="40" y="47"/>
                  <a:pt x="33" y="54"/>
                  <a:pt x="20" y="54"/>
                </a:cubicBezTo>
                <a:cubicBezTo>
                  <a:pt x="13" y="61"/>
                  <a:pt x="6" y="67"/>
                  <a:pt x="6" y="74"/>
                </a:cubicBezTo>
                <a:cubicBezTo>
                  <a:pt x="0" y="101"/>
                  <a:pt x="13" y="115"/>
                  <a:pt x="20" y="135"/>
                </a:cubicBezTo>
                <a:cubicBezTo>
                  <a:pt x="27" y="142"/>
                  <a:pt x="33" y="155"/>
                  <a:pt x="27" y="169"/>
                </a:cubicBezTo>
                <a:cubicBezTo>
                  <a:pt x="33" y="169"/>
                  <a:pt x="40" y="169"/>
                  <a:pt x="47" y="169"/>
                </a:cubicBezTo>
                <a:cubicBezTo>
                  <a:pt x="74" y="162"/>
                  <a:pt x="94" y="162"/>
                  <a:pt x="108" y="162"/>
                </a:cubicBezTo>
                <a:cubicBezTo>
                  <a:pt x="128" y="155"/>
                  <a:pt x="135" y="155"/>
                  <a:pt x="155" y="14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4" name="Freeform 1052"/>
          <p:cNvSpPr>
            <a:spLocks noChangeArrowheads="1"/>
          </p:cNvSpPr>
          <p:nvPr/>
        </p:nvSpPr>
        <p:spPr bwMode="auto">
          <a:xfrm>
            <a:off x="9106694" y="4538663"/>
            <a:ext cx="19844" cy="46038"/>
          </a:xfrm>
          <a:custGeom>
            <a:avLst/>
            <a:gdLst>
              <a:gd name="T0" fmla="*/ 27712 w 76"/>
              <a:gd name="T1" fmla="*/ 0 h 177"/>
              <a:gd name="T2" fmla="*/ 27712 w 76"/>
              <a:gd name="T3" fmla="*/ 0 h 177"/>
              <a:gd name="T4" fmla="*/ 17448 w 76"/>
              <a:gd name="T5" fmla="*/ 24889 h 177"/>
              <a:gd name="T6" fmla="*/ 0 w 76"/>
              <a:gd name="T7" fmla="*/ 91260 h 177"/>
              <a:gd name="T8" fmla="*/ 17448 w 76"/>
              <a:gd name="T9" fmla="*/ 84520 h 177"/>
              <a:gd name="T10" fmla="*/ 31304 w 76"/>
              <a:gd name="T11" fmla="*/ 56001 h 177"/>
              <a:gd name="T12" fmla="*/ 31304 w 76"/>
              <a:gd name="T13" fmla="*/ 3630 h 177"/>
              <a:gd name="T14" fmla="*/ 27712 w 76"/>
              <a:gd name="T15" fmla="*/ 0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177">
                <a:moveTo>
                  <a:pt x="54" y="0"/>
                </a:moveTo>
                <a:lnTo>
                  <a:pt x="54" y="0"/>
                </a:lnTo>
                <a:cubicBezTo>
                  <a:pt x="48" y="14"/>
                  <a:pt x="41" y="34"/>
                  <a:pt x="34" y="48"/>
                </a:cubicBezTo>
                <a:cubicBezTo>
                  <a:pt x="21" y="81"/>
                  <a:pt x="0" y="122"/>
                  <a:pt x="0" y="176"/>
                </a:cubicBezTo>
                <a:cubicBezTo>
                  <a:pt x="14" y="176"/>
                  <a:pt x="27" y="169"/>
                  <a:pt x="34" y="163"/>
                </a:cubicBezTo>
                <a:cubicBezTo>
                  <a:pt x="48" y="156"/>
                  <a:pt x="54" y="136"/>
                  <a:pt x="61" y="108"/>
                </a:cubicBezTo>
                <a:cubicBezTo>
                  <a:pt x="75" y="75"/>
                  <a:pt x="68" y="27"/>
                  <a:pt x="61" y="7"/>
                </a:cubicBezTo>
                <a:lnTo>
                  <a:pt x="54"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5" name="Freeform 1053"/>
          <p:cNvSpPr>
            <a:spLocks noChangeArrowheads="1"/>
          </p:cNvSpPr>
          <p:nvPr/>
        </p:nvSpPr>
        <p:spPr bwMode="auto">
          <a:xfrm>
            <a:off x="9072563" y="4999832"/>
            <a:ext cx="26194" cy="38894"/>
          </a:xfrm>
          <a:custGeom>
            <a:avLst/>
            <a:gdLst>
              <a:gd name="T0" fmla="*/ 24592 w 103"/>
              <a:gd name="T1" fmla="*/ 73852 h 150"/>
              <a:gd name="T2" fmla="*/ 24592 w 103"/>
              <a:gd name="T3" fmla="*/ 73852 h 150"/>
              <a:gd name="T4" fmla="*/ 27666 w 103"/>
              <a:gd name="T5" fmla="*/ 77493 h 150"/>
              <a:gd name="T6" fmla="*/ 48671 w 103"/>
              <a:gd name="T7" fmla="*/ 63451 h 150"/>
              <a:gd name="T8" fmla="*/ 52258 w 103"/>
              <a:gd name="T9" fmla="*/ 63451 h 150"/>
              <a:gd name="T10" fmla="*/ 48671 w 103"/>
              <a:gd name="T11" fmla="*/ 39007 h 150"/>
              <a:gd name="T12" fmla="*/ 24592 w 103"/>
              <a:gd name="T13" fmla="*/ 10922 h 150"/>
              <a:gd name="T14" fmla="*/ 13833 w 103"/>
              <a:gd name="T15" fmla="*/ 0 h 150"/>
              <a:gd name="T16" fmla="*/ 24592 w 103"/>
              <a:gd name="T17" fmla="*/ 73852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50">
                <a:moveTo>
                  <a:pt x="48" y="142"/>
                </a:moveTo>
                <a:lnTo>
                  <a:pt x="48" y="142"/>
                </a:lnTo>
                <a:cubicBezTo>
                  <a:pt x="48" y="142"/>
                  <a:pt x="48" y="142"/>
                  <a:pt x="54" y="149"/>
                </a:cubicBezTo>
                <a:cubicBezTo>
                  <a:pt x="54" y="129"/>
                  <a:pt x="68" y="122"/>
                  <a:pt x="95" y="122"/>
                </a:cubicBezTo>
                <a:lnTo>
                  <a:pt x="102" y="122"/>
                </a:lnTo>
                <a:cubicBezTo>
                  <a:pt x="102" y="102"/>
                  <a:pt x="95" y="88"/>
                  <a:pt x="95" y="75"/>
                </a:cubicBezTo>
                <a:cubicBezTo>
                  <a:pt x="81" y="54"/>
                  <a:pt x="61" y="34"/>
                  <a:pt x="48" y="21"/>
                </a:cubicBezTo>
                <a:cubicBezTo>
                  <a:pt x="41" y="14"/>
                  <a:pt x="34" y="7"/>
                  <a:pt x="27" y="0"/>
                </a:cubicBezTo>
                <a:cubicBezTo>
                  <a:pt x="41" y="41"/>
                  <a:pt x="0" y="135"/>
                  <a:pt x="48" y="14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6" name="Freeform 1054"/>
          <p:cNvSpPr>
            <a:spLocks noChangeArrowheads="1"/>
          </p:cNvSpPr>
          <p:nvPr/>
        </p:nvSpPr>
        <p:spPr bwMode="auto">
          <a:xfrm>
            <a:off x="9045575" y="5041900"/>
            <a:ext cx="33338" cy="29369"/>
          </a:xfrm>
          <a:custGeom>
            <a:avLst/>
            <a:gdLst>
              <a:gd name="T0" fmla="*/ 10316 w 129"/>
              <a:gd name="T1" fmla="*/ 53679 h 109"/>
              <a:gd name="T2" fmla="*/ 10316 w 129"/>
              <a:gd name="T3" fmla="*/ 53679 h 109"/>
              <a:gd name="T4" fmla="*/ 13926 w 129"/>
              <a:gd name="T5" fmla="*/ 56837 h 109"/>
              <a:gd name="T6" fmla="*/ 20631 w 129"/>
              <a:gd name="T7" fmla="*/ 39470 h 109"/>
              <a:gd name="T8" fmla="*/ 59315 w 129"/>
              <a:gd name="T9" fmla="*/ 32102 h 109"/>
              <a:gd name="T10" fmla="*/ 66020 w 129"/>
              <a:gd name="T11" fmla="*/ 3684 h 109"/>
              <a:gd name="T12" fmla="*/ 59315 w 129"/>
              <a:gd name="T13" fmla="*/ 3684 h 109"/>
              <a:gd name="T14" fmla="*/ 20631 w 129"/>
              <a:gd name="T15" fmla="*/ 14209 h 109"/>
              <a:gd name="T16" fmla="*/ 10316 w 129"/>
              <a:gd name="T17" fmla="*/ 25261 h 109"/>
              <a:gd name="T18" fmla="*/ 10316 w 129"/>
              <a:gd name="T19" fmla="*/ 53679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109">
                <a:moveTo>
                  <a:pt x="20" y="102"/>
                </a:moveTo>
                <a:lnTo>
                  <a:pt x="20" y="102"/>
                </a:lnTo>
                <a:cubicBezTo>
                  <a:pt x="20" y="102"/>
                  <a:pt x="20" y="102"/>
                  <a:pt x="27" y="108"/>
                </a:cubicBezTo>
                <a:cubicBezTo>
                  <a:pt x="27" y="88"/>
                  <a:pt x="34" y="81"/>
                  <a:pt x="40" y="75"/>
                </a:cubicBezTo>
                <a:cubicBezTo>
                  <a:pt x="61" y="54"/>
                  <a:pt x="101" y="81"/>
                  <a:pt x="115" y="61"/>
                </a:cubicBezTo>
                <a:cubicBezTo>
                  <a:pt x="122" y="54"/>
                  <a:pt x="128" y="41"/>
                  <a:pt x="128" y="7"/>
                </a:cubicBezTo>
                <a:cubicBezTo>
                  <a:pt x="122" y="7"/>
                  <a:pt x="122" y="7"/>
                  <a:pt x="115" y="7"/>
                </a:cubicBezTo>
                <a:cubicBezTo>
                  <a:pt x="88" y="0"/>
                  <a:pt x="61" y="14"/>
                  <a:pt x="40" y="27"/>
                </a:cubicBezTo>
                <a:cubicBezTo>
                  <a:pt x="34" y="34"/>
                  <a:pt x="20" y="41"/>
                  <a:pt x="20" y="48"/>
                </a:cubicBezTo>
                <a:cubicBezTo>
                  <a:pt x="7" y="68"/>
                  <a:pt x="0" y="88"/>
                  <a:pt x="20" y="10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7" name="Freeform 1055"/>
          <p:cNvSpPr>
            <a:spLocks noChangeArrowheads="1"/>
          </p:cNvSpPr>
          <p:nvPr/>
        </p:nvSpPr>
        <p:spPr bwMode="auto">
          <a:xfrm>
            <a:off x="9106694" y="4803775"/>
            <a:ext cx="81756" cy="42069"/>
          </a:xfrm>
          <a:custGeom>
            <a:avLst/>
            <a:gdLst>
              <a:gd name="T0" fmla="*/ 130527 w 312"/>
              <a:gd name="T1" fmla="*/ 14063 h 163"/>
              <a:gd name="T2" fmla="*/ 130527 w 312"/>
              <a:gd name="T3" fmla="*/ 14063 h 163"/>
              <a:gd name="T4" fmla="*/ 109643 w 312"/>
              <a:gd name="T5" fmla="*/ 7292 h 163"/>
              <a:gd name="T6" fmla="*/ 95546 w 312"/>
              <a:gd name="T7" fmla="*/ 3646 h 163"/>
              <a:gd name="T8" fmla="*/ 88236 w 312"/>
              <a:gd name="T9" fmla="*/ 0 h 163"/>
              <a:gd name="T10" fmla="*/ 81449 w 312"/>
              <a:gd name="T11" fmla="*/ 0 h 163"/>
              <a:gd name="T12" fmla="*/ 74139 w 312"/>
              <a:gd name="T13" fmla="*/ 0 h 163"/>
              <a:gd name="T14" fmla="*/ 56910 w 312"/>
              <a:gd name="T15" fmla="*/ 7292 h 163"/>
              <a:gd name="T16" fmla="*/ 60043 w 312"/>
              <a:gd name="T17" fmla="*/ 7292 h 163"/>
              <a:gd name="T18" fmla="*/ 60043 w 312"/>
              <a:gd name="T19" fmla="*/ 84376 h 163"/>
              <a:gd name="T20" fmla="*/ 74139 w 312"/>
              <a:gd name="T21" fmla="*/ 56251 h 163"/>
              <a:gd name="T22" fmla="*/ 81449 w 312"/>
              <a:gd name="T23" fmla="*/ 45834 h 163"/>
              <a:gd name="T24" fmla="*/ 88236 w 312"/>
              <a:gd name="T25" fmla="*/ 31771 h 163"/>
              <a:gd name="T26" fmla="*/ 88236 w 312"/>
              <a:gd name="T27" fmla="*/ 31771 h 163"/>
              <a:gd name="T28" fmla="*/ 95546 w 312"/>
              <a:gd name="T29" fmla="*/ 42188 h 163"/>
              <a:gd name="T30" fmla="*/ 109643 w 312"/>
              <a:gd name="T31" fmla="*/ 63543 h 163"/>
              <a:gd name="T32" fmla="*/ 130527 w 312"/>
              <a:gd name="T33" fmla="*/ 80730 h 163"/>
              <a:gd name="T34" fmla="*/ 134182 w 312"/>
              <a:gd name="T35" fmla="*/ 80730 h 163"/>
              <a:gd name="T36" fmla="*/ 134182 w 312"/>
              <a:gd name="T37" fmla="*/ 77605 h 163"/>
              <a:gd name="T38" fmla="*/ 148279 w 312"/>
              <a:gd name="T39" fmla="*/ 56251 h 163"/>
              <a:gd name="T40" fmla="*/ 158721 w 312"/>
              <a:gd name="T41" fmla="*/ 38542 h 163"/>
              <a:gd name="T42" fmla="*/ 158721 w 312"/>
              <a:gd name="T43" fmla="*/ 17709 h 163"/>
              <a:gd name="T44" fmla="*/ 158721 w 312"/>
              <a:gd name="T45" fmla="*/ 17709 h 163"/>
              <a:gd name="T46" fmla="*/ 148279 w 312"/>
              <a:gd name="T47" fmla="*/ 17709 h 163"/>
              <a:gd name="T48" fmla="*/ 134182 w 312"/>
              <a:gd name="T49" fmla="*/ 17709 h 163"/>
              <a:gd name="T50" fmla="*/ 130527 w 312"/>
              <a:gd name="T51" fmla="*/ 14063 h 1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2" h="163">
                <a:moveTo>
                  <a:pt x="250" y="27"/>
                </a:moveTo>
                <a:lnTo>
                  <a:pt x="250" y="27"/>
                </a:lnTo>
                <a:cubicBezTo>
                  <a:pt x="237" y="27"/>
                  <a:pt x="223" y="20"/>
                  <a:pt x="210" y="14"/>
                </a:cubicBezTo>
                <a:cubicBezTo>
                  <a:pt x="196" y="7"/>
                  <a:pt x="190" y="7"/>
                  <a:pt x="183" y="7"/>
                </a:cubicBezTo>
                <a:cubicBezTo>
                  <a:pt x="176" y="0"/>
                  <a:pt x="176" y="0"/>
                  <a:pt x="169" y="0"/>
                </a:cubicBezTo>
                <a:cubicBezTo>
                  <a:pt x="169" y="0"/>
                  <a:pt x="163" y="0"/>
                  <a:pt x="156" y="0"/>
                </a:cubicBezTo>
                <a:cubicBezTo>
                  <a:pt x="156" y="0"/>
                  <a:pt x="149" y="0"/>
                  <a:pt x="142" y="0"/>
                </a:cubicBezTo>
                <a:cubicBezTo>
                  <a:pt x="136" y="0"/>
                  <a:pt x="122" y="0"/>
                  <a:pt x="109" y="14"/>
                </a:cubicBezTo>
                <a:lnTo>
                  <a:pt x="115" y="14"/>
                </a:lnTo>
                <a:cubicBezTo>
                  <a:pt x="136" y="101"/>
                  <a:pt x="0" y="122"/>
                  <a:pt x="115" y="162"/>
                </a:cubicBezTo>
                <a:cubicBezTo>
                  <a:pt x="115" y="149"/>
                  <a:pt x="129" y="128"/>
                  <a:pt x="142" y="108"/>
                </a:cubicBezTo>
                <a:cubicBezTo>
                  <a:pt x="149" y="101"/>
                  <a:pt x="156" y="95"/>
                  <a:pt x="156" y="88"/>
                </a:cubicBezTo>
                <a:cubicBezTo>
                  <a:pt x="163" y="81"/>
                  <a:pt x="169" y="74"/>
                  <a:pt x="169" y="61"/>
                </a:cubicBezTo>
                <a:cubicBezTo>
                  <a:pt x="176" y="68"/>
                  <a:pt x="176" y="74"/>
                  <a:pt x="183" y="81"/>
                </a:cubicBezTo>
                <a:cubicBezTo>
                  <a:pt x="190" y="95"/>
                  <a:pt x="196" y="115"/>
                  <a:pt x="210" y="122"/>
                </a:cubicBezTo>
                <a:cubicBezTo>
                  <a:pt x="217" y="142"/>
                  <a:pt x="230" y="149"/>
                  <a:pt x="250" y="155"/>
                </a:cubicBezTo>
                <a:lnTo>
                  <a:pt x="257" y="155"/>
                </a:lnTo>
                <a:cubicBezTo>
                  <a:pt x="257" y="155"/>
                  <a:pt x="257" y="155"/>
                  <a:pt x="257" y="149"/>
                </a:cubicBezTo>
                <a:cubicBezTo>
                  <a:pt x="264" y="135"/>
                  <a:pt x="277" y="122"/>
                  <a:pt x="284" y="108"/>
                </a:cubicBezTo>
                <a:cubicBezTo>
                  <a:pt x="291" y="95"/>
                  <a:pt x="298" y="88"/>
                  <a:pt x="304" y="74"/>
                </a:cubicBezTo>
                <a:cubicBezTo>
                  <a:pt x="304" y="61"/>
                  <a:pt x="311" y="47"/>
                  <a:pt x="304" y="34"/>
                </a:cubicBezTo>
                <a:cubicBezTo>
                  <a:pt x="298" y="34"/>
                  <a:pt x="291" y="34"/>
                  <a:pt x="284" y="34"/>
                </a:cubicBezTo>
                <a:cubicBezTo>
                  <a:pt x="277" y="34"/>
                  <a:pt x="271" y="34"/>
                  <a:pt x="257" y="34"/>
                </a:cubicBezTo>
                <a:cubicBezTo>
                  <a:pt x="257" y="27"/>
                  <a:pt x="257" y="27"/>
                  <a:pt x="250" y="2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8" name="Freeform 1056"/>
          <p:cNvSpPr>
            <a:spLocks noChangeArrowheads="1"/>
          </p:cNvSpPr>
          <p:nvPr/>
        </p:nvSpPr>
        <p:spPr bwMode="auto">
          <a:xfrm>
            <a:off x="9055100" y="4961732"/>
            <a:ext cx="31750" cy="22225"/>
          </a:xfrm>
          <a:custGeom>
            <a:avLst/>
            <a:gdLst>
              <a:gd name="T0" fmla="*/ 60555 w 122"/>
              <a:gd name="T1" fmla="*/ 39343 h 82"/>
              <a:gd name="T2" fmla="*/ 60555 w 122"/>
              <a:gd name="T3" fmla="*/ 39343 h 82"/>
              <a:gd name="T4" fmla="*/ 63714 w 122"/>
              <a:gd name="T5" fmla="*/ 39343 h 82"/>
              <a:gd name="T6" fmla="*/ 63714 w 122"/>
              <a:gd name="T7" fmla="*/ 0 h 82"/>
              <a:gd name="T8" fmla="*/ 60555 w 122"/>
              <a:gd name="T9" fmla="*/ 0 h 82"/>
              <a:gd name="T10" fmla="*/ 42652 w 122"/>
              <a:gd name="T11" fmla="*/ 0 h 82"/>
              <a:gd name="T12" fmla="*/ 10531 w 122"/>
              <a:gd name="T13" fmla="*/ 10633 h 82"/>
              <a:gd name="T14" fmla="*/ 42652 w 122"/>
              <a:gd name="T15" fmla="*/ 39343 h 82"/>
              <a:gd name="T16" fmla="*/ 60555 w 122"/>
              <a:gd name="T17" fmla="*/ 39343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82">
                <a:moveTo>
                  <a:pt x="115" y="74"/>
                </a:moveTo>
                <a:lnTo>
                  <a:pt x="115" y="74"/>
                </a:lnTo>
                <a:cubicBezTo>
                  <a:pt x="115" y="74"/>
                  <a:pt x="115" y="74"/>
                  <a:pt x="121" y="74"/>
                </a:cubicBezTo>
                <a:cubicBezTo>
                  <a:pt x="121" y="0"/>
                  <a:pt x="121" y="0"/>
                  <a:pt x="121" y="0"/>
                </a:cubicBezTo>
                <a:cubicBezTo>
                  <a:pt x="115" y="0"/>
                  <a:pt x="115" y="0"/>
                  <a:pt x="115" y="0"/>
                </a:cubicBezTo>
                <a:cubicBezTo>
                  <a:pt x="101" y="0"/>
                  <a:pt x="94" y="0"/>
                  <a:pt x="81" y="0"/>
                </a:cubicBezTo>
                <a:cubicBezTo>
                  <a:pt x="54" y="0"/>
                  <a:pt x="33" y="6"/>
                  <a:pt x="20" y="20"/>
                </a:cubicBezTo>
                <a:cubicBezTo>
                  <a:pt x="0" y="81"/>
                  <a:pt x="40" y="74"/>
                  <a:pt x="81" y="74"/>
                </a:cubicBezTo>
                <a:cubicBezTo>
                  <a:pt x="94" y="74"/>
                  <a:pt x="101" y="74"/>
                  <a:pt x="115"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69" name="Freeform 1057"/>
          <p:cNvSpPr>
            <a:spLocks noChangeArrowheads="1"/>
          </p:cNvSpPr>
          <p:nvPr/>
        </p:nvSpPr>
        <p:spPr bwMode="auto">
          <a:xfrm>
            <a:off x="9194007" y="4768057"/>
            <a:ext cx="33338" cy="18256"/>
          </a:xfrm>
          <a:custGeom>
            <a:avLst/>
            <a:gdLst>
              <a:gd name="T0" fmla="*/ 38386 w 130"/>
              <a:gd name="T1" fmla="*/ 36180 h 69"/>
              <a:gd name="T2" fmla="*/ 38386 w 130"/>
              <a:gd name="T3" fmla="*/ 36180 h 69"/>
              <a:gd name="T4" fmla="*/ 45039 w 130"/>
              <a:gd name="T5" fmla="*/ 36180 h 69"/>
              <a:gd name="T6" fmla="*/ 55275 w 130"/>
              <a:gd name="T7" fmla="*/ 36180 h 69"/>
              <a:gd name="T8" fmla="*/ 66023 w 130"/>
              <a:gd name="T9" fmla="*/ 3724 h 69"/>
              <a:gd name="T10" fmla="*/ 55275 w 130"/>
              <a:gd name="T11" fmla="*/ 3724 h 69"/>
              <a:gd name="T12" fmla="*/ 45039 w 130"/>
              <a:gd name="T13" fmla="*/ 3724 h 69"/>
              <a:gd name="T14" fmla="*/ 38386 w 130"/>
              <a:gd name="T15" fmla="*/ 3724 h 69"/>
              <a:gd name="T16" fmla="*/ 20984 w 130"/>
              <a:gd name="T17" fmla="*/ 0 h 69"/>
              <a:gd name="T18" fmla="*/ 3583 w 130"/>
              <a:gd name="T19" fmla="*/ 3724 h 69"/>
              <a:gd name="T20" fmla="*/ 0 w 130"/>
              <a:gd name="T21" fmla="*/ 14366 h 69"/>
              <a:gd name="T22" fmla="*/ 3583 w 130"/>
              <a:gd name="T23" fmla="*/ 18090 h 69"/>
              <a:gd name="T24" fmla="*/ 20984 w 130"/>
              <a:gd name="T25" fmla="*/ 25007 h 69"/>
              <a:gd name="T26" fmla="*/ 38386 w 130"/>
              <a:gd name="T27" fmla="*/ 3618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69">
                <a:moveTo>
                  <a:pt x="75" y="68"/>
                </a:moveTo>
                <a:lnTo>
                  <a:pt x="75" y="68"/>
                </a:lnTo>
                <a:cubicBezTo>
                  <a:pt x="81" y="68"/>
                  <a:pt x="88" y="68"/>
                  <a:pt x="88" y="68"/>
                </a:cubicBezTo>
                <a:cubicBezTo>
                  <a:pt x="95" y="68"/>
                  <a:pt x="102" y="68"/>
                  <a:pt x="108" y="68"/>
                </a:cubicBezTo>
                <a:cubicBezTo>
                  <a:pt x="122" y="61"/>
                  <a:pt x="129" y="41"/>
                  <a:pt x="129" y="7"/>
                </a:cubicBezTo>
                <a:cubicBezTo>
                  <a:pt x="122" y="7"/>
                  <a:pt x="115" y="7"/>
                  <a:pt x="108" y="7"/>
                </a:cubicBezTo>
                <a:cubicBezTo>
                  <a:pt x="102" y="7"/>
                  <a:pt x="95" y="7"/>
                  <a:pt x="88" y="7"/>
                </a:cubicBezTo>
                <a:cubicBezTo>
                  <a:pt x="88" y="7"/>
                  <a:pt x="81" y="7"/>
                  <a:pt x="75" y="7"/>
                </a:cubicBezTo>
                <a:cubicBezTo>
                  <a:pt x="61" y="7"/>
                  <a:pt x="48" y="0"/>
                  <a:pt x="41" y="0"/>
                </a:cubicBezTo>
                <a:cubicBezTo>
                  <a:pt x="27" y="0"/>
                  <a:pt x="14" y="7"/>
                  <a:pt x="7" y="7"/>
                </a:cubicBezTo>
                <a:cubicBezTo>
                  <a:pt x="7" y="14"/>
                  <a:pt x="0" y="20"/>
                  <a:pt x="0" y="27"/>
                </a:cubicBezTo>
                <a:cubicBezTo>
                  <a:pt x="7" y="34"/>
                  <a:pt x="7" y="34"/>
                  <a:pt x="7" y="34"/>
                </a:cubicBezTo>
                <a:cubicBezTo>
                  <a:pt x="21" y="41"/>
                  <a:pt x="27" y="41"/>
                  <a:pt x="41" y="47"/>
                </a:cubicBezTo>
                <a:cubicBezTo>
                  <a:pt x="54" y="54"/>
                  <a:pt x="61" y="61"/>
                  <a:pt x="75" y="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1" name="Freeform 1059"/>
          <p:cNvSpPr>
            <a:spLocks noChangeArrowheads="1"/>
          </p:cNvSpPr>
          <p:nvPr/>
        </p:nvSpPr>
        <p:spPr bwMode="auto">
          <a:xfrm>
            <a:off x="9186069" y="4430713"/>
            <a:ext cx="29369" cy="30163"/>
          </a:xfrm>
          <a:custGeom>
            <a:avLst/>
            <a:gdLst>
              <a:gd name="T0" fmla="*/ 34969 w 116"/>
              <a:gd name="T1" fmla="*/ 31371 h 116"/>
              <a:gd name="T2" fmla="*/ 34969 w 116"/>
              <a:gd name="T3" fmla="*/ 31371 h 116"/>
              <a:gd name="T4" fmla="*/ 17485 w 116"/>
              <a:gd name="T5" fmla="*/ 38571 h 116"/>
              <a:gd name="T6" fmla="*/ 0 w 116"/>
              <a:gd name="T7" fmla="*/ 59143 h 116"/>
              <a:gd name="T8" fmla="*/ 17485 w 116"/>
              <a:gd name="T9" fmla="*/ 59143 h 116"/>
              <a:gd name="T10" fmla="*/ 34969 w 116"/>
              <a:gd name="T11" fmla="*/ 59143 h 116"/>
              <a:gd name="T12" fmla="*/ 52454 w 116"/>
              <a:gd name="T13" fmla="*/ 59143 h 116"/>
              <a:gd name="T14" fmla="*/ 52454 w 116"/>
              <a:gd name="T15" fmla="*/ 59143 h 116"/>
              <a:gd name="T16" fmla="*/ 52454 w 116"/>
              <a:gd name="T17" fmla="*/ 21086 h 116"/>
              <a:gd name="T18" fmla="*/ 34969 w 116"/>
              <a:gd name="T19" fmla="*/ 7200 h 116"/>
              <a:gd name="T20" fmla="*/ 27770 w 116"/>
              <a:gd name="T21" fmla="*/ 21086 h 116"/>
              <a:gd name="T22" fmla="*/ 34969 w 116"/>
              <a:gd name="T23" fmla="*/ 21086 h 116"/>
              <a:gd name="T24" fmla="*/ 41654 w 116"/>
              <a:gd name="T25" fmla="*/ 31371 h 116"/>
              <a:gd name="T26" fmla="*/ 34969 w 116"/>
              <a:gd name="T27" fmla="*/ 31371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116">
                <a:moveTo>
                  <a:pt x="68" y="61"/>
                </a:moveTo>
                <a:lnTo>
                  <a:pt x="68" y="61"/>
                </a:lnTo>
                <a:cubicBezTo>
                  <a:pt x="54" y="68"/>
                  <a:pt x="48" y="68"/>
                  <a:pt x="34" y="75"/>
                </a:cubicBezTo>
                <a:cubicBezTo>
                  <a:pt x="21" y="81"/>
                  <a:pt x="7" y="95"/>
                  <a:pt x="0" y="115"/>
                </a:cubicBezTo>
                <a:cubicBezTo>
                  <a:pt x="34" y="115"/>
                  <a:pt x="34" y="115"/>
                  <a:pt x="34" y="115"/>
                </a:cubicBezTo>
                <a:cubicBezTo>
                  <a:pt x="68" y="115"/>
                  <a:pt x="68" y="115"/>
                  <a:pt x="68" y="115"/>
                </a:cubicBezTo>
                <a:cubicBezTo>
                  <a:pt x="102" y="115"/>
                  <a:pt x="102" y="115"/>
                  <a:pt x="102" y="115"/>
                </a:cubicBezTo>
                <a:cubicBezTo>
                  <a:pt x="115" y="95"/>
                  <a:pt x="108" y="61"/>
                  <a:pt x="102" y="41"/>
                </a:cubicBezTo>
                <a:cubicBezTo>
                  <a:pt x="95" y="14"/>
                  <a:pt x="81" y="0"/>
                  <a:pt x="68" y="14"/>
                </a:cubicBezTo>
                <a:cubicBezTo>
                  <a:pt x="61" y="21"/>
                  <a:pt x="54" y="27"/>
                  <a:pt x="54" y="41"/>
                </a:cubicBezTo>
                <a:cubicBezTo>
                  <a:pt x="61" y="41"/>
                  <a:pt x="61" y="41"/>
                  <a:pt x="68" y="41"/>
                </a:cubicBezTo>
                <a:cubicBezTo>
                  <a:pt x="75" y="41"/>
                  <a:pt x="81" y="48"/>
                  <a:pt x="81" y="61"/>
                </a:cubicBezTo>
                <a:cubicBezTo>
                  <a:pt x="75" y="61"/>
                  <a:pt x="68" y="61"/>
                  <a:pt x="68"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2" name="Freeform 1060"/>
          <p:cNvSpPr>
            <a:spLocks noChangeArrowheads="1"/>
          </p:cNvSpPr>
          <p:nvPr/>
        </p:nvSpPr>
        <p:spPr bwMode="auto">
          <a:xfrm>
            <a:off x="9138444" y="4847432"/>
            <a:ext cx="53181" cy="31750"/>
          </a:xfrm>
          <a:custGeom>
            <a:avLst/>
            <a:gdLst>
              <a:gd name="T0" fmla="*/ 10347 w 204"/>
              <a:gd name="T1" fmla="*/ 24750 h 122"/>
              <a:gd name="T2" fmla="*/ 10347 w 204"/>
              <a:gd name="T3" fmla="*/ 24750 h 122"/>
              <a:gd name="T4" fmla="*/ 0 w 204"/>
              <a:gd name="T5" fmla="*/ 35282 h 122"/>
              <a:gd name="T6" fmla="*/ 10347 w 204"/>
              <a:gd name="T7" fmla="*/ 46341 h 122"/>
              <a:gd name="T8" fmla="*/ 17590 w 204"/>
              <a:gd name="T9" fmla="*/ 49500 h 122"/>
              <a:gd name="T10" fmla="*/ 24315 w 204"/>
              <a:gd name="T11" fmla="*/ 53186 h 122"/>
              <a:gd name="T12" fmla="*/ 31558 w 204"/>
              <a:gd name="T13" fmla="*/ 53186 h 122"/>
              <a:gd name="T14" fmla="*/ 45527 w 204"/>
              <a:gd name="T15" fmla="*/ 60559 h 122"/>
              <a:gd name="T16" fmla="*/ 66221 w 204"/>
              <a:gd name="T17" fmla="*/ 60559 h 122"/>
              <a:gd name="T18" fmla="*/ 69842 w 204"/>
              <a:gd name="T19" fmla="*/ 63718 h 122"/>
              <a:gd name="T20" fmla="*/ 83810 w 204"/>
              <a:gd name="T21" fmla="*/ 60559 h 122"/>
              <a:gd name="T22" fmla="*/ 94157 w 204"/>
              <a:gd name="T23" fmla="*/ 60559 h 122"/>
              <a:gd name="T24" fmla="*/ 105022 w 204"/>
              <a:gd name="T25" fmla="*/ 60559 h 122"/>
              <a:gd name="T26" fmla="*/ 94157 w 204"/>
              <a:gd name="T27" fmla="*/ 35282 h 122"/>
              <a:gd name="T28" fmla="*/ 83810 w 204"/>
              <a:gd name="T29" fmla="*/ 24750 h 122"/>
              <a:gd name="T30" fmla="*/ 69842 w 204"/>
              <a:gd name="T31" fmla="*/ 14218 h 122"/>
              <a:gd name="T32" fmla="*/ 66221 w 204"/>
              <a:gd name="T33" fmla="*/ 10532 h 122"/>
              <a:gd name="T34" fmla="*/ 45527 w 204"/>
              <a:gd name="T35" fmla="*/ 0 h 122"/>
              <a:gd name="T36" fmla="*/ 31558 w 204"/>
              <a:gd name="T37" fmla="*/ 0 h 122"/>
              <a:gd name="T38" fmla="*/ 24315 w 204"/>
              <a:gd name="T39" fmla="*/ 0 h 122"/>
              <a:gd name="T40" fmla="*/ 17590 w 204"/>
              <a:gd name="T41" fmla="*/ 3686 h 122"/>
              <a:gd name="T42" fmla="*/ 10347 w 204"/>
              <a:gd name="T43" fmla="*/ 6846 h 122"/>
              <a:gd name="T44" fmla="*/ 10347 w 204"/>
              <a:gd name="T45" fmla="*/ 6846 h 122"/>
              <a:gd name="T46" fmla="*/ 10347 w 204"/>
              <a:gd name="T47" fmla="*/ 6846 h 122"/>
              <a:gd name="T48" fmla="*/ 17590 w 204"/>
              <a:gd name="T49" fmla="*/ 10532 h 122"/>
              <a:gd name="T50" fmla="*/ 17590 w 204"/>
              <a:gd name="T51" fmla="*/ 17904 h 122"/>
              <a:gd name="T52" fmla="*/ 10347 w 204"/>
              <a:gd name="T53" fmla="*/ 24750 h 1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122">
                <a:moveTo>
                  <a:pt x="20" y="47"/>
                </a:moveTo>
                <a:lnTo>
                  <a:pt x="20" y="47"/>
                </a:lnTo>
                <a:cubicBezTo>
                  <a:pt x="14" y="47"/>
                  <a:pt x="7" y="61"/>
                  <a:pt x="0" y="67"/>
                </a:cubicBezTo>
                <a:cubicBezTo>
                  <a:pt x="7" y="74"/>
                  <a:pt x="14" y="81"/>
                  <a:pt x="20" y="88"/>
                </a:cubicBezTo>
                <a:cubicBezTo>
                  <a:pt x="27" y="88"/>
                  <a:pt x="34" y="94"/>
                  <a:pt x="34" y="94"/>
                </a:cubicBezTo>
                <a:cubicBezTo>
                  <a:pt x="41" y="94"/>
                  <a:pt x="47" y="101"/>
                  <a:pt x="47" y="101"/>
                </a:cubicBezTo>
                <a:cubicBezTo>
                  <a:pt x="54" y="101"/>
                  <a:pt x="54" y="101"/>
                  <a:pt x="61" y="101"/>
                </a:cubicBezTo>
                <a:cubicBezTo>
                  <a:pt x="68" y="108"/>
                  <a:pt x="74" y="108"/>
                  <a:pt x="88" y="115"/>
                </a:cubicBezTo>
                <a:cubicBezTo>
                  <a:pt x="101" y="115"/>
                  <a:pt x="115" y="115"/>
                  <a:pt x="128" y="115"/>
                </a:cubicBezTo>
                <a:cubicBezTo>
                  <a:pt x="135" y="115"/>
                  <a:pt x="135" y="121"/>
                  <a:pt x="135" y="121"/>
                </a:cubicBezTo>
                <a:cubicBezTo>
                  <a:pt x="149" y="121"/>
                  <a:pt x="155" y="121"/>
                  <a:pt x="162" y="115"/>
                </a:cubicBezTo>
                <a:cubicBezTo>
                  <a:pt x="169" y="115"/>
                  <a:pt x="176" y="115"/>
                  <a:pt x="182" y="115"/>
                </a:cubicBezTo>
                <a:cubicBezTo>
                  <a:pt x="189" y="115"/>
                  <a:pt x="196" y="115"/>
                  <a:pt x="203" y="115"/>
                </a:cubicBezTo>
                <a:cubicBezTo>
                  <a:pt x="196" y="101"/>
                  <a:pt x="189" y="88"/>
                  <a:pt x="182" y="67"/>
                </a:cubicBezTo>
                <a:cubicBezTo>
                  <a:pt x="176" y="61"/>
                  <a:pt x="169" y="54"/>
                  <a:pt x="162" y="47"/>
                </a:cubicBezTo>
                <a:cubicBezTo>
                  <a:pt x="155" y="40"/>
                  <a:pt x="149" y="34"/>
                  <a:pt x="135" y="27"/>
                </a:cubicBezTo>
                <a:cubicBezTo>
                  <a:pt x="135" y="27"/>
                  <a:pt x="135" y="20"/>
                  <a:pt x="128" y="20"/>
                </a:cubicBezTo>
                <a:cubicBezTo>
                  <a:pt x="115" y="13"/>
                  <a:pt x="101" y="7"/>
                  <a:pt x="88" y="0"/>
                </a:cubicBezTo>
                <a:cubicBezTo>
                  <a:pt x="74" y="0"/>
                  <a:pt x="68" y="0"/>
                  <a:pt x="61" y="0"/>
                </a:cubicBezTo>
                <a:cubicBezTo>
                  <a:pt x="54" y="0"/>
                  <a:pt x="54" y="0"/>
                  <a:pt x="47" y="0"/>
                </a:cubicBezTo>
                <a:cubicBezTo>
                  <a:pt x="41" y="0"/>
                  <a:pt x="41" y="7"/>
                  <a:pt x="34" y="7"/>
                </a:cubicBezTo>
                <a:cubicBezTo>
                  <a:pt x="34" y="7"/>
                  <a:pt x="27" y="13"/>
                  <a:pt x="20" y="13"/>
                </a:cubicBezTo>
                <a:cubicBezTo>
                  <a:pt x="27" y="20"/>
                  <a:pt x="34" y="20"/>
                  <a:pt x="34" y="20"/>
                </a:cubicBezTo>
                <a:cubicBezTo>
                  <a:pt x="41" y="27"/>
                  <a:pt x="41" y="27"/>
                  <a:pt x="34" y="34"/>
                </a:cubicBezTo>
                <a:cubicBezTo>
                  <a:pt x="34" y="40"/>
                  <a:pt x="27" y="40"/>
                  <a:pt x="20" y="4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3" name="Freeform 1061"/>
          <p:cNvSpPr>
            <a:spLocks noChangeArrowheads="1"/>
          </p:cNvSpPr>
          <p:nvPr/>
        </p:nvSpPr>
        <p:spPr bwMode="auto">
          <a:xfrm>
            <a:off x="9382919" y="4953000"/>
            <a:ext cx="22225" cy="39688"/>
          </a:xfrm>
          <a:custGeom>
            <a:avLst/>
            <a:gdLst>
              <a:gd name="T0" fmla="*/ 24986 w 82"/>
              <a:gd name="T1" fmla="*/ 76704 h 156"/>
              <a:gd name="T2" fmla="*/ 24986 w 82"/>
              <a:gd name="T3" fmla="*/ 76704 h 156"/>
              <a:gd name="T4" fmla="*/ 24986 w 82"/>
              <a:gd name="T5" fmla="*/ 17503 h 156"/>
              <a:gd name="T6" fmla="*/ 14354 w 82"/>
              <a:gd name="T7" fmla="*/ 0 h 156"/>
              <a:gd name="T8" fmla="*/ 3190 w 82"/>
              <a:gd name="T9" fmla="*/ 48906 h 156"/>
              <a:gd name="T10" fmla="*/ 0 w 82"/>
              <a:gd name="T11" fmla="*/ 76704 h 156"/>
              <a:gd name="T12" fmla="*/ 3190 w 82"/>
              <a:gd name="T13" fmla="*/ 79793 h 156"/>
              <a:gd name="T14" fmla="*/ 24986 w 82"/>
              <a:gd name="T15" fmla="*/ 76704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156">
                <a:moveTo>
                  <a:pt x="47" y="149"/>
                </a:moveTo>
                <a:lnTo>
                  <a:pt x="47" y="149"/>
                </a:lnTo>
                <a:cubicBezTo>
                  <a:pt x="81" y="128"/>
                  <a:pt x="67" y="74"/>
                  <a:pt x="47" y="34"/>
                </a:cubicBezTo>
                <a:cubicBezTo>
                  <a:pt x="40" y="20"/>
                  <a:pt x="33" y="13"/>
                  <a:pt x="27" y="0"/>
                </a:cubicBezTo>
                <a:cubicBezTo>
                  <a:pt x="6" y="47"/>
                  <a:pt x="13" y="54"/>
                  <a:pt x="6" y="95"/>
                </a:cubicBezTo>
                <a:cubicBezTo>
                  <a:pt x="6" y="108"/>
                  <a:pt x="6" y="122"/>
                  <a:pt x="0" y="149"/>
                </a:cubicBezTo>
                <a:lnTo>
                  <a:pt x="6" y="155"/>
                </a:lnTo>
                <a:cubicBezTo>
                  <a:pt x="27" y="155"/>
                  <a:pt x="33" y="149"/>
                  <a:pt x="47" y="14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4" name="Freeform 1062"/>
          <p:cNvSpPr>
            <a:spLocks noChangeArrowheads="1"/>
          </p:cNvSpPr>
          <p:nvPr/>
        </p:nvSpPr>
        <p:spPr bwMode="auto">
          <a:xfrm>
            <a:off x="9230519" y="4543425"/>
            <a:ext cx="92869" cy="108744"/>
          </a:xfrm>
          <a:custGeom>
            <a:avLst/>
            <a:gdLst>
              <a:gd name="T0" fmla="*/ 38307 w 359"/>
              <a:gd name="T1" fmla="*/ 6763 h 419"/>
              <a:gd name="T2" fmla="*/ 38307 w 359"/>
              <a:gd name="T3" fmla="*/ 6763 h 419"/>
              <a:gd name="T4" fmla="*/ 27954 w 359"/>
              <a:gd name="T5" fmla="*/ 17168 h 419"/>
              <a:gd name="T6" fmla="*/ 0 w 359"/>
              <a:gd name="T7" fmla="*/ 28092 h 419"/>
              <a:gd name="T8" fmla="*/ 24330 w 359"/>
              <a:gd name="T9" fmla="*/ 45260 h 419"/>
              <a:gd name="T10" fmla="*/ 17601 w 359"/>
              <a:gd name="T11" fmla="*/ 62948 h 419"/>
              <a:gd name="T12" fmla="*/ 17601 w 359"/>
              <a:gd name="T13" fmla="*/ 178959 h 419"/>
              <a:gd name="T14" fmla="*/ 27954 w 359"/>
              <a:gd name="T15" fmla="*/ 182600 h 419"/>
              <a:gd name="T16" fmla="*/ 38307 w 359"/>
              <a:gd name="T17" fmla="*/ 182600 h 419"/>
              <a:gd name="T18" fmla="*/ 45555 w 359"/>
              <a:gd name="T19" fmla="*/ 182600 h 419"/>
              <a:gd name="T20" fmla="*/ 49178 w 359"/>
              <a:gd name="T21" fmla="*/ 182600 h 419"/>
              <a:gd name="T22" fmla="*/ 80238 w 359"/>
              <a:gd name="T23" fmla="*/ 200288 h 419"/>
              <a:gd name="T24" fmla="*/ 87486 w 359"/>
              <a:gd name="T25" fmla="*/ 200288 h 419"/>
              <a:gd name="T26" fmla="*/ 105086 w 359"/>
              <a:gd name="T27" fmla="*/ 203410 h 419"/>
              <a:gd name="T28" fmla="*/ 105086 w 359"/>
              <a:gd name="T29" fmla="*/ 203410 h 419"/>
              <a:gd name="T30" fmla="*/ 111816 w 359"/>
              <a:gd name="T31" fmla="*/ 200288 h 419"/>
              <a:gd name="T32" fmla="*/ 111816 w 359"/>
              <a:gd name="T33" fmla="*/ 203410 h 419"/>
              <a:gd name="T34" fmla="*/ 122169 w 359"/>
              <a:gd name="T35" fmla="*/ 217456 h 419"/>
              <a:gd name="T36" fmla="*/ 122169 w 359"/>
              <a:gd name="T37" fmla="*/ 217456 h 419"/>
              <a:gd name="T38" fmla="*/ 136146 w 359"/>
              <a:gd name="T39" fmla="*/ 168554 h 419"/>
              <a:gd name="T40" fmla="*/ 147017 w 359"/>
              <a:gd name="T41" fmla="*/ 164913 h 419"/>
              <a:gd name="T42" fmla="*/ 136146 w 359"/>
              <a:gd name="T43" fmla="*/ 56185 h 419"/>
              <a:gd name="T44" fmla="*/ 122169 w 359"/>
              <a:gd name="T45" fmla="*/ 42139 h 419"/>
              <a:gd name="T46" fmla="*/ 111816 w 359"/>
              <a:gd name="T47" fmla="*/ 34855 h 419"/>
              <a:gd name="T48" fmla="*/ 105086 w 359"/>
              <a:gd name="T49" fmla="*/ 34855 h 419"/>
              <a:gd name="T50" fmla="*/ 105086 w 359"/>
              <a:gd name="T51" fmla="*/ 31214 h 419"/>
              <a:gd name="T52" fmla="*/ 87486 w 359"/>
              <a:gd name="T53" fmla="*/ 28092 h 419"/>
              <a:gd name="T54" fmla="*/ 80238 w 359"/>
              <a:gd name="T55" fmla="*/ 24451 h 419"/>
              <a:gd name="T56" fmla="*/ 77132 w 359"/>
              <a:gd name="T57" fmla="*/ 24451 h 419"/>
              <a:gd name="T58" fmla="*/ 77132 w 359"/>
              <a:gd name="T59" fmla="*/ 0 h 419"/>
              <a:gd name="T60" fmla="*/ 45555 w 359"/>
              <a:gd name="T61" fmla="*/ 6763 h 419"/>
              <a:gd name="T62" fmla="*/ 38307 w 359"/>
              <a:gd name="T63" fmla="*/ 6763 h 4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9" h="419">
                <a:moveTo>
                  <a:pt x="74" y="13"/>
                </a:moveTo>
                <a:lnTo>
                  <a:pt x="74" y="13"/>
                </a:lnTo>
                <a:cubicBezTo>
                  <a:pt x="68" y="20"/>
                  <a:pt x="61" y="27"/>
                  <a:pt x="54" y="33"/>
                </a:cubicBezTo>
                <a:cubicBezTo>
                  <a:pt x="47" y="40"/>
                  <a:pt x="41" y="47"/>
                  <a:pt x="0" y="54"/>
                </a:cubicBezTo>
                <a:cubicBezTo>
                  <a:pt x="20" y="60"/>
                  <a:pt x="34" y="74"/>
                  <a:pt x="47" y="87"/>
                </a:cubicBezTo>
                <a:cubicBezTo>
                  <a:pt x="41" y="101"/>
                  <a:pt x="34" y="108"/>
                  <a:pt x="34" y="121"/>
                </a:cubicBezTo>
                <a:cubicBezTo>
                  <a:pt x="61" y="81"/>
                  <a:pt x="47" y="250"/>
                  <a:pt x="34" y="344"/>
                </a:cubicBezTo>
                <a:cubicBezTo>
                  <a:pt x="41" y="344"/>
                  <a:pt x="47" y="351"/>
                  <a:pt x="54" y="351"/>
                </a:cubicBezTo>
                <a:cubicBezTo>
                  <a:pt x="61" y="351"/>
                  <a:pt x="68" y="351"/>
                  <a:pt x="74" y="351"/>
                </a:cubicBezTo>
                <a:cubicBezTo>
                  <a:pt x="81" y="351"/>
                  <a:pt x="88" y="351"/>
                  <a:pt x="88" y="351"/>
                </a:cubicBezTo>
                <a:cubicBezTo>
                  <a:pt x="95" y="351"/>
                  <a:pt x="95" y="351"/>
                  <a:pt x="95" y="351"/>
                </a:cubicBezTo>
                <a:cubicBezTo>
                  <a:pt x="115" y="364"/>
                  <a:pt x="135" y="371"/>
                  <a:pt x="155" y="385"/>
                </a:cubicBezTo>
                <a:cubicBezTo>
                  <a:pt x="162" y="385"/>
                  <a:pt x="162" y="385"/>
                  <a:pt x="169" y="385"/>
                </a:cubicBezTo>
                <a:cubicBezTo>
                  <a:pt x="176" y="391"/>
                  <a:pt x="189" y="391"/>
                  <a:pt x="203" y="391"/>
                </a:cubicBezTo>
                <a:cubicBezTo>
                  <a:pt x="209" y="391"/>
                  <a:pt x="209" y="391"/>
                  <a:pt x="216" y="385"/>
                </a:cubicBezTo>
                <a:cubicBezTo>
                  <a:pt x="216" y="391"/>
                  <a:pt x="216" y="391"/>
                  <a:pt x="216" y="391"/>
                </a:cubicBezTo>
                <a:cubicBezTo>
                  <a:pt x="223" y="398"/>
                  <a:pt x="230" y="405"/>
                  <a:pt x="236" y="418"/>
                </a:cubicBezTo>
                <a:cubicBezTo>
                  <a:pt x="230" y="344"/>
                  <a:pt x="250" y="331"/>
                  <a:pt x="263" y="324"/>
                </a:cubicBezTo>
                <a:cubicBezTo>
                  <a:pt x="277" y="324"/>
                  <a:pt x="284" y="324"/>
                  <a:pt x="284" y="317"/>
                </a:cubicBezTo>
                <a:cubicBezTo>
                  <a:pt x="358" y="243"/>
                  <a:pt x="324" y="162"/>
                  <a:pt x="263" y="108"/>
                </a:cubicBezTo>
                <a:cubicBezTo>
                  <a:pt x="257" y="94"/>
                  <a:pt x="243" y="87"/>
                  <a:pt x="236" y="81"/>
                </a:cubicBezTo>
                <a:cubicBezTo>
                  <a:pt x="230" y="81"/>
                  <a:pt x="223" y="74"/>
                  <a:pt x="216" y="67"/>
                </a:cubicBezTo>
                <a:cubicBezTo>
                  <a:pt x="209" y="67"/>
                  <a:pt x="209" y="67"/>
                  <a:pt x="203" y="67"/>
                </a:cubicBezTo>
                <a:cubicBezTo>
                  <a:pt x="203" y="60"/>
                  <a:pt x="203" y="60"/>
                  <a:pt x="203" y="60"/>
                </a:cubicBezTo>
                <a:cubicBezTo>
                  <a:pt x="189" y="60"/>
                  <a:pt x="176" y="54"/>
                  <a:pt x="169" y="54"/>
                </a:cubicBezTo>
                <a:cubicBezTo>
                  <a:pt x="162" y="54"/>
                  <a:pt x="162" y="47"/>
                  <a:pt x="155" y="47"/>
                </a:cubicBezTo>
                <a:lnTo>
                  <a:pt x="149" y="47"/>
                </a:lnTo>
                <a:cubicBezTo>
                  <a:pt x="142" y="33"/>
                  <a:pt x="142" y="20"/>
                  <a:pt x="149" y="0"/>
                </a:cubicBezTo>
                <a:cubicBezTo>
                  <a:pt x="122" y="6"/>
                  <a:pt x="101" y="6"/>
                  <a:pt x="88" y="13"/>
                </a:cubicBezTo>
                <a:cubicBezTo>
                  <a:pt x="81" y="13"/>
                  <a:pt x="81" y="13"/>
                  <a:pt x="74" y="1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5" name="Freeform 1063"/>
          <p:cNvSpPr>
            <a:spLocks noChangeArrowheads="1"/>
          </p:cNvSpPr>
          <p:nvPr/>
        </p:nvSpPr>
        <p:spPr bwMode="auto">
          <a:xfrm>
            <a:off x="9380538" y="5075238"/>
            <a:ext cx="32544" cy="46038"/>
          </a:xfrm>
          <a:custGeom>
            <a:avLst/>
            <a:gdLst>
              <a:gd name="T0" fmla="*/ 28435 w 122"/>
              <a:gd name="T1" fmla="*/ 87607 h 176"/>
              <a:gd name="T2" fmla="*/ 28435 w 122"/>
              <a:gd name="T3" fmla="*/ 87607 h 176"/>
              <a:gd name="T4" fmla="*/ 35280 w 122"/>
              <a:gd name="T5" fmla="*/ 91258 h 176"/>
              <a:gd name="T6" fmla="*/ 35280 w 122"/>
              <a:gd name="T7" fmla="*/ 0 h 176"/>
              <a:gd name="T8" fmla="*/ 28435 w 122"/>
              <a:gd name="T9" fmla="*/ 31288 h 176"/>
              <a:gd name="T10" fmla="*/ 28435 w 122"/>
              <a:gd name="T11" fmla="*/ 87607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176">
                <a:moveTo>
                  <a:pt x="54" y="168"/>
                </a:moveTo>
                <a:lnTo>
                  <a:pt x="54" y="168"/>
                </a:lnTo>
                <a:cubicBezTo>
                  <a:pt x="54" y="168"/>
                  <a:pt x="61" y="175"/>
                  <a:pt x="67" y="175"/>
                </a:cubicBezTo>
                <a:cubicBezTo>
                  <a:pt x="94" y="155"/>
                  <a:pt x="121" y="20"/>
                  <a:pt x="67" y="0"/>
                </a:cubicBezTo>
                <a:cubicBezTo>
                  <a:pt x="67" y="20"/>
                  <a:pt x="61" y="40"/>
                  <a:pt x="54" y="60"/>
                </a:cubicBezTo>
                <a:cubicBezTo>
                  <a:pt x="27" y="108"/>
                  <a:pt x="0" y="148"/>
                  <a:pt x="54" y="1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6" name="Freeform 1064"/>
          <p:cNvSpPr>
            <a:spLocks noChangeArrowheads="1"/>
          </p:cNvSpPr>
          <p:nvPr/>
        </p:nvSpPr>
        <p:spPr bwMode="auto">
          <a:xfrm>
            <a:off x="9343232" y="4749800"/>
            <a:ext cx="61913" cy="58738"/>
          </a:xfrm>
          <a:custGeom>
            <a:avLst/>
            <a:gdLst>
              <a:gd name="T0" fmla="*/ 42166 w 238"/>
              <a:gd name="T1" fmla="*/ 0 h 224"/>
              <a:gd name="T2" fmla="*/ 42166 w 238"/>
              <a:gd name="T3" fmla="*/ 0 h 224"/>
              <a:gd name="T4" fmla="*/ 31754 w 238"/>
              <a:gd name="T5" fmla="*/ 17239 h 224"/>
              <a:gd name="T6" fmla="*/ 31754 w 238"/>
              <a:gd name="T7" fmla="*/ 14105 h 224"/>
              <a:gd name="T8" fmla="*/ 7288 w 238"/>
              <a:gd name="T9" fmla="*/ 3134 h 224"/>
              <a:gd name="T10" fmla="*/ 0 w 238"/>
              <a:gd name="T11" fmla="*/ 0 h 224"/>
              <a:gd name="T12" fmla="*/ 7288 w 238"/>
              <a:gd name="T13" fmla="*/ 14105 h 224"/>
              <a:gd name="T14" fmla="*/ 31754 w 238"/>
              <a:gd name="T15" fmla="*/ 70524 h 224"/>
              <a:gd name="T16" fmla="*/ 49453 w 238"/>
              <a:gd name="T17" fmla="*/ 98734 h 224"/>
              <a:gd name="T18" fmla="*/ 56221 w 238"/>
              <a:gd name="T19" fmla="*/ 109182 h 224"/>
              <a:gd name="T20" fmla="*/ 59865 w 238"/>
              <a:gd name="T21" fmla="*/ 109182 h 224"/>
              <a:gd name="T22" fmla="*/ 59865 w 238"/>
              <a:gd name="T23" fmla="*/ 112839 h 224"/>
              <a:gd name="T24" fmla="*/ 63509 w 238"/>
              <a:gd name="T25" fmla="*/ 116496 h 224"/>
              <a:gd name="T26" fmla="*/ 67153 w 238"/>
              <a:gd name="T27" fmla="*/ 116496 h 224"/>
              <a:gd name="T28" fmla="*/ 63509 w 238"/>
              <a:gd name="T29" fmla="*/ 91420 h 224"/>
              <a:gd name="T30" fmla="*/ 63509 w 238"/>
              <a:gd name="T31" fmla="*/ 74181 h 224"/>
              <a:gd name="T32" fmla="*/ 63509 w 238"/>
              <a:gd name="T33" fmla="*/ 74181 h 224"/>
              <a:gd name="T34" fmla="*/ 70276 w 238"/>
              <a:gd name="T35" fmla="*/ 74181 h 224"/>
              <a:gd name="T36" fmla="*/ 84331 w 238"/>
              <a:gd name="T37" fmla="*/ 74181 h 224"/>
              <a:gd name="T38" fmla="*/ 95263 w 238"/>
              <a:gd name="T39" fmla="*/ 74181 h 224"/>
              <a:gd name="T40" fmla="*/ 105674 w 238"/>
              <a:gd name="T41" fmla="*/ 42315 h 224"/>
              <a:gd name="T42" fmla="*/ 123373 w 238"/>
              <a:gd name="T43" fmla="*/ 20896 h 224"/>
              <a:gd name="T44" fmla="*/ 105674 w 238"/>
              <a:gd name="T45" fmla="*/ 28210 h 224"/>
              <a:gd name="T46" fmla="*/ 84331 w 238"/>
              <a:gd name="T47" fmla="*/ 31344 h 224"/>
              <a:gd name="T48" fmla="*/ 73920 w 238"/>
              <a:gd name="T49" fmla="*/ 35001 h 224"/>
              <a:gd name="T50" fmla="*/ 70276 w 238"/>
              <a:gd name="T51" fmla="*/ 24553 h 224"/>
              <a:gd name="T52" fmla="*/ 63509 w 238"/>
              <a:gd name="T53" fmla="*/ 17239 h 224"/>
              <a:gd name="T54" fmla="*/ 59865 w 238"/>
              <a:gd name="T55" fmla="*/ 14105 h 224"/>
              <a:gd name="T56" fmla="*/ 59865 w 238"/>
              <a:gd name="T57" fmla="*/ 10448 h 224"/>
              <a:gd name="T58" fmla="*/ 56221 w 238"/>
              <a:gd name="T59" fmla="*/ 10448 h 224"/>
              <a:gd name="T60" fmla="*/ 49453 w 238"/>
              <a:gd name="T61" fmla="*/ 3134 h 224"/>
              <a:gd name="T62" fmla="*/ 42166 w 238"/>
              <a:gd name="T63" fmla="*/ 0 h 224"/>
              <a:gd name="T64" fmla="*/ 59865 w 238"/>
              <a:gd name="T65" fmla="*/ 60076 h 224"/>
              <a:gd name="T66" fmla="*/ 59865 w 238"/>
              <a:gd name="T67" fmla="*/ 60076 h 224"/>
              <a:gd name="T68" fmla="*/ 59865 w 238"/>
              <a:gd name="T69" fmla="*/ 60076 h 224"/>
              <a:gd name="T70" fmla="*/ 59865 w 238"/>
              <a:gd name="T71" fmla="*/ 60076 h 224"/>
              <a:gd name="T72" fmla="*/ 59865 w 238"/>
              <a:gd name="T73" fmla="*/ 60076 h 224"/>
              <a:gd name="T74" fmla="*/ 56221 w 238"/>
              <a:gd name="T75" fmla="*/ 60076 h 224"/>
              <a:gd name="T76" fmla="*/ 59865 w 238"/>
              <a:gd name="T77" fmla="*/ 60076 h 2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8" h="224">
                <a:moveTo>
                  <a:pt x="81" y="0"/>
                </a:moveTo>
                <a:lnTo>
                  <a:pt x="81" y="0"/>
                </a:lnTo>
                <a:cubicBezTo>
                  <a:pt x="68" y="6"/>
                  <a:pt x="68" y="20"/>
                  <a:pt x="61" y="33"/>
                </a:cubicBezTo>
                <a:cubicBezTo>
                  <a:pt x="61" y="27"/>
                  <a:pt x="61" y="27"/>
                  <a:pt x="61" y="27"/>
                </a:cubicBezTo>
                <a:cubicBezTo>
                  <a:pt x="48" y="20"/>
                  <a:pt x="27" y="6"/>
                  <a:pt x="14" y="6"/>
                </a:cubicBezTo>
                <a:cubicBezTo>
                  <a:pt x="7" y="6"/>
                  <a:pt x="7" y="6"/>
                  <a:pt x="0" y="0"/>
                </a:cubicBezTo>
                <a:cubicBezTo>
                  <a:pt x="7" y="13"/>
                  <a:pt x="7" y="20"/>
                  <a:pt x="14" y="27"/>
                </a:cubicBezTo>
                <a:cubicBezTo>
                  <a:pt x="27" y="60"/>
                  <a:pt x="41" y="101"/>
                  <a:pt x="61" y="135"/>
                </a:cubicBezTo>
                <a:cubicBezTo>
                  <a:pt x="68" y="155"/>
                  <a:pt x="81" y="169"/>
                  <a:pt x="95" y="189"/>
                </a:cubicBezTo>
                <a:cubicBezTo>
                  <a:pt x="102" y="196"/>
                  <a:pt x="108" y="202"/>
                  <a:pt x="108" y="209"/>
                </a:cubicBezTo>
                <a:cubicBezTo>
                  <a:pt x="115" y="209"/>
                  <a:pt x="115" y="209"/>
                  <a:pt x="115" y="209"/>
                </a:cubicBezTo>
                <a:cubicBezTo>
                  <a:pt x="115" y="209"/>
                  <a:pt x="115" y="209"/>
                  <a:pt x="115" y="216"/>
                </a:cubicBezTo>
                <a:cubicBezTo>
                  <a:pt x="122" y="216"/>
                  <a:pt x="122" y="216"/>
                  <a:pt x="122" y="223"/>
                </a:cubicBezTo>
                <a:lnTo>
                  <a:pt x="129" y="223"/>
                </a:lnTo>
                <a:cubicBezTo>
                  <a:pt x="129" y="209"/>
                  <a:pt x="129" y="189"/>
                  <a:pt x="122" y="175"/>
                </a:cubicBezTo>
                <a:cubicBezTo>
                  <a:pt x="122" y="162"/>
                  <a:pt x="122" y="155"/>
                  <a:pt x="122" y="142"/>
                </a:cubicBezTo>
                <a:cubicBezTo>
                  <a:pt x="135" y="142"/>
                  <a:pt x="135" y="142"/>
                  <a:pt x="135" y="142"/>
                </a:cubicBezTo>
                <a:cubicBezTo>
                  <a:pt x="162" y="142"/>
                  <a:pt x="162" y="142"/>
                  <a:pt x="162" y="142"/>
                </a:cubicBezTo>
                <a:cubicBezTo>
                  <a:pt x="183" y="142"/>
                  <a:pt x="183" y="142"/>
                  <a:pt x="183" y="142"/>
                </a:cubicBezTo>
                <a:cubicBezTo>
                  <a:pt x="169" y="81"/>
                  <a:pt x="183" y="74"/>
                  <a:pt x="203" y="81"/>
                </a:cubicBezTo>
                <a:cubicBezTo>
                  <a:pt x="216" y="88"/>
                  <a:pt x="237" y="94"/>
                  <a:pt x="237" y="40"/>
                </a:cubicBezTo>
                <a:cubicBezTo>
                  <a:pt x="223" y="47"/>
                  <a:pt x="210" y="47"/>
                  <a:pt x="203" y="54"/>
                </a:cubicBezTo>
                <a:cubicBezTo>
                  <a:pt x="189" y="54"/>
                  <a:pt x="176" y="54"/>
                  <a:pt x="162" y="60"/>
                </a:cubicBezTo>
                <a:cubicBezTo>
                  <a:pt x="156" y="67"/>
                  <a:pt x="149" y="67"/>
                  <a:pt x="142" y="67"/>
                </a:cubicBezTo>
                <a:cubicBezTo>
                  <a:pt x="142" y="60"/>
                  <a:pt x="142" y="54"/>
                  <a:pt x="135" y="47"/>
                </a:cubicBezTo>
                <a:cubicBezTo>
                  <a:pt x="135" y="40"/>
                  <a:pt x="129" y="33"/>
                  <a:pt x="122" y="33"/>
                </a:cubicBezTo>
                <a:cubicBezTo>
                  <a:pt x="122" y="27"/>
                  <a:pt x="122" y="27"/>
                  <a:pt x="115" y="27"/>
                </a:cubicBezTo>
                <a:cubicBezTo>
                  <a:pt x="115" y="20"/>
                  <a:pt x="115" y="20"/>
                  <a:pt x="115" y="20"/>
                </a:cubicBezTo>
                <a:cubicBezTo>
                  <a:pt x="108" y="20"/>
                  <a:pt x="108" y="20"/>
                  <a:pt x="108" y="20"/>
                </a:cubicBezTo>
                <a:cubicBezTo>
                  <a:pt x="108" y="13"/>
                  <a:pt x="102" y="6"/>
                  <a:pt x="95" y="6"/>
                </a:cubicBezTo>
                <a:cubicBezTo>
                  <a:pt x="88" y="6"/>
                  <a:pt x="88" y="0"/>
                  <a:pt x="81" y="0"/>
                </a:cubicBezTo>
                <a:close/>
                <a:moveTo>
                  <a:pt x="115" y="115"/>
                </a:moveTo>
                <a:lnTo>
                  <a:pt x="115" y="115"/>
                </a:lnTo>
                <a:cubicBezTo>
                  <a:pt x="115" y="115"/>
                  <a:pt x="115" y="115"/>
                  <a:pt x="108" y="115"/>
                </a:cubicBezTo>
                <a:cubicBezTo>
                  <a:pt x="115" y="115"/>
                  <a:pt x="115" y="115"/>
                  <a:pt x="115" y="115"/>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7" name="Freeform 1065"/>
          <p:cNvSpPr>
            <a:spLocks noChangeArrowheads="1"/>
          </p:cNvSpPr>
          <p:nvPr/>
        </p:nvSpPr>
        <p:spPr bwMode="auto">
          <a:xfrm>
            <a:off x="9163844" y="4327525"/>
            <a:ext cx="43656" cy="32544"/>
          </a:xfrm>
          <a:custGeom>
            <a:avLst/>
            <a:gdLst>
              <a:gd name="T0" fmla="*/ 62422 w 169"/>
              <a:gd name="T1" fmla="*/ 0 h 123"/>
              <a:gd name="T2" fmla="*/ 62422 w 169"/>
              <a:gd name="T3" fmla="*/ 0 h 123"/>
              <a:gd name="T4" fmla="*/ 44882 w 169"/>
              <a:gd name="T5" fmla="*/ 0 h 123"/>
              <a:gd name="T6" fmla="*/ 34564 w 169"/>
              <a:gd name="T7" fmla="*/ 0 h 123"/>
              <a:gd name="T8" fmla="*/ 24247 w 169"/>
              <a:gd name="T9" fmla="*/ 0 h 123"/>
              <a:gd name="T10" fmla="*/ 20636 w 169"/>
              <a:gd name="T11" fmla="*/ 17759 h 123"/>
              <a:gd name="T12" fmla="*/ 17024 w 169"/>
              <a:gd name="T13" fmla="*/ 24549 h 123"/>
              <a:gd name="T14" fmla="*/ 17024 w 169"/>
              <a:gd name="T15" fmla="*/ 49620 h 123"/>
              <a:gd name="T16" fmla="*/ 20636 w 169"/>
              <a:gd name="T17" fmla="*/ 49620 h 123"/>
              <a:gd name="T18" fmla="*/ 24247 w 169"/>
              <a:gd name="T19" fmla="*/ 49620 h 123"/>
              <a:gd name="T20" fmla="*/ 34564 w 169"/>
              <a:gd name="T21" fmla="*/ 21415 h 123"/>
              <a:gd name="T22" fmla="*/ 44882 w 169"/>
              <a:gd name="T23" fmla="*/ 21415 h 123"/>
              <a:gd name="T24" fmla="*/ 62422 w 169"/>
              <a:gd name="T25" fmla="*/ 35518 h 123"/>
              <a:gd name="T26" fmla="*/ 79963 w 169"/>
              <a:gd name="T27" fmla="*/ 52754 h 123"/>
              <a:gd name="T28" fmla="*/ 86669 w 169"/>
              <a:gd name="T29" fmla="*/ 63723 h 123"/>
              <a:gd name="T30" fmla="*/ 86669 w 169"/>
              <a:gd name="T31" fmla="*/ 0 h 123"/>
              <a:gd name="T32" fmla="*/ 79963 w 169"/>
              <a:gd name="T33" fmla="*/ 0 h 123"/>
              <a:gd name="T34" fmla="*/ 62422 w 169"/>
              <a:gd name="T35" fmla="*/ 0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9" h="123">
                <a:moveTo>
                  <a:pt x="121" y="0"/>
                </a:moveTo>
                <a:lnTo>
                  <a:pt x="121" y="0"/>
                </a:lnTo>
                <a:cubicBezTo>
                  <a:pt x="87" y="0"/>
                  <a:pt x="87" y="0"/>
                  <a:pt x="87" y="0"/>
                </a:cubicBezTo>
                <a:cubicBezTo>
                  <a:pt x="67" y="0"/>
                  <a:pt x="67" y="0"/>
                  <a:pt x="67" y="0"/>
                </a:cubicBezTo>
                <a:cubicBezTo>
                  <a:pt x="47" y="0"/>
                  <a:pt x="47" y="0"/>
                  <a:pt x="47" y="0"/>
                </a:cubicBezTo>
                <a:cubicBezTo>
                  <a:pt x="54" y="14"/>
                  <a:pt x="47" y="20"/>
                  <a:pt x="40" y="34"/>
                </a:cubicBezTo>
                <a:cubicBezTo>
                  <a:pt x="40" y="41"/>
                  <a:pt x="40" y="41"/>
                  <a:pt x="33" y="47"/>
                </a:cubicBezTo>
                <a:cubicBezTo>
                  <a:pt x="20" y="68"/>
                  <a:pt x="0" y="88"/>
                  <a:pt x="33" y="95"/>
                </a:cubicBezTo>
                <a:lnTo>
                  <a:pt x="40" y="95"/>
                </a:lnTo>
                <a:cubicBezTo>
                  <a:pt x="47" y="95"/>
                  <a:pt x="47" y="95"/>
                  <a:pt x="47" y="95"/>
                </a:cubicBezTo>
                <a:cubicBezTo>
                  <a:pt x="54" y="68"/>
                  <a:pt x="60" y="54"/>
                  <a:pt x="67" y="41"/>
                </a:cubicBezTo>
                <a:cubicBezTo>
                  <a:pt x="74" y="41"/>
                  <a:pt x="81" y="34"/>
                  <a:pt x="87" y="41"/>
                </a:cubicBezTo>
                <a:cubicBezTo>
                  <a:pt x="101" y="41"/>
                  <a:pt x="108" y="54"/>
                  <a:pt x="121" y="68"/>
                </a:cubicBezTo>
                <a:cubicBezTo>
                  <a:pt x="135" y="74"/>
                  <a:pt x="141" y="88"/>
                  <a:pt x="155" y="101"/>
                </a:cubicBezTo>
                <a:cubicBezTo>
                  <a:pt x="162" y="108"/>
                  <a:pt x="162" y="115"/>
                  <a:pt x="168" y="122"/>
                </a:cubicBezTo>
                <a:cubicBezTo>
                  <a:pt x="168" y="0"/>
                  <a:pt x="168" y="0"/>
                  <a:pt x="168" y="0"/>
                </a:cubicBezTo>
                <a:cubicBezTo>
                  <a:pt x="155" y="0"/>
                  <a:pt x="155" y="0"/>
                  <a:pt x="155" y="0"/>
                </a:cubicBezTo>
                <a:lnTo>
                  <a:pt x="121"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8" name="Freeform 1066"/>
          <p:cNvSpPr>
            <a:spLocks noChangeArrowheads="1"/>
          </p:cNvSpPr>
          <p:nvPr/>
        </p:nvSpPr>
        <p:spPr bwMode="auto">
          <a:xfrm>
            <a:off x="8449469" y="5599907"/>
            <a:ext cx="41275" cy="26194"/>
          </a:xfrm>
          <a:custGeom>
            <a:avLst/>
            <a:gdLst>
              <a:gd name="T0" fmla="*/ 21570 w 157"/>
              <a:gd name="T1" fmla="*/ 41909 h 102"/>
              <a:gd name="T2" fmla="*/ 21570 w 157"/>
              <a:gd name="T3" fmla="*/ 41909 h 102"/>
              <a:gd name="T4" fmla="*/ 28409 w 157"/>
              <a:gd name="T5" fmla="*/ 41909 h 102"/>
              <a:gd name="T6" fmla="*/ 53135 w 157"/>
              <a:gd name="T7" fmla="*/ 45531 h 102"/>
              <a:gd name="T8" fmla="*/ 60500 w 157"/>
              <a:gd name="T9" fmla="*/ 48635 h 102"/>
              <a:gd name="T10" fmla="*/ 67339 w 157"/>
              <a:gd name="T11" fmla="*/ 52257 h 102"/>
              <a:gd name="T12" fmla="*/ 67339 w 157"/>
              <a:gd name="T13" fmla="*/ 52257 h 102"/>
              <a:gd name="T14" fmla="*/ 82070 w 157"/>
              <a:gd name="T15" fmla="*/ 17591 h 102"/>
              <a:gd name="T16" fmla="*/ 67339 w 157"/>
              <a:gd name="T17" fmla="*/ 17591 h 102"/>
              <a:gd name="T18" fmla="*/ 60500 w 157"/>
              <a:gd name="T19" fmla="*/ 17591 h 102"/>
              <a:gd name="T20" fmla="*/ 53135 w 157"/>
              <a:gd name="T21" fmla="*/ 13970 h 102"/>
              <a:gd name="T22" fmla="*/ 28409 w 157"/>
              <a:gd name="T23" fmla="*/ 3622 h 102"/>
              <a:gd name="T24" fmla="*/ 21570 w 157"/>
              <a:gd name="T25" fmla="*/ 0 h 102"/>
              <a:gd name="T26" fmla="*/ 0 w 157"/>
              <a:gd name="T27" fmla="*/ 17591 h 102"/>
              <a:gd name="T28" fmla="*/ 14204 w 157"/>
              <a:gd name="T29" fmla="*/ 41909 h 102"/>
              <a:gd name="T30" fmla="*/ 21570 w 157"/>
              <a:gd name="T31" fmla="*/ 41909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02">
                <a:moveTo>
                  <a:pt x="41" y="81"/>
                </a:moveTo>
                <a:lnTo>
                  <a:pt x="41" y="81"/>
                </a:lnTo>
                <a:cubicBezTo>
                  <a:pt x="47" y="81"/>
                  <a:pt x="47" y="81"/>
                  <a:pt x="54" y="81"/>
                </a:cubicBezTo>
                <a:cubicBezTo>
                  <a:pt x="74" y="81"/>
                  <a:pt x="88" y="81"/>
                  <a:pt x="101" y="88"/>
                </a:cubicBezTo>
                <a:cubicBezTo>
                  <a:pt x="108" y="94"/>
                  <a:pt x="115" y="94"/>
                  <a:pt x="115" y="94"/>
                </a:cubicBezTo>
                <a:cubicBezTo>
                  <a:pt x="122" y="101"/>
                  <a:pt x="122" y="101"/>
                  <a:pt x="128" y="101"/>
                </a:cubicBezTo>
                <a:cubicBezTo>
                  <a:pt x="128" y="67"/>
                  <a:pt x="142" y="47"/>
                  <a:pt x="156" y="34"/>
                </a:cubicBezTo>
                <a:cubicBezTo>
                  <a:pt x="142" y="34"/>
                  <a:pt x="135" y="34"/>
                  <a:pt x="128" y="34"/>
                </a:cubicBezTo>
                <a:cubicBezTo>
                  <a:pt x="122" y="34"/>
                  <a:pt x="122" y="34"/>
                  <a:pt x="115" y="34"/>
                </a:cubicBezTo>
                <a:cubicBezTo>
                  <a:pt x="115" y="34"/>
                  <a:pt x="108" y="34"/>
                  <a:pt x="101" y="27"/>
                </a:cubicBezTo>
                <a:cubicBezTo>
                  <a:pt x="88" y="27"/>
                  <a:pt x="68" y="13"/>
                  <a:pt x="54" y="7"/>
                </a:cubicBezTo>
                <a:cubicBezTo>
                  <a:pt x="47" y="7"/>
                  <a:pt x="47" y="7"/>
                  <a:pt x="41" y="0"/>
                </a:cubicBezTo>
                <a:cubicBezTo>
                  <a:pt x="27" y="0"/>
                  <a:pt x="14" y="7"/>
                  <a:pt x="0" y="34"/>
                </a:cubicBezTo>
                <a:cubicBezTo>
                  <a:pt x="20" y="34"/>
                  <a:pt x="34" y="54"/>
                  <a:pt x="27" y="81"/>
                </a:cubicBezTo>
                <a:cubicBezTo>
                  <a:pt x="34" y="81"/>
                  <a:pt x="34" y="81"/>
                  <a:pt x="41" y="8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79" name="Freeform 1067"/>
          <p:cNvSpPr>
            <a:spLocks noChangeArrowheads="1"/>
          </p:cNvSpPr>
          <p:nvPr/>
        </p:nvSpPr>
        <p:spPr bwMode="auto">
          <a:xfrm>
            <a:off x="9370219" y="4700588"/>
            <a:ext cx="33338" cy="33338"/>
          </a:xfrm>
          <a:custGeom>
            <a:avLst/>
            <a:gdLst>
              <a:gd name="T0" fmla="*/ 3583 w 130"/>
              <a:gd name="T1" fmla="*/ 44876 h 129"/>
              <a:gd name="T2" fmla="*/ 3583 w 130"/>
              <a:gd name="T3" fmla="*/ 44876 h 129"/>
              <a:gd name="T4" fmla="*/ 3583 w 130"/>
              <a:gd name="T5" fmla="*/ 48487 h 129"/>
              <a:gd name="T6" fmla="*/ 7165 w 130"/>
              <a:gd name="T7" fmla="*/ 55709 h 129"/>
              <a:gd name="T8" fmla="*/ 13819 w 130"/>
              <a:gd name="T9" fmla="*/ 58804 h 129"/>
              <a:gd name="T10" fmla="*/ 27638 w 130"/>
              <a:gd name="T11" fmla="*/ 66025 h 129"/>
              <a:gd name="T12" fmla="*/ 48622 w 130"/>
              <a:gd name="T13" fmla="*/ 66025 h 129"/>
              <a:gd name="T14" fmla="*/ 66023 w 130"/>
              <a:gd name="T15" fmla="*/ 66025 h 129"/>
              <a:gd name="T16" fmla="*/ 66023 w 130"/>
              <a:gd name="T17" fmla="*/ 3095 h 129"/>
              <a:gd name="T18" fmla="*/ 48622 w 130"/>
              <a:gd name="T19" fmla="*/ 3095 h 129"/>
              <a:gd name="T20" fmla="*/ 27638 w 130"/>
              <a:gd name="T21" fmla="*/ 13927 h 129"/>
              <a:gd name="T22" fmla="*/ 13819 w 130"/>
              <a:gd name="T23" fmla="*/ 17022 h 129"/>
              <a:gd name="T24" fmla="*/ 7165 w 130"/>
              <a:gd name="T25" fmla="*/ 17022 h 129"/>
              <a:gd name="T26" fmla="*/ 3583 w 130"/>
              <a:gd name="T27" fmla="*/ 17022 h 129"/>
              <a:gd name="T28" fmla="*/ 3583 w 130"/>
              <a:gd name="T29" fmla="*/ 13927 h 129"/>
              <a:gd name="T30" fmla="*/ 3583 w 130"/>
              <a:gd name="T31" fmla="*/ 13927 h 129"/>
              <a:gd name="T32" fmla="*/ 0 w 130"/>
              <a:gd name="T33" fmla="*/ 20633 h 129"/>
              <a:gd name="T34" fmla="*/ 0 w 130"/>
              <a:gd name="T35" fmla="*/ 38171 h 129"/>
              <a:gd name="T36" fmla="*/ 3583 w 130"/>
              <a:gd name="T37" fmla="*/ 44876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129">
                <a:moveTo>
                  <a:pt x="7" y="87"/>
                </a:moveTo>
                <a:lnTo>
                  <a:pt x="7" y="87"/>
                </a:lnTo>
                <a:lnTo>
                  <a:pt x="7" y="94"/>
                </a:lnTo>
                <a:cubicBezTo>
                  <a:pt x="14" y="101"/>
                  <a:pt x="14" y="101"/>
                  <a:pt x="14" y="108"/>
                </a:cubicBezTo>
                <a:cubicBezTo>
                  <a:pt x="21" y="108"/>
                  <a:pt x="21" y="114"/>
                  <a:pt x="27" y="114"/>
                </a:cubicBezTo>
                <a:cubicBezTo>
                  <a:pt x="34" y="121"/>
                  <a:pt x="48" y="121"/>
                  <a:pt x="54" y="128"/>
                </a:cubicBezTo>
                <a:cubicBezTo>
                  <a:pt x="68" y="128"/>
                  <a:pt x="81" y="128"/>
                  <a:pt x="95" y="128"/>
                </a:cubicBezTo>
                <a:cubicBezTo>
                  <a:pt x="102" y="128"/>
                  <a:pt x="115" y="128"/>
                  <a:pt x="129" y="128"/>
                </a:cubicBezTo>
                <a:cubicBezTo>
                  <a:pt x="129" y="6"/>
                  <a:pt x="129" y="6"/>
                  <a:pt x="129" y="6"/>
                </a:cubicBezTo>
                <a:cubicBezTo>
                  <a:pt x="115" y="0"/>
                  <a:pt x="102" y="6"/>
                  <a:pt x="95" y="6"/>
                </a:cubicBezTo>
                <a:cubicBezTo>
                  <a:pt x="81" y="13"/>
                  <a:pt x="68" y="27"/>
                  <a:pt x="54" y="27"/>
                </a:cubicBezTo>
                <a:cubicBezTo>
                  <a:pt x="48" y="33"/>
                  <a:pt x="41" y="33"/>
                  <a:pt x="27" y="33"/>
                </a:cubicBezTo>
                <a:cubicBezTo>
                  <a:pt x="27" y="33"/>
                  <a:pt x="21" y="33"/>
                  <a:pt x="14" y="33"/>
                </a:cubicBezTo>
                <a:cubicBezTo>
                  <a:pt x="14" y="33"/>
                  <a:pt x="14" y="33"/>
                  <a:pt x="7" y="33"/>
                </a:cubicBezTo>
                <a:cubicBezTo>
                  <a:pt x="7" y="27"/>
                  <a:pt x="7" y="27"/>
                  <a:pt x="7" y="27"/>
                </a:cubicBezTo>
                <a:cubicBezTo>
                  <a:pt x="0" y="33"/>
                  <a:pt x="0" y="33"/>
                  <a:pt x="0" y="40"/>
                </a:cubicBezTo>
                <a:cubicBezTo>
                  <a:pt x="0" y="54"/>
                  <a:pt x="0" y="67"/>
                  <a:pt x="0" y="74"/>
                </a:cubicBezTo>
                <a:cubicBezTo>
                  <a:pt x="0" y="81"/>
                  <a:pt x="0" y="81"/>
                  <a:pt x="7" y="8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0" name="Freeform 1068"/>
          <p:cNvSpPr>
            <a:spLocks noChangeArrowheads="1"/>
          </p:cNvSpPr>
          <p:nvPr/>
        </p:nvSpPr>
        <p:spPr bwMode="auto">
          <a:xfrm>
            <a:off x="9353550" y="5037932"/>
            <a:ext cx="46832" cy="46831"/>
          </a:xfrm>
          <a:custGeom>
            <a:avLst/>
            <a:gdLst>
              <a:gd name="T0" fmla="*/ 38038 w 183"/>
              <a:gd name="T1" fmla="*/ 86878 h 183"/>
              <a:gd name="T2" fmla="*/ 38038 w 183"/>
              <a:gd name="T3" fmla="*/ 86878 h 183"/>
              <a:gd name="T4" fmla="*/ 38038 w 183"/>
              <a:gd name="T5" fmla="*/ 86878 h 183"/>
              <a:gd name="T6" fmla="*/ 41637 w 183"/>
              <a:gd name="T7" fmla="*/ 90477 h 183"/>
              <a:gd name="T8" fmla="*/ 48319 w 183"/>
              <a:gd name="T9" fmla="*/ 93561 h 183"/>
              <a:gd name="T10" fmla="*/ 62198 w 183"/>
              <a:gd name="T11" fmla="*/ 93561 h 183"/>
              <a:gd name="T12" fmla="*/ 76077 w 183"/>
              <a:gd name="T13" fmla="*/ 90477 h 183"/>
              <a:gd name="T14" fmla="*/ 83273 w 183"/>
              <a:gd name="T15" fmla="*/ 59118 h 183"/>
              <a:gd name="T16" fmla="*/ 89956 w 183"/>
              <a:gd name="T17" fmla="*/ 27760 h 183"/>
              <a:gd name="T18" fmla="*/ 83273 w 183"/>
              <a:gd name="T19" fmla="*/ 24161 h 183"/>
              <a:gd name="T20" fmla="*/ 62198 w 183"/>
              <a:gd name="T21" fmla="*/ 13880 h 183"/>
              <a:gd name="T22" fmla="*/ 48319 w 183"/>
              <a:gd name="T23" fmla="*/ 7197 h 183"/>
              <a:gd name="T24" fmla="*/ 41637 w 183"/>
              <a:gd name="T25" fmla="*/ 3598 h 183"/>
              <a:gd name="T26" fmla="*/ 38038 w 183"/>
              <a:gd name="T27" fmla="*/ 3598 h 183"/>
              <a:gd name="T28" fmla="*/ 38038 w 183"/>
              <a:gd name="T29" fmla="*/ 0 h 183"/>
              <a:gd name="T30" fmla="*/ 34440 w 183"/>
              <a:gd name="T31" fmla="*/ 0 h 183"/>
              <a:gd name="T32" fmla="*/ 27758 w 183"/>
              <a:gd name="T33" fmla="*/ 0 h 183"/>
              <a:gd name="T34" fmla="*/ 10281 w 183"/>
              <a:gd name="T35" fmla="*/ 3598 h 183"/>
              <a:gd name="T36" fmla="*/ 0 w 183"/>
              <a:gd name="T37" fmla="*/ 17478 h 183"/>
              <a:gd name="T38" fmla="*/ 10281 w 183"/>
              <a:gd name="T39" fmla="*/ 21077 h 183"/>
              <a:gd name="T40" fmla="*/ 27758 w 183"/>
              <a:gd name="T41" fmla="*/ 69400 h 183"/>
              <a:gd name="T42" fmla="*/ 34440 w 183"/>
              <a:gd name="T43" fmla="*/ 83280 h 183"/>
              <a:gd name="T44" fmla="*/ 38038 w 183"/>
              <a:gd name="T45" fmla="*/ 86878 h 1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3" h="183">
                <a:moveTo>
                  <a:pt x="74" y="169"/>
                </a:moveTo>
                <a:lnTo>
                  <a:pt x="74" y="169"/>
                </a:lnTo>
                <a:cubicBezTo>
                  <a:pt x="81" y="169"/>
                  <a:pt x="81" y="176"/>
                  <a:pt x="81" y="176"/>
                </a:cubicBezTo>
                <a:cubicBezTo>
                  <a:pt x="88" y="176"/>
                  <a:pt x="88" y="182"/>
                  <a:pt x="94" y="182"/>
                </a:cubicBezTo>
                <a:cubicBezTo>
                  <a:pt x="101" y="182"/>
                  <a:pt x="115" y="182"/>
                  <a:pt x="121" y="182"/>
                </a:cubicBezTo>
                <a:cubicBezTo>
                  <a:pt x="128" y="182"/>
                  <a:pt x="142" y="182"/>
                  <a:pt x="148" y="176"/>
                </a:cubicBezTo>
                <a:cubicBezTo>
                  <a:pt x="142" y="142"/>
                  <a:pt x="148" y="128"/>
                  <a:pt x="162" y="115"/>
                </a:cubicBezTo>
                <a:cubicBezTo>
                  <a:pt x="169" y="95"/>
                  <a:pt x="182" y="88"/>
                  <a:pt x="175" y="54"/>
                </a:cubicBezTo>
                <a:cubicBezTo>
                  <a:pt x="169" y="54"/>
                  <a:pt x="162" y="54"/>
                  <a:pt x="162" y="47"/>
                </a:cubicBezTo>
                <a:cubicBezTo>
                  <a:pt x="148" y="47"/>
                  <a:pt x="135" y="41"/>
                  <a:pt x="121" y="27"/>
                </a:cubicBezTo>
                <a:cubicBezTo>
                  <a:pt x="115" y="20"/>
                  <a:pt x="108" y="20"/>
                  <a:pt x="94" y="14"/>
                </a:cubicBezTo>
                <a:cubicBezTo>
                  <a:pt x="94" y="14"/>
                  <a:pt x="88" y="7"/>
                  <a:pt x="81" y="7"/>
                </a:cubicBezTo>
                <a:cubicBezTo>
                  <a:pt x="81" y="7"/>
                  <a:pt x="81" y="7"/>
                  <a:pt x="74" y="7"/>
                </a:cubicBezTo>
                <a:cubicBezTo>
                  <a:pt x="74" y="7"/>
                  <a:pt x="74" y="7"/>
                  <a:pt x="74" y="0"/>
                </a:cubicBezTo>
                <a:cubicBezTo>
                  <a:pt x="67" y="0"/>
                  <a:pt x="67" y="0"/>
                  <a:pt x="67" y="0"/>
                </a:cubicBezTo>
                <a:cubicBezTo>
                  <a:pt x="67" y="0"/>
                  <a:pt x="61" y="0"/>
                  <a:pt x="54" y="0"/>
                </a:cubicBezTo>
                <a:cubicBezTo>
                  <a:pt x="40" y="0"/>
                  <a:pt x="34" y="0"/>
                  <a:pt x="20" y="7"/>
                </a:cubicBezTo>
                <a:cubicBezTo>
                  <a:pt x="13" y="14"/>
                  <a:pt x="7" y="20"/>
                  <a:pt x="0" y="34"/>
                </a:cubicBezTo>
                <a:cubicBezTo>
                  <a:pt x="7" y="34"/>
                  <a:pt x="13" y="41"/>
                  <a:pt x="20" y="41"/>
                </a:cubicBezTo>
                <a:cubicBezTo>
                  <a:pt x="40" y="68"/>
                  <a:pt x="40" y="108"/>
                  <a:pt x="54" y="135"/>
                </a:cubicBezTo>
                <a:cubicBezTo>
                  <a:pt x="61" y="149"/>
                  <a:pt x="61" y="155"/>
                  <a:pt x="67" y="162"/>
                </a:cubicBezTo>
                <a:cubicBezTo>
                  <a:pt x="67" y="162"/>
                  <a:pt x="74" y="162"/>
                  <a:pt x="74" y="16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1" name="Freeform 1069"/>
          <p:cNvSpPr>
            <a:spLocks noChangeArrowheads="1"/>
          </p:cNvSpPr>
          <p:nvPr/>
        </p:nvSpPr>
        <p:spPr bwMode="auto">
          <a:xfrm>
            <a:off x="9316244" y="5095082"/>
            <a:ext cx="53181" cy="31750"/>
          </a:xfrm>
          <a:custGeom>
            <a:avLst/>
            <a:gdLst>
              <a:gd name="T0" fmla="*/ 27937 w 204"/>
              <a:gd name="T1" fmla="*/ 63718 h 122"/>
              <a:gd name="T2" fmla="*/ 27937 w 204"/>
              <a:gd name="T3" fmla="*/ 63718 h 122"/>
              <a:gd name="T4" fmla="*/ 27937 w 204"/>
              <a:gd name="T5" fmla="*/ 63718 h 122"/>
              <a:gd name="T6" fmla="*/ 38284 w 204"/>
              <a:gd name="T7" fmla="*/ 28436 h 122"/>
              <a:gd name="T8" fmla="*/ 59495 w 204"/>
              <a:gd name="T9" fmla="*/ 56873 h 122"/>
              <a:gd name="T10" fmla="*/ 83810 w 204"/>
              <a:gd name="T11" fmla="*/ 60559 h 122"/>
              <a:gd name="T12" fmla="*/ 101400 w 204"/>
              <a:gd name="T13" fmla="*/ 63718 h 122"/>
              <a:gd name="T14" fmla="*/ 105022 w 204"/>
              <a:gd name="T15" fmla="*/ 63718 h 122"/>
              <a:gd name="T16" fmla="*/ 105022 w 204"/>
              <a:gd name="T17" fmla="*/ 28436 h 122"/>
              <a:gd name="T18" fmla="*/ 101400 w 204"/>
              <a:gd name="T19" fmla="*/ 28436 h 122"/>
              <a:gd name="T20" fmla="*/ 83810 w 204"/>
              <a:gd name="T21" fmla="*/ 35282 h 122"/>
              <a:gd name="T22" fmla="*/ 59495 w 204"/>
              <a:gd name="T23" fmla="*/ 32123 h 122"/>
              <a:gd name="T24" fmla="*/ 27937 w 204"/>
              <a:gd name="T25" fmla="*/ 14218 h 122"/>
              <a:gd name="T26" fmla="*/ 6726 w 204"/>
              <a:gd name="T27" fmla="*/ 3686 h 122"/>
              <a:gd name="T28" fmla="*/ 0 w 204"/>
              <a:gd name="T29" fmla="*/ 0 h 122"/>
              <a:gd name="T30" fmla="*/ 6726 w 204"/>
              <a:gd name="T31" fmla="*/ 56873 h 122"/>
              <a:gd name="T32" fmla="*/ 27937 w 204"/>
              <a:gd name="T33" fmla="*/ 63718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4" h="122">
                <a:moveTo>
                  <a:pt x="54" y="121"/>
                </a:moveTo>
                <a:lnTo>
                  <a:pt x="54" y="121"/>
                </a:lnTo>
                <a:cubicBezTo>
                  <a:pt x="54" y="94"/>
                  <a:pt x="47" y="54"/>
                  <a:pt x="74" y="54"/>
                </a:cubicBezTo>
                <a:cubicBezTo>
                  <a:pt x="88" y="88"/>
                  <a:pt x="101" y="101"/>
                  <a:pt x="115" y="108"/>
                </a:cubicBezTo>
                <a:cubicBezTo>
                  <a:pt x="122" y="115"/>
                  <a:pt x="135" y="115"/>
                  <a:pt x="162" y="115"/>
                </a:cubicBezTo>
                <a:cubicBezTo>
                  <a:pt x="169" y="115"/>
                  <a:pt x="182" y="121"/>
                  <a:pt x="196" y="121"/>
                </a:cubicBezTo>
                <a:cubicBezTo>
                  <a:pt x="203" y="121"/>
                  <a:pt x="203" y="121"/>
                  <a:pt x="203" y="121"/>
                </a:cubicBezTo>
                <a:cubicBezTo>
                  <a:pt x="203" y="54"/>
                  <a:pt x="203" y="54"/>
                  <a:pt x="203" y="54"/>
                </a:cubicBezTo>
                <a:lnTo>
                  <a:pt x="196" y="54"/>
                </a:lnTo>
                <a:cubicBezTo>
                  <a:pt x="182" y="61"/>
                  <a:pt x="169" y="61"/>
                  <a:pt x="162" y="67"/>
                </a:cubicBezTo>
                <a:cubicBezTo>
                  <a:pt x="142" y="67"/>
                  <a:pt x="128" y="61"/>
                  <a:pt x="115" y="61"/>
                </a:cubicBezTo>
                <a:cubicBezTo>
                  <a:pt x="95" y="47"/>
                  <a:pt x="74" y="40"/>
                  <a:pt x="54" y="27"/>
                </a:cubicBezTo>
                <a:cubicBezTo>
                  <a:pt x="40" y="20"/>
                  <a:pt x="27" y="13"/>
                  <a:pt x="13" y="7"/>
                </a:cubicBezTo>
                <a:cubicBezTo>
                  <a:pt x="13" y="7"/>
                  <a:pt x="7" y="7"/>
                  <a:pt x="0" y="0"/>
                </a:cubicBezTo>
                <a:cubicBezTo>
                  <a:pt x="0" y="47"/>
                  <a:pt x="0" y="88"/>
                  <a:pt x="13" y="108"/>
                </a:cubicBezTo>
                <a:cubicBezTo>
                  <a:pt x="20" y="115"/>
                  <a:pt x="34" y="121"/>
                  <a:pt x="54" y="12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2" name="Freeform 1070"/>
          <p:cNvSpPr>
            <a:spLocks noChangeArrowheads="1"/>
          </p:cNvSpPr>
          <p:nvPr/>
        </p:nvSpPr>
        <p:spPr bwMode="auto">
          <a:xfrm>
            <a:off x="8565357" y="5504657"/>
            <a:ext cx="35719" cy="51594"/>
          </a:xfrm>
          <a:custGeom>
            <a:avLst/>
            <a:gdLst>
              <a:gd name="T0" fmla="*/ 17258 w 136"/>
              <a:gd name="T1" fmla="*/ 35640 h 197"/>
              <a:gd name="T2" fmla="*/ 17258 w 136"/>
              <a:gd name="T3" fmla="*/ 35640 h 197"/>
              <a:gd name="T4" fmla="*/ 3661 w 136"/>
              <a:gd name="T5" fmla="*/ 25158 h 197"/>
              <a:gd name="T6" fmla="*/ 17258 w 136"/>
              <a:gd name="T7" fmla="*/ 81763 h 197"/>
              <a:gd name="T8" fmla="*/ 42361 w 136"/>
              <a:gd name="T9" fmla="*/ 95914 h 197"/>
              <a:gd name="T10" fmla="*/ 66940 w 136"/>
              <a:gd name="T11" fmla="*/ 102728 h 197"/>
              <a:gd name="T12" fmla="*/ 70601 w 136"/>
              <a:gd name="T13" fmla="*/ 102728 h 197"/>
              <a:gd name="T14" fmla="*/ 66940 w 136"/>
              <a:gd name="T15" fmla="*/ 99059 h 197"/>
              <a:gd name="T16" fmla="*/ 56481 w 136"/>
              <a:gd name="T17" fmla="*/ 0 h 197"/>
              <a:gd name="T18" fmla="*/ 42361 w 136"/>
              <a:gd name="T19" fmla="*/ 0 h 197"/>
              <a:gd name="T20" fmla="*/ 17258 w 136"/>
              <a:gd name="T21" fmla="*/ 14151 h 197"/>
              <a:gd name="T22" fmla="*/ 17258 w 136"/>
              <a:gd name="T23" fmla="*/ 35640 h 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97">
                <a:moveTo>
                  <a:pt x="33" y="68"/>
                </a:moveTo>
                <a:lnTo>
                  <a:pt x="33" y="68"/>
                </a:lnTo>
                <a:cubicBezTo>
                  <a:pt x="27" y="68"/>
                  <a:pt x="20" y="61"/>
                  <a:pt x="7" y="48"/>
                </a:cubicBezTo>
                <a:cubicBezTo>
                  <a:pt x="0" y="102"/>
                  <a:pt x="13" y="135"/>
                  <a:pt x="33" y="156"/>
                </a:cubicBezTo>
                <a:cubicBezTo>
                  <a:pt x="47" y="162"/>
                  <a:pt x="61" y="176"/>
                  <a:pt x="81" y="183"/>
                </a:cubicBezTo>
                <a:cubicBezTo>
                  <a:pt x="94" y="189"/>
                  <a:pt x="108" y="189"/>
                  <a:pt x="128" y="196"/>
                </a:cubicBezTo>
                <a:cubicBezTo>
                  <a:pt x="135" y="196"/>
                  <a:pt x="135" y="196"/>
                  <a:pt x="135" y="196"/>
                </a:cubicBezTo>
                <a:cubicBezTo>
                  <a:pt x="128" y="196"/>
                  <a:pt x="128" y="189"/>
                  <a:pt x="128" y="189"/>
                </a:cubicBezTo>
                <a:cubicBezTo>
                  <a:pt x="81" y="122"/>
                  <a:pt x="101" y="115"/>
                  <a:pt x="108" y="0"/>
                </a:cubicBezTo>
                <a:cubicBezTo>
                  <a:pt x="101" y="0"/>
                  <a:pt x="88" y="0"/>
                  <a:pt x="81" y="0"/>
                </a:cubicBezTo>
                <a:cubicBezTo>
                  <a:pt x="54" y="7"/>
                  <a:pt x="33" y="7"/>
                  <a:pt x="33" y="27"/>
                </a:cubicBezTo>
                <a:cubicBezTo>
                  <a:pt x="101" y="48"/>
                  <a:pt x="74" y="88"/>
                  <a:pt x="33" y="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3" name="Freeform 1071"/>
          <p:cNvSpPr>
            <a:spLocks noChangeArrowheads="1"/>
          </p:cNvSpPr>
          <p:nvPr/>
        </p:nvSpPr>
        <p:spPr bwMode="auto">
          <a:xfrm>
            <a:off x="8308182" y="5269707"/>
            <a:ext cx="448469" cy="333375"/>
          </a:xfrm>
          <a:custGeom>
            <a:avLst/>
            <a:gdLst>
              <a:gd name="T0" fmla="*/ 721003 w 1722"/>
              <a:gd name="T1" fmla="*/ 372099 h 1283"/>
              <a:gd name="T2" fmla="*/ 632961 w 1722"/>
              <a:gd name="T3" fmla="*/ 351283 h 1283"/>
              <a:gd name="T4" fmla="*/ 598057 w 1722"/>
              <a:gd name="T5" fmla="*/ 224821 h 1283"/>
              <a:gd name="T6" fmla="*/ 580345 w 1722"/>
              <a:gd name="T7" fmla="*/ 291434 h 1283"/>
              <a:gd name="T8" fmla="*/ 499597 w 1722"/>
              <a:gd name="T9" fmla="*/ 291434 h 1283"/>
              <a:gd name="T10" fmla="*/ 499597 w 1722"/>
              <a:gd name="T11" fmla="*/ 442356 h 1283"/>
              <a:gd name="T12" fmla="*/ 464172 w 1722"/>
              <a:gd name="T13" fmla="*/ 400202 h 1283"/>
              <a:gd name="T14" fmla="*/ 429268 w 1722"/>
              <a:gd name="T15" fmla="*/ 298200 h 1283"/>
              <a:gd name="T16" fmla="*/ 411555 w 1722"/>
              <a:gd name="T17" fmla="*/ 249280 h 1283"/>
              <a:gd name="T18" fmla="*/ 387070 w 1722"/>
              <a:gd name="T19" fmla="*/ 287791 h 1283"/>
              <a:gd name="T20" fmla="*/ 309448 w 1722"/>
              <a:gd name="T21" fmla="*/ 221178 h 1283"/>
              <a:gd name="T22" fmla="*/ 239119 w 1722"/>
              <a:gd name="T23" fmla="*/ 319537 h 1283"/>
              <a:gd name="T24" fmla="*/ 144305 w 1722"/>
              <a:gd name="T25" fmla="*/ 213892 h 1283"/>
              <a:gd name="T26" fmla="*/ 116173 w 1722"/>
              <a:gd name="T27" fmla="*/ 10408 h 1283"/>
              <a:gd name="T28" fmla="*/ 52617 w 1722"/>
              <a:gd name="T29" fmla="*/ 34868 h 1283"/>
              <a:gd name="T30" fmla="*/ 59910 w 1722"/>
              <a:gd name="T31" fmla="*/ 70257 h 1283"/>
              <a:gd name="T32" fmla="*/ 116173 w 1722"/>
              <a:gd name="T33" fmla="*/ 224821 h 1283"/>
              <a:gd name="T34" fmla="*/ 175562 w 1722"/>
              <a:gd name="T35" fmla="*/ 407488 h 1283"/>
              <a:gd name="T36" fmla="*/ 228700 w 1722"/>
              <a:gd name="T37" fmla="*/ 397079 h 1283"/>
              <a:gd name="T38" fmla="*/ 256831 w 1722"/>
              <a:gd name="T39" fmla="*/ 449642 h 1283"/>
              <a:gd name="T40" fmla="*/ 186502 w 1722"/>
              <a:gd name="T41" fmla="*/ 491796 h 1283"/>
              <a:gd name="T42" fmla="*/ 168790 w 1722"/>
              <a:gd name="T43" fmla="*/ 604206 h 1283"/>
              <a:gd name="T44" fmla="*/ 158371 w 1722"/>
              <a:gd name="T45" fmla="*/ 660411 h 1283"/>
              <a:gd name="T46" fmla="*/ 210987 w 1722"/>
              <a:gd name="T47" fmla="*/ 642717 h 1283"/>
              <a:gd name="T48" fmla="*/ 277669 w 1722"/>
              <a:gd name="T49" fmla="*/ 586512 h 1283"/>
              <a:gd name="T50" fmla="*/ 355292 w 1722"/>
              <a:gd name="T51" fmla="*/ 576103 h 1283"/>
              <a:gd name="T52" fmla="*/ 411555 w 1722"/>
              <a:gd name="T53" fmla="*/ 558409 h 1283"/>
              <a:gd name="T54" fmla="*/ 446980 w 1722"/>
              <a:gd name="T55" fmla="*/ 562052 h 1283"/>
              <a:gd name="T56" fmla="*/ 580345 w 1722"/>
              <a:gd name="T57" fmla="*/ 632309 h 1283"/>
              <a:gd name="T58" fmla="*/ 485531 w 1722"/>
              <a:gd name="T59" fmla="*/ 572460 h 1283"/>
              <a:gd name="T60" fmla="*/ 506369 w 1722"/>
              <a:gd name="T61" fmla="*/ 576103 h 1283"/>
              <a:gd name="T62" fmla="*/ 499597 w 1722"/>
              <a:gd name="T63" fmla="*/ 463693 h 1283"/>
              <a:gd name="T64" fmla="*/ 598057 w 1722"/>
              <a:gd name="T65" fmla="*/ 474101 h 1283"/>
              <a:gd name="T66" fmla="*/ 696518 w 1722"/>
              <a:gd name="T67" fmla="*/ 537592 h 1283"/>
              <a:gd name="T68" fmla="*/ 742362 w 1722"/>
              <a:gd name="T69" fmla="*/ 639074 h 1283"/>
              <a:gd name="T70" fmla="*/ 791332 w 1722"/>
              <a:gd name="T71" fmla="*/ 667177 h 1283"/>
              <a:gd name="T72" fmla="*/ 896565 w 1722"/>
              <a:gd name="T73" fmla="*/ 572460 h 1283"/>
              <a:gd name="T74" fmla="*/ 774140 w 1722"/>
              <a:gd name="T75" fmla="*/ 505847 h 1283"/>
              <a:gd name="T76" fmla="*/ 774140 w 1722"/>
              <a:gd name="T77" fmla="*/ 488153 h 1283"/>
              <a:gd name="T78" fmla="*/ 815817 w 1722"/>
              <a:gd name="T79" fmla="*/ 453285 h 1283"/>
              <a:gd name="T80" fmla="*/ 200568 w 1722"/>
              <a:gd name="T81" fmla="*/ 351283 h 1283"/>
              <a:gd name="T82" fmla="*/ 228700 w 1722"/>
              <a:gd name="T83" fmla="*/ 368977 h 1283"/>
              <a:gd name="T84" fmla="*/ 267250 w 1722"/>
              <a:gd name="T85" fmla="*/ 523541 h 1283"/>
              <a:gd name="T86" fmla="*/ 239119 w 1722"/>
              <a:gd name="T87" fmla="*/ 537592 h 1283"/>
              <a:gd name="T88" fmla="*/ 281316 w 1722"/>
              <a:gd name="T89" fmla="*/ 519898 h 1283"/>
              <a:gd name="T90" fmla="*/ 288610 w 1722"/>
              <a:gd name="T91" fmla="*/ 425182 h 1283"/>
              <a:gd name="T92" fmla="*/ 362585 w 1722"/>
              <a:gd name="T93" fmla="*/ 393436 h 1283"/>
              <a:gd name="T94" fmla="*/ 376651 w 1722"/>
              <a:gd name="T95" fmla="*/ 365334 h 1283"/>
              <a:gd name="T96" fmla="*/ 393843 w 1722"/>
              <a:gd name="T97" fmla="*/ 358048 h 1283"/>
              <a:gd name="T98" fmla="*/ 657967 w 1722"/>
              <a:gd name="T99" fmla="*/ 463693 h 1283"/>
              <a:gd name="T100" fmla="*/ 576698 w 1722"/>
              <a:gd name="T101" fmla="*/ 372099 h 1283"/>
              <a:gd name="T102" fmla="*/ 632961 w 1722"/>
              <a:gd name="T103" fmla="*/ 417896 h 1283"/>
              <a:gd name="T104" fmla="*/ 696518 w 1722"/>
              <a:gd name="T105" fmla="*/ 460050 h 1283"/>
              <a:gd name="T106" fmla="*/ 717356 w 1722"/>
              <a:gd name="T107" fmla="*/ 463693 h 1283"/>
              <a:gd name="T108" fmla="*/ 791332 w 1722"/>
              <a:gd name="T109" fmla="*/ 474101 h 12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22" h="1283">
                <a:moveTo>
                  <a:pt x="1492" y="817"/>
                </a:moveTo>
                <a:lnTo>
                  <a:pt x="1492" y="817"/>
                </a:lnTo>
                <a:cubicBezTo>
                  <a:pt x="1492" y="810"/>
                  <a:pt x="1486" y="810"/>
                  <a:pt x="1486" y="803"/>
                </a:cubicBezTo>
                <a:cubicBezTo>
                  <a:pt x="1479" y="796"/>
                  <a:pt x="1479" y="796"/>
                  <a:pt x="1479" y="790"/>
                </a:cubicBezTo>
                <a:cubicBezTo>
                  <a:pt x="1472" y="776"/>
                  <a:pt x="1465" y="763"/>
                  <a:pt x="1452" y="749"/>
                </a:cubicBezTo>
                <a:cubicBezTo>
                  <a:pt x="1445" y="742"/>
                  <a:pt x="1438" y="736"/>
                  <a:pt x="1425" y="729"/>
                </a:cubicBezTo>
                <a:cubicBezTo>
                  <a:pt x="1418" y="722"/>
                  <a:pt x="1404" y="722"/>
                  <a:pt x="1384" y="715"/>
                </a:cubicBezTo>
                <a:lnTo>
                  <a:pt x="1377" y="709"/>
                </a:lnTo>
                <a:cubicBezTo>
                  <a:pt x="1371" y="702"/>
                  <a:pt x="1364" y="695"/>
                  <a:pt x="1357" y="695"/>
                </a:cubicBezTo>
                <a:cubicBezTo>
                  <a:pt x="1350" y="688"/>
                  <a:pt x="1344" y="682"/>
                  <a:pt x="1337" y="675"/>
                </a:cubicBezTo>
                <a:cubicBezTo>
                  <a:pt x="1323" y="661"/>
                  <a:pt x="1310" y="655"/>
                  <a:pt x="1296" y="648"/>
                </a:cubicBezTo>
                <a:cubicBezTo>
                  <a:pt x="1290" y="648"/>
                  <a:pt x="1283" y="648"/>
                  <a:pt x="1276" y="648"/>
                </a:cubicBezTo>
                <a:cubicBezTo>
                  <a:pt x="1256" y="648"/>
                  <a:pt x="1236" y="655"/>
                  <a:pt x="1215" y="675"/>
                </a:cubicBezTo>
                <a:cubicBezTo>
                  <a:pt x="1209" y="682"/>
                  <a:pt x="1195" y="695"/>
                  <a:pt x="1181" y="715"/>
                </a:cubicBezTo>
                <a:cubicBezTo>
                  <a:pt x="1161" y="641"/>
                  <a:pt x="1195" y="628"/>
                  <a:pt x="1215" y="594"/>
                </a:cubicBezTo>
                <a:cubicBezTo>
                  <a:pt x="1229" y="580"/>
                  <a:pt x="1229" y="567"/>
                  <a:pt x="1229" y="540"/>
                </a:cubicBezTo>
                <a:cubicBezTo>
                  <a:pt x="1229" y="533"/>
                  <a:pt x="1222" y="526"/>
                  <a:pt x="1215" y="519"/>
                </a:cubicBezTo>
                <a:cubicBezTo>
                  <a:pt x="1202" y="492"/>
                  <a:pt x="1188" y="472"/>
                  <a:pt x="1168" y="452"/>
                </a:cubicBezTo>
                <a:cubicBezTo>
                  <a:pt x="1161" y="445"/>
                  <a:pt x="1155" y="438"/>
                  <a:pt x="1148" y="438"/>
                </a:cubicBezTo>
                <a:cubicBezTo>
                  <a:pt x="1148" y="432"/>
                  <a:pt x="1148" y="432"/>
                  <a:pt x="1148" y="432"/>
                </a:cubicBezTo>
                <a:cubicBezTo>
                  <a:pt x="1134" y="425"/>
                  <a:pt x="1121" y="425"/>
                  <a:pt x="1114" y="418"/>
                </a:cubicBezTo>
                <a:cubicBezTo>
                  <a:pt x="1094" y="411"/>
                  <a:pt x="1080" y="418"/>
                  <a:pt x="1067" y="425"/>
                </a:cubicBezTo>
                <a:cubicBezTo>
                  <a:pt x="1053" y="432"/>
                  <a:pt x="1040" y="452"/>
                  <a:pt x="1033" y="472"/>
                </a:cubicBezTo>
                <a:cubicBezTo>
                  <a:pt x="1033" y="479"/>
                  <a:pt x="1047" y="486"/>
                  <a:pt x="1067" y="486"/>
                </a:cubicBezTo>
                <a:cubicBezTo>
                  <a:pt x="1080" y="492"/>
                  <a:pt x="1100" y="492"/>
                  <a:pt x="1114" y="492"/>
                </a:cubicBezTo>
                <a:cubicBezTo>
                  <a:pt x="1128" y="499"/>
                  <a:pt x="1141" y="513"/>
                  <a:pt x="1134" y="540"/>
                </a:cubicBezTo>
                <a:cubicBezTo>
                  <a:pt x="1121" y="546"/>
                  <a:pt x="1121" y="553"/>
                  <a:pt x="1114" y="560"/>
                </a:cubicBezTo>
                <a:cubicBezTo>
                  <a:pt x="1087" y="580"/>
                  <a:pt x="1074" y="607"/>
                  <a:pt x="1067" y="634"/>
                </a:cubicBezTo>
                <a:cubicBezTo>
                  <a:pt x="1060" y="641"/>
                  <a:pt x="1060" y="641"/>
                  <a:pt x="1060" y="641"/>
                </a:cubicBezTo>
                <a:cubicBezTo>
                  <a:pt x="1060" y="607"/>
                  <a:pt x="1053" y="580"/>
                  <a:pt x="1060" y="540"/>
                </a:cubicBezTo>
                <a:cubicBezTo>
                  <a:pt x="1019" y="540"/>
                  <a:pt x="1019" y="540"/>
                  <a:pt x="1019" y="540"/>
                </a:cubicBezTo>
                <a:cubicBezTo>
                  <a:pt x="972" y="540"/>
                  <a:pt x="972" y="540"/>
                  <a:pt x="972" y="540"/>
                </a:cubicBezTo>
                <a:cubicBezTo>
                  <a:pt x="959" y="540"/>
                  <a:pt x="959" y="540"/>
                  <a:pt x="959" y="540"/>
                </a:cubicBezTo>
                <a:cubicBezTo>
                  <a:pt x="959" y="560"/>
                  <a:pt x="959" y="560"/>
                  <a:pt x="959" y="560"/>
                </a:cubicBezTo>
                <a:cubicBezTo>
                  <a:pt x="959" y="594"/>
                  <a:pt x="959" y="628"/>
                  <a:pt x="959" y="655"/>
                </a:cubicBezTo>
                <a:cubicBezTo>
                  <a:pt x="959" y="675"/>
                  <a:pt x="966" y="695"/>
                  <a:pt x="972" y="709"/>
                </a:cubicBezTo>
                <a:cubicBezTo>
                  <a:pt x="979" y="722"/>
                  <a:pt x="999" y="736"/>
                  <a:pt x="1019" y="742"/>
                </a:cubicBezTo>
                <a:lnTo>
                  <a:pt x="1026" y="742"/>
                </a:lnTo>
                <a:cubicBezTo>
                  <a:pt x="1026" y="749"/>
                  <a:pt x="1019" y="756"/>
                  <a:pt x="1019" y="763"/>
                </a:cubicBezTo>
                <a:cubicBezTo>
                  <a:pt x="1006" y="790"/>
                  <a:pt x="993" y="817"/>
                  <a:pt x="972" y="837"/>
                </a:cubicBezTo>
                <a:cubicBezTo>
                  <a:pt x="966" y="844"/>
                  <a:pt x="966" y="844"/>
                  <a:pt x="959" y="850"/>
                </a:cubicBezTo>
                <a:cubicBezTo>
                  <a:pt x="952" y="857"/>
                  <a:pt x="945" y="857"/>
                  <a:pt x="932" y="864"/>
                </a:cubicBezTo>
                <a:cubicBezTo>
                  <a:pt x="918" y="850"/>
                  <a:pt x="905" y="830"/>
                  <a:pt x="891" y="817"/>
                </a:cubicBezTo>
                <a:cubicBezTo>
                  <a:pt x="885" y="810"/>
                  <a:pt x="885" y="810"/>
                  <a:pt x="885" y="810"/>
                </a:cubicBezTo>
                <a:lnTo>
                  <a:pt x="891" y="810"/>
                </a:lnTo>
                <a:cubicBezTo>
                  <a:pt x="898" y="810"/>
                  <a:pt x="905" y="810"/>
                  <a:pt x="912" y="810"/>
                </a:cubicBezTo>
                <a:cubicBezTo>
                  <a:pt x="898" y="796"/>
                  <a:pt x="891" y="783"/>
                  <a:pt x="891" y="769"/>
                </a:cubicBezTo>
                <a:cubicBezTo>
                  <a:pt x="885" y="749"/>
                  <a:pt x="885" y="729"/>
                  <a:pt x="891" y="709"/>
                </a:cubicBezTo>
                <a:cubicBezTo>
                  <a:pt x="898" y="675"/>
                  <a:pt x="925" y="648"/>
                  <a:pt x="932" y="600"/>
                </a:cubicBezTo>
                <a:cubicBezTo>
                  <a:pt x="932" y="587"/>
                  <a:pt x="939" y="580"/>
                  <a:pt x="932" y="567"/>
                </a:cubicBezTo>
                <a:cubicBezTo>
                  <a:pt x="918" y="567"/>
                  <a:pt x="905" y="573"/>
                  <a:pt x="891" y="573"/>
                </a:cubicBezTo>
                <a:cubicBezTo>
                  <a:pt x="871" y="573"/>
                  <a:pt x="858" y="573"/>
                  <a:pt x="844" y="573"/>
                </a:cubicBezTo>
                <a:cubicBezTo>
                  <a:pt x="837" y="573"/>
                  <a:pt x="831" y="573"/>
                  <a:pt x="824" y="573"/>
                </a:cubicBezTo>
                <a:cubicBezTo>
                  <a:pt x="837" y="567"/>
                  <a:pt x="844" y="567"/>
                  <a:pt x="844" y="560"/>
                </a:cubicBezTo>
                <a:cubicBezTo>
                  <a:pt x="858" y="540"/>
                  <a:pt x="858" y="506"/>
                  <a:pt x="858" y="472"/>
                </a:cubicBezTo>
                <a:cubicBezTo>
                  <a:pt x="851" y="472"/>
                  <a:pt x="851" y="472"/>
                  <a:pt x="844" y="472"/>
                </a:cubicBezTo>
                <a:cubicBezTo>
                  <a:pt x="837" y="472"/>
                  <a:pt x="831" y="472"/>
                  <a:pt x="824" y="472"/>
                </a:cubicBezTo>
                <a:cubicBezTo>
                  <a:pt x="810" y="472"/>
                  <a:pt x="797" y="472"/>
                  <a:pt x="790" y="479"/>
                </a:cubicBezTo>
                <a:cubicBezTo>
                  <a:pt x="783" y="479"/>
                  <a:pt x="783" y="486"/>
                  <a:pt x="777" y="492"/>
                </a:cubicBezTo>
                <a:cubicBezTo>
                  <a:pt x="783" y="492"/>
                  <a:pt x="790" y="492"/>
                  <a:pt x="790" y="499"/>
                </a:cubicBezTo>
                <a:cubicBezTo>
                  <a:pt x="810" y="506"/>
                  <a:pt x="804" y="533"/>
                  <a:pt x="790" y="553"/>
                </a:cubicBezTo>
                <a:cubicBezTo>
                  <a:pt x="790" y="560"/>
                  <a:pt x="783" y="560"/>
                  <a:pt x="783" y="567"/>
                </a:cubicBezTo>
                <a:cubicBezTo>
                  <a:pt x="777" y="560"/>
                  <a:pt x="770" y="560"/>
                  <a:pt x="763" y="560"/>
                </a:cubicBezTo>
                <a:cubicBezTo>
                  <a:pt x="756" y="560"/>
                  <a:pt x="756" y="560"/>
                  <a:pt x="756" y="560"/>
                </a:cubicBezTo>
                <a:cubicBezTo>
                  <a:pt x="750" y="553"/>
                  <a:pt x="750" y="553"/>
                  <a:pt x="743" y="553"/>
                </a:cubicBezTo>
                <a:cubicBezTo>
                  <a:pt x="736" y="553"/>
                  <a:pt x="736" y="553"/>
                  <a:pt x="729" y="553"/>
                </a:cubicBezTo>
                <a:cubicBezTo>
                  <a:pt x="716" y="553"/>
                  <a:pt x="709" y="553"/>
                  <a:pt x="696" y="553"/>
                </a:cubicBezTo>
                <a:cubicBezTo>
                  <a:pt x="689" y="553"/>
                  <a:pt x="675" y="560"/>
                  <a:pt x="668" y="567"/>
                </a:cubicBezTo>
                <a:cubicBezTo>
                  <a:pt x="662" y="567"/>
                  <a:pt x="662" y="567"/>
                  <a:pt x="655" y="567"/>
                </a:cubicBezTo>
                <a:cubicBezTo>
                  <a:pt x="655" y="573"/>
                  <a:pt x="648" y="573"/>
                  <a:pt x="641" y="580"/>
                </a:cubicBezTo>
                <a:lnTo>
                  <a:pt x="635" y="587"/>
                </a:lnTo>
                <a:cubicBezTo>
                  <a:pt x="608" y="546"/>
                  <a:pt x="621" y="465"/>
                  <a:pt x="594" y="425"/>
                </a:cubicBezTo>
                <a:cubicBezTo>
                  <a:pt x="594" y="425"/>
                  <a:pt x="587" y="418"/>
                  <a:pt x="581" y="418"/>
                </a:cubicBezTo>
                <a:cubicBezTo>
                  <a:pt x="533" y="445"/>
                  <a:pt x="527" y="519"/>
                  <a:pt x="513" y="560"/>
                </a:cubicBezTo>
                <a:cubicBezTo>
                  <a:pt x="506" y="580"/>
                  <a:pt x="500" y="587"/>
                  <a:pt x="493" y="587"/>
                </a:cubicBezTo>
                <a:cubicBezTo>
                  <a:pt x="479" y="587"/>
                  <a:pt x="473" y="580"/>
                  <a:pt x="459" y="567"/>
                </a:cubicBezTo>
                <a:cubicBezTo>
                  <a:pt x="459" y="587"/>
                  <a:pt x="459" y="600"/>
                  <a:pt x="459" y="614"/>
                </a:cubicBezTo>
                <a:cubicBezTo>
                  <a:pt x="452" y="614"/>
                  <a:pt x="445" y="614"/>
                  <a:pt x="439" y="614"/>
                </a:cubicBezTo>
                <a:cubicBezTo>
                  <a:pt x="432" y="607"/>
                  <a:pt x="418" y="607"/>
                  <a:pt x="405" y="600"/>
                </a:cubicBezTo>
                <a:cubicBezTo>
                  <a:pt x="398" y="594"/>
                  <a:pt x="385" y="587"/>
                  <a:pt x="378" y="580"/>
                </a:cubicBezTo>
                <a:cubicBezTo>
                  <a:pt x="371" y="580"/>
                  <a:pt x="364" y="573"/>
                  <a:pt x="358" y="567"/>
                </a:cubicBezTo>
                <a:cubicBezTo>
                  <a:pt x="351" y="560"/>
                  <a:pt x="344" y="553"/>
                  <a:pt x="337" y="546"/>
                </a:cubicBezTo>
                <a:cubicBezTo>
                  <a:pt x="324" y="533"/>
                  <a:pt x="310" y="513"/>
                  <a:pt x="304" y="492"/>
                </a:cubicBezTo>
                <a:cubicBezTo>
                  <a:pt x="290" y="465"/>
                  <a:pt x="283" y="438"/>
                  <a:pt x="277" y="411"/>
                </a:cubicBezTo>
                <a:cubicBezTo>
                  <a:pt x="263" y="364"/>
                  <a:pt x="256" y="310"/>
                  <a:pt x="250" y="256"/>
                </a:cubicBezTo>
                <a:cubicBezTo>
                  <a:pt x="250" y="229"/>
                  <a:pt x="250" y="195"/>
                  <a:pt x="250" y="168"/>
                </a:cubicBezTo>
                <a:cubicBezTo>
                  <a:pt x="256" y="108"/>
                  <a:pt x="263" y="47"/>
                  <a:pt x="277" y="6"/>
                </a:cubicBezTo>
                <a:cubicBezTo>
                  <a:pt x="277" y="6"/>
                  <a:pt x="277" y="6"/>
                  <a:pt x="277" y="0"/>
                </a:cubicBezTo>
                <a:cubicBezTo>
                  <a:pt x="270" y="6"/>
                  <a:pt x="256" y="6"/>
                  <a:pt x="250" y="6"/>
                </a:cubicBezTo>
                <a:cubicBezTo>
                  <a:pt x="243" y="13"/>
                  <a:pt x="229" y="13"/>
                  <a:pt x="223" y="20"/>
                </a:cubicBezTo>
                <a:cubicBezTo>
                  <a:pt x="216" y="20"/>
                  <a:pt x="216" y="20"/>
                  <a:pt x="216" y="20"/>
                </a:cubicBezTo>
                <a:cubicBezTo>
                  <a:pt x="209" y="20"/>
                  <a:pt x="202" y="27"/>
                  <a:pt x="196" y="27"/>
                </a:cubicBezTo>
                <a:cubicBezTo>
                  <a:pt x="182" y="33"/>
                  <a:pt x="169" y="40"/>
                  <a:pt x="155" y="47"/>
                </a:cubicBezTo>
                <a:cubicBezTo>
                  <a:pt x="142" y="54"/>
                  <a:pt x="142" y="54"/>
                  <a:pt x="142" y="54"/>
                </a:cubicBezTo>
                <a:cubicBezTo>
                  <a:pt x="135" y="54"/>
                  <a:pt x="135" y="54"/>
                  <a:pt x="135" y="54"/>
                </a:cubicBezTo>
                <a:cubicBezTo>
                  <a:pt x="128" y="60"/>
                  <a:pt x="121" y="60"/>
                  <a:pt x="115" y="67"/>
                </a:cubicBezTo>
                <a:cubicBezTo>
                  <a:pt x="108" y="67"/>
                  <a:pt x="108" y="67"/>
                  <a:pt x="101" y="67"/>
                </a:cubicBezTo>
                <a:cubicBezTo>
                  <a:pt x="94" y="74"/>
                  <a:pt x="88" y="74"/>
                  <a:pt x="74" y="81"/>
                </a:cubicBezTo>
                <a:cubicBezTo>
                  <a:pt x="61" y="87"/>
                  <a:pt x="40" y="94"/>
                  <a:pt x="13" y="94"/>
                </a:cubicBezTo>
                <a:cubicBezTo>
                  <a:pt x="13" y="101"/>
                  <a:pt x="7" y="101"/>
                  <a:pt x="0" y="101"/>
                </a:cubicBezTo>
                <a:cubicBezTo>
                  <a:pt x="7" y="101"/>
                  <a:pt x="13" y="101"/>
                  <a:pt x="13" y="101"/>
                </a:cubicBezTo>
                <a:cubicBezTo>
                  <a:pt x="40" y="101"/>
                  <a:pt x="61" y="101"/>
                  <a:pt x="74" y="108"/>
                </a:cubicBezTo>
                <a:cubicBezTo>
                  <a:pt x="88" y="114"/>
                  <a:pt x="94" y="114"/>
                  <a:pt x="101" y="121"/>
                </a:cubicBezTo>
                <a:cubicBezTo>
                  <a:pt x="108" y="128"/>
                  <a:pt x="108" y="128"/>
                  <a:pt x="115" y="135"/>
                </a:cubicBezTo>
                <a:cubicBezTo>
                  <a:pt x="121" y="141"/>
                  <a:pt x="128" y="148"/>
                  <a:pt x="135" y="155"/>
                </a:cubicBezTo>
                <a:lnTo>
                  <a:pt x="142" y="162"/>
                </a:lnTo>
                <a:cubicBezTo>
                  <a:pt x="148" y="168"/>
                  <a:pt x="148" y="182"/>
                  <a:pt x="155" y="189"/>
                </a:cubicBezTo>
                <a:cubicBezTo>
                  <a:pt x="175" y="236"/>
                  <a:pt x="175" y="283"/>
                  <a:pt x="175" y="324"/>
                </a:cubicBezTo>
                <a:cubicBezTo>
                  <a:pt x="182" y="317"/>
                  <a:pt x="189" y="324"/>
                  <a:pt x="196" y="330"/>
                </a:cubicBezTo>
                <a:cubicBezTo>
                  <a:pt x="209" y="344"/>
                  <a:pt x="209" y="371"/>
                  <a:pt x="216" y="405"/>
                </a:cubicBezTo>
                <a:cubicBezTo>
                  <a:pt x="216" y="411"/>
                  <a:pt x="223" y="418"/>
                  <a:pt x="223" y="432"/>
                </a:cubicBezTo>
                <a:cubicBezTo>
                  <a:pt x="229" y="506"/>
                  <a:pt x="229" y="600"/>
                  <a:pt x="229" y="641"/>
                </a:cubicBezTo>
                <a:cubicBezTo>
                  <a:pt x="236" y="634"/>
                  <a:pt x="243" y="641"/>
                  <a:pt x="250" y="655"/>
                </a:cubicBezTo>
                <a:cubicBezTo>
                  <a:pt x="256" y="661"/>
                  <a:pt x="263" y="675"/>
                  <a:pt x="277" y="688"/>
                </a:cubicBezTo>
                <a:cubicBezTo>
                  <a:pt x="283" y="702"/>
                  <a:pt x="290" y="715"/>
                  <a:pt x="304" y="729"/>
                </a:cubicBezTo>
                <a:cubicBezTo>
                  <a:pt x="310" y="736"/>
                  <a:pt x="317" y="742"/>
                  <a:pt x="324" y="749"/>
                </a:cubicBezTo>
                <a:cubicBezTo>
                  <a:pt x="324" y="763"/>
                  <a:pt x="324" y="769"/>
                  <a:pt x="331" y="783"/>
                </a:cubicBezTo>
                <a:cubicBezTo>
                  <a:pt x="337" y="783"/>
                  <a:pt x="337" y="783"/>
                  <a:pt x="337" y="783"/>
                </a:cubicBezTo>
                <a:cubicBezTo>
                  <a:pt x="344" y="783"/>
                  <a:pt x="351" y="790"/>
                  <a:pt x="358" y="790"/>
                </a:cubicBezTo>
                <a:cubicBezTo>
                  <a:pt x="364" y="790"/>
                  <a:pt x="371" y="790"/>
                  <a:pt x="378" y="796"/>
                </a:cubicBezTo>
                <a:cubicBezTo>
                  <a:pt x="385" y="796"/>
                  <a:pt x="398" y="803"/>
                  <a:pt x="405" y="810"/>
                </a:cubicBezTo>
                <a:cubicBezTo>
                  <a:pt x="398" y="783"/>
                  <a:pt x="398" y="776"/>
                  <a:pt x="405" y="769"/>
                </a:cubicBezTo>
                <a:cubicBezTo>
                  <a:pt x="412" y="763"/>
                  <a:pt x="425" y="763"/>
                  <a:pt x="439" y="763"/>
                </a:cubicBezTo>
                <a:cubicBezTo>
                  <a:pt x="445" y="763"/>
                  <a:pt x="452" y="763"/>
                  <a:pt x="459" y="763"/>
                </a:cubicBezTo>
                <a:cubicBezTo>
                  <a:pt x="473" y="763"/>
                  <a:pt x="479" y="763"/>
                  <a:pt x="493" y="763"/>
                </a:cubicBezTo>
                <a:cubicBezTo>
                  <a:pt x="493" y="763"/>
                  <a:pt x="493" y="763"/>
                  <a:pt x="500" y="756"/>
                </a:cubicBezTo>
                <a:cubicBezTo>
                  <a:pt x="506" y="776"/>
                  <a:pt x="513" y="790"/>
                  <a:pt x="513" y="803"/>
                </a:cubicBezTo>
                <a:cubicBezTo>
                  <a:pt x="520" y="817"/>
                  <a:pt x="520" y="830"/>
                  <a:pt x="513" y="844"/>
                </a:cubicBezTo>
                <a:cubicBezTo>
                  <a:pt x="513" y="850"/>
                  <a:pt x="513" y="857"/>
                  <a:pt x="506" y="864"/>
                </a:cubicBezTo>
                <a:cubicBezTo>
                  <a:pt x="500" y="864"/>
                  <a:pt x="493" y="864"/>
                  <a:pt x="493" y="864"/>
                </a:cubicBezTo>
                <a:cubicBezTo>
                  <a:pt x="479" y="864"/>
                  <a:pt x="473" y="864"/>
                  <a:pt x="459" y="864"/>
                </a:cubicBezTo>
                <a:cubicBezTo>
                  <a:pt x="452" y="864"/>
                  <a:pt x="445" y="864"/>
                  <a:pt x="439" y="864"/>
                </a:cubicBezTo>
                <a:cubicBezTo>
                  <a:pt x="432" y="871"/>
                  <a:pt x="418" y="871"/>
                  <a:pt x="405" y="871"/>
                </a:cubicBezTo>
                <a:cubicBezTo>
                  <a:pt x="398" y="877"/>
                  <a:pt x="385" y="877"/>
                  <a:pt x="378" y="884"/>
                </a:cubicBezTo>
                <a:cubicBezTo>
                  <a:pt x="371" y="884"/>
                  <a:pt x="364" y="891"/>
                  <a:pt x="358" y="891"/>
                </a:cubicBezTo>
                <a:cubicBezTo>
                  <a:pt x="358" y="898"/>
                  <a:pt x="358" y="898"/>
                  <a:pt x="358" y="898"/>
                </a:cubicBezTo>
                <a:cubicBezTo>
                  <a:pt x="358" y="918"/>
                  <a:pt x="358" y="931"/>
                  <a:pt x="358" y="945"/>
                </a:cubicBezTo>
                <a:cubicBezTo>
                  <a:pt x="358" y="965"/>
                  <a:pt x="364" y="992"/>
                  <a:pt x="378" y="1006"/>
                </a:cubicBezTo>
                <a:cubicBezTo>
                  <a:pt x="378" y="1012"/>
                  <a:pt x="378" y="1012"/>
                  <a:pt x="385" y="1019"/>
                </a:cubicBezTo>
                <a:cubicBezTo>
                  <a:pt x="378" y="1019"/>
                  <a:pt x="378" y="1026"/>
                  <a:pt x="378" y="1033"/>
                </a:cubicBezTo>
                <a:cubicBezTo>
                  <a:pt x="364" y="1060"/>
                  <a:pt x="364" y="1093"/>
                  <a:pt x="364" y="1127"/>
                </a:cubicBezTo>
                <a:lnTo>
                  <a:pt x="358" y="1127"/>
                </a:lnTo>
                <a:cubicBezTo>
                  <a:pt x="351" y="1134"/>
                  <a:pt x="344" y="1134"/>
                  <a:pt x="337" y="1141"/>
                </a:cubicBezTo>
                <a:cubicBezTo>
                  <a:pt x="331" y="1147"/>
                  <a:pt x="331" y="1154"/>
                  <a:pt x="324" y="1161"/>
                </a:cubicBezTo>
                <a:cubicBezTo>
                  <a:pt x="317" y="1147"/>
                  <a:pt x="310" y="1141"/>
                  <a:pt x="304" y="1134"/>
                </a:cubicBezTo>
                <a:cubicBezTo>
                  <a:pt x="297" y="1134"/>
                  <a:pt x="283" y="1127"/>
                  <a:pt x="277" y="1127"/>
                </a:cubicBezTo>
                <a:cubicBezTo>
                  <a:pt x="270" y="1127"/>
                  <a:pt x="263" y="1127"/>
                  <a:pt x="256" y="1134"/>
                </a:cubicBezTo>
                <a:cubicBezTo>
                  <a:pt x="256" y="1134"/>
                  <a:pt x="256" y="1134"/>
                  <a:pt x="250" y="1134"/>
                </a:cubicBezTo>
                <a:cubicBezTo>
                  <a:pt x="223" y="1174"/>
                  <a:pt x="229" y="1208"/>
                  <a:pt x="250" y="1235"/>
                </a:cubicBezTo>
                <a:cubicBezTo>
                  <a:pt x="256" y="1242"/>
                  <a:pt x="263" y="1249"/>
                  <a:pt x="277" y="1255"/>
                </a:cubicBezTo>
                <a:cubicBezTo>
                  <a:pt x="283" y="1262"/>
                  <a:pt x="290" y="1262"/>
                  <a:pt x="304" y="1269"/>
                </a:cubicBezTo>
                <a:cubicBezTo>
                  <a:pt x="310" y="1276"/>
                  <a:pt x="324" y="1276"/>
                  <a:pt x="331" y="1276"/>
                </a:cubicBezTo>
                <a:cubicBezTo>
                  <a:pt x="331" y="1262"/>
                  <a:pt x="331" y="1249"/>
                  <a:pt x="331" y="1235"/>
                </a:cubicBezTo>
                <a:cubicBezTo>
                  <a:pt x="337" y="1235"/>
                  <a:pt x="337" y="1235"/>
                  <a:pt x="337" y="1235"/>
                </a:cubicBezTo>
                <a:cubicBezTo>
                  <a:pt x="358" y="1235"/>
                  <a:pt x="358" y="1235"/>
                  <a:pt x="358" y="1235"/>
                </a:cubicBezTo>
                <a:cubicBezTo>
                  <a:pt x="378" y="1235"/>
                  <a:pt x="378" y="1235"/>
                  <a:pt x="378" y="1235"/>
                </a:cubicBezTo>
                <a:cubicBezTo>
                  <a:pt x="405" y="1235"/>
                  <a:pt x="405" y="1235"/>
                  <a:pt x="405" y="1235"/>
                </a:cubicBezTo>
                <a:cubicBezTo>
                  <a:pt x="412" y="1235"/>
                  <a:pt x="412" y="1235"/>
                  <a:pt x="412" y="1235"/>
                </a:cubicBezTo>
                <a:cubicBezTo>
                  <a:pt x="425" y="1222"/>
                  <a:pt x="425" y="1208"/>
                  <a:pt x="425" y="1201"/>
                </a:cubicBezTo>
                <a:cubicBezTo>
                  <a:pt x="432" y="1201"/>
                  <a:pt x="439" y="1201"/>
                  <a:pt x="439" y="1201"/>
                </a:cubicBezTo>
                <a:cubicBezTo>
                  <a:pt x="445" y="1201"/>
                  <a:pt x="452" y="1201"/>
                  <a:pt x="459" y="1195"/>
                </a:cubicBezTo>
                <a:cubicBezTo>
                  <a:pt x="473" y="1195"/>
                  <a:pt x="479" y="1195"/>
                  <a:pt x="493" y="1188"/>
                </a:cubicBezTo>
                <a:cubicBezTo>
                  <a:pt x="500" y="1181"/>
                  <a:pt x="506" y="1174"/>
                  <a:pt x="513" y="1168"/>
                </a:cubicBezTo>
                <a:cubicBezTo>
                  <a:pt x="527" y="1154"/>
                  <a:pt x="527" y="1141"/>
                  <a:pt x="533" y="1127"/>
                </a:cubicBezTo>
                <a:cubicBezTo>
                  <a:pt x="547" y="1114"/>
                  <a:pt x="554" y="1093"/>
                  <a:pt x="567" y="1073"/>
                </a:cubicBezTo>
                <a:cubicBezTo>
                  <a:pt x="567" y="1073"/>
                  <a:pt x="574" y="1073"/>
                  <a:pt x="581" y="1080"/>
                </a:cubicBezTo>
                <a:cubicBezTo>
                  <a:pt x="587" y="1080"/>
                  <a:pt x="587" y="1080"/>
                  <a:pt x="594" y="1080"/>
                </a:cubicBezTo>
                <a:cubicBezTo>
                  <a:pt x="608" y="1087"/>
                  <a:pt x="628" y="1093"/>
                  <a:pt x="641" y="1100"/>
                </a:cubicBezTo>
                <a:cubicBezTo>
                  <a:pt x="648" y="1100"/>
                  <a:pt x="655" y="1100"/>
                  <a:pt x="655" y="1100"/>
                </a:cubicBezTo>
                <a:cubicBezTo>
                  <a:pt x="662" y="1100"/>
                  <a:pt x="662" y="1100"/>
                  <a:pt x="668" y="1100"/>
                </a:cubicBezTo>
                <a:cubicBezTo>
                  <a:pt x="675" y="1107"/>
                  <a:pt x="675" y="1107"/>
                  <a:pt x="682" y="1107"/>
                </a:cubicBezTo>
                <a:cubicBezTo>
                  <a:pt x="682" y="1026"/>
                  <a:pt x="682" y="1026"/>
                  <a:pt x="682" y="1026"/>
                </a:cubicBezTo>
                <a:cubicBezTo>
                  <a:pt x="689" y="1026"/>
                  <a:pt x="689" y="1026"/>
                  <a:pt x="696" y="1033"/>
                </a:cubicBezTo>
                <a:cubicBezTo>
                  <a:pt x="709" y="1033"/>
                  <a:pt x="716" y="1039"/>
                  <a:pt x="729" y="1046"/>
                </a:cubicBezTo>
                <a:cubicBezTo>
                  <a:pt x="736" y="1046"/>
                  <a:pt x="736" y="1046"/>
                  <a:pt x="743" y="1053"/>
                </a:cubicBezTo>
                <a:cubicBezTo>
                  <a:pt x="750" y="1053"/>
                  <a:pt x="750" y="1053"/>
                  <a:pt x="756" y="1060"/>
                </a:cubicBezTo>
                <a:cubicBezTo>
                  <a:pt x="763" y="1060"/>
                  <a:pt x="763" y="1060"/>
                  <a:pt x="763" y="1060"/>
                </a:cubicBezTo>
                <a:cubicBezTo>
                  <a:pt x="770" y="1066"/>
                  <a:pt x="783" y="1066"/>
                  <a:pt x="790" y="1073"/>
                </a:cubicBezTo>
                <a:cubicBezTo>
                  <a:pt x="797" y="1073"/>
                  <a:pt x="804" y="1080"/>
                  <a:pt x="810" y="1080"/>
                </a:cubicBezTo>
                <a:cubicBezTo>
                  <a:pt x="810" y="1087"/>
                  <a:pt x="824" y="1093"/>
                  <a:pt x="824" y="1107"/>
                </a:cubicBezTo>
                <a:cubicBezTo>
                  <a:pt x="831" y="1107"/>
                  <a:pt x="831" y="1107"/>
                  <a:pt x="831" y="1107"/>
                </a:cubicBezTo>
                <a:lnTo>
                  <a:pt x="837" y="1100"/>
                </a:lnTo>
                <a:cubicBezTo>
                  <a:pt x="837" y="1100"/>
                  <a:pt x="844" y="1100"/>
                  <a:pt x="844" y="1107"/>
                </a:cubicBezTo>
                <a:cubicBezTo>
                  <a:pt x="851" y="1107"/>
                  <a:pt x="858" y="1114"/>
                  <a:pt x="858" y="1114"/>
                </a:cubicBezTo>
                <a:cubicBezTo>
                  <a:pt x="858" y="1100"/>
                  <a:pt x="858" y="1093"/>
                  <a:pt x="858" y="1080"/>
                </a:cubicBezTo>
                <a:cubicBezTo>
                  <a:pt x="871" y="1093"/>
                  <a:pt x="878" y="1107"/>
                  <a:pt x="891" y="1120"/>
                </a:cubicBezTo>
                <a:cubicBezTo>
                  <a:pt x="905" y="1134"/>
                  <a:pt x="918" y="1147"/>
                  <a:pt x="932" y="1161"/>
                </a:cubicBezTo>
                <a:cubicBezTo>
                  <a:pt x="939" y="1168"/>
                  <a:pt x="952" y="1174"/>
                  <a:pt x="959" y="1181"/>
                </a:cubicBezTo>
                <a:cubicBezTo>
                  <a:pt x="966" y="1188"/>
                  <a:pt x="966" y="1188"/>
                  <a:pt x="972" y="1188"/>
                </a:cubicBezTo>
                <a:cubicBezTo>
                  <a:pt x="986" y="1201"/>
                  <a:pt x="1006" y="1208"/>
                  <a:pt x="1019" y="1208"/>
                </a:cubicBezTo>
                <a:cubicBezTo>
                  <a:pt x="1033" y="1215"/>
                  <a:pt x="1047" y="1215"/>
                  <a:pt x="1067" y="1215"/>
                </a:cubicBezTo>
                <a:cubicBezTo>
                  <a:pt x="1080" y="1215"/>
                  <a:pt x="1094" y="1215"/>
                  <a:pt x="1114" y="1215"/>
                </a:cubicBezTo>
                <a:cubicBezTo>
                  <a:pt x="1121" y="1208"/>
                  <a:pt x="1128" y="1208"/>
                  <a:pt x="1134" y="1201"/>
                </a:cubicBezTo>
                <a:cubicBezTo>
                  <a:pt x="1134" y="1181"/>
                  <a:pt x="1121" y="1168"/>
                  <a:pt x="1114" y="1154"/>
                </a:cubicBezTo>
                <a:cubicBezTo>
                  <a:pt x="1100" y="1141"/>
                  <a:pt x="1080" y="1134"/>
                  <a:pt x="1067" y="1127"/>
                </a:cubicBezTo>
                <a:cubicBezTo>
                  <a:pt x="1053" y="1120"/>
                  <a:pt x="1033" y="1120"/>
                  <a:pt x="1019" y="1114"/>
                </a:cubicBezTo>
                <a:cubicBezTo>
                  <a:pt x="1006" y="1114"/>
                  <a:pt x="986" y="1107"/>
                  <a:pt x="972" y="1107"/>
                </a:cubicBezTo>
                <a:cubicBezTo>
                  <a:pt x="959" y="1107"/>
                  <a:pt x="959" y="1107"/>
                  <a:pt x="959" y="1107"/>
                </a:cubicBezTo>
                <a:cubicBezTo>
                  <a:pt x="952" y="1100"/>
                  <a:pt x="939" y="1100"/>
                  <a:pt x="932" y="1100"/>
                </a:cubicBezTo>
                <a:cubicBezTo>
                  <a:pt x="918" y="1100"/>
                  <a:pt x="905" y="1093"/>
                  <a:pt x="891" y="1093"/>
                </a:cubicBezTo>
                <a:cubicBezTo>
                  <a:pt x="878" y="1087"/>
                  <a:pt x="871" y="1087"/>
                  <a:pt x="858" y="1080"/>
                </a:cubicBezTo>
                <a:lnTo>
                  <a:pt x="858" y="1073"/>
                </a:lnTo>
                <a:cubicBezTo>
                  <a:pt x="871" y="1066"/>
                  <a:pt x="878" y="1066"/>
                  <a:pt x="891" y="1073"/>
                </a:cubicBezTo>
                <a:cubicBezTo>
                  <a:pt x="905" y="1073"/>
                  <a:pt x="918" y="1080"/>
                  <a:pt x="932" y="1087"/>
                </a:cubicBezTo>
                <a:cubicBezTo>
                  <a:pt x="939" y="1093"/>
                  <a:pt x="952" y="1100"/>
                  <a:pt x="959" y="1100"/>
                </a:cubicBezTo>
                <a:cubicBezTo>
                  <a:pt x="966" y="1100"/>
                  <a:pt x="966" y="1107"/>
                  <a:pt x="972" y="1107"/>
                </a:cubicBezTo>
                <a:cubicBezTo>
                  <a:pt x="986" y="1107"/>
                  <a:pt x="1006" y="1107"/>
                  <a:pt x="1019" y="1093"/>
                </a:cubicBezTo>
                <a:cubicBezTo>
                  <a:pt x="1026" y="1093"/>
                  <a:pt x="1026" y="1087"/>
                  <a:pt x="1033" y="1087"/>
                </a:cubicBezTo>
                <a:cubicBezTo>
                  <a:pt x="1026" y="1080"/>
                  <a:pt x="1026" y="1073"/>
                  <a:pt x="1019" y="1066"/>
                </a:cubicBezTo>
                <a:cubicBezTo>
                  <a:pt x="1006" y="1046"/>
                  <a:pt x="986" y="1026"/>
                  <a:pt x="972" y="1006"/>
                </a:cubicBezTo>
                <a:cubicBezTo>
                  <a:pt x="966" y="999"/>
                  <a:pt x="966" y="985"/>
                  <a:pt x="959" y="979"/>
                </a:cubicBezTo>
                <a:cubicBezTo>
                  <a:pt x="952" y="952"/>
                  <a:pt x="945" y="925"/>
                  <a:pt x="952" y="891"/>
                </a:cubicBezTo>
                <a:cubicBezTo>
                  <a:pt x="959" y="891"/>
                  <a:pt x="959" y="891"/>
                  <a:pt x="959" y="891"/>
                </a:cubicBezTo>
                <a:cubicBezTo>
                  <a:pt x="966" y="891"/>
                  <a:pt x="966" y="891"/>
                  <a:pt x="972" y="891"/>
                </a:cubicBezTo>
                <a:cubicBezTo>
                  <a:pt x="993" y="884"/>
                  <a:pt x="1006" y="877"/>
                  <a:pt x="1019" y="871"/>
                </a:cubicBezTo>
                <a:cubicBezTo>
                  <a:pt x="1033" y="864"/>
                  <a:pt x="1047" y="850"/>
                  <a:pt x="1067" y="844"/>
                </a:cubicBezTo>
                <a:cubicBezTo>
                  <a:pt x="1067" y="844"/>
                  <a:pt x="1074" y="837"/>
                  <a:pt x="1080" y="837"/>
                </a:cubicBezTo>
                <a:cubicBezTo>
                  <a:pt x="1094" y="850"/>
                  <a:pt x="1100" y="864"/>
                  <a:pt x="1114" y="877"/>
                </a:cubicBezTo>
                <a:cubicBezTo>
                  <a:pt x="1121" y="891"/>
                  <a:pt x="1134" y="898"/>
                  <a:pt x="1148" y="911"/>
                </a:cubicBezTo>
                <a:cubicBezTo>
                  <a:pt x="1155" y="918"/>
                  <a:pt x="1161" y="925"/>
                  <a:pt x="1168" y="931"/>
                </a:cubicBezTo>
                <a:cubicBezTo>
                  <a:pt x="1181" y="938"/>
                  <a:pt x="1195" y="952"/>
                  <a:pt x="1215" y="952"/>
                </a:cubicBezTo>
                <a:cubicBezTo>
                  <a:pt x="1229" y="958"/>
                  <a:pt x="1236" y="958"/>
                  <a:pt x="1242" y="958"/>
                </a:cubicBezTo>
                <a:cubicBezTo>
                  <a:pt x="1249" y="979"/>
                  <a:pt x="1263" y="1006"/>
                  <a:pt x="1276" y="1019"/>
                </a:cubicBezTo>
                <a:cubicBezTo>
                  <a:pt x="1283" y="1026"/>
                  <a:pt x="1290" y="1026"/>
                  <a:pt x="1296" y="1033"/>
                </a:cubicBezTo>
                <a:cubicBezTo>
                  <a:pt x="1310" y="1033"/>
                  <a:pt x="1317" y="1033"/>
                  <a:pt x="1330" y="1019"/>
                </a:cubicBezTo>
                <a:cubicBezTo>
                  <a:pt x="1330" y="1026"/>
                  <a:pt x="1337" y="1033"/>
                  <a:pt x="1337" y="1033"/>
                </a:cubicBezTo>
                <a:cubicBezTo>
                  <a:pt x="1344" y="1039"/>
                  <a:pt x="1350" y="1046"/>
                  <a:pt x="1357" y="1046"/>
                </a:cubicBezTo>
                <a:cubicBezTo>
                  <a:pt x="1364" y="1053"/>
                  <a:pt x="1371" y="1053"/>
                  <a:pt x="1377" y="1060"/>
                </a:cubicBezTo>
                <a:cubicBezTo>
                  <a:pt x="1384" y="1066"/>
                  <a:pt x="1384" y="1066"/>
                  <a:pt x="1384" y="1066"/>
                </a:cubicBezTo>
                <a:cubicBezTo>
                  <a:pt x="1398" y="1073"/>
                  <a:pt x="1418" y="1080"/>
                  <a:pt x="1425" y="1087"/>
                </a:cubicBezTo>
                <a:cubicBezTo>
                  <a:pt x="1438" y="1093"/>
                  <a:pt x="1445" y="1107"/>
                  <a:pt x="1445" y="1127"/>
                </a:cubicBezTo>
                <a:cubicBezTo>
                  <a:pt x="1438" y="1127"/>
                  <a:pt x="1431" y="1127"/>
                  <a:pt x="1425" y="1127"/>
                </a:cubicBezTo>
                <a:cubicBezTo>
                  <a:pt x="1357" y="1134"/>
                  <a:pt x="1425" y="1181"/>
                  <a:pt x="1425" y="1228"/>
                </a:cubicBezTo>
                <a:cubicBezTo>
                  <a:pt x="1425" y="1235"/>
                  <a:pt x="1425" y="1242"/>
                  <a:pt x="1425" y="1249"/>
                </a:cubicBezTo>
                <a:cubicBezTo>
                  <a:pt x="1425" y="1255"/>
                  <a:pt x="1425" y="1255"/>
                  <a:pt x="1425" y="1255"/>
                </a:cubicBezTo>
                <a:cubicBezTo>
                  <a:pt x="1431" y="1255"/>
                  <a:pt x="1445" y="1262"/>
                  <a:pt x="1452" y="1262"/>
                </a:cubicBezTo>
                <a:cubicBezTo>
                  <a:pt x="1459" y="1269"/>
                  <a:pt x="1472" y="1269"/>
                  <a:pt x="1479" y="1276"/>
                </a:cubicBezTo>
                <a:cubicBezTo>
                  <a:pt x="1479" y="1276"/>
                  <a:pt x="1479" y="1276"/>
                  <a:pt x="1486" y="1276"/>
                </a:cubicBezTo>
                <a:cubicBezTo>
                  <a:pt x="1499" y="1282"/>
                  <a:pt x="1506" y="1282"/>
                  <a:pt x="1519" y="1282"/>
                </a:cubicBezTo>
                <a:cubicBezTo>
                  <a:pt x="1533" y="1282"/>
                  <a:pt x="1552" y="1276"/>
                  <a:pt x="1566" y="1276"/>
                </a:cubicBezTo>
                <a:cubicBezTo>
                  <a:pt x="1593" y="1269"/>
                  <a:pt x="1620" y="1262"/>
                  <a:pt x="1647" y="1262"/>
                </a:cubicBezTo>
                <a:cubicBezTo>
                  <a:pt x="1660" y="1262"/>
                  <a:pt x="1667" y="1262"/>
                  <a:pt x="1680" y="1262"/>
                </a:cubicBezTo>
                <a:cubicBezTo>
                  <a:pt x="1687" y="1269"/>
                  <a:pt x="1694" y="1269"/>
                  <a:pt x="1701" y="1269"/>
                </a:cubicBezTo>
                <a:cubicBezTo>
                  <a:pt x="1707" y="1269"/>
                  <a:pt x="1714" y="1269"/>
                  <a:pt x="1714" y="1276"/>
                </a:cubicBezTo>
                <a:cubicBezTo>
                  <a:pt x="1721" y="1276"/>
                  <a:pt x="1721" y="1276"/>
                  <a:pt x="1721" y="1276"/>
                </a:cubicBezTo>
                <a:cubicBezTo>
                  <a:pt x="1721" y="1100"/>
                  <a:pt x="1721" y="1100"/>
                  <a:pt x="1721" y="1100"/>
                </a:cubicBezTo>
                <a:cubicBezTo>
                  <a:pt x="1721" y="1100"/>
                  <a:pt x="1721" y="1100"/>
                  <a:pt x="1714" y="1100"/>
                </a:cubicBezTo>
                <a:cubicBezTo>
                  <a:pt x="1714" y="1100"/>
                  <a:pt x="1707" y="1093"/>
                  <a:pt x="1701" y="1093"/>
                </a:cubicBezTo>
                <a:cubicBezTo>
                  <a:pt x="1694" y="1087"/>
                  <a:pt x="1687" y="1087"/>
                  <a:pt x="1680" y="1080"/>
                </a:cubicBezTo>
                <a:cubicBezTo>
                  <a:pt x="1667" y="1073"/>
                  <a:pt x="1660" y="1066"/>
                  <a:pt x="1647" y="1060"/>
                </a:cubicBezTo>
                <a:cubicBezTo>
                  <a:pt x="1626" y="1046"/>
                  <a:pt x="1593" y="1026"/>
                  <a:pt x="1566" y="1006"/>
                </a:cubicBezTo>
                <a:cubicBezTo>
                  <a:pt x="1552" y="999"/>
                  <a:pt x="1533" y="992"/>
                  <a:pt x="1519" y="979"/>
                </a:cubicBezTo>
                <a:cubicBezTo>
                  <a:pt x="1506" y="979"/>
                  <a:pt x="1492" y="972"/>
                  <a:pt x="1486" y="972"/>
                </a:cubicBezTo>
                <a:cubicBezTo>
                  <a:pt x="1479" y="965"/>
                  <a:pt x="1479" y="965"/>
                  <a:pt x="1479" y="965"/>
                </a:cubicBezTo>
                <a:cubicBezTo>
                  <a:pt x="1472" y="965"/>
                  <a:pt x="1459" y="965"/>
                  <a:pt x="1452" y="958"/>
                </a:cubicBezTo>
                <a:cubicBezTo>
                  <a:pt x="1445" y="958"/>
                  <a:pt x="1445" y="958"/>
                  <a:pt x="1445" y="958"/>
                </a:cubicBezTo>
                <a:cubicBezTo>
                  <a:pt x="1452" y="952"/>
                  <a:pt x="1452" y="952"/>
                  <a:pt x="1452" y="952"/>
                </a:cubicBezTo>
                <a:cubicBezTo>
                  <a:pt x="1459" y="952"/>
                  <a:pt x="1465" y="945"/>
                  <a:pt x="1472" y="938"/>
                </a:cubicBezTo>
                <a:lnTo>
                  <a:pt x="1479" y="938"/>
                </a:lnTo>
                <a:cubicBezTo>
                  <a:pt x="1479" y="938"/>
                  <a:pt x="1479" y="938"/>
                  <a:pt x="1486" y="938"/>
                </a:cubicBezTo>
                <a:cubicBezTo>
                  <a:pt x="1499" y="945"/>
                  <a:pt x="1506" y="938"/>
                  <a:pt x="1519" y="938"/>
                </a:cubicBezTo>
                <a:cubicBezTo>
                  <a:pt x="1526" y="931"/>
                  <a:pt x="1533" y="925"/>
                  <a:pt x="1533" y="918"/>
                </a:cubicBezTo>
                <a:cubicBezTo>
                  <a:pt x="1545" y="925"/>
                  <a:pt x="1559" y="925"/>
                  <a:pt x="1566" y="904"/>
                </a:cubicBezTo>
                <a:cubicBezTo>
                  <a:pt x="1572" y="898"/>
                  <a:pt x="1572" y="891"/>
                  <a:pt x="1572" y="884"/>
                </a:cubicBezTo>
                <a:cubicBezTo>
                  <a:pt x="1572" y="877"/>
                  <a:pt x="1566" y="877"/>
                  <a:pt x="1566" y="877"/>
                </a:cubicBezTo>
                <a:cubicBezTo>
                  <a:pt x="1566" y="877"/>
                  <a:pt x="1566" y="877"/>
                  <a:pt x="1559" y="877"/>
                </a:cubicBezTo>
                <a:cubicBezTo>
                  <a:pt x="1566" y="871"/>
                  <a:pt x="1566" y="871"/>
                  <a:pt x="1566" y="871"/>
                </a:cubicBezTo>
                <a:cubicBezTo>
                  <a:pt x="1586" y="864"/>
                  <a:pt x="1606" y="850"/>
                  <a:pt x="1633" y="837"/>
                </a:cubicBezTo>
                <a:cubicBezTo>
                  <a:pt x="1606" y="844"/>
                  <a:pt x="1586" y="844"/>
                  <a:pt x="1566" y="844"/>
                </a:cubicBezTo>
                <a:cubicBezTo>
                  <a:pt x="1552" y="844"/>
                  <a:pt x="1533" y="837"/>
                  <a:pt x="1519" y="830"/>
                </a:cubicBezTo>
                <a:cubicBezTo>
                  <a:pt x="1513" y="823"/>
                  <a:pt x="1499" y="823"/>
                  <a:pt x="1492" y="817"/>
                </a:cubicBezTo>
                <a:close/>
                <a:moveTo>
                  <a:pt x="405" y="675"/>
                </a:moveTo>
                <a:lnTo>
                  <a:pt x="405" y="675"/>
                </a:lnTo>
                <a:cubicBezTo>
                  <a:pt x="398" y="675"/>
                  <a:pt x="391" y="675"/>
                  <a:pt x="385" y="675"/>
                </a:cubicBezTo>
                <a:cubicBezTo>
                  <a:pt x="385" y="668"/>
                  <a:pt x="391" y="655"/>
                  <a:pt x="405" y="648"/>
                </a:cubicBezTo>
                <a:cubicBezTo>
                  <a:pt x="412" y="648"/>
                  <a:pt x="418" y="641"/>
                  <a:pt x="425" y="641"/>
                </a:cubicBezTo>
                <a:cubicBezTo>
                  <a:pt x="432" y="648"/>
                  <a:pt x="432" y="655"/>
                  <a:pt x="439" y="661"/>
                </a:cubicBezTo>
                <a:cubicBezTo>
                  <a:pt x="425" y="668"/>
                  <a:pt x="418" y="668"/>
                  <a:pt x="405" y="675"/>
                </a:cubicBezTo>
                <a:close/>
                <a:moveTo>
                  <a:pt x="459" y="722"/>
                </a:moveTo>
                <a:lnTo>
                  <a:pt x="459" y="722"/>
                </a:lnTo>
                <a:cubicBezTo>
                  <a:pt x="452" y="722"/>
                  <a:pt x="445" y="715"/>
                  <a:pt x="439" y="709"/>
                </a:cubicBezTo>
                <a:cubicBezTo>
                  <a:pt x="439" y="702"/>
                  <a:pt x="432" y="695"/>
                  <a:pt x="432" y="688"/>
                </a:cubicBezTo>
                <a:cubicBezTo>
                  <a:pt x="439" y="688"/>
                  <a:pt x="439" y="688"/>
                  <a:pt x="439" y="688"/>
                </a:cubicBezTo>
                <a:cubicBezTo>
                  <a:pt x="445" y="688"/>
                  <a:pt x="445" y="688"/>
                  <a:pt x="452" y="688"/>
                </a:cubicBezTo>
                <a:cubicBezTo>
                  <a:pt x="452" y="695"/>
                  <a:pt x="459" y="695"/>
                  <a:pt x="459" y="702"/>
                </a:cubicBezTo>
                <a:cubicBezTo>
                  <a:pt x="466" y="715"/>
                  <a:pt x="473" y="722"/>
                  <a:pt x="479" y="736"/>
                </a:cubicBezTo>
                <a:cubicBezTo>
                  <a:pt x="473" y="729"/>
                  <a:pt x="466" y="729"/>
                  <a:pt x="459" y="722"/>
                </a:cubicBezTo>
                <a:close/>
                <a:moveTo>
                  <a:pt x="513" y="1006"/>
                </a:moveTo>
                <a:lnTo>
                  <a:pt x="513" y="1006"/>
                </a:lnTo>
                <a:cubicBezTo>
                  <a:pt x="506" y="1012"/>
                  <a:pt x="500" y="1019"/>
                  <a:pt x="493" y="1026"/>
                </a:cubicBezTo>
                <a:cubicBezTo>
                  <a:pt x="486" y="1026"/>
                  <a:pt x="486" y="1033"/>
                  <a:pt x="479" y="1033"/>
                </a:cubicBezTo>
                <a:cubicBezTo>
                  <a:pt x="486" y="1033"/>
                  <a:pt x="486" y="1033"/>
                  <a:pt x="493" y="1033"/>
                </a:cubicBezTo>
                <a:cubicBezTo>
                  <a:pt x="500" y="1039"/>
                  <a:pt x="506" y="1039"/>
                  <a:pt x="513" y="1046"/>
                </a:cubicBezTo>
                <a:cubicBezTo>
                  <a:pt x="506" y="1046"/>
                  <a:pt x="500" y="1039"/>
                  <a:pt x="493" y="1039"/>
                </a:cubicBezTo>
                <a:cubicBezTo>
                  <a:pt x="479" y="1039"/>
                  <a:pt x="473" y="1033"/>
                  <a:pt x="459" y="1033"/>
                </a:cubicBezTo>
                <a:cubicBezTo>
                  <a:pt x="452" y="1026"/>
                  <a:pt x="445" y="1026"/>
                  <a:pt x="439" y="1026"/>
                </a:cubicBezTo>
                <a:cubicBezTo>
                  <a:pt x="439" y="1026"/>
                  <a:pt x="439" y="1019"/>
                  <a:pt x="432" y="1019"/>
                </a:cubicBezTo>
                <a:cubicBezTo>
                  <a:pt x="439" y="1019"/>
                  <a:pt x="439" y="1019"/>
                  <a:pt x="439" y="1012"/>
                </a:cubicBezTo>
                <a:cubicBezTo>
                  <a:pt x="445" y="1012"/>
                  <a:pt x="452" y="1012"/>
                  <a:pt x="459" y="1006"/>
                </a:cubicBezTo>
                <a:cubicBezTo>
                  <a:pt x="466" y="1006"/>
                  <a:pt x="479" y="999"/>
                  <a:pt x="493" y="999"/>
                </a:cubicBezTo>
                <a:cubicBezTo>
                  <a:pt x="500" y="999"/>
                  <a:pt x="506" y="999"/>
                  <a:pt x="513" y="999"/>
                </a:cubicBezTo>
                <a:cubicBezTo>
                  <a:pt x="527" y="992"/>
                  <a:pt x="533" y="992"/>
                  <a:pt x="540" y="999"/>
                </a:cubicBezTo>
                <a:cubicBezTo>
                  <a:pt x="533" y="999"/>
                  <a:pt x="527" y="1006"/>
                  <a:pt x="513" y="1006"/>
                </a:cubicBezTo>
                <a:close/>
                <a:moveTo>
                  <a:pt x="601" y="904"/>
                </a:moveTo>
                <a:lnTo>
                  <a:pt x="601" y="904"/>
                </a:lnTo>
                <a:lnTo>
                  <a:pt x="594" y="898"/>
                </a:lnTo>
                <a:cubicBezTo>
                  <a:pt x="587" y="898"/>
                  <a:pt x="587" y="891"/>
                  <a:pt x="581" y="891"/>
                </a:cubicBezTo>
                <a:cubicBezTo>
                  <a:pt x="567" y="884"/>
                  <a:pt x="554" y="877"/>
                  <a:pt x="540" y="871"/>
                </a:cubicBezTo>
                <a:cubicBezTo>
                  <a:pt x="547" y="857"/>
                  <a:pt x="560" y="844"/>
                  <a:pt x="554" y="817"/>
                </a:cubicBezTo>
                <a:cubicBezTo>
                  <a:pt x="560" y="817"/>
                  <a:pt x="567" y="823"/>
                  <a:pt x="581" y="830"/>
                </a:cubicBezTo>
                <a:cubicBezTo>
                  <a:pt x="587" y="837"/>
                  <a:pt x="587" y="837"/>
                  <a:pt x="594" y="844"/>
                </a:cubicBezTo>
                <a:cubicBezTo>
                  <a:pt x="601" y="844"/>
                  <a:pt x="608" y="850"/>
                  <a:pt x="608" y="850"/>
                </a:cubicBezTo>
                <a:cubicBezTo>
                  <a:pt x="608" y="871"/>
                  <a:pt x="601" y="891"/>
                  <a:pt x="601" y="904"/>
                </a:cubicBezTo>
                <a:close/>
                <a:moveTo>
                  <a:pt x="696" y="756"/>
                </a:moveTo>
                <a:lnTo>
                  <a:pt x="696" y="756"/>
                </a:lnTo>
                <a:cubicBezTo>
                  <a:pt x="689" y="769"/>
                  <a:pt x="689" y="783"/>
                  <a:pt x="682" y="790"/>
                </a:cubicBezTo>
                <a:cubicBezTo>
                  <a:pt x="675" y="790"/>
                  <a:pt x="675" y="790"/>
                  <a:pt x="675" y="790"/>
                </a:cubicBezTo>
                <a:cubicBezTo>
                  <a:pt x="682" y="756"/>
                  <a:pt x="682" y="715"/>
                  <a:pt x="668" y="682"/>
                </a:cubicBezTo>
                <a:cubicBezTo>
                  <a:pt x="662" y="675"/>
                  <a:pt x="662" y="668"/>
                  <a:pt x="662" y="661"/>
                </a:cubicBezTo>
                <a:cubicBezTo>
                  <a:pt x="662" y="661"/>
                  <a:pt x="662" y="661"/>
                  <a:pt x="668" y="668"/>
                </a:cubicBezTo>
                <a:cubicBezTo>
                  <a:pt x="675" y="668"/>
                  <a:pt x="689" y="675"/>
                  <a:pt x="696" y="682"/>
                </a:cubicBezTo>
                <a:cubicBezTo>
                  <a:pt x="702" y="695"/>
                  <a:pt x="709" y="702"/>
                  <a:pt x="723" y="702"/>
                </a:cubicBezTo>
                <a:cubicBezTo>
                  <a:pt x="702" y="722"/>
                  <a:pt x="696" y="736"/>
                  <a:pt x="696" y="756"/>
                </a:cubicBezTo>
                <a:close/>
                <a:moveTo>
                  <a:pt x="756" y="695"/>
                </a:moveTo>
                <a:lnTo>
                  <a:pt x="756" y="695"/>
                </a:lnTo>
                <a:lnTo>
                  <a:pt x="756" y="688"/>
                </a:lnTo>
                <a:cubicBezTo>
                  <a:pt x="756" y="688"/>
                  <a:pt x="756" y="688"/>
                  <a:pt x="756" y="695"/>
                </a:cubicBezTo>
                <a:close/>
                <a:moveTo>
                  <a:pt x="1337" y="911"/>
                </a:moveTo>
                <a:lnTo>
                  <a:pt x="1337" y="911"/>
                </a:lnTo>
                <a:cubicBezTo>
                  <a:pt x="1330" y="918"/>
                  <a:pt x="1323" y="918"/>
                  <a:pt x="1317" y="925"/>
                </a:cubicBezTo>
                <a:cubicBezTo>
                  <a:pt x="1310" y="918"/>
                  <a:pt x="1303" y="911"/>
                  <a:pt x="1296" y="904"/>
                </a:cubicBezTo>
                <a:cubicBezTo>
                  <a:pt x="1290" y="904"/>
                  <a:pt x="1283" y="898"/>
                  <a:pt x="1276" y="898"/>
                </a:cubicBezTo>
                <a:cubicBezTo>
                  <a:pt x="1269" y="898"/>
                  <a:pt x="1269" y="891"/>
                  <a:pt x="1263" y="891"/>
                </a:cubicBezTo>
                <a:cubicBezTo>
                  <a:pt x="1256" y="898"/>
                  <a:pt x="1249" y="904"/>
                  <a:pt x="1249" y="911"/>
                </a:cubicBezTo>
                <a:cubicBezTo>
                  <a:pt x="1242" y="884"/>
                  <a:pt x="1229" y="857"/>
                  <a:pt x="1215" y="837"/>
                </a:cubicBezTo>
                <a:cubicBezTo>
                  <a:pt x="1202" y="810"/>
                  <a:pt x="1188" y="790"/>
                  <a:pt x="1168" y="769"/>
                </a:cubicBezTo>
                <a:cubicBezTo>
                  <a:pt x="1161" y="763"/>
                  <a:pt x="1155" y="756"/>
                  <a:pt x="1148" y="749"/>
                </a:cubicBezTo>
                <a:cubicBezTo>
                  <a:pt x="1134" y="742"/>
                  <a:pt x="1121" y="729"/>
                  <a:pt x="1114" y="722"/>
                </a:cubicBezTo>
                <a:cubicBezTo>
                  <a:pt x="1107" y="715"/>
                  <a:pt x="1107" y="715"/>
                  <a:pt x="1107" y="715"/>
                </a:cubicBezTo>
                <a:cubicBezTo>
                  <a:pt x="1107" y="715"/>
                  <a:pt x="1107" y="715"/>
                  <a:pt x="1114" y="715"/>
                </a:cubicBezTo>
                <a:cubicBezTo>
                  <a:pt x="1121" y="715"/>
                  <a:pt x="1134" y="715"/>
                  <a:pt x="1148" y="715"/>
                </a:cubicBezTo>
                <a:cubicBezTo>
                  <a:pt x="1155" y="715"/>
                  <a:pt x="1161" y="715"/>
                  <a:pt x="1168" y="715"/>
                </a:cubicBezTo>
                <a:cubicBezTo>
                  <a:pt x="1175" y="715"/>
                  <a:pt x="1188" y="722"/>
                  <a:pt x="1195" y="722"/>
                </a:cubicBezTo>
                <a:cubicBezTo>
                  <a:pt x="1188" y="729"/>
                  <a:pt x="1181" y="729"/>
                  <a:pt x="1168" y="736"/>
                </a:cubicBezTo>
                <a:cubicBezTo>
                  <a:pt x="1168" y="790"/>
                  <a:pt x="1188" y="803"/>
                  <a:pt x="1215" y="803"/>
                </a:cubicBezTo>
                <a:cubicBezTo>
                  <a:pt x="1236" y="803"/>
                  <a:pt x="1256" y="796"/>
                  <a:pt x="1276" y="790"/>
                </a:cubicBezTo>
                <a:cubicBezTo>
                  <a:pt x="1283" y="783"/>
                  <a:pt x="1290" y="783"/>
                  <a:pt x="1296" y="783"/>
                </a:cubicBezTo>
                <a:cubicBezTo>
                  <a:pt x="1256" y="830"/>
                  <a:pt x="1290" y="817"/>
                  <a:pt x="1296" y="871"/>
                </a:cubicBezTo>
                <a:cubicBezTo>
                  <a:pt x="1296" y="871"/>
                  <a:pt x="1296" y="877"/>
                  <a:pt x="1296" y="884"/>
                </a:cubicBezTo>
                <a:cubicBezTo>
                  <a:pt x="1310" y="877"/>
                  <a:pt x="1323" y="877"/>
                  <a:pt x="1337" y="884"/>
                </a:cubicBezTo>
                <a:cubicBezTo>
                  <a:pt x="1337" y="891"/>
                  <a:pt x="1337" y="898"/>
                  <a:pt x="1337" y="904"/>
                </a:cubicBezTo>
                <a:cubicBezTo>
                  <a:pt x="1344" y="904"/>
                  <a:pt x="1344" y="904"/>
                  <a:pt x="1344" y="911"/>
                </a:cubicBezTo>
                <a:lnTo>
                  <a:pt x="1337" y="911"/>
                </a:lnTo>
                <a:close/>
                <a:moveTo>
                  <a:pt x="1377" y="898"/>
                </a:moveTo>
                <a:lnTo>
                  <a:pt x="1377" y="898"/>
                </a:lnTo>
                <a:cubicBezTo>
                  <a:pt x="1377" y="898"/>
                  <a:pt x="1377" y="898"/>
                  <a:pt x="1377" y="891"/>
                </a:cubicBezTo>
                <a:lnTo>
                  <a:pt x="1377" y="898"/>
                </a:lnTo>
                <a:close/>
                <a:moveTo>
                  <a:pt x="1526" y="918"/>
                </a:moveTo>
                <a:lnTo>
                  <a:pt x="1526" y="918"/>
                </a:lnTo>
                <a:cubicBezTo>
                  <a:pt x="1519" y="918"/>
                  <a:pt x="1519" y="911"/>
                  <a:pt x="1519" y="911"/>
                </a:cubicBezTo>
                <a:lnTo>
                  <a:pt x="1513" y="911"/>
                </a:lnTo>
                <a:cubicBezTo>
                  <a:pt x="1519" y="911"/>
                  <a:pt x="1519" y="911"/>
                  <a:pt x="1519" y="911"/>
                </a:cubicBezTo>
                <a:cubicBezTo>
                  <a:pt x="1519" y="911"/>
                  <a:pt x="1519" y="911"/>
                  <a:pt x="1526" y="918"/>
                </a:cubicBezTo>
                <a:close/>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4" name="Freeform 1072"/>
          <p:cNvSpPr>
            <a:spLocks noChangeArrowheads="1"/>
          </p:cNvSpPr>
          <p:nvPr/>
        </p:nvSpPr>
        <p:spPr bwMode="auto">
          <a:xfrm>
            <a:off x="8782050" y="5025232"/>
            <a:ext cx="38894" cy="38894"/>
          </a:xfrm>
          <a:custGeom>
            <a:avLst/>
            <a:gdLst>
              <a:gd name="T0" fmla="*/ 35363 w 150"/>
              <a:gd name="T1" fmla="*/ 3665 h 149"/>
              <a:gd name="T2" fmla="*/ 35363 w 150"/>
              <a:gd name="T3" fmla="*/ 3665 h 149"/>
              <a:gd name="T4" fmla="*/ 21322 w 150"/>
              <a:gd name="T5" fmla="*/ 17802 h 149"/>
              <a:gd name="T6" fmla="*/ 21322 w 150"/>
              <a:gd name="T7" fmla="*/ 70683 h 149"/>
              <a:gd name="T8" fmla="*/ 35363 w 150"/>
              <a:gd name="T9" fmla="*/ 77489 h 149"/>
              <a:gd name="T10" fmla="*/ 38483 w 150"/>
              <a:gd name="T11" fmla="*/ 77489 h 149"/>
              <a:gd name="T12" fmla="*/ 49404 w 150"/>
              <a:gd name="T13" fmla="*/ 60211 h 149"/>
              <a:gd name="T14" fmla="*/ 52525 w 150"/>
              <a:gd name="T15" fmla="*/ 56546 h 149"/>
              <a:gd name="T16" fmla="*/ 56165 w 150"/>
              <a:gd name="T17" fmla="*/ 56546 h 149"/>
              <a:gd name="T18" fmla="*/ 63446 w 150"/>
              <a:gd name="T19" fmla="*/ 52881 h 149"/>
              <a:gd name="T20" fmla="*/ 73847 w 150"/>
              <a:gd name="T21" fmla="*/ 46075 h 149"/>
              <a:gd name="T22" fmla="*/ 77487 w 150"/>
              <a:gd name="T23" fmla="*/ 35080 h 149"/>
              <a:gd name="T24" fmla="*/ 77487 w 150"/>
              <a:gd name="T25" fmla="*/ 24608 h 149"/>
              <a:gd name="T26" fmla="*/ 73847 w 150"/>
              <a:gd name="T27" fmla="*/ 24608 h 149"/>
              <a:gd name="T28" fmla="*/ 63446 w 150"/>
              <a:gd name="T29" fmla="*/ 3665 h 149"/>
              <a:gd name="T30" fmla="*/ 56165 w 150"/>
              <a:gd name="T31" fmla="*/ 0 h 149"/>
              <a:gd name="T32" fmla="*/ 52525 w 150"/>
              <a:gd name="T33" fmla="*/ 0 h 149"/>
              <a:gd name="T34" fmla="*/ 49404 w 150"/>
              <a:gd name="T35" fmla="*/ 0 h 149"/>
              <a:gd name="T36" fmla="*/ 35363 w 150"/>
              <a:gd name="T37" fmla="*/ 3665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49">
                <a:moveTo>
                  <a:pt x="68" y="7"/>
                </a:moveTo>
                <a:lnTo>
                  <a:pt x="68" y="7"/>
                </a:lnTo>
                <a:cubicBezTo>
                  <a:pt x="61" y="13"/>
                  <a:pt x="54" y="20"/>
                  <a:pt x="41" y="34"/>
                </a:cubicBezTo>
                <a:cubicBezTo>
                  <a:pt x="14" y="61"/>
                  <a:pt x="0" y="115"/>
                  <a:pt x="41" y="135"/>
                </a:cubicBezTo>
                <a:cubicBezTo>
                  <a:pt x="47" y="142"/>
                  <a:pt x="61" y="148"/>
                  <a:pt x="68" y="148"/>
                </a:cubicBezTo>
                <a:cubicBezTo>
                  <a:pt x="74" y="148"/>
                  <a:pt x="74" y="148"/>
                  <a:pt x="74" y="148"/>
                </a:cubicBezTo>
                <a:cubicBezTo>
                  <a:pt x="68" y="128"/>
                  <a:pt x="81" y="115"/>
                  <a:pt x="95" y="115"/>
                </a:cubicBezTo>
                <a:cubicBezTo>
                  <a:pt x="95" y="108"/>
                  <a:pt x="101" y="108"/>
                  <a:pt x="101" y="108"/>
                </a:cubicBezTo>
                <a:lnTo>
                  <a:pt x="108" y="108"/>
                </a:lnTo>
                <a:cubicBezTo>
                  <a:pt x="115" y="108"/>
                  <a:pt x="115" y="101"/>
                  <a:pt x="122" y="101"/>
                </a:cubicBezTo>
                <a:cubicBezTo>
                  <a:pt x="128" y="101"/>
                  <a:pt x="142" y="94"/>
                  <a:pt x="142" y="88"/>
                </a:cubicBezTo>
                <a:cubicBezTo>
                  <a:pt x="149" y="81"/>
                  <a:pt x="149" y="74"/>
                  <a:pt x="149" y="67"/>
                </a:cubicBezTo>
                <a:cubicBezTo>
                  <a:pt x="149" y="61"/>
                  <a:pt x="149" y="61"/>
                  <a:pt x="149" y="47"/>
                </a:cubicBezTo>
                <a:cubicBezTo>
                  <a:pt x="149" y="47"/>
                  <a:pt x="149" y="47"/>
                  <a:pt x="142" y="47"/>
                </a:cubicBezTo>
                <a:cubicBezTo>
                  <a:pt x="142" y="27"/>
                  <a:pt x="128" y="13"/>
                  <a:pt x="122" y="7"/>
                </a:cubicBezTo>
                <a:cubicBezTo>
                  <a:pt x="115" y="7"/>
                  <a:pt x="115" y="7"/>
                  <a:pt x="108" y="0"/>
                </a:cubicBezTo>
                <a:lnTo>
                  <a:pt x="101" y="0"/>
                </a:lnTo>
                <a:lnTo>
                  <a:pt x="95" y="0"/>
                </a:lnTo>
                <a:cubicBezTo>
                  <a:pt x="88" y="0"/>
                  <a:pt x="81" y="7"/>
                  <a:pt x="68"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6" name="Freeform 1074"/>
          <p:cNvSpPr>
            <a:spLocks noChangeArrowheads="1"/>
          </p:cNvSpPr>
          <p:nvPr/>
        </p:nvSpPr>
        <p:spPr bwMode="auto">
          <a:xfrm>
            <a:off x="8231188" y="5417344"/>
            <a:ext cx="138113" cy="134144"/>
          </a:xfrm>
          <a:custGeom>
            <a:avLst/>
            <a:gdLst>
              <a:gd name="T0" fmla="*/ 207928 w 527"/>
              <a:gd name="T1" fmla="*/ 204213 h 514"/>
              <a:gd name="T2" fmla="*/ 225691 w 527"/>
              <a:gd name="T3" fmla="*/ 204213 h 514"/>
              <a:gd name="T4" fmla="*/ 236140 w 527"/>
              <a:gd name="T5" fmla="*/ 204213 h 514"/>
              <a:gd name="T6" fmla="*/ 268008 w 527"/>
              <a:gd name="T7" fmla="*/ 204213 h 514"/>
              <a:gd name="T8" fmla="*/ 274800 w 527"/>
              <a:gd name="T9" fmla="*/ 204213 h 514"/>
              <a:gd name="T10" fmla="*/ 268008 w 527"/>
              <a:gd name="T11" fmla="*/ 186978 h 514"/>
              <a:gd name="T12" fmla="*/ 257559 w 527"/>
              <a:gd name="T13" fmla="*/ 74164 h 514"/>
              <a:gd name="T14" fmla="*/ 229348 w 527"/>
              <a:gd name="T15" fmla="*/ 77298 h 514"/>
              <a:gd name="T16" fmla="*/ 215242 w 527"/>
              <a:gd name="T17" fmla="*/ 84610 h 514"/>
              <a:gd name="T18" fmla="*/ 193823 w 527"/>
              <a:gd name="T19" fmla="*/ 91400 h 514"/>
              <a:gd name="T20" fmla="*/ 141057 w 527"/>
              <a:gd name="T21" fmla="*/ 91400 h 514"/>
              <a:gd name="T22" fmla="*/ 126951 w 527"/>
              <a:gd name="T23" fmla="*/ 56407 h 514"/>
              <a:gd name="T24" fmla="*/ 130608 w 527"/>
              <a:gd name="T25" fmla="*/ 6790 h 514"/>
              <a:gd name="T26" fmla="*/ 112845 w 527"/>
              <a:gd name="T27" fmla="*/ 14102 h 514"/>
              <a:gd name="T28" fmla="*/ 88291 w 527"/>
              <a:gd name="T29" fmla="*/ 20891 h 514"/>
              <a:gd name="T30" fmla="*/ 80977 w 527"/>
              <a:gd name="T31" fmla="*/ 20891 h 514"/>
              <a:gd name="T32" fmla="*/ 63214 w 527"/>
              <a:gd name="T33" fmla="*/ 17235 h 514"/>
              <a:gd name="T34" fmla="*/ 28211 w 527"/>
              <a:gd name="T35" fmla="*/ 0 h 514"/>
              <a:gd name="T36" fmla="*/ 0 w 527"/>
              <a:gd name="T37" fmla="*/ 102368 h 514"/>
              <a:gd name="T38" fmla="*/ 38660 w 527"/>
              <a:gd name="T39" fmla="*/ 151462 h 514"/>
              <a:gd name="T40" fmla="*/ 63214 w 527"/>
              <a:gd name="T41" fmla="*/ 158774 h 514"/>
              <a:gd name="T42" fmla="*/ 80977 w 527"/>
              <a:gd name="T43" fmla="*/ 158774 h 514"/>
              <a:gd name="T44" fmla="*/ 88291 w 527"/>
              <a:gd name="T45" fmla="*/ 176010 h 514"/>
              <a:gd name="T46" fmla="*/ 95083 w 527"/>
              <a:gd name="T47" fmla="*/ 179666 h 514"/>
              <a:gd name="T48" fmla="*/ 116502 w 527"/>
              <a:gd name="T49" fmla="*/ 155118 h 514"/>
              <a:gd name="T50" fmla="*/ 141057 w 527"/>
              <a:gd name="T51" fmla="*/ 151462 h 514"/>
              <a:gd name="T52" fmla="*/ 141057 w 527"/>
              <a:gd name="T53" fmla="*/ 161908 h 514"/>
              <a:gd name="T54" fmla="*/ 112845 w 527"/>
              <a:gd name="T55" fmla="*/ 176010 h 514"/>
              <a:gd name="T56" fmla="*/ 112845 w 527"/>
              <a:gd name="T57" fmla="*/ 193767 h 514"/>
              <a:gd name="T58" fmla="*/ 123294 w 527"/>
              <a:gd name="T59" fmla="*/ 236072 h 514"/>
              <a:gd name="T60" fmla="*/ 130608 w 527"/>
              <a:gd name="T61" fmla="*/ 267932 h 514"/>
              <a:gd name="T62" fmla="*/ 161954 w 527"/>
              <a:gd name="T63" fmla="*/ 260620 h 514"/>
              <a:gd name="T64" fmla="*/ 207928 w 527"/>
              <a:gd name="T65" fmla="*/ 221971 h 514"/>
              <a:gd name="T66" fmla="*/ 222034 w 527"/>
              <a:gd name="T67" fmla="*/ 218315 h 514"/>
              <a:gd name="T68" fmla="*/ 207928 w 527"/>
              <a:gd name="T69" fmla="*/ 215181 h 514"/>
              <a:gd name="T70" fmla="*/ 183374 w 527"/>
              <a:gd name="T71" fmla="*/ 204213 h 514"/>
              <a:gd name="T72" fmla="*/ 207928 w 527"/>
              <a:gd name="T73" fmla="*/ 204213 h 5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7" h="514">
                <a:moveTo>
                  <a:pt x="398" y="391"/>
                </a:moveTo>
                <a:lnTo>
                  <a:pt x="398" y="391"/>
                </a:lnTo>
                <a:cubicBezTo>
                  <a:pt x="412" y="391"/>
                  <a:pt x="412" y="391"/>
                  <a:pt x="412" y="391"/>
                </a:cubicBezTo>
                <a:cubicBezTo>
                  <a:pt x="432" y="391"/>
                  <a:pt x="432" y="391"/>
                  <a:pt x="432" y="391"/>
                </a:cubicBezTo>
                <a:cubicBezTo>
                  <a:pt x="439" y="391"/>
                  <a:pt x="439" y="391"/>
                  <a:pt x="439" y="391"/>
                </a:cubicBezTo>
                <a:cubicBezTo>
                  <a:pt x="452" y="391"/>
                  <a:pt x="452" y="391"/>
                  <a:pt x="452" y="391"/>
                </a:cubicBezTo>
                <a:cubicBezTo>
                  <a:pt x="493" y="391"/>
                  <a:pt x="493" y="391"/>
                  <a:pt x="493" y="391"/>
                </a:cubicBezTo>
                <a:cubicBezTo>
                  <a:pt x="513" y="391"/>
                  <a:pt x="513" y="391"/>
                  <a:pt x="513" y="391"/>
                </a:cubicBezTo>
                <a:cubicBezTo>
                  <a:pt x="520" y="391"/>
                  <a:pt x="520" y="391"/>
                  <a:pt x="520" y="391"/>
                </a:cubicBezTo>
                <a:cubicBezTo>
                  <a:pt x="526" y="391"/>
                  <a:pt x="526" y="391"/>
                  <a:pt x="526" y="391"/>
                </a:cubicBezTo>
                <a:cubicBezTo>
                  <a:pt x="526" y="385"/>
                  <a:pt x="520" y="371"/>
                  <a:pt x="520" y="364"/>
                </a:cubicBezTo>
                <a:lnTo>
                  <a:pt x="513" y="358"/>
                </a:lnTo>
                <a:cubicBezTo>
                  <a:pt x="486" y="263"/>
                  <a:pt x="520" y="216"/>
                  <a:pt x="506" y="142"/>
                </a:cubicBezTo>
                <a:cubicBezTo>
                  <a:pt x="499" y="142"/>
                  <a:pt x="499" y="142"/>
                  <a:pt x="493" y="142"/>
                </a:cubicBezTo>
                <a:cubicBezTo>
                  <a:pt x="479" y="135"/>
                  <a:pt x="466" y="142"/>
                  <a:pt x="452" y="148"/>
                </a:cubicBezTo>
                <a:cubicBezTo>
                  <a:pt x="445" y="148"/>
                  <a:pt x="439" y="148"/>
                  <a:pt x="439" y="148"/>
                </a:cubicBezTo>
                <a:cubicBezTo>
                  <a:pt x="432" y="155"/>
                  <a:pt x="432" y="155"/>
                  <a:pt x="432" y="155"/>
                </a:cubicBezTo>
                <a:cubicBezTo>
                  <a:pt x="425" y="155"/>
                  <a:pt x="418" y="162"/>
                  <a:pt x="412" y="162"/>
                </a:cubicBezTo>
                <a:cubicBezTo>
                  <a:pt x="405" y="162"/>
                  <a:pt x="405" y="162"/>
                  <a:pt x="398" y="169"/>
                </a:cubicBezTo>
                <a:cubicBezTo>
                  <a:pt x="391" y="169"/>
                  <a:pt x="385" y="175"/>
                  <a:pt x="371" y="175"/>
                </a:cubicBezTo>
                <a:cubicBezTo>
                  <a:pt x="358" y="182"/>
                  <a:pt x="337" y="182"/>
                  <a:pt x="310" y="182"/>
                </a:cubicBezTo>
                <a:cubicBezTo>
                  <a:pt x="297" y="182"/>
                  <a:pt x="283" y="182"/>
                  <a:pt x="270" y="175"/>
                </a:cubicBezTo>
                <a:cubicBezTo>
                  <a:pt x="263" y="169"/>
                  <a:pt x="256" y="162"/>
                  <a:pt x="243" y="155"/>
                </a:cubicBezTo>
                <a:cubicBezTo>
                  <a:pt x="243" y="142"/>
                  <a:pt x="243" y="121"/>
                  <a:pt x="243" y="108"/>
                </a:cubicBezTo>
                <a:cubicBezTo>
                  <a:pt x="250" y="94"/>
                  <a:pt x="250" y="81"/>
                  <a:pt x="243" y="67"/>
                </a:cubicBezTo>
                <a:cubicBezTo>
                  <a:pt x="243" y="47"/>
                  <a:pt x="243" y="33"/>
                  <a:pt x="250" y="13"/>
                </a:cubicBezTo>
                <a:cubicBezTo>
                  <a:pt x="243" y="13"/>
                  <a:pt x="243" y="20"/>
                  <a:pt x="236" y="20"/>
                </a:cubicBezTo>
                <a:cubicBezTo>
                  <a:pt x="229" y="20"/>
                  <a:pt x="223" y="20"/>
                  <a:pt x="216" y="27"/>
                </a:cubicBezTo>
                <a:cubicBezTo>
                  <a:pt x="202" y="27"/>
                  <a:pt x="189" y="27"/>
                  <a:pt x="182" y="33"/>
                </a:cubicBezTo>
                <a:cubicBezTo>
                  <a:pt x="175" y="33"/>
                  <a:pt x="175" y="33"/>
                  <a:pt x="169" y="40"/>
                </a:cubicBezTo>
                <a:cubicBezTo>
                  <a:pt x="155" y="40"/>
                  <a:pt x="155" y="40"/>
                  <a:pt x="155" y="40"/>
                </a:cubicBezTo>
                <a:cubicBezTo>
                  <a:pt x="155" y="40"/>
                  <a:pt x="148" y="40"/>
                  <a:pt x="142" y="33"/>
                </a:cubicBezTo>
                <a:cubicBezTo>
                  <a:pt x="135" y="33"/>
                  <a:pt x="128" y="33"/>
                  <a:pt x="121" y="33"/>
                </a:cubicBezTo>
                <a:cubicBezTo>
                  <a:pt x="108" y="27"/>
                  <a:pt x="94" y="27"/>
                  <a:pt x="81" y="20"/>
                </a:cubicBezTo>
                <a:cubicBezTo>
                  <a:pt x="67" y="13"/>
                  <a:pt x="61" y="6"/>
                  <a:pt x="54" y="0"/>
                </a:cubicBezTo>
                <a:cubicBezTo>
                  <a:pt x="40" y="115"/>
                  <a:pt x="54" y="108"/>
                  <a:pt x="0" y="196"/>
                </a:cubicBezTo>
                <a:cubicBezTo>
                  <a:pt x="27" y="189"/>
                  <a:pt x="47" y="202"/>
                  <a:pt x="54" y="216"/>
                </a:cubicBezTo>
                <a:cubicBezTo>
                  <a:pt x="67" y="236"/>
                  <a:pt x="74" y="263"/>
                  <a:pt x="74" y="290"/>
                </a:cubicBezTo>
                <a:cubicBezTo>
                  <a:pt x="81" y="297"/>
                  <a:pt x="81" y="297"/>
                  <a:pt x="81" y="297"/>
                </a:cubicBezTo>
                <a:cubicBezTo>
                  <a:pt x="94" y="297"/>
                  <a:pt x="108" y="304"/>
                  <a:pt x="121" y="304"/>
                </a:cubicBezTo>
                <a:cubicBezTo>
                  <a:pt x="128" y="304"/>
                  <a:pt x="135" y="304"/>
                  <a:pt x="142" y="304"/>
                </a:cubicBezTo>
                <a:cubicBezTo>
                  <a:pt x="148" y="304"/>
                  <a:pt x="155" y="304"/>
                  <a:pt x="155" y="304"/>
                </a:cubicBezTo>
                <a:cubicBezTo>
                  <a:pt x="162" y="304"/>
                  <a:pt x="162" y="304"/>
                  <a:pt x="169" y="304"/>
                </a:cubicBezTo>
                <a:cubicBezTo>
                  <a:pt x="169" y="317"/>
                  <a:pt x="169" y="324"/>
                  <a:pt x="169" y="337"/>
                </a:cubicBezTo>
                <a:lnTo>
                  <a:pt x="175" y="344"/>
                </a:lnTo>
                <a:cubicBezTo>
                  <a:pt x="175" y="344"/>
                  <a:pt x="175" y="344"/>
                  <a:pt x="182" y="344"/>
                </a:cubicBezTo>
                <a:cubicBezTo>
                  <a:pt x="196" y="331"/>
                  <a:pt x="209" y="324"/>
                  <a:pt x="216" y="310"/>
                </a:cubicBezTo>
                <a:cubicBezTo>
                  <a:pt x="216" y="304"/>
                  <a:pt x="223" y="304"/>
                  <a:pt x="223" y="297"/>
                </a:cubicBezTo>
                <a:cubicBezTo>
                  <a:pt x="229" y="297"/>
                  <a:pt x="229" y="297"/>
                  <a:pt x="236" y="297"/>
                </a:cubicBezTo>
                <a:cubicBezTo>
                  <a:pt x="250" y="290"/>
                  <a:pt x="263" y="290"/>
                  <a:pt x="270" y="290"/>
                </a:cubicBezTo>
                <a:cubicBezTo>
                  <a:pt x="283" y="290"/>
                  <a:pt x="297" y="290"/>
                  <a:pt x="304" y="290"/>
                </a:cubicBezTo>
                <a:cubicBezTo>
                  <a:pt x="297" y="297"/>
                  <a:pt x="283" y="304"/>
                  <a:pt x="270" y="310"/>
                </a:cubicBezTo>
                <a:cubicBezTo>
                  <a:pt x="263" y="310"/>
                  <a:pt x="250" y="317"/>
                  <a:pt x="236" y="324"/>
                </a:cubicBezTo>
                <a:cubicBezTo>
                  <a:pt x="229" y="331"/>
                  <a:pt x="223" y="331"/>
                  <a:pt x="216" y="337"/>
                </a:cubicBezTo>
                <a:cubicBezTo>
                  <a:pt x="209" y="344"/>
                  <a:pt x="202" y="358"/>
                  <a:pt x="202" y="364"/>
                </a:cubicBezTo>
                <a:cubicBezTo>
                  <a:pt x="209" y="364"/>
                  <a:pt x="209" y="371"/>
                  <a:pt x="216" y="371"/>
                </a:cubicBezTo>
                <a:cubicBezTo>
                  <a:pt x="223" y="371"/>
                  <a:pt x="229" y="378"/>
                  <a:pt x="236" y="378"/>
                </a:cubicBezTo>
                <a:cubicBezTo>
                  <a:pt x="256" y="398"/>
                  <a:pt x="243" y="425"/>
                  <a:pt x="236" y="452"/>
                </a:cubicBezTo>
                <a:cubicBezTo>
                  <a:pt x="229" y="466"/>
                  <a:pt x="229" y="479"/>
                  <a:pt x="236" y="493"/>
                </a:cubicBezTo>
                <a:cubicBezTo>
                  <a:pt x="236" y="499"/>
                  <a:pt x="243" y="506"/>
                  <a:pt x="250" y="513"/>
                </a:cubicBezTo>
                <a:cubicBezTo>
                  <a:pt x="263" y="513"/>
                  <a:pt x="270" y="513"/>
                  <a:pt x="270" y="513"/>
                </a:cubicBezTo>
                <a:cubicBezTo>
                  <a:pt x="290" y="513"/>
                  <a:pt x="304" y="506"/>
                  <a:pt x="310" y="499"/>
                </a:cubicBezTo>
                <a:cubicBezTo>
                  <a:pt x="337" y="486"/>
                  <a:pt x="351" y="466"/>
                  <a:pt x="371" y="445"/>
                </a:cubicBezTo>
                <a:cubicBezTo>
                  <a:pt x="385" y="439"/>
                  <a:pt x="391" y="432"/>
                  <a:pt x="398" y="425"/>
                </a:cubicBezTo>
                <a:cubicBezTo>
                  <a:pt x="405" y="425"/>
                  <a:pt x="405" y="425"/>
                  <a:pt x="412" y="418"/>
                </a:cubicBezTo>
                <a:cubicBezTo>
                  <a:pt x="418" y="418"/>
                  <a:pt x="425" y="418"/>
                  <a:pt x="425" y="418"/>
                </a:cubicBezTo>
                <a:cubicBezTo>
                  <a:pt x="425" y="418"/>
                  <a:pt x="418" y="412"/>
                  <a:pt x="412" y="412"/>
                </a:cubicBezTo>
                <a:cubicBezTo>
                  <a:pt x="405" y="412"/>
                  <a:pt x="405" y="412"/>
                  <a:pt x="398" y="412"/>
                </a:cubicBezTo>
                <a:cubicBezTo>
                  <a:pt x="391" y="412"/>
                  <a:pt x="385" y="412"/>
                  <a:pt x="371" y="412"/>
                </a:cubicBezTo>
                <a:cubicBezTo>
                  <a:pt x="364" y="412"/>
                  <a:pt x="358" y="405"/>
                  <a:pt x="351" y="391"/>
                </a:cubicBezTo>
                <a:cubicBezTo>
                  <a:pt x="371" y="391"/>
                  <a:pt x="371" y="391"/>
                  <a:pt x="371" y="391"/>
                </a:cubicBezTo>
                <a:lnTo>
                  <a:pt x="398" y="39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7" name="Freeform 1075"/>
          <p:cNvSpPr>
            <a:spLocks noChangeArrowheads="1"/>
          </p:cNvSpPr>
          <p:nvPr/>
        </p:nvSpPr>
        <p:spPr bwMode="auto">
          <a:xfrm>
            <a:off x="8831263" y="4865688"/>
            <a:ext cx="38894" cy="46038"/>
          </a:xfrm>
          <a:custGeom>
            <a:avLst/>
            <a:gdLst>
              <a:gd name="T0" fmla="*/ 14041 w 150"/>
              <a:gd name="T1" fmla="*/ 87631 h 177"/>
              <a:gd name="T2" fmla="*/ 14041 w 150"/>
              <a:gd name="T3" fmla="*/ 87631 h 177"/>
              <a:gd name="T4" fmla="*/ 17682 w 150"/>
              <a:gd name="T5" fmla="*/ 87631 h 177"/>
              <a:gd name="T6" fmla="*/ 24442 w 150"/>
              <a:gd name="T7" fmla="*/ 84001 h 177"/>
              <a:gd name="T8" fmla="*/ 38483 w 150"/>
              <a:gd name="T9" fmla="*/ 77260 h 177"/>
              <a:gd name="T10" fmla="*/ 56165 w 150"/>
              <a:gd name="T11" fmla="*/ 52890 h 177"/>
              <a:gd name="T12" fmla="*/ 70206 w 150"/>
              <a:gd name="T13" fmla="*/ 14000 h 177"/>
              <a:gd name="T14" fmla="*/ 77487 w 150"/>
              <a:gd name="T15" fmla="*/ 0 h 177"/>
              <a:gd name="T16" fmla="*/ 70206 w 150"/>
              <a:gd name="T17" fmla="*/ 7259 h 177"/>
              <a:gd name="T18" fmla="*/ 56165 w 150"/>
              <a:gd name="T19" fmla="*/ 17630 h 177"/>
              <a:gd name="T20" fmla="*/ 38483 w 150"/>
              <a:gd name="T21" fmla="*/ 31630 h 177"/>
              <a:gd name="T22" fmla="*/ 24442 w 150"/>
              <a:gd name="T23" fmla="*/ 38889 h 177"/>
              <a:gd name="T24" fmla="*/ 17682 w 150"/>
              <a:gd name="T25" fmla="*/ 49260 h 177"/>
              <a:gd name="T26" fmla="*/ 14041 w 150"/>
              <a:gd name="T27" fmla="*/ 52890 h 177"/>
              <a:gd name="T28" fmla="*/ 0 w 150"/>
              <a:gd name="T29" fmla="*/ 73631 h 177"/>
              <a:gd name="T30" fmla="*/ 0 w 150"/>
              <a:gd name="T31" fmla="*/ 91260 h 177"/>
              <a:gd name="T32" fmla="*/ 0 w 150"/>
              <a:gd name="T33" fmla="*/ 91260 h 177"/>
              <a:gd name="T34" fmla="*/ 14041 w 150"/>
              <a:gd name="T35" fmla="*/ 87631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0" h="177">
                <a:moveTo>
                  <a:pt x="27" y="169"/>
                </a:moveTo>
                <a:lnTo>
                  <a:pt x="27" y="169"/>
                </a:lnTo>
                <a:cubicBezTo>
                  <a:pt x="27" y="169"/>
                  <a:pt x="27" y="169"/>
                  <a:pt x="34" y="169"/>
                </a:cubicBezTo>
                <a:cubicBezTo>
                  <a:pt x="41" y="169"/>
                  <a:pt x="41" y="162"/>
                  <a:pt x="47" y="162"/>
                </a:cubicBezTo>
                <a:cubicBezTo>
                  <a:pt x="61" y="156"/>
                  <a:pt x="68" y="156"/>
                  <a:pt x="74" y="149"/>
                </a:cubicBezTo>
                <a:cubicBezTo>
                  <a:pt x="88" y="135"/>
                  <a:pt x="95" y="122"/>
                  <a:pt x="108" y="102"/>
                </a:cubicBezTo>
                <a:cubicBezTo>
                  <a:pt x="115" y="81"/>
                  <a:pt x="128" y="54"/>
                  <a:pt x="135" y="27"/>
                </a:cubicBezTo>
                <a:cubicBezTo>
                  <a:pt x="142" y="21"/>
                  <a:pt x="142" y="7"/>
                  <a:pt x="149" y="0"/>
                </a:cubicBezTo>
                <a:cubicBezTo>
                  <a:pt x="142" y="7"/>
                  <a:pt x="142" y="7"/>
                  <a:pt x="135" y="14"/>
                </a:cubicBezTo>
                <a:cubicBezTo>
                  <a:pt x="128" y="21"/>
                  <a:pt x="115" y="27"/>
                  <a:pt x="108" y="34"/>
                </a:cubicBezTo>
                <a:cubicBezTo>
                  <a:pt x="95" y="41"/>
                  <a:pt x="81" y="48"/>
                  <a:pt x="74" y="61"/>
                </a:cubicBezTo>
                <a:cubicBezTo>
                  <a:pt x="68" y="61"/>
                  <a:pt x="54" y="68"/>
                  <a:pt x="47" y="75"/>
                </a:cubicBezTo>
                <a:cubicBezTo>
                  <a:pt x="41" y="81"/>
                  <a:pt x="34" y="88"/>
                  <a:pt x="34" y="95"/>
                </a:cubicBezTo>
                <a:cubicBezTo>
                  <a:pt x="27" y="95"/>
                  <a:pt x="27" y="95"/>
                  <a:pt x="27" y="102"/>
                </a:cubicBezTo>
                <a:cubicBezTo>
                  <a:pt x="14" y="108"/>
                  <a:pt x="7" y="129"/>
                  <a:pt x="0" y="142"/>
                </a:cubicBezTo>
                <a:cubicBezTo>
                  <a:pt x="0" y="156"/>
                  <a:pt x="0" y="162"/>
                  <a:pt x="0" y="176"/>
                </a:cubicBezTo>
                <a:cubicBezTo>
                  <a:pt x="14" y="176"/>
                  <a:pt x="20" y="169"/>
                  <a:pt x="27" y="16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8" name="Freeform 1076"/>
          <p:cNvSpPr>
            <a:spLocks noChangeArrowheads="1"/>
          </p:cNvSpPr>
          <p:nvPr/>
        </p:nvSpPr>
        <p:spPr bwMode="auto">
          <a:xfrm>
            <a:off x="8822532" y="4744244"/>
            <a:ext cx="59531" cy="78581"/>
          </a:xfrm>
          <a:custGeom>
            <a:avLst/>
            <a:gdLst>
              <a:gd name="T0" fmla="*/ 73340 w 231"/>
              <a:gd name="T1" fmla="*/ 3634 h 305"/>
              <a:gd name="T2" fmla="*/ 73340 w 231"/>
              <a:gd name="T3" fmla="*/ 3634 h 305"/>
              <a:gd name="T4" fmla="*/ 55779 w 231"/>
              <a:gd name="T5" fmla="*/ 7267 h 305"/>
              <a:gd name="T6" fmla="*/ 49065 w 231"/>
              <a:gd name="T7" fmla="*/ 10901 h 305"/>
              <a:gd name="T8" fmla="*/ 55779 w 231"/>
              <a:gd name="T9" fmla="*/ 38931 h 305"/>
              <a:gd name="T10" fmla="*/ 73340 w 231"/>
              <a:gd name="T11" fmla="*/ 70595 h 305"/>
              <a:gd name="T12" fmla="*/ 83669 w 231"/>
              <a:gd name="T13" fmla="*/ 80977 h 305"/>
              <a:gd name="T14" fmla="*/ 73340 w 231"/>
              <a:gd name="T15" fmla="*/ 84610 h 305"/>
              <a:gd name="T16" fmla="*/ 55779 w 231"/>
              <a:gd name="T17" fmla="*/ 87725 h 305"/>
              <a:gd name="T18" fmla="*/ 41835 w 231"/>
              <a:gd name="T19" fmla="*/ 94992 h 305"/>
              <a:gd name="T20" fmla="*/ 35120 w 231"/>
              <a:gd name="T21" fmla="*/ 98626 h 305"/>
              <a:gd name="T22" fmla="*/ 31505 w 231"/>
              <a:gd name="T23" fmla="*/ 101740 h 305"/>
              <a:gd name="T24" fmla="*/ 17560 w 231"/>
              <a:gd name="T25" fmla="*/ 109007 h 305"/>
              <a:gd name="T26" fmla="*/ 13945 w 231"/>
              <a:gd name="T27" fmla="*/ 109007 h 305"/>
              <a:gd name="T28" fmla="*/ 0 w 231"/>
              <a:gd name="T29" fmla="*/ 119389 h 305"/>
              <a:gd name="T30" fmla="*/ 13945 w 231"/>
              <a:gd name="T31" fmla="*/ 133404 h 305"/>
              <a:gd name="T32" fmla="*/ 17560 w 231"/>
              <a:gd name="T33" fmla="*/ 140671 h 305"/>
              <a:gd name="T34" fmla="*/ 31505 w 231"/>
              <a:gd name="T35" fmla="*/ 157801 h 305"/>
              <a:gd name="T36" fmla="*/ 35120 w 231"/>
              <a:gd name="T37" fmla="*/ 157801 h 305"/>
              <a:gd name="T38" fmla="*/ 38736 w 231"/>
              <a:gd name="T39" fmla="*/ 157801 h 305"/>
              <a:gd name="T40" fmla="*/ 41835 w 231"/>
              <a:gd name="T41" fmla="*/ 133404 h 305"/>
              <a:gd name="T42" fmla="*/ 55779 w 231"/>
              <a:gd name="T43" fmla="*/ 129770 h 305"/>
              <a:gd name="T44" fmla="*/ 73340 w 231"/>
              <a:gd name="T45" fmla="*/ 133404 h 305"/>
              <a:gd name="T46" fmla="*/ 87284 w 231"/>
              <a:gd name="T47" fmla="*/ 140671 h 305"/>
              <a:gd name="T48" fmla="*/ 90900 w 231"/>
              <a:gd name="T49" fmla="*/ 143786 h 305"/>
              <a:gd name="T50" fmla="*/ 101229 w 231"/>
              <a:gd name="T51" fmla="*/ 126656 h 305"/>
              <a:gd name="T52" fmla="*/ 101229 w 231"/>
              <a:gd name="T53" fmla="*/ 126656 h 305"/>
              <a:gd name="T54" fmla="*/ 118790 w 231"/>
              <a:gd name="T55" fmla="*/ 94992 h 305"/>
              <a:gd name="T56" fmla="*/ 101229 w 231"/>
              <a:gd name="T57" fmla="*/ 84610 h 305"/>
              <a:gd name="T58" fmla="*/ 101229 w 231"/>
              <a:gd name="T59" fmla="*/ 84610 h 305"/>
              <a:gd name="T60" fmla="*/ 94515 w 231"/>
              <a:gd name="T61" fmla="*/ 84610 h 305"/>
              <a:gd name="T62" fmla="*/ 101229 w 231"/>
              <a:gd name="T63" fmla="*/ 63328 h 305"/>
              <a:gd name="T64" fmla="*/ 101229 w 231"/>
              <a:gd name="T65" fmla="*/ 56580 h 305"/>
              <a:gd name="T66" fmla="*/ 115174 w 231"/>
              <a:gd name="T67" fmla="*/ 24916 h 305"/>
              <a:gd name="T68" fmla="*/ 101229 w 231"/>
              <a:gd name="T69" fmla="*/ 17649 h 305"/>
              <a:gd name="T70" fmla="*/ 101229 w 231"/>
              <a:gd name="T71" fmla="*/ 17649 h 305"/>
              <a:gd name="T72" fmla="*/ 87284 w 231"/>
              <a:gd name="T73" fmla="*/ 10901 h 305"/>
              <a:gd name="T74" fmla="*/ 73340 w 231"/>
              <a:gd name="T75" fmla="*/ 3634 h 3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1" h="305">
                <a:moveTo>
                  <a:pt x="142" y="7"/>
                </a:moveTo>
                <a:lnTo>
                  <a:pt x="142" y="7"/>
                </a:lnTo>
                <a:cubicBezTo>
                  <a:pt x="129" y="0"/>
                  <a:pt x="122" y="0"/>
                  <a:pt x="108" y="14"/>
                </a:cubicBezTo>
                <a:cubicBezTo>
                  <a:pt x="102" y="14"/>
                  <a:pt x="102" y="14"/>
                  <a:pt x="95" y="21"/>
                </a:cubicBezTo>
                <a:cubicBezTo>
                  <a:pt x="95" y="41"/>
                  <a:pt x="102" y="61"/>
                  <a:pt x="108" y="75"/>
                </a:cubicBezTo>
                <a:cubicBezTo>
                  <a:pt x="115" y="102"/>
                  <a:pt x="129" y="115"/>
                  <a:pt x="142" y="136"/>
                </a:cubicBezTo>
                <a:cubicBezTo>
                  <a:pt x="149" y="142"/>
                  <a:pt x="156" y="149"/>
                  <a:pt x="162" y="156"/>
                </a:cubicBezTo>
                <a:cubicBezTo>
                  <a:pt x="156" y="156"/>
                  <a:pt x="149" y="156"/>
                  <a:pt x="142" y="163"/>
                </a:cubicBezTo>
                <a:cubicBezTo>
                  <a:pt x="129" y="163"/>
                  <a:pt x="115" y="163"/>
                  <a:pt x="108" y="169"/>
                </a:cubicBezTo>
                <a:cubicBezTo>
                  <a:pt x="102" y="176"/>
                  <a:pt x="88" y="176"/>
                  <a:pt x="81" y="183"/>
                </a:cubicBezTo>
                <a:cubicBezTo>
                  <a:pt x="75" y="183"/>
                  <a:pt x="75" y="190"/>
                  <a:pt x="68" y="190"/>
                </a:cubicBezTo>
                <a:cubicBezTo>
                  <a:pt x="61" y="196"/>
                  <a:pt x="61" y="196"/>
                  <a:pt x="61" y="196"/>
                </a:cubicBezTo>
                <a:cubicBezTo>
                  <a:pt x="54" y="196"/>
                  <a:pt x="48" y="203"/>
                  <a:pt x="34" y="210"/>
                </a:cubicBezTo>
                <a:cubicBezTo>
                  <a:pt x="27" y="210"/>
                  <a:pt x="27" y="210"/>
                  <a:pt x="27" y="210"/>
                </a:cubicBezTo>
                <a:cubicBezTo>
                  <a:pt x="21" y="217"/>
                  <a:pt x="14" y="223"/>
                  <a:pt x="0" y="230"/>
                </a:cubicBezTo>
                <a:cubicBezTo>
                  <a:pt x="21" y="230"/>
                  <a:pt x="27" y="244"/>
                  <a:pt x="27" y="257"/>
                </a:cubicBezTo>
                <a:cubicBezTo>
                  <a:pt x="34" y="257"/>
                  <a:pt x="34" y="264"/>
                  <a:pt x="34" y="271"/>
                </a:cubicBezTo>
                <a:cubicBezTo>
                  <a:pt x="41" y="284"/>
                  <a:pt x="48" y="298"/>
                  <a:pt x="61" y="304"/>
                </a:cubicBezTo>
                <a:cubicBezTo>
                  <a:pt x="61" y="304"/>
                  <a:pt x="61" y="304"/>
                  <a:pt x="68" y="304"/>
                </a:cubicBezTo>
                <a:lnTo>
                  <a:pt x="75" y="304"/>
                </a:lnTo>
                <a:cubicBezTo>
                  <a:pt x="75" y="284"/>
                  <a:pt x="75" y="264"/>
                  <a:pt x="81" y="257"/>
                </a:cubicBezTo>
                <a:cubicBezTo>
                  <a:pt x="88" y="257"/>
                  <a:pt x="95" y="250"/>
                  <a:pt x="108" y="250"/>
                </a:cubicBezTo>
                <a:cubicBezTo>
                  <a:pt x="115" y="250"/>
                  <a:pt x="129" y="257"/>
                  <a:pt x="142" y="257"/>
                </a:cubicBezTo>
                <a:cubicBezTo>
                  <a:pt x="149" y="264"/>
                  <a:pt x="162" y="271"/>
                  <a:pt x="169" y="271"/>
                </a:cubicBezTo>
                <a:cubicBezTo>
                  <a:pt x="176" y="277"/>
                  <a:pt x="176" y="277"/>
                  <a:pt x="176" y="277"/>
                </a:cubicBezTo>
                <a:cubicBezTo>
                  <a:pt x="183" y="271"/>
                  <a:pt x="189" y="257"/>
                  <a:pt x="196" y="244"/>
                </a:cubicBezTo>
                <a:cubicBezTo>
                  <a:pt x="210" y="223"/>
                  <a:pt x="223" y="203"/>
                  <a:pt x="230" y="183"/>
                </a:cubicBezTo>
                <a:cubicBezTo>
                  <a:pt x="217" y="169"/>
                  <a:pt x="210" y="169"/>
                  <a:pt x="196" y="163"/>
                </a:cubicBezTo>
                <a:cubicBezTo>
                  <a:pt x="189" y="163"/>
                  <a:pt x="189" y="163"/>
                  <a:pt x="183" y="163"/>
                </a:cubicBezTo>
                <a:cubicBezTo>
                  <a:pt x="189" y="149"/>
                  <a:pt x="189" y="136"/>
                  <a:pt x="196" y="122"/>
                </a:cubicBezTo>
                <a:cubicBezTo>
                  <a:pt x="196" y="115"/>
                  <a:pt x="196" y="109"/>
                  <a:pt x="196" y="109"/>
                </a:cubicBezTo>
                <a:cubicBezTo>
                  <a:pt x="203" y="88"/>
                  <a:pt x="210" y="68"/>
                  <a:pt x="223" y="48"/>
                </a:cubicBezTo>
                <a:cubicBezTo>
                  <a:pt x="210" y="41"/>
                  <a:pt x="203" y="41"/>
                  <a:pt x="196" y="34"/>
                </a:cubicBezTo>
                <a:cubicBezTo>
                  <a:pt x="183" y="27"/>
                  <a:pt x="176" y="27"/>
                  <a:pt x="169" y="21"/>
                </a:cubicBezTo>
                <a:cubicBezTo>
                  <a:pt x="162" y="14"/>
                  <a:pt x="149" y="7"/>
                  <a:pt x="142" y="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89" name="Freeform 1077"/>
          <p:cNvSpPr>
            <a:spLocks noChangeArrowheads="1"/>
          </p:cNvSpPr>
          <p:nvPr/>
        </p:nvSpPr>
        <p:spPr bwMode="auto">
          <a:xfrm>
            <a:off x="8805069" y="4724400"/>
            <a:ext cx="26194" cy="44450"/>
          </a:xfrm>
          <a:custGeom>
            <a:avLst/>
            <a:gdLst>
              <a:gd name="T0" fmla="*/ 6726 w 102"/>
              <a:gd name="T1" fmla="*/ 60533 h 170"/>
              <a:gd name="T2" fmla="*/ 6726 w 102"/>
              <a:gd name="T3" fmla="*/ 60533 h 170"/>
              <a:gd name="T4" fmla="*/ 10347 w 102"/>
              <a:gd name="T5" fmla="*/ 71061 h 170"/>
              <a:gd name="T6" fmla="*/ 17590 w 102"/>
              <a:gd name="T7" fmla="*/ 78430 h 170"/>
              <a:gd name="T8" fmla="*/ 24316 w 102"/>
              <a:gd name="T9" fmla="*/ 88958 h 170"/>
              <a:gd name="T10" fmla="*/ 27938 w 102"/>
              <a:gd name="T11" fmla="*/ 81588 h 170"/>
              <a:gd name="T12" fmla="*/ 31559 w 102"/>
              <a:gd name="T13" fmla="*/ 78430 h 170"/>
              <a:gd name="T14" fmla="*/ 48632 w 102"/>
              <a:gd name="T15" fmla="*/ 67376 h 170"/>
              <a:gd name="T16" fmla="*/ 52254 w 102"/>
              <a:gd name="T17" fmla="*/ 64218 h 170"/>
              <a:gd name="T18" fmla="*/ 48632 w 102"/>
              <a:gd name="T19" fmla="*/ 64218 h 170"/>
              <a:gd name="T20" fmla="*/ 31559 w 102"/>
              <a:gd name="T21" fmla="*/ 42636 h 170"/>
              <a:gd name="T22" fmla="*/ 27938 w 102"/>
              <a:gd name="T23" fmla="*/ 38952 h 170"/>
              <a:gd name="T24" fmla="*/ 17590 w 102"/>
              <a:gd name="T25" fmla="*/ 17897 h 170"/>
              <a:gd name="T26" fmla="*/ 10347 w 102"/>
              <a:gd name="T27" fmla="*/ 10528 h 170"/>
              <a:gd name="T28" fmla="*/ 6726 w 102"/>
              <a:gd name="T29" fmla="*/ 3685 h 170"/>
              <a:gd name="T30" fmla="*/ 3622 w 102"/>
              <a:gd name="T31" fmla="*/ 0 h 170"/>
              <a:gd name="T32" fmla="*/ 0 w 102"/>
              <a:gd name="T33" fmla="*/ 0 h 170"/>
              <a:gd name="T34" fmla="*/ 3622 w 102"/>
              <a:gd name="T35" fmla="*/ 46321 h 170"/>
              <a:gd name="T36" fmla="*/ 6726 w 102"/>
              <a:gd name="T37" fmla="*/ 60533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170">
                <a:moveTo>
                  <a:pt x="13" y="115"/>
                </a:moveTo>
                <a:lnTo>
                  <a:pt x="13" y="115"/>
                </a:lnTo>
                <a:cubicBezTo>
                  <a:pt x="13" y="122"/>
                  <a:pt x="20" y="128"/>
                  <a:pt x="20" y="135"/>
                </a:cubicBezTo>
                <a:cubicBezTo>
                  <a:pt x="27" y="142"/>
                  <a:pt x="27" y="149"/>
                  <a:pt x="34" y="149"/>
                </a:cubicBezTo>
                <a:cubicBezTo>
                  <a:pt x="34" y="155"/>
                  <a:pt x="40" y="162"/>
                  <a:pt x="47" y="169"/>
                </a:cubicBezTo>
                <a:cubicBezTo>
                  <a:pt x="47" y="162"/>
                  <a:pt x="54" y="155"/>
                  <a:pt x="54" y="155"/>
                </a:cubicBezTo>
                <a:cubicBezTo>
                  <a:pt x="61" y="149"/>
                  <a:pt x="61" y="149"/>
                  <a:pt x="61" y="149"/>
                </a:cubicBezTo>
                <a:cubicBezTo>
                  <a:pt x="74" y="142"/>
                  <a:pt x="94" y="142"/>
                  <a:pt x="94" y="128"/>
                </a:cubicBezTo>
                <a:cubicBezTo>
                  <a:pt x="101" y="122"/>
                  <a:pt x="101" y="122"/>
                  <a:pt x="101" y="122"/>
                </a:cubicBezTo>
                <a:cubicBezTo>
                  <a:pt x="94" y="122"/>
                  <a:pt x="94" y="122"/>
                  <a:pt x="94" y="122"/>
                </a:cubicBezTo>
                <a:cubicBezTo>
                  <a:pt x="81" y="108"/>
                  <a:pt x="74" y="95"/>
                  <a:pt x="61" y="81"/>
                </a:cubicBezTo>
                <a:cubicBezTo>
                  <a:pt x="61" y="81"/>
                  <a:pt x="61" y="74"/>
                  <a:pt x="54" y="74"/>
                </a:cubicBezTo>
                <a:cubicBezTo>
                  <a:pt x="47" y="61"/>
                  <a:pt x="40" y="47"/>
                  <a:pt x="34" y="34"/>
                </a:cubicBezTo>
                <a:cubicBezTo>
                  <a:pt x="27" y="27"/>
                  <a:pt x="27" y="20"/>
                  <a:pt x="20" y="20"/>
                </a:cubicBezTo>
                <a:cubicBezTo>
                  <a:pt x="20" y="14"/>
                  <a:pt x="13" y="14"/>
                  <a:pt x="13" y="7"/>
                </a:cubicBezTo>
                <a:cubicBezTo>
                  <a:pt x="13" y="7"/>
                  <a:pt x="7" y="7"/>
                  <a:pt x="7" y="0"/>
                </a:cubicBezTo>
                <a:cubicBezTo>
                  <a:pt x="0" y="0"/>
                  <a:pt x="0" y="0"/>
                  <a:pt x="0" y="0"/>
                </a:cubicBezTo>
                <a:cubicBezTo>
                  <a:pt x="0" y="34"/>
                  <a:pt x="0" y="61"/>
                  <a:pt x="7" y="88"/>
                </a:cubicBezTo>
                <a:cubicBezTo>
                  <a:pt x="7" y="95"/>
                  <a:pt x="13" y="108"/>
                  <a:pt x="13"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0" name="Freeform 1078"/>
          <p:cNvSpPr>
            <a:spLocks noChangeArrowheads="1"/>
          </p:cNvSpPr>
          <p:nvPr/>
        </p:nvSpPr>
        <p:spPr bwMode="auto">
          <a:xfrm>
            <a:off x="8866982" y="4659313"/>
            <a:ext cx="23019" cy="31750"/>
          </a:xfrm>
          <a:custGeom>
            <a:avLst/>
            <a:gdLst>
              <a:gd name="T0" fmla="*/ 13921 w 89"/>
              <a:gd name="T1" fmla="*/ 53276 h 123"/>
              <a:gd name="T2" fmla="*/ 13921 w 89"/>
              <a:gd name="T3" fmla="*/ 53276 h 123"/>
              <a:gd name="T4" fmla="*/ 27842 w 89"/>
              <a:gd name="T5" fmla="*/ 63723 h 123"/>
              <a:gd name="T6" fmla="*/ 13921 w 89"/>
              <a:gd name="T7" fmla="*/ 0 h 123"/>
              <a:gd name="T8" fmla="*/ 13921 w 89"/>
              <a:gd name="T9" fmla="*/ 0 h 123"/>
              <a:gd name="T10" fmla="*/ 13921 w 89"/>
              <a:gd name="T11" fmla="*/ 0 h 123"/>
              <a:gd name="T12" fmla="*/ 13921 w 89"/>
              <a:gd name="T13" fmla="*/ 49620 h 123"/>
              <a:gd name="T14" fmla="*/ 13921 w 89"/>
              <a:gd name="T15" fmla="*/ 53276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23">
                <a:moveTo>
                  <a:pt x="27" y="102"/>
                </a:moveTo>
                <a:lnTo>
                  <a:pt x="27" y="102"/>
                </a:lnTo>
                <a:cubicBezTo>
                  <a:pt x="34" y="108"/>
                  <a:pt x="41" y="115"/>
                  <a:pt x="54" y="122"/>
                </a:cubicBezTo>
                <a:cubicBezTo>
                  <a:pt x="88" y="88"/>
                  <a:pt x="88" y="0"/>
                  <a:pt x="27" y="0"/>
                </a:cubicBezTo>
                <a:cubicBezTo>
                  <a:pt x="0" y="27"/>
                  <a:pt x="0" y="68"/>
                  <a:pt x="27" y="95"/>
                </a:cubicBezTo>
                <a:cubicBezTo>
                  <a:pt x="27" y="102"/>
                  <a:pt x="27" y="102"/>
                  <a:pt x="27" y="102"/>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1" name="Freeform 1079"/>
          <p:cNvSpPr>
            <a:spLocks noChangeArrowheads="1"/>
          </p:cNvSpPr>
          <p:nvPr/>
        </p:nvSpPr>
        <p:spPr bwMode="auto">
          <a:xfrm>
            <a:off x="8295482" y="5409407"/>
            <a:ext cx="7144" cy="10319"/>
          </a:xfrm>
          <a:custGeom>
            <a:avLst/>
            <a:gdLst>
              <a:gd name="T0" fmla="*/ 9833 w 28"/>
              <a:gd name="T1" fmla="*/ 6548 h 41"/>
              <a:gd name="T2" fmla="*/ 9833 w 28"/>
              <a:gd name="T3" fmla="*/ 6548 h 41"/>
              <a:gd name="T4" fmla="*/ 13274 w 28"/>
              <a:gd name="T5" fmla="*/ 0 h 41"/>
              <a:gd name="T6" fmla="*/ 9833 w 28"/>
              <a:gd name="T7" fmla="*/ 3022 h 41"/>
              <a:gd name="T8" fmla="*/ 0 w 28"/>
              <a:gd name="T9" fmla="*/ 20147 h 41"/>
              <a:gd name="T10" fmla="*/ 9833 w 28"/>
              <a:gd name="T11" fmla="*/ 6548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1">
                <a:moveTo>
                  <a:pt x="20" y="13"/>
                </a:moveTo>
                <a:lnTo>
                  <a:pt x="20" y="13"/>
                </a:lnTo>
                <a:cubicBezTo>
                  <a:pt x="20" y="6"/>
                  <a:pt x="27" y="6"/>
                  <a:pt x="27" y="0"/>
                </a:cubicBezTo>
                <a:cubicBezTo>
                  <a:pt x="20" y="6"/>
                  <a:pt x="20" y="6"/>
                  <a:pt x="20" y="6"/>
                </a:cubicBezTo>
                <a:cubicBezTo>
                  <a:pt x="13" y="13"/>
                  <a:pt x="6" y="27"/>
                  <a:pt x="0" y="40"/>
                </a:cubicBezTo>
                <a:cubicBezTo>
                  <a:pt x="13" y="33"/>
                  <a:pt x="20" y="27"/>
                  <a:pt x="20" y="1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2" name="Freeform 1080"/>
          <p:cNvSpPr>
            <a:spLocks noChangeArrowheads="1"/>
          </p:cNvSpPr>
          <p:nvPr/>
        </p:nvSpPr>
        <p:spPr bwMode="auto">
          <a:xfrm>
            <a:off x="8192294" y="5775325"/>
            <a:ext cx="97631" cy="82550"/>
          </a:xfrm>
          <a:custGeom>
            <a:avLst/>
            <a:gdLst>
              <a:gd name="T0" fmla="*/ 7320 w 373"/>
              <a:gd name="T1" fmla="*/ 164685 h 319"/>
              <a:gd name="T2" fmla="*/ 7320 w 373"/>
              <a:gd name="T3" fmla="*/ 164685 h 319"/>
              <a:gd name="T4" fmla="*/ 38690 w 373"/>
              <a:gd name="T5" fmla="*/ 139827 h 319"/>
              <a:gd name="T6" fmla="*/ 46010 w 373"/>
              <a:gd name="T7" fmla="*/ 136720 h 319"/>
              <a:gd name="T8" fmla="*/ 52807 w 373"/>
              <a:gd name="T9" fmla="*/ 136720 h 319"/>
              <a:gd name="T10" fmla="*/ 56467 w 373"/>
              <a:gd name="T11" fmla="*/ 136720 h 319"/>
              <a:gd name="T12" fmla="*/ 77903 w 373"/>
              <a:gd name="T13" fmla="*/ 139827 h 319"/>
              <a:gd name="T14" fmla="*/ 77903 w 373"/>
              <a:gd name="T15" fmla="*/ 139827 h 319"/>
              <a:gd name="T16" fmla="*/ 81563 w 373"/>
              <a:gd name="T17" fmla="*/ 136720 h 319"/>
              <a:gd name="T18" fmla="*/ 106136 w 373"/>
              <a:gd name="T19" fmla="*/ 133095 h 319"/>
              <a:gd name="T20" fmla="*/ 120253 w 373"/>
              <a:gd name="T21" fmla="*/ 125844 h 319"/>
              <a:gd name="T22" fmla="*/ 141167 w 373"/>
              <a:gd name="T23" fmla="*/ 115487 h 319"/>
              <a:gd name="T24" fmla="*/ 152146 w 373"/>
              <a:gd name="T25" fmla="*/ 108754 h 319"/>
              <a:gd name="T26" fmla="*/ 158943 w 373"/>
              <a:gd name="T27" fmla="*/ 105129 h 319"/>
              <a:gd name="T28" fmla="*/ 166263 w 373"/>
              <a:gd name="T29" fmla="*/ 97879 h 319"/>
              <a:gd name="T30" fmla="*/ 173060 w 373"/>
              <a:gd name="T31" fmla="*/ 91146 h 319"/>
              <a:gd name="T32" fmla="*/ 173060 w 373"/>
              <a:gd name="T33" fmla="*/ 7250 h 319"/>
              <a:gd name="T34" fmla="*/ 169400 w 373"/>
              <a:gd name="T35" fmla="*/ 0 h 319"/>
              <a:gd name="T36" fmla="*/ 166263 w 373"/>
              <a:gd name="T37" fmla="*/ 3625 h 319"/>
              <a:gd name="T38" fmla="*/ 158943 w 373"/>
              <a:gd name="T39" fmla="*/ 17608 h 319"/>
              <a:gd name="T40" fmla="*/ 152146 w 373"/>
              <a:gd name="T41" fmla="*/ 27965 h 319"/>
              <a:gd name="T42" fmla="*/ 141167 w 373"/>
              <a:gd name="T43" fmla="*/ 38323 h 319"/>
              <a:gd name="T44" fmla="*/ 120253 w 373"/>
              <a:gd name="T45" fmla="*/ 59556 h 319"/>
              <a:gd name="T46" fmla="*/ 106136 w 373"/>
              <a:gd name="T47" fmla="*/ 66288 h 319"/>
              <a:gd name="T48" fmla="*/ 77903 w 373"/>
              <a:gd name="T49" fmla="*/ 80271 h 319"/>
              <a:gd name="T50" fmla="*/ 56467 w 373"/>
              <a:gd name="T51" fmla="*/ 91146 h 319"/>
              <a:gd name="T52" fmla="*/ 52807 w 373"/>
              <a:gd name="T53" fmla="*/ 94254 h 319"/>
              <a:gd name="T54" fmla="*/ 46010 w 373"/>
              <a:gd name="T55" fmla="*/ 97879 h 319"/>
              <a:gd name="T56" fmla="*/ 38690 w 373"/>
              <a:gd name="T57" fmla="*/ 101504 h 319"/>
              <a:gd name="T58" fmla="*/ 38690 w 373"/>
              <a:gd name="T59" fmla="*/ 101504 h 319"/>
              <a:gd name="T60" fmla="*/ 24573 w 373"/>
              <a:gd name="T61" fmla="*/ 101504 h 319"/>
              <a:gd name="T62" fmla="*/ 24573 w 373"/>
              <a:gd name="T63" fmla="*/ 108754 h 319"/>
              <a:gd name="T64" fmla="*/ 10457 w 373"/>
              <a:gd name="T65" fmla="*/ 115487 h 319"/>
              <a:gd name="T66" fmla="*/ 21436 w 373"/>
              <a:gd name="T67" fmla="*/ 122737 h 319"/>
              <a:gd name="T68" fmla="*/ 7320 w 373"/>
              <a:gd name="T69" fmla="*/ 119112 h 319"/>
              <a:gd name="T70" fmla="*/ 0 w 373"/>
              <a:gd name="T71" fmla="*/ 115487 h 319"/>
              <a:gd name="T72" fmla="*/ 0 w 373"/>
              <a:gd name="T73" fmla="*/ 115487 h 319"/>
              <a:gd name="T74" fmla="*/ 0 w 373"/>
              <a:gd name="T75" fmla="*/ 164685 h 319"/>
              <a:gd name="T76" fmla="*/ 0 w 373"/>
              <a:gd name="T77" fmla="*/ 164685 h 319"/>
              <a:gd name="T78" fmla="*/ 7320 w 373"/>
              <a:gd name="T79" fmla="*/ 164685 h 3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319">
                <a:moveTo>
                  <a:pt x="14" y="318"/>
                </a:moveTo>
                <a:lnTo>
                  <a:pt x="14" y="318"/>
                </a:lnTo>
                <a:cubicBezTo>
                  <a:pt x="47" y="318"/>
                  <a:pt x="54" y="284"/>
                  <a:pt x="74" y="270"/>
                </a:cubicBezTo>
                <a:cubicBezTo>
                  <a:pt x="81" y="270"/>
                  <a:pt x="81" y="270"/>
                  <a:pt x="88" y="264"/>
                </a:cubicBezTo>
                <a:cubicBezTo>
                  <a:pt x="88" y="264"/>
                  <a:pt x="95" y="264"/>
                  <a:pt x="101" y="264"/>
                </a:cubicBezTo>
                <a:cubicBezTo>
                  <a:pt x="101" y="264"/>
                  <a:pt x="101" y="264"/>
                  <a:pt x="108" y="264"/>
                </a:cubicBezTo>
                <a:cubicBezTo>
                  <a:pt x="115" y="264"/>
                  <a:pt x="128" y="264"/>
                  <a:pt x="149" y="270"/>
                </a:cubicBezTo>
                <a:cubicBezTo>
                  <a:pt x="149" y="270"/>
                  <a:pt x="149" y="264"/>
                  <a:pt x="156" y="264"/>
                </a:cubicBezTo>
                <a:cubicBezTo>
                  <a:pt x="169" y="264"/>
                  <a:pt x="189" y="257"/>
                  <a:pt x="203" y="257"/>
                </a:cubicBezTo>
                <a:cubicBezTo>
                  <a:pt x="210" y="250"/>
                  <a:pt x="223" y="250"/>
                  <a:pt x="230" y="243"/>
                </a:cubicBezTo>
                <a:cubicBezTo>
                  <a:pt x="243" y="243"/>
                  <a:pt x="257" y="237"/>
                  <a:pt x="270" y="223"/>
                </a:cubicBezTo>
                <a:cubicBezTo>
                  <a:pt x="277" y="223"/>
                  <a:pt x="284" y="216"/>
                  <a:pt x="291" y="210"/>
                </a:cubicBezTo>
                <a:cubicBezTo>
                  <a:pt x="297" y="210"/>
                  <a:pt x="304" y="203"/>
                  <a:pt x="304" y="203"/>
                </a:cubicBezTo>
                <a:cubicBezTo>
                  <a:pt x="311" y="196"/>
                  <a:pt x="318" y="196"/>
                  <a:pt x="318" y="189"/>
                </a:cubicBezTo>
                <a:cubicBezTo>
                  <a:pt x="324" y="182"/>
                  <a:pt x="324" y="182"/>
                  <a:pt x="331" y="176"/>
                </a:cubicBezTo>
                <a:cubicBezTo>
                  <a:pt x="365" y="135"/>
                  <a:pt x="372" y="74"/>
                  <a:pt x="331" y="14"/>
                </a:cubicBezTo>
                <a:cubicBezTo>
                  <a:pt x="324" y="7"/>
                  <a:pt x="324" y="7"/>
                  <a:pt x="324" y="0"/>
                </a:cubicBezTo>
                <a:cubicBezTo>
                  <a:pt x="324" y="7"/>
                  <a:pt x="318" y="7"/>
                  <a:pt x="318" y="7"/>
                </a:cubicBezTo>
                <a:cubicBezTo>
                  <a:pt x="318" y="20"/>
                  <a:pt x="311" y="27"/>
                  <a:pt x="304" y="34"/>
                </a:cubicBezTo>
                <a:cubicBezTo>
                  <a:pt x="304" y="41"/>
                  <a:pt x="297" y="47"/>
                  <a:pt x="291" y="54"/>
                </a:cubicBezTo>
                <a:cubicBezTo>
                  <a:pt x="284" y="61"/>
                  <a:pt x="277" y="68"/>
                  <a:pt x="270" y="74"/>
                </a:cubicBezTo>
                <a:cubicBezTo>
                  <a:pt x="257" y="88"/>
                  <a:pt x="243" y="101"/>
                  <a:pt x="230" y="115"/>
                </a:cubicBezTo>
                <a:cubicBezTo>
                  <a:pt x="223" y="122"/>
                  <a:pt x="210" y="122"/>
                  <a:pt x="203" y="128"/>
                </a:cubicBezTo>
                <a:cubicBezTo>
                  <a:pt x="189" y="142"/>
                  <a:pt x="169" y="149"/>
                  <a:pt x="149" y="155"/>
                </a:cubicBezTo>
                <a:cubicBezTo>
                  <a:pt x="135" y="162"/>
                  <a:pt x="122" y="169"/>
                  <a:pt x="108" y="176"/>
                </a:cubicBezTo>
                <a:cubicBezTo>
                  <a:pt x="101" y="182"/>
                  <a:pt x="101" y="182"/>
                  <a:pt x="101" y="182"/>
                </a:cubicBezTo>
                <a:cubicBezTo>
                  <a:pt x="88" y="189"/>
                  <a:pt x="88" y="189"/>
                  <a:pt x="88" y="189"/>
                </a:cubicBezTo>
                <a:cubicBezTo>
                  <a:pt x="74" y="196"/>
                  <a:pt x="74" y="196"/>
                  <a:pt x="74" y="196"/>
                </a:cubicBezTo>
                <a:cubicBezTo>
                  <a:pt x="68" y="196"/>
                  <a:pt x="61" y="196"/>
                  <a:pt x="47" y="196"/>
                </a:cubicBezTo>
                <a:cubicBezTo>
                  <a:pt x="47" y="203"/>
                  <a:pt x="47" y="203"/>
                  <a:pt x="47" y="210"/>
                </a:cubicBezTo>
                <a:cubicBezTo>
                  <a:pt x="41" y="216"/>
                  <a:pt x="27" y="216"/>
                  <a:pt x="20" y="223"/>
                </a:cubicBezTo>
                <a:cubicBezTo>
                  <a:pt x="27" y="230"/>
                  <a:pt x="34" y="230"/>
                  <a:pt x="41" y="237"/>
                </a:cubicBezTo>
                <a:cubicBezTo>
                  <a:pt x="34" y="237"/>
                  <a:pt x="20" y="237"/>
                  <a:pt x="14" y="230"/>
                </a:cubicBezTo>
                <a:cubicBezTo>
                  <a:pt x="7" y="230"/>
                  <a:pt x="7" y="223"/>
                  <a:pt x="0" y="223"/>
                </a:cubicBezTo>
                <a:cubicBezTo>
                  <a:pt x="0" y="318"/>
                  <a:pt x="0" y="318"/>
                  <a:pt x="0" y="318"/>
                </a:cubicBezTo>
                <a:cubicBezTo>
                  <a:pt x="7" y="318"/>
                  <a:pt x="7" y="318"/>
                  <a:pt x="14" y="31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3" name="Freeform 1081"/>
          <p:cNvSpPr>
            <a:spLocks noChangeArrowheads="1"/>
          </p:cNvSpPr>
          <p:nvPr/>
        </p:nvSpPr>
        <p:spPr bwMode="auto">
          <a:xfrm>
            <a:off x="8195469" y="5743575"/>
            <a:ext cx="88900" cy="50007"/>
          </a:xfrm>
          <a:custGeom>
            <a:avLst/>
            <a:gdLst>
              <a:gd name="T0" fmla="*/ 158893 w 338"/>
              <a:gd name="T1" fmla="*/ 16998 h 196"/>
              <a:gd name="T2" fmla="*/ 158893 w 338"/>
              <a:gd name="T3" fmla="*/ 16998 h 196"/>
              <a:gd name="T4" fmla="*/ 151576 w 338"/>
              <a:gd name="T5" fmla="*/ 16998 h 196"/>
              <a:gd name="T6" fmla="*/ 144781 w 338"/>
              <a:gd name="T7" fmla="*/ 16998 h 196"/>
              <a:gd name="T8" fmla="*/ 133805 w 338"/>
              <a:gd name="T9" fmla="*/ 16998 h 196"/>
              <a:gd name="T10" fmla="*/ 112898 w 338"/>
              <a:gd name="T11" fmla="*/ 13907 h 196"/>
              <a:gd name="T12" fmla="*/ 98785 w 338"/>
              <a:gd name="T13" fmla="*/ 0 h 196"/>
              <a:gd name="T14" fmla="*/ 98785 w 338"/>
              <a:gd name="T15" fmla="*/ 0 h 196"/>
              <a:gd name="T16" fmla="*/ 81015 w 338"/>
              <a:gd name="T17" fmla="*/ 10302 h 196"/>
              <a:gd name="T18" fmla="*/ 70561 w 338"/>
              <a:gd name="T19" fmla="*/ 6696 h 196"/>
              <a:gd name="T20" fmla="*/ 49131 w 338"/>
              <a:gd name="T21" fmla="*/ 0 h 196"/>
              <a:gd name="T22" fmla="*/ 45473 w 338"/>
              <a:gd name="T23" fmla="*/ 0 h 196"/>
              <a:gd name="T24" fmla="*/ 38678 w 338"/>
              <a:gd name="T25" fmla="*/ 3091 h 196"/>
              <a:gd name="T26" fmla="*/ 31360 w 338"/>
              <a:gd name="T27" fmla="*/ 3091 h 196"/>
              <a:gd name="T28" fmla="*/ 20907 w 338"/>
              <a:gd name="T29" fmla="*/ 13907 h 196"/>
              <a:gd name="T30" fmla="*/ 31360 w 338"/>
              <a:gd name="T31" fmla="*/ 13907 h 196"/>
              <a:gd name="T32" fmla="*/ 38678 w 338"/>
              <a:gd name="T33" fmla="*/ 16998 h 196"/>
              <a:gd name="T34" fmla="*/ 45473 w 338"/>
              <a:gd name="T35" fmla="*/ 16998 h 196"/>
              <a:gd name="T36" fmla="*/ 49131 w 338"/>
              <a:gd name="T37" fmla="*/ 20603 h 196"/>
              <a:gd name="T38" fmla="*/ 49131 w 338"/>
              <a:gd name="T39" fmla="*/ 20603 h 196"/>
              <a:gd name="T40" fmla="*/ 49131 w 338"/>
              <a:gd name="T41" fmla="*/ 20603 h 196"/>
              <a:gd name="T42" fmla="*/ 45473 w 338"/>
              <a:gd name="T43" fmla="*/ 38116 h 196"/>
              <a:gd name="T44" fmla="*/ 49131 w 338"/>
              <a:gd name="T45" fmla="*/ 38116 h 196"/>
              <a:gd name="T46" fmla="*/ 70561 w 338"/>
              <a:gd name="T47" fmla="*/ 79838 h 196"/>
              <a:gd name="T48" fmla="*/ 70561 w 338"/>
              <a:gd name="T49" fmla="*/ 86535 h 196"/>
              <a:gd name="T50" fmla="*/ 70561 w 338"/>
              <a:gd name="T51" fmla="*/ 86535 h 196"/>
              <a:gd name="T52" fmla="*/ 49131 w 338"/>
              <a:gd name="T53" fmla="*/ 79838 h 196"/>
              <a:gd name="T54" fmla="*/ 45473 w 338"/>
              <a:gd name="T55" fmla="*/ 79838 h 196"/>
              <a:gd name="T56" fmla="*/ 38678 w 338"/>
              <a:gd name="T57" fmla="*/ 79838 h 196"/>
              <a:gd name="T58" fmla="*/ 31360 w 338"/>
              <a:gd name="T59" fmla="*/ 79838 h 196"/>
              <a:gd name="T60" fmla="*/ 17248 w 338"/>
              <a:gd name="T61" fmla="*/ 100442 h 196"/>
              <a:gd name="T62" fmla="*/ 31360 w 338"/>
              <a:gd name="T63" fmla="*/ 97351 h 196"/>
              <a:gd name="T64" fmla="*/ 38678 w 338"/>
              <a:gd name="T65" fmla="*/ 97351 h 196"/>
              <a:gd name="T66" fmla="*/ 45473 w 338"/>
              <a:gd name="T67" fmla="*/ 93746 h 196"/>
              <a:gd name="T68" fmla="*/ 49131 w 338"/>
              <a:gd name="T69" fmla="*/ 93746 h 196"/>
              <a:gd name="T70" fmla="*/ 70561 w 338"/>
              <a:gd name="T71" fmla="*/ 90140 h 196"/>
              <a:gd name="T72" fmla="*/ 98785 w 338"/>
              <a:gd name="T73" fmla="*/ 83444 h 196"/>
              <a:gd name="T74" fmla="*/ 112898 w 338"/>
              <a:gd name="T75" fmla="*/ 79838 h 196"/>
              <a:gd name="T76" fmla="*/ 133805 w 338"/>
              <a:gd name="T77" fmla="*/ 72627 h 196"/>
              <a:gd name="T78" fmla="*/ 144781 w 338"/>
              <a:gd name="T79" fmla="*/ 65931 h 196"/>
              <a:gd name="T80" fmla="*/ 151576 w 338"/>
              <a:gd name="T81" fmla="*/ 62325 h 196"/>
              <a:gd name="T82" fmla="*/ 158893 w 338"/>
              <a:gd name="T83" fmla="*/ 55629 h 196"/>
              <a:gd name="T84" fmla="*/ 165688 w 338"/>
              <a:gd name="T85" fmla="*/ 48418 h 196"/>
              <a:gd name="T86" fmla="*/ 176141 w 338"/>
              <a:gd name="T87" fmla="*/ 24209 h 196"/>
              <a:gd name="T88" fmla="*/ 165688 w 338"/>
              <a:gd name="T89" fmla="*/ 20603 h 196"/>
              <a:gd name="T90" fmla="*/ 158893 w 338"/>
              <a:gd name="T91" fmla="*/ 16998 h 1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8" h="196">
                <a:moveTo>
                  <a:pt x="304" y="33"/>
                </a:moveTo>
                <a:lnTo>
                  <a:pt x="304" y="33"/>
                </a:lnTo>
                <a:cubicBezTo>
                  <a:pt x="304" y="33"/>
                  <a:pt x="297" y="33"/>
                  <a:pt x="290" y="33"/>
                </a:cubicBezTo>
                <a:cubicBezTo>
                  <a:pt x="290" y="33"/>
                  <a:pt x="283" y="33"/>
                  <a:pt x="277" y="33"/>
                </a:cubicBezTo>
                <a:cubicBezTo>
                  <a:pt x="270" y="33"/>
                  <a:pt x="263" y="33"/>
                  <a:pt x="256" y="33"/>
                </a:cubicBezTo>
                <a:cubicBezTo>
                  <a:pt x="243" y="33"/>
                  <a:pt x="229" y="33"/>
                  <a:pt x="216" y="27"/>
                </a:cubicBezTo>
                <a:cubicBezTo>
                  <a:pt x="209" y="20"/>
                  <a:pt x="196" y="13"/>
                  <a:pt x="189" y="0"/>
                </a:cubicBezTo>
                <a:cubicBezTo>
                  <a:pt x="182" y="13"/>
                  <a:pt x="175" y="20"/>
                  <a:pt x="155" y="20"/>
                </a:cubicBezTo>
                <a:cubicBezTo>
                  <a:pt x="148" y="20"/>
                  <a:pt x="142" y="13"/>
                  <a:pt x="135" y="13"/>
                </a:cubicBezTo>
                <a:cubicBezTo>
                  <a:pt x="121" y="6"/>
                  <a:pt x="108" y="0"/>
                  <a:pt x="94" y="0"/>
                </a:cubicBezTo>
                <a:cubicBezTo>
                  <a:pt x="87" y="0"/>
                  <a:pt x="87" y="0"/>
                  <a:pt x="87" y="0"/>
                </a:cubicBezTo>
                <a:cubicBezTo>
                  <a:pt x="81" y="6"/>
                  <a:pt x="74" y="6"/>
                  <a:pt x="74" y="6"/>
                </a:cubicBezTo>
                <a:cubicBezTo>
                  <a:pt x="67" y="6"/>
                  <a:pt x="67" y="6"/>
                  <a:pt x="60" y="6"/>
                </a:cubicBezTo>
                <a:cubicBezTo>
                  <a:pt x="54" y="13"/>
                  <a:pt x="47" y="20"/>
                  <a:pt x="40" y="27"/>
                </a:cubicBezTo>
                <a:cubicBezTo>
                  <a:pt x="47" y="27"/>
                  <a:pt x="54" y="27"/>
                  <a:pt x="60" y="27"/>
                </a:cubicBezTo>
                <a:cubicBezTo>
                  <a:pt x="67" y="27"/>
                  <a:pt x="67" y="33"/>
                  <a:pt x="74" y="33"/>
                </a:cubicBezTo>
                <a:cubicBezTo>
                  <a:pt x="74" y="33"/>
                  <a:pt x="81" y="33"/>
                  <a:pt x="87" y="33"/>
                </a:cubicBezTo>
                <a:cubicBezTo>
                  <a:pt x="87" y="40"/>
                  <a:pt x="87" y="40"/>
                  <a:pt x="94" y="40"/>
                </a:cubicBezTo>
                <a:cubicBezTo>
                  <a:pt x="87" y="47"/>
                  <a:pt x="87" y="60"/>
                  <a:pt x="87" y="74"/>
                </a:cubicBezTo>
                <a:cubicBezTo>
                  <a:pt x="87" y="74"/>
                  <a:pt x="87" y="74"/>
                  <a:pt x="94" y="74"/>
                </a:cubicBezTo>
                <a:cubicBezTo>
                  <a:pt x="121" y="87"/>
                  <a:pt x="128" y="121"/>
                  <a:pt x="135" y="155"/>
                </a:cubicBezTo>
                <a:cubicBezTo>
                  <a:pt x="135" y="162"/>
                  <a:pt x="135" y="168"/>
                  <a:pt x="135" y="168"/>
                </a:cubicBezTo>
                <a:cubicBezTo>
                  <a:pt x="121" y="162"/>
                  <a:pt x="108" y="155"/>
                  <a:pt x="94" y="155"/>
                </a:cubicBezTo>
                <a:cubicBezTo>
                  <a:pt x="87" y="155"/>
                  <a:pt x="87" y="155"/>
                  <a:pt x="87" y="155"/>
                </a:cubicBezTo>
                <a:cubicBezTo>
                  <a:pt x="81" y="155"/>
                  <a:pt x="74" y="155"/>
                  <a:pt x="74" y="155"/>
                </a:cubicBezTo>
                <a:cubicBezTo>
                  <a:pt x="67" y="155"/>
                  <a:pt x="67" y="155"/>
                  <a:pt x="60" y="155"/>
                </a:cubicBezTo>
                <a:cubicBezTo>
                  <a:pt x="27" y="155"/>
                  <a:pt x="0" y="168"/>
                  <a:pt x="33" y="195"/>
                </a:cubicBezTo>
                <a:cubicBezTo>
                  <a:pt x="40" y="195"/>
                  <a:pt x="54" y="189"/>
                  <a:pt x="60" y="189"/>
                </a:cubicBezTo>
                <a:cubicBezTo>
                  <a:pt x="74" y="189"/>
                  <a:pt x="74" y="189"/>
                  <a:pt x="74" y="189"/>
                </a:cubicBezTo>
                <a:cubicBezTo>
                  <a:pt x="87" y="182"/>
                  <a:pt x="87" y="182"/>
                  <a:pt x="87" y="182"/>
                </a:cubicBezTo>
                <a:cubicBezTo>
                  <a:pt x="94" y="182"/>
                  <a:pt x="94" y="182"/>
                  <a:pt x="94" y="182"/>
                </a:cubicBezTo>
                <a:cubicBezTo>
                  <a:pt x="108" y="182"/>
                  <a:pt x="121" y="182"/>
                  <a:pt x="135" y="175"/>
                </a:cubicBezTo>
                <a:cubicBezTo>
                  <a:pt x="155" y="175"/>
                  <a:pt x="169" y="168"/>
                  <a:pt x="189" y="162"/>
                </a:cubicBezTo>
                <a:cubicBezTo>
                  <a:pt x="196" y="162"/>
                  <a:pt x="209" y="162"/>
                  <a:pt x="216" y="155"/>
                </a:cubicBezTo>
                <a:cubicBezTo>
                  <a:pt x="229" y="155"/>
                  <a:pt x="243" y="148"/>
                  <a:pt x="256" y="141"/>
                </a:cubicBezTo>
                <a:cubicBezTo>
                  <a:pt x="263" y="135"/>
                  <a:pt x="270" y="135"/>
                  <a:pt x="277" y="128"/>
                </a:cubicBezTo>
                <a:cubicBezTo>
                  <a:pt x="283" y="128"/>
                  <a:pt x="290" y="121"/>
                  <a:pt x="290" y="121"/>
                </a:cubicBezTo>
                <a:cubicBezTo>
                  <a:pt x="297" y="114"/>
                  <a:pt x="304" y="108"/>
                  <a:pt x="304" y="108"/>
                </a:cubicBezTo>
                <a:cubicBezTo>
                  <a:pt x="310" y="101"/>
                  <a:pt x="310" y="101"/>
                  <a:pt x="317" y="94"/>
                </a:cubicBezTo>
                <a:cubicBezTo>
                  <a:pt x="324" y="81"/>
                  <a:pt x="337" y="67"/>
                  <a:pt x="337" y="47"/>
                </a:cubicBezTo>
                <a:cubicBezTo>
                  <a:pt x="331" y="40"/>
                  <a:pt x="324" y="40"/>
                  <a:pt x="317" y="40"/>
                </a:cubicBezTo>
                <a:cubicBezTo>
                  <a:pt x="310" y="40"/>
                  <a:pt x="310" y="33"/>
                  <a:pt x="304" y="33"/>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4" name="Freeform 1082"/>
          <p:cNvSpPr>
            <a:spLocks noChangeArrowheads="1"/>
          </p:cNvSpPr>
          <p:nvPr/>
        </p:nvSpPr>
        <p:spPr bwMode="auto">
          <a:xfrm>
            <a:off x="8189119" y="5557044"/>
            <a:ext cx="111125" cy="123031"/>
          </a:xfrm>
          <a:custGeom>
            <a:avLst/>
            <a:gdLst>
              <a:gd name="T0" fmla="*/ 126948 w 426"/>
              <a:gd name="T1" fmla="*/ 161084 h 474"/>
              <a:gd name="T2" fmla="*/ 91423 w 426"/>
              <a:gd name="T3" fmla="*/ 118611 h 474"/>
              <a:gd name="T4" fmla="*/ 126948 w 426"/>
              <a:gd name="T5" fmla="*/ 122237 h 474"/>
              <a:gd name="T6" fmla="*/ 137396 w 426"/>
              <a:gd name="T7" fmla="*/ 139847 h 474"/>
              <a:gd name="T8" fmla="*/ 158815 w 426"/>
              <a:gd name="T9" fmla="*/ 147099 h 474"/>
              <a:gd name="T10" fmla="*/ 172920 w 426"/>
              <a:gd name="T11" fmla="*/ 147099 h 474"/>
              <a:gd name="T12" fmla="*/ 197474 w 426"/>
              <a:gd name="T13" fmla="*/ 147099 h 474"/>
              <a:gd name="T14" fmla="*/ 215236 w 426"/>
              <a:gd name="T15" fmla="*/ 153832 h 474"/>
              <a:gd name="T16" fmla="*/ 197474 w 426"/>
              <a:gd name="T17" fmla="*/ 115504 h 474"/>
              <a:gd name="T18" fmla="*/ 172920 w 426"/>
              <a:gd name="T19" fmla="*/ 115504 h 474"/>
              <a:gd name="T20" fmla="*/ 158815 w 426"/>
              <a:gd name="T21" fmla="*/ 118611 h 474"/>
              <a:gd name="T22" fmla="*/ 158815 w 426"/>
              <a:gd name="T23" fmla="*/ 108252 h 474"/>
              <a:gd name="T24" fmla="*/ 172920 w 426"/>
              <a:gd name="T25" fmla="*/ 90642 h 474"/>
              <a:gd name="T26" fmla="*/ 197474 w 426"/>
              <a:gd name="T27" fmla="*/ 69924 h 474"/>
              <a:gd name="T28" fmla="*/ 197474 w 426"/>
              <a:gd name="T29" fmla="*/ 59565 h 474"/>
              <a:gd name="T30" fmla="*/ 172920 w 426"/>
              <a:gd name="T31" fmla="*/ 13985 h 474"/>
              <a:gd name="T32" fmla="*/ 158815 w 426"/>
              <a:gd name="T33" fmla="*/ 0 h 474"/>
              <a:gd name="T34" fmla="*/ 147844 w 426"/>
              <a:gd name="T35" fmla="*/ 0 h 474"/>
              <a:gd name="T36" fmla="*/ 112842 w 426"/>
              <a:gd name="T37" fmla="*/ 76657 h 474"/>
              <a:gd name="T38" fmla="*/ 84632 w 426"/>
              <a:gd name="T39" fmla="*/ 76657 h 474"/>
              <a:gd name="T40" fmla="*/ 59556 w 426"/>
              <a:gd name="T41" fmla="*/ 48688 h 474"/>
              <a:gd name="T42" fmla="*/ 52764 w 426"/>
              <a:gd name="T43" fmla="*/ 62672 h 474"/>
              <a:gd name="T44" fmla="*/ 14105 w 426"/>
              <a:gd name="T45" fmla="*/ 83908 h 474"/>
              <a:gd name="T46" fmla="*/ 6791 w 426"/>
              <a:gd name="T47" fmla="*/ 104627 h 474"/>
              <a:gd name="T48" fmla="*/ 20897 w 426"/>
              <a:gd name="T49" fmla="*/ 115504 h 474"/>
              <a:gd name="T50" fmla="*/ 45450 w 426"/>
              <a:gd name="T51" fmla="*/ 111878 h 474"/>
              <a:gd name="T52" fmla="*/ 59556 w 426"/>
              <a:gd name="T53" fmla="*/ 115504 h 474"/>
              <a:gd name="T54" fmla="*/ 80975 w 426"/>
              <a:gd name="T55" fmla="*/ 118611 h 474"/>
              <a:gd name="T56" fmla="*/ 63213 w 426"/>
              <a:gd name="T57" fmla="*/ 217023 h 474"/>
              <a:gd name="T58" fmla="*/ 52764 w 426"/>
              <a:gd name="T59" fmla="*/ 220130 h 474"/>
              <a:gd name="T60" fmla="*/ 35002 w 426"/>
              <a:gd name="T61" fmla="*/ 244992 h 474"/>
              <a:gd name="T62" fmla="*/ 52764 w 426"/>
              <a:gd name="T63" fmla="*/ 244992 h 474"/>
              <a:gd name="T64" fmla="*/ 63213 w 426"/>
              <a:gd name="T65" fmla="*/ 244992 h 474"/>
              <a:gd name="T66" fmla="*/ 105528 w 426"/>
              <a:gd name="T67" fmla="*/ 223756 h 474"/>
              <a:gd name="T68" fmla="*/ 123291 w 426"/>
              <a:gd name="T69" fmla="*/ 231007 h 474"/>
              <a:gd name="T70" fmla="*/ 126948 w 426"/>
              <a:gd name="T71" fmla="*/ 161084 h 4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6" h="474">
                <a:moveTo>
                  <a:pt x="243" y="311"/>
                </a:moveTo>
                <a:lnTo>
                  <a:pt x="243" y="311"/>
                </a:lnTo>
                <a:cubicBezTo>
                  <a:pt x="236" y="290"/>
                  <a:pt x="229" y="277"/>
                  <a:pt x="216" y="263"/>
                </a:cubicBezTo>
                <a:cubicBezTo>
                  <a:pt x="202" y="250"/>
                  <a:pt x="189" y="236"/>
                  <a:pt x="175" y="229"/>
                </a:cubicBezTo>
                <a:cubicBezTo>
                  <a:pt x="189" y="229"/>
                  <a:pt x="202" y="229"/>
                  <a:pt x="216" y="229"/>
                </a:cubicBezTo>
                <a:cubicBezTo>
                  <a:pt x="223" y="229"/>
                  <a:pt x="236" y="229"/>
                  <a:pt x="243" y="236"/>
                </a:cubicBezTo>
                <a:cubicBezTo>
                  <a:pt x="256" y="236"/>
                  <a:pt x="270" y="236"/>
                  <a:pt x="277" y="243"/>
                </a:cubicBezTo>
                <a:cubicBezTo>
                  <a:pt x="263" y="250"/>
                  <a:pt x="256" y="263"/>
                  <a:pt x="263" y="270"/>
                </a:cubicBezTo>
                <a:cubicBezTo>
                  <a:pt x="270" y="277"/>
                  <a:pt x="277" y="284"/>
                  <a:pt x="283" y="284"/>
                </a:cubicBezTo>
                <a:cubicBezTo>
                  <a:pt x="290" y="284"/>
                  <a:pt x="297" y="284"/>
                  <a:pt x="304" y="284"/>
                </a:cubicBezTo>
                <a:cubicBezTo>
                  <a:pt x="310" y="284"/>
                  <a:pt x="317" y="284"/>
                  <a:pt x="317" y="284"/>
                </a:cubicBezTo>
                <a:cubicBezTo>
                  <a:pt x="324" y="284"/>
                  <a:pt x="331" y="284"/>
                  <a:pt x="331" y="284"/>
                </a:cubicBezTo>
                <a:cubicBezTo>
                  <a:pt x="337" y="284"/>
                  <a:pt x="337" y="284"/>
                  <a:pt x="344" y="284"/>
                </a:cubicBezTo>
                <a:cubicBezTo>
                  <a:pt x="351" y="284"/>
                  <a:pt x="364" y="284"/>
                  <a:pt x="378" y="284"/>
                </a:cubicBezTo>
                <a:cubicBezTo>
                  <a:pt x="385" y="290"/>
                  <a:pt x="391" y="290"/>
                  <a:pt x="398" y="290"/>
                </a:cubicBezTo>
                <a:cubicBezTo>
                  <a:pt x="398" y="297"/>
                  <a:pt x="405" y="297"/>
                  <a:pt x="412" y="297"/>
                </a:cubicBezTo>
                <a:cubicBezTo>
                  <a:pt x="425" y="263"/>
                  <a:pt x="418" y="243"/>
                  <a:pt x="398" y="229"/>
                </a:cubicBezTo>
                <a:cubicBezTo>
                  <a:pt x="391" y="229"/>
                  <a:pt x="385" y="223"/>
                  <a:pt x="378" y="223"/>
                </a:cubicBezTo>
                <a:cubicBezTo>
                  <a:pt x="364" y="216"/>
                  <a:pt x="358" y="216"/>
                  <a:pt x="344" y="216"/>
                </a:cubicBezTo>
                <a:cubicBezTo>
                  <a:pt x="337" y="216"/>
                  <a:pt x="337" y="223"/>
                  <a:pt x="331" y="223"/>
                </a:cubicBezTo>
                <a:cubicBezTo>
                  <a:pt x="331" y="223"/>
                  <a:pt x="324" y="223"/>
                  <a:pt x="317" y="223"/>
                </a:cubicBezTo>
                <a:cubicBezTo>
                  <a:pt x="317" y="223"/>
                  <a:pt x="310" y="223"/>
                  <a:pt x="304" y="229"/>
                </a:cubicBezTo>
                <a:lnTo>
                  <a:pt x="297" y="229"/>
                </a:lnTo>
                <a:cubicBezTo>
                  <a:pt x="297" y="223"/>
                  <a:pt x="304" y="216"/>
                  <a:pt x="304" y="209"/>
                </a:cubicBezTo>
                <a:cubicBezTo>
                  <a:pt x="310" y="202"/>
                  <a:pt x="317" y="196"/>
                  <a:pt x="317" y="189"/>
                </a:cubicBezTo>
                <a:cubicBezTo>
                  <a:pt x="324" y="182"/>
                  <a:pt x="331" y="175"/>
                  <a:pt x="331" y="175"/>
                </a:cubicBezTo>
                <a:cubicBezTo>
                  <a:pt x="337" y="169"/>
                  <a:pt x="337" y="169"/>
                  <a:pt x="344" y="162"/>
                </a:cubicBezTo>
                <a:cubicBezTo>
                  <a:pt x="351" y="155"/>
                  <a:pt x="364" y="142"/>
                  <a:pt x="378" y="135"/>
                </a:cubicBezTo>
                <a:cubicBezTo>
                  <a:pt x="385" y="128"/>
                  <a:pt x="385" y="128"/>
                  <a:pt x="391" y="121"/>
                </a:cubicBezTo>
                <a:cubicBezTo>
                  <a:pt x="385" y="121"/>
                  <a:pt x="378" y="115"/>
                  <a:pt x="378" y="115"/>
                </a:cubicBezTo>
                <a:cubicBezTo>
                  <a:pt x="358" y="101"/>
                  <a:pt x="351" y="88"/>
                  <a:pt x="344" y="74"/>
                </a:cubicBezTo>
                <a:cubicBezTo>
                  <a:pt x="337" y="54"/>
                  <a:pt x="337" y="40"/>
                  <a:pt x="331" y="27"/>
                </a:cubicBezTo>
                <a:cubicBezTo>
                  <a:pt x="331" y="20"/>
                  <a:pt x="324" y="13"/>
                  <a:pt x="317" y="7"/>
                </a:cubicBezTo>
                <a:cubicBezTo>
                  <a:pt x="317" y="7"/>
                  <a:pt x="310" y="0"/>
                  <a:pt x="304" y="0"/>
                </a:cubicBezTo>
                <a:cubicBezTo>
                  <a:pt x="304" y="0"/>
                  <a:pt x="297" y="0"/>
                  <a:pt x="290" y="0"/>
                </a:cubicBezTo>
                <a:cubicBezTo>
                  <a:pt x="290" y="0"/>
                  <a:pt x="290" y="0"/>
                  <a:pt x="283" y="0"/>
                </a:cubicBezTo>
                <a:cubicBezTo>
                  <a:pt x="256" y="34"/>
                  <a:pt x="277" y="115"/>
                  <a:pt x="243" y="135"/>
                </a:cubicBezTo>
                <a:cubicBezTo>
                  <a:pt x="236" y="142"/>
                  <a:pt x="229" y="148"/>
                  <a:pt x="216" y="148"/>
                </a:cubicBezTo>
                <a:cubicBezTo>
                  <a:pt x="189" y="155"/>
                  <a:pt x="175" y="155"/>
                  <a:pt x="162" y="148"/>
                </a:cubicBezTo>
                <a:cubicBezTo>
                  <a:pt x="141" y="142"/>
                  <a:pt x="141" y="108"/>
                  <a:pt x="121" y="101"/>
                </a:cubicBezTo>
                <a:cubicBezTo>
                  <a:pt x="114" y="101"/>
                  <a:pt x="114" y="101"/>
                  <a:pt x="114" y="94"/>
                </a:cubicBezTo>
                <a:cubicBezTo>
                  <a:pt x="114" y="101"/>
                  <a:pt x="114" y="101"/>
                  <a:pt x="114" y="108"/>
                </a:cubicBezTo>
                <a:cubicBezTo>
                  <a:pt x="108" y="115"/>
                  <a:pt x="108" y="121"/>
                  <a:pt x="101" y="121"/>
                </a:cubicBezTo>
                <a:cubicBezTo>
                  <a:pt x="94" y="128"/>
                  <a:pt x="94" y="128"/>
                  <a:pt x="87" y="128"/>
                </a:cubicBezTo>
                <a:cubicBezTo>
                  <a:pt x="74" y="142"/>
                  <a:pt x="40" y="148"/>
                  <a:pt x="27" y="162"/>
                </a:cubicBezTo>
                <a:cubicBezTo>
                  <a:pt x="20" y="162"/>
                  <a:pt x="20" y="169"/>
                  <a:pt x="13" y="169"/>
                </a:cubicBezTo>
                <a:cubicBezTo>
                  <a:pt x="6" y="175"/>
                  <a:pt x="0" y="189"/>
                  <a:pt x="13" y="202"/>
                </a:cubicBezTo>
                <a:cubicBezTo>
                  <a:pt x="20" y="202"/>
                  <a:pt x="20" y="209"/>
                  <a:pt x="27" y="209"/>
                </a:cubicBezTo>
                <a:cubicBezTo>
                  <a:pt x="27" y="216"/>
                  <a:pt x="33" y="216"/>
                  <a:pt x="40" y="223"/>
                </a:cubicBezTo>
                <a:cubicBezTo>
                  <a:pt x="47" y="202"/>
                  <a:pt x="40" y="169"/>
                  <a:pt x="60" y="169"/>
                </a:cubicBezTo>
                <a:cubicBezTo>
                  <a:pt x="67" y="196"/>
                  <a:pt x="74" y="209"/>
                  <a:pt x="87" y="216"/>
                </a:cubicBezTo>
                <a:cubicBezTo>
                  <a:pt x="94" y="216"/>
                  <a:pt x="94" y="216"/>
                  <a:pt x="101" y="216"/>
                </a:cubicBezTo>
                <a:cubicBezTo>
                  <a:pt x="101" y="223"/>
                  <a:pt x="108" y="223"/>
                  <a:pt x="114" y="223"/>
                </a:cubicBezTo>
                <a:cubicBezTo>
                  <a:pt x="114" y="223"/>
                  <a:pt x="114" y="223"/>
                  <a:pt x="121" y="223"/>
                </a:cubicBezTo>
                <a:cubicBezTo>
                  <a:pt x="128" y="229"/>
                  <a:pt x="141" y="229"/>
                  <a:pt x="155" y="229"/>
                </a:cubicBezTo>
                <a:cubicBezTo>
                  <a:pt x="108" y="284"/>
                  <a:pt x="114" y="358"/>
                  <a:pt x="162" y="405"/>
                </a:cubicBezTo>
                <a:cubicBezTo>
                  <a:pt x="148" y="412"/>
                  <a:pt x="135" y="419"/>
                  <a:pt x="121" y="419"/>
                </a:cubicBezTo>
                <a:cubicBezTo>
                  <a:pt x="114" y="419"/>
                  <a:pt x="114" y="419"/>
                  <a:pt x="114" y="419"/>
                </a:cubicBezTo>
                <a:cubicBezTo>
                  <a:pt x="108" y="419"/>
                  <a:pt x="101" y="425"/>
                  <a:pt x="101" y="425"/>
                </a:cubicBezTo>
                <a:cubicBezTo>
                  <a:pt x="94" y="425"/>
                  <a:pt x="94" y="425"/>
                  <a:pt x="87" y="425"/>
                </a:cubicBezTo>
                <a:cubicBezTo>
                  <a:pt x="74" y="439"/>
                  <a:pt x="60" y="446"/>
                  <a:pt x="67" y="473"/>
                </a:cubicBezTo>
                <a:cubicBezTo>
                  <a:pt x="74" y="473"/>
                  <a:pt x="81" y="473"/>
                  <a:pt x="87" y="473"/>
                </a:cubicBezTo>
                <a:cubicBezTo>
                  <a:pt x="94" y="473"/>
                  <a:pt x="94" y="473"/>
                  <a:pt x="101" y="473"/>
                </a:cubicBezTo>
                <a:cubicBezTo>
                  <a:pt x="101" y="473"/>
                  <a:pt x="108" y="473"/>
                  <a:pt x="114" y="473"/>
                </a:cubicBezTo>
                <a:cubicBezTo>
                  <a:pt x="114" y="473"/>
                  <a:pt x="114" y="473"/>
                  <a:pt x="121" y="473"/>
                </a:cubicBezTo>
                <a:cubicBezTo>
                  <a:pt x="135" y="466"/>
                  <a:pt x="148" y="459"/>
                  <a:pt x="162" y="459"/>
                </a:cubicBezTo>
                <a:cubicBezTo>
                  <a:pt x="175" y="452"/>
                  <a:pt x="189" y="446"/>
                  <a:pt x="202" y="432"/>
                </a:cubicBezTo>
                <a:cubicBezTo>
                  <a:pt x="209" y="439"/>
                  <a:pt x="209" y="439"/>
                  <a:pt x="216" y="439"/>
                </a:cubicBezTo>
                <a:cubicBezTo>
                  <a:pt x="223" y="446"/>
                  <a:pt x="229" y="446"/>
                  <a:pt x="236" y="446"/>
                </a:cubicBezTo>
                <a:cubicBezTo>
                  <a:pt x="236" y="439"/>
                  <a:pt x="243" y="439"/>
                  <a:pt x="243" y="432"/>
                </a:cubicBezTo>
                <a:cubicBezTo>
                  <a:pt x="256" y="398"/>
                  <a:pt x="256" y="351"/>
                  <a:pt x="243" y="31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5" name="Freeform 1083"/>
          <p:cNvSpPr>
            <a:spLocks noChangeArrowheads="1"/>
          </p:cNvSpPr>
          <p:nvPr/>
        </p:nvSpPr>
        <p:spPr bwMode="auto">
          <a:xfrm>
            <a:off x="8251825" y="5659438"/>
            <a:ext cx="58738" cy="46038"/>
          </a:xfrm>
          <a:custGeom>
            <a:avLst/>
            <a:gdLst>
              <a:gd name="T0" fmla="*/ 20895 w 224"/>
              <a:gd name="T1" fmla="*/ 87607 h 176"/>
              <a:gd name="T2" fmla="*/ 20895 w 224"/>
              <a:gd name="T3" fmla="*/ 87607 h 176"/>
              <a:gd name="T4" fmla="*/ 24552 w 224"/>
              <a:gd name="T5" fmla="*/ 91258 h 176"/>
              <a:gd name="T6" fmla="*/ 31865 w 224"/>
              <a:gd name="T7" fmla="*/ 77178 h 176"/>
              <a:gd name="T8" fmla="*/ 38656 w 224"/>
              <a:gd name="T9" fmla="*/ 70399 h 176"/>
              <a:gd name="T10" fmla="*/ 45969 w 224"/>
              <a:gd name="T11" fmla="*/ 66748 h 176"/>
              <a:gd name="T12" fmla="*/ 52760 w 224"/>
              <a:gd name="T13" fmla="*/ 63098 h 176"/>
              <a:gd name="T14" fmla="*/ 70521 w 224"/>
              <a:gd name="T15" fmla="*/ 52669 h 176"/>
              <a:gd name="T16" fmla="*/ 80968 w 224"/>
              <a:gd name="T17" fmla="*/ 45368 h 176"/>
              <a:gd name="T18" fmla="*/ 98729 w 224"/>
              <a:gd name="T19" fmla="*/ 34939 h 176"/>
              <a:gd name="T20" fmla="*/ 116490 w 224"/>
              <a:gd name="T21" fmla="*/ 14080 h 176"/>
              <a:gd name="T22" fmla="*/ 98729 w 224"/>
              <a:gd name="T23" fmla="*/ 3129 h 176"/>
              <a:gd name="T24" fmla="*/ 80968 w 224"/>
              <a:gd name="T25" fmla="*/ 0 h 176"/>
              <a:gd name="T26" fmla="*/ 70521 w 224"/>
              <a:gd name="T27" fmla="*/ 0 h 176"/>
              <a:gd name="T28" fmla="*/ 52760 w 224"/>
              <a:gd name="T29" fmla="*/ 3129 h 176"/>
              <a:gd name="T30" fmla="*/ 45969 w 224"/>
              <a:gd name="T31" fmla="*/ 6779 h 176"/>
              <a:gd name="T32" fmla="*/ 38656 w 224"/>
              <a:gd name="T33" fmla="*/ 10429 h 176"/>
              <a:gd name="T34" fmla="*/ 31865 w 224"/>
              <a:gd name="T35" fmla="*/ 14080 h 176"/>
              <a:gd name="T36" fmla="*/ 20895 w 224"/>
              <a:gd name="T37" fmla="*/ 17209 h 176"/>
              <a:gd name="T38" fmla="*/ 0 w 224"/>
              <a:gd name="T39" fmla="*/ 49018 h 176"/>
              <a:gd name="T40" fmla="*/ 0 w 224"/>
              <a:gd name="T41" fmla="*/ 59448 h 176"/>
              <a:gd name="T42" fmla="*/ 20895 w 224"/>
              <a:gd name="T43" fmla="*/ 87607 h 1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4" h="176">
                <a:moveTo>
                  <a:pt x="40" y="168"/>
                </a:moveTo>
                <a:lnTo>
                  <a:pt x="40" y="168"/>
                </a:lnTo>
                <a:cubicBezTo>
                  <a:pt x="47" y="175"/>
                  <a:pt x="47" y="175"/>
                  <a:pt x="47" y="175"/>
                </a:cubicBezTo>
                <a:cubicBezTo>
                  <a:pt x="54" y="168"/>
                  <a:pt x="54" y="155"/>
                  <a:pt x="61" y="148"/>
                </a:cubicBezTo>
                <a:cubicBezTo>
                  <a:pt x="67" y="148"/>
                  <a:pt x="74" y="141"/>
                  <a:pt x="74" y="135"/>
                </a:cubicBezTo>
                <a:cubicBezTo>
                  <a:pt x="81" y="135"/>
                  <a:pt x="88" y="128"/>
                  <a:pt x="88" y="128"/>
                </a:cubicBezTo>
                <a:cubicBezTo>
                  <a:pt x="94" y="121"/>
                  <a:pt x="94" y="121"/>
                  <a:pt x="101" y="121"/>
                </a:cubicBezTo>
                <a:cubicBezTo>
                  <a:pt x="108" y="114"/>
                  <a:pt x="121" y="108"/>
                  <a:pt x="135" y="101"/>
                </a:cubicBezTo>
                <a:cubicBezTo>
                  <a:pt x="142" y="94"/>
                  <a:pt x="148" y="94"/>
                  <a:pt x="155" y="87"/>
                </a:cubicBezTo>
                <a:cubicBezTo>
                  <a:pt x="169" y="81"/>
                  <a:pt x="182" y="74"/>
                  <a:pt x="189" y="67"/>
                </a:cubicBezTo>
                <a:cubicBezTo>
                  <a:pt x="202" y="54"/>
                  <a:pt x="216" y="40"/>
                  <a:pt x="223" y="27"/>
                </a:cubicBezTo>
                <a:cubicBezTo>
                  <a:pt x="216" y="13"/>
                  <a:pt x="202" y="6"/>
                  <a:pt x="189" y="6"/>
                </a:cubicBezTo>
                <a:cubicBezTo>
                  <a:pt x="182" y="0"/>
                  <a:pt x="169" y="0"/>
                  <a:pt x="155" y="0"/>
                </a:cubicBezTo>
                <a:cubicBezTo>
                  <a:pt x="148" y="0"/>
                  <a:pt x="142" y="0"/>
                  <a:pt x="135" y="0"/>
                </a:cubicBezTo>
                <a:cubicBezTo>
                  <a:pt x="121" y="0"/>
                  <a:pt x="115" y="6"/>
                  <a:pt x="101" y="6"/>
                </a:cubicBezTo>
                <a:cubicBezTo>
                  <a:pt x="94" y="13"/>
                  <a:pt x="94" y="13"/>
                  <a:pt x="88" y="13"/>
                </a:cubicBezTo>
                <a:cubicBezTo>
                  <a:pt x="88" y="13"/>
                  <a:pt x="81" y="13"/>
                  <a:pt x="74" y="20"/>
                </a:cubicBezTo>
                <a:cubicBezTo>
                  <a:pt x="74" y="20"/>
                  <a:pt x="67" y="20"/>
                  <a:pt x="61" y="27"/>
                </a:cubicBezTo>
                <a:cubicBezTo>
                  <a:pt x="54" y="27"/>
                  <a:pt x="47" y="33"/>
                  <a:pt x="40" y="33"/>
                </a:cubicBezTo>
                <a:cubicBezTo>
                  <a:pt x="20" y="54"/>
                  <a:pt x="0" y="74"/>
                  <a:pt x="0" y="94"/>
                </a:cubicBezTo>
                <a:cubicBezTo>
                  <a:pt x="0" y="101"/>
                  <a:pt x="0" y="108"/>
                  <a:pt x="0" y="114"/>
                </a:cubicBezTo>
                <a:cubicBezTo>
                  <a:pt x="0" y="128"/>
                  <a:pt x="13" y="148"/>
                  <a:pt x="40" y="1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6" name="Freeform 1084"/>
          <p:cNvSpPr>
            <a:spLocks noChangeArrowheads="1"/>
          </p:cNvSpPr>
          <p:nvPr/>
        </p:nvSpPr>
        <p:spPr bwMode="auto">
          <a:xfrm>
            <a:off x="8158957" y="5474494"/>
            <a:ext cx="32544" cy="32544"/>
          </a:xfrm>
          <a:custGeom>
            <a:avLst/>
            <a:gdLst>
              <a:gd name="T0" fmla="*/ 63714 w 122"/>
              <a:gd name="T1" fmla="*/ 63718 h 122"/>
              <a:gd name="T2" fmla="*/ 63714 w 122"/>
              <a:gd name="T3" fmla="*/ 63718 h 122"/>
              <a:gd name="T4" fmla="*/ 63714 w 122"/>
              <a:gd name="T5" fmla="*/ 0 h 122"/>
              <a:gd name="T6" fmla="*/ 60555 w 122"/>
              <a:gd name="T7" fmla="*/ 0 h 122"/>
              <a:gd name="T8" fmla="*/ 38966 w 122"/>
              <a:gd name="T9" fmla="*/ 0 h 122"/>
              <a:gd name="T10" fmla="*/ 21063 w 122"/>
              <a:gd name="T11" fmla="*/ 3160 h 122"/>
              <a:gd name="T12" fmla="*/ 0 w 122"/>
              <a:gd name="T13" fmla="*/ 14218 h 122"/>
              <a:gd name="T14" fmla="*/ 0 w 122"/>
              <a:gd name="T15" fmla="*/ 53186 h 122"/>
              <a:gd name="T16" fmla="*/ 21063 w 122"/>
              <a:gd name="T17" fmla="*/ 49500 h 122"/>
              <a:gd name="T18" fmla="*/ 38966 w 122"/>
              <a:gd name="T19" fmla="*/ 60032 h 122"/>
              <a:gd name="T20" fmla="*/ 60555 w 122"/>
              <a:gd name="T21" fmla="*/ 63718 h 122"/>
              <a:gd name="T22" fmla="*/ 63714 w 122"/>
              <a:gd name="T23" fmla="*/ 6371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122">
                <a:moveTo>
                  <a:pt x="121" y="121"/>
                </a:moveTo>
                <a:lnTo>
                  <a:pt x="121" y="121"/>
                </a:lnTo>
                <a:cubicBezTo>
                  <a:pt x="121" y="0"/>
                  <a:pt x="121" y="0"/>
                  <a:pt x="121" y="0"/>
                </a:cubicBezTo>
                <a:lnTo>
                  <a:pt x="115" y="0"/>
                </a:lnTo>
                <a:cubicBezTo>
                  <a:pt x="101" y="0"/>
                  <a:pt x="88" y="0"/>
                  <a:pt x="74" y="0"/>
                </a:cubicBezTo>
                <a:cubicBezTo>
                  <a:pt x="61" y="0"/>
                  <a:pt x="47" y="0"/>
                  <a:pt x="40" y="6"/>
                </a:cubicBezTo>
                <a:cubicBezTo>
                  <a:pt x="20" y="6"/>
                  <a:pt x="7" y="13"/>
                  <a:pt x="0" y="27"/>
                </a:cubicBezTo>
                <a:cubicBezTo>
                  <a:pt x="0" y="101"/>
                  <a:pt x="0" y="101"/>
                  <a:pt x="0" y="101"/>
                </a:cubicBezTo>
                <a:cubicBezTo>
                  <a:pt x="13" y="94"/>
                  <a:pt x="27" y="94"/>
                  <a:pt x="40" y="94"/>
                </a:cubicBezTo>
                <a:cubicBezTo>
                  <a:pt x="54" y="94"/>
                  <a:pt x="61" y="108"/>
                  <a:pt x="74" y="114"/>
                </a:cubicBezTo>
                <a:cubicBezTo>
                  <a:pt x="81" y="121"/>
                  <a:pt x="94" y="121"/>
                  <a:pt x="115" y="121"/>
                </a:cubicBezTo>
                <a:lnTo>
                  <a:pt x="121" y="12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7" name="Freeform 1085"/>
          <p:cNvSpPr>
            <a:spLocks noChangeArrowheads="1"/>
          </p:cNvSpPr>
          <p:nvPr/>
        </p:nvSpPr>
        <p:spPr bwMode="auto">
          <a:xfrm>
            <a:off x="8194675" y="5680075"/>
            <a:ext cx="30163" cy="50800"/>
          </a:xfrm>
          <a:custGeom>
            <a:avLst/>
            <a:gdLst>
              <a:gd name="T0" fmla="*/ 6685 w 116"/>
              <a:gd name="T1" fmla="*/ 100442 h 196"/>
              <a:gd name="T2" fmla="*/ 6685 w 116"/>
              <a:gd name="T3" fmla="*/ 100442 h 196"/>
              <a:gd name="T4" fmla="*/ 34455 w 116"/>
              <a:gd name="T5" fmla="*/ 52024 h 196"/>
              <a:gd name="T6" fmla="*/ 41654 w 116"/>
              <a:gd name="T7" fmla="*/ 41722 h 196"/>
              <a:gd name="T8" fmla="*/ 48340 w 116"/>
              <a:gd name="T9" fmla="*/ 27815 h 196"/>
              <a:gd name="T10" fmla="*/ 51939 w 116"/>
              <a:gd name="T11" fmla="*/ 20603 h 196"/>
              <a:gd name="T12" fmla="*/ 59139 w 116"/>
              <a:gd name="T13" fmla="*/ 0 h 196"/>
              <a:gd name="T14" fmla="*/ 51939 w 116"/>
              <a:gd name="T15" fmla="*/ 0 h 196"/>
              <a:gd name="T16" fmla="*/ 48340 w 116"/>
              <a:gd name="T17" fmla="*/ 0 h 196"/>
              <a:gd name="T18" fmla="*/ 41654 w 116"/>
              <a:gd name="T19" fmla="*/ 0 h 196"/>
              <a:gd name="T20" fmla="*/ 34455 w 116"/>
              <a:gd name="T21" fmla="*/ 3091 h 196"/>
              <a:gd name="T22" fmla="*/ 3600 w 116"/>
              <a:gd name="T23" fmla="*/ 55629 h 196"/>
              <a:gd name="T24" fmla="*/ 3600 w 116"/>
              <a:gd name="T25" fmla="*/ 93746 h 196"/>
              <a:gd name="T26" fmla="*/ 6685 w 116"/>
              <a:gd name="T27" fmla="*/ 100442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196">
                <a:moveTo>
                  <a:pt x="13" y="195"/>
                </a:moveTo>
                <a:lnTo>
                  <a:pt x="13" y="195"/>
                </a:lnTo>
                <a:cubicBezTo>
                  <a:pt x="34" y="162"/>
                  <a:pt x="54" y="135"/>
                  <a:pt x="67" y="101"/>
                </a:cubicBezTo>
                <a:cubicBezTo>
                  <a:pt x="74" y="94"/>
                  <a:pt x="74" y="87"/>
                  <a:pt x="81" y="81"/>
                </a:cubicBezTo>
                <a:cubicBezTo>
                  <a:pt x="88" y="74"/>
                  <a:pt x="88" y="67"/>
                  <a:pt x="94" y="54"/>
                </a:cubicBezTo>
                <a:cubicBezTo>
                  <a:pt x="94" y="47"/>
                  <a:pt x="94" y="47"/>
                  <a:pt x="101" y="40"/>
                </a:cubicBezTo>
                <a:cubicBezTo>
                  <a:pt x="108" y="27"/>
                  <a:pt x="108" y="13"/>
                  <a:pt x="115" y="0"/>
                </a:cubicBezTo>
                <a:cubicBezTo>
                  <a:pt x="108" y="0"/>
                  <a:pt x="101" y="0"/>
                  <a:pt x="101" y="0"/>
                </a:cubicBezTo>
                <a:cubicBezTo>
                  <a:pt x="94" y="0"/>
                  <a:pt x="94" y="0"/>
                  <a:pt x="94" y="0"/>
                </a:cubicBezTo>
                <a:cubicBezTo>
                  <a:pt x="88" y="0"/>
                  <a:pt x="81" y="0"/>
                  <a:pt x="81" y="0"/>
                </a:cubicBezTo>
                <a:cubicBezTo>
                  <a:pt x="74" y="6"/>
                  <a:pt x="74" y="6"/>
                  <a:pt x="67" y="6"/>
                </a:cubicBezTo>
                <a:cubicBezTo>
                  <a:pt x="40" y="27"/>
                  <a:pt x="13" y="67"/>
                  <a:pt x="7" y="108"/>
                </a:cubicBezTo>
                <a:cubicBezTo>
                  <a:pt x="0" y="135"/>
                  <a:pt x="0" y="162"/>
                  <a:pt x="7" y="182"/>
                </a:cubicBezTo>
                <a:cubicBezTo>
                  <a:pt x="7" y="189"/>
                  <a:pt x="13" y="189"/>
                  <a:pt x="13" y="1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8" name="Freeform 1086"/>
          <p:cNvSpPr>
            <a:spLocks noChangeArrowheads="1"/>
          </p:cNvSpPr>
          <p:nvPr/>
        </p:nvSpPr>
        <p:spPr bwMode="auto">
          <a:xfrm>
            <a:off x="8139907" y="5769769"/>
            <a:ext cx="59531" cy="82550"/>
          </a:xfrm>
          <a:custGeom>
            <a:avLst/>
            <a:gdLst>
              <a:gd name="T0" fmla="*/ 104782 w 230"/>
              <a:gd name="T1" fmla="*/ 38443 h 318"/>
              <a:gd name="T2" fmla="*/ 104782 w 230"/>
              <a:gd name="T3" fmla="*/ 38443 h 318"/>
              <a:gd name="T4" fmla="*/ 112044 w 230"/>
              <a:gd name="T5" fmla="*/ 31690 h 318"/>
              <a:gd name="T6" fmla="*/ 118787 w 230"/>
              <a:gd name="T7" fmla="*/ 14027 h 318"/>
              <a:gd name="T8" fmla="*/ 112044 w 230"/>
              <a:gd name="T9" fmla="*/ 6754 h 318"/>
              <a:gd name="T10" fmla="*/ 104782 w 230"/>
              <a:gd name="T11" fmla="*/ 6754 h 318"/>
              <a:gd name="T12" fmla="*/ 98038 w 230"/>
              <a:gd name="T13" fmla="*/ 3637 h 318"/>
              <a:gd name="T14" fmla="*/ 76771 w 230"/>
              <a:gd name="T15" fmla="*/ 0 h 318"/>
              <a:gd name="T16" fmla="*/ 59134 w 230"/>
              <a:gd name="T17" fmla="*/ 0 h 318"/>
              <a:gd name="T18" fmla="*/ 14005 w 230"/>
              <a:gd name="T19" fmla="*/ 0 h 318"/>
              <a:gd name="T20" fmla="*/ 10374 w 230"/>
              <a:gd name="T21" fmla="*/ 10390 h 318"/>
              <a:gd name="T22" fmla="*/ 10374 w 230"/>
              <a:gd name="T23" fmla="*/ 87797 h 318"/>
              <a:gd name="T24" fmla="*/ 10374 w 230"/>
              <a:gd name="T25" fmla="*/ 87797 h 318"/>
              <a:gd name="T26" fmla="*/ 24380 w 230"/>
              <a:gd name="T27" fmla="*/ 164683 h 318"/>
              <a:gd name="T28" fmla="*/ 59134 w 230"/>
              <a:gd name="T29" fmla="*/ 150657 h 318"/>
              <a:gd name="T30" fmla="*/ 73140 w 230"/>
              <a:gd name="T31" fmla="*/ 115850 h 318"/>
              <a:gd name="T32" fmla="*/ 76771 w 230"/>
              <a:gd name="T33" fmla="*/ 115850 h 318"/>
              <a:gd name="T34" fmla="*/ 90776 w 230"/>
              <a:gd name="T35" fmla="*/ 112213 h 318"/>
              <a:gd name="T36" fmla="*/ 76771 w 230"/>
              <a:gd name="T37" fmla="*/ 76887 h 318"/>
              <a:gd name="T38" fmla="*/ 98038 w 230"/>
              <a:gd name="T39" fmla="*/ 52470 h 318"/>
              <a:gd name="T40" fmla="*/ 104782 w 230"/>
              <a:gd name="T41" fmla="*/ 38443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0" h="318">
                <a:moveTo>
                  <a:pt x="202" y="74"/>
                </a:moveTo>
                <a:lnTo>
                  <a:pt x="202" y="74"/>
                </a:lnTo>
                <a:cubicBezTo>
                  <a:pt x="209" y="67"/>
                  <a:pt x="209" y="61"/>
                  <a:pt x="216" y="61"/>
                </a:cubicBezTo>
                <a:cubicBezTo>
                  <a:pt x="222" y="47"/>
                  <a:pt x="222" y="40"/>
                  <a:pt x="229" y="27"/>
                </a:cubicBezTo>
                <a:cubicBezTo>
                  <a:pt x="222" y="20"/>
                  <a:pt x="222" y="20"/>
                  <a:pt x="216" y="13"/>
                </a:cubicBezTo>
                <a:cubicBezTo>
                  <a:pt x="209" y="13"/>
                  <a:pt x="209" y="13"/>
                  <a:pt x="202" y="13"/>
                </a:cubicBezTo>
                <a:cubicBezTo>
                  <a:pt x="202" y="7"/>
                  <a:pt x="195" y="7"/>
                  <a:pt x="189" y="7"/>
                </a:cubicBezTo>
                <a:cubicBezTo>
                  <a:pt x="175" y="7"/>
                  <a:pt x="162" y="0"/>
                  <a:pt x="148" y="0"/>
                </a:cubicBezTo>
                <a:cubicBezTo>
                  <a:pt x="135" y="0"/>
                  <a:pt x="128" y="0"/>
                  <a:pt x="114" y="0"/>
                </a:cubicBezTo>
                <a:cubicBezTo>
                  <a:pt x="87" y="0"/>
                  <a:pt x="54" y="7"/>
                  <a:pt x="27" y="0"/>
                </a:cubicBezTo>
                <a:cubicBezTo>
                  <a:pt x="27" y="7"/>
                  <a:pt x="20" y="13"/>
                  <a:pt x="20" y="20"/>
                </a:cubicBezTo>
                <a:cubicBezTo>
                  <a:pt x="0" y="67"/>
                  <a:pt x="0" y="121"/>
                  <a:pt x="20" y="169"/>
                </a:cubicBezTo>
                <a:cubicBezTo>
                  <a:pt x="20" y="230"/>
                  <a:pt x="67" y="243"/>
                  <a:pt x="47" y="317"/>
                </a:cubicBezTo>
                <a:cubicBezTo>
                  <a:pt x="81" y="317"/>
                  <a:pt x="101" y="311"/>
                  <a:pt x="114" y="290"/>
                </a:cubicBezTo>
                <a:cubicBezTo>
                  <a:pt x="128" y="277"/>
                  <a:pt x="135" y="250"/>
                  <a:pt x="141" y="223"/>
                </a:cubicBezTo>
                <a:lnTo>
                  <a:pt x="148" y="223"/>
                </a:lnTo>
                <a:cubicBezTo>
                  <a:pt x="155" y="223"/>
                  <a:pt x="168" y="216"/>
                  <a:pt x="175" y="216"/>
                </a:cubicBezTo>
                <a:cubicBezTo>
                  <a:pt x="182" y="189"/>
                  <a:pt x="168" y="162"/>
                  <a:pt x="148" y="148"/>
                </a:cubicBezTo>
                <a:cubicBezTo>
                  <a:pt x="162" y="135"/>
                  <a:pt x="175" y="115"/>
                  <a:pt x="189" y="101"/>
                </a:cubicBezTo>
                <a:cubicBezTo>
                  <a:pt x="195" y="94"/>
                  <a:pt x="202" y="81"/>
                  <a:pt x="202" y="74"/>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99" name="Freeform 1087"/>
          <p:cNvSpPr>
            <a:spLocks noChangeArrowheads="1"/>
          </p:cNvSpPr>
          <p:nvPr/>
        </p:nvSpPr>
        <p:spPr bwMode="auto">
          <a:xfrm>
            <a:off x="8420894" y="5610225"/>
            <a:ext cx="268288" cy="183357"/>
          </a:xfrm>
          <a:custGeom>
            <a:avLst/>
            <a:gdLst>
              <a:gd name="T0" fmla="*/ 24403 w 1034"/>
              <a:gd name="T1" fmla="*/ 49540 h 704"/>
              <a:gd name="T2" fmla="*/ 0 w 1034"/>
              <a:gd name="T3" fmla="*/ 162179 h 704"/>
              <a:gd name="T4" fmla="*/ 31673 w 1034"/>
              <a:gd name="T5" fmla="*/ 169479 h 704"/>
              <a:gd name="T6" fmla="*/ 84114 w 1034"/>
              <a:gd name="T7" fmla="*/ 158528 h 704"/>
              <a:gd name="T8" fmla="*/ 115787 w 1034"/>
              <a:gd name="T9" fmla="*/ 225798 h 704"/>
              <a:gd name="T10" fmla="*/ 122536 w 1034"/>
              <a:gd name="T11" fmla="*/ 137669 h 704"/>
              <a:gd name="T12" fmla="*/ 108517 w 1034"/>
              <a:gd name="T13" fmla="*/ 137669 h 704"/>
              <a:gd name="T14" fmla="*/ 77364 w 1034"/>
              <a:gd name="T15" fmla="*/ 130369 h 704"/>
              <a:gd name="T16" fmla="*/ 84114 w 1034"/>
              <a:gd name="T17" fmla="*/ 113160 h 704"/>
              <a:gd name="T18" fmla="*/ 122536 w 1034"/>
              <a:gd name="T19" fmla="*/ 123589 h 704"/>
              <a:gd name="T20" fmla="*/ 154209 w 1034"/>
              <a:gd name="T21" fmla="*/ 141320 h 704"/>
              <a:gd name="T22" fmla="*/ 143825 w 1034"/>
              <a:gd name="T23" fmla="*/ 193988 h 704"/>
              <a:gd name="T24" fmla="*/ 168228 w 1034"/>
              <a:gd name="T25" fmla="*/ 193988 h 704"/>
              <a:gd name="T26" fmla="*/ 189516 w 1034"/>
              <a:gd name="T27" fmla="*/ 197639 h 704"/>
              <a:gd name="T28" fmla="*/ 203535 w 1034"/>
              <a:gd name="T29" fmla="*/ 268038 h 704"/>
              <a:gd name="T30" fmla="*/ 259611 w 1034"/>
              <a:gd name="T31" fmla="*/ 331136 h 704"/>
              <a:gd name="T32" fmla="*/ 238323 w 1034"/>
              <a:gd name="T33" fmla="*/ 274817 h 704"/>
              <a:gd name="T34" fmla="*/ 249227 w 1034"/>
              <a:gd name="T35" fmla="*/ 271167 h 704"/>
              <a:gd name="T36" fmla="*/ 280380 w 1034"/>
              <a:gd name="T37" fmla="*/ 253958 h 704"/>
              <a:gd name="T38" fmla="*/ 312053 w 1034"/>
              <a:gd name="T39" fmla="*/ 278467 h 704"/>
              <a:gd name="T40" fmla="*/ 368129 w 1034"/>
              <a:gd name="T41" fmla="*/ 260737 h 704"/>
              <a:gd name="T42" fmla="*/ 371763 w 1034"/>
              <a:gd name="T43" fmla="*/ 306627 h 704"/>
              <a:gd name="T44" fmla="*/ 371763 w 1034"/>
              <a:gd name="T45" fmla="*/ 355646 h 704"/>
              <a:gd name="T46" fmla="*/ 406551 w 1034"/>
              <a:gd name="T47" fmla="*/ 366597 h 704"/>
              <a:gd name="T48" fmla="*/ 448608 w 1034"/>
              <a:gd name="T49" fmla="*/ 334787 h 704"/>
              <a:gd name="T50" fmla="*/ 480281 w 1034"/>
              <a:gd name="T51" fmla="*/ 355646 h 704"/>
              <a:gd name="T52" fmla="*/ 515588 w 1034"/>
              <a:gd name="T53" fmla="*/ 352517 h 704"/>
              <a:gd name="T54" fmla="*/ 529607 w 1034"/>
              <a:gd name="T55" fmla="*/ 310277 h 704"/>
              <a:gd name="T56" fmla="*/ 490665 w 1034"/>
              <a:gd name="T57" fmla="*/ 292547 h 704"/>
              <a:gd name="T58" fmla="*/ 462627 w 1034"/>
              <a:gd name="T59" fmla="*/ 292547 h 704"/>
              <a:gd name="T60" fmla="*/ 406551 w 1034"/>
              <a:gd name="T61" fmla="*/ 274817 h 704"/>
              <a:gd name="T62" fmla="*/ 438224 w 1034"/>
              <a:gd name="T63" fmla="*/ 200768 h 704"/>
              <a:gd name="T64" fmla="*/ 448608 w 1034"/>
              <a:gd name="T65" fmla="*/ 183559 h 704"/>
              <a:gd name="T66" fmla="*/ 385782 w 1034"/>
              <a:gd name="T67" fmla="*/ 222148 h 704"/>
              <a:gd name="T68" fmla="*/ 371763 w 1034"/>
              <a:gd name="T69" fmla="*/ 218498 h 704"/>
              <a:gd name="T70" fmla="*/ 312053 w 1034"/>
              <a:gd name="T71" fmla="*/ 214847 h 704"/>
              <a:gd name="T72" fmla="*/ 280380 w 1034"/>
              <a:gd name="T73" fmla="*/ 176258 h 704"/>
              <a:gd name="T74" fmla="*/ 252342 w 1034"/>
              <a:gd name="T75" fmla="*/ 190338 h 704"/>
              <a:gd name="T76" fmla="*/ 273630 w 1034"/>
              <a:gd name="T77" fmla="*/ 172608 h 704"/>
              <a:gd name="T78" fmla="*/ 259611 w 1034"/>
              <a:gd name="T79" fmla="*/ 127240 h 704"/>
              <a:gd name="T80" fmla="*/ 273630 w 1034"/>
              <a:gd name="T81" fmla="*/ 123589 h 704"/>
              <a:gd name="T82" fmla="*/ 329706 w 1034"/>
              <a:gd name="T83" fmla="*/ 109510 h 704"/>
              <a:gd name="T84" fmla="*/ 304784 w 1034"/>
              <a:gd name="T85" fmla="*/ 91780 h 704"/>
              <a:gd name="T86" fmla="*/ 259611 w 1034"/>
              <a:gd name="T87" fmla="*/ 67270 h 704"/>
              <a:gd name="T88" fmla="*/ 238323 w 1034"/>
              <a:gd name="T89" fmla="*/ 74049 h 704"/>
              <a:gd name="T90" fmla="*/ 227939 w 1034"/>
              <a:gd name="T91" fmla="*/ 123589 h 704"/>
              <a:gd name="T92" fmla="*/ 213920 w 1034"/>
              <a:gd name="T93" fmla="*/ 137669 h 704"/>
              <a:gd name="T94" fmla="*/ 171863 w 1034"/>
              <a:gd name="T95" fmla="*/ 88129 h 704"/>
              <a:gd name="T96" fmla="*/ 154209 w 1034"/>
              <a:gd name="T97" fmla="*/ 59970 h 704"/>
              <a:gd name="T98" fmla="*/ 122536 w 1034"/>
              <a:gd name="T99" fmla="*/ 39111 h 704"/>
              <a:gd name="T100" fmla="*/ 91383 w 1034"/>
              <a:gd name="T101" fmla="*/ 74049 h 704"/>
              <a:gd name="T102" fmla="*/ 42057 w 1034"/>
              <a:gd name="T103" fmla="*/ 56841 h 7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4" h="704">
                <a:moveTo>
                  <a:pt x="61" y="95"/>
                </a:moveTo>
                <a:lnTo>
                  <a:pt x="61" y="95"/>
                </a:lnTo>
                <a:cubicBezTo>
                  <a:pt x="54" y="95"/>
                  <a:pt x="54" y="95"/>
                  <a:pt x="47" y="95"/>
                </a:cubicBezTo>
                <a:cubicBezTo>
                  <a:pt x="41" y="115"/>
                  <a:pt x="34" y="136"/>
                  <a:pt x="27" y="156"/>
                </a:cubicBezTo>
                <a:cubicBezTo>
                  <a:pt x="20" y="176"/>
                  <a:pt x="13" y="196"/>
                  <a:pt x="7" y="217"/>
                </a:cubicBezTo>
                <a:cubicBezTo>
                  <a:pt x="7" y="250"/>
                  <a:pt x="0" y="277"/>
                  <a:pt x="0" y="311"/>
                </a:cubicBezTo>
                <a:cubicBezTo>
                  <a:pt x="7" y="318"/>
                  <a:pt x="7" y="318"/>
                  <a:pt x="7" y="318"/>
                </a:cubicBezTo>
                <a:cubicBezTo>
                  <a:pt x="13" y="318"/>
                  <a:pt x="20" y="325"/>
                  <a:pt x="27" y="325"/>
                </a:cubicBezTo>
                <a:cubicBezTo>
                  <a:pt x="41" y="325"/>
                  <a:pt x="47" y="331"/>
                  <a:pt x="61" y="325"/>
                </a:cubicBezTo>
                <a:cubicBezTo>
                  <a:pt x="68" y="325"/>
                  <a:pt x="74" y="325"/>
                  <a:pt x="81" y="325"/>
                </a:cubicBezTo>
                <a:cubicBezTo>
                  <a:pt x="108" y="318"/>
                  <a:pt x="128" y="311"/>
                  <a:pt x="149" y="304"/>
                </a:cubicBezTo>
                <a:cubicBezTo>
                  <a:pt x="155" y="304"/>
                  <a:pt x="155" y="304"/>
                  <a:pt x="162" y="304"/>
                </a:cubicBezTo>
                <a:cubicBezTo>
                  <a:pt x="169" y="304"/>
                  <a:pt x="169" y="304"/>
                  <a:pt x="176" y="304"/>
                </a:cubicBezTo>
                <a:cubicBezTo>
                  <a:pt x="182" y="358"/>
                  <a:pt x="135" y="419"/>
                  <a:pt x="209" y="433"/>
                </a:cubicBezTo>
                <a:cubicBezTo>
                  <a:pt x="216" y="433"/>
                  <a:pt x="223" y="433"/>
                  <a:pt x="223" y="433"/>
                </a:cubicBezTo>
                <a:cubicBezTo>
                  <a:pt x="230" y="433"/>
                  <a:pt x="230" y="433"/>
                  <a:pt x="236" y="433"/>
                </a:cubicBezTo>
                <a:cubicBezTo>
                  <a:pt x="236" y="264"/>
                  <a:pt x="236" y="264"/>
                  <a:pt x="236" y="264"/>
                </a:cubicBezTo>
                <a:cubicBezTo>
                  <a:pt x="223" y="264"/>
                  <a:pt x="223" y="264"/>
                  <a:pt x="223" y="264"/>
                </a:cubicBezTo>
                <a:cubicBezTo>
                  <a:pt x="209" y="264"/>
                  <a:pt x="209" y="264"/>
                  <a:pt x="209" y="264"/>
                </a:cubicBezTo>
                <a:cubicBezTo>
                  <a:pt x="162" y="264"/>
                  <a:pt x="162" y="264"/>
                  <a:pt x="162" y="264"/>
                </a:cubicBezTo>
                <a:cubicBezTo>
                  <a:pt x="155" y="257"/>
                  <a:pt x="149" y="257"/>
                  <a:pt x="149" y="250"/>
                </a:cubicBezTo>
                <a:cubicBezTo>
                  <a:pt x="142" y="244"/>
                  <a:pt x="142" y="237"/>
                  <a:pt x="149" y="223"/>
                </a:cubicBezTo>
                <a:lnTo>
                  <a:pt x="149" y="217"/>
                </a:lnTo>
                <a:cubicBezTo>
                  <a:pt x="155" y="217"/>
                  <a:pt x="155" y="217"/>
                  <a:pt x="162" y="217"/>
                </a:cubicBezTo>
                <a:cubicBezTo>
                  <a:pt x="182" y="217"/>
                  <a:pt x="196" y="223"/>
                  <a:pt x="209" y="230"/>
                </a:cubicBezTo>
                <a:cubicBezTo>
                  <a:pt x="216" y="230"/>
                  <a:pt x="223" y="230"/>
                  <a:pt x="223" y="230"/>
                </a:cubicBezTo>
                <a:cubicBezTo>
                  <a:pt x="230" y="237"/>
                  <a:pt x="230" y="237"/>
                  <a:pt x="236" y="237"/>
                </a:cubicBezTo>
                <a:cubicBezTo>
                  <a:pt x="243" y="244"/>
                  <a:pt x="257" y="244"/>
                  <a:pt x="264" y="250"/>
                </a:cubicBezTo>
                <a:cubicBezTo>
                  <a:pt x="277" y="257"/>
                  <a:pt x="284" y="264"/>
                  <a:pt x="297" y="271"/>
                </a:cubicBezTo>
                <a:cubicBezTo>
                  <a:pt x="277" y="271"/>
                  <a:pt x="277" y="271"/>
                  <a:pt x="277" y="271"/>
                </a:cubicBezTo>
                <a:cubicBezTo>
                  <a:pt x="277" y="372"/>
                  <a:pt x="277" y="372"/>
                  <a:pt x="277" y="372"/>
                </a:cubicBezTo>
                <a:cubicBezTo>
                  <a:pt x="284" y="372"/>
                  <a:pt x="291" y="372"/>
                  <a:pt x="297" y="372"/>
                </a:cubicBezTo>
                <a:cubicBezTo>
                  <a:pt x="304" y="372"/>
                  <a:pt x="304" y="372"/>
                  <a:pt x="311" y="372"/>
                </a:cubicBezTo>
                <a:cubicBezTo>
                  <a:pt x="318" y="372"/>
                  <a:pt x="318" y="372"/>
                  <a:pt x="324" y="372"/>
                </a:cubicBezTo>
                <a:lnTo>
                  <a:pt x="331" y="372"/>
                </a:lnTo>
                <a:cubicBezTo>
                  <a:pt x="338" y="372"/>
                  <a:pt x="351" y="372"/>
                  <a:pt x="358" y="379"/>
                </a:cubicBezTo>
                <a:cubicBezTo>
                  <a:pt x="358" y="379"/>
                  <a:pt x="358" y="379"/>
                  <a:pt x="365" y="379"/>
                </a:cubicBezTo>
                <a:cubicBezTo>
                  <a:pt x="365" y="379"/>
                  <a:pt x="365" y="379"/>
                  <a:pt x="365" y="385"/>
                </a:cubicBezTo>
                <a:cubicBezTo>
                  <a:pt x="372" y="385"/>
                  <a:pt x="372" y="385"/>
                  <a:pt x="378" y="385"/>
                </a:cubicBezTo>
                <a:cubicBezTo>
                  <a:pt x="378" y="426"/>
                  <a:pt x="385" y="473"/>
                  <a:pt x="392" y="514"/>
                </a:cubicBezTo>
                <a:cubicBezTo>
                  <a:pt x="399" y="534"/>
                  <a:pt x="405" y="554"/>
                  <a:pt x="412" y="568"/>
                </a:cubicBezTo>
                <a:cubicBezTo>
                  <a:pt x="426" y="588"/>
                  <a:pt x="439" y="608"/>
                  <a:pt x="459" y="615"/>
                </a:cubicBezTo>
                <a:cubicBezTo>
                  <a:pt x="473" y="628"/>
                  <a:pt x="486" y="628"/>
                  <a:pt x="500" y="635"/>
                </a:cubicBezTo>
                <a:lnTo>
                  <a:pt x="500" y="628"/>
                </a:lnTo>
                <a:cubicBezTo>
                  <a:pt x="493" y="601"/>
                  <a:pt x="466" y="561"/>
                  <a:pt x="459" y="527"/>
                </a:cubicBezTo>
                <a:cubicBezTo>
                  <a:pt x="453" y="520"/>
                  <a:pt x="453" y="514"/>
                  <a:pt x="453" y="507"/>
                </a:cubicBezTo>
                <a:lnTo>
                  <a:pt x="459" y="507"/>
                </a:lnTo>
                <a:cubicBezTo>
                  <a:pt x="466" y="514"/>
                  <a:pt x="473" y="514"/>
                  <a:pt x="480" y="520"/>
                </a:cubicBezTo>
                <a:cubicBezTo>
                  <a:pt x="480" y="500"/>
                  <a:pt x="486" y="500"/>
                  <a:pt x="500" y="493"/>
                </a:cubicBezTo>
                <a:cubicBezTo>
                  <a:pt x="507" y="493"/>
                  <a:pt x="520" y="493"/>
                  <a:pt x="527" y="487"/>
                </a:cubicBezTo>
                <a:cubicBezTo>
                  <a:pt x="534" y="487"/>
                  <a:pt x="534" y="487"/>
                  <a:pt x="540" y="487"/>
                </a:cubicBezTo>
                <a:cubicBezTo>
                  <a:pt x="540" y="480"/>
                  <a:pt x="540" y="480"/>
                  <a:pt x="547" y="480"/>
                </a:cubicBezTo>
                <a:cubicBezTo>
                  <a:pt x="561" y="480"/>
                  <a:pt x="574" y="487"/>
                  <a:pt x="587" y="487"/>
                </a:cubicBezTo>
                <a:cubicBezTo>
                  <a:pt x="601" y="493"/>
                  <a:pt x="608" y="507"/>
                  <a:pt x="601" y="534"/>
                </a:cubicBezTo>
                <a:cubicBezTo>
                  <a:pt x="615" y="534"/>
                  <a:pt x="621" y="527"/>
                  <a:pt x="635" y="527"/>
                </a:cubicBezTo>
                <a:cubicBezTo>
                  <a:pt x="648" y="520"/>
                  <a:pt x="662" y="520"/>
                  <a:pt x="682" y="514"/>
                </a:cubicBezTo>
                <a:cubicBezTo>
                  <a:pt x="689" y="514"/>
                  <a:pt x="696" y="507"/>
                  <a:pt x="709" y="500"/>
                </a:cubicBezTo>
                <a:cubicBezTo>
                  <a:pt x="702" y="527"/>
                  <a:pt x="702" y="561"/>
                  <a:pt x="702" y="595"/>
                </a:cubicBezTo>
                <a:cubicBezTo>
                  <a:pt x="709" y="595"/>
                  <a:pt x="709" y="588"/>
                  <a:pt x="716" y="588"/>
                </a:cubicBezTo>
                <a:lnTo>
                  <a:pt x="716" y="595"/>
                </a:lnTo>
                <a:cubicBezTo>
                  <a:pt x="702" y="622"/>
                  <a:pt x="689" y="642"/>
                  <a:pt x="689" y="682"/>
                </a:cubicBezTo>
                <a:cubicBezTo>
                  <a:pt x="696" y="676"/>
                  <a:pt x="702" y="682"/>
                  <a:pt x="716" y="682"/>
                </a:cubicBezTo>
                <a:cubicBezTo>
                  <a:pt x="723" y="682"/>
                  <a:pt x="729" y="682"/>
                  <a:pt x="736" y="689"/>
                </a:cubicBezTo>
                <a:cubicBezTo>
                  <a:pt x="749" y="696"/>
                  <a:pt x="763" y="703"/>
                  <a:pt x="783" y="703"/>
                </a:cubicBezTo>
                <a:cubicBezTo>
                  <a:pt x="790" y="703"/>
                  <a:pt x="790" y="703"/>
                  <a:pt x="790" y="703"/>
                </a:cubicBezTo>
                <a:cubicBezTo>
                  <a:pt x="790" y="581"/>
                  <a:pt x="797" y="628"/>
                  <a:pt x="844" y="642"/>
                </a:cubicBezTo>
                <a:cubicBezTo>
                  <a:pt x="851" y="642"/>
                  <a:pt x="858" y="642"/>
                  <a:pt x="864" y="642"/>
                </a:cubicBezTo>
                <a:cubicBezTo>
                  <a:pt x="871" y="642"/>
                  <a:pt x="871" y="642"/>
                  <a:pt x="878" y="642"/>
                </a:cubicBezTo>
                <a:cubicBezTo>
                  <a:pt x="885" y="655"/>
                  <a:pt x="898" y="662"/>
                  <a:pt x="905" y="669"/>
                </a:cubicBezTo>
                <a:cubicBezTo>
                  <a:pt x="912" y="676"/>
                  <a:pt x="918" y="676"/>
                  <a:pt x="925" y="682"/>
                </a:cubicBezTo>
                <a:cubicBezTo>
                  <a:pt x="932" y="682"/>
                  <a:pt x="939" y="682"/>
                  <a:pt x="945" y="682"/>
                </a:cubicBezTo>
                <a:cubicBezTo>
                  <a:pt x="945" y="682"/>
                  <a:pt x="952" y="682"/>
                  <a:pt x="952" y="689"/>
                </a:cubicBezTo>
                <a:cubicBezTo>
                  <a:pt x="966" y="689"/>
                  <a:pt x="979" y="682"/>
                  <a:pt x="993" y="676"/>
                </a:cubicBezTo>
                <a:cubicBezTo>
                  <a:pt x="1006" y="676"/>
                  <a:pt x="1013" y="669"/>
                  <a:pt x="1020" y="662"/>
                </a:cubicBezTo>
                <a:cubicBezTo>
                  <a:pt x="1027" y="649"/>
                  <a:pt x="1033" y="628"/>
                  <a:pt x="1027" y="608"/>
                </a:cubicBezTo>
                <a:cubicBezTo>
                  <a:pt x="1027" y="601"/>
                  <a:pt x="1020" y="601"/>
                  <a:pt x="1020" y="595"/>
                </a:cubicBezTo>
                <a:cubicBezTo>
                  <a:pt x="1013" y="588"/>
                  <a:pt x="1006" y="581"/>
                  <a:pt x="993" y="574"/>
                </a:cubicBezTo>
                <a:cubicBezTo>
                  <a:pt x="979" y="568"/>
                  <a:pt x="972" y="568"/>
                  <a:pt x="952" y="561"/>
                </a:cubicBezTo>
                <a:lnTo>
                  <a:pt x="945" y="561"/>
                </a:lnTo>
                <a:cubicBezTo>
                  <a:pt x="939" y="561"/>
                  <a:pt x="932" y="561"/>
                  <a:pt x="925" y="561"/>
                </a:cubicBezTo>
                <a:cubicBezTo>
                  <a:pt x="918" y="561"/>
                  <a:pt x="912" y="561"/>
                  <a:pt x="905" y="561"/>
                </a:cubicBezTo>
                <a:cubicBezTo>
                  <a:pt x="905" y="561"/>
                  <a:pt x="898" y="561"/>
                  <a:pt x="891" y="561"/>
                </a:cubicBezTo>
                <a:cubicBezTo>
                  <a:pt x="885" y="547"/>
                  <a:pt x="878" y="541"/>
                  <a:pt x="864" y="534"/>
                </a:cubicBezTo>
                <a:cubicBezTo>
                  <a:pt x="858" y="527"/>
                  <a:pt x="851" y="527"/>
                  <a:pt x="844" y="527"/>
                </a:cubicBezTo>
                <a:cubicBezTo>
                  <a:pt x="831" y="520"/>
                  <a:pt x="810" y="520"/>
                  <a:pt x="783" y="527"/>
                </a:cubicBezTo>
                <a:cubicBezTo>
                  <a:pt x="783" y="520"/>
                  <a:pt x="783" y="520"/>
                  <a:pt x="783" y="520"/>
                </a:cubicBezTo>
                <a:cubicBezTo>
                  <a:pt x="810" y="480"/>
                  <a:pt x="817" y="426"/>
                  <a:pt x="844" y="385"/>
                </a:cubicBezTo>
                <a:cubicBezTo>
                  <a:pt x="851" y="379"/>
                  <a:pt x="858" y="365"/>
                  <a:pt x="864" y="358"/>
                </a:cubicBezTo>
                <a:cubicBezTo>
                  <a:pt x="871" y="352"/>
                  <a:pt x="871" y="352"/>
                  <a:pt x="878" y="345"/>
                </a:cubicBezTo>
                <a:cubicBezTo>
                  <a:pt x="878" y="345"/>
                  <a:pt x="871" y="352"/>
                  <a:pt x="864" y="352"/>
                </a:cubicBezTo>
                <a:cubicBezTo>
                  <a:pt x="858" y="352"/>
                  <a:pt x="851" y="352"/>
                  <a:pt x="844" y="358"/>
                </a:cubicBezTo>
                <a:cubicBezTo>
                  <a:pt x="824" y="365"/>
                  <a:pt x="804" y="372"/>
                  <a:pt x="783" y="385"/>
                </a:cubicBezTo>
                <a:cubicBezTo>
                  <a:pt x="770" y="392"/>
                  <a:pt x="756" y="406"/>
                  <a:pt x="743" y="426"/>
                </a:cubicBezTo>
                <a:cubicBezTo>
                  <a:pt x="736" y="419"/>
                  <a:pt x="736" y="419"/>
                  <a:pt x="736" y="419"/>
                </a:cubicBezTo>
                <a:cubicBezTo>
                  <a:pt x="729" y="419"/>
                  <a:pt x="723" y="419"/>
                  <a:pt x="716" y="419"/>
                </a:cubicBezTo>
                <a:cubicBezTo>
                  <a:pt x="702" y="426"/>
                  <a:pt x="689" y="426"/>
                  <a:pt x="682" y="433"/>
                </a:cubicBezTo>
                <a:cubicBezTo>
                  <a:pt x="662" y="439"/>
                  <a:pt x="648" y="446"/>
                  <a:pt x="635" y="439"/>
                </a:cubicBezTo>
                <a:cubicBezTo>
                  <a:pt x="621" y="439"/>
                  <a:pt x="608" y="426"/>
                  <a:pt x="601" y="412"/>
                </a:cubicBezTo>
                <a:cubicBezTo>
                  <a:pt x="601" y="331"/>
                  <a:pt x="642" y="311"/>
                  <a:pt x="587" y="271"/>
                </a:cubicBezTo>
                <a:lnTo>
                  <a:pt x="581" y="264"/>
                </a:lnTo>
                <a:cubicBezTo>
                  <a:pt x="561" y="291"/>
                  <a:pt x="554" y="318"/>
                  <a:pt x="540" y="338"/>
                </a:cubicBezTo>
                <a:cubicBezTo>
                  <a:pt x="534" y="345"/>
                  <a:pt x="534" y="352"/>
                  <a:pt x="527" y="352"/>
                </a:cubicBezTo>
                <a:cubicBezTo>
                  <a:pt x="520" y="358"/>
                  <a:pt x="513" y="365"/>
                  <a:pt x="500" y="365"/>
                </a:cubicBezTo>
                <a:cubicBezTo>
                  <a:pt x="493" y="365"/>
                  <a:pt x="493" y="365"/>
                  <a:pt x="486" y="365"/>
                </a:cubicBezTo>
                <a:cubicBezTo>
                  <a:pt x="480" y="352"/>
                  <a:pt x="480" y="338"/>
                  <a:pt x="480" y="318"/>
                </a:cubicBezTo>
                <a:cubicBezTo>
                  <a:pt x="486" y="325"/>
                  <a:pt x="493" y="325"/>
                  <a:pt x="500" y="331"/>
                </a:cubicBezTo>
                <a:cubicBezTo>
                  <a:pt x="507" y="331"/>
                  <a:pt x="520" y="331"/>
                  <a:pt x="527" y="331"/>
                </a:cubicBezTo>
                <a:cubicBezTo>
                  <a:pt x="534" y="338"/>
                  <a:pt x="534" y="338"/>
                  <a:pt x="540" y="338"/>
                </a:cubicBezTo>
                <a:cubicBezTo>
                  <a:pt x="540" y="304"/>
                  <a:pt x="540" y="277"/>
                  <a:pt x="527" y="264"/>
                </a:cubicBezTo>
                <a:cubicBezTo>
                  <a:pt x="520" y="250"/>
                  <a:pt x="513" y="244"/>
                  <a:pt x="500" y="244"/>
                </a:cubicBezTo>
                <a:cubicBezTo>
                  <a:pt x="500" y="244"/>
                  <a:pt x="500" y="244"/>
                  <a:pt x="493" y="237"/>
                </a:cubicBezTo>
                <a:cubicBezTo>
                  <a:pt x="500" y="237"/>
                  <a:pt x="500" y="237"/>
                  <a:pt x="500" y="237"/>
                </a:cubicBezTo>
                <a:cubicBezTo>
                  <a:pt x="513" y="237"/>
                  <a:pt x="520" y="237"/>
                  <a:pt x="527" y="237"/>
                </a:cubicBezTo>
                <a:cubicBezTo>
                  <a:pt x="534" y="237"/>
                  <a:pt x="534" y="237"/>
                  <a:pt x="540" y="237"/>
                </a:cubicBezTo>
                <a:cubicBezTo>
                  <a:pt x="561" y="237"/>
                  <a:pt x="574" y="230"/>
                  <a:pt x="587" y="230"/>
                </a:cubicBezTo>
                <a:cubicBezTo>
                  <a:pt x="601" y="223"/>
                  <a:pt x="621" y="217"/>
                  <a:pt x="635" y="210"/>
                </a:cubicBezTo>
                <a:cubicBezTo>
                  <a:pt x="642" y="203"/>
                  <a:pt x="648" y="196"/>
                  <a:pt x="655" y="190"/>
                </a:cubicBezTo>
                <a:cubicBezTo>
                  <a:pt x="648" y="196"/>
                  <a:pt x="642" y="196"/>
                  <a:pt x="635" y="190"/>
                </a:cubicBezTo>
                <a:cubicBezTo>
                  <a:pt x="615" y="190"/>
                  <a:pt x="601" y="183"/>
                  <a:pt x="587" y="176"/>
                </a:cubicBezTo>
                <a:cubicBezTo>
                  <a:pt x="574" y="169"/>
                  <a:pt x="554" y="156"/>
                  <a:pt x="540" y="149"/>
                </a:cubicBezTo>
                <a:cubicBezTo>
                  <a:pt x="534" y="142"/>
                  <a:pt x="534" y="142"/>
                  <a:pt x="527" y="136"/>
                </a:cubicBezTo>
                <a:cubicBezTo>
                  <a:pt x="520" y="136"/>
                  <a:pt x="507" y="129"/>
                  <a:pt x="500" y="129"/>
                </a:cubicBezTo>
                <a:cubicBezTo>
                  <a:pt x="486" y="129"/>
                  <a:pt x="473" y="129"/>
                  <a:pt x="459" y="136"/>
                </a:cubicBezTo>
                <a:cubicBezTo>
                  <a:pt x="459" y="142"/>
                  <a:pt x="453" y="142"/>
                  <a:pt x="453" y="142"/>
                </a:cubicBezTo>
                <a:lnTo>
                  <a:pt x="459" y="142"/>
                </a:lnTo>
                <a:cubicBezTo>
                  <a:pt x="486" y="163"/>
                  <a:pt x="453" y="183"/>
                  <a:pt x="473" y="237"/>
                </a:cubicBezTo>
                <a:cubicBezTo>
                  <a:pt x="473" y="237"/>
                  <a:pt x="466" y="237"/>
                  <a:pt x="459" y="237"/>
                </a:cubicBezTo>
                <a:cubicBezTo>
                  <a:pt x="453" y="237"/>
                  <a:pt x="446" y="237"/>
                  <a:pt x="439" y="237"/>
                </a:cubicBezTo>
                <a:cubicBezTo>
                  <a:pt x="439" y="250"/>
                  <a:pt x="439" y="264"/>
                  <a:pt x="446" y="271"/>
                </a:cubicBezTo>
                <a:cubicBezTo>
                  <a:pt x="419" y="271"/>
                  <a:pt x="419" y="271"/>
                  <a:pt x="419" y="271"/>
                </a:cubicBezTo>
                <a:cubicBezTo>
                  <a:pt x="419" y="271"/>
                  <a:pt x="419" y="271"/>
                  <a:pt x="412" y="264"/>
                </a:cubicBezTo>
                <a:cubicBezTo>
                  <a:pt x="405" y="257"/>
                  <a:pt x="399" y="250"/>
                  <a:pt x="392" y="244"/>
                </a:cubicBezTo>
                <a:cubicBezTo>
                  <a:pt x="385" y="230"/>
                  <a:pt x="372" y="217"/>
                  <a:pt x="358" y="196"/>
                </a:cubicBezTo>
                <a:cubicBezTo>
                  <a:pt x="351" y="190"/>
                  <a:pt x="338" y="176"/>
                  <a:pt x="331" y="169"/>
                </a:cubicBezTo>
                <a:cubicBezTo>
                  <a:pt x="324" y="163"/>
                  <a:pt x="324" y="163"/>
                  <a:pt x="324" y="163"/>
                </a:cubicBezTo>
                <a:cubicBezTo>
                  <a:pt x="318" y="156"/>
                  <a:pt x="318" y="149"/>
                  <a:pt x="311" y="142"/>
                </a:cubicBezTo>
                <a:cubicBezTo>
                  <a:pt x="304" y="136"/>
                  <a:pt x="304" y="129"/>
                  <a:pt x="297" y="115"/>
                </a:cubicBezTo>
                <a:cubicBezTo>
                  <a:pt x="277" y="82"/>
                  <a:pt x="270" y="41"/>
                  <a:pt x="284" y="0"/>
                </a:cubicBezTo>
                <a:cubicBezTo>
                  <a:pt x="277" y="14"/>
                  <a:pt x="270" y="27"/>
                  <a:pt x="264" y="41"/>
                </a:cubicBezTo>
                <a:cubicBezTo>
                  <a:pt x="257" y="48"/>
                  <a:pt x="243" y="61"/>
                  <a:pt x="236" y="75"/>
                </a:cubicBezTo>
                <a:cubicBezTo>
                  <a:pt x="230" y="75"/>
                  <a:pt x="230" y="82"/>
                  <a:pt x="223" y="82"/>
                </a:cubicBezTo>
                <a:cubicBezTo>
                  <a:pt x="223" y="88"/>
                  <a:pt x="216" y="95"/>
                  <a:pt x="209" y="102"/>
                </a:cubicBezTo>
                <a:cubicBezTo>
                  <a:pt x="203" y="115"/>
                  <a:pt x="189" y="129"/>
                  <a:pt x="176" y="142"/>
                </a:cubicBezTo>
                <a:cubicBezTo>
                  <a:pt x="169" y="136"/>
                  <a:pt x="169" y="136"/>
                  <a:pt x="162" y="136"/>
                </a:cubicBezTo>
                <a:cubicBezTo>
                  <a:pt x="155" y="129"/>
                  <a:pt x="155" y="129"/>
                  <a:pt x="149" y="129"/>
                </a:cubicBezTo>
                <a:cubicBezTo>
                  <a:pt x="128" y="122"/>
                  <a:pt x="101" y="115"/>
                  <a:pt x="81" y="109"/>
                </a:cubicBezTo>
                <a:cubicBezTo>
                  <a:pt x="74" y="109"/>
                  <a:pt x="68" y="102"/>
                  <a:pt x="61" y="9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0" name="Freeform 1088"/>
          <p:cNvSpPr>
            <a:spLocks noChangeArrowheads="1"/>
          </p:cNvSpPr>
          <p:nvPr/>
        </p:nvSpPr>
        <p:spPr bwMode="auto">
          <a:xfrm>
            <a:off x="8308182" y="5576888"/>
            <a:ext cx="33338" cy="46038"/>
          </a:xfrm>
          <a:custGeom>
            <a:avLst/>
            <a:gdLst>
              <a:gd name="T0" fmla="*/ 13926 w 129"/>
              <a:gd name="T1" fmla="*/ 91260 h 177"/>
              <a:gd name="T2" fmla="*/ 13926 w 129"/>
              <a:gd name="T3" fmla="*/ 91260 h 177"/>
              <a:gd name="T4" fmla="*/ 38167 w 129"/>
              <a:gd name="T5" fmla="*/ 80371 h 177"/>
              <a:gd name="T6" fmla="*/ 52093 w 129"/>
              <a:gd name="T7" fmla="*/ 63260 h 177"/>
              <a:gd name="T8" fmla="*/ 59314 w 129"/>
              <a:gd name="T9" fmla="*/ 52371 h 177"/>
              <a:gd name="T10" fmla="*/ 59314 w 129"/>
              <a:gd name="T11" fmla="*/ 14000 h 177"/>
              <a:gd name="T12" fmla="*/ 52093 w 129"/>
              <a:gd name="T13" fmla="*/ 7259 h 177"/>
              <a:gd name="T14" fmla="*/ 38167 w 129"/>
              <a:gd name="T15" fmla="*/ 0 h 177"/>
              <a:gd name="T16" fmla="*/ 38167 w 129"/>
              <a:gd name="T17" fmla="*/ 0 h 177"/>
              <a:gd name="T18" fmla="*/ 38167 w 129"/>
              <a:gd name="T19" fmla="*/ 3630 h 177"/>
              <a:gd name="T20" fmla="*/ 38167 w 129"/>
              <a:gd name="T21" fmla="*/ 24371 h 177"/>
              <a:gd name="T22" fmla="*/ 13926 w 129"/>
              <a:gd name="T23" fmla="*/ 9126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177">
                <a:moveTo>
                  <a:pt x="27" y="176"/>
                </a:moveTo>
                <a:lnTo>
                  <a:pt x="27" y="176"/>
                </a:lnTo>
                <a:cubicBezTo>
                  <a:pt x="47" y="176"/>
                  <a:pt x="61" y="162"/>
                  <a:pt x="74" y="155"/>
                </a:cubicBezTo>
                <a:cubicBezTo>
                  <a:pt x="88" y="142"/>
                  <a:pt x="94" y="135"/>
                  <a:pt x="101" y="122"/>
                </a:cubicBezTo>
                <a:cubicBezTo>
                  <a:pt x="108" y="115"/>
                  <a:pt x="115" y="108"/>
                  <a:pt x="115" y="101"/>
                </a:cubicBezTo>
                <a:cubicBezTo>
                  <a:pt x="128" y="74"/>
                  <a:pt x="128" y="47"/>
                  <a:pt x="115" y="27"/>
                </a:cubicBezTo>
                <a:cubicBezTo>
                  <a:pt x="115" y="20"/>
                  <a:pt x="108" y="20"/>
                  <a:pt x="101" y="14"/>
                </a:cubicBezTo>
                <a:cubicBezTo>
                  <a:pt x="94" y="7"/>
                  <a:pt x="88" y="7"/>
                  <a:pt x="74" y="0"/>
                </a:cubicBezTo>
                <a:cubicBezTo>
                  <a:pt x="74" y="7"/>
                  <a:pt x="74" y="7"/>
                  <a:pt x="74" y="7"/>
                </a:cubicBezTo>
                <a:cubicBezTo>
                  <a:pt x="81" y="20"/>
                  <a:pt x="81" y="34"/>
                  <a:pt x="74" y="47"/>
                </a:cubicBezTo>
                <a:cubicBezTo>
                  <a:pt x="61" y="88"/>
                  <a:pt x="0" y="88"/>
                  <a:pt x="27" y="17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1" name="Freeform 1089"/>
          <p:cNvSpPr>
            <a:spLocks noChangeArrowheads="1"/>
          </p:cNvSpPr>
          <p:nvPr/>
        </p:nvSpPr>
        <p:spPr bwMode="auto">
          <a:xfrm>
            <a:off x="8740775" y="5543550"/>
            <a:ext cx="84932" cy="128588"/>
          </a:xfrm>
          <a:custGeom>
            <a:avLst/>
            <a:gdLst>
              <a:gd name="T0" fmla="*/ 21419 w 325"/>
              <a:gd name="T1" fmla="*/ 221088 h 494"/>
              <a:gd name="T2" fmla="*/ 38658 w 325"/>
              <a:gd name="T3" fmla="*/ 224729 h 494"/>
              <a:gd name="T4" fmla="*/ 106048 w 325"/>
              <a:gd name="T5" fmla="*/ 249179 h 494"/>
              <a:gd name="T6" fmla="*/ 120153 w 325"/>
              <a:gd name="T7" fmla="*/ 249179 h 494"/>
              <a:gd name="T8" fmla="*/ 137392 w 325"/>
              <a:gd name="T9" fmla="*/ 256462 h 494"/>
              <a:gd name="T10" fmla="*/ 148362 w 325"/>
              <a:gd name="T11" fmla="*/ 256462 h 494"/>
              <a:gd name="T12" fmla="*/ 162467 w 325"/>
              <a:gd name="T13" fmla="*/ 256462 h 494"/>
              <a:gd name="T14" fmla="*/ 162467 w 325"/>
              <a:gd name="T15" fmla="*/ 224729 h 494"/>
              <a:gd name="T16" fmla="*/ 148362 w 325"/>
              <a:gd name="T17" fmla="*/ 217967 h 494"/>
              <a:gd name="T18" fmla="*/ 137392 w 325"/>
              <a:gd name="T19" fmla="*/ 217967 h 494"/>
              <a:gd name="T20" fmla="*/ 120153 w 325"/>
              <a:gd name="T21" fmla="*/ 217967 h 494"/>
              <a:gd name="T22" fmla="*/ 112839 w 325"/>
              <a:gd name="T23" fmla="*/ 232012 h 494"/>
              <a:gd name="T24" fmla="*/ 84629 w 325"/>
              <a:gd name="T25" fmla="*/ 210684 h 494"/>
              <a:gd name="T26" fmla="*/ 84629 w 325"/>
              <a:gd name="T27" fmla="*/ 172188 h 494"/>
              <a:gd name="T28" fmla="*/ 106048 w 325"/>
              <a:gd name="T29" fmla="*/ 144097 h 494"/>
              <a:gd name="T30" fmla="*/ 120153 w 325"/>
              <a:gd name="T31" fmla="*/ 164905 h 494"/>
              <a:gd name="T32" fmla="*/ 137392 w 325"/>
              <a:gd name="T33" fmla="*/ 164905 h 494"/>
              <a:gd name="T34" fmla="*/ 141049 w 325"/>
              <a:gd name="T35" fmla="*/ 154501 h 494"/>
              <a:gd name="T36" fmla="*/ 151497 w 325"/>
              <a:gd name="T37" fmla="*/ 154501 h 494"/>
              <a:gd name="T38" fmla="*/ 148362 w 325"/>
              <a:gd name="T39" fmla="*/ 130052 h 494"/>
              <a:gd name="T40" fmla="*/ 137392 w 325"/>
              <a:gd name="T41" fmla="*/ 126410 h 494"/>
              <a:gd name="T42" fmla="*/ 120153 w 325"/>
              <a:gd name="T43" fmla="*/ 122769 h 494"/>
              <a:gd name="T44" fmla="*/ 106048 w 325"/>
              <a:gd name="T45" fmla="*/ 119127 h 494"/>
              <a:gd name="T46" fmla="*/ 98734 w 325"/>
              <a:gd name="T47" fmla="*/ 73869 h 494"/>
              <a:gd name="T48" fmla="*/ 120153 w 325"/>
              <a:gd name="T49" fmla="*/ 17687 h 494"/>
              <a:gd name="T50" fmla="*/ 120153 w 325"/>
              <a:gd name="T51" fmla="*/ 14046 h 494"/>
              <a:gd name="T52" fmla="*/ 84629 w 325"/>
              <a:gd name="T53" fmla="*/ 0 h 494"/>
              <a:gd name="T54" fmla="*/ 63733 w 325"/>
              <a:gd name="T55" fmla="*/ 62945 h 494"/>
              <a:gd name="T56" fmla="*/ 28210 w 325"/>
              <a:gd name="T57" fmla="*/ 136814 h 494"/>
              <a:gd name="T58" fmla="*/ 21419 w 325"/>
              <a:gd name="T59" fmla="*/ 164905 h 494"/>
              <a:gd name="T60" fmla="*/ 10448 w 325"/>
              <a:gd name="T61" fmla="*/ 207042 h 494"/>
              <a:gd name="T62" fmla="*/ 10448 w 325"/>
              <a:gd name="T63" fmla="*/ 221088 h 4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494">
                <a:moveTo>
                  <a:pt x="41" y="425"/>
                </a:moveTo>
                <a:lnTo>
                  <a:pt x="41" y="425"/>
                </a:lnTo>
                <a:cubicBezTo>
                  <a:pt x="47" y="425"/>
                  <a:pt x="54" y="425"/>
                  <a:pt x="54" y="425"/>
                </a:cubicBezTo>
                <a:cubicBezTo>
                  <a:pt x="61" y="425"/>
                  <a:pt x="68" y="432"/>
                  <a:pt x="74" y="432"/>
                </a:cubicBezTo>
                <a:cubicBezTo>
                  <a:pt x="101" y="446"/>
                  <a:pt x="135" y="466"/>
                  <a:pt x="162" y="473"/>
                </a:cubicBezTo>
                <a:cubicBezTo>
                  <a:pt x="176" y="479"/>
                  <a:pt x="196" y="486"/>
                  <a:pt x="203" y="479"/>
                </a:cubicBezTo>
                <a:cubicBezTo>
                  <a:pt x="209" y="479"/>
                  <a:pt x="216" y="473"/>
                  <a:pt x="223" y="466"/>
                </a:cubicBezTo>
                <a:cubicBezTo>
                  <a:pt x="223" y="473"/>
                  <a:pt x="230" y="473"/>
                  <a:pt x="230" y="479"/>
                </a:cubicBezTo>
                <a:cubicBezTo>
                  <a:pt x="236" y="486"/>
                  <a:pt x="243" y="486"/>
                  <a:pt x="257" y="493"/>
                </a:cubicBezTo>
                <a:lnTo>
                  <a:pt x="263" y="493"/>
                </a:lnTo>
                <a:lnTo>
                  <a:pt x="270" y="493"/>
                </a:lnTo>
                <a:cubicBezTo>
                  <a:pt x="277" y="493"/>
                  <a:pt x="277" y="493"/>
                  <a:pt x="284" y="493"/>
                </a:cubicBezTo>
                <a:cubicBezTo>
                  <a:pt x="290" y="493"/>
                  <a:pt x="297" y="493"/>
                  <a:pt x="304" y="493"/>
                </a:cubicBezTo>
                <a:cubicBezTo>
                  <a:pt x="311" y="493"/>
                  <a:pt x="311" y="493"/>
                  <a:pt x="311" y="493"/>
                </a:cubicBezTo>
                <a:cubicBezTo>
                  <a:pt x="324" y="466"/>
                  <a:pt x="317" y="446"/>
                  <a:pt x="311" y="432"/>
                </a:cubicBezTo>
                <a:cubicBezTo>
                  <a:pt x="311" y="432"/>
                  <a:pt x="311" y="432"/>
                  <a:pt x="304" y="432"/>
                </a:cubicBezTo>
                <a:cubicBezTo>
                  <a:pt x="297" y="425"/>
                  <a:pt x="290" y="419"/>
                  <a:pt x="284" y="419"/>
                </a:cubicBezTo>
                <a:cubicBezTo>
                  <a:pt x="277" y="419"/>
                  <a:pt x="277" y="419"/>
                  <a:pt x="270" y="419"/>
                </a:cubicBezTo>
                <a:lnTo>
                  <a:pt x="263" y="419"/>
                </a:lnTo>
                <a:lnTo>
                  <a:pt x="257" y="419"/>
                </a:lnTo>
                <a:cubicBezTo>
                  <a:pt x="250" y="419"/>
                  <a:pt x="243" y="419"/>
                  <a:pt x="230" y="419"/>
                </a:cubicBezTo>
                <a:cubicBezTo>
                  <a:pt x="223" y="419"/>
                  <a:pt x="216" y="419"/>
                  <a:pt x="209" y="419"/>
                </a:cubicBezTo>
                <a:cubicBezTo>
                  <a:pt x="209" y="432"/>
                  <a:pt x="216" y="439"/>
                  <a:pt x="216" y="446"/>
                </a:cubicBezTo>
                <a:cubicBezTo>
                  <a:pt x="203" y="439"/>
                  <a:pt x="203" y="439"/>
                  <a:pt x="203" y="439"/>
                </a:cubicBezTo>
                <a:cubicBezTo>
                  <a:pt x="189" y="425"/>
                  <a:pt x="176" y="419"/>
                  <a:pt x="162" y="405"/>
                </a:cubicBezTo>
                <a:cubicBezTo>
                  <a:pt x="142" y="392"/>
                  <a:pt x="122" y="378"/>
                  <a:pt x="101" y="358"/>
                </a:cubicBezTo>
                <a:cubicBezTo>
                  <a:pt x="128" y="358"/>
                  <a:pt x="149" y="351"/>
                  <a:pt x="162" y="331"/>
                </a:cubicBezTo>
                <a:cubicBezTo>
                  <a:pt x="176" y="317"/>
                  <a:pt x="189" y="290"/>
                  <a:pt x="196" y="263"/>
                </a:cubicBezTo>
                <a:cubicBezTo>
                  <a:pt x="203" y="270"/>
                  <a:pt x="203" y="277"/>
                  <a:pt x="203" y="277"/>
                </a:cubicBezTo>
                <a:cubicBezTo>
                  <a:pt x="209" y="290"/>
                  <a:pt x="216" y="304"/>
                  <a:pt x="209" y="317"/>
                </a:cubicBezTo>
                <a:cubicBezTo>
                  <a:pt x="230" y="317"/>
                  <a:pt x="230" y="317"/>
                  <a:pt x="230" y="317"/>
                </a:cubicBezTo>
                <a:cubicBezTo>
                  <a:pt x="257" y="317"/>
                  <a:pt x="257" y="317"/>
                  <a:pt x="257" y="317"/>
                </a:cubicBezTo>
                <a:cubicBezTo>
                  <a:pt x="263" y="317"/>
                  <a:pt x="263" y="317"/>
                  <a:pt x="263" y="317"/>
                </a:cubicBezTo>
                <a:cubicBezTo>
                  <a:pt x="263" y="317"/>
                  <a:pt x="263" y="317"/>
                  <a:pt x="263" y="310"/>
                </a:cubicBezTo>
                <a:cubicBezTo>
                  <a:pt x="263" y="304"/>
                  <a:pt x="270" y="297"/>
                  <a:pt x="270" y="297"/>
                </a:cubicBezTo>
                <a:cubicBezTo>
                  <a:pt x="277" y="297"/>
                  <a:pt x="277" y="297"/>
                  <a:pt x="284" y="297"/>
                </a:cubicBezTo>
                <a:cubicBezTo>
                  <a:pt x="284" y="297"/>
                  <a:pt x="284" y="297"/>
                  <a:pt x="290" y="297"/>
                </a:cubicBezTo>
                <a:cubicBezTo>
                  <a:pt x="290" y="250"/>
                  <a:pt x="290" y="250"/>
                  <a:pt x="290" y="250"/>
                </a:cubicBezTo>
                <a:cubicBezTo>
                  <a:pt x="284" y="250"/>
                  <a:pt x="284" y="250"/>
                  <a:pt x="284" y="250"/>
                </a:cubicBezTo>
                <a:cubicBezTo>
                  <a:pt x="277" y="250"/>
                  <a:pt x="277" y="250"/>
                  <a:pt x="270" y="243"/>
                </a:cubicBezTo>
                <a:lnTo>
                  <a:pt x="263" y="243"/>
                </a:lnTo>
                <a:lnTo>
                  <a:pt x="257" y="243"/>
                </a:lnTo>
                <a:cubicBezTo>
                  <a:pt x="250" y="243"/>
                  <a:pt x="236" y="236"/>
                  <a:pt x="230" y="236"/>
                </a:cubicBezTo>
                <a:cubicBezTo>
                  <a:pt x="223" y="229"/>
                  <a:pt x="216" y="229"/>
                  <a:pt x="209" y="223"/>
                </a:cubicBezTo>
                <a:cubicBezTo>
                  <a:pt x="209" y="223"/>
                  <a:pt x="209" y="229"/>
                  <a:pt x="203" y="229"/>
                </a:cubicBezTo>
                <a:cubicBezTo>
                  <a:pt x="209" y="202"/>
                  <a:pt x="203" y="169"/>
                  <a:pt x="189" y="142"/>
                </a:cubicBezTo>
                <a:cubicBezTo>
                  <a:pt x="162" y="40"/>
                  <a:pt x="176" y="74"/>
                  <a:pt x="203" y="61"/>
                </a:cubicBezTo>
                <a:cubicBezTo>
                  <a:pt x="216" y="54"/>
                  <a:pt x="223" y="47"/>
                  <a:pt x="230" y="34"/>
                </a:cubicBezTo>
                <a:cubicBezTo>
                  <a:pt x="236" y="34"/>
                  <a:pt x="236" y="27"/>
                  <a:pt x="236" y="27"/>
                </a:cubicBezTo>
                <a:cubicBezTo>
                  <a:pt x="236" y="27"/>
                  <a:pt x="236" y="27"/>
                  <a:pt x="230" y="27"/>
                </a:cubicBezTo>
                <a:cubicBezTo>
                  <a:pt x="223" y="20"/>
                  <a:pt x="216" y="13"/>
                  <a:pt x="203" y="13"/>
                </a:cubicBezTo>
                <a:cubicBezTo>
                  <a:pt x="196" y="7"/>
                  <a:pt x="182" y="0"/>
                  <a:pt x="162" y="0"/>
                </a:cubicBezTo>
                <a:cubicBezTo>
                  <a:pt x="155" y="0"/>
                  <a:pt x="149" y="0"/>
                  <a:pt x="135" y="0"/>
                </a:cubicBezTo>
                <a:cubicBezTo>
                  <a:pt x="135" y="47"/>
                  <a:pt x="108" y="94"/>
                  <a:pt x="122" y="121"/>
                </a:cubicBezTo>
                <a:cubicBezTo>
                  <a:pt x="122" y="169"/>
                  <a:pt x="95" y="209"/>
                  <a:pt x="74" y="243"/>
                </a:cubicBezTo>
                <a:cubicBezTo>
                  <a:pt x="68" y="250"/>
                  <a:pt x="61" y="256"/>
                  <a:pt x="54" y="263"/>
                </a:cubicBezTo>
                <a:cubicBezTo>
                  <a:pt x="47" y="277"/>
                  <a:pt x="41" y="290"/>
                  <a:pt x="41" y="297"/>
                </a:cubicBezTo>
                <a:cubicBezTo>
                  <a:pt x="41" y="304"/>
                  <a:pt x="41" y="310"/>
                  <a:pt x="41" y="317"/>
                </a:cubicBezTo>
                <a:cubicBezTo>
                  <a:pt x="34" y="310"/>
                  <a:pt x="34" y="310"/>
                  <a:pt x="27" y="304"/>
                </a:cubicBezTo>
                <a:cubicBezTo>
                  <a:pt x="34" y="344"/>
                  <a:pt x="27" y="378"/>
                  <a:pt x="20" y="398"/>
                </a:cubicBezTo>
                <a:cubicBezTo>
                  <a:pt x="14" y="412"/>
                  <a:pt x="7" y="419"/>
                  <a:pt x="0" y="432"/>
                </a:cubicBezTo>
                <a:cubicBezTo>
                  <a:pt x="7" y="425"/>
                  <a:pt x="14" y="425"/>
                  <a:pt x="20" y="425"/>
                </a:cubicBezTo>
                <a:cubicBezTo>
                  <a:pt x="27" y="425"/>
                  <a:pt x="34" y="425"/>
                  <a:pt x="41" y="42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2" name="Freeform 1090"/>
          <p:cNvSpPr>
            <a:spLocks noChangeArrowheads="1"/>
          </p:cNvSpPr>
          <p:nvPr/>
        </p:nvSpPr>
        <p:spPr bwMode="auto">
          <a:xfrm>
            <a:off x="8808244" y="5543550"/>
            <a:ext cx="22225" cy="26194"/>
          </a:xfrm>
          <a:custGeom>
            <a:avLst/>
            <a:gdLst>
              <a:gd name="T0" fmla="*/ 0 w 82"/>
              <a:gd name="T1" fmla="*/ 0 h 102"/>
              <a:gd name="T2" fmla="*/ 0 w 82"/>
              <a:gd name="T3" fmla="*/ 0 h 102"/>
              <a:gd name="T4" fmla="*/ 0 w 82"/>
              <a:gd name="T5" fmla="*/ 0 h 102"/>
              <a:gd name="T6" fmla="*/ 0 w 82"/>
              <a:gd name="T7" fmla="*/ 27939 h 102"/>
              <a:gd name="T8" fmla="*/ 3721 w 82"/>
              <a:gd name="T9" fmla="*/ 38286 h 102"/>
              <a:gd name="T10" fmla="*/ 11164 w 82"/>
              <a:gd name="T11" fmla="*/ 45530 h 102"/>
              <a:gd name="T12" fmla="*/ 21796 w 82"/>
              <a:gd name="T13" fmla="*/ 52256 h 102"/>
              <a:gd name="T14" fmla="*/ 25517 w 82"/>
              <a:gd name="T15" fmla="*/ 52256 h 102"/>
              <a:gd name="T16" fmla="*/ 39871 w 82"/>
              <a:gd name="T17" fmla="*/ 52256 h 102"/>
              <a:gd name="T18" fmla="*/ 25517 w 82"/>
              <a:gd name="T19" fmla="*/ 3622 h 102"/>
              <a:gd name="T20" fmla="*/ 21796 w 82"/>
              <a:gd name="T21" fmla="*/ 3622 h 102"/>
              <a:gd name="T22" fmla="*/ 11164 w 82"/>
              <a:gd name="T23" fmla="*/ 0 h 102"/>
              <a:gd name="T24" fmla="*/ 3721 w 82"/>
              <a:gd name="T25" fmla="*/ 0 h 102"/>
              <a:gd name="T26" fmla="*/ 0 w 82"/>
              <a:gd name="T27" fmla="*/ 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 h="102">
                <a:moveTo>
                  <a:pt x="0" y="0"/>
                </a:moveTo>
                <a:lnTo>
                  <a:pt x="0" y="0"/>
                </a:lnTo>
                <a:cubicBezTo>
                  <a:pt x="0" y="20"/>
                  <a:pt x="0" y="40"/>
                  <a:pt x="0" y="54"/>
                </a:cubicBezTo>
                <a:cubicBezTo>
                  <a:pt x="0" y="61"/>
                  <a:pt x="7" y="67"/>
                  <a:pt x="7" y="74"/>
                </a:cubicBezTo>
                <a:cubicBezTo>
                  <a:pt x="14" y="81"/>
                  <a:pt x="14" y="81"/>
                  <a:pt x="21" y="88"/>
                </a:cubicBezTo>
                <a:cubicBezTo>
                  <a:pt x="27" y="94"/>
                  <a:pt x="34" y="94"/>
                  <a:pt x="41" y="101"/>
                </a:cubicBezTo>
                <a:cubicBezTo>
                  <a:pt x="48" y="101"/>
                  <a:pt x="48" y="101"/>
                  <a:pt x="48" y="101"/>
                </a:cubicBezTo>
                <a:cubicBezTo>
                  <a:pt x="54" y="101"/>
                  <a:pt x="68" y="101"/>
                  <a:pt x="75" y="101"/>
                </a:cubicBezTo>
                <a:cubicBezTo>
                  <a:pt x="81" y="54"/>
                  <a:pt x="75" y="20"/>
                  <a:pt x="48" y="7"/>
                </a:cubicBezTo>
                <a:cubicBezTo>
                  <a:pt x="48" y="7"/>
                  <a:pt x="48" y="7"/>
                  <a:pt x="41" y="7"/>
                </a:cubicBezTo>
                <a:cubicBezTo>
                  <a:pt x="34" y="0"/>
                  <a:pt x="27" y="0"/>
                  <a:pt x="21" y="0"/>
                </a:cubicBezTo>
                <a:cubicBezTo>
                  <a:pt x="14" y="0"/>
                  <a:pt x="14" y="0"/>
                  <a:pt x="7" y="0"/>
                </a:cubicBezTo>
                <a:lnTo>
                  <a:pt x="0" y="0"/>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3" name="Freeform 1091"/>
          <p:cNvSpPr>
            <a:spLocks noChangeArrowheads="1"/>
          </p:cNvSpPr>
          <p:nvPr/>
        </p:nvSpPr>
        <p:spPr bwMode="auto">
          <a:xfrm>
            <a:off x="8789194" y="5126832"/>
            <a:ext cx="44450" cy="39688"/>
          </a:xfrm>
          <a:custGeom>
            <a:avLst/>
            <a:gdLst>
              <a:gd name="T0" fmla="*/ 64215 w 170"/>
              <a:gd name="T1" fmla="*/ 31725 h 150"/>
              <a:gd name="T2" fmla="*/ 64215 w 170"/>
              <a:gd name="T3" fmla="*/ 31725 h 150"/>
              <a:gd name="T4" fmla="*/ 81585 w 170"/>
              <a:gd name="T5" fmla="*/ 7281 h 150"/>
              <a:gd name="T6" fmla="*/ 85269 w 170"/>
              <a:gd name="T7" fmla="*/ 3641 h 150"/>
              <a:gd name="T8" fmla="*/ 88954 w 170"/>
              <a:gd name="T9" fmla="*/ 0 h 150"/>
              <a:gd name="T10" fmla="*/ 85269 w 170"/>
              <a:gd name="T11" fmla="*/ 0 h 150"/>
              <a:gd name="T12" fmla="*/ 81585 w 170"/>
              <a:gd name="T13" fmla="*/ 0 h 150"/>
              <a:gd name="T14" fmla="*/ 64215 w 170"/>
              <a:gd name="T15" fmla="*/ 3641 h 150"/>
              <a:gd name="T16" fmla="*/ 60531 w 170"/>
              <a:gd name="T17" fmla="*/ 3641 h 150"/>
              <a:gd name="T18" fmla="*/ 50004 w 170"/>
              <a:gd name="T19" fmla="*/ 7281 h 150"/>
              <a:gd name="T20" fmla="*/ 42635 w 170"/>
              <a:gd name="T21" fmla="*/ 10922 h 150"/>
              <a:gd name="T22" fmla="*/ 38950 w 170"/>
              <a:gd name="T23" fmla="*/ 10922 h 150"/>
              <a:gd name="T24" fmla="*/ 35792 w 170"/>
              <a:gd name="T25" fmla="*/ 14042 h 150"/>
              <a:gd name="T26" fmla="*/ 21580 w 170"/>
              <a:gd name="T27" fmla="*/ 21324 h 150"/>
              <a:gd name="T28" fmla="*/ 7369 w 170"/>
              <a:gd name="T29" fmla="*/ 39007 h 150"/>
              <a:gd name="T30" fmla="*/ 7369 w 170"/>
              <a:gd name="T31" fmla="*/ 77493 h 150"/>
              <a:gd name="T32" fmla="*/ 10527 w 170"/>
              <a:gd name="T33" fmla="*/ 77493 h 150"/>
              <a:gd name="T34" fmla="*/ 21580 w 170"/>
              <a:gd name="T35" fmla="*/ 77493 h 150"/>
              <a:gd name="T36" fmla="*/ 35792 w 170"/>
              <a:gd name="T37" fmla="*/ 70212 h 150"/>
              <a:gd name="T38" fmla="*/ 38950 w 170"/>
              <a:gd name="T39" fmla="*/ 67091 h 150"/>
              <a:gd name="T40" fmla="*/ 42635 w 170"/>
              <a:gd name="T41" fmla="*/ 63451 h 150"/>
              <a:gd name="T42" fmla="*/ 50004 w 170"/>
              <a:gd name="T43" fmla="*/ 56169 h 150"/>
              <a:gd name="T44" fmla="*/ 60531 w 170"/>
              <a:gd name="T45" fmla="*/ 35366 h 150"/>
              <a:gd name="T46" fmla="*/ 64215 w 170"/>
              <a:gd name="T47" fmla="*/ 31725 h 1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0" h="150">
                <a:moveTo>
                  <a:pt x="122" y="61"/>
                </a:moveTo>
                <a:lnTo>
                  <a:pt x="122" y="61"/>
                </a:lnTo>
                <a:cubicBezTo>
                  <a:pt x="135" y="41"/>
                  <a:pt x="142" y="21"/>
                  <a:pt x="155" y="14"/>
                </a:cubicBezTo>
                <a:cubicBezTo>
                  <a:pt x="162" y="7"/>
                  <a:pt x="162" y="7"/>
                  <a:pt x="162" y="7"/>
                </a:cubicBezTo>
                <a:cubicBezTo>
                  <a:pt x="169" y="7"/>
                  <a:pt x="169" y="7"/>
                  <a:pt x="169" y="0"/>
                </a:cubicBezTo>
                <a:cubicBezTo>
                  <a:pt x="169" y="0"/>
                  <a:pt x="169" y="0"/>
                  <a:pt x="162" y="0"/>
                </a:cubicBezTo>
                <a:cubicBezTo>
                  <a:pt x="162" y="0"/>
                  <a:pt x="162" y="0"/>
                  <a:pt x="155" y="0"/>
                </a:cubicBezTo>
                <a:cubicBezTo>
                  <a:pt x="149" y="0"/>
                  <a:pt x="135" y="0"/>
                  <a:pt x="122" y="7"/>
                </a:cubicBezTo>
                <a:cubicBezTo>
                  <a:pt x="122" y="7"/>
                  <a:pt x="122" y="7"/>
                  <a:pt x="115" y="7"/>
                </a:cubicBezTo>
                <a:cubicBezTo>
                  <a:pt x="108" y="7"/>
                  <a:pt x="101" y="14"/>
                  <a:pt x="95" y="14"/>
                </a:cubicBezTo>
                <a:cubicBezTo>
                  <a:pt x="88" y="14"/>
                  <a:pt x="88" y="14"/>
                  <a:pt x="81" y="21"/>
                </a:cubicBezTo>
                <a:lnTo>
                  <a:pt x="74" y="21"/>
                </a:lnTo>
                <a:lnTo>
                  <a:pt x="68" y="27"/>
                </a:lnTo>
                <a:cubicBezTo>
                  <a:pt x="61" y="27"/>
                  <a:pt x="47" y="34"/>
                  <a:pt x="41" y="41"/>
                </a:cubicBezTo>
                <a:cubicBezTo>
                  <a:pt x="34" y="48"/>
                  <a:pt x="20" y="61"/>
                  <a:pt x="14" y="75"/>
                </a:cubicBezTo>
                <a:cubicBezTo>
                  <a:pt x="0" y="95"/>
                  <a:pt x="0" y="122"/>
                  <a:pt x="14" y="149"/>
                </a:cubicBezTo>
                <a:cubicBezTo>
                  <a:pt x="20" y="149"/>
                  <a:pt x="20" y="149"/>
                  <a:pt x="20" y="149"/>
                </a:cubicBezTo>
                <a:cubicBezTo>
                  <a:pt x="27" y="149"/>
                  <a:pt x="34" y="149"/>
                  <a:pt x="41" y="149"/>
                </a:cubicBezTo>
                <a:cubicBezTo>
                  <a:pt x="54" y="142"/>
                  <a:pt x="61" y="142"/>
                  <a:pt x="68" y="135"/>
                </a:cubicBezTo>
                <a:lnTo>
                  <a:pt x="74" y="129"/>
                </a:lnTo>
                <a:lnTo>
                  <a:pt x="81" y="122"/>
                </a:lnTo>
                <a:cubicBezTo>
                  <a:pt x="88" y="115"/>
                  <a:pt x="88" y="115"/>
                  <a:pt x="95" y="108"/>
                </a:cubicBezTo>
                <a:cubicBezTo>
                  <a:pt x="101" y="95"/>
                  <a:pt x="108" y="81"/>
                  <a:pt x="115" y="68"/>
                </a:cubicBezTo>
                <a:cubicBezTo>
                  <a:pt x="122" y="61"/>
                  <a:pt x="122" y="61"/>
                  <a:pt x="122" y="61"/>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4" name="Freeform 1092"/>
          <p:cNvSpPr>
            <a:spLocks noChangeArrowheads="1"/>
          </p:cNvSpPr>
          <p:nvPr/>
        </p:nvSpPr>
        <p:spPr bwMode="auto">
          <a:xfrm>
            <a:off x="8789194" y="5703094"/>
            <a:ext cx="45244" cy="58738"/>
          </a:xfrm>
          <a:custGeom>
            <a:avLst/>
            <a:gdLst>
              <a:gd name="T0" fmla="*/ 7259 w 177"/>
              <a:gd name="T1" fmla="*/ 98735 h 224"/>
              <a:gd name="T2" fmla="*/ 7259 w 177"/>
              <a:gd name="T3" fmla="*/ 98735 h 224"/>
              <a:gd name="T4" fmla="*/ 21258 w 177"/>
              <a:gd name="T5" fmla="*/ 109705 h 224"/>
              <a:gd name="T6" fmla="*/ 35258 w 177"/>
              <a:gd name="T7" fmla="*/ 112840 h 224"/>
              <a:gd name="T8" fmla="*/ 38369 w 177"/>
              <a:gd name="T9" fmla="*/ 112840 h 224"/>
              <a:gd name="T10" fmla="*/ 41998 w 177"/>
              <a:gd name="T11" fmla="*/ 112840 h 224"/>
              <a:gd name="T12" fmla="*/ 49257 w 177"/>
              <a:gd name="T13" fmla="*/ 116497 h 224"/>
              <a:gd name="T14" fmla="*/ 59627 w 177"/>
              <a:gd name="T15" fmla="*/ 112840 h 224"/>
              <a:gd name="T16" fmla="*/ 63257 w 177"/>
              <a:gd name="T17" fmla="*/ 112840 h 224"/>
              <a:gd name="T18" fmla="*/ 80367 w 177"/>
              <a:gd name="T19" fmla="*/ 102392 h 224"/>
              <a:gd name="T20" fmla="*/ 83997 w 177"/>
              <a:gd name="T21" fmla="*/ 98735 h 224"/>
              <a:gd name="T22" fmla="*/ 91256 w 177"/>
              <a:gd name="T23" fmla="*/ 91944 h 224"/>
              <a:gd name="T24" fmla="*/ 83997 w 177"/>
              <a:gd name="T25" fmla="*/ 88287 h 224"/>
              <a:gd name="T26" fmla="*/ 80367 w 177"/>
              <a:gd name="T27" fmla="*/ 88287 h 224"/>
              <a:gd name="T28" fmla="*/ 77256 w 177"/>
              <a:gd name="T29" fmla="*/ 0 h 224"/>
              <a:gd name="T30" fmla="*/ 63257 w 177"/>
              <a:gd name="T31" fmla="*/ 3657 h 224"/>
              <a:gd name="T32" fmla="*/ 59627 w 177"/>
              <a:gd name="T33" fmla="*/ 7314 h 224"/>
              <a:gd name="T34" fmla="*/ 49257 w 177"/>
              <a:gd name="T35" fmla="*/ 14105 h 224"/>
              <a:gd name="T36" fmla="*/ 41998 w 177"/>
              <a:gd name="T37" fmla="*/ 17762 h 224"/>
              <a:gd name="T38" fmla="*/ 38369 w 177"/>
              <a:gd name="T39" fmla="*/ 25076 h 224"/>
              <a:gd name="T40" fmla="*/ 35258 w 177"/>
              <a:gd name="T41" fmla="*/ 31867 h 224"/>
              <a:gd name="T42" fmla="*/ 21258 w 177"/>
              <a:gd name="T43" fmla="*/ 53285 h 224"/>
              <a:gd name="T44" fmla="*/ 7259 w 177"/>
              <a:gd name="T45" fmla="*/ 77839 h 224"/>
              <a:gd name="T46" fmla="*/ 0 w 177"/>
              <a:gd name="T47" fmla="*/ 91944 h 224"/>
              <a:gd name="T48" fmla="*/ 7259 w 177"/>
              <a:gd name="T49" fmla="*/ 98735 h 2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24">
                <a:moveTo>
                  <a:pt x="14" y="189"/>
                </a:moveTo>
                <a:lnTo>
                  <a:pt x="14" y="189"/>
                </a:lnTo>
                <a:cubicBezTo>
                  <a:pt x="27" y="196"/>
                  <a:pt x="34" y="203"/>
                  <a:pt x="41" y="210"/>
                </a:cubicBezTo>
                <a:cubicBezTo>
                  <a:pt x="47" y="210"/>
                  <a:pt x="61" y="216"/>
                  <a:pt x="68" y="216"/>
                </a:cubicBezTo>
                <a:lnTo>
                  <a:pt x="74" y="216"/>
                </a:lnTo>
                <a:lnTo>
                  <a:pt x="81" y="216"/>
                </a:lnTo>
                <a:cubicBezTo>
                  <a:pt x="88" y="216"/>
                  <a:pt x="88" y="223"/>
                  <a:pt x="95" y="223"/>
                </a:cubicBezTo>
                <a:cubicBezTo>
                  <a:pt x="101" y="223"/>
                  <a:pt x="108" y="216"/>
                  <a:pt x="115" y="216"/>
                </a:cubicBezTo>
                <a:cubicBezTo>
                  <a:pt x="122" y="216"/>
                  <a:pt x="122" y="216"/>
                  <a:pt x="122" y="216"/>
                </a:cubicBezTo>
                <a:cubicBezTo>
                  <a:pt x="135" y="216"/>
                  <a:pt x="149" y="203"/>
                  <a:pt x="155" y="196"/>
                </a:cubicBezTo>
                <a:cubicBezTo>
                  <a:pt x="162" y="196"/>
                  <a:pt x="162" y="189"/>
                  <a:pt x="162" y="189"/>
                </a:cubicBezTo>
                <a:cubicBezTo>
                  <a:pt x="169" y="183"/>
                  <a:pt x="169" y="183"/>
                  <a:pt x="176" y="176"/>
                </a:cubicBezTo>
                <a:cubicBezTo>
                  <a:pt x="169" y="176"/>
                  <a:pt x="169" y="176"/>
                  <a:pt x="162" y="169"/>
                </a:cubicBezTo>
                <a:cubicBezTo>
                  <a:pt x="162" y="169"/>
                  <a:pt x="162" y="169"/>
                  <a:pt x="155" y="169"/>
                </a:cubicBezTo>
                <a:cubicBezTo>
                  <a:pt x="88" y="142"/>
                  <a:pt x="155" y="68"/>
                  <a:pt x="149" y="0"/>
                </a:cubicBezTo>
                <a:cubicBezTo>
                  <a:pt x="142" y="0"/>
                  <a:pt x="128" y="7"/>
                  <a:pt x="122" y="7"/>
                </a:cubicBezTo>
                <a:cubicBezTo>
                  <a:pt x="122" y="7"/>
                  <a:pt x="122" y="7"/>
                  <a:pt x="115" y="14"/>
                </a:cubicBezTo>
                <a:cubicBezTo>
                  <a:pt x="108" y="14"/>
                  <a:pt x="101" y="21"/>
                  <a:pt x="95" y="27"/>
                </a:cubicBezTo>
                <a:cubicBezTo>
                  <a:pt x="88" y="27"/>
                  <a:pt x="88" y="34"/>
                  <a:pt x="81" y="34"/>
                </a:cubicBezTo>
                <a:cubicBezTo>
                  <a:pt x="81" y="41"/>
                  <a:pt x="74" y="41"/>
                  <a:pt x="74" y="48"/>
                </a:cubicBezTo>
                <a:cubicBezTo>
                  <a:pt x="74" y="54"/>
                  <a:pt x="68" y="54"/>
                  <a:pt x="68" y="61"/>
                </a:cubicBezTo>
                <a:cubicBezTo>
                  <a:pt x="61" y="75"/>
                  <a:pt x="47" y="88"/>
                  <a:pt x="41" y="102"/>
                </a:cubicBezTo>
                <a:cubicBezTo>
                  <a:pt x="34" y="122"/>
                  <a:pt x="27" y="135"/>
                  <a:pt x="14" y="149"/>
                </a:cubicBezTo>
                <a:cubicBezTo>
                  <a:pt x="14" y="162"/>
                  <a:pt x="7" y="169"/>
                  <a:pt x="0" y="176"/>
                </a:cubicBezTo>
                <a:cubicBezTo>
                  <a:pt x="0" y="183"/>
                  <a:pt x="7" y="189"/>
                  <a:pt x="14" y="18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5" name="Freeform 1093"/>
          <p:cNvSpPr>
            <a:spLocks noChangeArrowheads="1"/>
          </p:cNvSpPr>
          <p:nvPr/>
        </p:nvSpPr>
        <p:spPr bwMode="auto">
          <a:xfrm>
            <a:off x="8609013" y="5532438"/>
            <a:ext cx="28575" cy="33338"/>
          </a:xfrm>
          <a:custGeom>
            <a:avLst/>
            <a:gdLst>
              <a:gd name="T0" fmla="*/ 31573 w 109"/>
              <a:gd name="T1" fmla="*/ 58862 h 130"/>
              <a:gd name="T2" fmla="*/ 31573 w 109"/>
              <a:gd name="T3" fmla="*/ 58862 h 130"/>
              <a:gd name="T4" fmla="*/ 56831 w 109"/>
              <a:gd name="T5" fmla="*/ 13820 h 130"/>
              <a:gd name="T6" fmla="*/ 31573 w 109"/>
              <a:gd name="T7" fmla="*/ 10749 h 130"/>
              <a:gd name="T8" fmla="*/ 17365 w 109"/>
              <a:gd name="T9" fmla="*/ 0 h 130"/>
              <a:gd name="T10" fmla="*/ 6841 w 109"/>
              <a:gd name="T11" fmla="*/ 20986 h 130"/>
              <a:gd name="T12" fmla="*/ 3157 w 109"/>
              <a:gd name="T13" fmla="*/ 66028 h 130"/>
              <a:gd name="T14" fmla="*/ 6841 w 109"/>
              <a:gd name="T15" fmla="*/ 66028 h 130"/>
              <a:gd name="T16" fmla="*/ 31573 w 109"/>
              <a:gd name="T17" fmla="*/ 58862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30">
                <a:moveTo>
                  <a:pt x="60" y="115"/>
                </a:moveTo>
                <a:lnTo>
                  <a:pt x="60" y="115"/>
                </a:lnTo>
                <a:cubicBezTo>
                  <a:pt x="87" y="95"/>
                  <a:pt x="108" y="68"/>
                  <a:pt x="108" y="27"/>
                </a:cubicBezTo>
                <a:cubicBezTo>
                  <a:pt x="87" y="27"/>
                  <a:pt x="74" y="27"/>
                  <a:pt x="60" y="21"/>
                </a:cubicBezTo>
                <a:cubicBezTo>
                  <a:pt x="54" y="14"/>
                  <a:pt x="40" y="7"/>
                  <a:pt x="33" y="0"/>
                </a:cubicBezTo>
                <a:cubicBezTo>
                  <a:pt x="26" y="14"/>
                  <a:pt x="13" y="27"/>
                  <a:pt x="13" y="41"/>
                </a:cubicBezTo>
                <a:cubicBezTo>
                  <a:pt x="6" y="68"/>
                  <a:pt x="0" y="95"/>
                  <a:pt x="6" y="129"/>
                </a:cubicBezTo>
                <a:cubicBezTo>
                  <a:pt x="13" y="129"/>
                  <a:pt x="13" y="129"/>
                  <a:pt x="13" y="129"/>
                </a:cubicBezTo>
                <a:cubicBezTo>
                  <a:pt x="33" y="122"/>
                  <a:pt x="47" y="122"/>
                  <a:pt x="60" y="115"/>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6" name="Freeform 1094"/>
          <p:cNvSpPr>
            <a:spLocks noChangeArrowheads="1"/>
          </p:cNvSpPr>
          <p:nvPr/>
        </p:nvSpPr>
        <p:spPr bwMode="auto">
          <a:xfrm>
            <a:off x="8810625" y="4974432"/>
            <a:ext cx="59532" cy="53181"/>
          </a:xfrm>
          <a:custGeom>
            <a:avLst/>
            <a:gdLst>
              <a:gd name="T0" fmla="*/ 21176 w 231"/>
              <a:gd name="T1" fmla="*/ 45530 h 204"/>
              <a:gd name="T2" fmla="*/ 21176 w 231"/>
              <a:gd name="T3" fmla="*/ 45530 h 204"/>
              <a:gd name="T4" fmla="*/ 17560 w 231"/>
              <a:gd name="T5" fmla="*/ 49151 h 204"/>
              <a:gd name="T6" fmla="*/ 7231 w 231"/>
              <a:gd name="T7" fmla="*/ 59499 h 204"/>
              <a:gd name="T8" fmla="*/ 0 w 231"/>
              <a:gd name="T9" fmla="*/ 66225 h 204"/>
              <a:gd name="T10" fmla="*/ 7231 w 231"/>
              <a:gd name="T11" fmla="*/ 66225 h 204"/>
              <a:gd name="T12" fmla="*/ 17560 w 231"/>
              <a:gd name="T13" fmla="*/ 83816 h 204"/>
              <a:gd name="T14" fmla="*/ 21176 w 231"/>
              <a:gd name="T15" fmla="*/ 91059 h 204"/>
              <a:gd name="T16" fmla="*/ 38219 w 231"/>
              <a:gd name="T17" fmla="*/ 105029 h 204"/>
              <a:gd name="T18" fmla="*/ 41835 w 231"/>
              <a:gd name="T19" fmla="*/ 105029 h 204"/>
              <a:gd name="T20" fmla="*/ 52164 w 231"/>
              <a:gd name="T21" fmla="*/ 105029 h 204"/>
              <a:gd name="T22" fmla="*/ 55779 w 231"/>
              <a:gd name="T23" fmla="*/ 80194 h 204"/>
              <a:gd name="T24" fmla="*/ 59395 w 231"/>
              <a:gd name="T25" fmla="*/ 77090 h 204"/>
              <a:gd name="T26" fmla="*/ 59395 w 231"/>
              <a:gd name="T27" fmla="*/ 77090 h 204"/>
              <a:gd name="T28" fmla="*/ 66109 w 231"/>
              <a:gd name="T29" fmla="*/ 91059 h 204"/>
              <a:gd name="T30" fmla="*/ 80054 w 231"/>
              <a:gd name="T31" fmla="*/ 83816 h 204"/>
              <a:gd name="T32" fmla="*/ 97614 w 231"/>
              <a:gd name="T33" fmla="*/ 66225 h 204"/>
              <a:gd name="T34" fmla="*/ 111559 w 231"/>
              <a:gd name="T35" fmla="*/ 52256 h 204"/>
              <a:gd name="T36" fmla="*/ 107944 w 231"/>
              <a:gd name="T37" fmla="*/ 35182 h 204"/>
              <a:gd name="T38" fmla="*/ 111559 w 231"/>
              <a:gd name="T39" fmla="*/ 31560 h 204"/>
              <a:gd name="T40" fmla="*/ 118790 w 231"/>
              <a:gd name="T41" fmla="*/ 13969 h 204"/>
              <a:gd name="T42" fmla="*/ 111559 w 231"/>
              <a:gd name="T43" fmla="*/ 13969 h 204"/>
              <a:gd name="T44" fmla="*/ 97614 w 231"/>
              <a:gd name="T45" fmla="*/ 17591 h 204"/>
              <a:gd name="T46" fmla="*/ 97614 w 231"/>
              <a:gd name="T47" fmla="*/ 13969 h 204"/>
              <a:gd name="T48" fmla="*/ 80054 w 231"/>
              <a:gd name="T49" fmla="*/ 3622 h 204"/>
              <a:gd name="T50" fmla="*/ 73340 w 231"/>
              <a:gd name="T51" fmla="*/ 0 h 204"/>
              <a:gd name="T52" fmla="*/ 66109 w 231"/>
              <a:gd name="T53" fmla="*/ 10348 h 204"/>
              <a:gd name="T54" fmla="*/ 59395 w 231"/>
              <a:gd name="T55" fmla="*/ 21213 h 204"/>
              <a:gd name="T56" fmla="*/ 55779 w 231"/>
              <a:gd name="T57" fmla="*/ 24317 h 204"/>
              <a:gd name="T58" fmla="*/ 49065 w 231"/>
              <a:gd name="T59" fmla="*/ 31560 h 204"/>
              <a:gd name="T60" fmla="*/ 41835 w 231"/>
              <a:gd name="T61" fmla="*/ 35182 h 204"/>
              <a:gd name="T62" fmla="*/ 38219 w 231"/>
              <a:gd name="T63" fmla="*/ 35182 h 204"/>
              <a:gd name="T64" fmla="*/ 21176 w 231"/>
              <a:gd name="T65" fmla="*/ 45530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1" h="204">
                <a:moveTo>
                  <a:pt x="41" y="88"/>
                </a:moveTo>
                <a:lnTo>
                  <a:pt x="41" y="88"/>
                </a:lnTo>
                <a:cubicBezTo>
                  <a:pt x="41" y="88"/>
                  <a:pt x="41" y="88"/>
                  <a:pt x="34" y="95"/>
                </a:cubicBezTo>
                <a:cubicBezTo>
                  <a:pt x="27" y="101"/>
                  <a:pt x="20" y="108"/>
                  <a:pt x="14" y="115"/>
                </a:cubicBezTo>
                <a:cubicBezTo>
                  <a:pt x="7" y="122"/>
                  <a:pt x="7" y="122"/>
                  <a:pt x="0" y="128"/>
                </a:cubicBezTo>
                <a:cubicBezTo>
                  <a:pt x="7" y="128"/>
                  <a:pt x="7" y="128"/>
                  <a:pt x="14" y="128"/>
                </a:cubicBezTo>
                <a:cubicBezTo>
                  <a:pt x="27" y="135"/>
                  <a:pt x="34" y="149"/>
                  <a:pt x="34" y="162"/>
                </a:cubicBezTo>
                <a:cubicBezTo>
                  <a:pt x="41" y="169"/>
                  <a:pt x="41" y="169"/>
                  <a:pt x="41" y="176"/>
                </a:cubicBezTo>
                <a:cubicBezTo>
                  <a:pt x="47" y="189"/>
                  <a:pt x="54" y="203"/>
                  <a:pt x="74" y="203"/>
                </a:cubicBezTo>
                <a:cubicBezTo>
                  <a:pt x="81" y="203"/>
                  <a:pt x="81" y="203"/>
                  <a:pt x="81" y="203"/>
                </a:cubicBezTo>
                <a:cubicBezTo>
                  <a:pt x="88" y="203"/>
                  <a:pt x="95" y="203"/>
                  <a:pt x="101" y="203"/>
                </a:cubicBezTo>
                <a:cubicBezTo>
                  <a:pt x="101" y="182"/>
                  <a:pt x="101" y="169"/>
                  <a:pt x="108" y="155"/>
                </a:cubicBezTo>
                <a:cubicBezTo>
                  <a:pt x="108" y="155"/>
                  <a:pt x="108" y="149"/>
                  <a:pt x="115" y="149"/>
                </a:cubicBezTo>
                <a:cubicBezTo>
                  <a:pt x="115" y="169"/>
                  <a:pt x="115" y="182"/>
                  <a:pt x="128" y="176"/>
                </a:cubicBezTo>
                <a:cubicBezTo>
                  <a:pt x="135" y="176"/>
                  <a:pt x="142" y="169"/>
                  <a:pt x="155" y="162"/>
                </a:cubicBezTo>
                <a:cubicBezTo>
                  <a:pt x="162" y="155"/>
                  <a:pt x="176" y="142"/>
                  <a:pt x="189" y="128"/>
                </a:cubicBezTo>
                <a:cubicBezTo>
                  <a:pt x="196" y="122"/>
                  <a:pt x="203" y="108"/>
                  <a:pt x="216" y="101"/>
                </a:cubicBezTo>
                <a:cubicBezTo>
                  <a:pt x="216" y="88"/>
                  <a:pt x="209" y="81"/>
                  <a:pt x="209" y="68"/>
                </a:cubicBezTo>
                <a:cubicBezTo>
                  <a:pt x="216" y="68"/>
                  <a:pt x="216" y="68"/>
                  <a:pt x="216" y="61"/>
                </a:cubicBezTo>
                <a:cubicBezTo>
                  <a:pt x="223" y="54"/>
                  <a:pt x="230" y="41"/>
                  <a:pt x="230" y="27"/>
                </a:cubicBezTo>
                <a:cubicBezTo>
                  <a:pt x="223" y="27"/>
                  <a:pt x="223" y="27"/>
                  <a:pt x="216" y="27"/>
                </a:cubicBezTo>
                <a:cubicBezTo>
                  <a:pt x="209" y="34"/>
                  <a:pt x="203" y="34"/>
                  <a:pt x="189" y="34"/>
                </a:cubicBezTo>
                <a:cubicBezTo>
                  <a:pt x="189" y="34"/>
                  <a:pt x="189" y="34"/>
                  <a:pt x="189" y="27"/>
                </a:cubicBezTo>
                <a:cubicBezTo>
                  <a:pt x="176" y="20"/>
                  <a:pt x="169" y="14"/>
                  <a:pt x="155" y="7"/>
                </a:cubicBezTo>
                <a:cubicBezTo>
                  <a:pt x="149" y="7"/>
                  <a:pt x="142" y="0"/>
                  <a:pt x="142" y="0"/>
                </a:cubicBezTo>
                <a:cubicBezTo>
                  <a:pt x="135" y="7"/>
                  <a:pt x="135" y="14"/>
                  <a:pt x="128" y="20"/>
                </a:cubicBezTo>
                <a:cubicBezTo>
                  <a:pt x="128" y="27"/>
                  <a:pt x="122" y="34"/>
                  <a:pt x="115" y="41"/>
                </a:cubicBezTo>
                <a:cubicBezTo>
                  <a:pt x="108" y="41"/>
                  <a:pt x="108" y="41"/>
                  <a:pt x="108" y="47"/>
                </a:cubicBezTo>
                <a:cubicBezTo>
                  <a:pt x="101" y="47"/>
                  <a:pt x="101" y="54"/>
                  <a:pt x="95" y="61"/>
                </a:cubicBezTo>
                <a:cubicBezTo>
                  <a:pt x="95" y="61"/>
                  <a:pt x="88" y="61"/>
                  <a:pt x="81" y="68"/>
                </a:cubicBezTo>
                <a:cubicBezTo>
                  <a:pt x="81" y="68"/>
                  <a:pt x="81" y="68"/>
                  <a:pt x="74" y="68"/>
                </a:cubicBezTo>
                <a:cubicBezTo>
                  <a:pt x="68" y="74"/>
                  <a:pt x="54" y="81"/>
                  <a:pt x="41" y="8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7" name="Freeform 1095"/>
          <p:cNvSpPr>
            <a:spLocks noChangeArrowheads="1"/>
          </p:cNvSpPr>
          <p:nvPr/>
        </p:nvSpPr>
        <p:spPr bwMode="auto">
          <a:xfrm>
            <a:off x="8509000" y="5571332"/>
            <a:ext cx="92075" cy="51594"/>
          </a:xfrm>
          <a:custGeom>
            <a:avLst/>
            <a:gdLst>
              <a:gd name="T0" fmla="*/ 24508 w 352"/>
              <a:gd name="T1" fmla="*/ 35116 h 197"/>
              <a:gd name="T2" fmla="*/ 24508 w 352"/>
              <a:gd name="T3" fmla="*/ 35116 h 197"/>
              <a:gd name="T4" fmla="*/ 10429 w 352"/>
              <a:gd name="T5" fmla="*/ 56605 h 197"/>
              <a:gd name="T6" fmla="*/ 0 w 352"/>
              <a:gd name="T7" fmla="*/ 74425 h 197"/>
              <a:gd name="T8" fmla="*/ 10429 w 352"/>
              <a:gd name="T9" fmla="*/ 70756 h 197"/>
              <a:gd name="T10" fmla="*/ 28158 w 352"/>
              <a:gd name="T11" fmla="*/ 81239 h 197"/>
              <a:gd name="T12" fmla="*/ 38587 w 352"/>
              <a:gd name="T13" fmla="*/ 84908 h 197"/>
              <a:gd name="T14" fmla="*/ 59966 w 352"/>
              <a:gd name="T15" fmla="*/ 84908 h 197"/>
              <a:gd name="T16" fmla="*/ 63094 w 352"/>
              <a:gd name="T17" fmla="*/ 84908 h 197"/>
              <a:gd name="T18" fmla="*/ 84473 w 352"/>
              <a:gd name="T19" fmla="*/ 88577 h 197"/>
              <a:gd name="T20" fmla="*/ 98552 w 352"/>
              <a:gd name="T21" fmla="*/ 84908 h 197"/>
              <a:gd name="T22" fmla="*/ 105331 w 352"/>
              <a:gd name="T23" fmla="*/ 81239 h 197"/>
              <a:gd name="T24" fmla="*/ 108981 w 352"/>
              <a:gd name="T25" fmla="*/ 77570 h 197"/>
              <a:gd name="T26" fmla="*/ 108981 w 352"/>
              <a:gd name="T27" fmla="*/ 67088 h 197"/>
              <a:gd name="T28" fmla="*/ 123060 w 352"/>
              <a:gd name="T29" fmla="*/ 81239 h 197"/>
              <a:gd name="T30" fmla="*/ 123060 w 352"/>
              <a:gd name="T31" fmla="*/ 102728 h 197"/>
              <a:gd name="T32" fmla="*/ 129839 w 352"/>
              <a:gd name="T33" fmla="*/ 102728 h 197"/>
              <a:gd name="T34" fmla="*/ 147568 w 352"/>
              <a:gd name="T35" fmla="*/ 102728 h 197"/>
              <a:gd name="T36" fmla="*/ 154868 w 352"/>
              <a:gd name="T37" fmla="*/ 102728 h 197"/>
              <a:gd name="T38" fmla="*/ 172075 w 352"/>
              <a:gd name="T39" fmla="*/ 102728 h 197"/>
              <a:gd name="T40" fmla="*/ 175725 w 352"/>
              <a:gd name="T41" fmla="*/ 102728 h 197"/>
              <a:gd name="T42" fmla="*/ 175725 w 352"/>
              <a:gd name="T43" fmla="*/ 99059 h 197"/>
              <a:gd name="T44" fmla="*/ 179375 w 352"/>
              <a:gd name="T45" fmla="*/ 99059 h 197"/>
              <a:gd name="T46" fmla="*/ 183026 w 352"/>
              <a:gd name="T47" fmla="*/ 99059 h 197"/>
              <a:gd name="T48" fmla="*/ 179375 w 352"/>
              <a:gd name="T49" fmla="*/ 88577 h 197"/>
              <a:gd name="T50" fmla="*/ 175725 w 352"/>
              <a:gd name="T51" fmla="*/ 88577 h 197"/>
              <a:gd name="T52" fmla="*/ 165297 w 352"/>
              <a:gd name="T53" fmla="*/ 63419 h 197"/>
              <a:gd name="T54" fmla="*/ 154868 w 352"/>
              <a:gd name="T55" fmla="*/ 49267 h 197"/>
              <a:gd name="T56" fmla="*/ 129839 w 352"/>
              <a:gd name="T57" fmla="*/ 31971 h 197"/>
              <a:gd name="T58" fmla="*/ 105331 w 352"/>
              <a:gd name="T59" fmla="*/ 20965 h 197"/>
              <a:gd name="T60" fmla="*/ 105331 w 352"/>
              <a:gd name="T61" fmla="*/ 20965 h 197"/>
              <a:gd name="T62" fmla="*/ 105331 w 352"/>
              <a:gd name="T63" fmla="*/ 24634 h 197"/>
              <a:gd name="T64" fmla="*/ 105331 w 352"/>
              <a:gd name="T65" fmla="*/ 46123 h 197"/>
              <a:gd name="T66" fmla="*/ 102202 w 352"/>
              <a:gd name="T67" fmla="*/ 52936 h 197"/>
              <a:gd name="T68" fmla="*/ 98552 w 352"/>
              <a:gd name="T69" fmla="*/ 49267 h 197"/>
              <a:gd name="T70" fmla="*/ 84473 w 352"/>
              <a:gd name="T71" fmla="*/ 38785 h 197"/>
              <a:gd name="T72" fmla="*/ 63094 w 352"/>
              <a:gd name="T73" fmla="*/ 24634 h 197"/>
              <a:gd name="T74" fmla="*/ 38587 w 352"/>
              <a:gd name="T75" fmla="*/ 10482 h 197"/>
              <a:gd name="T76" fmla="*/ 31808 w 352"/>
              <a:gd name="T77" fmla="*/ 0 h 197"/>
              <a:gd name="T78" fmla="*/ 34937 w 352"/>
              <a:gd name="T79" fmla="*/ 35116 h 197"/>
              <a:gd name="T80" fmla="*/ 28158 w 352"/>
              <a:gd name="T81" fmla="*/ 35116 h 197"/>
              <a:gd name="T82" fmla="*/ 24508 w 352"/>
              <a:gd name="T83" fmla="*/ 35116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2" h="197">
                <a:moveTo>
                  <a:pt x="47" y="67"/>
                </a:moveTo>
                <a:lnTo>
                  <a:pt x="47" y="67"/>
                </a:lnTo>
                <a:cubicBezTo>
                  <a:pt x="47" y="88"/>
                  <a:pt x="34" y="94"/>
                  <a:pt x="20" y="108"/>
                </a:cubicBezTo>
                <a:cubicBezTo>
                  <a:pt x="13" y="115"/>
                  <a:pt x="0" y="128"/>
                  <a:pt x="0" y="142"/>
                </a:cubicBezTo>
                <a:cubicBezTo>
                  <a:pt x="7" y="135"/>
                  <a:pt x="13" y="135"/>
                  <a:pt x="20" y="135"/>
                </a:cubicBezTo>
                <a:cubicBezTo>
                  <a:pt x="34" y="142"/>
                  <a:pt x="47" y="148"/>
                  <a:pt x="54" y="155"/>
                </a:cubicBezTo>
                <a:cubicBezTo>
                  <a:pt x="61" y="155"/>
                  <a:pt x="67" y="162"/>
                  <a:pt x="74" y="162"/>
                </a:cubicBezTo>
                <a:cubicBezTo>
                  <a:pt x="94" y="169"/>
                  <a:pt x="101" y="169"/>
                  <a:pt x="115" y="162"/>
                </a:cubicBezTo>
                <a:cubicBezTo>
                  <a:pt x="121" y="162"/>
                  <a:pt x="121" y="162"/>
                  <a:pt x="121" y="162"/>
                </a:cubicBezTo>
                <a:cubicBezTo>
                  <a:pt x="135" y="169"/>
                  <a:pt x="148" y="169"/>
                  <a:pt x="162" y="169"/>
                </a:cubicBezTo>
                <a:cubicBezTo>
                  <a:pt x="169" y="169"/>
                  <a:pt x="182" y="169"/>
                  <a:pt x="189" y="162"/>
                </a:cubicBezTo>
                <a:cubicBezTo>
                  <a:pt x="196" y="162"/>
                  <a:pt x="196" y="155"/>
                  <a:pt x="202" y="155"/>
                </a:cubicBezTo>
                <a:cubicBezTo>
                  <a:pt x="202" y="148"/>
                  <a:pt x="209" y="148"/>
                  <a:pt x="209" y="148"/>
                </a:cubicBezTo>
                <a:cubicBezTo>
                  <a:pt x="209" y="142"/>
                  <a:pt x="209" y="135"/>
                  <a:pt x="209" y="128"/>
                </a:cubicBezTo>
                <a:cubicBezTo>
                  <a:pt x="216" y="121"/>
                  <a:pt x="223" y="135"/>
                  <a:pt x="236" y="155"/>
                </a:cubicBezTo>
                <a:cubicBezTo>
                  <a:pt x="236" y="162"/>
                  <a:pt x="229" y="175"/>
                  <a:pt x="236" y="196"/>
                </a:cubicBezTo>
                <a:cubicBezTo>
                  <a:pt x="249" y="196"/>
                  <a:pt x="249" y="196"/>
                  <a:pt x="249" y="196"/>
                </a:cubicBezTo>
                <a:cubicBezTo>
                  <a:pt x="283" y="196"/>
                  <a:pt x="283" y="196"/>
                  <a:pt x="283" y="196"/>
                </a:cubicBezTo>
                <a:cubicBezTo>
                  <a:pt x="290" y="196"/>
                  <a:pt x="290" y="196"/>
                  <a:pt x="297" y="196"/>
                </a:cubicBezTo>
                <a:cubicBezTo>
                  <a:pt x="304" y="196"/>
                  <a:pt x="317" y="196"/>
                  <a:pt x="330" y="196"/>
                </a:cubicBezTo>
                <a:cubicBezTo>
                  <a:pt x="337" y="196"/>
                  <a:pt x="337" y="196"/>
                  <a:pt x="337" y="196"/>
                </a:cubicBezTo>
                <a:cubicBezTo>
                  <a:pt x="337" y="196"/>
                  <a:pt x="337" y="196"/>
                  <a:pt x="337" y="189"/>
                </a:cubicBezTo>
                <a:cubicBezTo>
                  <a:pt x="337" y="189"/>
                  <a:pt x="337" y="189"/>
                  <a:pt x="344" y="189"/>
                </a:cubicBezTo>
                <a:cubicBezTo>
                  <a:pt x="344" y="189"/>
                  <a:pt x="344" y="189"/>
                  <a:pt x="351" y="189"/>
                </a:cubicBezTo>
                <a:cubicBezTo>
                  <a:pt x="351" y="182"/>
                  <a:pt x="344" y="175"/>
                  <a:pt x="344" y="169"/>
                </a:cubicBezTo>
                <a:lnTo>
                  <a:pt x="337" y="169"/>
                </a:lnTo>
                <a:cubicBezTo>
                  <a:pt x="337" y="142"/>
                  <a:pt x="330" y="128"/>
                  <a:pt x="317" y="121"/>
                </a:cubicBezTo>
                <a:cubicBezTo>
                  <a:pt x="310" y="115"/>
                  <a:pt x="304" y="101"/>
                  <a:pt x="297" y="94"/>
                </a:cubicBezTo>
                <a:cubicBezTo>
                  <a:pt x="283" y="81"/>
                  <a:pt x="263" y="74"/>
                  <a:pt x="249" y="61"/>
                </a:cubicBezTo>
                <a:cubicBezTo>
                  <a:pt x="236" y="54"/>
                  <a:pt x="223" y="47"/>
                  <a:pt x="202" y="40"/>
                </a:cubicBezTo>
                <a:cubicBezTo>
                  <a:pt x="202" y="40"/>
                  <a:pt x="202" y="40"/>
                  <a:pt x="202" y="47"/>
                </a:cubicBezTo>
                <a:cubicBezTo>
                  <a:pt x="209" y="61"/>
                  <a:pt x="209" y="74"/>
                  <a:pt x="202" y="88"/>
                </a:cubicBezTo>
                <a:cubicBezTo>
                  <a:pt x="202" y="88"/>
                  <a:pt x="196" y="94"/>
                  <a:pt x="196" y="101"/>
                </a:cubicBezTo>
                <a:cubicBezTo>
                  <a:pt x="189" y="101"/>
                  <a:pt x="189" y="94"/>
                  <a:pt x="189" y="94"/>
                </a:cubicBezTo>
                <a:cubicBezTo>
                  <a:pt x="182" y="88"/>
                  <a:pt x="175" y="81"/>
                  <a:pt x="162" y="74"/>
                </a:cubicBezTo>
                <a:cubicBezTo>
                  <a:pt x="148" y="67"/>
                  <a:pt x="135" y="61"/>
                  <a:pt x="121" y="47"/>
                </a:cubicBezTo>
                <a:cubicBezTo>
                  <a:pt x="101" y="40"/>
                  <a:pt x="88" y="34"/>
                  <a:pt x="74" y="20"/>
                </a:cubicBezTo>
                <a:cubicBezTo>
                  <a:pt x="67" y="13"/>
                  <a:pt x="67" y="7"/>
                  <a:pt x="61" y="0"/>
                </a:cubicBezTo>
                <a:cubicBezTo>
                  <a:pt x="54" y="27"/>
                  <a:pt x="61" y="47"/>
                  <a:pt x="67" y="67"/>
                </a:cubicBezTo>
                <a:cubicBezTo>
                  <a:pt x="67" y="67"/>
                  <a:pt x="61" y="67"/>
                  <a:pt x="54" y="67"/>
                </a:cubicBezTo>
                <a:cubicBezTo>
                  <a:pt x="54" y="67"/>
                  <a:pt x="54" y="67"/>
                  <a:pt x="47" y="6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8" name="Freeform 1096"/>
          <p:cNvSpPr>
            <a:spLocks noChangeArrowheads="1"/>
          </p:cNvSpPr>
          <p:nvPr/>
        </p:nvSpPr>
        <p:spPr bwMode="auto">
          <a:xfrm>
            <a:off x="8817769" y="5177632"/>
            <a:ext cx="44450" cy="71438"/>
          </a:xfrm>
          <a:custGeom>
            <a:avLst/>
            <a:gdLst>
              <a:gd name="T0" fmla="*/ 67372 w 170"/>
              <a:gd name="T1" fmla="*/ 88388 h 272"/>
              <a:gd name="T2" fmla="*/ 67372 w 170"/>
              <a:gd name="T3" fmla="*/ 88388 h 272"/>
              <a:gd name="T4" fmla="*/ 85268 w 170"/>
              <a:gd name="T5" fmla="*/ 77928 h 272"/>
              <a:gd name="T6" fmla="*/ 88953 w 170"/>
              <a:gd name="T7" fmla="*/ 77928 h 272"/>
              <a:gd name="T8" fmla="*/ 85268 w 170"/>
              <a:gd name="T9" fmla="*/ 74267 h 272"/>
              <a:gd name="T10" fmla="*/ 67372 w 170"/>
              <a:gd name="T11" fmla="*/ 35565 h 272"/>
              <a:gd name="T12" fmla="*/ 53161 w 170"/>
              <a:gd name="T13" fmla="*/ 14121 h 272"/>
              <a:gd name="T14" fmla="*/ 46319 w 170"/>
              <a:gd name="T15" fmla="*/ 7322 h 272"/>
              <a:gd name="T16" fmla="*/ 42634 w 170"/>
              <a:gd name="T17" fmla="*/ 3661 h 272"/>
              <a:gd name="T18" fmla="*/ 28423 w 170"/>
              <a:gd name="T19" fmla="*/ 0 h 272"/>
              <a:gd name="T20" fmla="*/ 24738 w 170"/>
              <a:gd name="T21" fmla="*/ 0 h 272"/>
              <a:gd name="T22" fmla="*/ 21580 w 170"/>
              <a:gd name="T23" fmla="*/ 0 h 272"/>
              <a:gd name="T24" fmla="*/ 7369 w 170"/>
              <a:gd name="T25" fmla="*/ 35565 h 272"/>
              <a:gd name="T26" fmla="*/ 3684 w 170"/>
              <a:gd name="T27" fmla="*/ 42364 h 272"/>
              <a:gd name="T28" fmla="*/ 3684 w 170"/>
              <a:gd name="T29" fmla="*/ 95710 h 272"/>
              <a:gd name="T30" fmla="*/ 7369 w 170"/>
              <a:gd name="T31" fmla="*/ 102509 h 272"/>
              <a:gd name="T32" fmla="*/ 24738 w 170"/>
              <a:gd name="T33" fmla="*/ 134413 h 272"/>
              <a:gd name="T34" fmla="*/ 28423 w 170"/>
              <a:gd name="T35" fmla="*/ 138074 h 272"/>
              <a:gd name="T36" fmla="*/ 35792 w 170"/>
              <a:gd name="T37" fmla="*/ 141735 h 272"/>
              <a:gd name="T38" fmla="*/ 42634 w 170"/>
              <a:gd name="T39" fmla="*/ 116631 h 272"/>
              <a:gd name="T40" fmla="*/ 46319 w 170"/>
              <a:gd name="T41" fmla="*/ 113493 h 272"/>
              <a:gd name="T42" fmla="*/ 53161 w 170"/>
              <a:gd name="T43" fmla="*/ 102509 h 272"/>
              <a:gd name="T44" fmla="*/ 67372 w 170"/>
              <a:gd name="T45" fmla="*/ 88388 h 2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0" h="272">
                <a:moveTo>
                  <a:pt x="128" y="169"/>
                </a:moveTo>
                <a:lnTo>
                  <a:pt x="128" y="169"/>
                </a:lnTo>
                <a:cubicBezTo>
                  <a:pt x="135" y="162"/>
                  <a:pt x="149" y="156"/>
                  <a:pt x="162" y="149"/>
                </a:cubicBezTo>
                <a:cubicBezTo>
                  <a:pt x="162" y="149"/>
                  <a:pt x="162" y="149"/>
                  <a:pt x="169" y="149"/>
                </a:cubicBezTo>
                <a:cubicBezTo>
                  <a:pt x="162" y="149"/>
                  <a:pt x="162" y="142"/>
                  <a:pt x="162" y="142"/>
                </a:cubicBezTo>
                <a:cubicBezTo>
                  <a:pt x="149" y="122"/>
                  <a:pt x="135" y="95"/>
                  <a:pt x="128" y="68"/>
                </a:cubicBezTo>
                <a:cubicBezTo>
                  <a:pt x="122" y="54"/>
                  <a:pt x="115" y="41"/>
                  <a:pt x="101" y="27"/>
                </a:cubicBezTo>
                <a:cubicBezTo>
                  <a:pt x="101" y="21"/>
                  <a:pt x="95" y="14"/>
                  <a:pt x="88" y="14"/>
                </a:cubicBezTo>
                <a:cubicBezTo>
                  <a:pt x="81" y="14"/>
                  <a:pt x="81" y="14"/>
                  <a:pt x="81" y="7"/>
                </a:cubicBezTo>
                <a:cubicBezTo>
                  <a:pt x="74" y="7"/>
                  <a:pt x="68" y="7"/>
                  <a:pt x="54" y="0"/>
                </a:cubicBezTo>
                <a:cubicBezTo>
                  <a:pt x="54" y="0"/>
                  <a:pt x="54" y="0"/>
                  <a:pt x="47" y="0"/>
                </a:cubicBezTo>
                <a:cubicBezTo>
                  <a:pt x="47" y="0"/>
                  <a:pt x="47" y="0"/>
                  <a:pt x="41" y="0"/>
                </a:cubicBezTo>
                <a:cubicBezTo>
                  <a:pt x="27" y="21"/>
                  <a:pt x="20" y="41"/>
                  <a:pt x="14" y="68"/>
                </a:cubicBezTo>
                <a:cubicBezTo>
                  <a:pt x="14" y="68"/>
                  <a:pt x="14" y="75"/>
                  <a:pt x="7" y="81"/>
                </a:cubicBezTo>
                <a:cubicBezTo>
                  <a:pt x="0" y="115"/>
                  <a:pt x="0" y="149"/>
                  <a:pt x="7" y="183"/>
                </a:cubicBezTo>
                <a:cubicBezTo>
                  <a:pt x="14" y="190"/>
                  <a:pt x="14" y="196"/>
                  <a:pt x="14" y="196"/>
                </a:cubicBezTo>
                <a:cubicBezTo>
                  <a:pt x="20" y="217"/>
                  <a:pt x="34" y="237"/>
                  <a:pt x="47" y="257"/>
                </a:cubicBezTo>
                <a:cubicBezTo>
                  <a:pt x="54" y="257"/>
                  <a:pt x="54" y="264"/>
                  <a:pt x="54" y="264"/>
                </a:cubicBezTo>
                <a:cubicBezTo>
                  <a:pt x="61" y="264"/>
                  <a:pt x="61" y="271"/>
                  <a:pt x="68" y="271"/>
                </a:cubicBezTo>
                <a:cubicBezTo>
                  <a:pt x="68" y="257"/>
                  <a:pt x="74" y="237"/>
                  <a:pt x="81" y="223"/>
                </a:cubicBezTo>
                <a:cubicBezTo>
                  <a:pt x="81" y="223"/>
                  <a:pt x="81" y="223"/>
                  <a:pt x="88" y="217"/>
                </a:cubicBezTo>
                <a:cubicBezTo>
                  <a:pt x="88" y="210"/>
                  <a:pt x="95" y="203"/>
                  <a:pt x="101" y="196"/>
                </a:cubicBezTo>
                <a:cubicBezTo>
                  <a:pt x="108" y="183"/>
                  <a:pt x="122" y="176"/>
                  <a:pt x="128" y="169"/>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09" name="Freeform 1097"/>
          <p:cNvSpPr>
            <a:spLocks noChangeArrowheads="1"/>
          </p:cNvSpPr>
          <p:nvPr/>
        </p:nvSpPr>
        <p:spPr bwMode="auto">
          <a:xfrm>
            <a:off x="8638382" y="5543550"/>
            <a:ext cx="28575" cy="26194"/>
          </a:xfrm>
          <a:custGeom>
            <a:avLst/>
            <a:gdLst>
              <a:gd name="T0" fmla="*/ 14208 w 109"/>
              <a:gd name="T1" fmla="*/ 52256 h 102"/>
              <a:gd name="T2" fmla="*/ 14208 w 109"/>
              <a:gd name="T3" fmla="*/ 52256 h 102"/>
              <a:gd name="T4" fmla="*/ 35782 w 109"/>
              <a:gd name="T5" fmla="*/ 52256 h 102"/>
              <a:gd name="T6" fmla="*/ 46307 w 109"/>
              <a:gd name="T7" fmla="*/ 52256 h 102"/>
              <a:gd name="T8" fmla="*/ 53674 w 109"/>
              <a:gd name="T9" fmla="*/ 52256 h 102"/>
              <a:gd name="T10" fmla="*/ 46307 w 109"/>
              <a:gd name="T11" fmla="*/ 20695 h 102"/>
              <a:gd name="T12" fmla="*/ 39466 w 109"/>
              <a:gd name="T13" fmla="*/ 0 h 102"/>
              <a:gd name="T14" fmla="*/ 35782 w 109"/>
              <a:gd name="T15" fmla="*/ 0 h 102"/>
              <a:gd name="T16" fmla="*/ 14208 w 109"/>
              <a:gd name="T17" fmla="*/ 3622 h 102"/>
              <a:gd name="T18" fmla="*/ 3683 w 109"/>
              <a:gd name="T19" fmla="*/ 17591 h 102"/>
              <a:gd name="T20" fmla="*/ 0 w 109"/>
              <a:gd name="T21" fmla="*/ 52256 h 102"/>
              <a:gd name="T22" fmla="*/ 3683 w 109"/>
              <a:gd name="T23" fmla="*/ 52256 h 102"/>
              <a:gd name="T24" fmla="*/ 14208 w 109"/>
              <a:gd name="T25" fmla="*/ 5225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02">
                <a:moveTo>
                  <a:pt x="27" y="101"/>
                </a:moveTo>
                <a:lnTo>
                  <a:pt x="27" y="101"/>
                </a:lnTo>
                <a:cubicBezTo>
                  <a:pt x="68" y="101"/>
                  <a:pt x="68" y="101"/>
                  <a:pt x="68" y="101"/>
                </a:cubicBezTo>
                <a:cubicBezTo>
                  <a:pt x="88" y="101"/>
                  <a:pt x="88" y="101"/>
                  <a:pt x="88" y="101"/>
                </a:cubicBezTo>
                <a:cubicBezTo>
                  <a:pt x="102" y="101"/>
                  <a:pt x="102" y="101"/>
                  <a:pt x="102" y="101"/>
                </a:cubicBezTo>
                <a:cubicBezTo>
                  <a:pt x="108" y="74"/>
                  <a:pt x="95" y="61"/>
                  <a:pt x="88" y="40"/>
                </a:cubicBezTo>
                <a:cubicBezTo>
                  <a:pt x="81" y="34"/>
                  <a:pt x="75" y="20"/>
                  <a:pt x="75" y="0"/>
                </a:cubicBezTo>
                <a:cubicBezTo>
                  <a:pt x="75" y="0"/>
                  <a:pt x="75" y="0"/>
                  <a:pt x="68" y="0"/>
                </a:cubicBezTo>
                <a:cubicBezTo>
                  <a:pt x="54" y="0"/>
                  <a:pt x="41" y="0"/>
                  <a:pt x="27" y="7"/>
                </a:cubicBezTo>
                <a:cubicBezTo>
                  <a:pt x="21" y="13"/>
                  <a:pt x="14" y="20"/>
                  <a:pt x="7" y="34"/>
                </a:cubicBezTo>
                <a:cubicBezTo>
                  <a:pt x="0" y="47"/>
                  <a:pt x="0" y="74"/>
                  <a:pt x="0" y="101"/>
                </a:cubicBezTo>
                <a:cubicBezTo>
                  <a:pt x="7" y="101"/>
                  <a:pt x="7" y="101"/>
                  <a:pt x="7" y="101"/>
                </a:cubicBezTo>
                <a:lnTo>
                  <a:pt x="27" y="101"/>
                </a:ln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0" name="Freeform 1098"/>
          <p:cNvSpPr>
            <a:spLocks noChangeArrowheads="1"/>
          </p:cNvSpPr>
          <p:nvPr/>
        </p:nvSpPr>
        <p:spPr bwMode="auto">
          <a:xfrm>
            <a:off x="8897938" y="4729957"/>
            <a:ext cx="21432" cy="33338"/>
          </a:xfrm>
          <a:custGeom>
            <a:avLst/>
            <a:gdLst>
              <a:gd name="T0" fmla="*/ 39339 w 82"/>
              <a:gd name="T1" fmla="*/ 0 h 130"/>
              <a:gd name="T2" fmla="*/ 39339 w 82"/>
              <a:gd name="T3" fmla="*/ 0 h 130"/>
              <a:gd name="T4" fmla="*/ 18075 w 82"/>
              <a:gd name="T5" fmla="*/ 3583 h 130"/>
              <a:gd name="T6" fmla="*/ 3721 w 82"/>
              <a:gd name="T7" fmla="*/ 62446 h 130"/>
              <a:gd name="T8" fmla="*/ 18075 w 82"/>
              <a:gd name="T9" fmla="*/ 62446 h 130"/>
              <a:gd name="T10" fmla="*/ 39339 w 82"/>
              <a:gd name="T11" fmla="*/ 3583 h 130"/>
              <a:gd name="T12" fmla="*/ 43060 w 82"/>
              <a:gd name="T13" fmla="*/ 0 h 130"/>
              <a:gd name="T14" fmla="*/ 43060 w 82"/>
              <a:gd name="T15" fmla="*/ 0 h 130"/>
              <a:gd name="T16" fmla="*/ 43060 w 82"/>
              <a:gd name="T17" fmla="*/ 0 h 130"/>
              <a:gd name="T18" fmla="*/ 39339 w 82"/>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30">
                <a:moveTo>
                  <a:pt x="74" y="0"/>
                </a:moveTo>
                <a:lnTo>
                  <a:pt x="74" y="0"/>
                </a:lnTo>
                <a:cubicBezTo>
                  <a:pt x="54" y="0"/>
                  <a:pt x="40" y="0"/>
                  <a:pt x="34" y="7"/>
                </a:cubicBezTo>
                <a:cubicBezTo>
                  <a:pt x="0" y="21"/>
                  <a:pt x="0" y="68"/>
                  <a:pt x="7" y="122"/>
                </a:cubicBezTo>
                <a:cubicBezTo>
                  <a:pt x="20" y="129"/>
                  <a:pt x="27" y="129"/>
                  <a:pt x="34" y="122"/>
                </a:cubicBezTo>
                <a:cubicBezTo>
                  <a:pt x="74" y="115"/>
                  <a:pt x="47" y="34"/>
                  <a:pt x="74" y="7"/>
                </a:cubicBezTo>
                <a:cubicBezTo>
                  <a:pt x="74" y="0"/>
                  <a:pt x="74" y="0"/>
                  <a:pt x="81" y="0"/>
                </a:cubicBezTo>
                <a:cubicBezTo>
                  <a:pt x="74" y="0"/>
                  <a:pt x="74" y="0"/>
                  <a:pt x="74"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1" name="Freeform 1099"/>
          <p:cNvSpPr>
            <a:spLocks noChangeArrowheads="1"/>
          </p:cNvSpPr>
          <p:nvPr/>
        </p:nvSpPr>
        <p:spPr bwMode="auto">
          <a:xfrm>
            <a:off x="8887619" y="4576763"/>
            <a:ext cx="65088" cy="107950"/>
          </a:xfrm>
          <a:custGeom>
            <a:avLst/>
            <a:gdLst>
              <a:gd name="T0" fmla="*/ 77633 w 251"/>
              <a:gd name="T1" fmla="*/ 0 h 413"/>
              <a:gd name="T2" fmla="*/ 77633 w 251"/>
              <a:gd name="T3" fmla="*/ 0 h 413"/>
              <a:gd name="T4" fmla="*/ 77633 w 251"/>
              <a:gd name="T5" fmla="*/ 0 h 413"/>
              <a:gd name="T6" fmla="*/ 73986 w 251"/>
              <a:gd name="T7" fmla="*/ 7311 h 413"/>
              <a:gd name="T8" fmla="*/ 63565 w 251"/>
              <a:gd name="T9" fmla="*/ 7311 h 413"/>
              <a:gd name="T10" fmla="*/ 59918 w 251"/>
              <a:gd name="T11" fmla="*/ 10445 h 413"/>
              <a:gd name="T12" fmla="*/ 39077 w 251"/>
              <a:gd name="T13" fmla="*/ 14100 h 413"/>
              <a:gd name="T14" fmla="*/ 10942 w 251"/>
              <a:gd name="T15" fmla="*/ 38645 h 413"/>
              <a:gd name="T16" fmla="*/ 7294 w 251"/>
              <a:gd name="T17" fmla="*/ 38645 h 413"/>
              <a:gd name="T18" fmla="*/ 0 w 251"/>
              <a:gd name="T19" fmla="*/ 74157 h 413"/>
              <a:gd name="T20" fmla="*/ 7294 w 251"/>
              <a:gd name="T21" fmla="*/ 70501 h 413"/>
              <a:gd name="T22" fmla="*/ 10942 w 251"/>
              <a:gd name="T23" fmla="*/ 70501 h 413"/>
              <a:gd name="T24" fmla="*/ 39077 w 251"/>
              <a:gd name="T25" fmla="*/ 98701 h 413"/>
              <a:gd name="T26" fmla="*/ 39077 w 251"/>
              <a:gd name="T27" fmla="*/ 123246 h 413"/>
              <a:gd name="T28" fmla="*/ 39077 w 251"/>
              <a:gd name="T29" fmla="*/ 123246 h 413"/>
              <a:gd name="T30" fmla="*/ 39077 w 251"/>
              <a:gd name="T31" fmla="*/ 123246 h 413"/>
              <a:gd name="T32" fmla="*/ 45850 w 251"/>
              <a:gd name="T33" fmla="*/ 123246 h 413"/>
              <a:gd name="T34" fmla="*/ 59918 w 251"/>
              <a:gd name="T35" fmla="*/ 172858 h 413"/>
              <a:gd name="T36" fmla="*/ 63565 w 251"/>
              <a:gd name="T37" fmla="*/ 183303 h 413"/>
              <a:gd name="T38" fmla="*/ 77633 w 251"/>
              <a:gd name="T39" fmla="*/ 215159 h 413"/>
              <a:gd name="T40" fmla="*/ 77633 w 251"/>
              <a:gd name="T41" fmla="*/ 172858 h 413"/>
              <a:gd name="T42" fmla="*/ 91701 w 251"/>
              <a:gd name="T43" fmla="*/ 141002 h 413"/>
              <a:gd name="T44" fmla="*/ 109416 w 251"/>
              <a:gd name="T45" fmla="*/ 109146 h 413"/>
              <a:gd name="T46" fmla="*/ 123484 w 251"/>
              <a:gd name="T47" fmla="*/ 109146 h 413"/>
              <a:gd name="T48" fmla="*/ 130257 w 251"/>
              <a:gd name="T49" fmla="*/ 109146 h 413"/>
              <a:gd name="T50" fmla="*/ 123484 w 251"/>
              <a:gd name="T51" fmla="*/ 102357 h 413"/>
              <a:gd name="T52" fmla="*/ 116189 w 251"/>
              <a:gd name="T53" fmla="*/ 84601 h 413"/>
              <a:gd name="T54" fmla="*/ 105769 w 251"/>
              <a:gd name="T55" fmla="*/ 42301 h 413"/>
              <a:gd name="T56" fmla="*/ 91701 w 251"/>
              <a:gd name="T57" fmla="*/ 10445 h 413"/>
              <a:gd name="T58" fmla="*/ 77633 w 251"/>
              <a:gd name="T59" fmla="*/ 0 h 4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1" h="413">
                <a:moveTo>
                  <a:pt x="149" y="0"/>
                </a:moveTo>
                <a:lnTo>
                  <a:pt x="149" y="0"/>
                </a:lnTo>
                <a:cubicBezTo>
                  <a:pt x="149" y="7"/>
                  <a:pt x="142" y="14"/>
                  <a:pt x="142" y="14"/>
                </a:cubicBezTo>
                <a:cubicBezTo>
                  <a:pt x="135" y="14"/>
                  <a:pt x="129" y="14"/>
                  <a:pt x="122" y="14"/>
                </a:cubicBezTo>
                <a:cubicBezTo>
                  <a:pt x="115" y="20"/>
                  <a:pt x="115" y="20"/>
                  <a:pt x="115" y="20"/>
                </a:cubicBezTo>
                <a:cubicBezTo>
                  <a:pt x="102" y="20"/>
                  <a:pt x="88" y="20"/>
                  <a:pt x="75" y="27"/>
                </a:cubicBezTo>
                <a:cubicBezTo>
                  <a:pt x="48" y="34"/>
                  <a:pt x="34" y="47"/>
                  <a:pt x="21" y="74"/>
                </a:cubicBezTo>
                <a:lnTo>
                  <a:pt x="14" y="74"/>
                </a:lnTo>
                <a:cubicBezTo>
                  <a:pt x="7" y="95"/>
                  <a:pt x="0" y="115"/>
                  <a:pt x="0" y="142"/>
                </a:cubicBezTo>
                <a:cubicBezTo>
                  <a:pt x="7" y="135"/>
                  <a:pt x="14" y="135"/>
                  <a:pt x="14" y="135"/>
                </a:cubicBezTo>
                <a:cubicBezTo>
                  <a:pt x="21" y="135"/>
                  <a:pt x="21" y="135"/>
                  <a:pt x="21" y="135"/>
                </a:cubicBezTo>
                <a:cubicBezTo>
                  <a:pt x="54" y="142"/>
                  <a:pt x="68" y="162"/>
                  <a:pt x="75" y="189"/>
                </a:cubicBezTo>
                <a:cubicBezTo>
                  <a:pt x="75" y="203"/>
                  <a:pt x="75" y="216"/>
                  <a:pt x="75" y="236"/>
                </a:cubicBezTo>
                <a:cubicBezTo>
                  <a:pt x="81" y="236"/>
                  <a:pt x="88" y="236"/>
                  <a:pt x="88" y="236"/>
                </a:cubicBezTo>
                <a:cubicBezTo>
                  <a:pt x="95" y="270"/>
                  <a:pt x="102" y="297"/>
                  <a:pt x="115" y="331"/>
                </a:cubicBezTo>
                <a:cubicBezTo>
                  <a:pt x="115" y="338"/>
                  <a:pt x="115" y="344"/>
                  <a:pt x="122" y="351"/>
                </a:cubicBezTo>
                <a:cubicBezTo>
                  <a:pt x="129" y="378"/>
                  <a:pt x="135" y="392"/>
                  <a:pt x="149" y="412"/>
                </a:cubicBezTo>
                <a:cubicBezTo>
                  <a:pt x="135" y="392"/>
                  <a:pt x="142" y="365"/>
                  <a:pt x="149" y="331"/>
                </a:cubicBezTo>
                <a:cubicBezTo>
                  <a:pt x="156" y="311"/>
                  <a:pt x="169" y="290"/>
                  <a:pt x="176" y="270"/>
                </a:cubicBezTo>
                <a:cubicBezTo>
                  <a:pt x="189" y="250"/>
                  <a:pt x="196" y="230"/>
                  <a:pt x="210" y="209"/>
                </a:cubicBezTo>
                <a:cubicBezTo>
                  <a:pt x="216" y="209"/>
                  <a:pt x="223" y="209"/>
                  <a:pt x="237" y="209"/>
                </a:cubicBezTo>
                <a:cubicBezTo>
                  <a:pt x="243" y="209"/>
                  <a:pt x="243" y="209"/>
                  <a:pt x="250" y="209"/>
                </a:cubicBezTo>
                <a:cubicBezTo>
                  <a:pt x="243" y="209"/>
                  <a:pt x="243" y="203"/>
                  <a:pt x="237" y="196"/>
                </a:cubicBezTo>
                <a:cubicBezTo>
                  <a:pt x="237" y="182"/>
                  <a:pt x="230" y="176"/>
                  <a:pt x="223" y="162"/>
                </a:cubicBezTo>
                <a:cubicBezTo>
                  <a:pt x="230" y="128"/>
                  <a:pt x="230" y="101"/>
                  <a:pt x="203" y="81"/>
                </a:cubicBezTo>
                <a:cubicBezTo>
                  <a:pt x="203" y="54"/>
                  <a:pt x="196" y="34"/>
                  <a:pt x="176" y="20"/>
                </a:cubicBezTo>
                <a:cubicBezTo>
                  <a:pt x="169" y="14"/>
                  <a:pt x="162" y="7"/>
                  <a:pt x="149"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3" name="Freeform 1101"/>
          <p:cNvSpPr>
            <a:spLocks noChangeArrowheads="1"/>
          </p:cNvSpPr>
          <p:nvPr/>
        </p:nvSpPr>
        <p:spPr bwMode="auto">
          <a:xfrm>
            <a:off x="8820944" y="5012532"/>
            <a:ext cx="89694" cy="102394"/>
          </a:xfrm>
          <a:custGeom>
            <a:avLst/>
            <a:gdLst>
              <a:gd name="T0" fmla="*/ 104782 w 345"/>
              <a:gd name="T1" fmla="*/ 45322 h 392"/>
              <a:gd name="T2" fmla="*/ 104782 w 345"/>
              <a:gd name="T3" fmla="*/ 45322 h 392"/>
              <a:gd name="T4" fmla="*/ 104782 w 345"/>
              <a:gd name="T5" fmla="*/ 45322 h 392"/>
              <a:gd name="T6" fmla="*/ 90776 w 345"/>
              <a:gd name="T7" fmla="*/ 45322 h 392"/>
              <a:gd name="T8" fmla="*/ 76771 w 345"/>
              <a:gd name="T9" fmla="*/ 45322 h 392"/>
              <a:gd name="T10" fmla="*/ 62765 w 345"/>
              <a:gd name="T11" fmla="*/ 48969 h 392"/>
              <a:gd name="T12" fmla="*/ 62765 w 345"/>
              <a:gd name="T13" fmla="*/ 56262 h 392"/>
              <a:gd name="T14" fmla="*/ 59134 w 345"/>
              <a:gd name="T15" fmla="*/ 56262 h 392"/>
              <a:gd name="T16" fmla="*/ 52391 w 345"/>
              <a:gd name="T17" fmla="*/ 52615 h 392"/>
              <a:gd name="T18" fmla="*/ 45129 w 345"/>
              <a:gd name="T19" fmla="*/ 48969 h 392"/>
              <a:gd name="T20" fmla="*/ 38385 w 345"/>
              <a:gd name="T21" fmla="*/ 42196 h 392"/>
              <a:gd name="T22" fmla="*/ 34754 w 345"/>
              <a:gd name="T23" fmla="*/ 38550 h 392"/>
              <a:gd name="T24" fmla="*/ 28011 w 345"/>
              <a:gd name="T25" fmla="*/ 34903 h 392"/>
              <a:gd name="T26" fmla="*/ 28011 w 345"/>
              <a:gd name="T27" fmla="*/ 56262 h 392"/>
              <a:gd name="T28" fmla="*/ 20749 w 345"/>
              <a:gd name="T29" fmla="*/ 59388 h 392"/>
              <a:gd name="T30" fmla="*/ 17118 w 345"/>
              <a:gd name="T31" fmla="*/ 63034 h 392"/>
              <a:gd name="T32" fmla="*/ 14005 w 345"/>
              <a:gd name="T33" fmla="*/ 77100 h 392"/>
              <a:gd name="T34" fmla="*/ 17118 w 345"/>
              <a:gd name="T35" fmla="*/ 80746 h 392"/>
              <a:gd name="T36" fmla="*/ 20749 w 345"/>
              <a:gd name="T37" fmla="*/ 80746 h 392"/>
              <a:gd name="T38" fmla="*/ 24380 w 345"/>
              <a:gd name="T39" fmla="*/ 80746 h 392"/>
              <a:gd name="T40" fmla="*/ 20749 w 345"/>
              <a:gd name="T41" fmla="*/ 84393 h 392"/>
              <a:gd name="T42" fmla="*/ 17118 w 345"/>
              <a:gd name="T43" fmla="*/ 91165 h 392"/>
              <a:gd name="T44" fmla="*/ 0 w 345"/>
              <a:gd name="T45" fmla="*/ 140655 h 392"/>
              <a:gd name="T46" fmla="*/ 0 w 345"/>
              <a:gd name="T47" fmla="*/ 151074 h 392"/>
              <a:gd name="T48" fmla="*/ 17118 w 345"/>
              <a:gd name="T49" fmla="*/ 179205 h 392"/>
              <a:gd name="T50" fmla="*/ 20749 w 345"/>
              <a:gd name="T51" fmla="*/ 179205 h 392"/>
              <a:gd name="T52" fmla="*/ 34754 w 345"/>
              <a:gd name="T53" fmla="*/ 193270 h 392"/>
              <a:gd name="T54" fmla="*/ 38385 w 345"/>
              <a:gd name="T55" fmla="*/ 193270 h 392"/>
              <a:gd name="T56" fmla="*/ 45129 w 345"/>
              <a:gd name="T57" fmla="*/ 200042 h 392"/>
              <a:gd name="T58" fmla="*/ 52391 w 345"/>
              <a:gd name="T59" fmla="*/ 203689 h 392"/>
              <a:gd name="T60" fmla="*/ 45129 w 345"/>
              <a:gd name="T61" fmla="*/ 126589 h 392"/>
              <a:gd name="T62" fmla="*/ 42016 w 345"/>
              <a:gd name="T63" fmla="*/ 112524 h 392"/>
              <a:gd name="T64" fmla="*/ 45129 w 345"/>
              <a:gd name="T65" fmla="*/ 108877 h 392"/>
              <a:gd name="T66" fmla="*/ 52391 w 345"/>
              <a:gd name="T67" fmla="*/ 105231 h 392"/>
              <a:gd name="T68" fmla="*/ 59134 w 345"/>
              <a:gd name="T69" fmla="*/ 108877 h 392"/>
              <a:gd name="T70" fmla="*/ 66396 w 345"/>
              <a:gd name="T71" fmla="*/ 112524 h 392"/>
              <a:gd name="T72" fmla="*/ 66396 w 345"/>
              <a:gd name="T73" fmla="*/ 98458 h 392"/>
              <a:gd name="T74" fmla="*/ 76771 w 345"/>
              <a:gd name="T75" fmla="*/ 91165 h 392"/>
              <a:gd name="T76" fmla="*/ 90776 w 345"/>
              <a:gd name="T77" fmla="*/ 84393 h 392"/>
              <a:gd name="T78" fmla="*/ 104782 w 345"/>
              <a:gd name="T79" fmla="*/ 80746 h 392"/>
              <a:gd name="T80" fmla="*/ 104782 w 345"/>
              <a:gd name="T81" fmla="*/ 80746 h 392"/>
              <a:gd name="T82" fmla="*/ 140055 w 345"/>
              <a:gd name="T83" fmla="*/ 66681 h 392"/>
              <a:gd name="T84" fmla="*/ 143686 w 345"/>
              <a:gd name="T85" fmla="*/ 66681 h 392"/>
              <a:gd name="T86" fmla="*/ 154060 w 345"/>
              <a:gd name="T87" fmla="*/ 63034 h 392"/>
              <a:gd name="T88" fmla="*/ 143686 w 345"/>
              <a:gd name="T89" fmla="*/ 63034 h 392"/>
              <a:gd name="T90" fmla="*/ 140055 w 345"/>
              <a:gd name="T91" fmla="*/ 63034 h 392"/>
              <a:gd name="T92" fmla="*/ 140055 w 345"/>
              <a:gd name="T93" fmla="*/ 52615 h 392"/>
              <a:gd name="T94" fmla="*/ 143686 w 345"/>
              <a:gd name="T95" fmla="*/ 52615 h 392"/>
              <a:gd name="T96" fmla="*/ 168066 w 345"/>
              <a:gd name="T97" fmla="*/ 10419 h 392"/>
              <a:gd name="T98" fmla="*/ 143686 w 345"/>
              <a:gd name="T99" fmla="*/ 6772 h 392"/>
              <a:gd name="T100" fmla="*/ 140055 w 345"/>
              <a:gd name="T101" fmla="*/ 6772 h 392"/>
              <a:gd name="T102" fmla="*/ 115675 w 345"/>
              <a:gd name="T103" fmla="*/ 0 h 392"/>
              <a:gd name="T104" fmla="*/ 104782 w 345"/>
              <a:gd name="T105" fmla="*/ 45322 h 3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5" h="392">
                <a:moveTo>
                  <a:pt x="202" y="87"/>
                </a:moveTo>
                <a:lnTo>
                  <a:pt x="202" y="87"/>
                </a:lnTo>
                <a:cubicBezTo>
                  <a:pt x="195" y="87"/>
                  <a:pt x="189" y="87"/>
                  <a:pt x="175" y="87"/>
                </a:cubicBezTo>
                <a:cubicBezTo>
                  <a:pt x="168" y="87"/>
                  <a:pt x="155" y="87"/>
                  <a:pt x="148" y="87"/>
                </a:cubicBezTo>
                <a:cubicBezTo>
                  <a:pt x="141" y="94"/>
                  <a:pt x="128" y="94"/>
                  <a:pt x="121" y="94"/>
                </a:cubicBezTo>
                <a:cubicBezTo>
                  <a:pt x="121" y="101"/>
                  <a:pt x="121" y="101"/>
                  <a:pt x="121" y="108"/>
                </a:cubicBezTo>
                <a:cubicBezTo>
                  <a:pt x="114" y="108"/>
                  <a:pt x="114" y="108"/>
                  <a:pt x="114" y="108"/>
                </a:cubicBezTo>
                <a:cubicBezTo>
                  <a:pt x="108" y="101"/>
                  <a:pt x="108" y="101"/>
                  <a:pt x="101" y="101"/>
                </a:cubicBezTo>
                <a:cubicBezTo>
                  <a:pt x="94" y="101"/>
                  <a:pt x="94" y="94"/>
                  <a:pt x="87" y="94"/>
                </a:cubicBezTo>
                <a:cubicBezTo>
                  <a:pt x="81" y="87"/>
                  <a:pt x="81" y="81"/>
                  <a:pt x="74" y="81"/>
                </a:cubicBezTo>
                <a:cubicBezTo>
                  <a:pt x="67" y="81"/>
                  <a:pt x="67" y="74"/>
                  <a:pt x="67" y="74"/>
                </a:cubicBezTo>
                <a:cubicBezTo>
                  <a:pt x="60" y="74"/>
                  <a:pt x="60" y="74"/>
                  <a:pt x="54" y="67"/>
                </a:cubicBezTo>
                <a:cubicBezTo>
                  <a:pt x="54" y="87"/>
                  <a:pt x="54" y="94"/>
                  <a:pt x="54" y="108"/>
                </a:cubicBezTo>
                <a:cubicBezTo>
                  <a:pt x="54" y="114"/>
                  <a:pt x="47" y="114"/>
                  <a:pt x="40" y="114"/>
                </a:cubicBezTo>
                <a:cubicBezTo>
                  <a:pt x="40" y="121"/>
                  <a:pt x="40" y="121"/>
                  <a:pt x="33" y="121"/>
                </a:cubicBezTo>
                <a:cubicBezTo>
                  <a:pt x="33" y="128"/>
                  <a:pt x="27" y="141"/>
                  <a:pt x="27" y="148"/>
                </a:cubicBezTo>
                <a:cubicBezTo>
                  <a:pt x="33" y="148"/>
                  <a:pt x="33" y="148"/>
                  <a:pt x="33" y="155"/>
                </a:cubicBezTo>
                <a:cubicBezTo>
                  <a:pt x="40" y="155"/>
                  <a:pt x="40" y="155"/>
                  <a:pt x="40" y="155"/>
                </a:cubicBezTo>
                <a:cubicBezTo>
                  <a:pt x="47" y="155"/>
                  <a:pt x="47" y="155"/>
                  <a:pt x="47" y="155"/>
                </a:cubicBezTo>
                <a:cubicBezTo>
                  <a:pt x="47" y="155"/>
                  <a:pt x="47" y="155"/>
                  <a:pt x="40" y="162"/>
                </a:cubicBezTo>
                <a:cubicBezTo>
                  <a:pt x="40" y="162"/>
                  <a:pt x="40" y="168"/>
                  <a:pt x="33" y="175"/>
                </a:cubicBezTo>
                <a:cubicBezTo>
                  <a:pt x="20" y="202"/>
                  <a:pt x="0" y="222"/>
                  <a:pt x="0" y="270"/>
                </a:cubicBezTo>
                <a:cubicBezTo>
                  <a:pt x="0" y="276"/>
                  <a:pt x="0" y="283"/>
                  <a:pt x="0" y="290"/>
                </a:cubicBezTo>
                <a:cubicBezTo>
                  <a:pt x="13" y="310"/>
                  <a:pt x="20" y="324"/>
                  <a:pt x="33" y="344"/>
                </a:cubicBezTo>
                <a:cubicBezTo>
                  <a:pt x="40" y="344"/>
                  <a:pt x="40" y="344"/>
                  <a:pt x="40" y="344"/>
                </a:cubicBezTo>
                <a:cubicBezTo>
                  <a:pt x="54" y="357"/>
                  <a:pt x="60" y="364"/>
                  <a:pt x="67" y="371"/>
                </a:cubicBezTo>
                <a:cubicBezTo>
                  <a:pt x="67" y="371"/>
                  <a:pt x="67" y="371"/>
                  <a:pt x="74" y="371"/>
                </a:cubicBezTo>
                <a:cubicBezTo>
                  <a:pt x="81" y="378"/>
                  <a:pt x="81" y="378"/>
                  <a:pt x="87" y="384"/>
                </a:cubicBezTo>
                <a:cubicBezTo>
                  <a:pt x="94" y="384"/>
                  <a:pt x="101" y="384"/>
                  <a:pt x="101" y="391"/>
                </a:cubicBezTo>
                <a:cubicBezTo>
                  <a:pt x="121" y="344"/>
                  <a:pt x="101" y="283"/>
                  <a:pt x="87" y="243"/>
                </a:cubicBezTo>
                <a:cubicBezTo>
                  <a:pt x="87" y="229"/>
                  <a:pt x="81" y="222"/>
                  <a:pt x="81" y="216"/>
                </a:cubicBezTo>
                <a:cubicBezTo>
                  <a:pt x="87" y="209"/>
                  <a:pt x="87" y="209"/>
                  <a:pt x="87" y="209"/>
                </a:cubicBezTo>
                <a:cubicBezTo>
                  <a:pt x="94" y="209"/>
                  <a:pt x="94" y="202"/>
                  <a:pt x="101" y="202"/>
                </a:cubicBezTo>
                <a:cubicBezTo>
                  <a:pt x="101" y="202"/>
                  <a:pt x="108" y="209"/>
                  <a:pt x="114" y="209"/>
                </a:cubicBezTo>
                <a:cubicBezTo>
                  <a:pt x="121" y="209"/>
                  <a:pt x="121" y="216"/>
                  <a:pt x="128" y="216"/>
                </a:cubicBezTo>
                <a:cubicBezTo>
                  <a:pt x="128" y="202"/>
                  <a:pt x="128" y="195"/>
                  <a:pt x="128" y="189"/>
                </a:cubicBezTo>
                <a:cubicBezTo>
                  <a:pt x="135" y="182"/>
                  <a:pt x="141" y="182"/>
                  <a:pt x="148" y="175"/>
                </a:cubicBezTo>
                <a:cubicBezTo>
                  <a:pt x="155" y="175"/>
                  <a:pt x="168" y="168"/>
                  <a:pt x="175" y="162"/>
                </a:cubicBezTo>
                <a:cubicBezTo>
                  <a:pt x="182" y="162"/>
                  <a:pt x="189" y="162"/>
                  <a:pt x="202" y="155"/>
                </a:cubicBezTo>
                <a:cubicBezTo>
                  <a:pt x="229" y="148"/>
                  <a:pt x="250" y="141"/>
                  <a:pt x="270" y="128"/>
                </a:cubicBezTo>
                <a:cubicBezTo>
                  <a:pt x="277" y="128"/>
                  <a:pt x="277" y="128"/>
                  <a:pt x="277" y="128"/>
                </a:cubicBezTo>
                <a:cubicBezTo>
                  <a:pt x="283" y="128"/>
                  <a:pt x="290" y="121"/>
                  <a:pt x="297" y="121"/>
                </a:cubicBezTo>
                <a:cubicBezTo>
                  <a:pt x="290" y="121"/>
                  <a:pt x="283" y="121"/>
                  <a:pt x="277" y="121"/>
                </a:cubicBezTo>
                <a:cubicBezTo>
                  <a:pt x="270" y="121"/>
                  <a:pt x="270" y="121"/>
                  <a:pt x="270" y="121"/>
                </a:cubicBezTo>
                <a:cubicBezTo>
                  <a:pt x="243" y="114"/>
                  <a:pt x="250" y="108"/>
                  <a:pt x="270" y="101"/>
                </a:cubicBezTo>
                <a:cubicBezTo>
                  <a:pt x="277" y="101"/>
                  <a:pt x="277" y="101"/>
                  <a:pt x="277" y="101"/>
                </a:cubicBezTo>
                <a:cubicBezTo>
                  <a:pt x="304" y="87"/>
                  <a:pt x="344" y="60"/>
                  <a:pt x="324" y="20"/>
                </a:cubicBezTo>
                <a:cubicBezTo>
                  <a:pt x="297" y="0"/>
                  <a:pt x="283" y="6"/>
                  <a:pt x="277" y="13"/>
                </a:cubicBezTo>
                <a:cubicBezTo>
                  <a:pt x="270" y="13"/>
                  <a:pt x="270" y="13"/>
                  <a:pt x="270" y="13"/>
                </a:cubicBezTo>
                <a:cubicBezTo>
                  <a:pt x="263" y="13"/>
                  <a:pt x="250" y="20"/>
                  <a:pt x="223" y="0"/>
                </a:cubicBezTo>
                <a:cubicBezTo>
                  <a:pt x="229" y="67"/>
                  <a:pt x="223" y="81"/>
                  <a:pt x="202" y="87"/>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4" name="Freeform 1102"/>
          <p:cNvSpPr>
            <a:spLocks noChangeArrowheads="1"/>
          </p:cNvSpPr>
          <p:nvPr/>
        </p:nvSpPr>
        <p:spPr bwMode="auto">
          <a:xfrm>
            <a:off x="8913019" y="4772819"/>
            <a:ext cx="49213" cy="42069"/>
          </a:xfrm>
          <a:custGeom>
            <a:avLst/>
            <a:gdLst>
              <a:gd name="T0" fmla="*/ 42059 w 190"/>
              <a:gd name="T1" fmla="*/ 0 h 163"/>
              <a:gd name="T2" fmla="*/ 42059 w 190"/>
              <a:gd name="T3" fmla="*/ 0 h 163"/>
              <a:gd name="T4" fmla="*/ 42059 w 190"/>
              <a:gd name="T5" fmla="*/ 0 h 163"/>
              <a:gd name="T6" fmla="*/ 28040 w 190"/>
              <a:gd name="T7" fmla="*/ 20833 h 163"/>
              <a:gd name="T8" fmla="*/ 14020 w 190"/>
              <a:gd name="T9" fmla="*/ 34896 h 163"/>
              <a:gd name="T10" fmla="*/ 10385 w 190"/>
              <a:gd name="T11" fmla="*/ 38542 h 163"/>
              <a:gd name="T12" fmla="*/ 3635 w 190"/>
              <a:gd name="T13" fmla="*/ 77083 h 163"/>
              <a:gd name="T14" fmla="*/ 10385 w 190"/>
              <a:gd name="T15" fmla="*/ 77083 h 163"/>
              <a:gd name="T16" fmla="*/ 14020 w 190"/>
              <a:gd name="T17" fmla="*/ 80729 h 163"/>
              <a:gd name="T18" fmla="*/ 28040 w 190"/>
              <a:gd name="T19" fmla="*/ 84375 h 163"/>
              <a:gd name="T20" fmla="*/ 42059 w 190"/>
              <a:gd name="T21" fmla="*/ 80729 h 163"/>
              <a:gd name="T22" fmla="*/ 73734 w 190"/>
              <a:gd name="T23" fmla="*/ 77083 h 163"/>
              <a:gd name="T24" fmla="*/ 94504 w 190"/>
              <a:gd name="T25" fmla="*/ 77083 h 163"/>
              <a:gd name="T26" fmla="*/ 98139 w 190"/>
              <a:gd name="T27" fmla="*/ 66667 h 163"/>
              <a:gd name="T28" fmla="*/ 98139 w 190"/>
              <a:gd name="T29" fmla="*/ 45313 h 163"/>
              <a:gd name="T30" fmla="*/ 73734 w 190"/>
              <a:gd name="T31" fmla="*/ 14063 h 163"/>
              <a:gd name="T32" fmla="*/ 42059 w 190"/>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0" h="163">
                <a:moveTo>
                  <a:pt x="81" y="0"/>
                </a:moveTo>
                <a:lnTo>
                  <a:pt x="81" y="0"/>
                </a:lnTo>
                <a:cubicBezTo>
                  <a:pt x="81" y="20"/>
                  <a:pt x="67" y="33"/>
                  <a:pt x="54" y="40"/>
                </a:cubicBezTo>
                <a:cubicBezTo>
                  <a:pt x="47" y="47"/>
                  <a:pt x="34" y="54"/>
                  <a:pt x="27" y="67"/>
                </a:cubicBezTo>
                <a:cubicBezTo>
                  <a:pt x="20" y="67"/>
                  <a:pt x="20" y="74"/>
                  <a:pt x="20" y="74"/>
                </a:cubicBezTo>
                <a:cubicBezTo>
                  <a:pt x="7" y="94"/>
                  <a:pt x="0" y="114"/>
                  <a:pt x="7" y="148"/>
                </a:cubicBezTo>
                <a:cubicBezTo>
                  <a:pt x="13" y="148"/>
                  <a:pt x="13" y="148"/>
                  <a:pt x="20" y="148"/>
                </a:cubicBezTo>
                <a:cubicBezTo>
                  <a:pt x="20" y="148"/>
                  <a:pt x="20" y="155"/>
                  <a:pt x="27" y="155"/>
                </a:cubicBezTo>
                <a:cubicBezTo>
                  <a:pt x="40" y="155"/>
                  <a:pt x="47" y="155"/>
                  <a:pt x="54" y="162"/>
                </a:cubicBezTo>
                <a:cubicBezTo>
                  <a:pt x="67" y="162"/>
                  <a:pt x="74" y="162"/>
                  <a:pt x="81" y="155"/>
                </a:cubicBezTo>
                <a:cubicBezTo>
                  <a:pt x="101" y="155"/>
                  <a:pt x="115" y="148"/>
                  <a:pt x="142" y="148"/>
                </a:cubicBezTo>
                <a:cubicBezTo>
                  <a:pt x="155" y="148"/>
                  <a:pt x="169" y="148"/>
                  <a:pt x="182" y="148"/>
                </a:cubicBezTo>
                <a:cubicBezTo>
                  <a:pt x="189" y="141"/>
                  <a:pt x="189" y="135"/>
                  <a:pt x="189" y="128"/>
                </a:cubicBezTo>
                <a:cubicBezTo>
                  <a:pt x="189" y="114"/>
                  <a:pt x="189" y="101"/>
                  <a:pt x="189" y="87"/>
                </a:cubicBezTo>
                <a:cubicBezTo>
                  <a:pt x="182" y="54"/>
                  <a:pt x="169" y="40"/>
                  <a:pt x="142" y="27"/>
                </a:cubicBezTo>
                <a:cubicBezTo>
                  <a:pt x="128" y="13"/>
                  <a:pt x="108" y="6"/>
                  <a:pt x="81" y="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5" name="Freeform 1103"/>
          <p:cNvSpPr>
            <a:spLocks noChangeArrowheads="1"/>
          </p:cNvSpPr>
          <p:nvPr/>
        </p:nvSpPr>
        <p:spPr bwMode="auto">
          <a:xfrm>
            <a:off x="8939213" y="4502150"/>
            <a:ext cx="35719" cy="25400"/>
          </a:xfrm>
          <a:custGeom>
            <a:avLst/>
            <a:gdLst>
              <a:gd name="T0" fmla="*/ 46021 w 136"/>
              <a:gd name="T1" fmla="*/ 35756 h 96"/>
              <a:gd name="T2" fmla="*/ 46021 w 136"/>
              <a:gd name="T3" fmla="*/ 35756 h 96"/>
              <a:gd name="T4" fmla="*/ 66940 w 136"/>
              <a:gd name="T5" fmla="*/ 49953 h 96"/>
              <a:gd name="T6" fmla="*/ 66940 w 136"/>
              <a:gd name="T7" fmla="*/ 49953 h 96"/>
              <a:gd name="T8" fmla="*/ 66940 w 136"/>
              <a:gd name="T9" fmla="*/ 21559 h 96"/>
              <a:gd name="T10" fmla="*/ 46021 w 136"/>
              <a:gd name="T11" fmla="*/ 7362 h 96"/>
              <a:gd name="T12" fmla="*/ 21442 w 136"/>
              <a:gd name="T13" fmla="*/ 3681 h 96"/>
              <a:gd name="T14" fmla="*/ 0 w 136"/>
              <a:gd name="T15" fmla="*/ 0 h 96"/>
              <a:gd name="T16" fmla="*/ 21442 w 136"/>
              <a:gd name="T17" fmla="*/ 28920 h 96"/>
              <a:gd name="T18" fmla="*/ 46021 w 136"/>
              <a:gd name="T19" fmla="*/ 3575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96">
                <a:moveTo>
                  <a:pt x="88" y="68"/>
                </a:moveTo>
                <a:lnTo>
                  <a:pt x="88" y="68"/>
                </a:lnTo>
                <a:cubicBezTo>
                  <a:pt x="101" y="75"/>
                  <a:pt x="122" y="82"/>
                  <a:pt x="128" y="95"/>
                </a:cubicBezTo>
                <a:cubicBezTo>
                  <a:pt x="135" y="75"/>
                  <a:pt x="135" y="55"/>
                  <a:pt x="128" y="41"/>
                </a:cubicBezTo>
                <a:cubicBezTo>
                  <a:pt x="122" y="27"/>
                  <a:pt x="101" y="21"/>
                  <a:pt x="88" y="14"/>
                </a:cubicBezTo>
                <a:cubicBezTo>
                  <a:pt x="74" y="14"/>
                  <a:pt x="61" y="7"/>
                  <a:pt x="41" y="7"/>
                </a:cubicBezTo>
                <a:cubicBezTo>
                  <a:pt x="27" y="7"/>
                  <a:pt x="14" y="0"/>
                  <a:pt x="0" y="0"/>
                </a:cubicBezTo>
                <a:cubicBezTo>
                  <a:pt x="0" y="34"/>
                  <a:pt x="20" y="48"/>
                  <a:pt x="41" y="55"/>
                </a:cubicBezTo>
                <a:cubicBezTo>
                  <a:pt x="54" y="61"/>
                  <a:pt x="74" y="61"/>
                  <a:pt x="88" y="68"/>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6" name="Freeform 1104"/>
          <p:cNvSpPr>
            <a:spLocks noChangeArrowheads="1"/>
          </p:cNvSpPr>
          <p:nvPr/>
        </p:nvSpPr>
        <p:spPr bwMode="auto">
          <a:xfrm>
            <a:off x="8913019" y="5025232"/>
            <a:ext cx="38894" cy="26194"/>
          </a:xfrm>
          <a:custGeom>
            <a:avLst/>
            <a:gdLst>
              <a:gd name="T0" fmla="*/ 42406 w 149"/>
              <a:gd name="T1" fmla="*/ 10348 h 102"/>
              <a:gd name="T2" fmla="*/ 42406 w 149"/>
              <a:gd name="T3" fmla="*/ 10348 h 102"/>
              <a:gd name="T4" fmla="*/ 28271 w 149"/>
              <a:gd name="T5" fmla="*/ 13969 h 102"/>
              <a:gd name="T6" fmla="*/ 14135 w 149"/>
              <a:gd name="T7" fmla="*/ 24317 h 102"/>
              <a:gd name="T8" fmla="*/ 10471 w 149"/>
              <a:gd name="T9" fmla="*/ 27939 h 102"/>
              <a:gd name="T10" fmla="*/ 0 w 149"/>
              <a:gd name="T11" fmla="*/ 52256 h 102"/>
              <a:gd name="T12" fmla="*/ 10471 w 149"/>
              <a:gd name="T13" fmla="*/ 48634 h 102"/>
              <a:gd name="T14" fmla="*/ 14135 w 149"/>
              <a:gd name="T15" fmla="*/ 45530 h 102"/>
              <a:gd name="T16" fmla="*/ 28271 w 149"/>
              <a:gd name="T17" fmla="*/ 45530 h 102"/>
              <a:gd name="T18" fmla="*/ 42406 w 149"/>
              <a:gd name="T19" fmla="*/ 41908 h 102"/>
              <a:gd name="T20" fmla="*/ 74342 w 149"/>
              <a:gd name="T21" fmla="*/ 20695 h 102"/>
              <a:gd name="T22" fmla="*/ 77483 w 149"/>
              <a:gd name="T23" fmla="*/ 0 h 102"/>
              <a:gd name="T24" fmla="*/ 74342 w 149"/>
              <a:gd name="T25" fmla="*/ 0 h 102"/>
              <a:gd name="T26" fmla="*/ 42406 w 149"/>
              <a:gd name="T27" fmla="*/ 10348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102">
                <a:moveTo>
                  <a:pt x="81" y="20"/>
                </a:moveTo>
                <a:lnTo>
                  <a:pt x="81" y="20"/>
                </a:lnTo>
                <a:cubicBezTo>
                  <a:pt x="74" y="20"/>
                  <a:pt x="67" y="27"/>
                  <a:pt x="54" y="27"/>
                </a:cubicBezTo>
                <a:cubicBezTo>
                  <a:pt x="47" y="34"/>
                  <a:pt x="34" y="40"/>
                  <a:pt x="27" y="47"/>
                </a:cubicBezTo>
                <a:cubicBezTo>
                  <a:pt x="20" y="47"/>
                  <a:pt x="20" y="47"/>
                  <a:pt x="20" y="54"/>
                </a:cubicBezTo>
                <a:cubicBezTo>
                  <a:pt x="7" y="61"/>
                  <a:pt x="0" y="81"/>
                  <a:pt x="0" y="101"/>
                </a:cubicBezTo>
                <a:cubicBezTo>
                  <a:pt x="7" y="94"/>
                  <a:pt x="13" y="94"/>
                  <a:pt x="20" y="94"/>
                </a:cubicBezTo>
                <a:cubicBezTo>
                  <a:pt x="20" y="94"/>
                  <a:pt x="20" y="94"/>
                  <a:pt x="27" y="88"/>
                </a:cubicBezTo>
                <a:cubicBezTo>
                  <a:pt x="34" y="88"/>
                  <a:pt x="47" y="88"/>
                  <a:pt x="54" y="88"/>
                </a:cubicBezTo>
                <a:cubicBezTo>
                  <a:pt x="67" y="81"/>
                  <a:pt x="74" y="81"/>
                  <a:pt x="81" y="81"/>
                </a:cubicBezTo>
                <a:cubicBezTo>
                  <a:pt x="108" y="74"/>
                  <a:pt x="135" y="61"/>
                  <a:pt x="142" y="40"/>
                </a:cubicBezTo>
                <a:cubicBezTo>
                  <a:pt x="148" y="27"/>
                  <a:pt x="148" y="13"/>
                  <a:pt x="148" y="0"/>
                </a:cubicBezTo>
                <a:cubicBezTo>
                  <a:pt x="142" y="0"/>
                  <a:pt x="142" y="0"/>
                  <a:pt x="142" y="0"/>
                </a:cubicBezTo>
                <a:cubicBezTo>
                  <a:pt x="121" y="7"/>
                  <a:pt x="101" y="13"/>
                  <a:pt x="81" y="20"/>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7" name="Freeform 1105"/>
          <p:cNvSpPr>
            <a:spLocks noChangeArrowheads="1"/>
          </p:cNvSpPr>
          <p:nvPr/>
        </p:nvSpPr>
        <p:spPr bwMode="auto">
          <a:xfrm>
            <a:off x="8940007" y="4517232"/>
            <a:ext cx="29369" cy="42069"/>
          </a:xfrm>
          <a:custGeom>
            <a:avLst/>
            <a:gdLst>
              <a:gd name="T0" fmla="*/ 17891 w 109"/>
              <a:gd name="T1" fmla="*/ 81251 h 163"/>
              <a:gd name="T2" fmla="*/ 17891 w 109"/>
              <a:gd name="T3" fmla="*/ 81251 h 163"/>
              <a:gd name="T4" fmla="*/ 42624 w 109"/>
              <a:gd name="T5" fmla="*/ 81251 h 163"/>
              <a:gd name="T6" fmla="*/ 56832 w 109"/>
              <a:gd name="T7" fmla="*/ 81251 h 163"/>
              <a:gd name="T8" fmla="*/ 56832 w 109"/>
              <a:gd name="T9" fmla="*/ 42188 h 163"/>
              <a:gd name="T10" fmla="*/ 49465 w 109"/>
              <a:gd name="T11" fmla="*/ 42188 h 163"/>
              <a:gd name="T12" fmla="*/ 42624 w 109"/>
              <a:gd name="T13" fmla="*/ 10938 h 163"/>
              <a:gd name="T14" fmla="*/ 24732 w 109"/>
              <a:gd name="T15" fmla="*/ 0 h 163"/>
              <a:gd name="T16" fmla="*/ 17891 w 109"/>
              <a:gd name="T17" fmla="*/ 7292 h 163"/>
              <a:gd name="T18" fmla="*/ 17891 w 109"/>
              <a:gd name="T19" fmla="*/ 56251 h 163"/>
              <a:gd name="T20" fmla="*/ 3684 w 109"/>
              <a:gd name="T21" fmla="*/ 56251 h 163"/>
              <a:gd name="T22" fmla="*/ 17891 w 109"/>
              <a:gd name="T23" fmla="*/ 81251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163">
                <a:moveTo>
                  <a:pt x="34" y="156"/>
                </a:moveTo>
                <a:lnTo>
                  <a:pt x="34" y="156"/>
                </a:lnTo>
                <a:cubicBezTo>
                  <a:pt x="47" y="162"/>
                  <a:pt x="67" y="156"/>
                  <a:pt x="81" y="156"/>
                </a:cubicBezTo>
                <a:cubicBezTo>
                  <a:pt x="88" y="156"/>
                  <a:pt x="101" y="156"/>
                  <a:pt x="108" y="156"/>
                </a:cubicBezTo>
                <a:cubicBezTo>
                  <a:pt x="108" y="81"/>
                  <a:pt x="108" y="81"/>
                  <a:pt x="108" y="81"/>
                </a:cubicBezTo>
                <a:cubicBezTo>
                  <a:pt x="101" y="81"/>
                  <a:pt x="94" y="81"/>
                  <a:pt x="94" y="81"/>
                </a:cubicBezTo>
                <a:cubicBezTo>
                  <a:pt x="94" y="61"/>
                  <a:pt x="94" y="34"/>
                  <a:pt x="81" y="21"/>
                </a:cubicBezTo>
                <a:cubicBezTo>
                  <a:pt x="74" y="7"/>
                  <a:pt x="61" y="7"/>
                  <a:pt x="47" y="0"/>
                </a:cubicBezTo>
                <a:cubicBezTo>
                  <a:pt x="40" y="7"/>
                  <a:pt x="40" y="7"/>
                  <a:pt x="34" y="14"/>
                </a:cubicBezTo>
                <a:cubicBezTo>
                  <a:pt x="20" y="41"/>
                  <a:pt x="13" y="81"/>
                  <a:pt x="34" y="108"/>
                </a:cubicBezTo>
                <a:cubicBezTo>
                  <a:pt x="27" y="108"/>
                  <a:pt x="20" y="108"/>
                  <a:pt x="7" y="108"/>
                </a:cubicBezTo>
                <a:cubicBezTo>
                  <a:pt x="0" y="149"/>
                  <a:pt x="13" y="156"/>
                  <a:pt x="34" y="156"/>
                </a:cubicBezTo>
              </a:path>
            </a:pathLst>
          </a:custGeom>
          <a:solidFill>
            <a:srgbClr val="F0DE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8" name="Freeform 1106"/>
          <p:cNvSpPr>
            <a:spLocks noChangeArrowheads="1"/>
          </p:cNvSpPr>
          <p:nvPr/>
        </p:nvSpPr>
        <p:spPr bwMode="auto">
          <a:xfrm>
            <a:off x="6161882" y="5604669"/>
            <a:ext cx="6028531" cy="445294"/>
          </a:xfrm>
          <a:custGeom>
            <a:avLst/>
            <a:gdLst>
              <a:gd name="T0" fmla="*/ 1358761 w 18874"/>
              <a:gd name="T1" fmla="*/ 889740 h 1710"/>
              <a:gd name="T2" fmla="*/ 12056373 w 18874"/>
              <a:gd name="T3" fmla="*/ 889740 h 1710"/>
              <a:gd name="T4" fmla="*/ 12056373 w 18874"/>
              <a:gd name="T5" fmla="*/ 0 h 1710"/>
              <a:gd name="T6" fmla="*/ 12056373 w 18874"/>
              <a:gd name="T7" fmla="*/ 0 h 1710"/>
              <a:gd name="T8" fmla="*/ 0 w 18874"/>
              <a:gd name="T9" fmla="*/ 0 h 1710"/>
              <a:gd name="T10" fmla="*/ 1358761 w 18874"/>
              <a:gd name="T11" fmla="*/ 889740 h 17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874" h="1710">
                <a:moveTo>
                  <a:pt x="2127" y="1709"/>
                </a:moveTo>
                <a:lnTo>
                  <a:pt x="18873" y="1709"/>
                </a:lnTo>
                <a:lnTo>
                  <a:pt x="18873" y="0"/>
                </a:lnTo>
                <a:lnTo>
                  <a:pt x="0" y="0"/>
                </a:lnTo>
                <a:lnTo>
                  <a:pt x="2127" y="1709"/>
                </a:lnTo>
              </a:path>
            </a:pathLst>
          </a:custGeom>
          <a:solidFill>
            <a:srgbClr val="C1B0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19" name="Freeform 1107"/>
          <p:cNvSpPr>
            <a:spLocks noChangeArrowheads="1"/>
          </p:cNvSpPr>
          <p:nvPr/>
        </p:nvSpPr>
        <p:spPr bwMode="auto">
          <a:xfrm>
            <a:off x="8138319" y="4982369"/>
            <a:ext cx="952500" cy="416719"/>
          </a:xfrm>
          <a:custGeom>
            <a:avLst/>
            <a:gdLst>
              <a:gd name="T0" fmla="*/ 459946 w 3660"/>
              <a:gd name="T1" fmla="*/ 0 h 1601"/>
              <a:gd name="T2" fmla="*/ 1443314 w 3660"/>
              <a:gd name="T3" fmla="*/ 0 h 1601"/>
              <a:gd name="T4" fmla="*/ 1903780 w 3660"/>
              <a:gd name="T5" fmla="*/ 832379 h 1601"/>
              <a:gd name="T6" fmla="*/ 0 w 3660"/>
              <a:gd name="T7" fmla="*/ 832379 h 1601"/>
              <a:gd name="T8" fmla="*/ 459946 w 3660"/>
              <a:gd name="T9" fmla="*/ 0 h 16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0" h="1601">
                <a:moveTo>
                  <a:pt x="884" y="0"/>
                </a:moveTo>
                <a:lnTo>
                  <a:pt x="2774" y="0"/>
                </a:lnTo>
                <a:lnTo>
                  <a:pt x="3659" y="1600"/>
                </a:lnTo>
                <a:lnTo>
                  <a:pt x="0" y="1600"/>
                </a:lnTo>
                <a:lnTo>
                  <a:pt x="884" y="0"/>
                </a:lnTo>
              </a:path>
            </a:pathLst>
          </a:custGeom>
          <a:solidFill>
            <a:srgbClr val="1D21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0" name="Freeform 1108"/>
          <p:cNvSpPr>
            <a:spLocks noChangeArrowheads="1"/>
          </p:cNvSpPr>
          <p:nvPr/>
        </p:nvSpPr>
        <p:spPr bwMode="auto">
          <a:xfrm>
            <a:off x="7339013" y="3593307"/>
            <a:ext cx="2550319" cy="1494631"/>
          </a:xfrm>
          <a:custGeom>
            <a:avLst/>
            <a:gdLst>
              <a:gd name="T0" fmla="*/ 235639 w 9805"/>
              <a:gd name="T1" fmla="*/ 0 h 5747"/>
              <a:gd name="T2" fmla="*/ 235639 w 9805"/>
              <a:gd name="T3" fmla="*/ 0 h 5747"/>
              <a:gd name="T4" fmla="*/ 4864674 w 9805"/>
              <a:gd name="T5" fmla="*/ 0 h 5747"/>
              <a:gd name="T6" fmla="*/ 5099793 w 9805"/>
              <a:gd name="T7" fmla="*/ 235661 h 5747"/>
              <a:gd name="T8" fmla="*/ 5099793 w 9805"/>
              <a:gd name="T9" fmla="*/ 2754055 h 5747"/>
              <a:gd name="T10" fmla="*/ 4864674 w 9805"/>
              <a:gd name="T11" fmla="*/ 2989196 h 5747"/>
              <a:gd name="T12" fmla="*/ 235639 w 9805"/>
              <a:gd name="T13" fmla="*/ 2989196 h 5747"/>
              <a:gd name="T14" fmla="*/ 0 w 9805"/>
              <a:gd name="T15" fmla="*/ 2754055 h 5747"/>
              <a:gd name="T16" fmla="*/ 0 w 9805"/>
              <a:gd name="T17" fmla="*/ 235661 h 5747"/>
              <a:gd name="T18" fmla="*/ 235639 w 9805"/>
              <a:gd name="T19" fmla="*/ 0 h 57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05" h="5747">
                <a:moveTo>
                  <a:pt x="453" y="0"/>
                </a:moveTo>
                <a:lnTo>
                  <a:pt x="453" y="0"/>
                </a:lnTo>
                <a:cubicBezTo>
                  <a:pt x="9352" y="0"/>
                  <a:pt x="9352" y="0"/>
                  <a:pt x="9352" y="0"/>
                </a:cubicBezTo>
                <a:cubicBezTo>
                  <a:pt x="9602" y="0"/>
                  <a:pt x="9804" y="203"/>
                  <a:pt x="9804" y="453"/>
                </a:cubicBezTo>
                <a:cubicBezTo>
                  <a:pt x="9804" y="5294"/>
                  <a:pt x="9804" y="5294"/>
                  <a:pt x="9804" y="5294"/>
                </a:cubicBezTo>
                <a:cubicBezTo>
                  <a:pt x="9804" y="5543"/>
                  <a:pt x="9602" y="5746"/>
                  <a:pt x="9352" y="5746"/>
                </a:cubicBezTo>
                <a:cubicBezTo>
                  <a:pt x="453" y="5746"/>
                  <a:pt x="453" y="5746"/>
                  <a:pt x="453" y="5746"/>
                </a:cubicBezTo>
                <a:cubicBezTo>
                  <a:pt x="203" y="5746"/>
                  <a:pt x="0" y="5543"/>
                  <a:pt x="0" y="5294"/>
                </a:cubicBezTo>
                <a:cubicBezTo>
                  <a:pt x="0" y="453"/>
                  <a:pt x="0" y="453"/>
                  <a:pt x="0" y="453"/>
                </a:cubicBezTo>
                <a:cubicBezTo>
                  <a:pt x="0" y="203"/>
                  <a:pt x="203" y="0"/>
                  <a:pt x="453" y="0"/>
                </a:cubicBezTo>
              </a:path>
            </a:pathLst>
          </a:custGeom>
          <a:solidFill>
            <a:srgbClr val="1D21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1" name="Freeform 1109"/>
          <p:cNvSpPr>
            <a:spLocks noChangeArrowheads="1"/>
          </p:cNvSpPr>
          <p:nvPr/>
        </p:nvSpPr>
        <p:spPr bwMode="auto">
          <a:xfrm>
            <a:off x="8029575" y="3644900"/>
            <a:ext cx="1860550" cy="1444625"/>
          </a:xfrm>
          <a:custGeom>
            <a:avLst/>
            <a:gdLst>
              <a:gd name="T0" fmla="*/ 3720895 w 7151"/>
              <a:gd name="T1" fmla="*/ 1317141 h 5551"/>
              <a:gd name="T2" fmla="*/ 3720895 w 7151"/>
              <a:gd name="T3" fmla="*/ 1317141 h 5551"/>
              <a:gd name="T4" fmla="*/ 3720895 w 7151"/>
              <a:gd name="T5" fmla="*/ 2653017 h 5551"/>
              <a:gd name="T6" fmla="*/ 3485672 w 7151"/>
              <a:gd name="T7" fmla="*/ 2888240 h 5551"/>
              <a:gd name="T8" fmla="*/ 246151 w 7151"/>
              <a:gd name="T9" fmla="*/ 2888240 h 5551"/>
              <a:gd name="T10" fmla="*/ 0 w 7151"/>
              <a:gd name="T11" fmla="*/ 625005 h 5551"/>
              <a:gd name="T12" fmla="*/ 189948 w 7151"/>
              <a:gd name="T13" fmla="*/ 35387 h 5551"/>
              <a:gd name="T14" fmla="*/ 1033524 w 7151"/>
              <a:gd name="T15" fmla="*/ 0 h 5551"/>
              <a:gd name="T16" fmla="*/ 3720895 w 7151"/>
              <a:gd name="T17" fmla="*/ 1317141 h 5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51" h="5551">
                <a:moveTo>
                  <a:pt x="7150" y="2531"/>
                </a:moveTo>
                <a:lnTo>
                  <a:pt x="7150" y="2531"/>
                </a:lnTo>
                <a:cubicBezTo>
                  <a:pt x="7150" y="5098"/>
                  <a:pt x="7150" y="5098"/>
                  <a:pt x="7150" y="5098"/>
                </a:cubicBezTo>
                <a:cubicBezTo>
                  <a:pt x="7150" y="5347"/>
                  <a:pt x="6948" y="5550"/>
                  <a:pt x="6698" y="5550"/>
                </a:cubicBezTo>
                <a:cubicBezTo>
                  <a:pt x="473" y="5550"/>
                  <a:pt x="473" y="5550"/>
                  <a:pt x="473" y="5550"/>
                </a:cubicBezTo>
                <a:cubicBezTo>
                  <a:pt x="0" y="1201"/>
                  <a:pt x="0" y="1201"/>
                  <a:pt x="0" y="1201"/>
                </a:cubicBezTo>
                <a:cubicBezTo>
                  <a:pt x="365" y="68"/>
                  <a:pt x="365" y="68"/>
                  <a:pt x="365" y="68"/>
                </a:cubicBezTo>
                <a:cubicBezTo>
                  <a:pt x="1986" y="0"/>
                  <a:pt x="1986" y="0"/>
                  <a:pt x="1986" y="0"/>
                </a:cubicBezTo>
                <a:lnTo>
                  <a:pt x="7150" y="2531"/>
                </a:lnTo>
              </a:path>
            </a:pathLst>
          </a:custGeom>
          <a:solidFill>
            <a:srgbClr val="2E33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2" name="Freeform 1110"/>
          <p:cNvSpPr>
            <a:spLocks noChangeArrowheads="1"/>
          </p:cNvSpPr>
          <p:nvPr/>
        </p:nvSpPr>
        <p:spPr bwMode="auto">
          <a:xfrm>
            <a:off x="7418388" y="3662363"/>
            <a:ext cx="2392363" cy="1216025"/>
          </a:xfrm>
          <a:custGeom>
            <a:avLst/>
            <a:gdLst>
              <a:gd name="T0" fmla="*/ 0 w 9198"/>
              <a:gd name="T1" fmla="*/ 2431637 h 4673"/>
              <a:gd name="T2" fmla="*/ 4785468 w 9198"/>
              <a:gd name="T3" fmla="*/ 2431637 h 4673"/>
              <a:gd name="T4" fmla="*/ 4785468 w 9198"/>
              <a:gd name="T5" fmla="*/ 0 h 4673"/>
              <a:gd name="T6" fmla="*/ 0 w 9198"/>
              <a:gd name="T7" fmla="*/ 0 h 4673"/>
              <a:gd name="T8" fmla="*/ 0 w 9198"/>
              <a:gd name="T9" fmla="*/ 2431637 h 4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8" h="4673">
                <a:moveTo>
                  <a:pt x="0" y="4672"/>
                </a:moveTo>
                <a:lnTo>
                  <a:pt x="9197" y="4672"/>
                </a:lnTo>
                <a:lnTo>
                  <a:pt x="9197" y="0"/>
                </a:lnTo>
                <a:lnTo>
                  <a:pt x="0" y="0"/>
                </a:lnTo>
                <a:lnTo>
                  <a:pt x="0" y="4672"/>
                </a:lnTo>
              </a:path>
            </a:pathLst>
          </a:custGeom>
          <a:solidFill>
            <a:srgbClr val="244C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3" name="Freeform 1111"/>
          <p:cNvSpPr>
            <a:spLocks noChangeArrowheads="1"/>
          </p:cNvSpPr>
          <p:nvPr/>
        </p:nvSpPr>
        <p:spPr bwMode="auto">
          <a:xfrm>
            <a:off x="9730582" y="4968875"/>
            <a:ext cx="30163" cy="30163"/>
          </a:xfrm>
          <a:custGeom>
            <a:avLst/>
            <a:gdLst>
              <a:gd name="T0" fmla="*/ 28011 w 115"/>
              <a:gd name="T1" fmla="*/ 59143 h 116"/>
              <a:gd name="T2" fmla="*/ 28011 w 115"/>
              <a:gd name="T3" fmla="*/ 59143 h 116"/>
              <a:gd name="T4" fmla="*/ 59134 w 115"/>
              <a:gd name="T5" fmla="*/ 31371 h 116"/>
              <a:gd name="T6" fmla="*/ 28011 w 115"/>
              <a:gd name="T7" fmla="*/ 0 h 116"/>
              <a:gd name="T8" fmla="*/ 0 w 115"/>
              <a:gd name="T9" fmla="*/ 31371 h 116"/>
              <a:gd name="T10" fmla="*/ 28011 w 115"/>
              <a:gd name="T11" fmla="*/ 59143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6">
                <a:moveTo>
                  <a:pt x="54" y="115"/>
                </a:moveTo>
                <a:lnTo>
                  <a:pt x="54" y="115"/>
                </a:lnTo>
                <a:cubicBezTo>
                  <a:pt x="87" y="115"/>
                  <a:pt x="114" y="88"/>
                  <a:pt x="114" y="61"/>
                </a:cubicBezTo>
                <a:cubicBezTo>
                  <a:pt x="114" y="27"/>
                  <a:pt x="87" y="0"/>
                  <a:pt x="54" y="0"/>
                </a:cubicBezTo>
                <a:cubicBezTo>
                  <a:pt x="20" y="0"/>
                  <a:pt x="0" y="27"/>
                  <a:pt x="0" y="61"/>
                </a:cubicBezTo>
                <a:cubicBezTo>
                  <a:pt x="0" y="88"/>
                  <a:pt x="20" y="115"/>
                  <a:pt x="54" y="115"/>
                </a:cubicBezTo>
              </a:path>
            </a:pathLst>
          </a:custGeom>
          <a:solidFill>
            <a:srgbClr val="8082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4" name="Freeform 1112"/>
          <p:cNvSpPr>
            <a:spLocks noChangeArrowheads="1"/>
          </p:cNvSpPr>
          <p:nvPr/>
        </p:nvSpPr>
        <p:spPr bwMode="auto">
          <a:xfrm>
            <a:off x="9670257" y="4968875"/>
            <a:ext cx="31750" cy="30163"/>
          </a:xfrm>
          <a:custGeom>
            <a:avLst/>
            <a:gdLst>
              <a:gd name="T0" fmla="*/ 31859 w 123"/>
              <a:gd name="T1" fmla="*/ 59143 h 116"/>
              <a:gd name="T2" fmla="*/ 31859 w 123"/>
              <a:gd name="T3" fmla="*/ 59143 h 116"/>
              <a:gd name="T4" fmla="*/ 63719 w 123"/>
              <a:gd name="T5" fmla="*/ 31371 h 116"/>
              <a:gd name="T6" fmla="*/ 31859 w 123"/>
              <a:gd name="T7" fmla="*/ 0 h 116"/>
              <a:gd name="T8" fmla="*/ 0 w 123"/>
              <a:gd name="T9" fmla="*/ 31371 h 116"/>
              <a:gd name="T10" fmla="*/ 31859 w 123"/>
              <a:gd name="T11" fmla="*/ 59143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116">
                <a:moveTo>
                  <a:pt x="61" y="115"/>
                </a:moveTo>
                <a:lnTo>
                  <a:pt x="61" y="115"/>
                </a:lnTo>
                <a:cubicBezTo>
                  <a:pt x="95" y="115"/>
                  <a:pt x="122" y="88"/>
                  <a:pt x="122" y="61"/>
                </a:cubicBezTo>
                <a:cubicBezTo>
                  <a:pt x="122" y="27"/>
                  <a:pt x="95" y="0"/>
                  <a:pt x="61" y="0"/>
                </a:cubicBezTo>
                <a:cubicBezTo>
                  <a:pt x="27" y="0"/>
                  <a:pt x="0" y="27"/>
                  <a:pt x="0" y="61"/>
                </a:cubicBezTo>
                <a:cubicBezTo>
                  <a:pt x="0" y="88"/>
                  <a:pt x="27" y="115"/>
                  <a:pt x="61" y="115"/>
                </a:cubicBezTo>
              </a:path>
            </a:pathLst>
          </a:custGeom>
          <a:solidFill>
            <a:srgbClr val="8082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5" name="Freeform 1113"/>
          <p:cNvSpPr>
            <a:spLocks noChangeArrowheads="1"/>
          </p:cNvSpPr>
          <p:nvPr/>
        </p:nvSpPr>
        <p:spPr bwMode="auto">
          <a:xfrm>
            <a:off x="9609932" y="4968875"/>
            <a:ext cx="32544" cy="30163"/>
          </a:xfrm>
          <a:custGeom>
            <a:avLst/>
            <a:gdLst>
              <a:gd name="T0" fmla="*/ 31594 w 122"/>
              <a:gd name="T1" fmla="*/ 59143 h 116"/>
              <a:gd name="T2" fmla="*/ 31594 w 122"/>
              <a:gd name="T3" fmla="*/ 59143 h 116"/>
              <a:gd name="T4" fmla="*/ 63714 w 122"/>
              <a:gd name="T5" fmla="*/ 31371 h 116"/>
              <a:gd name="T6" fmla="*/ 31594 w 122"/>
              <a:gd name="T7" fmla="*/ 0 h 116"/>
              <a:gd name="T8" fmla="*/ 0 w 122"/>
              <a:gd name="T9" fmla="*/ 31371 h 116"/>
              <a:gd name="T10" fmla="*/ 31594 w 122"/>
              <a:gd name="T11" fmla="*/ 59143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116">
                <a:moveTo>
                  <a:pt x="60" y="115"/>
                </a:moveTo>
                <a:lnTo>
                  <a:pt x="60" y="115"/>
                </a:lnTo>
                <a:cubicBezTo>
                  <a:pt x="94" y="115"/>
                  <a:pt x="121" y="88"/>
                  <a:pt x="121" y="61"/>
                </a:cubicBezTo>
                <a:cubicBezTo>
                  <a:pt x="121" y="27"/>
                  <a:pt x="94" y="0"/>
                  <a:pt x="60" y="0"/>
                </a:cubicBezTo>
                <a:cubicBezTo>
                  <a:pt x="27" y="0"/>
                  <a:pt x="0" y="27"/>
                  <a:pt x="0" y="61"/>
                </a:cubicBezTo>
                <a:cubicBezTo>
                  <a:pt x="0" y="88"/>
                  <a:pt x="27" y="115"/>
                  <a:pt x="60" y="115"/>
                </a:cubicBezTo>
              </a:path>
            </a:pathLst>
          </a:custGeom>
          <a:solidFill>
            <a:srgbClr val="8082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6" name="Freeform 1114"/>
          <p:cNvSpPr>
            <a:spLocks noChangeArrowheads="1"/>
          </p:cNvSpPr>
          <p:nvPr/>
        </p:nvSpPr>
        <p:spPr bwMode="auto">
          <a:xfrm>
            <a:off x="7138194" y="5273675"/>
            <a:ext cx="2950369" cy="125413"/>
          </a:xfrm>
          <a:custGeom>
            <a:avLst/>
            <a:gdLst>
              <a:gd name="T0" fmla="*/ 126406 w 11344"/>
              <a:gd name="T1" fmla="*/ 0 h 480"/>
              <a:gd name="T2" fmla="*/ 126406 w 11344"/>
              <a:gd name="T3" fmla="*/ 0 h 480"/>
              <a:gd name="T4" fmla="*/ 5774111 w 11344"/>
              <a:gd name="T5" fmla="*/ 0 h 480"/>
              <a:gd name="T6" fmla="*/ 5900517 w 11344"/>
              <a:gd name="T7" fmla="*/ 126613 h 480"/>
              <a:gd name="T8" fmla="*/ 5900517 w 11344"/>
              <a:gd name="T9" fmla="*/ 126613 h 480"/>
              <a:gd name="T10" fmla="*/ 5774111 w 11344"/>
              <a:gd name="T11" fmla="*/ 249578 h 480"/>
              <a:gd name="T12" fmla="*/ 126406 w 11344"/>
              <a:gd name="T13" fmla="*/ 249578 h 480"/>
              <a:gd name="T14" fmla="*/ 0 w 11344"/>
              <a:gd name="T15" fmla="*/ 126613 h 480"/>
              <a:gd name="T16" fmla="*/ 0 w 11344"/>
              <a:gd name="T17" fmla="*/ 126613 h 480"/>
              <a:gd name="T18" fmla="*/ 126406 w 11344"/>
              <a:gd name="T19" fmla="*/ 0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44" h="480">
                <a:moveTo>
                  <a:pt x="243" y="0"/>
                </a:moveTo>
                <a:lnTo>
                  <a:pt x="243" y="0"/>
                </a:lnTo>
                <a:cubicBezTo>
                  <a:pt x="11100" y="0"/>
                  <a:pt x="11100" y="0"/>
                  <a:pt x="11100" y="0"/>
                </a:cubicBezTo>
                <a:cubicBezTo>
                  <a:pt x="11235" y="0"/>
                  <a:pt x="11343" y="108"/>
                  <a:pt x="11343" y="243"/>
                </a:cubicBezTo>
                <a:cubicBezTo>
                  <a:pt x="11343" y="371"/>
                  <a:pt x="11235" y="479"/>
                  <a:pt x="11100" y="479"/>
                </a:cubicBezTo>
                <a:cubicBezTo>
                  <a:pt x="243" y="479"/>
                  <a:pt x="243" y="479"/>
                  <a:pt x="243" y="479"/>
                </a:cubicBezTo>
                <a:cubicBezTo>
                  <a:pt x="108" y="479"/>
                  <a:pt x="0" y="371"/>
                  <a:pt x="0" y="243"/>
                </a:cubicBezTo>
                <a:cubicBezTo>
                  <a:pt x="0" y="108"/>
                  <a:pt x="108" y="0"/>
                  <a:pt x="243" y="0"/>
                </a:cubicBezTo>
              </a:path>
            </a:pathLst>
          </a:custGeom>
          <a:solidFill>
            <a:srgbClr val="2E33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7" name="Freeform 1115"/>
          <p:cNvSpPr>
            <a:spLocks noChangeArrowheads="1"/>
          </p:cNvSpPr>
          <p:nvPr/>
        </p:nvSpPr>
        <p:spPr bwMode="auto">
          <a:xfrm>
            <a:off x="7138194" y="5337969"/>
            <a:ext cx="2950369" cy="61913"/>
          </a:xfrm>
          <a:custGeom>
            <a:avLst/>
            <a:gdLst>
              <a:gd name="T0" fmla="*/ 5900517 w 11344"/>
              <a:gd name="T1" fmla="*/ 0 h 237"/>
              <a:gd name="T2" fmla="*/ 5900517 w 11344"/>
              <a:gd name="T3" fmla="*/ 0 h 237"/>
              <a:gd name="T4" fmla="*/ 5774111 w 11344"/>
              <a:gd name="T5" fmla="*/ 123379 h 237"/>
              <a:gd name="T6" fmla="*/ 126406 w 11344"/>
              <a:gd name="T7" fmla="*/ 123379 h 237"/>
              <a:gd name="T8" fmla="*/ 0 w 11344"/>
              <a:gd name="T9" fmla="*/ 0 h 237"/>
              <a:gd name="T10" fmla="*/ 5900517 w 11344"/>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44" h="237">
                <a:moveTo>
                  <a:pt x="11343" y="0"/>
                </a:moveTo>
                <a:lnTo>
                  <a:pt x="11343" y="0"/>
                </a:lnTo>
                <a:cubicBezTo>
                  <a:pt x="11343" y="128"/>
                  <a:pt x="11235" y="236"/>
                  <a:pt x="11100" y="236"/>
                </a:cubicBezTo>
                <a:cubicBezTo>
                  <a:pt x="243" y="236"/>
                  <a:pt x="243" y="236"/>
                  <a:pt x="243" y="236"/>
                </a:cubicBezTo>
                <a:cubicBezTo>
                  <a:pt x="108" y="236"/>
                  <a:pt x="0" y="128"/>
                  <a:pt x="0" y="0"/>
                </a:cubicBezTo>
                <a:lnTo>
                  <a:pt x="11343" y="0"/>
                </a:lnTo>
              </a:path>
            </a:pathLst>
          </a:custGeom>
          <a:solidFill>
            <a:srgbClr val="1D21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8" name="Freeform 1116"/>
          <p:cNvSpPr>
            <a:spLocks noChangeArrowheads="1"/>
          </p:cNvSpPr>
          <p:nvPr/>
        </p:nvSpPr>
        <p:spPr bwMode="auto">
          <a:xfrm>
            <a:off x="8173244" y="5273675"/>
            <a:ext cx="1916906" cy="125413"/>
          </a:xfrm>
          <a:custGeom>
            <a:avLst/>
            <a:gdLst>
              <a:gd name="T0" fmla="*/ 0 w 7367"/>
              <a:gd name="T1" fmla="*/ 0 h 480"/>
              <a:gd name="T2" fmla="*/ 0 w 7367"/>
              <a:gd name="T3" fmla="*/ 0 h 480"/>
              <a:gd name="T4" fmla="*/ 3706858 w 7367"/>
              <a:gd name="T5" fmla="*/ 0 h 480"/>
              <a:gd name="T6" fmla="*/ 3833317 w 7367"/>
              <a:gd name="T7" fmla="*/ 126613 h 480"/>
              <a:gd name="T8" fmla="*/ 3833317 w 7367"/>
              <a:gd name="T9" fmla="*/ 126613 h 480"/>
              <a:gd name="T10" fmla="*/ 3706858 w 7367"/>
              <a:gd name="T11" fmla="*/ 249578 h 480"/>
              <a:gd name="T12" fmla="*/ 28102 w 7367"/>
              <a:gd name="T13" fmla="*/ 249578 h 480"/>
              <a:gd name="T14" fmla="*/ 0 w 7367"/>
              <a:gd name="T15" fmla="*/ 0 h 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67" h="480">
                <a:moveTo>
                  <a:pt x="0" y="0"/>
                </a:moveTo>
                <a:lnTo>
                  <a:pt x="0" y="0"/>
                </a:lnTo>
                <a:cubicBezTo>
                  <a:pt x="7123" y="0"/>
                  <a:pt x="7123" y="0"/>
                  <a:pt x="7123" y="0"/>
                </a:cubicBezTo>
                <a:cubicBezTo>
                  <a:pt x="7258" y="0"/>
                  <a:pt x="7366" y="108"/>
                  <a:pt x="7366" y="243"/>
                </a:cubicBezTo>
                <a:cubicBezTo>
                  <a:pt x="7366" y="371"/>
                  <a:pt x="7258" y="479"/>
                  <a:pt x="7123" y="479"/>
                </a:cubicBezTo>
                <a:cubicBezTo>
                  <a:pt x="54" y="479"/>
                  <a:pt x="54" y="479"/>
                  <a:pt x="54" y="479"/>
                </a:cubicBezTo>
                <a:lnTo>
                  <a:pt x="0" y="0"/>
                </a:lnTo>
              </a:path>
            </a:pathLst>
          </a:custGeom>
          <a:solidFill>
            <a:srgbClr val="59595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29" name="Freeform 1117"/>
          <p:cNvSpPr>
            <a:spLocks noChangeArrowheads="1"/>
          </p:cNvSpPr>
          <p:nvPr/>
        </p:nvSpPr>
        <p:spPr bwMode="auto">
          <a:xfrm>
            <a:off x="8179594" y="5337969"/>
            <a:ext cx="1910556" cy="61913"/>
          </a:xfrm>
          <a:custGeom>
            <a:avLst/>
            <a:gdLst>
              <a:gd name="T0" fmla="*/ 3819551 w 7340"/>
              <a:gd name="T1" fmla="*/ 0 h 237"/>
              <a:gd name="T2" fmla="*/ 3819551 w 7340"/>
              <a:gd name="T3" fmla="*/ 0 h 237"/>
              <a:gd name="T4" fmla="*/ 3693082 w 7340"/>
              <a:gd name="T5" fmla="*/ 123379 h 237"/>
              <a:gd name="T6" fmla="*/ 14052 w 7340"/>
              <a:gd name="T7" fmla="*/ 123379 h 237"/>
              <a:gd name="T8" fmla="*/ 0 w 7340"/>
              <a:gd name="T9" fmla="*/ 0 h 237"/>
              <a:gd name="T10" fmla="*/ 3819551 w 7340"/>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40" h="237">
                <a:moveTo>
                  <a:pt x="7339" y="0"/>
                </a:moveTo>
                <a:lnTo>
                  <a:pt x="7339" y="0"/>
                </a:lnTo>
                <a:cubicBezTo>
                  <a:pt x="7339" y="128"/>
                  <a:pt x="7231" y="236"/>
                  <a:pt x="7096" y="236"/>
                </a:cubicBezTo>
                <a:cubicBezTo>
                  <a:pt x="27" y="236"/>
                  <a:pt x="27" y="236"/>
                  <a:pt x="27" y="236"/>
                </a:cubicBezTo>
                <a:cubicBezTo>
                  <a:pt x="0" y="0"/>
                  <a:pt x="0" y="0"/>
                  <a:pt x="0" y="0"/>
                </a:cubicBezTo>
                <a:lnTo>
                  <a:pt x="7339" y="0"/>
                </a:lnTo>
              </a:path>
            </a:pathLst>
          </a:custGeom>
          <a:solidFill>
            <a:srgbClr val="1D21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31" name="Freeform 1119"/>
          <p:cNvSpPr>
            <a:spLocks noChangeArrowheads="1"/>
          </p:cNvSpPr>
          <p:nvPr/>
        </p:nvSpPr>
        <p:spPr bwMode="auto">
          <a:xfrm>
            <a:off x="9727407" y="1408113"/>
            <a:ext cx="1344613" cy="2516982"/>
          </a:xfrm>
          <a:custGeom>
            <a:avLst/>
            <a:gdLst>
              <a:gd name="T0" fmla="*/ 2558341 w 5167"/>
              <a:gd name="T1" fmla="*/ 2406508 h 9677"/>
              <a:gd name="T2" fmla="*/ 2133165 w 5167"/>
              <a:gd name="T3" fmla="*/ 3218041 h 9677"/>
              <a:gd name="T4" fmla="*/ 2076961 w 5167"/>
              <a:gd name="T5" fmla="*/ 3119200 h 9677"/>
              <a:gd name="T6" fmla="*/ 1926041 w 5167"/>
              <a:gd name="T7" fmla="*/ 3108796 h 9677"/>
              <a:gd name="T8" fmla="*/ 1926041 w 5167"/>
              <a:gd name="T9" fmla="*/ 2290500 h 9677"/>
              <a:gd name="T10" fmla="*/ 1869837 w 5167"/>
              <a:gd name="T11" fmla="*/ 207565 h 9677"/>
              <a:gd name="T12" fmla="*/ 1852143 w 5167"/>
              <a:gd name="T13" fmla="*/ 4029054 h 9677"/>
              <a:gd name="T14" fmla="*/ 1750142 w 5167"/>
              <a:gd name="T15" fmla="*/ 2821118 h 9677"/>
              <a:gd name="T16" fmla="*/ 1728806 w 5167"/>
              <a:gd name="T17" fmla="*/ 432297 h 9677"/>
              <a:gd name="T18" fmla="*/ 1728806 w 5167"/>
              <a:gd name="T19" fmla="*/ 481197 h 9677"/>
              <a:gd name="T20" fmla="*/ 1690295 w 5167"/>
              <a:gd name="T21" fmla="*/ 1531509 h 9677"/>
              <a:gd name="T22" fmla="*/ 1679887 w 5167"/>
              <a:gd name="T23" fmla="*/ 4777641 h 9677"/>
              <a:gd name="T24" fmla="*/ 1634091 w 5167"/>
              <a:gd name="T25" fmla="*/ 4797929 h 9677"/>
              <a:gd name="T26" fmla="*/ 1574243 w 5167"/>
              <a:gd name="T27" fmla="*/ 4155986 h 9677"/>
              <a:gd name="T28" fmla="*/ 1574243 w 5167"/>
              <a:gd name="T29" fmla="*/ 3372544 h 9677"/>
              <a:gd name="T30" fmla="*/ 1497223 w 5167"/>
              <a:gd name="T31" fmla="*/ 3379307 h 9677"/>
              <a:gd name="T32" fmla="*/ 1479529 w 5167"/>
              <a:gd name="T33" fmla="*/ 3316361 h 9677"/>
              <a:gd name="T34" fmla="*/ 1356712 w 5167"/>
              <a:gd name="T35" fmla="*/ 2673377 h 9677"/>
              <a:gd name="T36" fmla="*/ 1353069 w 5167"/>
              <a:gd name="T37" fmla="*/ 1671966 h 9677"/>
              <a:gd name="T38" fmla="*/ 1321324 w 5167"/>
              <a:gd name="T39" fmla="*/ 4000962 h 9677"/>
              <a:gd name="T40" fmla="*/ 1321324 w 5167"/>
              <a:gd name="T41" fmla="*/ 4436901 h 9677"/>
              <a:gd name="T42" fmla="*/ 1314558 w 5167"/>
              <a:gd name="T43" fmla="*/ 3445894 h 9677"/>
              <a:gd name="T44" fmla="*/ 1271885 w 5167"/>
              <a:gd name="T45" fmla="*/ 2564653 h 9677"/>
              <a:gd name="T46" fmla="*/ 1205272 w 5167"/>
              <a:gd name="T47" fmla="*/ 1464921 h 9677"/>
              <a:gd name="T48" fmla="*/ 1205272 w 5167"/>
              <a:gd name="T49" fmla="*/ 5009136 h 9677"/>
              <a:gd name="T50" fmla="*/ 1106914 w 5167"/>
              <a:gd name="T51" fmla="*/ 1454517 h 9677"/>
              <a:gd name="T52" fmla="*/ 1072047 w 5167"/>
              <a:gd name="T53" fmla="*/ 2234317 h 9677"/>
              <a:gd name="T54" fmla="*/ 1029894 w 5167"/>
              <a:gd name="T55" fmla="*/ 4004603 h 9677"/>
              <a:gd name="T56" fmla="*/ 980454 w 5167"/>
              <a:gd name="T57" fmla="*/ 1812424 h 9677"/>
              <a:gd name="T58" fmla="*/ 976812 w 5167"/>
              <a:gd name="T59" fmla="*/ 3544215 h 9677"/>
              <a:gd name="T60" fmla="*/ 899791 w 5167"/>
              <a:gd name="T61" fmla="*/ 3762184 h 9677"/>
              <a:gd name="T62" fmla="*/ 888862 w 5167"/>
              <a:gd name="T63" fmla="*/ 3551498 h 9677"/>
              <a:gd name="T64" fmla="*/ 860760 w 5167"/>
              <a:gd name="T65" fmla="*/ 2350325 h 9677"/>
              <a:gd name="T66" fmla="*/ 811841 w 5167"/>
              <a:gd name="T67" fmla="*/ 1668845 h 9677"/>
              <a:gd name="T68" fmla="*/ 769688 w 5167"/>
              <a:gd name="T69" fmla="*/ 1781211 h 9677"/>
              <a:gd name="T70" fmla="*/ 769688 w 5167"/>
              <a:gd name="T71" fmla="*/ 1405097 h 9677"/>
              <a:gd name="T72" fmla="*/ 745229 w 5167"/>
              <a:gd name="T73" fmla="*/ 4327656 h 9677"/>
              <a:gd name="T74" fmla="*/ 745229 w 5167"/>
              <a:gd name="T75" fmla="*/ 3284628 h 9677"/>
              <a:gd name="T76" fmla="*/ 717126 w 5167"/>
              <a:gd name="T77" fmla="*/ 2241080 h 9677"/>
              <a:gd name="T78" fmla="*/ 643228 w 5167"/>
              <a:gd name="T79" fmla="*/ 84275 h 9677"/>
              <a:gd name="T80" fmla="*/ 643228 w 5167"/>
              <a:gd name="T81" fmla="*/ 84275 h 9677"/>
              <a:gd name="T82" fmla="*/ 611483 w 5167"/>
              <a:gd name="T83" fmla="*/ 5033586 h 9677"/>
              <a:gd name="T84" fmla="*/ 593789 w 5167"/>
              <a:gd name="T85" fmla="*/ 2511591 h 9677"/>
              <a:gd name="T86" fmla="*/ 572973 w 5167"/>
              <a:gd name="T87" fmla="*/ 4587763 h 9677"/>
              <a:gd name="T88" fmla="*/ 572973 w 5167"/>
              <a:gd name="T89" fmla="*/ 4071191 h 9677"/>
              <a:gd name="T90" fmla="*/ 470972 w 5167"/>
              <a:gd name="T91" fmla="*/ 3445894 h 9677"/>
              <a:gd name="T92" fmla="*/ 439227 w 5167"/>
              <a:gd name="T93" fmla="*/ 3481269 h 9677"/>
              <a:gd name="T94" fmla="*/ 414768 w 5167"/>
              <a:gd name="T95" fmla="*/ 2947530 h 9677"/>
              <a:gd name="T96" fmla="*/ 344512 w 5167"/>
              <a:gd name="T97" fmla="*/ 2855972 h 9677"/>
              <a:gd name="T98" fmla="*/ 344512 w 5167"/>
              <a:gd name="T99" fmla="*/ 2905392 h 9677"/>
              <a:gd name="T100" fmla="*/ 291951 w 5167"/>
              <a:gd name="T101" fmla="*/ 2487141 h 9677"/>
              <a:gd name="T102" fmla="*/ 277900 w 5167"/>
              <a:gd name="T103" fmla="*/ 4011886 h 9677"/>
              <a:gd name="T104" fmla="*/ 182664 w 5167"/>
              <a:gd name="T105" fmla="*/ 2877301 h 9677"/>
              <a:gd name="T106" fmla="*/ 182664 w 5167"/>
              <a:gd name="T107" fmla="*/ 818296 h 9677"/>
              <a:gd name="T108" fmla="*/ 182664 w 5167"/>
              <a:gd name="T109" fmla="*/ 4436901 h 9677"/>
              <a:gd name="T110" fmla="*/ 161848 w 5167"/>
              <a:gd name="T111" fmla="*/ 5033586 h 9677"/>
              <a:gd name="T112" fmla="*/ 161848 w 5167"/>
              <a:gd name="T113" fmla="*/ 4454068 h 9677"/>
              <a:gd name="T114" fmla="*/ 154562 w 5167"/>
              <a:gd name="T115" fmla="*/ 5033586 h 9677"/>
              <a:gd name="T116" fmla="*/ 87949 w 5167"/>
              <a:gd name="T117" fmla="*/ 4801571 h 9677"/>
              <a:gd name="T118" fmla="*/ 52562 w 5167"/>
              <a:gd name="T119" fmla="*/ 1717745 h 9677"/>
              <a:gd name="T120" fmla="*/ 14051 w 5167"/>
              <a:gd name="T121" fmla="*/ 1960164 h 9677"/>
              <a:gd name="T122" fmla="*/ 0 w 5167"/>
              <a:gd name="T123" fmla="*/ 1651158 h 9677"/>
              <a:gd name="T124" fmla="*/ 0 w 5167"/>
              <a:gd name="T125" fmla="*/ 2416912 h 96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7" h="9677">
                <a:moveTo>
                  <a:pt x="5146" y="1925"/>
                </a:moveTo>
                <a:lnTo>
                  <a:pt x="5146" y="1925"/>
                </a:lnTo>
                <a:cubicBezTo>
                  <a:pt x="5152" y="1925"/>
                  <a:pt x="5159" y="1918"/>
                  <a:pt x="5166" y="1918"/>
                </a:cubicBezTo>
                <a:cubicBezTo>
                  <a:pt x="5166" y="1722"/>
                  <a:pt x="5166" y="1722"/>
                  <a:pt x="5166" y="1722"/>
                </a:cubicBezTo>
                <a:cubicBezTo>
                  <a:pt x="5159" y="1722"/>
                  <a:pt x="5152" y="1722"/>
                  <a:pt x="5146" y="1715"/>
                </a:cubicBezTo>
                <a:cubicBezTo>
                  <a:pt x="5146" y="1925"/>
                  <a:pt x="5146" y="1925"/>
                  <a:pt x="5146" y="1925"/>
                </a:cubicBezTo>
                <a:close/>
                <a:moveTo>
                  <a:pt x="5146" y="9190"/>
                </a:moveTo>
                <a:lnTo>
                  <a:pt x="5146" y="9190"/>
                </a:lnTo>
                <a:cubicBezTo>
                  <a:pt x="5146" y="8495"/>
                  <a:pt x="5146" y="8495"/>
                  <a:pt x="5146" y="8495"/>
                </a:cubicBezTo>
                <a:cubicBezTo>
                  <a:pt x="5152" y="8495"/>
                  <a:pt x="5159" y="8495"/>
                  <a:pt x="5166" y="8495"/>
                </a:cubicBezTo>
                <a:cubicBezTo>
                  <a:pt x="5166" y="9157"/>
                  <a:pt x="5166" y="9157"/>
                  <a:pt x="5166" y="9157"/>
                </a:cubicBezTo>
                <a:cubicBezTo>
                  <a:pt x="5159" y="9170"/>
                  <a:pt x="5159" y="9177"/>
                  <a:pt x="5152" y="9190"/>
                </a:cubicBezTo>
                <a:cubicBezTo>
                  <a:pt x="5152" y="9190"/>
                  <a:pt x="5152" y="9190"/>
                  <a:pt x="5146" y="9190"/>
                </a:cubicBezTo>
                <a:close/>
                <a:moveTo>
                  <a:pt x="5146" y="6719"/>
                </a:moveTo>
                <a:lnTo>
                  <a:pt x="5146" y="6719"/>
                </a:lnTo>
                <a:cubicBezTo>
                  <a:pt x="5146" y="6651"/>
                  <a:pt x="5146" y="6651"/>
                  <a:pt x="5146" y="6651"/>
                </a:cubicBezTo>
                <a:cubicBezTo>
                  <a:pt x="5152" y="6645"/>
                  <a:pt x="5159" y="6631"/>
                  <a:pt x="5166" y="6624"/>
                </a:cubicBezTo>
                <a:cubicBezTo>
                  <a:pt x="5166" y="6739"/>
                  <a:pt x="5166" y="6739"/>
                  <a:pt x="5166" y="6739"/>
                </a:cubicBezTo>
                <a:cubicBezTo>
                  <a:pt x="5159" y="6732"/>
                  <a:pt x="5152" y="6726"/>
                  <a:pt x="5146" y="6719"/>
                </a:cubicBezTo>
                <a:close/>
                <a:moveTo>
                  <a:pt x="5146" y="6152"/>
                </a:moveTo>
                <a:lnTo>
                  <a:pt x="5146" y="6152"/>
                </a:lnTo>
                <a:cubicBezTo>
                  <a:pt x="5146" y="5922"/>
                  <a:pt x="5146" y="5922"/>
                  <a:pt x="5146" y="5922"/>
                </a:cubicBezTo>
                <a:cubicBezTo>
                  <a:pt x="5152" y="5922"/>
                  <a:pt x="5159" y="5929"/>
                  <a:pt x="5166" y="5929"/>
                </a:cubicBezTo>
                <a:cubicBezTo>
                  <a:pt x="5166" y="6010"/>
                  <a:pt x="5166" y="6010"/>
                  <a:pt x="5166" y="6010"/>
                </a:cubicBezTo>
                <a:cubicBezTo>
                  <a:pt x="5159" y="6017"/>
                  <a:pt x="5152" y="6023"/>
                  <a:pt x="5152" y="6037"/>
                </a:cubicBezTo>
                <a:cubicBezTo>
                  <a:pt x="5152" y="6057"/>
                  <a:pt x="5159" y="6071"/>
                  <a:pt x="5166" y="6078"/>
                </a:cubicBezTo>
                <a:cubicBezTo>
                  <a:pt x="5166" y="6172"/>
                  <a:pt x="5166" y="6172"/>
                  <a:pt x="5166" y="6172"/>
                </a:cubicBezTo>
                <a:cubicBezTo>
                  <a:pt x="5159" y="6165"/>
                  <a:pt x="5152" y="6159"/>
                  <a:pt x="5146" y="6152"/>
                </a:cubicBezTo>
                <a:close/>
                <a:moveTo>
                  <a:pt x="4916" y="1952"/>
                </a:moveTo>
                <a:lnTo>
                  <a:pt x="4916" y="1952"/>
                </a:lnTo>
                <a:cubicBezTo>
                  <a:pt x="5004" y="1945"/>
                  <a:pt x="5092" y="1945"/>
                  <a:pt x="5146" y="1925"/>
                </a:cubicBezTo>
                <a:cubicBezTo>
                  <a:pt x="5146" y="1715"/>
                  <a:pt x="5146" y="1715"/>
                  <a:pt x="5146" y="1715"/>
                </a:cubicBezTo>
                <a:cubicBezTo>
                  <a:pt x="5112" y="1695"/>
                  <a:pt x="5078" y="1675"/>
                  <a:pt x="5051" y="1634"/>
                </a:cubicBezTo>
                <a:cubicBezTo>
                  <a:pt x="4990" y="1621"/>
                  <a:pt x="4957" y="1634"/>
                  <a:pt x="4916" y="1648"/>
                </a:cubicBezTo>
                <a:cubicBezTo>
                  <a:pt x="4916" y="1952"/>
                  <a:pt x="4916" y="1952"/>
                  <a:pt x="4916" y="1952"/>
                </a:cubicBezTo>
                <a:close/>
                <a:moveTo>
                  <a:pt x="5146" y="5922"/>
                </a:moveTo>
                <a:lnTo>
                  <a:pt x="5146" y="5922"/>
                </a:lnTo>
                <a:cubicBezTo>
                  <a:pt x="5146" y="6152"/>
                  <a:pt x="5146" y="6152"/>
                  <a:pt x="5146" y="6152"/>
                </a:cubicBezTo>
                <a:cubicBezTo>
                  <a:pt x="5085" y="6091"/>
                  <a:pt x="5004" y="6044"/>
                  <a:pt x="4916" y="6003"/>
                </a:cubicBezTo>
                <a:cubicBezTo>
                  <a:pt x="4916" y="5861"/>
                  <a:pt x="4916" y="5861"/>
                  <a:pt x="4916" y="5861"/>
                </a:cubicBezTo>
                <a:cubicBezTo>
                  <a:pt x="4997" y="5875"/>
                  <a:pt x="5071" y="5895"/>
                  <a:pt x="5146" y="5922"/>
                </a:cubicBezTo>
                <a:close/>
                <a:moveTo>
                  <a:pt x="5146" y="6651"/>
                </a:moveTo>
                <a:lnTo>
                  <a:pt x="5146" y="6651"/>
                </a:lnTo>
                <a:cubicBezTo>
                  <a:pt x="5146" y="6719"/>
                  <a:pt x="5146" y="6719"/>
                  <a:pt x="5146" y="6719"/>
                </a:cubicBezTo>
                <a:cubicBezTo>
                  <a:pt x="5139" y="6712"/>
                  <a:pt x="5139" y="6705"/>
                  <a:pt x="5132" y="6705"/>
                </a:cubicBezTo>
                <a:cubicBezTo>
                  <a:pt x="5132" y="6685"/>
                  <a:pt x="5139" y="6665"/>
                  <a:pt x="5146" y="6651"/>
                </a:cubicBezTo>
                <a:close/>
                <a:moveTo>
                  <a:pt x="5146" y="8495"/>
                </a:moveTo>
                <a:lnTo>
                  <a:pt x="5146" y="8495"/>
                </a:lnTo>
                <a:cubicBezTo>
                  <a:pt x="5146" y="9190"/>
                  <a:pt x="5146" y="9190"/>
                  <a:pt x="5146" y="9190"/>
                </a:cubicBezTo>
                <a:cubicBezTo>
                  <a:pt x="5132" y="9184"/>
                  <a:pt x="5132" y="9163"/>
                  <a:pt x="5132" y="9143"/>
                </a:cubicBezTo>
                <a:cubicBezTo>
                  <a:pt x="5125" y="9082"/>
                  <a:pt x="5085" y="9177"/>
                  <a:pt x="5031" y="9143"/>
                </a:cubicBezTo>
                <a:cubicBezTo>
                  <a:pt x="5011" y="9069"/>
                  <a:pt x="4923" y="9069"/>
                  <a:pt x="4929" y="8968"/>
                </a:cubicBezTo>
                <a:cubicBezTo>
                  <a:pt x="4923" y="8968"/>
                  <a:pt x="4923" y="8968"/>
                  <a:pt x="4916" y="8968"/>
                </a:cubicBezTo>
                <a:cubicBezTo>
                  <a:pt x="4916" y="8333"/>
                  <a:pt x="4916" y="8333"/>
                  <a:pt x="4916" y="8333"/>
                </a:cubicBezTo>
                <a:cubicBezTo>
                  <a:pt x="4970" y="8380"/>
                  <a:pt x="5031" y="8414"/>
                  <a:pt x="5105" y="8427"/>
                </a:cubicBezTo>
                <a:cubicBezTo>
                  <a:pt x="5065" y="8488"/>
                  <a:pt x="5092" y="8495"/>
                  <a:pt x="5146" y="8495"/>
                </a:cubicBezTo>
                <a:close/>
                <a:moveTo>
                  <a:pt x="4916" y="9676"/>
                </a:moveTo>
                <a:lnTo>
                  <a:pt x="4916" y="9676"/>
                </a:lnTo>
                <a:cubicBezTo>
                  <a:pt x="4916" y="9601"/>
                  <a:pt x="4916" y="9601"/>
                  <a:pt x="4916" y="9601"/>
                </a:cubicBezTo>
                <a:cubicBezTo>
                  <a:pt x="4984" y="9629"/>
                  <a:pt x="5065" y="9635"/>
                  <a:pt x="5132" y="9662"/>
                </a:cubicBezTo>
                <a:cubicBezTo>
                  <a:pt x="5132" y="9662"/>
                  <a:pt x="5132" y="9669"/>
                  <a:pt x="5132" y="9676"/>
                </a:cubicBezTo>
                <a:cubicBezTo>
                  <a:pt x="4916" y="9676"/>
                  <a:pt x="4916" y="9676"/>
                  <a:pt x="4916" y="9676"/>
                </a:cubicBezTo>
                <a:close/>
                <a:moveTo>
                  <a:pt x="4916" y="9520"/>
                </a:moveTo>
                <a:lnTo>
                  <a:pt x="4916" y="9520"/>
                </a:lnTo>
                <a:cubicBezTo>
                  <a:pt x="4916" y="9507"/>
                  <a:pt x="4916" y="9507"/>
                  <a:pt x="4916" y="9507"/>
                </a:cubicBezTo>
                <a:cubicBezTo>
                  <a:pt x="4923" y="9507"/>
                  <a:pt x="4923" y="9507"/>
                  <a:pt x="4929" y="9514"/>
                </a:cubicBezTo>
                <a:cubicBezTo>
                  <a:pt x="4923" y="9520"/>
                  <a:pt x="4923" y="9520"/>
                  <a:pt x="4916" y="9520"/>
                </a:cubicBezTo>
                <a:close/>
                <a:moveTo>
                  <a:pt x="4916" y="7705"/>
                </a:moveTo>
                <a:lnTo>
                  <a:pt x="4916" y="7705"/>
                </a:lnTo>
                <a:cubicBezTo>
                  <a:pt x="4916" y="7637"/>
                  <a:pt x="4916" y="7637"/>
                  <a:pt x="4916" y="7637"/>
                </a:cubicBezTo>
                <a:cubicBezTo>
                  <a:pt x="4990" y="7604"/>
                  <a:pt x="5078" y="7590"/>
                  <a:pt x="5078" y="7516"/>
                </a:cubicBezTo>
                <a:cubicBezTo>
                  <a:pt x="5112" y="7536"/>
                  <a:pt x="5125" y="7570"/>
                  <a:pt x="5132" y="7617"/>
                </a:cubicBezTo>
                <a:cubicBezTo>
                  <a:pt x="5058" y="7644"/>
                  <a:pt x="5004" y="7691"/>
                  <a:pt x="4916" y="7705"/>
                </a:cubicBezTo>
                <a:close/>
                <a:moveTo>
                  <a:pt x="4916" y="7462"/>
                </a:moveTo>
                <a:lnTo>
                  <a:pt x="4916" y="7462"/>
                </a:lnTo>
                <a:cubicBezTo>
                  <a:pt x="4916" y="7286"/>
                  <a:pt x="4916" y="7286"/>
                  <a:pt x="4916" y="7286"/>
                </a:cubicBezTo>
                <a:cubicBezTo>
                  <a:pt x="4950" y="7313"/>
                  <a:pt x="4970" y="7354"/>
                  <a:pt x="4977" y="7421"/>
                </a:cubicBezTo>
                <a:cubicBezTo>
                  <a:pt x="4936" y="7381"/>
                  <a:pt x="4923" y="7394"/>
                  <a:pt x="4929" y="7469"/>
                </a:cubicBezTo>
                <a:cubicBezTo>
                  <a:pt x="4923" y="7469"/>
                  <a:pt x="4923" y="7462"/>
                  <a:pt x="4916" y="7462"/>
                </a:cubicBezTo>
                <a:close/>
                <a:moveTo>
                  <a:pt x="4916" y="4943"/>
                </a:moveTo>
                <a:lnTo>
                  <a:pt x="4916" y="4943"/>
                </a:lnTo>
                <a:cubicBezTo>
                  <a:pt x="4916" y="4626"/>
                  <a:pt x="4916" y="4626"/>
                  <a:pt x="4916" y="4626"/>
                </a:cubicBezTo>
                <a:cubicBezTo>
                  <a:pt x="4963" y="4727"/>
                  <a:pt x="4984" y="4855"/>
                  <a:pt x="4916" y="4943"/>
                </a:cubicBezTo>
                <a:close/>
                <a:moveTo>
                  <a:pt x="4659" y="0"/>
                </a:moveTo>
                <a:lnTo>
                  <a:pt x="4659" y="0"/>
                </a:lnTo>
                <a:cubicBezTo>
                  <a:pt x="4383" y="0"/>
                  <a:pt x="4383" y="0"/>
                  <a:pt x="4383" y="0"/>
                </a:cubicBezTo>
                <a:cubicBezTo>
                  <a:pt x="4383" y="115"/>
                  <a:pt x="4437" y="230"/>
                  <a:pt x="4504" y="324"/>
                </a:cubicBezTo>
                <a:cubicBezTo>
                  <a:pt x="4491" y="635"/>
                  <a:pt x="4423" y="1067"/>
                  <a:pt x="4524" y="1357"/>
                </a:cubicBezTo>
                <a:cubicBezTo>
                  <a:pt x="4605" y="1357"/>
                  <a:pt x="4599" y="1526"/>
                  <a:pt x="4626" y="1681"/>
                </a:cubicBezTo>
                <a:cubicBezTo>
                  <a:pt x="4470" y="1783"/>
                  <a:pt x="4302" y="1877"/>
                  <a:pt x="4146" y="1979"/>
                </a:cubicBezTo>
                <a:cubicBezTo>
                  <a:pt x="4146" y="2269"/>
                  <a:pt x="4146" y="2269"/>
                  <a:pt x="4146" y="2269"/>
                </a:cubicBezTo>
                <a:cubicBezTo>
                  <a:pt x="4146" y="2269"/>
                  <a:pt x="4146" y="2269"/>
                  <a:pt x="4153" y="2269"/>
                </a:cubicBezTo>
                <a:cubicBezTo>
                  <a:pt x="4153" y="2175"/>
                  <a:pt x="4153" y="2175"/>
                  <a:pt x="4153" y="2175"/>
                </a:cubicBezTo>
                <a:cubicBezTo>
                  <a:pt x="4315" y="2154"/>
                  <a:pt x="4369" y="2073"/>
                  <a:pt x="4551" y="2026"/>
                </a:cubicBezTo>
                <a:cubicBezTo>
                  <a:pt x="4524" y="2019"/>
                  <a:pt x="4491" y="2019"/>
                  <a:pt x="4504" y="1979"/>
                </a:cubicBezTo>
                <a:cubicBezTo>
                  <a:pt x="4578" y="2060"/>
                  <a:pt x="4713" y="1958"/>
                  <a:pt x="4700" y="2026"/>
                </a:cubicBezTo>
                <a:cubicBezTo>
                  <a:pt x="4761" y="1979"/>
                  <a:pt x="4842" y="1965"/>
                  <a:pt x="4916" y="1952"/>
                </a:cubicBezTo>
                <a:cubicBezTo>
                  <a:pt x="4916" y="1648"/>
                  <a:pt x="4916" y="1648"/>
                  <a:pt x="4916" y="1648"/>
                </a:cubicBezTo>
                <a:cubicBezTo>
                  <a:pt x="4902" y="1648"/>
                  <a:pt x="4896" y="1654"/>
                  <a:pt x="4875" y="1654"/>
                </a:cubicBezTo>
                <a:cubicBezTo>
                  <a:pt x="4767" y="1182"/>
                  <a:pt x="4572" y="621"/>
                  <a:pt x="4659" y="0"/>
                </a:cubicBezTo>
                <a:close/>
                <a:moveTo>
                  <a:pt x="4916" y="4626"/>
                </a:moveTo>
                <a:lnTo>
                  <a:pt x="4916" y="4626"/>
                </a:lnTo>
                <a:cubicBezTo>
                  <a:pt x="4916" y="4943"/>
                  <a:pt x="4916" y="4943"/>
                  <a:pt x="4916" y="4943"/>
                </a:cubicBezTo>
                <a:cubicBezTo>
                  <a:pt x="4916" y="4950"/>
                  <a:pt x="4909" y="4950"/>
                  <a:pt x="4902" y="4957"/>
                </a:cubicBezTo>
                <a:cubicBezTo>
                  <a:pt x="4788" y="4862"/>
                  <a:pt x="4781" y="4592"/>
                  <a:pt x="4754" y="4491"/>
                </a:cubicBezTo>
                <a:cubicBezTo>
                  <a:pt x="4788" y="4443"/>
                  <a:pt x="4869" y="4518"/>
                  <a:pt x="4916" y="4626"/>
                </a:cubicBezTo>
                <a:close/>
                <a:moveTo>
                  <a:pt x="4916" y="5861"/>
                </a:moveTo>
                <a:lnTo>
                  <a:pt x="4916" y="5861"/>
                </a:lnTo>
                <a:cubicBezTo>
                  <a:pt x="4916" y="6003"/>
                  <a:pt x="4916" y="6003"/>
                  <a:pt x="4916" y="6003"/>
                </a:cubicBezTo>
                <a:cubicBezTo>
                  <a:pt x="4713" y="5922"/>
                  <a:pt x="4464" y="5915"/>
                  <a:pt x="4275" y="5990"/>
                </a:cubicBezTo>
                <a:cubicBezTo>
                  <a:pt x="4288" y="5969"/>
                  <a:pt x="4302" y="5949"/>
                  <a:pt x="4302" y="5915"/>
                </a:cubicBezTo>
                <a:cubicBezTo>
                  <a:pt x="4214" y="5949"/>
                  <a:pt x="4193" y="5922"/>
                  <a:pt x="4146" y="5902"/>
                </a:cubicBezTo>
                <a:cubicBezTo>
                  <a:pt x="4146" y="5747"/>
                  <a:pt x="4146" y="5747"/>
                  <a:pt x="4146" y="5747"/>
                </a:cubicBezTo>
                <a:cubicBezTo>
                  <a:pt x="4383" y="5807"/>
                  <a:pt x="4653" y="5807"/>
                  <a:pt x="4916" y="5861"/>
                </a:cubicBezTo>
                <a:close/>
                <a:moveTo>
                  <a:pt x="4916" y="7286"/>
                </a:moveTo>
                <a:lnTo>
                  <a:pt x="4916" y="7286"/>
                </a:lnTo>
                <a:cubicBezTo>
                  <a:pt x="4916" y="7462"/>
                  <a:pt x="4916" y="7462"/>
                  <a:pt x="4916" y="7462"/>
                </a:cubicBezTo>
                <a:cubicBezTo>
                  <a:pt x="4828" y="7401"/>
                  <a:pt x="4680" y="7367"/>
                  <a:pt x="4605" y="7469"/>
                </a:cubicBezTo>
                <a:cubicBezTo>
                  <a:pt x="4558" y="7455"/>
                  <a:pt x="4511" y="7340"/>
                  <a:pt x="4430" y="7442"/>
                </a:cubicBezTo>
                <a:cubicBezTo>
                  <a:pt x="4302" y="7448"/>
                  <a:pt x="4376" y="7259"/>
                  <a:pt x="4254" y="7273"/>
                </a:cubicBezTo>
                <a:cubicBezTo>
                  <a:pt x="4342" y="7246"/>
                  <a:pt x="4369" y="7158"/>
                  <a:pt x="4430" y="7097"/>
                </a:cubicBezTo>
                <a:cubicBezTo>
                  <a:pt x="4383" y="7057"/>
                  <a:pt x="4362" y="7104"/>
                  <a:pt x="4275" y="7077"/>
                </a:cubicBezTo>
                <a:cubicBezTo>
                  <a:pt x="4322" y="7050"/>
                  <a:pt x="4315" y="6982"/>
                  <a:pt x="4403" y="7003"/>
                </a:cubicBezTo>
                <a:cubicBezTo>
                  <a:pt x="4369" y="6962"/>
                  <a:pt x="4302" y="6969"/>
                  <a:pt x="4302" y="6901"/>
                </a:cubicBezTo>
                <a:cubicBezTo>
                  <a:pt x="4248" y="6935"/>
                  <a:pt x="4200" y="6976"/>
                  <a:pt x="4146" y="7009"/>
                </a:cubicBezTo>
                <a:cubicBezTo>
                  <a:pt x="4146" y="6868"/>
                  <a:pt x="4146" y="6868"/>
                  <a:pt x="4146" y="6868"/>
                </a:cubicBezTo>
                <a:cubicBezTo>
                  <a:pt x="4146" y="6854"/>
                  <a:pt x="4153" y="6840"/>
                  <a:pt x="4153" y="6827"/>
                </a:cubicBezTo>
                <a:cubicBezTo>
                  <a:pt x="4349" y="6827"/>
                  <a:pt x="4349" y="6827"/>
                  <a:pt x="4349" y="6827"/>
                </a:cubicBezTo>
                <a:cubicBezTo>
                  <a:pt x="4410" y="6800"/>
                  <a:pt x="4410" y="6732"/>
                  <a:pt x="4349" y="6705"/>
                </a:cubicBezTo>
                <a:cubicBezTo>
                  <a:pt x="4443" y="6624"/>
                  <a:pt x="4531" y="6759"/>
                  <a:pt x="4504" y="6874"/>
                </a:cubicBezTo>
                <a:cubicBezTo>
                  <a:pt x="4585" y="6962"/>
                  <a:pt x="4788" y="7145"/>
                  <a:pt x="4653" y="7219"/>
                </a:cubicBezTo>
                <a:cubicBezTo>
                  <a:pt x="4740" y="7232"/>
                  <a:pt x="4848" y="7226"/>
                  <a:pt x="4916" y="7286"/>
                </a:cubicBezTo>
                <a:close/>
                <a:moveTo>
                  <a:pt x="4916" y="7637"/>
                </a:moveTo>
                <a:lnTo>
                  <a:pt x="4916" y="7637"/>
                </a:lnTo>
                <a:cubicBezTo>
                  <a:pt x="4916" y="7705"/>
                  <a:pt x="4916" y="7705"/>
                  <a:pt x="4916" y="7705"/>
                </a:cubicBezTo>
                <a:cubicBezTo>
                  <a:pt x="4889" y="7712"/>
                  <a:pt x="4862" y="7718"/>
                  <a:pt x="4828" y="7712"/>
                </a:cubicBezTo>
                <a:cubicBezTo>
                  <a:pt x="4848" y="7678"/>
                  <a:pt x="4882" y="7658"/>
                  <a:pt x="4916" y="7637"/>
                </a:cubicBezTo>
                <a:close/>
                <a:moveTo>
                  <a:pt x="4916" y="8333"/>
                </a:moveTo>
                <a:lnTo>
                  <a:pt x="4916" y="8333"/>
                </a:lnTo>
                <a:cubicBezTo>
                  <a:pt x="4767" y="8191"/>
                  <a:pt x="4720" y="7928"/>
                  <a:pt x="4754" y="7691"/>
                </a:cubicBezTo>
                <a:cubicBezTo>
                  <a:pt x="4680" y="7691"/>
                  <a:pt x="4680" y="7617"/>
                  <a:pt x="4626" y="7590"/>
                </a:cubicBezTo>
                <a:cubicBezTo>
                  <a:pt x="4626" y="7637"/>
                  <a:pt x="4545" y="7610"/>
                  <a:pt x="4551" y="7664"/>
                </a:cubicBezTo>
                <a:cubicBezTo>
                  <a:pt x="4659" y="7725"/>
                  <a:pt x="4646" y="7908"/>
                  <a:pt x="4653" y="8063"/>
                </a:cubicBezTo>
                <a:cubicBezTo>
                  <a:pt x="4511" y="8103"/>
                  <a:pt x="4356" y="8333"/>
                  <a:pt x="4173" y="8184"/>
                </a:cubicBezTo>
                <a:cubicBezTo>
                  <a:pt x="4166" y="8191"/>
                  <a:pt x="4153" y="8191"/>
                  <a:pt x="4146" y="8198"/>
                </a:cubicBezTo>
                <a:cubicBezTo>
                  <a:pt x="4146" y="8515"/>
                  <a:pt x="4146" y="8515"/>
                  <a:pt x="4146" y="8515"/>
                </a:cubicBezTo>
                <a:cubicBezTo>
                  <a:pt x="4153" y="8522"/>
                  <a:pt x="4160" y="8529"/>
                  <a:pt x="4173" y="8529"/>
                </a:cubicBezTo>
                <a:cubicBezTo>
                  <a:pt x="4180" y="8495"/>
                  <a:pt x="4180" y="8468"/>
                  <a:pt x="4227" y="8481"/>
                </a:cubicBezTo>
                <a:cubicBezTo>
                  <a:pt x="4227" y="8603"/>
                  <a:pt x="4275" y="8529"/>
                  <a:pt x="4275" y="8502"/>
                </a:cubicBezTo>
                <a:cubicBezTo>
                  <a:pt x="4335" y="8508"/>
                  <a:pt x="4288" y="8617"/>
                  <a:pt x="4376" y="8603"/>
                </a:cubicBezTo>
                <a:cubicBezTo>
                  <a:pt x="4389" y="8562"/>
                  <a:pt x="4342" y="8535"/>
                  <a:pt x="4376" y="8529"/>
                </a:cubicBezTo>
                <a:cubicBezTo>
                  <a:pt x="4376" y="8617"/>
                  <a:pt x="4572" y="8589"/>
                  <a:pt x="4450" y="8650"/>
                </a:cubicBezTo>
                <a:cubicBezTo>
                  <a:pt x="4592" y="8650"/>
                  <a:pt x="4673" y="8799"/>
                  <a:pt x="4605" y="8920"/>
                </a:cubicBezTo>
                <a:cubicBezTo>
                  <a:pt x="4666" y="8954"/>
                  <a:pt x="4680" y="8826"/>
                  <a:pt x="4700" y="8900"/>
                </a:cubicBezTo>
                <a:cubicBezTo>
                  <a:pt x="4666" y="8900"/>
                  <a:pt x="4680" y="8954"/>
                  <a:pt x="4680" y="8995"/>
                </a:cubicBezTo>
                <a:cubicBezTo>
                  <a:pt x="4747" y="8995"/>
                  <a:pt x="4727" y="8954"/>
                  <a:pt x="4781" y="8995"/>
                </a:cubicBezTo>
                <a:cubicBezTo>
                  <a:pt x="4781" y="8968"/>
                  <a:pt x="4774" y="8927"/>
                  <a:pt x="4801" y="8920"/>
                </a:cubicBezTo>
                <a:cubicBezTo>
                  <a:pt x="4788" y="9042"/>
                  <a:pt x="4835" y="8954"/>
                  <a:pt x="4916" y="8968"/>
                </a:cubicBezTo>
                <a:cubicBezTo>
                  <a:pt x="4916" y="8333"/>
                  <a:pt x="4916" y="8333"/>
                  <a:pt x="4916" y="8333"/>
                </a:cubicBezTo>
                <a:close/>
                <a:moveTo>
                  <a:pt x="4916" y="9507"/>
                </a:moveTo>
                <a:lnTo>
                  <a:pt x="4916" y="9507"/>
                </a:lnTo>
                <a:cubicBezTo>
                  <a:pt x="4916" y="9520"/>
                  <a:pt x="4916" y="9520"/>
                  <a:pt x="4916" y="9520"/>
                </a:cubicBezTo>
                <a:cubicBezTo>
                  <a:pt x="4896" y="9534"/>
                  <a:pt x="4882" y="9514"/>
                  <a:pt x="4855" y="9561"/>
                </a:cubicBezTo>
                <a:cubicBezTo>
                  <a:pt x="4869" y="9581"/>
                  <a:pt x="4889" y="9595"/>
                  <a:pt x="4916" y="9601"/>
                </a:cubicBezTo>
                <a:cubicBezTo>
                  <a:pt x="4916" y="9676"/>
                  <a:pt x="4916" y="9676"/>
                  <a:pt x="4916" y="9676"/>
                </a:cubicBezTo>
                <a:cubicBezTo>
                  <a:pt x="4808" y="9676"/>
                  <a:pt x="4808" y="9676"/>
                  <a:pt x="4808" y="9676"/>
                </a:cubicBezTo>
                <a:cubicBezTo>
                  <a:pt x="4815" y="9655"/>
                  <a:pt x="4815" y="9635"/>
                  <a:pt x="4828" y="9608"/>
                </a:cubicBezTo>
                <a:cubicBezTo>
                  <a:pt x="4808" y="9527"/>
                  <a:pt x="4781" y="9601"/>
                  <a:pt x="4700" y="9588"/>
                </a:cubicBezTo>
                <a:cubicBezTo>
                  <a:pt x="4727" y="9480"/>
                  <a:pt x="4828" y="9453"/>
                  <a:pt x="4916" y="9507"/>
                </a:cubicBezTo>
                <a:close/>
                <a:moveTo>
                  <a:pt x="4146" y="6273"/>
                </a:moveTo>
                <a:lnTo>
                  <a:pt x="4146" y="6273"/>
                </a:lnTo>
                <a:cubicBezTo>
                  <a:pt x="4146" y="6199"/>
                  <a:pt x="4146" y="6199"/>
                  <a:pt x="4146" y="6199"/>
                </a:cubicBezTo>
                <a:cubicBezTo>
                  <a:pt x="4193" y="6213"/>
                  <a:pt x="4146" y="6172"/>
                  <a:pt x="4173" y="6091"/>
                </a:cubicBezTo>
                <a:cubicBezTo>
                  <a:pt x="4254" y="6057"/>
                  <a:pt x="4193" y="6172"/>
                  <a:pt x="4275" y="6138"/>
                </a:cubicBezTo>
                <a:cubicBezTo>
                  <a:pt x="4254" y="6213"/>
                  <a:pt x="4193" y="6213"/>
                  <a:pt x="4329" y="6213"/>
                </a:cubicBezTo>
                <a:cubicBezTo>
                  <a:pt x="4302" y="6314"/>
                  <a:pt x="4315" y="6341"/>
                  <a:pt x="4329" y="6435"/>
                </a:cubicBezTo>
                <a:cubicBezTo>
                  <a:pt x="4200" y="6435"/>
                  <a:pt x="4200" y="6435"/>
                  <a:pt x="4200" y="6435"/>
                </a:cubicBezTo>
                <a:cubicBezTo>
                  <a:pt x="4146" y="6368"/>
                  <a:pt x="4207" y="6300"/>
                  <a:pt x="4146" y="6273"/>
                </a:cubicBezTo>
                <a:close/>
                <a:moveTo>
                  <a:pt x="4146" y="4606"/>
                </a:moveTo>
                <a:lnTo>
                  <a:pt x="4146" y="4606"/>
                </a:lnTo>
                <a:cubicBezTo>
                  <a:pt x="4146" y="4477"/>
                  <a:pt x="4146" y="4477"/>
                  <a:pt x="4146" y="4477"/>
                </a:cubicBezTo>
                <a:cubicBezTo>
                  <a:pt x="4173" y="4470"/>
                  <a:pt x="4200" y="4470"/>
                  <a:pt x="4227" y="4464"/>
                </a:cubicBezTo>
                <a:cubicBezTo>
                  <a:pt x="4214" y="4383"/>
                  <a:pt x="4234" y="4342"/>
                  <a:pt x="4275" y="4315"/>
                </a:cubicBezTo>
                <a:cubicBezTo>
                  <a:pt x="4295" y="4329"/>
                  <a:pt x="4315" y="4342"/>
                  <a:pt x="4349" y="4342"/>
                </a:cubicBezTo>
                <a:cubicBezTo>
                  <a:pt x="4349" y="4464"/>
                  <a:pt x="4349" y="4464"/>
                  <a:pt x="4349" y="4464"/>
                </a:cubicBezTo>
                <a:cubicBezTo>
                  <a:pt x="4268" y="4477"/>
                  <a:pt x="4214" y="4572"/>
                  <a:pt x="4146" y="4606"/>
                </a:cubicBezTo>
                <a:close/>
                <a:moveTo>
                  <a:pt x="4146" y="1979"/>
                </a:moveTo>
                <a:lnTo>
                  <a:pt x="4146" y="1979"/>
                </a:lnTo>
                <a:cubicBezTo>
                  <a:pt x="4133" y="1992"/>
                  <a:pt x="4119" y="1999"/>
                  <a:pt x="4099" y="2013"/>
                </a:cubicBezTo>
                <a:cubicBezTo>
                  <a:pt x="4099" y="2269"/>
                  <a:pt x="4099" y="2269"/>
                  <a:pt x="4099" y="2269"/>
                </a:cubicBezTo>
                <a:cubicBezTo>
                  <a:pt x="4119" y="2262"/>
                  <a:pt x="4133" y="2262"/>
                  <a:pt x="4146" y="2269"/>
                </a:cubicBezTo>
                <a:cubicBezTo>
                  <a:pt x="4146" y="1979"/>
                  <a:pt x="4146" y="1979"/>
                  <a:pt x="4146" y="1979"/>
                </a:cubicBezTo>
                <a:close/>
                <a:moveTo>
                  <a:pt x="4146" y="4477"/>
                </a:moveTo>
                <a:lnTo>
                  <a:pt x="4146" y="4477"/>
                </a:lnTo>
                <a:cubicBezTo>
                  <a:pt x="4146" y="4606"/>
                  <a:pt x="4146" y="4606"/>
                  <a:pt x="4146" y="4606"/>
                </a:cubicBezTo>
                <a:cubicBezTo>
                  <a:pt x="4133" y="4606"/>
                  <a:pt x="4119" y="4612"/>
                  <a:pt x="4099" y="4612"/>
                </a:cubicBezTo>
                <a:cubicBezTo>
                  <a:pt x="4099" y="4484"/>
                  <a:pt x="4099" y="4484"/>
                  <a:pt x="4099" y="4484"/>
                </a:cubicBezTo>
                <a:cubicBezTo>
                  <a:pt x="4112" y="4484"/>
                  <a:pt x="4133" y="4477"/>
                  <a:pt x="4146" y="4477"/>
                </a:cubicBezTo>
                <a:close/>
                <a:moveTo>
                  <a:pt x="4146" y="5747"/>
                </a:moveTo>
                <a:lnTo>
                  <a:pt x="4146" y="5747"/>
                </a:lnTo>
                <a:cubicBezTo>
                  <a:pt x="4146" y="5902"/>
                  <a:pt x="4146" y="5902"/>
                  <a:pt x="4146" y="5902"/>
                </a:cubicBezTo>
                <a:cubicBezTo>
                  <a:pt x="4133" y="5895"/>
                  <a:pt x="4119" y="5888"/>
                  <a:pt x="4099" y="5882"/>
                </a:cubicBezTo>
                <a:cubicBezTo>
                  <a:pt x="4099" y="5733"/>
                  <a:pt x="4099" y="5733"/>
                  <a:pt x="4099" y="5733"/>
                </a:cubicBezTo>
                <a:cubicBezTo>
                  <a:pt x="4119" y="5740"/>
                  <a:pt x="4133" y="5747"/>
                  <a:pt x="4146" y="5747"/>
                </a:cubicBezTo>
                <a:close/>
                <a:moveTo>
                  <a:pt x="4146" y="6199"/>
                </a:moveTo>
                <a:lnTo>
                  <a:pt x="4146" y="6199"/>
                </a:lnTo>
                <a:cubicBezTo>
                  <a:pt x="4146" y="6273"/>
                  <a:pt x="4146" y="6273"/>
                  <a:pt x="4146" y="6273"/>
                </a:cubicBezTo>
                <a:cubicBezTo>
                  <a:pt x="4133" y="6267"/>
                  <a:pt x="4119" y="6267"/>
                  <a:pt x="4099" y="6260"/>
                </a:cubicBezTo>
                <a:cubicBezTo>
                  <a:pt x="4099" y="6186"/>
                  <a:pt x="4099" y="6186"/>
                  <a:pt x="4099" y="6186"/>
                </a:cubicBezTo>
                <a:cubicBezTo>
                  <a:pt x="4119" y="6192"/>
                  <a:pt x="4133" y="6199"/>
                  <a:pt x="4146" y="6199"/>
                </a:cubicBezTo>
                <a:close/>
                <a:moveTo>
                  <a:pt x="4146" y="6868"/>
                </a:moveTo>
                <a:lnTo>
                  <a:pt x="4146" y="6868"/>
                </a:lnTo>
                <a:cubicBezTo>
                  <a:pt x="4146" y="7009"/>
                  <a:pt x="4146" y="7009"/>
                  <a:pt x="4146" y="7009"/>
                </a:cubicBezTo>
                <a:cubicBezTo>
                  <a:pt x="4133" y="7016"/>
                  <a:pt x="4119" y="7023"/>
                  <a:pt x="4099" y="7036"/>
                </a:cubicBezTo>
                <a:cubicBezTo>
                  <a:pt x="4099" y="6928"/>
                  <a:pt x="4099" y="6928"/>
                  <a:pt x="4099" y="6928"/>
                </a:cubicBezTo>
                <a:cubicBezTo>
                  <a:pt x="4126" y="6915"/>
                  <a:pt x="4139" y="6895"/>
                  <a:pt x="4146" y="6868"/>
                </a:cubicBezTo>
                <a:close/>
                <a:moveTo>
                  <a:pt x="4146" y="8198"/>
                </a:moveTo>
                <a:lnTo>
                  <a:pt x="4146" y="8198"/>
                </a:lnTo>
                <a:cubicBezTo>
                  <a:pt x="4146" y="8515"/>
                  <a:pt x="4146" y="8515"/>
                  <a:pt x="4146" y="8515"/>
                </a:cubicBezTo>
                <a:cubicBezTo>
                  <a:pt x="4126" y="8495"/>
                  <a:pt x="4119" y="8454"/>
                  <a:pt x="4099" y="8427"/>
                </a:cubicBezTo>
                <a:cubicBezTo>
                  <a:pt x="4099" y="8218"/>
                  <a:pt x="4099" y="8218"/>
                  <a:pt x="4099" y="8218"/>
                </a:cubicBezTo>
                <a:cubicBezTo>
                  <a:pt x="4119" y="8211"/>
                  <a:pt x="4133" y="8205"/>
                  <a:pt x="4146" y="8198"/>
                </a:cubicBezTo>
                <a:close/>
                <a:moveTo>
                  <a:pt x="4099" y="6132"/>
                </a:moveTo>
                <a:lnTo>
                  <a:pt x="4099" y="6132"/>
                </a:lnTo>
                <a:cubicBezTo>
                  <a:pt x="4099" y="6098"/>
                  <a:pt x="4099" y="6098"/>
                  <a:pt x="4099" y="6098"/>
                </a:cubicBezTo>
                <a:cubicBezTo>
                  <a:pt x="4106" y="6105"/>
                  <a:pt x="4106" y="6118"/>
                  <a:pt x="4099" y="6132"/>
                </a:cubicBezTo>
                <a:close/>
                <a:moveTo>
                  <a:pt x="4099" y="2013"/>
                </a:moveTo>
                <a:lnTo>
                  <a:pt x="4099" y="2013"/>
                </a:lnTo>
                <a:cubicBezTo>
                  <a:pt x="4065" y="2040"/>
                  <a:pt x="4025" y="2067"/>
                  <a:pt x="3991" y="2094"/>
                </a:cubicBezTo>
                <a:cubicBezTo>
                  <a:pt x="3991" y="2323"/>
                  <a:pt x="3991" y="2323"/>
                  <a:pt x="3991" y="2323"/>
                </a:cubicBezTo>
                <a:cubicBezTo>
                  <a:pt x="4018" y="2289"/>
                  <a:pt x="4065" y="2269"/>
                  <a:pt x="4099" y="2269"/>
                </a:cubicBezTo>
                <a:cubicBezTo>
                  <a:pt x="4099" y="2013"/>
                  <a:pt x="4099" y="2013"/>
                  <a:pt x="4099" y="2013"/>
                </a:cubicBezTo>
                <a:close/>
                <a:moveTo>
                  <a:pt x="4099" y="4484"/>
                </a:moveTo>
                <a:lnTo>
                  <a:pt x="4099" y="4484"/>
                </a:lnTo>
                <a:cubicBezTo>
                  <a:pt x="4099" y="4612"/>
                  <a:pt x="4099" y="4612"/>
                  <a:pt x="4099" y="4612"/>
                </a:cubicBezTo>
                <a:cubicBezTo>
                  <a:pt x="4079" y="4612"/>
                  <a:pt x="4052" y="4606"/>
                  <a:pt x="4025" y="4585"/>
                </a:cubicBezTo>
                <a:cubicBezTo>
                  <a:pt x="4038" y="4524"/>
                  <a:pt x="4065" y="4497"/>
                  <a:pt x="4099" y="4484"/>
                </a:cubicBezTo>
                <a:close/>
                <a:moveTo>
                  <a:pt x="4099" y="5733"/>
                </a:moveTo>
                <a:lnTo>
                  <a:pt x="4099" y="5733"/>
                </a:lnTo>
                <a:cubicBezTo>
                  <a:pt x="4099" y="5882"/>
                  <a:pt x="4099" y="5882"/>
                  <a:pt x="4099" y="5882"/>
                </a:cubicBezTo>
                <a:cubicBezTo>
                  <a:pt x="4079" y="5875"/>
                  <a:pt x="4058" y="5868"/>
                  <a:pt x="4025" y="5868"/>
                </a:cubicBezTo>
                <a:cubicBezTo>
                  <a:pt x="4011" y="5875"/>
                  <a:pt x="3998" y="5875"/>
                  <a:pt x="3991" y="5882"/>
                </a:cubicBezTo>
                <a:cubicBezTo>
                  <a:pt x="3991" y="5699"/>
                  <a:pt x="3991" y="5699"/>
                  <a:pt x="3991" y="5699"/>
                </a:cubicBezTo>
                <a:cubicBezTo>
                  <a:pt x="4025" y="5713"/>
                  <a:pt x="4065" y="5726"/>
                  <a:pt x="4099" y="5733"/>
                </a:cubicBezTo>
                <a:close/>
                <a:moveTo>
                  <a:pt x="4099" y="6098"/>
                </a:moveTo>
                <a:lnTo>
                  <a:pt x="4099" y="6098"/>
                </a:lnTo>
                <a:cubicBezTo>
                  <a:pt x="4099" y="6132"/>
                  <a:pt x="4099" y="6132"/>
                  <a:pt x="4099" y="6132"/>
                </a:cubicBezTo>
                <a:lnTo>
                  <a:pt x="4099" y="6138"/>
                </a:lnTo>
                <a:cubicBezTo>
                  <a:pt x="4079" y="6138"/>
                  <a:pt x="4079" y="6111"/>
                  <a:pt x="4079" y="6091"/>
                </a:cubicBezTo>
                <a:cubicBezTo>
                  <a:pt x="4018" y="6125"/>
                  <a:pt x="4004" y="6105"/>
                  <a:pt x="3991" y="6078"/>
                </a:cubicBezTo>
                <a:cubicBezTo>
                  <a:pt x="3991" y="5996"/>
                  <a:pt x="3991" y="5996"/>
                  <a:pt x="3991" y="5996"/>
                </a:cubicBezTo>
                <a:cubicBezTo>
                  <a:pt x="4038" y="5990"/>
                  <a:pt x="4092" y="6030"/>
                  <a:pt x="4099" y="6098"/>
                </a:cubicBezTo>
                <a:close/>
                <a:moveTo>
                  <a:pt x="4099" y="6186"/>
                </a:moveTo>
                <a:lnTo>
                  <a:pt x="4099" y="6186"/>
                </a:lnTo>
                <a:cubicBezTo>
                  <a:pt x="4099" y="6260"/>
                  <a:pt x="4099" y="6260"/>
                  <a:pt x="4099" y="6260"/>
                </a:cubicBezTo>
                <a:cubicBezTo>
                  <a:pt x="4099" y="6186"/>
                  <a:pt x="4099" y="6186"/>
                  <a:pt x="4099" y="6186"/>
                </a:cubicBezTo>
                <a:close/>
                <a:moveTo>
                  <a:pt x="4099" y="6928"/>
                </a:moveTo>
                <a:lnTo>
                  <a:pt x="4099" y="6928"/>
                </a:lnTo>
                <a:cubicBezTo>
                  <a:pt x="4099" y="7036"/>
                  <a:pt x="4099" y="7036"/>
                  <a:pt x="4099" y="7036"/>
                </a:cubicBezTo>
                <a:cubicBezTo>
                  <a:pt x="4092" y="7036"/>
                  <a:pt x="4085" y="7043"/>
                  <a:pt x="4079" y="7050"/>
                </a:cubicBezTo>
                <a:cubicBezTo>
                  <a:pt x="4045" y="7043"/>
                  <a:pt x="4011" y="7030"/>
                  <a:pt x="3991" y="7016"/>
                </a:cubicBezTo>
                <a:cubicBezTo>
                  <a:pt x="3991" y="6854"/>
                  <a:pt x="3991" y="6854"/>
                  <a:pt x="3991" y="6854"/>
                </a:cubicBezTo>
                <a:cubicBezTo>
                  <a:pt x="4011" y="6881"/>
                  <a:pt x="4031" y="6942"/>
                  <a:pt x="4099" y="6928"/>
                </a:cubicBezTo>
                <a:close/>
                <a:moveTo>
                  <a:pt x="4099" y="8218"/>
                </a:moveTo>
                <a:lnTo>
                  <a:pt x="4099" y="8218"/>
                </a:lnTo>
                <a:cubicBezTo>
                  <a:pt x="4099" y="8427"/>
                  <a:pt x="4099" y="8427"/>
                  <a:pt x="4099" y="8427"/>
                </a:cubicBezTo>
                <a:cubicBezTo>
                  <a:pt x="4058" y="8441"/>
                  <a:pt x="4025" y="8454"/>
                  <a:pt x="3991" y="8461"/>
                </a:cubicBezTo>
                <a:cubicBezTo>
                  <a:pt x="3991" y="8265"/>
                  <a:pt x="3991" y="8265"/>
                  <a:pt x="3991" y="8265"/>
                </a:cubicBezTo>
                <a:cubicBezTo>
                  <a:pt x="4025" y="8252"/>
                  <a:pt x="4065" y="8232"/>
                  <a:pt x="4099" y="8218"/>
                </a:cubicBezTo>
                <a:close/>
                <a:moveTo>
                  <a:pt x="3991" y="5409"/>
                </a:moveTo>
                <a:lnTo>
                  <a:pt x="3991" y="5409"/>
                </a:lnTo>
                <a:cubicBezTo>
                  <a:pt x="3991" y="4876"/>
                  <a:pt x="3991" y="4876"/>
                  <a:pt x="3991" y="4876"/>
                </a:cubicBezTo>
                <a:cubicBezTo>
                  <a:pt x="3998" y="4889"/>
                  <a:pt x="4011" y="4896"/>
                  <a:pt x="4025" y="4909"/>
                </a:cubicBezTo>
                <a:cubicBezTo>
                  <a:pt x="4065" y="5098"/>
                  <a:pt x="4011" y="5200"/>
                  <a:pt x="4025" y="5423"/>
                </a:cubicBezTo>
                <a:cubicBezTo>
                  <a:pt x="4011" y="5416"/>
                  <a:pt x="3998" y="5409"/>
                  <a:pt x="3991" y="5409"/>
                </a:cubicBezTo>
                <a:close/>
                <a:moveTo>
                  <a:pt x="3991" y="3484"/>
                </a:moveTo>
                <a:lnTo>
                  <a:pt x="3991" y="3484"/>
                </a:lnTo>
                <a:cubicBezTo>
                  <a:pt x="3991" y="3376"/>
                  <a:pt x="3991" y="3376"/>
                  <a:pt x="3991" y="3376"/>
                </a:cubicBezTo>
                <a:cubicBezTo>
                  <a:pt x="4025" y="3376"/>
                  <a:pt x="4058" y="3390"/>
                  <a:pt x="4079" y="3403"/>
                </a:cubicBezTo>
                <a:cubicBezTo>
                  <a:pt x="4058" y="3444"/>
                  <a:pt x="4018" y="3457"/>
                  <a:pt x="3991" y="3484"/>
                </a:cubicBezTo>
                <a:close/>
                <a:moveTo>
                  <a:pt x="3991" y="2094"/>
                </a:moveTo>
                <a:lnTo>
                  <a:pt x="3991" y="2094"/>
                </a:lnTo>
                <a:cubicBezTo>
                  <a:pt x="3930" y="2141"/>
                  <a:pt x="3876" y="2195"/>
                  <a:pt x="3829" y="2249"/>
                </a:cubicBezTo>
                <a:cubicBezTo>
                  <a:pt x="3829" y="2458"/>
                  <a:pt x="3829" y="2458"/>
                  <a:pt x="3829" y="2458"/>
                </a:cubicBezTo>
                <a:cubicBezTo>
                  <a:pt x="3863" y="2431"/>
                  <a:pt x="3883" y="2391"/>
                  <a:pt x="3923" y="2343"/>
                </a:cubicBezTo>
                <a:cubicBezTo>
                  <a:pt x="3930" y="2364"/>
                  <a:pt x="3923" y="2397"/>
                  <a:pt x="3950" y="2397"/>
                </a:cubicBezTo>
                <a:cubicBezTo>
                  <a:pt x="3950" y="2364"/>
                  <a:pt x="3964" y="2343"/>
                  <a:pt x="3991" y="2323"/>
                </a:cubicBezTo>
                <a:cubicBezTo>
                  <a:pt x="3991" y="2094"/>
                  <a:pt x="3991" y="2094"/>
                  <a:pt x="3991" y="2094"/>
                </a:cubicBezTo>
                <a:close/>
                <a:moveTo>
                  <a:pt x="3991" y="3376"/>
                </a:moveTo>
                <a:lnTo>
                  <a:pt x="3991" y="3376"/>
                </a:lnTo>
                <a:cubicBezTo>
                  <a:pt x="3991" y="3484"/>
                  <a:pt x="3991" y="3484"/>
                  <a:pt x="3991" y="3484"/>
                </a:cubicBezTo>
                <a:cubicBezTo>
                  <a:pt x="3984" y="3491"/>
                  <a:pt x="3977" y="3498"/>
                  <a:pt x="3977" y="3505"/>
                </a:cubicBezTo>
                <a:cubicBezTo>
                  <a:pt x="3910" y="3511"/>
                  <a:pt x="3910" y="3451"/>
                  <a:pt x="3903" y="3403"/>
                </a:cubicBezTo>
                <a:cubicBezTo>
                  <a:pt x="3917" y="3390"/>
                  <a:pt x="3950" y="3376"/>
                  <a:pt x="3991" y="3376"/>
                </a:cubicBezTo>
                <a:close/>
                <a:moveTo>
                  <a:pt x="3991" y="4876"/>
                </a:moveTo>
                <a:lnTo>
                  <a:pt x="3991" y="4876"/>
                </a:lnTo>
                <a:cubicBezTo>
                  <a:pt x="3991" y="5409"/>
                  <a:pt x="3991" y="5409"/>
                  <a:pt x="3991" y="5409"/>
                </a:cubicBezTo>
                <a:cubicBezTo>
                  <a:pt x="3950" y="5402"/>
                  <a:pt x="3930" y="5429"/>
                  <a:pt x="3876" y="5402"/>
                </a:cubicBezTo>
                <a:cubicBezTo>
                  <a:pt x="3998" y="5328"/>
                  <a:pt x="3869" y="5193"/>
                  <a:pt x="3829" y="5132"/>
                </a:cubicBezTo>
                <a:cubicBezTo>
                  <a:pt x="3829" y="4801"/>
                  <a:pt x="3829" y="4801"/>
                  <a:pt x="3829" y="4801"/>
                </a:cubicBezTo>
                <a:cubicBezTo>
                  <a:pt x="3883" y="4822"/>
                  <a:pt x="3937" y="4849"/>
                  <a:pt x="3991" y="4876"/>
                </a:cubicBezTo>
                <a:close/>
                <a:moveTo>
                  <a:pt x="3991" y="5699"/>
                </a:moveTo>
                <a:lnTo>
                  <a:pt x="3991" y="5699"/>
                </a:lnTo>
                <a:cubicBezTo>
                  <a:pt x="3991" y="5882"/>
                  <a:pt x="3991" y="5882"/>
                  <a:pt x="3991" y="5882"/>
                </a:cubicBezTo>
                <a:cubicBezTo>
                  <a:pt x="3876" y="5936"/>
                  <a:pt x="3842" y="6057"/>
                  <a:pt x="3829" y="6192"/>
                </a:cubicBezTo>
                <a:cubicBezTo>
                  <a:pt x="3829" y="5841"/>
                  <a:pt x="3829" y="5841"/>
                  <a:pt x="3829" y="5841"/>
                </a:cubicBezTo>
                <a:cubicBezTo>
                  <a:pt x="3836" y="5841"/>
                  <a:pt x="3842" y="5841"/>
                  <a:pt x="3849" y="5841"/>
                </a:cubicBezTo>
                <a:cubicBezTo>
                  <a:pt x="3842" y="5841"/>
                  <a:pt x="3836" y="5834"/>
                  <a:pt x="3829" y="5834"/>
                </a:cubicBezTo>
                <a:cubicBezTo>
                  <a:pt x="3829" y="5591"/>
                  <a:pt x="3829" y="5591"/>
                  <a:pt x="3829" y="5591"/>
                </a:cubicBezTo>
                <a:cubicBezTo>
                  <a:pt x="3869" y="5585"/>
                  <a:pt x="3917" y="5578"/>
                  <a:pt x="3977" y="5571"/>
                </a:cubicBezTo>
                <a:cubicBezTo>
                  <a:pt x="3971" y="5618"/>
                  <a:pt x="3998" y="5693"/>
                  <a:pt x="3923" y="5672"/>
                </a:cubicBezTo>
                <a:cubicBezTo>
                  <a:pt x="3944" y="5679"/>
                  <a:pt x="3964" y="5693"/>
                  <a:pt x="3991" y="5699"/>
                </a:cubicBezTo>
                <a:close/>
                <a:moveTo>
                  <a:pt x="3991" y="5996"/>
                </a:moveTo>
                <a:lnTo>
                  <a:pt x="3991" y="5996"/>
                </a:lnTo>
                <a:cubicBezTo>
                  <a:pt x="3964" y="6003"/>
                  <a:pt x="3944" y="6017"/>
                  <a:pt x="3923" y="6037"/>
                </a:cubicBezTo>
                <a:cubicBezTo>
                  <a:pt x="3964" y="6044"/>
                  <a:pt x="3977" y="6064"/>
                  <a:pt x="3991" y="6078"/>
                </a:cubicBezTo>
                <a:cubicBezTo>
                  <a:pt x="3991" y="5996"/>
                  <a:pt x="3991" y="5996"/>
                  <a:pt x="3991" y="5996"/>
                </a:cubicBezTo>
                <a:close/>
                <a:moveTo>
                  <a:pt x="3991" y="6854"/>
                </a:moveTo>
                <a:lnTo>
                  <a:pt x="3991" y="6854"/>
                </a:lnTo>
                <a:cubicBezTo>
                  <a:pt x="3991" y="7016"/>
                  <a:pt x="3991" y="7016"/>
                  <a:pt x="3991" y="7016"/>
                </a:cubicBezTo>
                <a:cubicBezTo>
                  <a:pt x="3923" y="6969"/>
                  <a:pt x="3876" y="6908"/>
                  <a:pt x="3829" y="6854"/>
                </a:cubicBezTo>
                <a:cubicBezTo>
                  <a:pt x="3829" y="6618"/>
                  <a:pt x="3829" y="6618"/>
                  <a:pt x="3829" y="6618"/>
                </a:cubicBezTo>
                <a:cubicBezTo>
                  <a:pt x="3856" y="6645"/>
                  <a:pt x="3896" y="6658"/>
                  <a:pt x="3950" y="6658"/>
                </a:cubicBezTo>
                <a:cubicBezTo>
                  <a:pt x="3923" y="6685"/>
                  <a:pt x="3930" y="6705"/>
                  <a:pt x="3977" y="6705"/>
                </a:cubicBezTo>
                <a:cubicBezTo>
                  <a:pt x="3883" y="6759"/>
                  <a:pt x="4018" y="6753"/>
                  <a:pt x="3950" y="6854"/>
                </a:cubicBezTo>
                <a:cubicBezTo>
                  <a:pt x="3964" y="6840"/>
                  <a:pt x="3977" y="6847"/>
                  <a:pt x="3991" y="6854"/>
                </a:cubicBezTo>
                <a:close/>
                <a:moveTo>
                  <a:pt x="3991" y="8265"/>
                </a:moveTo>
                <a:lnTo>
                  <a:pt x="3991" y="8265"/>
                </a:lnTo>
                <a:cubicBezTo>
                  <a:pt x="3991" y="8461"/>
                  <a:pt x="3991" y="8461"/>
                  <a:pt x="3991" y="8461"/>
                </a:cubicBezTo>
                <a:cubicBezTo>
                  <a:pt x="3930" y="8468"/>
                  <a:pt x="3883" y="8475"/>
                  <a:pt x="3829" y="8481"/>
                </a:cubicBezTo>
                <a:cubicBezTo>
                  <a:pt x="3829" y="8313"/>
                  <a:pt x="3829" y="8313"/>
                  <a:pt x="3829" y="8313"/>
                </a:cubicBezTo>
                <a:cubicBezTo>
                  <a:pt x="3883" y="8299"/>
                  <a:pt x="3937" y="8286"/>
                  <a:pt x="3991" y="8265"/>
                </a:cubicBezTo>
                <a:close/>
                <a:moveTo>
                  <a:pt x="3829" y="9177"/>
                </a:moveTo>
                <a:lnTo>
                  <a:pt x="3829" y="9177"/>
                </a:lnTo>
                <a:cubicBezTo>
                  <a:pt x="3829" y="8988"/>
                  <a:pt x="3829" y="8988"/>
                  <a:pt x="3829" y="8988"/>
                </a:cubicBezTo>
                <a:cubicBezTo>
                  <a:pt x="3883" y="9001"/>
                  <a:pt x="3971" y="9035"/>
                  <a:pt x="3984" y="9109"/>
                </a:cubicBezTo>
                <a:cubicBezTo>
                  <a:pt x="3917" y="9109"/>
                  <a:pt x="3829" y="9082"/>
                  <a:pt x="3863" y="9177"/>
                </a:cubicBezTo>
                <a:cubicBezTo>
                  <a:pt x="3849" y="9177"/>
                  <a:pt x="3836" y="9177"/>
                  <a:pt x="3829" y="9177"/>
                </a:cubicBezTo>
                <a:close/>
                <a:moveTo>
                  <a:pt x="3829" y="7442"/>
                </a:moveTo>
                <a:lnTo>
                  <a:pt x="3829" y="7442"/>
                </a:lnTo>
                <a:cubicBezTo>
                  <a:pt x="3829" y="7293"/>
                  <a:pt x="3829" y="7293"/>
                  <a:pt x="3829" y="7293"/>
                </a:cubicBezTo>
                <a:cubicBezTo>
                  <a:pt x="3876" y="7307"/>
                  <a:pt x="3917" y="7327"/>
                  <a:pt x="3964" y="7374"/>
                </a:cubicBezTo>
                <a:cubicBezTo>
                  <a:pt x="3944" y="7421"/>
                  <a:pt x="3903" y="7448"/>
                  <a:pt x="3890" y="7502"/>
                </a:cubicBezTo>
                <a:cubicBezTo>
                  <a:pt x="3863" y="7489"/>
                  <a:pt x="3842" y="7462"/>
                  <a:pt x="3829" y="7442"/>
                </a:cubicBezTo>
                <a:close/>
                <a:moveTo>
                  <a:pt x="3829" y="4193"/>
                </a:moveTo>
                <a:lnTo>
                  <a:pt x="3829" y="4193"/>
                </a:lnTo>
                <a:cubicBezTo>
                  <a:pt x="3829" y="3957"/>
                  <a:pt x="3829" y="3957"/>
                  <a:pt x="3829" y="3957"/>
                </a:cubicBezTo>
                <a:cubicBezTo>
                  <a:pt x="3903" y="3957"/>
                  <a:pt x="3910" y="4018"/>
                  <a:pt x="3977" y="4031"/>
                </a:cubicBezTo>
                <a:cubicBezTo>
                  <a:pt x="3977" y="4119"/>
                  <a:pt x="3998" y="4234"/>
                  <a:pt x="3930" y="4254"/>
                </a:cubicBezTo>
                <a:cubicBezTo>
                  <a:pt x="3896" y="4193"/>
                  <a:pt x="3863" y="4187"/>
                  <a:pt x="3829" y="4193"/>
                </a:cubicBezTo>
                <a:close/>
                <a:moveTo>
                  <a:pt x="3829" y="3370"/>
                </a:moveTo>
                <a:lnTo>
                  <a:pt x="3829" y="3370"/>
                </a:lnTo>
                <a:cubicBezTo>
                  <a:pt x="3829" y="3289"/>
                  <a:pt x="3829" y="3289"/>
                  <a:pt x="3829" y="3289"/>
                </a:cubicBezTo>
                <a:cubicBezTo>
                  <a:pt x="3842" y="3289"/>
                  <a:pt x="3856" y="3282"/>
                  <a:pt x="3876" y="3282"/>
                </a:cubicBezTo>
                <a:cubicBezTo>
                  <a:pt x="3883" y="3336"/>
                  <a:pt x="3856" y="3349"/>
                  <a:pt x="3849" y="3383"/>
                </a:cubicBezTo>
                <a:cubicBezTo>
                  <a:pt x="3842" y="3376"/>
                  <a:pt x="3829" y="3370"/>
                  <a:pt x="3829" y="3370"/>
                </a:cubicBezTo>
                <a:close/>
                <a:moveTo>
                  <a:pt x="3829" y="2249"/>
                </a:moveTo>
                <a:lnTo>
                  <a:pt x="3829" y="2249"/>
                </a:lnTo>
                <a:cubicBezTo>
                  <a:pt x="3782" y="2296"/>
                  <a:pt x="3734" y="2350"/>
                  <a:pt x="3701" y="2404"/>
                </a:cubicBezTo>
                <a:cubicBezTo>
                  <a:pt x="3701" y="2573"/>
                  <a:pt x="3701" y="2573"/>
                  <a:pt x="3701" y="2573"/>
                </a:cubicBezTo>
                <a:cubicBezTo>
                  <a:pt x="3721" y="2559"/>
                  <a:pt x="3741" y="2539"/>
                  <a:pt x="3741" y="2492"/>
                </a:cubicBezTo>
                <a:cubicBezTo>
                  <a:pt x="3775" y="2492"/>
                  <a:pt x="3802" y="2478"/>
                  <a:pt x="3829" y="2458"/>
                </a:cubicBezTo>
                <a:cubicBezTo>
                  <a:pt x="3829" y="2249"/>
                  <a:pt x="3829" y="2249"/>
                  <a:pt x="3829" y="2249"/>
                </a:cubicBezTo>
                <a:close/>
                <a:moveTo>
                  <a:pt x="3701" y="2789"/>
                </a:moveTo>
                <a:lnTo>
                  <a:pt x="3701" y="2789"/>
                </a:lnTo>
                <a:close/>
                <a:moveTo>
                  <a:pt x="3829" y="3289"/>
                </a:moveTo>
                <a:lnTo>
                  <a:pt x="3829" y="3289"/>
                </a:lnTo>
                <a:cubicBezTo>
                  <a:pt x="3829" y="3370"/>
                  <a:pt x="3829" y="3370"/>
                  <a:pt x="3829" y="3370"/>
                </a:cubicBezTo>
                <a:cubicBezTo>
                  <a:pt x="3809" y="3356"/>
                  <a:pt x="3802" y="3336"/>
                  <a:pt x="3775" y="3329"/>
                </a:cubicBezTo>
                <a:cubicBezTo>
                  <a:pt x="3782" y="3309"/>
                  <a:pt x="3802" y="3295"/>
                  <a:pt x="3829" y="3289"/>
                </a:cubicBezTo>
                <a:close/>
                <a:moveTo>
                  <a:pt x="3829" y="3957"/>
                </a:moveTo>
                <a:lnTo>
                  <a:pt x="3829" y="3957"/>
                </a:lnTo>
                <a:cubicBezTo>
                  <a:pt x="3829" y="4193"/>
                  <a:pt x="3829" y="4193"/>
                  <a:pt x="3829" y="4193"/>
                </a:cubicBezTo>
                <a:cubicBezTo>
                  <a:pt x="3788" y="4207"/>
                  <a:pt x="3748" y="4227"/>
                  <a:pt x="3701" y="4241"/>
                </a:cubicBezTo>
                <a:cubicBezTo>
                  <a:pt x="3701" y="3991"/>
                  <a:pt x="3701" y="3991"/>
                  <a:pt x="3701" y="3991"/>
                </a:cubicBezTo>
                <a:cubicBezTo>
                  <a:pt x="3741" y="4011"/>
                  <a:pt x="3782" y="4004"/>
                  <a:pt x="3829" y="3957"/>
                </a:cubicBezTo>
                <a:close/>
                <a:moveTo>
                  <a:pt x="3829" y="4801"/>
                </a:moveTo>
                <a:lnTo>
                  <a:pt x="3829" y="4801"/>
                </a:lnTo>
                <a:cubicBezTo>
                  <a:pt x="3829" y="5132"/>
                  <a:pt x="3829" y="5132"/>
                  <a:pt x="3829" y="5132"/>
                </a:cubicBezTo>
                <a:cubicBezTo>
                  <a:pt x="3822" y="5132"/>
                  <a:pt x="3822" y="5132"/>
                  <a:pt x="3822" y="5132"/>
                </a:cubicBezTo>
                <a:cubicBezTo>
                  <a:pt x="3802" y="5146"/>
                  <a:pt x="3802" y="5186"/>
                  <a:pt x="3748" y="5179"/>
                </a:cubicBezTo>
                <a:cubicBezTo>
                  <a:pt x="3748" y="5105"/>
                  <a:pt x="3728" y="5051"/>
                  <a:pt x="3701" y="5017"/>
                </a:cubicBezTo>
                <a:cubicBezTo>
                  <a:pt x="3701" y="4734"/>
                  <a:pt x="3701" y="4734"/>
                  <a:pt x="3701" y="4734"/>
                </a:cubicBezTo>
                <a:cubicBezTo>
                  <a:pt x="3701" y="4741"/>
                  <a:pt x="3707" y="4754"/>
                  <a:pt x="3707" y="4761"/>
                </a:cubicBezTo>
                <a:cubicBezTo>
                  <a:pt x="3748" y="4774"/>
                  <a:pt x="3788" y="4788"/>
                  <a:pt x="3829" y="4801"/>
                </a:cubicBezTo>
                <a:close/>
                <a:moveTo>
                  <a:pt x="3829" y="5591"/>
                </a:moveTo>
                <a:lnTo>
                  <a:pt x="3829" y="5591"/>
                </a:lnTo>
                <a:cubicBezTo>
                  <a:pt x="3829" y="5834"/>
                  <a:pt x="3829" y="5834"/>
                  <a:pt x="3829" y="5834"/>
                </a:cubicBezTo>
                <a:cubicBezTo>
                  <a:pt x="3734" y="5780"/>
                  <a:pt x="3775" y="5693"/>
                  <a:pt x="3714" y="5618"/>
                </a:cubicBezTo>
                <a:cubicBezTo>
                  <a:pt x="3707" y="5632"/>
                  <a:pt x="3707" y="5652"/>
                  <a:pt x="3701" y="5672"/>
                </a:cubicBezTo>
                <a:cubicBezTo>
                  <a:pt x="3701" y="5578"/>
                  <a:pt x="3701" y="5578"/>
                  <a:pt x="3701" y="5578"/>
                </a:cubicBezTo>
                <a:cubicBezTo>
                  <a:pt x="3707" y="5578"/>
                  <a:pt x="3721" y="5578"/>
                  <a:pt x="3734" y="5578"/>
                </a:cubicBezTo>
                <a:cubicBezTo>
                  <a:pt x="3728" y="5585"/>
                  <a:pt x="3728" y="5591"/>
                  <a:pt x="3728" y="5598"/>
                </a:cubicBezTo>
                <a:cubicBezTo>
                  <a:pt x="3755" y="5591"/>
                  <a:pt x="3788" y="5591"/>
                  <a:pt x="3829" y="5591"/>
                </a:cubicBezTo>
                <a:close/>
                <a:moveTo>
                  <a:pt x="3829" y="5841"/>
                </a:moveTo>
                <a:lnTo>
                  <a:pt x="3829" y="5841"/>
                </a:lnTo>
                <a:cubicBezTo>
                  <a:pt x="3829" y="6192"/>
                  <a:pt x="3829" y="6192"/>
                  <a:pt x="3829" y="6192"/>
                </a:cubicBezTo>
                <a:cubicBezTo>
                  <a:pt x="3809" y="6321"/>
                  <a:pt x="3815" y="6462"/>
                  <a:pt x="3802" y="6584"/>
                </a:cubicBezTo>
                <a:cubicBezTo>
                  <a:pt x="3809" y="6597"/>
                  <a:pt x="3815" y="6611"/>
                  <a:pt x="3829" y="6618"/>
                </a:cubicBezTo>
                <a:cubicBezTo>
                  <a:pt x="3829" y="6854"/>
                  <a:pt x="3829" y="6854"/>
                  <a:pt x="3829" y="6854"/>
                </a:cubicBezTo>
                <a:cubicBezTo>
                  <a:pt x="3822" y="6854"/>
                  <a:pt x="3822" y="6854"/>
                  <a:pt x="3822" y="6854"/>
                </a:cubicBezTo>
                <a:cubicBezTo>
                  <a:pt x="3782" y="6955"/>
                  <a:pt x="3768" y="7084"/>
                  <a:pt x="3734" y="7205"/>
                </a:cubicBezTo>
                <a:cubicBezTo>
                  <a:pt x="3755" y="7192"/>
                  <a:pt x="3761" y="7165"/>
                  <a:pt x="3761" y="7131"/>
                </a:cubicBezTo>
                <a:cubicBezTo>
                  <a:pt x="3802" y="7138"/>
                  <a:pt x="3863" y="7293"/>
                  <a:pt x="3761" y="7280"/>
                </a:cubicBezTo>
                <a:cubicBezTo>
                  <a:pt x="3782" y="7280"/>
                  <a:pt x="3802" y="7286"/>
                  <a:pt x="3829" y="7293"/>
                </a:cubicBezTo>
                <a:cubicBezTo>
                  <a:pt x="3829" y="7442"/>
                  <a:pt x="3829" y="7442"/>
                  <a:pt x="3829" y="7442"/>
                </a:cubicBezTo>
                <a:cubicBezTo>
                  <a:pt x="3788" y="7394"/>
                  <a:pt x="3748" y="7334"/>
                  <a:pt x="3701" y="7340"/>
                </a:cubicBezTo>
                <a:cubicBezTo>
                  <a:pt x="3701" y="7050"/>
                  <a:pt x="3701" y="7050"/>
                  <a:pt x="3701" y="7050"/>
                </a:cubicBezTo>
                <a:cubicBezTo>
                  <a:pt x="3701" y="6422"/>
                  <a:pt x="3701" y="6422"/>
                  <a:pt x="3701" y="6422"/>
                </a:cubicBezTo>
                <a:cubicBezTo>
                  <a:pt x="3701" y="6422"/>
                  <a:pt x="3701" y="6422"/>
                  <a:pt x="3707" y="6422"/>
                </a:cubicBezTo>
                <a:cubicBezTo>
                  <a:pt x="3707" y="6415"/>
                  <a:pt x="3707" y="6408"/>
                  <a:pt x="3707" y="6395"/>
                </a:cubicBezTo>
                <a:cubicBezTo>
                  <a:pt x="3707" y="6395"/>
                  <a:pt x="3707" y="6395"/>
                  <a:pt x="3701" y="6395"/>
                </a:cubicBezTo>
                <a:cubicBezTo>
                  <a:pt x="3701" y="6388"/>
                  <a:pt x="3707" y="6388"/>
                  <a:pt x="3714" y="6381"/>
                </a:cubicBezTo>
                <a:cubicBezTo>
                  <a:pt x="3734" y="6233"/>
                  <a:pt x="3721" y="6057"/>
                  <a:pt x="3721" y="5990"/>
                </a:cubicBezTo>
                <a:cubicBezTo>
                  <a:pt x="3714" y="5983"/>
                  <a:pt x="3707" y="5983"/>
                  <a:pt x="3701" y="5976"/>
                </a:cubicBezTo>
                <a:cubicBezTo>
                  <a:pt x="3701" y="5848"/>
                  <a:pt x="3701" y="5848"/>
                  <a:pt x="3701" y="5848"/>
                </a:cubicBezTo>
                <a:cubicBezTo>
                  <a:pt x="3728" y="5841"/>
                  <a:pt x="3761" y="5834"/>
                  <a:pt x="3829" y="5841"/>
                </a:cubicBezTo>
                <a:close/>
                <a:moveTo>
                  <a:pt x="3829" y="8313"/>
                </a:moveTo>
                <a:lnTo>
                  <a:pt x="3829" y="8313"/>
                </a:lnTo>
                <a:cubicBezTo>
                  <a:pt x="3829" y="8481"/>
                  <a:pt x="3829" y="8481"/>
                  <a:pt x="3829" y="8481"/>
                </a:cubicBezTo>
                <a:cubicBezTo>
                  <a:pt x="3782" y="8481"/>
                  <a:pt x="3741" y="8488"/>
                  <a:pt x="3701" y="8495"/>
                </a:cubicBezTo>
                <a:cubicBezTo>
                  <a:pt x="3701" y="8340"/>
                  <a:pt x="3701" y="8340"/>
                  <a:pt x="3701" y="8340"/>
                </a:cubicBezTo>
                <a:cubicBezTo>
                  <a:pt x="3741" y="8333"/>
                  <a:pt x="3782" y="8326"/>
                  <a:pt x="3829" y="8313"/>
                </a:cubicBezTo>
                <a:close/>
                <a:moveTo>
                  <a:pt x="3829" y="8988"/>
                </a:moveTo>
                <a:lnTo>
                  <a:pt x="3829" y="8988"/>
                </a:lnTo>
                <a:cubicBezTo>
                  <a:pt x="3829" y="9177"/>
                  <a:pt x="3829" y="9177"/>
                  <a:pt x="3829" y="9177"/>
                </a:cubicBezTo>
                <a:cubicBezTo>
                  <a:pt x="3788" y="9163"/>
                  <a:pt x="3761" y="9130"/>
                  <a:pt x="3734" y="9109"/>
                </a:cubicBezTo>
                <a:cubicBezTo>
                  <a:pt x="3721" y="9116"/>
                  <a:pt x="3714" y="9123"/>
                  <a:pt x="3701" y="9130"/>
                </a:cubicBezTo>
                <a:cubicBezTo>
                  <a:pt x="3701" y="8961"/>
                  <a:pt x="3701" y="8961"/>
                  <a:pt x="3701" y="8961"/>
                </a:cubicBezTo>
                <a:cubicBezTo>
                  <a:pt x="3734" y="8968"/>
                  <a:pt x="3775" y="8974"/>
                  <a:pt x="3809" y="8981"/>
                </a:cubicBezTo>
                <a:cubicBezTo>
                  <a:pt x="3815" y="8981"/>
                  <a:pt x="3822" y="8988"/>
                  <a:pt x="3829" y="8988"/>
                </a:cubicBezTo>
                <a:close/>
                <a:moveTo>
                  <a:pt x="3701" y="7543"/>
                </a:moveTo>
                <a:lnTo>
                  <a:pt x="3701" y="7543"/>
                </a:lnTo>
                <a:cubicBezTo>
                  <a:pt x="3701" y="7448"/>
                  <a:pt x="3701" y="7448"/>
                  <a:pt x="3701" y="7448"/>
                </a:cubicBezTo>
                <a:cubicBezTo>
                  <a:pt x="3721" y="7455"/>
                  <a:pt x="3748" y="7462"/>
                  <a:pt x="3775" y="7469"/>
                </a:cubicBezTo>
                <a:cubicBezTo>
                  <a:pt x="3761" y="7502"/>
                  <a:pt x="3741" y="7529"/>
                  <a:pt x="3701" y="7543"/>
                </a:cubicBezTo>
                <a:close/>
                <a:moveTo>
                  <a:pt x="3701" y="4443"/>
                </a:moveTo>
                <a:lnTo>
                  <a:pt x="3701" y="4443"/>
                </a:lnTo>
                <a:cubicBezTo>
                  <a:pt x="3701" y="4403"/>
                  <a:pt x="3701" y="4403"/>
                  <a:pt x="3701" y="4403"/>
                </a:cubicBezTo>
                <a:cubicBezTo>
                  <a:pt x="3707" y="4403"/>
                  <a:pt x="3714" y="4403"/>
                  <a:pt x="3728" y="4403"/>
                </a:cubicBezTo>
                <a:cubicBezTo>
                  <a:pt x="3728" y="4423"/>
                  <a:pt x="3714" y="4437"/>
                  <a:pt x="3701" y="4443"/>
                </a:cubicBezTo>
                <a:close/>
                <a:moveTo>
                  <a:pt x="3701" y="3208"/>
                </a:moveTo>
                <a:lnTo>
                  <a:pt x="3701" y="3208"/>
                </a:lnTo>
                <a:cubicBezTo>
                  <a:pt x="3701" y="3194"/>
                  <a:pt x="3701" y="3194"/>
                  <a:pt x="3701" y="3194"/>
                </a:cubicBezTo>
                <a:cubicBezTo>
                  <a:pt x="3701" y="3194"/>
                  <a:pt x="3707" y="3194"/>
                  <a:pt x="3714" y="3187"/>
                </a:cubicBezTo>
                <a:cubicBezTo>
                  <a:pt x="3707" y="3201"/>
                  <a:pt x="3707" y="3201"/>
                  <a:pt x="3701" y="3208"/>
                </a:cubicBezTo>
                <a:close/>
                <a:moveTo>
                  <a:pt x="3701" y="1020"/>
                </a:moveTo>
                <a:lnTo>
                  <a:pt x="3701" y="1020"/>
                </a:lnTo>
                <a:cubicBezTo>
                  <a:pt x="3701" y="905"/>
                  <a:pt x="3701" y="905"/>
                  <a:pt x="3701" y="905"/>
                </a:cubicBezTo>
                <a:cubicBezTo>
                  <a:pt x="3714" y="898"/>
                  <a:pt x="3734" y="898"/>
                  <a:pt x="3761" y="898"/>
                </a:cubicBezTo>
                <a:cubicBezTo>
                  <a:pt x="3701" y="959"/>
                  <a:pt x="3802" y="945"/>
                  <a:pt x="3788" y="1020"/>
                </a:cubicBezTo>
                <a:cubicBezTo>
                  <a:pt x="3701" y="1020"/>
                  <a:pt x="3701" y="1020"/>
                  <a:pt x="3701" y="1020"/>
                </a:cubicBezTo>
                <a:close/>
                <a:moveTo>
                  <a:pt x="3701" y="756"/>
                </a:moveTo>
                <a:lnTo>
                  <a:pt x="3701" y="756"/>
                </a:lnTo>
                <a:cubicBezTo>
                  <a:pt x="3701" y="635"/>
                  <a:pt x="3701" y="635"/>
                  <a:pt x="3701" y="635"/>
                </a:cubicBezTo>
                <a:cubicBezTo>
                  <a:pt x="3734" y="675"/>
                  <a:pt x="3775" y="709"/>
                  <a:pt x="3815" y="729"/>
                </a:cubicBezTo>
                <a:cubicBezTo>
                  <a:pt x="3802" y="756"/>
                  <a:pt x="3768" y="763"/>
                  <a:pt x="3761" y="804"/>
                </a:cubicBezTo>
                <a:cubicBezTo>
                  <a:pt x="3728" y="770"/>
                  <a:pt x="3714" y="770"/>
                  <a:pt x="3701" y="756"/>
                </a:cubicBezTo>
                <a:close/>
                <a:moveTo>
                  <a:pt x="3701" y="527"/>
                </a:moveTo>
                <a:lnTo>
                  <a:pt x="3701" y="527"/>
                </a:lnTo>
                <a:cubicBezTo>
                  <a:pt x="3701" y="399"/>
                  <a:pt x="3701" y="399"/>
                  <a:pt x="3701" y="399"/>
                </a:cubicBezTo>
                <a:cubicBezTo>
                  <a:pt x="3721" y="426"/>
                  <a:pt x="3755" y="439"/>
                  <a:pt x="3761" y="405"/>
                </a:cubicBezTo>
                <a:cubicBezTo>
                  <a:pt x="3836" y="365"/>
                  <a:pt x="3714" y="466"/>
                  <a:pt x="3734" y="527"/>
                </a:cubicBezTo>
                <a:cubicBezTo>
                  <a:pt x="3721" y="534"/>
                  <a:pt x="3707" y="534"/>
                  <a:pt x="3701" y="527"/>
                </a:cubicBezTo>
                <a:close/>
                <a:moveTo>
                  <a:pt x="3701" y="2404"/>
                </a:moveTo>
                <a:lnTo>
                  <a:pt x="3701" y="2404"/>
                </a:lnTo>
                <a:cubicBezTo>
                  <a:pt x="3687" y="2418"/>
                  <a:pt x="3680" y="2431"/>
                  <a:pt x="3674" y="2445"/>
                </a:cubicBezTo>
                <a:cubicBezTo>
                  <a:pt x="3667" y="2397"/>
                  <a:pt x="3620" y="2424"/>
                  <a:pt x="3593" y="2451"/>
                </a:cubicBezTo>
                <a:cubicBezTo>
                  <a:pt x="3593" y="2499"/>
                  <a:pt x="3593" y="2499"/>
                  <a:pt x="3593" y="2499"/>
                </a:cubicBezTo>
                <a:cubicBezTo>
                  <a:pt x="3593" y="2519"/>
                  <a:pt x="3593" y="2532"/>
                  <a:pt x="3593" y="2553"/>
                </a:cubicBezTo>
                <a:cubicBezTo>
                  <a:pt x="3593" y="2803"/>
                  <a:pt x="3593" y="2803"/>
                  <a:pt x="3593" y="2803"/>
                </a:cubicBezTo>
                <a:cubicBezTo>
                  <a:pt x="3626" y="2809"/>
                  <a:pt x="3660" y="2809"/>
                  <a:pt x="3701" y="2789"/>
                </a:cubicBezTo>
                <a:cubicBezTo>
                  <a:pt x="3647" y="2755"/>
                  <a:pt x="3667" y="2640"/>
                  <a:pt x="3626" y="2593"/>
                </a:cubicBezTo>
                <a:cubicBezTo>
                  <a:pt x="3633" y="2593"/>
                  <a:pt x="3633" y="2593"/>
                  <a:pt x="3640" y="2593"/>
                </a:cubicBezTo>
                <a:cubicBezTo>
                  <a:pt x="3647" y="2607"/>
                  <a:pt x="3647" y="2613"/>
                  <a:pt x="3660" y="2627"/>
                </a:cubicBezTo>
                <a:cubicBezTo>
                  <a:pt x="3667" y="2607"/>
                  <a:pt x="3674" y="2600"/>
                  <a:pt x="3680" y="2586"/>
                </a:cubicBezTo>
                <a:cubicBezTo>
                  <a:pt x="3687" y="2586"/>
                  <a:pt x="3687" y="2586"/>
                  <a:pt x="3687" y="2586"/>
                </a:cubicBezTo>
                <a:cubicBezTo>
                  <a:pt x="3694" y="2580"/>
                  <a:pt x="3694" y="2580"/>
                  <a:pt x="3701" y="2573"/>
                </a:cubicBezTo>
                <a:cubicBezTo>
                  <a:pt x="3701" y="2404"/>
                  <a:pt x="3701" y="2404"/>
                  <a:pt x="3701" y="2404"/>
                </a:cubicBezTo>
                <a:close/>
                <a:moveTo>
                  <a:pt x="3701" y="399"/>
                </a:moveTo>
                <a:lnTo>
                  <a:pt x="3701" y="399"/>
                </a:lnTo>
                <a:cubicBezTo>
                  <a:pt x="3701" y="527"/>
                  <a:pt x="3701" y="527"/>
                  <a:pt x="3701" y="527"/>
                </a:cubicBezTo>
                <a:cubicBezTo>
                  <a:pt x="3674" y="513"/>
                  <a:pt x="3680" y="473"/>
                  <a:pt x="3660" y="459"/>
                </a:cubicBezTo>
                <a:cubicBezTo>
                  <a:pt x="3626" y="520"/>
                  <a:pt x="3653" y="581"/>
                  <a:pt x="3701" y="635"/>
                </a:cubicBezTo>
                <a:cubicBezTo>
                  <a:pt x="3701" y="756"/>
                  <a:pt x="3701" y="756"/>
                  <a:pt x="3701" y="756"/>
                </a:cubicBezTo>
                <a:cubicBezTo>
                  <a:pt x="3687" y="750"/>
                  <a:pt x="3680" y="736"/>
                  <a:pt x="3660" y="702"/>
                </a:cubicBezTo>
                <a:cubicBezTo>
                  <a:pt x="3626" y="716"/>
                  <a:pt x="3674" y="736"/>
                  <a:pt x="3660" y="777"/>
                </a:cubicBezTo>
                <a:cubicBezTo>
                  <a:pt x="3633" y="763"/>
                  <a:pt x="3606" y="750"/>
                  <a:pt x="3593" y="736"/>
                </a:cubicBezTo>
                <a:cubicBezTo>
                  <a:pt x="3593" y="399"/>
                  <a:pt x="3593" y="399"/>
                  <a:pt x="3593" y="399"/>
                </a:cubicBezTo>
                <a:cubicBezTo>
                  <a:pt x="3613" y="385"/>
                  <a:pt x="3640" y="385"/>
                  <a:pt x="3660" y="405"/>
                </a:cubicBezTo>
                <a:cubicBezTo>
                  <a:pt x="3694" y="324"/>
                  <a:pt x="3579" y="392"/>
                  <a:pt x="3613" y="311"/>
                </a:cubicBezTo>
                <a:cubicBezTo>
                  <a:pt x="3687" y="311"/>
                  <a:pt x="3687" y="311"/>
                  <a:pt x="3687" y="311"/>
                </a:cubicBezTo>
                <a:cubicBezTo>
                  <a:pt x="3674" y="345"/>
                  <a:pt x="3680" y="378"/>
                  <a:pt x="3701" y="399"/>
                </a:cubicBezTo>
                <a:close/>
                <a:moveTo>
                  <a:pt x="3701" y="905"/>
                </a:moveTo>
                <a:lnTo>
                  <a:pt x="3701" y="905"/>
                </a:lnTo>
                <a:cubicBezTo>
                  <a:pt x="3701" y="1020"/>
                  <a:pt x="3701" y="1020"/>
                  <a:pt x="3701" y="1020"/>
                </a:cubicBezTo>
                <a:cubicBezTo>
                  <a:pt x="3660" y="1020"/>
                  <a:pt x="3660" y="1020"/>
                  <a:pt x="3660" y="1020"/>
                </a:cubicBezTo>
                <a:cubicBezTo>
                  <a:pt x="3687" y="993"/>
                  <a:pt x="3647" y="918"/>
                  <a:pt x="3701" y="905"/>
                </a:cubicBezTo>
                <a:close/>
                <a:moveTo>
                  <a:pt x="3701" y="3194"/>
                </a:moveTo>
                <a:lnTo>
                  <a:pt x="3701" y="3194"/>
                </a:lnTo>
                <a:cubicBezTo>
                  <a:pt x="3701" y="3208"/>
                  <a:pt x="3701" y="3208"/>
                  <a:pt x="3701" y="3208"/>
                </a:cubicBezTo>
                <a:cubicBezTo>
                  <a:pt x="3674" y="3228"/>
                  <a:pt x="3620" y="3221"/>
                  <a:pt x="3593" y="3208"/>
                </a:cubicBezTo>
                <a:cubicBezTo>
                  <a:pt x="3593" y="3113"/>
                  <a:pt x="3593" y="3113"/>
                  <a:pt x="3593" y="3113"/>
                </a:cubicBezTo>
                <a:cubicBezTo>
                  <a:pt x="3599" y="3100"/>
                  <a:pt x="3613" y="3093"/>
                  <a:pt x="3593" y="3052"/>
                </a:cubicBezTo>
                <a:cubicBezTo>
                  <a:pt x="3593" y="3046"/>
                  <a:pt x="3593" y="3046"/>
                  <a:pt x="3593" y="3046"/>
                </a:cubicBezTo>
                <a:cubicBezTo>
                  <a:pt x="3606" y="3059"/>
                  <a:pt x="3626" y="3066"/>
                  <a:pt x="3660" y="3066"/>
                </a:cubicBezTo>
                <a:cubicBezTo>
                  <a:pt x="3633" y="3093"/>
                  <a:pt x="3606" y="3214"/>
                  <a:pt x="3701" y="3194"/>
                </a:cubicBezTo>
                <a:close/>
                <a:moveTo>
                  <a:pt x="3701" y="3991"/>
                </a:moveTo>
                <a:lnTo>
                  <a:pt x="3701" y="3991"/>
                </a:lnTo>
                <a:cubicBezTo>
                  <a:pt x="3701" y="4241"/>
                  <a:pt x="3701" y="4241"/>
                  <a:pt x="3701" y="4241"/>
                </a:cubicBezTo>
                <a:cubicBezTo>
                  <a:pt x="3667" y="4254"/>
                  <a:pt x="3626" y="4254"/>
                  <a:pt x="3593" y="4241"/>
                </a:cubicBezTo>
                <a:cubicBezTo>
                  <a:pt x="3593" y="3903"/>
                  <a:pt x="3593" y="3903"/>
                  <a:pt x="3593" y="3903"/>
                </a:cubicBezTo>
                <a:cubicBezTo>
                  <a:pt x="3620" y="3944"/>
                  <a:pt x="3660" y="3977"/>
                  <a:pt x="3701" y="3991"/>
                </a:cubicBezTo>
                <a:close/>
                <a:moveTo>
                  <a:pt x="3701" y="4403"/>
                </a:moveTo>
                <a:lnTo>
                  <a:pt x="3701" y="4403"/>
                </a:lnTo>
                <a:cubicBezTo>
                  <a:pt x="3701" y="4443"/>
                  <a:pt x="3701" y="4443"/>
                  <a:pt x="3701" y="4443"/>
                </a:cubicBezTo>
                <a:cubicBezTo>
                  <a:pt x="3674" y="4450"/>
                  <a:pt x="3626" y="4450"/>
                  <a:pt x="3593" y="4450"/>
                </a:cubicBezTo>
                <a:cubicBezTo>
                  <a:pt x="3593" y="4376"/>
                  <a:pt x="3593" y="4376"/>
                  <a:pt x="3593" y="4376"/>
                </a:cubicBezTo>
                <a:cubicBezTo>
                  <a:pt x="3620" y="4383"/>
                  <a:pt x="3653" y="4396"/>
                  <a:pt x="3701" y="4403"/>
                </a:cubicBezTo>
                <a:close/>
                <a:moveTo>
                  <a:pt x="3701" y="4734"/>
                </a:moveTo>
                <a:lnTo>
                  <a:pt x="3701" y="4734"/>
                </a:lnTo>
                <a:cubicBezTo>
                  <a:pt x="3701" y="5017"/>
                  <a:pt x="3701" y="5017"/>
                  <a:pt x="3701" y="5017"/>
                </a:cubicBezTo>
                <a:cubicBezTo>
                  <a:pt x="3674" y="4977"/>
                  <a:pt x="3633" y="4957"/>
                  <a:pt x="3593" y="4943"/>
                </a:cubicBezTo>
                <a:cubicBezTo>
                  <a:pt x="3593" y="4734"/>
                  <a:pt x="3593" y="4734"/>
                  <a:pt x="3593" y="4734"/>
                </a:cubicBezTo>
                <a:cubicBezTo>
                  <a:pt x="3613" y="4741"/>
                  <a:pt x="3640" y="4747"/>
                  <a:pt x="3660" y="4747"/>
                </a:cubicBezTo>
                <a:cubicBezTo>
                  <a:pt x="3667" y="4734"/>
                  <a:pt x="3667" y="4714"/>
                  <a:pt x="3660" y="4693"/>
                </a:cubicBezTo>
                <a:cubicBezTo>
                  <a:pt x="3680" y="4700"/>
                  <a:pt x="3694" y="4714"/>
                  <a:pt x="3701" y="4734"/>
                </a:cubicBezTo>
                <a:close/>
                <a:moveTo>
                  <a:pt x="3701" y="5578"/>
                </a:moveTo>
                <a:lnTo>
                  <a:pt x="3701" y="5578"/>
                </a:lnTo>
                <a:cubicBezTo>
                  <a:pt x="3701" y="5672"/>
                  <a:pt x="3701" y="5672"/>
                  <a:pt x="3701" y="5672"/>
                </a:cubicBezTo>
                <a:cubicBezTo>
                  <a:pt x="3694" y="5686"/>
                  <a:pt x="3687" y="5693"/>
                  <a:pt x="3680" y="5699"/>
                </a:cubicBezTo>
                <a:cubicBezTo>
                  <a:pt x="3660" y="5679"/>
                  <a:pt x="3593" y="5693"/>
                  <a:pt x="3606" y="5625"/>
                </a:cubicBezTo>
                <a:cubicBezTo>
                  <a:pt x="3599" y="5632"/>
                  <a:pt x="3599" y="5639"/>
                  <a:pt x="3593" y="5645"/>
                </a:cubicBezTo>
                <a:cubicBezTo>
                  <a:pt x="3593" y="5605"/>
                  <a:pt x="3593" y="5605"/>
                  <a:pt x="3593" y="5605"/>
                </a:cubicBezTo>
                <a:cubicBezTo>
                  <a:pt x="3633" y="5598"/>
                  <a:pt x="3653" y="5571"/>
                  <a:pt x="3701" y="5578"/>
                </a:cubicBezTo>
                <a:close/>
                <a:moveTo>
                  <a:pt x="3701" y="5848"/>
                </a:moveTo>
                <a:lnTo>
                  <a:pt x="3701" y="5848"/>
                </a:lnTo>
                <a:cubicBezTo>
                  <a:pt x="3701" y="5976"/>
                  <a:pt x="3701" y="5976"/>
                  <a:pt x="3701" y="5976"/>
                </a:cubicBezTo>
                <a:lnTo>
                  <a:pt x="3694" y="5976"/>
                </a:lnTo>
                <a:cubicBezTo>
                  <a:pt x="3633" y="5983"/>
                  <a:pt x="3660" y="6071"/>
                  <a:pt x="3593" y="6071"/>
                </a:cubicBezTo>
                <a:cubicBezTo>
                  <a:pt x="3593" y="6017"/>
                  <a:pt x="3593" y="6017"/>
                  <a:pt x="3593" y="6017"/>
                </a:cubicBezTo>
                <a:cubicBezTo>
                  <a:pt x="3599" y="6003"/>
                  <a:pt x="3606" y="5990"/>
                  <a:pt x="3613" y="5969"/>
                </a:cubicBezTo>
                <a:cubicBezTo>
                  <a:pt x="3606" y="5969"/>
                  <a:pt x="3599" y="5969"/>
                  <a:pt x="3593" y="5969"/>
                </a:cubicBezTo>
                <a:cubicBezTo>
                  <a:pt x="3593" y="5902"/>
                  <a:pt x="3593" y="5902"/>
                  <a:pt x="3593" y="5902"/>
                </a:cubicBezTo>
                <a:cubicBezTo>
                  <a:pt x="3640" y="5882"/>
                  <a:pt x="3660" y="5861"/>
                  <a:pt x="3701" y="5848"/>
                </a:cubicBezTo>
                <a:close/>
                <a:moveTo>
                  <a:pt x="3701" y="6422"/>
                </a:moveTo>
                <a:lnTo>
                  <a:pt x="3701" y="6422"/>
                </a:lnTo>
                <a:cubicBezTo>
                  <a:pt x="3701" y="7050"/>
                  <a:pt x="3701" y="7050"/>
                  <a:pt x="3701" y="7050"/>
                </a:cubicBezTo>
                <a:cubicBezTo>
                  <a:pt x="3640" y="6955"/>
                  <a:pt x="3674" y="6922"/>
                  <a:pt x="3626" y="6827"/>
                </a:cubicBezTo>
                <a:cubicBezTo>
                  <a:pt x="3613" y="6827"/>
                  <a:pt x="3599" y="6820"/>
                  <a:pt x="3593" y="6820"/>
                </a:cubicBezTo>
                <a:cubicBezTo>
                  <a:pt x="3593" y="6564"/>
                  <a:pt x="3593" y="6564"/>
                  <a:pt x="3593" y="6564"/>
                </a:cubicBezTo>
                <a:cubicBezTo>
                  <a:pt x="3599" y="6570"/>
                  <a:pt x="3613" y="6577"/>
                  <a:pt x="3626" y="6584"/>
                </a:cubicBezTo>
                <a:cubicBezTo>
                  <a:pt x="3647" y="6564"/>
                  <a:pt x="3667" y="6530"/>
                  <a:pt x="3680" y="6496"/>
                </a:cubicBezTo>
                <a:cubicBezTo>
                  <a:pt x="3653" y="6456"/>
                  <a:pt x="3674" y="6435"/>
                  <a:pt x="3701" y="6422"/>
                </a:cubicBezTo>
                <a:close/>
                <a:moveTo>
                  <a:pt x="3701" y="7050"/>
                </a:moveTo>
                <a:lnTo>
                  <a:pt x="3701" y="7050"/>
                </a:lnTo>
                <a:cubicBezTo>
                  <a:pt x="3701" y="7340"/>
                  <a:pt x="3701" y="7340"/>
                  <a:pt x="3701" y="7340"/>
                </a:cubicBezTo>
                <a:lnTo>
                  <a:pt x="3694" y="7340"/>
                </a:lnTo>
                <a:cubicBezTo>
                  <a:pt x="3674" y="7401"/>
                  <a:pt x="3640" y="7455"/>
                  <a:pt x="3593" y="7496"/>
                </a:cubicBezTo>
                <a:cubicBezTo>
                  <a:pt x="3593" y="7361"/>
                  <a:pt x="3593" y="7361"/>
                  <a:pt x="3593" y="7361"/>
                </a:cubicBezTo>
                <a:cubicBezTo>
                  <a:pt x="3593" y="7367"/>
                  <a:pt x="3593" y="7367"/>
                  <a:pt x="3599" y="7367"/>
                </a:cubicBezTo>
                <a:cubicBezTo>
                  <a:pt x="3593" y="7361"/>
                  <a:pt x="3593" y="7347"/>
                  <a:pt x="3593" y="7334"/>
                </a:cubicBezTo>
                <a:cubicBezTo>
                  <a:pt x="3593" y="7259"/>
                  <a:pt x="3593" y="7259"/>
                  <a:pt x="3593" y="7259"/>
                </a:cubicBezTo>
                <a:cubicBezTo>
                  <a:pt x="3599" y="7185"/>
                  <a:pt x="3633" y="7097"/>
                  <a:pt x="3701" y="7050"/>
                </a:cubicBezTo>
                <a:close/>
                <a:moveTo>
                  <a:pt x="3701" y="7448"/>
                </a:moveTo>
                <a:lnTo>
                  <a:pt x="3701" y="7448"/>
                </a:lnTo>
                <a:cubicBezTo>
                  <a:pt x="3674" y="7442"/>
                  <a:pt x="3647" y="7442"/>
                  <a:pt x="3626" y="7469"/>
                </a:cubicBezTo>
                <a:cubicBezTo>
                  <a:pt x="3626" y="7543"/>
                  <a:pt x="3626" y="7543"/>
                  <a:pt x="3626" y="7543"/>
                </a:cubicBezTo>
                <a:cubicBezTo>
                  <a:pt x="3653" y="7550"/>
                  <a:pt x="3680" y="7543"/>
                  <a:pt x="3701" y="7543"/>
                </a:cubicBezTo>
                <a:cubicBezTo>
                  <a:pt x="3701" y="7448"/>
                  <a:pt x="3701" y="7448"/>
                  <a:pt x="3701" y="7448"/>
                </a:cubicBezTo>
                <a:close/>
                <a:moveTo>
                  <a:pt x="3701" y="8340"/>
                </a:moveTo>
                <a:lnTo>
                  <a:pt x="3701" y="8340"/>
                </a:lnTo>
                <a:cubicBezTo>
                  <a:pt x="3701" y="8495"/>
                  <a:pt x="3701" y="8495"/>
                  <a:pt x="3701" y="8495"/>
                </a:cubicBezTo>
                <a:cubicBezTo>
                  <a:pt x="3674" y="8495"/>
                  <a:pt x="3647" y="8502"/>
                  <a:pt x="3626" y="8502"/>
                </a:cubicBezTo>
                <a:cubicBezTo>
                  <a:pt x="3626" y="8603"/>
                  <a:pt x="3626" y="8603"/>
                  <a:pt x="3626" y="8603"/>
                </a:cubicBezTo>
                <a:cubicBezTo>
                  <a:pt x="3613" y="8589"/>
                  <a:pt x="3599" y="8583"/>
                  <a:pt x="3593" y="8576"/>
                </a:cubicBezTo>
                <a:cubicBezTo>
                  <a:pt x="3593" y="8346"/>
                  <a:pt x="3593" y="8346"/>
                  <a:pt x="3593" y="8346"/>
                </a:cubicBezTo>
                <a:cubicBezTo>
                  <a:pt x="3626" y="8346"/>
                  <a:pt x="3660" y="8346"/>
                  <a:pt x="3701" y="8340"/>
                </a:cubicBezTo>
                <a:close/>
                <a:moveTo>
                  <a:pt x="3701" y="8961"/>
                </a:moveTo>
                <a:lnTo>
                  <a:pt x="3701" y="8961"/>
                </a:lnTo>
                <a:cubicBezTo>
                  <a:pt x="3701" y="9130"/>
                  <a:pt x="3701" y="9130"/>
                  <a:pt x="3701" y="9130"/>
                </a:cubicBezTo>
                <a:cubicBezTo>
                  <a:pt x="3667" y="9150"/>
                  <a:pt x="3633" y="9157"/>
                  <a:pt x="3593" y="9163"/>
                </a:cubicBezTo>
                <a:cubicBezTo>
                  <a:pt x="3593" y="8941"/>
                  <a:pt x="3593" y="8941"/>
                  <a:pt x="3593" y="8941"/>
                </a:cubicBezTo>
                <a:cubicBezTo>
                  <a:pt x="3626" y="8947"/>
                  <a:pt x="3667" y="8954"/>
                  <a:pt x="3701" y="8961"/>
                </a:cubicBezTo>
                <a:close/>
                <a:moveTo>
                  <a:pt x="3593" y="5598"/>
                </a:moveTo>
                <a:lnTo>
                  <a:pt x="3593" y="5598"/>
                </a:lnTo>
                <a:cubicBezTo>
                  <a:pt x="3606" y="5578"/>
                  <a:pt x="3599" y="5558"/>
                  <a:pt x="3593" y="5537"/>
                </a:cubicBezTo>
                <a:cubicBezTo>
                  <a:pt x="3593" y="5598"/>
                  <a:pt x="3593" y="5598"/>
                  <a:pt x="3593" y="5598"/>
                </a:cubicBezTo>
                <a:close/>
                <a:moveTo>
                  <a:pt x="3593" y="4646"/>
                </a:moveTo>
                <a:lnTo>
                  <a:pt x="3593" y="4646"/>
                </a:lnTo>
                <a:cubicBezTo>
                  <a:pt x="3593" y="4470"/>
                  <a:pt x="3593" y="4470"/>
                  <a:pt x="3593" y="4470"/>
                </a:cubicBezTo>
                <a:cubicBezTo>
                  <a:pt x="3653" y="4477"/>
                  <a:pt x="3721" y="4491"/>
                  <a:pt x="3674" y="4585"/>
                </a:cubicBezTo>
                <a:cubicBezTo>
                  <a:pt x="3647" y="4592"/>
                  <a:pt x="3626" y="4592"/>
                  <a:pt x="3613" y="4585"/>
                </a:cubicBezTo>
                <a:cubicBezTo>
                  <a:pt x="3626" y="4599"/>
                  <a:pt x="3633" y="4619"/>
                  <a:pt x="3626" y="4646"/>
                </a:cubicBezTo>
                <a:cubicBezTo>
                  <a:pt x="3613" y="4653"/>
                  <a:pt x="3599" y="4646"/>
                  <a:pt x="3593" y="4646"/>
                </a:cubicBezTo>
                <a:close/>
                <a:moveTo>
                  <a:pt x="3593" y="3694"/>
                </a:moveTo>
                <a:lnTo>
                  <a:pt x="3593" y="3694"/>
                </a:lnTo>
                <a:cubicBezTo>
                  <a:pt x="3593" y="3464"/>
                  <a:pt x="3593" y="3464"/>
                  <a:pt x="3593" y="3464"/>
                </a:cubicBezTo>
                <a:cubicBezTo>
                  <a:pt x="3613" y="3471"/>
                  <a:pt x="3626" y="3498"/>
                  <a:pt x="3633" y="3525"/>
                </a:cubicBezTo>
                <a:cubicBezTo>
                  <a:pt x="3640" y="3532"/>
                  <a:pt x="3647" y="3538"/>
                  <a:pt x="3653" y="3538"/>
                </a:cubicBezTo>
                <a:cubicBezTo>
                  <a:pt x="3660" y="3647"/>
                  <a:pt x="3572" y="3620"/>
                  <a:pt x="3626" y="3714"/>
                </a:cubicBezTo>
                <a:cubicBezTo>
                  <a:pt x="3620" y="3701"/>
                  <a:pt x="3606" y="3694"/>
                  <a:pt x="3593" y="3694"/>
                </a:cubicBezTo>
                <a:close/>
                <a:moveTo>
                  <a:pt x="3593" y="2451"/>
                </a:moveTo>
                <a:lnTo>
                  <a:pt x="3593" y="2451"/>
                </a:lnTo>
                <a:cubicBezTo>
                  <a:pt x="3579" y="2458"/>
                  <a:pt x="3572" y="2465"/>
                  <a:pt x="3572" y="2472"/>
                </a:cubicBezTo>
                <a:cubicBezTo>
                  <a:pt x="3579" y="2478"/>
                  <a:pt x="3586" y="2492"/>
                  <a:pt x="3593" y="2499"/>
                </a:cubicBezTo>
                <a:cubicBezTo>
                  <a:pt x="3593" y="2451"/>
                  <a:pt x="3593" y="2451"/>
                  <a:pt x="3593" y="2451"/>
                </a:cubicBezTo>
                <a:close/>
                <a:moveTo>
                  <a:pt x="3593" y="2553"/>
                </a:moveTo>
                <a:lnTo>
                  <a:pt x="3593" y="2553"/>
                </a:lnTo>
                <a:cubicBezTo>
                  <a:pt x="3579" y="2580"/>
                  <a:pt x="3559" y="2613"/>
                  <a:pt x="3539" y="2647"/>
                </a:cubicBezTo>
                <a:cubicBezTo>
                  <a:pt x="3539" y="2857"/>
                  <a:pt x="3539" y="2857"/>
                  <a:pt x="3539" y="2857"/>
                </a:cubicBezTo>
                <a:cubicBezTo>
                  <a:pt x="3552" y="2850"/>
                  <a:pt x="3566" y="2850"/>
                  <a:pt x="3586" y="2870"/>
                </a:cubicBezTo>
                <a:cubicBezTo>
                  <a:pt x="3586" y="2836"/>
                  <a:pt x="3579" y="2816"/>
                  <a:pt x="3559" y="2796"/>
                </a:cubicBezTo>
                <a:cubicBezTo>
                  <a:pt x="3566" y="2803"/>
                  <a:pt x="3579" y="2803"/>
                  <a:pt x="3593" y="2803"/>
                </a:cubicBezTo>
                <a:cubicBezTo>
                  <a:pt x="3593" y="2553"/>
                  <a:pt x="3593" y="2553"/>
                  <a:pt x="3593" y="2553"/>
                </a:cubicBezTo>
                <a:close/>
                <a:moveTo>
                  <a:pt x="3593" y="399"/>
                </a:moveTo>
                <a:lnTo>
                  <a:pt x="3593" y="399"/>
                </a:lnTo>
                <a:cubicBezTo>
                  <a:pt x="3593" y="736"/>
                  <a:pt x="3593" y="736"/>
                  <a:pt x="3593" y="736"/>
                </a:cubicBezTo>
                <a:cubicBezTo>
                  <a:pt x="3566" y="723"/>
                  <a:pt x="3552" y="709"/>
                  <a:pt x="3539" y="702"/>
                </a:cubicBezTo>
                <a:cubicBezTo>
                  <a:pt x="3539" y="561"/>
                  <a:pt x="3539" y="561"/>
                  <a:pt x="3539" y="561"/>
                </a:cubicBezTo>
                <a:cubicBezTo>
                  <a:pt x="3579" y="581"/>
                  <a:pt x="3620" y="500"/>
                  <a:pt x="3539" y="459"/>
                </a:cubicBezTo>
                <a:cubicBezTo>
                  <a:pt x="3545" y="432"/>
                  <a:pt x="3566" y="412"/>
                  <a:pt x="3593" y="399"/>
                </a:cubicBezTo>
                <a:close/>
                <a:moveTo>
                  <a:pt x="3593" y="3046"/>
                </a:moveTo>
                <a:lnTo>
                  <a:pt x="3593" y="3046"/>
                </a:lnTo>
                <a:cubicBezTo>
                  <a:pt x="3593" y="3052"/>
                  <a:pt x="3593" y="3052"/>
                  <a:pt x="3593" y="3052"/>
                </a:cubicBezTo>
                <a:cubicBezTo>
                  <a:pt x="3586" y="3046"/>
                  <a:pt x="3586" y="3046"/>
                  <a:pt x="3586" y="3046"/>
                </a:cubicBezTo>
                <a:cubicBezTo>
                  <a:pt x="3593" y="3046"/>
                  <a:pt x="3593" y="3046"/>
                  <a:pt x="3593" y="3046"/>
                </a:cubicBezTo>
                <a:close/>
                <a:moveTo>
                  <a:pt x="3593" y="3113"/>
                </a:moveTo>
                <a:lnTo>
                  <a:pt x="3593" y="3113"/>
                </a:lnTo>
                <a:cubicBezTo>
                  <a:pt x="3593" y="3208"/>
                  <a:pt x="3593" y="3208"/>
                  <a:pt x="3593" y="3208"/>
                </a:cubicBezTo>
                <a:cubicBezTo>
                  <a:pt x="3579" y="3201"/>
                  <a:pt x="3566" y="3187"/>
                  <a:pt x="3566" y="3181"/>
                </a:cubicBezTo>
                <a:cubicBezTo>
                  <a:pt x="3559" y="3187"/>
                  <a:pt x="3545" y="3201"/>
                  <a:pt x="3539" y="3208"/>
                </a:cubicBezTo>
                <a:cubicBezTo>
                  <a:pt x="3539" y="3120"/>
                  <a:pt x="3539" y="3120"/>
                  <a:pt x="3539" y="3120"/>
                </a:cubicBezTo>
                <a:cubicBezTo>
                  <a:pt x="3545" y="3113"/>
                  <a:pt x="3559" y="3113"/>
                  <a:pt x="3572" y="3106"/>
                </a:cubicBezTo>
                <a:cubicBezTo>
                  <a:pt x="3572" y="3113"/>
                  <a:pt x="3572" y="3120"/>
                  <a:pt x="3572" y="3127"/>
                </a:cubicBezTo>
                <a:cubicBezTo>
                  <a:pt x="3579" y="3120"/>
                  <a:pt x="3586" y="3113"/>
                  <a:pt x="3593" y="3113"/>
                </a:cubicBezTo>
                <a:close/>
                <a:moveTo>
                  <a:pt x="3593" y="3464"/>
                </a:moveTo>
                <a:lnTo>
                  <a:pt x="3593" y="3464"/>
                </a:lnTo>
                <a:cubicBezTo>
                  <a:pt x="3593" y="3694"/>
                  <a:pt x="3593" y="3694"/>
                  <a:pt x="3593" y="3694"/>
                </a:cubicBezTo>
                <a:cubicBezTo>
                  <a:pt x="3572" y="3687"/>
                  <a:pt x="3559" y="3687"/>
                  <a:pt x="3539" y="3687"/>
                </a:cubicBezTo>
                <a:cubicBezTo>
                  <a:pt x="3539" y="3667"/>
                  <a:pt x="3539" y="3667"/>
                  <a:pt x="3539" y="3667"/>
                </a:cubicBezTo>
                <a:cubicBezTo>
                  <a:pt x="3566" y="3599"/>
                  <a:pt x="3525" y="3532"/>
                  <a:pt x="3552" y="3491"/>
                </a:cubicBezTo>
                <a:cubicBezTo>
                  <a:pt x="3566" y="3491"/>
                  <a:pt x="3579" y="3498"/>
                  <a:pt x="3586" y="3505"/>
                </a:cubicBezTo>
                <a:cubicBezTo>
                  <a:pt x="3586" y="3491"/>
                  <a:pt x="3586" y="3478"/>
                  <a:pt x="3586" y="3464"/>
                </a:cubicBezTo>
                <a:cubicBezTo>
                  <a:pt x="3586" y="3464"/>
                  <a:pt x="3586" y="3464"/>
                  <a:pt x="3593" y="3464"/>
                </a:cubicBezTo>
                <a:close/>
                <a:moveTo>
                  <a:pt x="3593" y="3903"/>
                </a:moveTo>
                <a:lnTo>
                  <a:pt x="3593" y="3903"/>
                </a:lnTo>
                <a:cubicBezTo>
                  <a:pt x="3593" y="4241"/>
                  <a:pt x="3593" y="4241"/>
                  <a:pt x="3593" y="4241"/>
                </a:cubicBezTo>
                <a:cubicBezTo>
                  <a:pt x="3579" y="4241"/>
                  <a:pt x="3566" y="4234"/>
                  <a:pt x="3552" y="4227"/>
                </a:cubicBezTo>
                <a:cubicBezTo>
                  <a:pt x="3545" y="4173"/>
                  <a:pt x="3559" y="4133"/>
                  <a:pt x="3579" y="4106"/>
                </a:cubicBezTo>
                <a:cubicBezTo>
                  <a:pt x="3559" y="4112"/>
                  <a:pt x="3545" y="4119"/>
                  <a:pt x="3539" y="4119"/>
                </a:cubicBezTo>
                <a:cubicBezTo>
                  <a:pt x="3539" y="3836"/>
                  <a:pt x="3539" y="3836"/>
                  <a:pt x="3539" y="3836"/>
                </a:cubicBezTo>
                <a:cubicBezTo>
                  <a:pt x="3552" y="3856"/>
                  <a:pt x="3572" y="3876"/>
                  <a:pt x="3593" y="3903"/>
                </a:cubicBezTo>
                <a:close/>
                <a:moveTo>
                  <a:pt x="3593" y="4376"/>
                </a:moveTo>
                <a:lnTo>
                  <a:pt x="3593" y="4376"/>
                </a:lnTo>
                <a:cubicBezTo>
                  <a:pt x="3593" y="4450"/>
                  <a:pt x="3593" y="4450"/>
                  <a:pt x="3593" y="4450"/>
                </a:cubicBezTo>
                <a:cubicBezTo>
                  <a:pt x="3566" y="4450"/>
                  <a:pt x="3552" y="4457"/>
                  <a:pt x="3539" y="4464"/>
                </a:cubicBezTo>
                <a:cubicBezTo>
                  <a:pt x="3539" y="4356"/>
                  <a:pt x="3539" y="4356"/>
                  <a:pt x="3539" y="4356"/>
                </a:cubicBezTo>
                <a:cubicBezTo>
                  <a:pt x="3552" y="4362"/>
                  <a:pt x="3572" y="4369"/>
                  <a:pt x="3593" y="4376"/>
                </a:cubicBezTo>
                <a:close/>
                <a:moveTo>
                  <a:pt x="3593" y="4470"/>
                </a:moveTo>
                <a:lnTo>
                  <a:pt x="3593" y="4470"/>
                </a:lnTo>
                <a:cubicBezTo>
                  <a:pt x="3572" y="4470"/>
                  <a:pt x="3559" y="4464"/>
                  <a:pt x="3545" y="4464"/>
                </a:cubicBezTo>
                <a:cubicBezTo>
                  <a:pt x="3552" y="4484"/>
                  <a:pt x="3545" y="4497"/>
                  <a:pt x="3539" y="4504"/>
                </a:cubicBezTo>
                <a:cubicBezTo>
                  <a:pt x="3539" y="4504"/>
                  <a:pt x="3539" y="4504"/>
                  <a:pt x="3539" y="4497"/>
                </a:cubicBezTo>
                <a:cubicBezTo>
                  <a:pt x="3539" y="4660"/>
                  <a:pt x="3539" y="4660"/>
                  <a:pt x="3539" y="4660"/>
                </a:cubicBezTo>
                <a:cubicBezTo>
                  <a:pt x="3539" y="4660"/>
                  <a:pt x="3545" y="4666"/>
                  <a:pt x="3552" y="4673"/>
                </a:cubicBezTo>
                <a:cubicBezTo>
                  <a:pt x="3545" y="4599"/>
                  <a:pt x="3559" y="4633"/>
                  <a:pt x="3593" y="4646"/>
                </a:cubicBezTo>
                <a:cubicBezTo>
                  <a:pt x="3593" y="4470"/>
                  <a:pt x="3593" y="4470"/>
                  <a:pt x="3593" y="4470"/>
                </a:cubicBezTo>
                <a:close/>
                <a:moveTo>
                  <a:pt x="3593" y="4734"/>
                </a:moveTo>
                <a:lnTo>
                  <a:pt x="3593" y="4734"/>
                </a:lnTo>
                <a:cubicBezTo>
                  <a:pt x="3593" y="4943"/>
                  <a:pt x="3593" y="4943"/>
                  <a:pt x="3593" y="4943"/>
                </a:cubicBezTo>
                <a:cubicBezTo>
                  <a:pt x="3579" y="4936"/>
                  <a:pt x="3566" y="4930"/>
                  <a:pt x="3552" y="4930"/>
                </a:cubicBezTo>
                <a:cubicBezTo>
                  <a:pt x="3552" y="4943"/>
                  <a:pt x="3552" y="4943"/>
                  <a:pt x="3552" y="4943"/>
                </a:cubicBezTo>
                <a:cubicBezTo>
                  <a:pt x="3545" y="4936"/>
                  <a:pt x="3539" y="4930"/>
                  <a:pt x="3539" y="4930"/>
                </a:cubicBezTo>
                <a:cubicBezTo>
                  <a:pt x="3539" y="4720"/>
                  <a:pt x="3539" y="4720"/>
                  <a:pt x="3539" y="4720"/>
                </a:cubicBezTo>
                <a:cubicBezTo>
                  <a:pt x="3552" y="4727"/>
                  <a:pt x="3572" y="4727"/>
                  <a:pt x="3593" y="4734"/>
                </a:cubicBezTo>
                <a:close/>
                <a:moveTo>
                  <a:pt x="3593" y="5537"/>
                </a:moveTo>
                <a:lnTo>
                  <a:pt x="3593" y="5537"/>
                </a:lnTo>
                <a:cubicBezTo>
                  <a:pt x="3593" y="5598"/>
                  <a:pt x="3593" y="5598"/>
                  <a:pt x="3593" y="5598"/>
                </a:cubicBezTo>
                <a:cubicBezTo>
                  <a:pt x="3586" y="5598"/>
                  <a:pt x="3586" y="5598"/>
                  <a:pt x="3586" y="5605"/>
                </a:cubicBezTo>
                <a:cubicBezTo>
                  <a:pt x="3586" y="5605"/>
                  <a:pt x="3586" y="5605"/>
                  <a:pt x="3593" y="5605"/>
                </a:cubicBezTo>
                <a:cubicBezTo>
                  <a:pt x="3593" y="5645"/>
                  <a:pt x="3593" y="5645"/>
                  <a:pt x="3593" y="5645"/>
                </a:cubicBezTo>
                <a:cubicBezTo>
                  <a:pt x="3572" y="5659"/>
                  <a:pt x="3559" y="5672"/>
                  <a:pt x="3539" y="5679"/>
                </a:cubicBezTo>
                <a:cubicBezTo>
                  <a:pt x="3539" y="5423"/>
                  <a:pt x="3539" y="5423"/>
                  <a:pt x="3539" y="5423"/>
                </a:cubicBezTo>
                <a:cubicBezTo>
                  <a:pt x="3545" y="5443"/>
                  <a:pt x="3559" y="5470"/>
                  <a:pt x="3559" y="5483"/>
                </a:cubicBezTo>
                <a:cubicBezTo>
                  <a:pt x="3572" y="5504"/>
                  <a:pt x="3579" y="5517"/>
                  <a:pt x="3593" y="5537"/>
                </a:cubicBezTo>
                <a:close/>
                <a:moveTo>
                  <a:pt x="3593" y="5902"/>
                </a:moveTo>
                <a:lnTo>
                  <a:pt x="3593" y="5902"/>
                </a:lnTo>
                <a:cubicBezTo>
                  <a:pt x="3593" y="5969"/>
                  <a:pt x="3593" y="5969"/>
                  <a:pt x="3593" y="5969"/>
                </a:cubicBezTo>
                <a:cubicBezTo>
                  <a:pt x="3572" y="5963"/>
                  <a:pt x="3559" y="5949"/>
                  <a:pt x="3545" y="5915"/>
                </a:cubicBezTo>
                <a:cubicBezTo>
                  <a:pt x="3566" y="5915"/>
                  <a:pt x="3579" y="5909"/>
                  <a:pt x="3593" y="5902"/>
                </a:cubicBezTo>
                <a:close/>
                <a:moveTo>
                  <a:pt x="3593" y="6017"/>
                </a:moveTo>
                <a:lnTo>
                  <a:pt x="3593" y="6017"/>
                </a:lnTo>
                <a:cubicBezTo>
                  <a:pt x="3593" y="6071"/>
                  <a:pt x="3593" y="6071"/>
                  <a:pt x="3593" y="6071"/>
                </a:cubicBezTo>
                <a:cubicBezTo>
                  <a:pt x="3586" y="6071"/>
                  <a:pt x="3586" y="6071"/>
                  <a:pt x="3586" y="6071"/>
                </a:cubicBezTo>
                <a:cubicBezTo>
                  <a:pt x="3579" y="6044"/>
                  <a:pt x="3586" y="6030"/>
                  <a:pt x="3593" y="6017"/>
                </a:cubicBezTo>
                <a:close/>
                <a:moveTo>
                  <a:pt x="3593" y="6564"/>
                </a:moveTo>
                <a:lnTo>
                  <a:pt x="3593" y="6564"/>
                </a:lnTo>
                <a:cubicBezTo>
                  <a:pt x="3593" y="6820"/>
                  <a:pt x="3593" y="6820"/>
                  <a:pt x="3593" y="6820"/>
                </a:cubicBezTo>
                <a:cubicBezTo>
                  <a:pt x="3572" y="6813"/>
                  <a:pt x="3552" y="6813"/>
                  <a:pt x="3539" y="6813"/>
                </a:cubicBezTo>
                <a:cubicBezTo>
                  <a:pt x="3539" y="6550"/>
                  <a:pt x="3539" y="6550"/>
                  <a:pt x="3539" y="6550"/>
                </a:cubicBezTo>
                <a:cubicBezTo>
                  <a:pt x="3552" y="6557"/>
                  <a:pt x="3572" y="6564"/>
                  <a:pt x="3593" y="6564"/>
                </a:cubicBezTo>
                <a:close/>
                <a:moveTo>
                  <a:pt x="3593" y="7259"/>
                </a:moveTo>
                <a:lnTo>
                  <a:pt x="3593" y="7259"/>
                </a:lnTo>
                <a:cubicBezTo>
                  <a:pt x="3593" y="7334"/>
                  <a:pt x="3593" y="7334"/>
                  <a:pt x="3593" y="7334"/>
                </a:cubicBezTo>
                <a:cubicBezTo>
                  <a:pt x="3586" y="7313"/>
                  <a:pt x="3586" y="7286"/>
                  <a:pt x="3593" y="7259"/>
                </a:cubicBezTo>
                <a:close/>
                <a:moveTo>
                  <a:pt x="3593" y="7361"/>
                </a:moveTo>
                <a:lnTo>
                  <a:pt x="3593" y="7361"/>
                </a:lnTo>
                <a:cubicBezTo>
                  <a:pt x="3593" y="7496"/>
                  <a:pt x="3593" y="7496"/>
                  <a:pt x="3593" y="7496"/>
                </a:cubicBezTo>
                <a:cubicBezTo>
                  <a:pt x="3572" y="7516"/>
                  <a:pt x="3559" y="7523"/>
                  <a:pt x="3539" y="7536"/>
                </a:cubicBezTo>
                <a:cubicBezTo>
                  <a:pt x="3539" y="7394"/>
                  <a:pt x="3539" y="7394"/>
                  <a:pt x="3539" y="7394"/>
                </a:cubicBezTo>
                <a:cubicBezTo>
                  <a:pt x="3552" y="7367"/>
                  <a:pt x="3566" y="7347"/>
                  <a:pt x="3593" y="7361"/>
                </a:cubicBezTo>
                <a:close/>
                <a:moveTo>
                  <a:pt x="3593" y="8346"/>
                </a:moveTo>
                <a:lnTo>
                  <a:pt x="3593" y="8346"/>
                </a:lnTo>
                <a:cubicBezTo>
                  <a:pt x="3593" y="8576"/>
                  <a:pt x="3593" y="8576"/>
                  <a:pt x="3593" y="8576"/>
                </a:cubicBezTo>
                <a:cubicBezTo>
                  <a:pt x="3572" y="8569"/>
                  <a:pt x="3552" y="8576"/>
                  <a:pt x="3539" y="8589"/>
                </a:cubicBezTo>
                <a:cubicBezTo>
                  <a:pt x="3539" y="8346"/>
                  <a:pt x="3539" y="8346"/>
                  <a:pt x="3539" y="8346"/>
                </a:cubicBezTo>
                <a:cubicBezTo>
                  <a:pt x="3552" y="8346"/>
                  <a:pt x="3572" y="8346"/>
                  <a:pt x="3593" y="8346"/>
                </a:cubicBezTo>
                <a:close/>
                <a:moveTo>
                  <a:pt x="3593" y="8941"/>
                </a:moveTo>
                <a:lnTo>
                  <a:pt x="3593" y="8941"/>
                </a:lnTo>
                <a:cubicBezTo>
                  <a:pt x="3593" y="9163"/>
                  <a:pt x="3593" y="9163"/>
                  <a:pt x="3593" y="9163"/>
                </a:cubicBezTo>
                <a:cubicBezTo>
                  <a:pt x="3572" y="9163"/>
                  <a:pt x="3552" y="9163"/>
                  <a:pt x="3539" y="9163"/>
                </a:cubicBezTo>
                <a:cubicBezTo>
                  <a:pt x="3539" y="8934"/>
                  <a:pt x="3539" y="8934"/>
                  <a:pt x="3539" y="8934"/>
                </a:cubicBezTo>
                <a:cubicBezTo>
                  <a:pt x="3552" y="8941"/>
                  <a:pt x="3572" y="8941"/>
                  <a:pt x="3593" y="8941"/>
                </a:cubicBezTo>
                <a:close/>
                <a:moveTo>
                  <a:pt x="3539" y="7745"/>
                </a:moveTo>
                <a:lnTo>
                  <a:pt x="3539" y="7745"/>
                </a:lnTo>
                <a:cubicBezTo>
                  <a:pt x="3539" y="7624"/>
                  <a:pt x="3539" y="7624"/>
                  <a:pt x="3539" y="7624"/>
                </a:cubicBezTo>
                <a:cubicBezTo>
                  <a:pt x="3613" y="7637"/>
                  <a:pt x="3572" y="7691"/>
                  <a:pt x="3559" y="7745"/>
                </a:cubicBezTo>
                <a:cubicBezTo>
                  <a:pt x="3552" y="7745"/>
                  <a:pt x="3545" y="7745"/>
                  <a:pt x="3539" y="7745"/>
                </a:cubicBezTo>
                <a:close/>
                <a:moveTo>
                  <a:pt x="3539" y="6422"/>
                </a:moveTo>
                <a:lnTo>
                  <a:pt x="3539" y="6422"/>
                </a:lnTo>
                <a:cubicBezTo>
                  <a:pt x="3539" y="6165"/>
                  <a:pt x="3539" y="6165"/>
                  <a:pt x="3539" y="6165"/>
                </a:cubicBezTo>
                <a:cubicBezTo>
                  <a:pt x="3545" y="6280"/>
                  <a:pt x="3620" y="6361"/>
                  <a:pt x="3539" y="6422"/>
                </a:cubicBezTo>
                <a:close/>
                <a:moveTo>
                  <a:pt x="3539" y="6118"/>
                </a:moveTo>
                <a:lnTo>
                  <a:pt x="3539" y="6118"/>
                </a:lnTo>
                <a:cubicBezTo>
                  <a:pt x="3539" y="6023"/>
                  <a:pt x="3539" y="6023"/>
                  <a:pt x="3539" y="6023"/>
                </a:cubicBezTo>
                <a:cubicBezTo>
                  <a:pt x="3545" y="6023"/>
                  <a:pt x="3552" y="6023"/>
                  <a:pt x="3559" y="6023"/>
                </a:cubicBezTo>
                <a:cubicBezTo>
                  <a:pt x="3545" y="6057"/>
                  <a:pt x="3539" y="6091"/>
                  <a:pt x="3539" y="6118"/>
                </a:cubicBezTo>
                <a:close/>
                <a:moveTo>
                  <a:pt x="3539" y="3809"/>
                </a:moveTo>
                <a:lnTo>
                  <a:pt x="3539" y="3809"/>
                </a:lnTo>
                <a:cubicBezTo>
                  <a:pt x="3539" y="3748"/>
                  <a:pt x="3539" y="3748"/>
                  <a:pt x="3539" y="3748"/>
                </a:cubicBezTo>
                <a:cubicBezTo>
                  <a:pt x="3545" y="3734"/>
                  <a:pt x="3559" y="3721"/>
                  <a:pt x="3559" y="3707"/>
                </a:cubicBezTo>
                <a:cubicBezTo>
                  <a:pt x="3593" y="3728"/>
                  <a:pt x="3572" y="3782"/>
                  <a:pt x="3539" y="3809"/>
                </a:cubicBezTo>
                <a:close/>
                <a:moveTo>
                  <a:pt x="3539" y="378"/>
                </a:moveTo>
                <a:lnTo>
                  <a:pt x="3539" y="378"/>
                </a:lnTo>
                <a:cubicBezTo>
                  <a:pt x="3539" y="345"/>
                  <a:pt x="3539" y="345"/>
                  <a:pt x="3539" y="345"/>
                </a:cubicBezTo>
                <a:cubicBezTo>
                  <a:pt x="3559" y="345"/>
                  <a:pt x="3579" y="345"/>
                  <a:pt x="3586" y="358"/>
                </a:cubicBezTo>
                <a:cubicBezTo>
                  <a:pt x="3586" y="378"/>
                  <a:pt x="3559" y="378"/>
                  <a:pt x="3539" y="378"/>
                </a:cubicBezTo>
                <a:close/>
                <a:moveTo>
                  <a:pt x="3539" y="2647"/>
                </a:moveTo>
                <a:lnTo>
                  <a:pt x="3539" y="2647"/>
                </a:lnTo>
                <a:cubicBezTo>
                  <a:pt x="3498" y="2694"/>
                  <a:pt x="3451" y="2742"/>
                  <a:pt x="3424" y="2789"/>
                </a:cubicBezTo>
                <a:cubicBezTo>
                  <a:pt x="3430" y="2789"/>
                  <a:pt x="3437" y="2789"/>
                  <a:pt x="3451" y="2789"/>
                </a:cubicBezTo>
                <a:cubicBezTo>
                  <a:pt x="3444" y="2789"/>
                  <a:pt x="3437" y="2796"/>
                  <a:pt x="3437" y="2796"/>
                </a:cubicBezTo>
                <a:cubicBezTo>
                  <a:pt x="3417" y="2789"/>
                  <a:pt x="3397" y="2789"/>
                  <a:pt x="3363" y="2782"/>
                </a:cubicBezTo>
                <a:cubicBezTo>
                  <a:pt x="3363" y="3160"/>
                  <a:pt x="3363" y="3160"/>
                  <a:pt x="3363" y="3160"/>
                </a:cubicBezTo>
                <a:cubicBezTo>
                  <a:pt x="3403" y="3167"/>
                  <a:pt x="3437" y="3160"/>
                  <a:pt x="3478" y="3147"/>
                </a:cubicBezTo>
                <a:cubicBezTo>
                  <a:pt x="3512" y="3059"/>
                  <a:pt x="3485" y="3025"/>
                  <a:pt x="3458" y="2998"/>
                </a:cubicBezTo>
                <a:cubicBezTo>
                  <a:pt x="3471" y="2998"/>
                  <a:pt x="3478" y="2992"/>
                  <a:pt x="3485" y="2992"/>
                </a:cubicBezTo>
                <a:cubicBezTo>
                  <a:pt x="3485" y="2944"/>
                  <a:pt x="3485" y="2944"/>
                  <a:pt x="3485" y="2944"/>
                </a:cubicBezTo>
                <a:cubicBezTo>
                  <a:pt x="3464" y="2944"/>
                  <a:pt x="3458" y="2931"/>
                  <a:pt x="3444" y="2924"/>
                </a:cubicBezTo>
                <a:cubicBezTo>
                  <a:pt x="3444" y="2917"/>
                  <a:pt x="3451" y="2911"/>
                  <a:pt x="3451" y="2897"/>
                </a:cubicBezTo>
                <a:cubicBezTo>
                  <a:pt x="3485" y="2911"/>
                  <a:pt x="3491" y="2931"/>
                  <a:pt x="3525" y="2897"/>
                </a:cubicBezTo>
                <a:cubicBezTo>
                  <a:pt x="3525" y="2884"/>
                  <a:pt x="3518" y="2877"/>
                  <a:pt x="3512" y="2870"/>
                </a:cubicBezTo>
                <a:cubicBezTo>
                  <a:pt x="3525" y="2863"/>
                  <a:pt x="3532" y="2863"/>
                  <a:pt x="3539" y="2857"/>
                </a:cubicBezTo>
                <a:cubicBezTo>
                  <a:pt x="3539" y="2647"/>
                  <a:pt x="3539" y="2647"/>
                  <a:pt x="3539" y="2647"/>
                </a:cubicBezTo>
                <a:close/>
                <a:moveTo>
                  <a:pt x="3539" y="345"/>
                </a:moveTo>
                <a:lnTo>
                  <a:pt x="3539" y="345"/>
                </a:lnTo>
                <a:cubicBezTo>
                  <a:pt x="3539" y="378"/>
                  <a:pt x="3539" y="378"/>
                  <a:pt x="3539" y="378"/>
                </a:cubicBezTo>
                <a:cubicBezTo>
                  <a:pt x="3525" y="378"/>
                  <a:pt x="3518" y="378"/>
                  <a:pt x="3512" y="385"/>
                </a:cubicBezTo>
                <a:cubicBezTo>
                  <a:pt x="3512" y="480"/>
                  <a:pt x="3512" y="480"/>
                  <a:pt x="3512" y="480"/>
                </a:cubicBezTo>
                <a:cubicBezTo>
                  <a:pt x="3444" y="493"/>
                  <a:pt x="3485" y="392"/>
                  <a:pt x="3437" y="385"/>
                </a:cubicBezTo>
                <a:cubicBezTo>
                  <a:pt x="3458" y="358"/>
                  <a:pt x="3498" y="345"/>
                  <a:pt x="3539" y="345"/>
                </a:cubicBezTo>
                <a:close/>
                <a:moveTo>
                  <a:pt x="3539" y="459"/>
                </a:moveTo>
                <a:lnTo>
                  <a:pt x="3539" y="459"/>
                </a:lnTo>
                <a:close/>
                <a:moveTo>
                  <a:pt x="3539" y="561"/>
                </a:moveTo>
                <a:lnTo>
                  <a:pt x="3539" y="561"/>
                </a:lnTo>
                <a:cubicBezTo>
                  <a:pt x="3539" y="702"/>
                  <a:pt x="3539" y="702"/>
                  <a:pt x="3539" y="702"/>
                </a:cubicBezTo>
                <a:cubicBezTo>
                  <a:pt x="3505" y="669"/>
                  <a:pt x="3505" y="635"/>
                  <a:pt x="3512" y="527"/>
                </a:cubicBezTo>
                <a:cubicBezTo>
                  <a:pt x="3518" y="547"/>
                  <a:pt x="3525" y="561"/>
                  <a:pt x="3539" y="561"/>
                </a:cubicBezTo>
                <a:close/>
                <a:moveTo>
                  <a:pt x="3539" y="3120"/>
                </a:moveTo>
                <a:lnTo>
                  <a:pt x="3539" y="3120"/>
                </a:lnTo>
                <a:cubicBezTo>
                  <a:pt x="3539" y="3208"/>
                  <a:pt x="3539" y="3208"/>
                  <a:pt x="3539" y="3208"/>
                </a:cubicBezTo>
                <a:cubicBezTo>
                  <a:pt x="3505" y="3228"/>
                  <a:pt x="3451" y="3235"/>
                  <a:pt x="3397" y="3235"/>
                </a:cubicBezTo>
                <a:cubicBezTo>
                  <a:pt x="3437" y="3187"/>
                  <a:pt x="3471" y="3140"/>
                  <a:pt x="3539" y="3120"/>
                </a:cubicBezTo>
                <a:close/>
                <a:moveTo>
                  <a:pt x="3539" y="3667"/>
                </a:moveTo>
                <a:lnTo>
                  <a:pt x="3539" y="3667"/>
                </a:lnTo>
                <a:cubicBezTo>
                  <a:pt x="3539" y="3687"/>
                  <a:pt x="3539" y="3687"/>
                  <a:pt x="3539" y="3687"/>
                </a:cubicBezTo>
                <a:cubicBezTo>
                  <a:pt x="3532" y="3687"/>
                  <a:pt x="3532" y="3687"/>
                  <a:pt x="3525" y="3687"/>
                </a:cubicBezTo>
                <a:cubicBezTo>
                  <a:pt x="3532" y="3680"/>
                  <a:pt x="3532" y="3674"/>
                  <a:pt x="3539" y="3667"/>
                </a:cubicBezTo>
                <a:close/>
                <a:moveTo>
                  <a:pt x="3539" y="3748"/>
                </a:moveTo>
                <a:lnTo>
                  <a:pt x="3539" y="3748"/>
                </a:lnTo>
                <a:cubicBezTo>
                  <a:pt x="3539" y="3809"/>
                  <a:pt x="3539" y="3809"/>
                  <a:pt x="3539" y="3809"/>
                </a:cubicBezTo>
                <a:cubicBezTo>
                  <a:pt x="3532" y="3815"/>
                  <a:pt x="3532" y="3815"/>
                  <a:pt x="3525" y="3815"/>
                </a:cubicBezTo>
                <a:cubicBezTo>
                  <a:pt x="3539" y="3836"/>
                  <a:pt x="3539" y="3836"/>
                  <a:pt x="3539" y="3836"/>
                </a:cubicBezTo>
                <a:cubicBezTo>
                  <a:pt x="3539" y="4119"/>
                  <a:pt x="3539" y="4119"/>
                  <a:pt x="3539" y="4119"/>
                </a:cubicBezTo>
                <a:cubicBezTo>
                  <a:pt x="3478" y="4126"/>
                  <a:pt x="3505" y="4018"/>
                  <a:pt x="3403" y="4031"/>
                </a:cubicBezTo>
                <a:cubicBezTo>
                  <a:pt x="3383" y="4045"/>
                  <a:pt x="3370" y="4058"/>
                  <a:pt x="3363" y="4079"/>
                </a:cubicBezTo>
                <a:cubicBezTo>
                  <a:pt x="3363" y="3842"/>
                  <a:pt x="3363" y="3842"/>
                  <a:pt x="3363" y="3842"/>
                </a:cubicBezTo>
                <a:cubicBezTo>
                  <a:pt x="3397" y="3849"/>
                  <a:pt x="3424" y="3849"/>
                  <a:pt x="3451" y="3856"/>
                </a:cubicBezTo>
                <a:cubicBezTo>
                  <a:pt x="3464" y="3856"/>
                  <a:pt x="3478" y="3842"/>
                  <a:pt x="3491" y="3829"/>
                </a:cubicBezTo>
                <a:cubicBezTo>
                  <a:pt x="3478" y="3836"/>
                  <a:pt x="3471" y="3836"/>
                  <a:pt x="3464" y="3829"/>
                </a:cubicBezTo>
                <a:cubicBezTo>
                  <a:pt x="3471" y="3788"/>
                  <a:pt x="3512" y="3775"/>
                  <a:pt x="3539" y="3748"/>
                </a:cubicBezTo>
                <a:close/>
                <a:moveTo>
                  <a:pt x="3539" y="4356"/>
                </a:moveTo>
                <a:lnTo>
                  <a:pt x="3539" y="4356"/>
                </a:lnTo>
                <a:cubicBezTo>
                  <a:pt x="3539" y="4464"/>
                  <a:pt x="3539" y="4464"/>
                  <a:pt x="3539" y="4464"/>
                </a:cubicBezTo>
                <a:cubicBezTo>
                  <a:pt x="3532" y="4464"/>
                  <a:pt x="3532" y="4470"/>
                  <a:pt x="3525" y="4477"/>
                </a:cubicBezTo>
                <a:cubicBezTo>
                  <a:pt x="3532" y="4484"/>
                  <a:pt x="3532" y="4491"/>
                  <a:pt x="3539" y="4497"/>
                </a:cubicBezTo>
                <a:cubicBezTo>
                  <a:pt x="3539" y="4660"/>
                  <a:pt x="3539" y="4660"/>
                  <a:pt x="3539" y="4660"/>
                </a:cubicBezTo>
                <a:cubicBezTo>
                  <a:pt x="3458" y="4585"/>
                  <a:pt x="3417" y="4477"/>
                  <a:pt x="3363" y="4389"/>
                </a:cubicBezTo>
                <a:cubicBezTo>
                  <a:pt x="3363" y="4153"/>
                  <a:pt x="3363" y="4153"/>
                  <a:pt x="3363" y="4153"/>
                </a:cubicBezTo>
                <a:cubicBezTo>
                  <a:pt x="3376" y="4227"/>
                  <a:pt x="3424" y="4308"/>
                  <a:pt x="3424" y="4376"/>
                </a:cubicBezTo>
                <a:cubicBezTo>
                  <a:pt x="3444" y="4362"/>
                  <a:pt x="3464" y="4362"/>
                  <a:pt x="3478" y="4356"/>
                </a:cubicBezTo>
                <a:cubicBezTo>
                  <a:pt x="3451" y="4301"/>
                  <a:pt x="3430" y="4214"/>
                  <a:pt x="3464" y="4173"/>
                </a:cubicBezTo>
                <a:cubicBezTo>
                  <a:pt x="3532" y="4180"/>
                  <a:pt x="3512" y="4274"/>
                  <a:pt x="3512" y="4356"/>
                </a:cubicBezTo>
                <a:cubicBezTo>
                  <a:pt x="3518" y="4356"/>
                  <a:pt x="3525" y="4356"/>
                  <a:pt x="3539" y="4356"/>
                </a:cubicBezTo>
                <a:close/>
                <a:moveTo>
                  <a:pt x="3539" y="4720"/>
                </a:moveTo>
                <a:lnTo>
                  <a:pt x="3539" y="4720"/>
                </a:lnTo>
                <a:cubicBezTo>
                  <a:pt x="3539" y="4930"/>
                  <a:pt x="3539" y="4930"/>
                  <a:pt x="3539" y="4930"/>
                </a:cubicBezTo>
                <a:cubicBezTo>
                  <a:pt x="3532" y="4923"/>
                  <a:pt x="3532" y="4923"/>
                  <a:pt x="3532" y="4923"/>
                </a:cubicBezTo>
                <a:cubicBezTo>
                  <a:pt x="3478" y="4909"/>
                  <a:pt x="3424" y="4896"/>
                  <a:pt x="3363" y="4876"/>
                </a:cubicBezTo>
                <a:cubicBezTo>
                  <a:pt x="3363" y="4687"/>
                  <a:pt x="3363" y="4687"/>
                  <a:pt x="3363" y="4687"/>
                </a:cubicBezTo>
                <a:cubicBezTo>
                  <a:pt x="3424" y="4700"/>
                  <a:pt x="3478" y="4707"/>
                  <a:pt x="3539" y="4720"/>
                </a:cubicBezTo>
                <a:close/>
                <a:moveTo>
                  <a:pt x="3539" y="5423"/>
                </a:moveTo>
                <a:lnTo>
                  <a:pt x="3539" y="5423"/>
                </a:lnTo>
                <a:cubicBezTo>
                  <a:pt x="3539" y="5679"/>
                  <a:pt x="3539" y="5679"/>
                  <a:pt x="3539" y="5679"/>
                </a:cubicBezTo>
                <a:cubicBezTo>
                  <a:pt x="3491" y="5706"/>
                  <a:pt x="3430" y="5720"/>
                  <a:pt x="3383" y="5679"/>
                </a:cubicBezTo>
                <a:cubicBezTo>
                  <a:pt x="3403" y="5632"/>
                  <a:pt x="3390" y="5605"/>
                  <a:pt x="3363" y="5578"/>
                </a:cubicBezTo>
                <a:cubicBezTo>
                  <a:pt x="3363" y="5429"/>
                  <a:pt x="3363" y="5429"/>
                  <a:pt x="3363" y="5429"/>
                </a:cubicBezTo>
                <a:cubicBezTo>
                  <a:pt x="3370" y="5429"/>
                  <a:pt x="3370" y="5423"/>
                  <a:pt x="3370" y="5423"/>
                </a:cubicBezTo>
                <a:cubicBezTo>
                  <a:pt x="3370" y="5423"/>
                  <a:pt x="3370" y="5423"/>
                  <a:pt x="3363" y="5423"/>
                </a:cubicBezTo>
                <a:cubicBezTo>
                  <a:pt x="3363" y="5071"/>
                  <a:pt x="3363" y="5071"/>
                  <a:pt x="3363" y="5071"/>
                </a:cubicBezTo>
                <a:cubicBezTo>
                  <a:pt x="3383" y="5098"/>
                  <a:pt x="3397" y="5132"/>
                  <a:pt x="3464" y="5112"/>
                </a:cubicBezTo>
                <a:cubicBezTo>
                  <a:pt x="3498" y="5206"/>
                  <a:pt x="3390" y="5159"/>
                  <a:pt x="3410" y="5233"/>
                </a:cubicBezTo>
                <a:cubicBezTo>
                  <a:pt x="3410" y="5233"/>
                  <a:pt x="3410" y="5233"/>
                  <a:pt x="3403" y="5233"/>
                </a:cubicBezTo>
                <a:cubicBezTo>
                  <a:pt x="3397" y="5287"/>
                  <a:pt x="3383" y="5355"/>
                  <a:pt x="3390" y="5423"/>
                </a:cubicBezTo>
                <a:cubicBezTo>
                  <a:pt x="3417" y="5409"/>
                  <a:pt x="3430" y="5423"/>
                  <a:pt x="3478" y="5429"/>
                </a:cubicBezTo>
                <a:cubicBezTo>
                  <a:pt x="3485" y="5423"/>
                  <a:pt x="3485" y="5416"/>
                  <a:pt x="3464" y="5409"/>
                </a:cubicBezTo>
                <a:cubicBezTo>
                  <a:pt x="3485" y="5369"/>
                  <a:pt x="3518" y="5389"/>
                  <a:pt x="3539" y="5423"/>
                </a:cubicBezTo>
                <a:close/>
                <a:moveTo>
                  <a:pt x="3539" y="6023"/>
                </a:moveTo>
                <a:lnTo>
                  <a:pt x="3539" y="6023"/>
                </a:lnTo>
                <a:cubicBezTo>
                  <a:pt x="3539" y="6118"/>
                  <a:pt x="3539" y="6118"/>
                  <a:pt x="3539" y="6118"/>
                </a:cubicBezTo>
                <a:cubicBezTo>
                  <a:pt x="3539" y="6132"/>
                  <a:pt x="3539" y="6152"/>
                  <a:pt x="3539" y="6165"/>
                </a:cubicBezTo>
                <a:cubicBezTo>
                  <a:pt x="3539" y="6422"/>
                  <a:pt x="3539" y="6422"/>
                  <a:pt x="3539" y="6422"/>
                </a:cubicBezTo>
                <a:cubicBezTo>
                  <a:pt x="3532" y="6429"/>
                  <a:pt x="3518" y="6435"/>
                  <a:pt x="3512" y="6442"/>
                </a:cubicBezTo>
                <a:cubicBezTo>
                  <a:pt x="3512" y="6375"/>
                  <a:pt x="3532" y="6287"/>
                  <a:pt x="3437" y="6321"/>
                </a:cubicBezTo>
                <a:cubicBezTo>
                  <a:pt x="3464" y="6240"/>
                  <a:pt x="3572" y="6145"/>
                  <a:pt x="3464" y="6071"/>
                </a:cubicBezTo>
                <a:cubicBezTo>
                  <a:pt x="3464" y="6037"/>
                  <a:pt x="3491" y="6023"/>
                  <a:pt x="3539" y="6023"/>
                </a:cubicBezTo>
                <a:close/>
                <a:moveTo>
                  <a:pt x="3539" y="6550"/>
                </a:moveTo>
                <a:lnTo>
                  <a:pt x="3539" y="6550"/>
                </a:lnTo>
                <a:cubicBezTo>
                  <a:pt x="3539" y="6813"/>
                  <a:pt x="3539" y="6813"/>
                  <a:pt x="3539" y="6813"/>
                </a:cubicBezTo>
                <a:cubicBezTo>
                  <a:pt x="3464" y="6807"/>
                  <a:pt x="3410" y="6820"/>
                  <a:pt x="3363" y="6827"/>
                </a:cubicBezTo>
                <a:cubicBezTo>
                  <a:pt x="3363" y="6597"/>
                  <a:pt x="3363" y="6597"/>
                  <a:pt x="3363" y="6597"/>
                </a:cubicBezTo>
                <a:cubicBezTo>
                  <a:pt x="3403" y="6557"/>
                  <a:pt x="3471" y="6543"/>
                  <a:pt x="3539" y="6550"/>
                </a:cubicBezTo>
                <a:close/>
                <a:moveTo>
                  <a:pt x="3539" y="7394"/>
                </a:moveTo>
                <a:lnTo>
                  <a:pt x="3539" y="7394"/>
                </a:lnTo>
                <a:cubicBezTo>
                  <a:pt x="3539" y="7536"/>
                  <a:pt x="3539" y="7536"/>
                  <a:pt x="3539" y="7536"/>
                </a:cubicBezTo>
                <a:cubicBezTo>
                  <a:pt x="3532" y="7536"/>
                  <a:pt x="3525" y="7543"/>
                  <a:pt x="3525" y="7543"/>
                </a:cubicBezTo>
                <a:cubicBezTo>
                  <a:pt x="3424" y="7536"/>
                  <a:pt x="3552" y="7455"/>
                  <a:pt x="3451" y="7469"/>
                </a:cubicBezTo>
                <a:cubicBezTo>
                  <a:pt x="3498" y="7469"/>
                  <a:pt x="3518" y="7428"/>
                  <a:pt x="3539" y="7394"/>
                </a:cubicBezTo>
                <a:close/>
                <a:moveTo>
                  <a:pt x="3539" y="7624"/>
                </a:moveTo>
                <a:lnTo>
                  <a:pt x="3539" y="7624"/>
                </a:lnTo>
                <a:cubicBezTo>
                  <a:pt x="3539" y="7745"/>
                  <a:pt x="3539" y="7745"/>
                  <a:pt x="3539" y="7745"/>
                </a:cubicBezTo>
                <a:cubicBezTo>
                  <a:pt x="3458" y="7739"/>
                  <a:pt x="3498" y="7658"/>
                  <a:pt x="3539" y="7624"/>
                </a:cubicBezTo>
                <a:close/>
                <a:moveTo>
                  <a:pt x="3539" y="8346"/>
                </a:moveTo>
                <a:lnTo>
                  <a:pt x="3539" y="8346"/>
                </a:lnTo>
                <a:cubicBezTo>
                  <a:pt x="3539" y="8589"/>
                  <a:pt x="3539" y="8589"/>
                  <a:pt x="3539" y="8589"/>
                </a:cubicBezTo>
                <a:cubicBezTo>
                  <a:pt x="3505" y="8610"/>
                  <a:pt x="3478" y="8637"/>
                  <a:pt x="3451" y="8603"/>
                </a:cubicBezTo>
                <a:cubicBezTo>
                  <a:pt x="3464" y="8623"/>
                  <a:pt x="3478" y="8644"/>
                  <a:pt x="3471" y="8677"/>
                </a:cubicBezTo>
                <a:cubicBezTo>
                  <a:pt x="3430" y="8684"/>
                  <a:pt x="3397" y="8698"/>
                  <a:pt x="3363" y="8718"/>
                </a:cubicBezTo>
                <a:cubicBezTo>
                  <a:pt x="3363" y="8313"/>
                  <a:pt x="3363" y="8313"/>
                  <a:pt x="3363" y="8313"/>
                </a:cubicBezTo>
                <a:cubicBezTo>
                  <a:pt x="3417" y="8333"/>
                  <a:pt x="3478" y="8346"/>
                  <a:pt x="3539" y="8346"/>
                </a:cubicBezTo>
                <a:close/>
                <a:moveTo>
                  <a:pt x="3539" y="8934"/>
                </a:moveTo>
                <a:lnTo>
                  <a:pt x="3539" y="8934"/>
                </a:lnTo>
                <a:cubicBezTo>
                  <a:pt x="3539" y="9163"/>
                  <a:pt x="3539" y="9163"/>
                  <a:pt x="3539" y="9163"/>
                </a:cubicBezTo>
                <a:cubicBezTo>
                  <a:pt x="3478" y="9163"/>
                  <a:pt x="3424" y="9163"/>
                  <a:pt x="3363" y="9163"/>
                </a:cubicBezTo>
                <a:cubicBezTo>
                  <a:pt x="3363" y="8920"/>
                  <a:pt x="3363" y="8920"/>
                  <a:pt x="3363" y="8920"/>
                </a:cubicBezTo>
                <a:cubicBezTo>
                  <a:pt x="3424" y="8927"/>
                  <a:pt x="3478" y="8927"/>
                  <a:pt x="3539" y="8934"/>
                </a:cubicBezTo>
                <a:close/>
                <a:moveTo>
                  <a:pt x="3363" y="7685"/>
                </a:moveTo>
                <a:lnTo>
                  <a:pt x="3363" y="7685"/>
                </a:lnTo>
                <a:cubicBezTo>
                  <a:pt x="3363" y="7597"/>
                  <a:pt x="3363" y="7597"/>
                  <a:pt x="3363" y="7597"/>
                </a:cubicBezTo>
                <a:cubicBezTo>
                  <a:pt x="3397" y="7631"/>
                  <a:pt x="3424" y="7671"/>
                  <a:pt x="3437" y="7725"/>
                </a:cubicBezTo>
                <a:cubicBezTo>
                  <a:pt x="3410" y="7712"/>
                  <a:pt x="3390" y="7698"/>
                  <a:pt x="3363" y="7685"/>
                </a:cubicBezTo>
                <a:close/>
                <a:moveTo>
                  <a:pt x="3363" y="6570"/>
                </a:moveTo>
                <a:lnTo>
                  <a:pt x="3363" y="6570"/>
                </a:lnTo>
                <a:cubicBezTo>
                  <a:pt x="3397" y="6543"/>
                  <a:pt x="3403" y="6489"/>
                  <a:pt x="3437" y="6469"/>
                </a:cubicBezTo>
                <a:cubicBezTo>
                  <a:pt x="3370" y="6476"/>
                  <a:pt x="3410" y="6381"/>
                  <a:pt x="3363" y="6368"/>
                </a:cubicBezTo>
                <a:cubicBezTo>
                  <a:pt x="3363" y="6570"/>
                  <a:pt x="3363" y="6570"/>
                  <a:pt x="3363" y="6570"/>
                </a:cubicBezTo>
                <a:close/>
                <a:moveTo>
                  <a:pt x="3363" y="5011"/>
                </a:moveTo>
                <a:lnTo>
                  <a:pt x="3363" y="5011"/>
                </a:lnTo>
                <a:cubicBezTo>
                  <a:pt x="3370" y="5011"/>
                  <a:pt x="3376" y="5011"/>
                  <a:pt x="3383" y="5011"/>
                </a:cubicBezTo>
                <a:cubicBezTo>
                  <a:pt x="3383" y="4916"/>
                  <a:pt x="3383" y="4916"/>
                  <a:pt x="3383" y="4916"/>
                </a:cubicBezTo>
                <a:cubicBezTo>
                  <a:pt x="3363" y="4916"/>
                  <a:pt x="3363" y="4916"/>
                  <a:pt x="3363" y="4916"/>
                </a:cubicBezTo>
                <a:cubicBezTo>
                  <a:pt x="3363" y="5011"/>
                  <a:pt x="3363" y="5011"/>
                  <a:pt x="3363" y="5011"/>
                </a:cubicBezTo>
                <a:close/>
                <a:moveTo>
                  <a:pt x="3363" y="3748"/>
                </a:moveTo>
                <a:lnTo>
                  <a:pt x="3363" y="3748"/>
                </a:lnTo>
                <a:cubicBezTo>
                  <a:pt x="3403" y="3734"/>
                  <a:pt x="3430" y="3694"/>
                  <a:pt x="3376" y="3660"/>
                </a:cubicBezTo>
                <a:cubicBezTo>
                  <a:pt x="3370" y="3674"/>
                  <a:pt x="3376" y="3694"/>
                  <a:pt x="3363" y="3707"/>
                </a:cubicBezTo>
                <a:cubicBezTo>
                  <a:pt x="3363" y="3748"/>
                  <a:pt x="3363" y="3748"/>
                  <a:pt x="3363" y="3748"/>
                </a:cubicBezTo>
                <a:close/>
                <a:moveTo>
                  <a:pt x="3363" y="3343"/>
                </a:moveTo>
                <a:lnTo>
                  <a:pt x="3363" y="3343"/>
                </a:lnTo>
                <a:cubicBezTo>
                  <a:pt x="3363" y="3329"/>
                  <a:pt x="3363" y="3329"/>
                  <a:pt x="3363" y="3329"/>
                </a:cubicBezTo>
                <a:cubicBezTo>
                  <a:pt x="3370" y="3329"/>
                  <a:pt x="3370" y="3329"/>
                  <a:pt x="3370" y="3329"/>
                </a:cubicBezTo>
                <a:cubicBezTo>
                  <a:pt x="3370" y="3336"/>
                  <a:pt x="3370" y="3336"/>
                  <a:pt x="3363" y="3343"/>
                </a:cubicBezTo>
                <a:close/>
                <a:moveTo>
                  <a:pt x="3363" y="972"/>
                </a:moveTo>
                <a:lnTo>
                  <a:pt x="3363" y="972"/>
                </a:lnTo>
                <a:cubicBezTo>
                  <a:pt x="3363" y="628"/>
                  <a:pt x="3363" y="628"/>
                  <a:pt x="3363" y="628"/>
                </a:cubicBezTo>
                <a:cubicBezTo>
                  <a:pt x="3397" y="743"/>
                  <a:pt x="3403" y="864"/>
                  <a:pt x="3363" y="972"/>
                </a:cubicBezTo>
                <a:close/>
                <a:moveTo>
                  <a:pt x="3363" y="365"/>
                </a:moveTo>
                <a:lnTo>
                  <a:pt x="3363" y="365"/>
                </a:lnTo>
                <a:cubicBezTo>
                  <a:pt x="3363" y="304"/>
                  <a:pt x="3363" y="304"/>
                  <a:pt x="3363" y="304"/>
                </a:cubicBezTo>
                <a:cubicBezTo>
                  <a:pt x="3397" y="311"/>
                  <a:pt x="3424" y="324"/>
                  <a:pt x="3410" y="358"/>
                </a:cubicBezTo>
                <a:cubicBezTo>
                  <a:pt x="3390" y="365"/>
                  <a:pt x="3376" y="365"/>
                  <a:pt x="3363" y="365"/>
                </a:cubicBezTo>
                <a:close/>
                <a:moveTo>
                  <a:pt x="3363" y="2782"/>
                </a:moveTo>
                <a:lnTo>
                  <a:pt x="3363" y="2782"/>
                </a:lnTo>
                <a:cubicBezTo>
                  <a:pt x="3349" y="2782"/>
                  <a:pt x="3336" y="2782"/>
                  <a:pt x="3322" y="2776"/>
                </a:cubicBezTo>
                <a:cubicBezTo>
                  <a:pt x="3322" y="3154"/>
                  <a:pt x="3322" y="3154"/>
                  <a:pt x="3322" y="3154"/>
                </a:cubicBezTo>
                <a:cubicBezTo>
                  <a:pt x="3336" y="3154"/>
                  <a:pt x="3349" y="3160"/>
                  <a:pt x="3363" y="3160"/>
                </a:cubicBezTo>
                <a:cubicBezTo>
                  <a:pt x="3363" y="2782"/>
                  <a:pt x="3363" y="2782"/>
                  <a:pt x="3363" y="2782"/>
                </a:cubicBezTo>
                <a:close/>
                <a:moveTo>
                  <a:pt x="3363" y="304"/>
                </a:moveTo>
                <a:lnTo>
                  <a:pt x="3363" y="304"/>
                </a:lnTo>
                <a:cubicBezTo>
                  <a:pt x="3363" y="365"/>
                  <a:pt x="3363" y="365"/>
                  <a:pt x="3363" y="365"/>
                </a:cubicBezTo>
                <a:cubicBezTo>
                  <a:pt x="3349" y="358"/>
                  <a:pt x="3336" y="351"/>
                  <a:pt x="3322" y="351"/>
                </a:cubicBezTo>
                <a:cubicBezTo>
                  <a:pt x="3322" y="304"/>
                  <a:pt x="3322" y="304"/>
                  <a:pt x="3322" y="304"/>
                </a:cubicBezTo>
                <a:cubicBezTo>
                  <a:pt x="3336" y="304"/>
                  <a:pt x="3349" y="304"/>
                  <a:pt x="3363" y="304"/>
                </a:cubicBezTo>
                <a:close/>
                <a:moveTo>
                  <a:pt x="3363" y="628"/>
                </a:moveTo>
                <a:lnTo>
                  <a:pt x="3363" y="628"/>
                </a:lnTo>
                <a:cubicBezTo>
                  <a:pt x="3363" y="972"/>
                  <a:pt x="3363" y="972"/>
                  <a:pt x="3363" y="972"/>
                </a:cubicBezTo>
                <a:cubicBezTo>
                  <a:pt x="3356" y="1006"/>
                  <a:pt x="3343" y="1040"/>
                  <a:pt x="3322" y="1074"/>
                </a:cubicBezTo>
                <a:cubicBezTo>
                  <a:pt x="3322" y="925"/>
                  <a:pt x="3322" y="925"/>
                  <a:pt x="3322" y="925"/>
                </a:cubicBezTo>
                <a:cubicBezTo>
                  <a:pt x="3329" y="918"/>
                  <a:pt x="3343" y="918"/>
                  <a:pt x="3363" y="925"/>
                </a:cubicBezTo>
                <a:cubicBezTo>
                  <a:pt x="3336" y="905"/>
                  <a:pt x="3343" y="851"/>
                  <a:pt x="3322" y="831"/>
                </a:cubicBezTo>
                <a:cubicBezTo>
                  <a:pt x="3322" y="520"/>
                  <a:pt x="3322" y="520"/>
                  <a:pt x="3322" y="520"/>
                </a:cubicBezTo>
                <a:cubicBezTo>
                  <a:pt x="3336" y="554"/>
                  <a:pt x="3356" y="588"/>
                  <a:pt x="3363" y="628"/>
                </a:cubicBezTo>
                <a:close/>
                <a:moveTo>
                  <a:pt x="3363" y="3329"/>
                </a:moveTo>
                <a:lnTo>
                  <a:pt x="3363" y="3329"/>
                </a:lnTo>
                <a:cubicBezTo>
                  <a:pt x="3363" y="3343"/>
                  <a:pt x="3363" y="3343"/>
                  <a:pt x="3363" y="3343"/>
                </a:cubicBezTo>
                <a:cubicBezTo>
                  <a:pt x="3356" y="3356"/>
                  <a:pt x="3343" y="3363"/>
                  <a:pt x="3322" y="3370"/>
                </a:cubicBezTo>
                <a:cubicBezTo>
                  <a:pt x="3322" y="3295"/>
                  <a:pt x="3322" y="3295"/>
                  <a:pt x="3322" y="3295"/>
                </a:cubicBezTo>
                <a:cubicBezTo>
                  <a:pt x="3336" y="3309"/>
                  <a:pt x="3343" y="3322"/>
                  <a:pt x="3363" y="3329"/>
                </a:cubicBezTo>
                <a:close/>
                <a:moveTo>
                  <a:pt x="3363" y="3707"/>
                </a:moveTo>
                <a:lnTo>
                  <a:pt x="3363" y="3707"/>
                </a:lnTo>
                <a:cubicBezTo>
                  <a:pt x="3363" y="3748"/>
                  <a:pt x="3363" y="3748"/>
                  <a:pt x="3363" y="3748"/>
                </a:cubicBezTo>
                <a:cubicBezTo>
                  <a:pt x="3349" y="3755"/>
                  <a:pt x="3336" y="3761"/>
                  <a:pt x="3322" y="3761"/>
                </a:cubicBezTo>
                <a:cubicBezTo>
                  <a:pt x="3322" y="3680"/>
                  <a:pt x="3322" y="3680"/>
                  <a:pt x="3322" y="3680"/>
                </a:cubicBezTo>
                <a:cubicBezTo>
                  <a:pt x="3329" y="3687"/>
                  <a:pt x="3343" y="3701"/>
                  <a:pt x="3349" y="3714"/>
                </a:cubicBezTo>
                <a:cubicBezTo>
                  <a:pt x="3356" y="3707"/>
                  <a:pt x="3363" y="3707"/>
                  <a:pt x="3363" y="3707"/>
                </a:cubicBezTo>
                <a:close/>
                <a:moveTo>
                  <a:pt x="3363" y="3842"/>
                </a:moveTo>
                <a:lnTo>
                  <a:pt x="3363" y="3842"/>
                </a:lnTo>
                <a:cubicBezTo>
                  <a:pt x="3363" y="4079"/>
                  <a:pt x="3363" y="4079"/>
                  <a:pt x="3363" y="4079"/>
                </a:cubicBezTo>
                <a:cubicBezTo>
                  <a:pt x="3356" y="4106"/>
                  <a:pt x="3356" y="4126"/>
                  <a:pt x="3363" y="4153"/>
                </a:cubicBezTo>
                <a:cubicBezTo>
                  <a:pt x="3363" y="4389"/>
                  <a:pt x="3363" y="4389"/>
                  <a:pt x="3363" y="4389"/>
                </a:cubicBezTo>
                <a:cubicBezTo>
                  <a:pt x="3349" y="4362"/>
                  <a:pt x="3336" y="4342"/>
                  <a:pt x="3322" y="4315"/>
                </a:cubicBezTo>
                <a:cubicBezTo>
                  <a:pt x="3322" y="3842"/>
                  <a:pt x="3322" y="3842"/>
                  <a:pt x="3322" y="3842"/>
                </a:cubicBezTo>
                <a:cubicBezTo>
                  <a:pt x="3336" y="3842"/>
                  <a:pt x="3349" y="3842"/>
                  <a:pt x="3363" y="3842"/>
                </a:cubicBezTo>
                <a:close/>
                <a:moveTo>
                  <a:pt x="3363" y="4687"/>
                </a:moveTo>
                <a:lnTo>
                  <a:pt x="3363" y="4687"/>
                </a:lnTo>
                <a:cubicBezTo>
                  <a:pt x="3363" y="4876"/>
                  <a:pt x="3363" y="4876"/>
                  <a:pt x="3363" y="4876"/>
                </a:cubicBezTo>
                <a:cubicBezTo>
                  <a:pt x="3349" y="4869"/>
                  <a:pt x="3336" y="4862"/>
                  <a:pt x="3322" y="4862"/>
                </a:cubicBezTo>
                <a:cubicBezTo>
                  <a:pt x="3322" y="4673"/>
                  <a:pt x="3322" y="4673"/>
                  <a:pt x="3322" y="4673"/>
                </a:cubicBezTo>
                <a:cubicBezTo>
                  <a:pt x="3336" y="4680"/>
                  <a:pt x="3349" y="4680"/>
                  <a:pt x="3363" y="4687"/>
                </a:cubicBezTo>
                <a:close/>
                <a:moveTo>
                  <a:pt x="3363" y="4916"/>
                </a:moveTo>
                <a:lnTo>
                  <a:pt x="3363" y="4916"/>
                </a:lnTo>
                <a:cubicBezTo>
                  <a:pt x="3363" y="5011"/>
                  <a:pt x="3363" y="5011"/>
                  <a:pt x="3363" y="5011"/>
                </a:cubicBezTo>
                <a:cubicBezTo>
                  <a:pt x="3343" y="5011"/>
                  <a:pt x="3329" y="5004"/>
                  <a:pt x="3322" y="4990"/>
                </a:cubicBezTo>
                <a:cubicBezTo>
                  <a:pt x="3322" y="4916"/>
                  <a:pt x="3322" y="4916"/>
                  <a:pt x="3322" y="4916"/>
                </a:cubicBezTo>
                <a:cubicBezTo>
                  <a:pt x="3363" y="4916"/>
                  <a:pt x="3363" y="4916"/>
                  <a:pt x="3363" y="4916"/>
                </a:cubicBezTo>
                <a:close/>
                <a:moveTo>
                  <a:pt x="3363" y="5071"/>
                </a:moveTo>
                <a:lnTo>
                  <a:pt x="3363" y="5071"/>
                </a:lnTo>
                <a:cubicBezTo>
                  <a:pt x="3363" y="5423"/>
                  <a:pt x="3363" y="5423"/>
                  <a:pt x="3363" y="5423"/>
                </a:cubicBezTo>
                <a:cubicBezTo>
                  <a:pt x="3363" y="5423"/>
                  <a:pt x="3363" y="5423"/>
                  <a:pt x="3356" y="5423"/>
                </a:cubicBezTo>
                <a:cubicBezTo>
                  <a:pt x="3356" y="5429"/>
                  <a:pt x="3356" y="5429"/>
                  <a:pt x="3356" y="5429"/>
                </a:cubicBezTo>
                <a:cubicBezTo>
                  <a:pt x="3363" y="5429"/>
                  <a:pt x="3363" y="5429"/>
                  <a:pt x="3363" y="5429"/>
                </a:cubicBezTo>
                <a:cubicBezTo>
                  <a:pt x="3363" y="5578"/>
                  <a:pt x="3363" y="5578"/>
                  <a:pt x="3363" y="5578"/>
                </a:cubicBezTo>
                <a:cubicBezTo>
                  <a:pt x="3349" y="5564"/>
                  <a:pt x="3336" y="5551"/>
                  <a:pt x="3322" y="5537"/>
                </a:cubicBezTo>
                <a:cubicBezTo>
                  <a:pt x="3322" y="5092"/>
                  <a:pt x="3322" y="5092"/>
                  <a:pt x="3322" y="5092"/>
                </a:cubicBezTo>
                <a:cubicBezTo>
                  <a:pt x="3336" y="5078"/>
                  <a:pt x="3343" y="5065"/>
                  <a:pt x="3336" y="5038"/>
                </a:cubicBezTo>
                <a:cubicBezTo>
                  <a:pt x="3349" y="5044"/>
                  <a:pt x="3356" y="5058"/>
                  <a:pt x="3363" y="5071"/>
                </a:cubicBezTo>
                <a:close/>
                <a:moveTo>
                  <a:pt x="3363" y="6368"/>
                </a:moveTo>
                <a:lnTo>
                  <a:pt x="3363" y="6368"/>
                </a:lnTo>
                <a:cubicBezTo>
                  <a:pt x="3363" y="6570"/>
                  <a:pt x="3363" y="6570"/>
                  <a:pt x="3363" y="6570"/>
                </a:cubicBezTo>
                <a:cubicBezTo>
                  <a:pt x="3356" y="6584"/>
                  <a:pt x="3343" y="6591"/>
                  <a:pt x="3322" y="6591"/>
                </a:cubicBezTo>
                <a:cubicBezTo>
                  <a:pt x="3322" y="6550"/>
                  <a:pt x="3322" y="6550"/>
                  <a:pt x="3322" y="6550"/>
                </a:cubicBezTo>
                <a:cubicBezTo>
                  <a:pt x="3343" y="6489"/>
                  <a:pt x="3376" y="6442"/>
                  <a:pt x="3336" y="6368"/>
                </a:cubicBezTo>
                <a:cubicBezTo>
                  <a:pt x="3349" y="6361"/>
                  <a:pt x="3356" y="6361"/>
                  <a:pt x="3363" y="6368"/>
                </a:cubicBezTo>
                <a:close/>
                <a:moveTo>
                  <a:pt x="3363" y="6597"/>
                </a:moveTo>
                <a:lnTo>
                  <a:pt x="3363" y="6597"/>
                </a:lnTo>
                <a:cubicBezTo>
                  <a:pt x="3363" y="6827"/>
                  <a:pt x="3363" y="6827"/>
                  <a:pt x="3363" y="6827"/>
                </a:cubicBezTo>
                <a:cubicBezTo>
                  <a:pt x="3349" y="6834"/>
                  <a:pt x="3336" y="6840"/>
                  <a:pt x="3322" y="6840"/>
                </a:cubicBezTo>
                <a:cubicBezTo>
                  <a:pt x="3322" y="6631"/>
                  <a:pt x="3322" y="6631"/>
                  <a:pt x="3322" y="6631"/>
                </a:cubicBezTo>
                <a:cubicBezTo>
                  <a:pt x="3329" y="6631"/>
                  <a:pt x="3336" y="6631"/>
                  <a:pt x="3349" y="6631"/>
                </a:cubicBezTo>
                <a:cubicBezTo>
                  <a:pt x="3349" y="6618"/>
                  <a:pt x="3356" y="6611"/>
                  <a:pt x="3363" y="6597"/>
                </a:cubicBezTo>
                <a:close/>
                <a:moveTo>
                  <a:pt x="3363" y="7597"/>
                </a:moveTo>
                <a:lnTo>
                  <a:pt x="3363" y="7597"/>
                </a:lnTo>
                <a:cubicBezTo>
                  <a:pt x="3363" y="7685"/>
                  <a:pt x="3363" y="7685"/>
                  <a:pt x="3363" y="7685"/>
                </a:cubicBezTo>
                <a:cubicBezTo>
                  <a:pt x="3349" y="7671"/>
                  <a:pt x="3336" y="7664"/>
                  <a:pt x="3322" y="7651"/>
                </a:cubicBezTo>
                <a:cubicBezTo>
                  <a:pt x="3322" y="7563"/>
                  <a:pt x="3322" y="7563"/>
                  <a:pt x="3322" y="7563"/>
                </a:cubicBezTo>
                <a:cubicBezTo>
                  <a:pt x="3336" y="7570"/>
                  <a:pt x="3349" y="7583"/>
                  <a:pt x="3363" y="7597"/>
                </a:cubicBezTo>
                <a:close/>
                <a:moveTo>
                  <a:pt x="3363" y="8313"/>
                </a:moveTo>
                <a:lnTo>
                  <a:pt x="3363" y="8313"/>
                </a:lnTo>
                <a:cubicBezTo>
                  <a:pt x="3363" y="8718"/>
                  <a:pt x="3363" y="8718"/>
                  <a:pt x="3363" y="8718"/>
                </a:cubicBezTo>
                <a:cubicBezTo>
                  <a:pt x="3349" y="8725"/>
                  <a:pt x="3336" y="8731"/>
                  <a:pt x="3322" y="8738"/>
                </a:cubicBezTo>
                <a:cubicBezTo>
                  <a:pt x="3322" y="8407"/>
                  <a:pt x="3322" y="8407"/>
                  <a:pt x="3322" y="8407"/>
                </a:cubicBezTo>
                <a:cubicBezTo>
                  <a:pt x="3322" y="8400"/>
                  <a:pt x="3322" y="8400"/>
                  <a:pt x="3322" y="8400"/>
                </a:cubicBezTo>
                <a:cubicBezTo>
                  <a:pt x="3322" y="8292"/>
                  <a:pt x="3322" y="8292"/>
                  <a:pt x="3322" y="8292"/>
                </a:cubicBezTo>
                <a:cubicBezTo>
                  <a:pt x="3336" y="8299"/>
                  <a:pt x="3349" y="8306"/>
                  <a:pt x="3363" y="8313"/>
                </a:cubicBezTo>
                <a:close/>
                <a:moveTo>
                  <a:pt x="3363" y="8920"/>
                </a:moveTo>
                <a:lnTo>
                  <a:pt x="3363" y="8920"/>
                </a:lnTo>
                <a:cubicBezTo>
                  <a:pt x="3363" y="9163"/>
                  <a:pt x="3363" y="9163"/>
                  <a:pt x="3363" y="9163"/>
                </a:cubicBezTo>
                <a:cubicBezTo>
                  <a:pt x="3349" y="9163"/>
                  <a:pt x="3336" y="9163"/>
                  <a:pt x="3322" y="9163"/>
                </a:cubicBezTo>
                <a:cubicBezTo>
                  <a:pt x="3322" y="8914"/>
                  <a:pt x="3322" y="8914"/>
                  <a:pt x="3322" y="8914"/>
                </a:cubicBezTo>
                <a:lnTo>
                  <a:pt x="3363" y="8920"/>
                </a:lnTo>
                <a:close/>
                <a:moveTo>
                  <a:pt x="3322" y="2776"/>
                </a:moveTo>
                <a:lnTo>
                  <a:pt x="3322" y="2776"/>
                </a:lnTo>
                <a:cubicBezTo>
                  <a:pt x="3316" y="2776"/>
                  <a:pt x="3309" y="2776"/>
                  <a:pt x="3302" y="2776"/>
                </a:cubicBezTo>
                <a:cubicBezTo>
                  <a:pt x="3322" y="2850"/>
                  <a:pt x="3289" y="2877"/>
                  <a:pt x="3255" y="2870"/>
                </a:cubicBezTo>
                <a:cubicBezTo>
                  <a:pt x="3255" y="3012"/>
                  <a:pt x="3255" y="3012"/>
                  <a:pt x="3255" y="3012"/>
                </a:cubicBezTo>
                <a:cubicBezTo>
                  <a:pt x="3282" y="3025"/>
                  <a:pt x="3309" y="3025"/>
                  <a:pt x="3302" y="3073"/>
                </a:cubicBezTo>
                <a:cubicBezTo>
                  <a:pt x="3302" y="3093"/>
                  <a:pt x="3275" y="3093"/>
                  <a:pt x="3255" y="3100"/>
                </a:cubicBezTo>
                <a:cubicBezTo>
                  <a:pt x="3255" y="3133"/>
                  <a:pt x="3255" y="3133"/>
                  <a:pt x="3255" y="3133"/>
                </a:cubicBezTo>
                <a:cubicBezTo>
                  <a:pt x="3282" y="3140"/>
                  <a:pt x="3302" y="3147"/>
                  <a:pt x="3322" y="3154"/>
                </a:cubicBezTo>
                <a:cubicBezTo>
                  <a:pt x="3322" y="2776"/>
                  <a:pt x="3322" y="2776"/>
                  <a:pt x="3322" y="2776"/>
                </a:cubicBezTo>
                <a:close/>
                <a:moveTo>
                  <a:pt x="3322" y="304"/>
                </a:moveTo>
                <a:lnTo>
                  <a:pt x="3322" y="304"/>
                </a:lnTo>
                <a:cubicBezTo>
                  <a:pt x="3322" y="351"/>
                  <a:pt x="3322" y="351"/>
                  <a:pt x="3322" y="351"/>
                </a:cubicBezTo>
                <a:cubicBezTo>
                  <a:pt x="3302" y="338"/>
                  <a:pt x="3282" y="331"/>
                  <a:pt x="3255" y="331"/>
                </a:cubicBezTo>
                <a:cubicBezTo>
                  <a:pt x="3255" y="318"/>
                  <a:pt x="3255" y="318"/>
                  <a:pt x="3255" y="318"/>
                </a:cubicBezTo>
                <a:cubicBezTo>
                  <a:pt x="3275" y="311"/>
                  <a:pt x="3295" y="304"/>
                  <a:pt x="3322" y="304"/>
                </a:cubicBezTo>
                <a:close/>
                <a:moveTo>
                  <a:pt x="3322" y="520"/>
                </a:moveTo>
                <a:lnTo>
                  <a:pt x="3322" y="520"/>
                </a:lnTo>
                <a:cubicBezTo>
                  <a:pt x="3322" y="831"/>
                  <a:pt x="3322" y="831"/>
                  <a:pt x="3322" y="831"/>
                </a:cubicBezTo>
                <a:cubicBezTo>
                  <a:pt x="3309" y="817"/>
                  <a:pt x="3289" y="817"/>
                  <a:pt x="3262" y="824"/>
                </a:cubicBezTo>
                <a:cubicBezTo>
                  <a:pt x="3309" y="743"/>
                  <a:pt x="3302" y="648"/>
                  <a:pt x="3255" y="581"/>
                </a:cubicBezTo>
                <a:cubicBezTo>
                  <a:pt x="3255" y="432"/>
                  <a:pt x="3255" y="432"/>
                  <a:pt x="3255" y="432"/>
                </a:cubicBezTo>
                <a:cubicBezTo>
                  <a:pt x="3262" y="432"/>
                  <a:pt x="3262" y="432"/>
                  <a:pt x="3262" y="432"/>
                </a:cubicBezTo>
                <a:cubicBezTo>
                  <a:pt x="3282" y="459"/>
                  <a:pt x="3302" y="486"/>
                  <a:pt x="3322" y="520"/>
                </a:cubicBezTo>
                <a:close/>
                <a:moveTo>
                  <a:pt x="3322" y="925"/>
                </a:moveTo>
                <a:lnTo>
                  <a:pt x="3322" y="925"/>
                </a:lnTo>
                <a:cubicBezTo>
                  <a:pt x="3322" y="1074"/>
                  <a:pt x="3322" y="1074"/>
                  <a:pt x="3322" y="1074"/>
                </a:cubicBezTo>
                <a:cubicBezTo>
                  <a:pt x="3309" y="1087"/>
                  <a:pt x="3295" y="1108"/>
                  <a:pt x="3282" y="1121"/>
                </a:cubicBezTo>
                <a:cubicBezTo>
                  <a:pt x="3275" y="1114"/>
                  <a:pt x="3268" y="1114"/>
                  <a:pt x="3255" y="1108"/>
                </a:cubicBezTo>
                <a:cubicBezTo>
                  <a:pt x="3255" y="979"/>
                  <a:pt x="3255" y="979"/>
                  <a:pt x="3255" y="979"/>
                </a:cubicBezTo>
                <a:cubicBezTo>
                  <a:pt x="3295" y="972"/>
                  <a:pt x="3295" y="939"/>
                  <a:pt x="3322" y="925"/>
                </a:cubicBezTo>
                <a:close/>
                <a:moveTo>
                  <a:pt x="3322" y="3295"/>
                </a:moveTo>
                <a:lnTo>
                  <a:pt x="3322" y="3295"/>
                </a:lnTo>
                <a:cubicBezTo>
                  <a:pt x="3322" y="3370"/>
                  <a:pt x="3322" y="3370"/>
                  <a:pt x="3322" y="3370"/>
                </a:cubicBezTo>
                <a:cubicBezTo>
                  <a:pt x="3309" y="3376"/>
                  <a:pt x="3289" y="3376"/>
                  <a:pt x="3275" y="3383"/>
                </a:cubicBezTo>
                <a:cubicBezTo>
                  <a:pt x="3262" y="3329"/>
                  <a:pt x="3289" y="3316"/>
                  <a:pt x="3295" y="3282"/>
                </a:cubicBezTo>
                <a:cubicBezTo>
                  <a:pt x="3309" y="3282"/>
                  <a:pt x="3316" y="3289"/>
                  <a:pt x="3322" y="3295"/>
                </a:cubicBezTo>
                <a:close/>
                <a:moveTo>
                  <a:pt x="3322" y="3680"/>
                </a:moveTo>
                <a:lnTo>
                  <a:pt x="3322" y="3680"/>
                </a:lnTo>
                <a:cubicBezTo>
                  <a:pt x="3322" y="3761"/>
                  <a:pt x="3322" y="3761"/>
                  <a:pt x="3322" y="3761"/>
                </a:cubicBezTo>
                <a:cubicBezTo>
                  <a:pt x="3295" y="3761"/>
                  <a:pt x="3268" y="3755"/>
                  <a:pt x="3255" y="3741"/>
                </a:cubicBezTo>
                <a:cubicBezTo>
                  <a:pt x="3255" y="3680"/>
                  <a:pt x="3255" y="3680"/>
                  <a:pt x="3255" y="3680"/>
                </a:cubicBezTo>
                <a:cubicBezTo>
                  <a:pt x="3282" y="3667"/>
                  <a:pt x="3302" y="3667"/>
                  <a:pt x="3322" y="3680"/>
                </a:cubicBezTo>
                <a:close/>
                <a:moveTo>
                  <a:pt x="3322" y="3842"/>
                </a:moveTo>
                <a:lnTo>
                  <a:pt x="3322" y="3842"/>
                </a:lnTo>
                <a:cubicBezTo>
                  <a:pt x="3322" y="4315"/>
                  <a:pt x="3322" y="4315"/>
                  <a:pt x="3322" y="4315"/>
                </a:cubicBezTo>
                <a:cubicBezTo>
                  <a:pt x="3302" y="4288"/>
                  <a:pt x="3282" y="4268"/>
                  <a:pt x="3255" y="4247"/>
                </a:cubicBezTo>
                <a:cubicBezTo>
                  <a:pt x="3255" y="3991"/>
                  <a:pt x="3255" y="3991"/>
                  <a:pt x="3255" y="3991"/>
                </a:cubicBezTo>
                <a:cubicBezTo>
                  <a:pt x="3262" y="3984"/>
                  <a:pt x="3268" y="3984"/>
                  <a:pt x="3275" y="3984"/>
                </a:cubicBezTo>
                <a:cubicBezTo>
                  <a:pt x="3268" y="3977"/>
                  <a:pt x="3262" y="3977"/>
                  <a:pt x="3255" y="3977"/>
                </a:cubicBezTo>
                <a:cubicBezTo>
                  <a:pt x="3255" y="3836"/>
                  <a:pt x="3255" y="3836"/>
                  <a:pt x="3255" y="3836"/>
                </a:cubicBezTo>
                <a:cubicBezTo>
                  <a:pt x="3282" y="3836"/>
                  <a:pt x="3302" y="3836"/>
                  <a:pt x="3322" y="3842"/>
                </a:cubicBezTo>
                <a:close/>
                <a:moveTo>
                  <a:pt x="3322" y="4673"/>
                </a:moveTo>
                <a:lnTo>
                  <a:pt x="3322" y="4673"/>
                </a:lnTo>
                <a:cubicBezTo>
                  <a:pt x="3322" y="4862"/>
                  <a:pt x="3322" y="4862"/>
                  <a:pt x="3322" y="4862"/>
                </a:cubicBezTo>
                <a:cubicBezTo>
                  <a:pt x="3316" y="4855"/>
                  <a:pt x="3316" y="4855"/>
                  <a:pt x="3316" y="4855"/>
                </a:cubicBezTo>
                <a:cubicBezTo>
                  <a:pt x="3295" y="4889"/>
                  <a:pt x="3275" y="4923"/>
                  <a:pt x="3255" y="4957"/>
                </a:cubicBezTo>
                <a:cubicBezTo>
                  <a:pt x="3255" y="4572"/>
                  <a:pt x="3255" y="4572"/>
                  <a:pt x="3255" y="4572"/>
                </a:cubicBezTo>
                <a:cubicBezTo>
                  <a:pt x="3309" y="4585"/>
                  <a:pt x="3316" y="4639"/>
                  <a:pt x="3282" y="4660"/>
                </a:cubicBezTo>
                <a:cubicBezTo>
                  <a:pt x="3295" y="4666"/>
                  <a:pt x="3309" y="4666"/>
                  <a:pt x="3322" y="4673"/>
                </a:cubicBezTo>
                <a:close/>
                <a:moveTo>
                  <a:pt x="3322" y="4916"/>
                </a:moveTo>
                <a:lnTo>
                  <a:pt x="3322" y="4916"/>
                </a:lnTo>
                <a:cubicBezTo>
                  <a:pt x="3309" y="4916"/>
                  <a:pt x="3309" y="4916"/>
                  <a:pt x="3309" y="4916"/>
                </a:cubicBezTo>
                <a:cubicBezTo>
                  <a:pt x="3309" y="4950"/>
                  <a:pt x="3309" y="4977"/>
                  <a:pt x="3322" y="4990"/>
                </a:cubicBezTo>
                <a:cubicBezTo>
                  <a:pt x="3322" y="4916"/>
                  <a:pt x="3322" y="4916"/>
                  <a:pt x="3322" y="4916"/>
                </a:cubicBezTo>
                <a:close/>
                <a:moveTo>
                  <a:pt x="3322" y="5092"/>
                </a:moveTo>
                <a:lnTo>
                  <a:pt x="3322" y="5092"/>
                </a:lnTo>
                <a:cubicBezTo>
                  <a:pt x="3322" y="5537"/>
                  <a:pt x="3322" y="5537"/>
                  <a:pt x="3322" y="5537"/>
                </a:cubicBezTo>
                <a:cubicBezTo>
                  <a:pt x="3309" y="5524"/>
                  <a:pt x="3295" y="5517"/>
                  <a:pt x="3282" y="5504"/>
                </a:cubicBezTo>
                <a:cubicBezTo>
                  <a:pt x="3275" y="5517"/>
                  <a:pt x="3268" y="5524"/>
                  <a:pt x="3255" y="5531"/>
                </a:cubicBezTo>
                <a:cubicBezTo>
                  <a:pt x="3255" y="5112"/>
                  <a:pt x="3255" y="5112"/>
                  <a:pt x="3255" y="5112"/>
                </a:cubicBezTo>
                <a:cubicBezTo>
                  <a:pt x="3275" y="5112"/>
                  <a:pt x="3295" y="5105"/>
                  <a:pt x="3309" y="5105"/>
                </a:cubicBezTo>
                <a:cubicBezTo>
                  <a:pt x="3316" y="5098"/>
                  <a:pt x="3316" y="5098"/>
                  <a:pt x="3322" y="5092"/>
                </a:cubicBezTo>
                <a:close/>
                <a:moveTo>
                  <a:pt x="3322" y="6550"/>
                </a:moveTo>
                <a:lnTo>
                  <a:pt x="3322" y="6550"/>
                </a:lnTo>
                <a:cubicBezTo>
                  <a:pt x="3322" y="6591"/>
                  <a:pt x="3322" y="6591"/>
                  <a:pt x="3322" y="6591"/>
                </a:cubicBezTo>
                <a:cubicBezTo>
                  <a:pt x="3316" y="6591"/>
                  <a:pt x="3316" y="6591"/>
                  <a:pt x="3309" y="6591"/>
                </a:cubicBezTo>
                <a:cubicBezTo>
                  <a:pt x="3316" y="6577"/>
                  <a:pt x="3316" y="6564"/>
                  <a:pt x="3322" y="6550"/>
                </a:cubicBezTo>
                <a:close/>
                <a:moveTo>
                  <a:pt x="3322" y="6631"/>
                </a:moveTo>
                <a:lnTo>
                  <a:pt x="3322" y="6631"/>
                </a:lnTo>
                <a:cubicBezTo>
                  <a:pt x="3322" y="6840"/>
                  <a:pt x="3322" y="6840"/>
                  <a:pt x="3322" y="6840"/>
                </a:cubicBezTo>
                <a:cubicBezTo>
                  <a:pt x="3302" y="6847"/>
                  <a:pt x="3282" y="6847"/>
                  <a:pt x="3255" y="6854"/>
                </a:cubicBezTo>
                <a:cubicBezTo>
                  <a:pt x="3255" y="6645"/>
                  <a:pt x="3255" y="6645"/>
                  <a:pt x="3255" y="6645"/>
                </a:cubicBezTo>
                <a:cubicBezTo>
                  <a:pt x="3275" y="6631"/>
                  <a:pt x="3295" y="6624"/>
                  <a:pt x="3322" y="6631"/>
                </a:cubicBezTo>
                <a:close/>
                <a:moveTo>
                  <a:pt x="3322" y="7563"/>
                </a:moveTo>
                <a:lnTo>
                  <a:pt x="3322" y="7563"/>
                </a:lnTo>
                <a:cubicBezTo>
                  <a:pt x="3322" y="7651"/>
                  <a:pt x="3322" y="7651"/>
                  <a:pt x="3322" y="7651"/>
                </a:cubicBezTo>
                <a:cubicBezTo>
                  <a:pt x="3289" y="7624"/>
                  <a:pt x="3262" y="7583"/>
                  <a:pt x="3262" y="7523"/>
                </a:cubicBezTo>
                <a:cubicBezTo>
                  <a:pt x="3282" y="7536"/>
                  <a:pt x="3302" y="7550"/>
                  <a:pt x="3322" y="7563"/>
                </a:cubicBezTo>
                <a:close/>
                <a:moveTo>
                  <a:pt x="3322" y="8292"/>
                </a:moveTo>
                <a:lnTo>
                  <a:pt x="3322" y="8292"/>
                </a:lnTo>
                <a:cubicBezTo>
                  <a:pt x="3322" y="8400"/>
                  <a:pt x="3322" y="8400"/>
                  <a:pt x="3322" y="8400"/>
                </a:cubicBezTo>
                <a:cubicBezTo>
                  <a:pt x="3302" y="8380"/>
                  <a:pt x="3282" y="8367"/>
                  <a:pt x="3255" y="8346"/>
                </a:cubicBezTo>
                <a:cubicBezTo>
                  <a:pt x="3255" y="8252"/>
                  <a:pt x="3255" y="8252"/>
                  <a:pt x="3255" y="8252"/>
                </a:cubicBezTo>
                <a:cubicBezTo>
                  <a:pt x="3275" y="8265"/>
                  <a:pt x="3302" y="8286"/>
                  <a:pt x="3322" y="8292"/>
                </a:cubicBezTo>
                <a:close/>
                <a:moveTo>
                  <a:pt x="3322" y="8407"/>
                </a:moveTo>
                <a:lnTo>
                  <a:pt x="3322" y="8407"/>
                </a:lnTo>
                <a:cubicBezTo>
                  <a:pt x="3322" y="8738"/>
                  <a:pt x="3322" y="8738"/>
                  <a:pt x="3322" y="8738"/>
                </a:cubicBezTo>
                <a:cubicBezTo>
                  <a:pt x="3295" y="8752"/>
                  <a:pt x="3275" y="8772"/>
                  <a:pt x="3255" y="8785"/>
                </a:cubicBezTo>
                <a:cubicBezTo>
                  <a:pt x="3255" y="8637"/>
                  <a:pt x="3255" y="8637"/>
                  <a:pt x="3255" y="8637"/>
                </a:cubicBezTo>
                <a:cubicBezTo>
                  <a:pt x="3282" y="8610"/>
                  <a:pt x="3295" y="8576"/>
                  <a:pt x="3295" y="8529"/>
                </a:cubicBezTo>
                <a:cubicBezTo>
                  <a:pt x="3275" y="8529"/>
                  <a:pt x="3262" y="8522"/>
                  <a:pt x="3255" y="8508"/>
                </a:cubicBezTo>
                <a:cubicBezTo>
                  <a:pt x="3255" y="8481"/>
                  <a:pt x="3255" y="8481"/>
                  <a:pt x="3255" y="8481"/>
                </a:cubicBezTo>
                <a:cubicBezTo>
                  <a:pt x="3268" y="8461"/>
                  <a:pt x="3289" y="8427"/>
                  <a:pt x="3322" y="8407"/>
                </a:cubicBezTo>
                <a:close/>
                <a:moveTo>
                  <a:pt x="3322" y="8914"/>
                </a:moveTo>
                <a:lnTo>
                  <a:pt x="3322" y="8914"/>
                </a:lnTo>
                <a:cubicBezTo>
                  <a:pt x="3322" y="9163"/>
                  <a:pt x="3322" y="9163"/>
                  <a:pt x="3322" y="9163"/>
                </a:cubicBezTo>
                <a:cubicBezTo>
                  <a:pt x="3302" y="9163"/>
                  <a:pt x="3275" y="9170"/>
                  <a:pt x="3255" y="9170"/>
                </a:cubicBezTo>
                <a:cubicBezTo>
                  <a:pt x="3255" y="8907"/>
                  <a:pt x="3255" y="8907"/>
                  <a:pt x="3255" y="8907"/>
                </a:cubicBezTo>
                <a:cubicBezTo>
                  <a:pt x="3322" y="8914"/>
                  <a:pt x="3322" y="8914"/>
                  <a:pt x="3322" y="8914"/>
                </a:cubicBezTo>
                <a:close/>
                <a:moveTo>
                  <a:pt x="3255" y="6543"/>
                </a:moveTo>
                <a:lnTo>
                  <a:pt x="3255" y="6543"/>
                </a:lnTo>
                <a:cubicBezTo>
                  <a:pt x="3255" y="6516"/>
                  <a:pt x="3255" y="6516"/>
                  <a:pt x="3255" y="6516"/>
                </a:cubicBezTo>
                <a:cubicBezTo>
                  <a:pt x="3262" y="6523"/>
                  <a:pt x="3268" y="6523"/>
                  <a:pt x="3275" y="6530"/>
                </a:cubicBezTo>
                <a:cubicBezTo>
                  <a:pt x="3268" y="6537"/>
                  <a:pt x="3262" y="6537"/>
                  <a:pt x="3255" y="6543"/>
                </a:cubicBezTo>
                <a:close/>
                <a:moveTo>
                  <a:pt x="3255" y="6422"/>
                </a:moveTo>
                <a:lnTo>
                  <a:pt x="3255" y="6422"/>
                </a:lnTo>
                <a:cubicBezTo>
                  <a:pt x="3255" y="6361"/>
                  <a:pt x="3255" y="6361"/>
                  <a:pt x="3255" y="6361"/>
                </a:cubicBezTo>
                <a:cubicBezTo>
                  <a:pt x="3282" y="6368"/>
                  <a:pt x="3302" y="6381"/>
                  <a:pt x="3302" y="6422"/>
                </a:cubicBezTo>
                <a:cubicBezTo>
                  <a:pt x="3289" y="6422"/>
                  <a:pt x="3268" y="6422"/>
                  <a:pt x="3255" y="6422"/>
                </a:cubicBezTo>
                <a:close/>
                <a:moveTo>
                  <a:pt x="3255" y="5787"/>
                </a:moveTo>
                <a:lnTo>
                  <a:pt x="3255" y="5787"/>
                </a:lnTo>
                <a:cubicBezTo>
                  <a:pt x="3255" y="5699"/>
                  <a:pt x="3255" y="5699"/>
                  <a:pt x="3255" y="5699"/>
                </a:cubicBezTo>
                <a:cubicBezTo>
                  <a:pt x="3268" y="5706"/>
                  <a:pt x="3282" y="5713"/>
                  <a:pt x="3295" y="5720"/>
                </a:cubicBezTo>
                <a:cubicBezTo>
                  <a:pt x="3295" y="5753"/>
                  <a:pt x="3275" y="5774"/>
                  <a:pt x="3255" y="5787"/>
                </a:cubicBezTo>
                <a:close/>
                <a:moveTo>
                  <a:pt x="3255" y="2870"/>
                </a:moveTo>
                <a:lnTo>
                  <a:pt x="3255" y="2870"/>
                </a:lnTo>
                <a:cubicBezTo>
                  <a:pt x="3248" y="2870"/>
                  <a:pt x="3235" y="2863"/>
                  <a:pt x="3228" y="2857"/>
                </a:cubicBezTo>
                <a:cubicBezTo>
                  <a:pt x="3228" y="2951"/>
                  <a:pt x="3228" y="2951"/>
                  <a:pt x="3228" y="2951"/>
                </a:cubicBezTo>
                <a:cubicBezTo>
                  <a:pt x="3235" y="2951"/>
                  <a:pt x="3241" y="2951"/>
                  <a:pt x="3248" y="2944"/>
                </a:cubicBezTo>
                <a:cubicBezTo>
                  <a:pt x="3235" y="2985"/>
                  <a:pt x="3241" y="2998"/>
                  <a:pt x="3255" y="3012"/>
                </a:cubicBezTo>
                <a:cubicBezTo>
                  <a:pt x="3255" y="2870"/>
                  <a:pt x="3255" y="2870"/>
                  <a:pt x="3255" y="2870"/>
                </a:cubicBezTo>
                <a:close/>
                <a:moveTo>
                  <a:pt x="3255" y="3100"/>
                </a:moveTo>
                <a:lnTo>
                  <a:pt x="3255" y="3100"/>
                </a:lnTo>
                <a:cubicBezTo>
                  <a:pt x="3241" y="3100"/>
                  <a:pt x="3228" y="3106"/>
                  <a:pt x="3228" y="3113"/>
                </a:cubicBezTo>
                <a:cubicBezTo>
                  <a:pt x="3228" y="3120"/>
                  <a:pt x="3228" y="3120"/>
                  <a:pt x="3228" y="3120"/>
                </a:cubicBezTo>
                <a:cubicBezTo>
                  <a:pt x="3235" y="3127"/>
                  <a:pt x="3248" y="3127"/>
                  <a:pt x="3255" y="3133"/>
                </a:cubicBezTo>
                <a:cubicBezTo>
                  <a:pt x="3255" y="3100"/>
                  <a:pt x="3255" y="3100"/>
                  <a:pt x="3255" y="3100"/>
                </a:cubicBezTo>
                <a:close/>
                <a:moveTo>
                  <a:pt x="3255" y="318"/>
                </a:moveTo>
                <a:lnTo>
                  <a:pt x="3255" y="318"/>
                </a:lnTo>
                <a:cubicBezTo>
                  <a:pt x="3255" y="331"/>
                  <a:pt x="3255" y="331"/>
                  <a:pt x="3255" y="331"/>
                </a:cubicBezTo>
                <a:cubicBezTo>
                  <a:pt x="3248" y="331"/>
                  <a:pt x="3241" y="331"/>
                  <a:pt x="3235" y="331"/>
                </a:cubicBezTo>
                <a:cubicBezTo>
                  <a:pt x="3235" y="324"/>
                  <a:pt x="3248" y="318"/>
                  <a:pt x="3255" y="318"/>
                </a:cubicBezTo>
                <a:close/>
                <a:moveTo>
                  <a:pt x="3255" y="432"/>
                </a:moveTo>
                <a:lnTo>
                  <a:pt x="3255" y="432"/>
                </a:lnTo>
                <a:cubicBezTo>
                  <a:pt x="3255" y="581"/>
                  <a:pt x="3255" y="581"/>
                  <a:pt x="3255" y="581"/>
                </a:cubicBezTo>
                <a:cubicBezTo>
                  <a:pt x="3248" y="567"/>
                  <a:pt x="3241" y="554"/>
                  <a:pt x="3228" y="540"/>
                </a:cubicBezTo>
                <a:cubicBezTo>
                  <a:pt x="3228" y="432"/>
                  <a:pt x="3228" y="432"/>
                  <a:pt x="3228" y="432"/>
                </a:cubicBezTo>
                <a:cubicBezTo>
                  <a:pt x="3235" y="432"/>
                  <a:pt x="3248" y="432"/>
                  <a:pt x="3255" y="432"/>
                </a:cubicBezTo>
                <a:close/>
                <a:moveTo>
                  <a:pt x="3255" y="979"/>
                </a:moveTo>
                <a:lnTo>
                  <a:pt x="3255" y="979"/>
                </a:lnTo>
                <a:cubicBezTo>
                  <a:pt x="3255" y="1108"/>
                  <a:pt x="3255" y="1108"/>
                  <a:pt x="3255" y="1108"/>
                </a:cubicBezTo>
                <a:cubicBezTo>
                  <a:pt x="3248" y="1101"/>
                  <a:pt x="3235" y="1094"/>
                  <a:pt x="3228" y="1087"/>
                </a:cubicBezTo>
                <a:cubicBezTo>
                  <a:pt x="3228" y="966"/>
                  <a:pt x="3228" y="966"/>
                  <a:pt x="3228" y="966"/>
                </a:cubicBezTo>
                <a:cubicBezTo>
                  <a:pt x="3228" y="972"/>
                  <a:pt x="3235" y="972"/>
                  <a:pt x="3235" y="972"/>
                </a:cubicBezTo>
                <a:cubicBezTo>
                  <a:pt x="3241" y="972"/>
                  <a:pt x="3255" y="979"/>
                  <a:pt x="3255" y="979"/>
                </a:cubicBezTo>
                <a:close/>
                <a:moveTo>
                  <a:pt x="3255" y="3680"/>
                </a:moveTo>
                <a:lnTo>
                  <a:pt x="3255" y="3680"/>
                </a:lnTo>
                <a:cubicBezTo>
                  <a:pt x="3255" y="3741"/>
                  <a:pt x="3255" y="3741"/>
                  <a:pt x="3255" y="3741"/>
                </a:cubicBezTo>
                <a:cubicBezTo>
                  <a:pt x="3248" y="3728"/>
                  <a:pt x="3248" y="3707"/>
                  <a:pt x="3248" y="3687"/>
                </a:cubicBezTo>
                <a:cubicBezTo>
                  <a:pt x="3255" y="3680"/>
                  <a:pt x="3255" y="3680"/>
                  <a:pt x="3255" y="3680"/>
                </a:cubicBezTo>
                <a:close/>
                <a:moveTo>
                  <a:pt x="3255" y="3836"/>
                </a:moveTo>
                <a:lnTo>
                  <a:pt x="3255" y="3836"/>
                </a:lnTo>
                <a:cubicBezTo>
                  <a:pt x="3255" y="3977"/>
                  <a:pt x="3255" y="3977"/>
                  <a:pt x="3255" y="3977"/>
                </a:cubicBezTo>
                <a:cubicBezTo>
                  <a:pt x="3248" y="3977"/>
                  <a:pt x="3235" y="3971"/>
                  <a:pt x="3228" y="3971"/>
                </a:cubicBezTo>
                <a:cubicBezTo>
                  <a:pt x="3228" y="3836"/>
                  <a:pt x="3228" y="3836"/>
                  <a:pt x="3228" y="3836"/>
                </a:cubicBezTo>
                <a:cubicBezTo>
                  <a:pt x="3235" y="3836"/>
                  <a:pt x="3248" y="3836"/>
                  <a:pt x="3255" y="3836"/>
                </a:cubicBezTo>
                <a:close/>
                <a:moveTo>
                  <a:pt x="3255" y="3991"/>
                </a:moveTo>
                <a:lnTo>
                  <a:pt x="3255" y="3991"/>
                </a:lnTo>
                <a:cubicBezTo>
                  <a:pt x="3255" y="4247"/>
                  <a:pt x="3255" y="4247"/>
                  <a:pt x="3255" y="4247"/>
                </a:cubicBezTo>
                <a:cubicBezTo>
                  <a:pt x="3248" y="4241"/>
                  <a:pt x="3235" y="4234"/>
                  <a:pt x="3228" y="4227"/>
                </a:cubicBezTo>
                <a:cubicBezTo>
                  <a:pt x="3228" y="4011"/>
                  <a:pt x="3228" y="4011"/>
                  <a:pt x="3228" y="4011"/>
                </a:cubicBezTo>
                <a:cubicBezTo>
                  <a:pt x="3235" y="3998"/>
                  <a:pt x="3248" y="3991"/>
                  <a:pt x="3255" y="3991"/>
                </a:cubicBezTo>
                <a:close/>
                <a:moveTo>
                  <a:pt x="3255" y="4572"/>
                </a:moveTo>
                <a:lnTo>
                  <a:pt x="3255" y="4572"/>
                </a:lnTo>
                <a:cubicBezTo>
                  <a:pt x="3255" y="4957"/>
                  <a:pt x="3255" y="4957"/>
                  <a:pt x="3255" y="4957"/>
                </a:cubicBezTo>
                <a:cubicBezTo>
                  <a:pt x="3248" y="4977"/>
                  <a:pt x="3235" y="4997"/>
                  <a:pt x="3228" y="5017"/>
                </a:cubicBezTo>
                <a:cubicBezTo>
                  <a:pt x="3228" y="4565"/>
                  <a:pt x="3228" y="4565"/>
                  <a:pt x="3228" y="4565"/>
                </a:cubicBezTo>
                <a:cubicBezTo>
                  <a:pt x="3241" y="4565"/>
                  <a:pt x="3248" y="4565"/>
                  <a:pt x="3255" y="4572"/>
                </a:cubicBezTo>
                <a:close/>
                <a:moveTo>
                  <a:pt x="3255" y="5112"/>
                </a:moveTo>
                <a:lnTo>
                  <a:pt x="3255" y="5112"/>
                </a:lnTo>
                <a:cubicBezTo>
                  <a:pt x="3255" y="5531"/>
                  <a:pt x="3255" y="5531"/>
                  <a:pt x="3255" y="5531"/>
                </a:cubicBezTo>
                <a:cubicBezTo>
                  <a:pt x="3248" y="5537"/>
                  <a:pt x="3235" y="5544"/>
                  <a:pt x="3228" y="5551"/>
                </a:cubicBezTo>
                <a:cubicBezTo>
                  <a:pt x="3228" y="5308"/>
                  <a:pt x="3228" y="5308"/>
                  <a:pt x="3228" y="5308"/>
                </a:cubicBezTo>
                <a:cubicBezTo>
                  <a:pt x="3235" y="5308"/>
                  <a:pt x="3235" y="5308"/>
                  <a:pt x="3241" y="5308"/>
                </a:cubicBezTo>
                <a:lnTo>
                  <a:pt x="3248" y="5308"/>
                </a:lnTo>
                <a:cubicBezTo>
                  <a:pt x="3241" y="5294"/>
                  <a:pt x="3235" y="5281"/>
                  <a:pt x="3235" y="5267"/>
                </a:cubicBezTo>
                <a:cubicBezTo>
                  <a:pt x="3228" y="5274"/>
                  <a:pt x="3228" y="5274"/>
                  <a:pt x="3228" y="5274"/>
                </a:cubicBezTo>
                <a:cubicBezTo>
                  <a:pt x="3228" y="5078"/>
                  <a:pt x="3228" y="5078"/>
                  <a:pt x="3228" y="5078"/>
                </a:cubicBezTo>
                <a:cubicBezTo>
                  <a:pt x="3235" y="5085"/>
                  <a:pt x="3241" y="5105"/>
                  <a:pt x="3241" y="5119"/>
                </a:cubicBezTo>
                <a:cubicBezTo>
                  <a:pt x="3248" y="5119"/>
                  <a:pt x="3255" y="5119"/>
                  <a:pt x="3255" y="5112"/>
                </a:cubicBezTo>
                <a:close/>
                <a:moveTo>
                  <a:pt x="3255" y="5699"/>
                </a:moveTo>
                <a:lnTo>
                  <a:pt x="3255" y="5699"/>
                </a:lnTo>
                <a:cubicBezTo>
                  <a:pt x="3255" y="5787"/>
                  <a:pt x="3255" y="5787"/>
                  <a:pt x="3255" y="5787"/>
                </a:cubicBezTo>
                <a:cubicBezTo>
                  <a:pt x="3248" y="5801"/>
                  <a:pt x="3235" y="5807"/>
                  <a:pt x="3228" y="5814"/>
                </a:cubicBezTo>
                <a:cubicBezTo>
                  <a:pt x="3228" y="5679"/>
                  <a:pt x="3228" y="5679"/>
                  <a:pt x="3228" y="5679"/>
                </a:cubicBezTo>
                <a:cubicBezTo>
                  <a:pt x="3235" y="5686"/>
                  <a:pt x="3248" y="5693"/>
                  <a:pt x="3255" y="5699"/>
                </a:cubicBezTo>
                <a:close/>
                <a:moveTo>
                  <a:pt x="3255" y="6361"/>
                </a:moveTo>
                <a:lnTo>
                  <a:pt x="3255" y="6361"/>
                </a:lnTo>
                <a:cubicBezTo>
                  <a:pt x="3255" y="6422"/>
                  <a:pt x="3255" y="6422"/>
                  <a:pt x="3255" y="6422"/>
                </a:cubicBezTo>
                <a:cubicBezTo>
                  <a:pt x="3248" y="6422"/>
                  <a:pt x="3235" y="6422"/>
                  <a:pt x="3228" y="6422"/>
                </a:cubicBezTo>
                <a:cubicBezTo>
                  <a:pt x="3228" y="6354"/>
                  <a:pt x="3228" y="6354"/>
                  <a:pt x="3228" y="6354"/>
                </a:cubicBezTo>
                <a:cubicBezTo>
                  <a:pt x="3235" y="6354"/>
                  <a:pt x="3248" y="6354"/>
                  <a:pt x="3255" y="6361"/>
                </a:cubicBezTo>
                <a:close/>
                <a:moveTo>
                  <a:pt x="3255" y="6516"/>
                </a:moveTo>
                <a:lnTo>
                  <a:pt x="3255" y="6516"/>
                </a:lnTo>
                <a:cubicBezTo>
                  <a:pt x="3255" y="6543"/>
                  <a:pt x="3255" y="6543"/>
                  <a:pt x="3255" y="6543"/>
                </a:cubicBezTo>
                <a:cubicBezTo>
                  <a:pt x="3248" y="6550"/>
                  <a:pt x="3235" y="6564"/>
                  <a:pt x="3228" y="6564"/>
                </a:cubicBezTo>
                <a:cubicBezTo>
                  <a:pt x="3228" y="6483"/>
                  <a:pt x="3228" y="6483"/>
                  <a:pt x="3228" y="6483"/>
                </a:cubicBezTo>
                <a:cubicBezTo>
                  <a:pt x="3235" y="6489"/>
                  <a:pt x="3248" y="6503"/>
                  <a:pt x="3255" y="6516"/>
                </a:cubicBezTo>
                <a:close/>
                <a:moveTo>
                  <a:pt x="3255" y="6645"/>
                </a:moveTo>
                <a:lnTo>
                  <a:pt x="3255" y="6645"/>
                </a:lnTo>
                <a:cubicBezTo>
                  <a:pt x="3255" y="6854"/>
                  <a:pt x="3255" y="6854"/>
                  <a:pt x="3255" y="6854"/>
                </a:cubicBezTo>
                <a:cubicBezTo>
                  <a:pt x="3248" y="6854"/>
                  <a:pt x="3235" y="6854"/>
                  <a:pt x="3228" y="6854"/>
                </a:cubicBezTo>
                <a:cubicBezTo>
                  <a:pt x="3228" y="6672"/>
                  <a:pt x="3228" y="6672"/>
                  <a:pt x="3228" y="6672"/>
                </a:cubicBezTo>
                <a:cubicBezTo>
                  <a:pt x="3235" y="6658"/>
                  <a:pt x="3248" y="6651"/>
                  <a:pt x="3255" y="6645"/>
                </a:cubicBezTo>
                <a:close/>
                <a:moveTo>
                  <a:pt x="3255" y="8252"/>
                </a:moveTo>
                <a:lnTo>
                  <a:pt x="3255" y="8252"/>
                </a:lnTo>
                <a:cubicBezTo>
                  <a:pt x="3255" y="8346"/>
                  <a:pt x="3255" y="8346"/>
                  <a:pt x="3255" y="8346"/>
                </a:cubicBezTo>
                <a:cubicBezTo>
                  <a:pt x="3248" y="8340"/>
                  <a:pt x="3235" y="8326"/>
                  <a:pt x="3228" y="8319"/>
                </a:cubicBezTo>
                <a:cubicBezTo>
                  <a:pt x="3228" y="8225"/>
                  <a:pt x="3228" y="8225"/>
                  <a:pt x="3228" y="8225"/>
                </a:cubicBezTo>
                <a:cubicBezTo>
                  <a:pt x="3235" y="8232"/>
                  <a:pt x="3248" y="8245"/>
                  <a:pt x="3255" y="8252"/>
                </a:cubicBezTo>
                <a:close/>
                <a:moveTo>
                  <a:pt x="3255" y="8481"/>
                </a:moveTo>
                <a:lnTo>
                  <a:pt x="3255" y="8481"/>
                </a:lnTo>
                <a:cubicBezTo>
                  <a:pt x="3255" y="8508"/>
                  <a:pt x="3255" y="8508"/>
                  <a:pt x="3255" y="8508"/>
                </a:cubicBezTo>
                <a:cubicBezTo>
                  <a:pt x="3255" y="8502"/>
                  <a:pt x="3255" y="8495"/>
                  <a:pt x="3255" y="8481"/>
                </a:cubicBezTo>
                <a:close/>
                <a:moveTo>
                  <a:pt x="3255" y="8637"/>
                </a:moveTo>
                <a:lnTo>
                  <a:pt x="3255" y="8637"/>
                </a:lnTo>
                <a:cubicBezTo>
                  <a:pt x="3255" y="8785"/>
                  <a:pt x="3255" y="8785"/>
                  <a:pt x="3255" y="8785"/>
                </a:cubicBezTo>
                <a:cubicBezTo>
                  <a:pt x="3248" y="8792"/>
                  <a:pt x="3235" y="8799"/>
                  <a:pt x="3228" y="8812"/>
                </a:cubicBezTo>
                <a:cubicBezTo>
                  <a:pt x="3228" y="8671"/>
                  <a:pt x="3228" y="8671"/>
                  <a:pt x="3228" y="8671"/>
                </a:cubicBezTo>
                <a:cubicBezTo>
                  <a:pt x="3241" y="8657"/>
                  <a:pt x="3248" y="8650"/>
                  <a:pt x="3255" y="8637"/>
                </a:cubicBezTo>
                <a:close/>
                <a:moveTo>
                  <a:pt x="3255" y="8907"/>
                </a:moveTo>
                <a:lnTo>
                  <a:pt x="3255" y="8907"/>
                </a:lnTo>
                <a:cubicBezTo>
                  <a:pt x="3255" y="9170"/>
                  <a:pt x="3255" y="9170"/>
                  <a:pt x="3255" y="9170"/>
                </a:cubicBezTo>
                <a:cubicBezTo>
                  <a:pt x="3248" y="9177"/>
                  <a:pt x="3235" y="9177"/>
                  <a:pt x="3228" y="9184"/>
                </a:cubicBezTo>
                <a:cubicBezTo>
                  <a:pt x="3228" y="8907"/>
                  <a:pt x="3228" y="8907"/>
                  <a:pt x="3228" y="8907"/>
                </a:cubicBezTo>
                <a:cubicBezTo>
                  <a:pt x="3255" y="8907"/>
                  <a:pt x="3255" y="8907"/>
                  <a:pt x="3255" y="8907"/>
                </a:cubicBezTo>
                <a:close/>
                <a:moveTo>
                  <a:pt x="3228" y="2364"/>
                </a:moveTo>
                <a:lnTo>
                  <a:pt x="3228" y="2364"/>
                </a:lnTo>
                <a:cubicBezTo>
                  <a:pt x="3228" y="2303"/>
                  <a:pt x="3228" y="2303"/>
                  <a:pt x="3228" y="2303"/>
                </a:cubicBezTo>
                <a:cubicBezTo>
                  <a:pt x="3235" y="2303"/>
                  <a:pt x="3241" y="2296"/>
                  <a:pt x="3248" y="2296"/>
                </a:cubicBezTo>
                <a:cubicBezTo>
                  <a:pt x="3248" y="2323"/>
                  <a:pt x="3235" y="2343"/>
                  <a:pt x="3228" y="2364"/>
                </a:cubicBezTo>
                <a:close/>
                <a:moveTo>
                  <a:pt x="3228" y="2857"/>
                </a:moveTo>
                <a:lnTo>
                  <a:pt x="3228" y="2857"/>
                </a:lnTo>
                <a:cubicBezTo>
                  <a:pt x="3214" y="2850"/>
                  <a:pt x="3208" y="2836"/>
                  <a:pt x="3201" y="2823"/>
                </a:cubicBezTo>
                <a:cubicBezTo>
                  <a:pt x="3228" y="2911"/>
                  <a:pt x="3187" y="2944"/>
                  <a:pt x="3140" y="3039"/>
                </a:cubicBezTo>
                <a:cubicBezTo>
                  <a:pt x="3140" y="3073"/>
                  <a:pt x="3140" y="3073"/>
                  <a:pt x="3140" y="3073"/>
                </a:cubicBezTo>
                <a:cubicBezTo>
                  <a:pt x="3167" y="3073"/>
                  <a:pt x="3181" y="3086"/>
                  <a:pt x="3201" y="3093"/>
                </a:cubicBezTo>
                <a:cubicBezTo>
                  <a:pt x="3201" y="3039"/>
                  <a:pt x="3187" y="2971"/>
                  <a:pt x="3228" y="2951"/>
                </a:cubicBezTo>
                <a:cubicBezTo>
                  <a:pt x="3228" y="2857"/>
                  <a:pt x="3228" y="2857"/>
                  <a:pt x="3228" y="2857"/>
                </a:cubicBezTo>
                <a:close/>
                <a:moveTo>
                  <a:pt x="3228" y="3113"/>
                </a:moveTo>
                <a:lnTo>
                  <a:pt x="3228" y="3113"/>
                </a:lnTo>
                <a:cubicBezTo>
                  <a:pt x="3228" y="3120"/>
                  <a:pt x="3228" y="3120"/>
                  <a:pt x="3228" y="3120"/>
                </a:cubicBezTo>
                <a:cubicBezTo>
                  <a:pt x="3228" y="3113"/>
                  <a:pt x="3228" y="3113"/>
                  <a:pt x="3228" y="3113"/>
                </a:cubicBezTo>
                <a:close/>
                <a:moveTo>
                  <a:pt x="3228" y="432"/>
                </a:moveTo>
                <a:lnTo>
                  <a:pt x="3228" y="432"/>
                </a:lnTo>
                <a:cubicBezTo>
                  <a:pt x="3228" y="540"/>
                  <a:pt x="3228" y="540"/>
                  <a:pt x="3228" y="540"/>
                </a:cubicBezTo>
                <a:cubicBezTo>
                  <a:pt x="3214" y="527"/>
                  <a:pt x="3201" y="513"/>
                  <a:pt x="3187" y="507"/>
                </a:cubicBezTo>
                <a:cubicBezTo>
                  <a:pt x="3167" y="527"/>
                  <a:pt x="3154" y="554"/>
                  <a:pt x="3140" y="574"/>
                </a:cubicBezTo>
                <a:cubicBezTo>
                  <a:pt x="3140" y="453"/>
                  <a:pt x="3140" y="453"/>
                  <a:pt x="3140" y="453"/>
                </a:cubicBezTo>
                <a:cubicBezTo>
                  <a:pt x="3167" y="446"/>
                  <a:pt x="3194" y="439"/>
                  <a:pt x="3228" y="432"/>
                </a:cubicBezTo>
                <a:close/>
                <a:moveTo>
                  <a:pt x="3228" y="966"/>
                </a:moveTo>
                <a:lnTo>
                  <a:pt x="3228" y="966"/>
                </a:lnTo>
                <a:cubicBezTo>
                  <a:pt x="3228" y="1087"/>
                  <a:pt x="3228" y="1087"/>
                  <a:pt x="3228" y="1087"/>
                </a:cubicBezTo>
                <a:cubicBezTo>
                  <a:pt x="3201" y="1074"/>
                  <a:pt x="3174" y="1054"/>
                  <a:pt x="3140" y="1040"/>
                </a:cubicBezTo>
                <a:cubicBezTo>
                  <a:pt x="3140" y="918"/>
                  <a:pt x="3140" y="918"/>
                  <a:pt x="3140" y="918"/>
                </a:cubicBezTo>
                <a:cubicBezTo>
                  <a:pt x="3181" y="925"/>
                  <a:pt x="3201" y="952"/>
                  <a:pt x="3228" y="966"/>
                </a:cubicBezTo>
                <a:close/>
                <a:moveTo>
                  <a:pt x="3228" y="2303"/>
                </a:moveTo>
                <a:lnTo>
                  <a:pt x="3228" y="2303"/>
                </a:lnTo>
                <a:cubicBezTo>
                  <a:pt x="3228" y="2364"/>
                  <a:pt x="3228" y="2364"/>
                  <a:pt x="3228" y="2364"/>
                </a:cubicBezTo>
                <a:cubicBezTo>
                  <a:pt x="3201" y="2411"/>
                  <a:pt x="3160" y="2438"/>
                  <a:pt x="3147" y="2492"/>
                </a:cubicBezTo>
                <a:lnTo>
                  <a:pt x="3140" y="2492"/>
                </a:lnTo>
                <a:cubicBezTo>
                  <a:pt x="3140" y="2364"/>
                  <a:pt x="3140" y="2364"/>
                  <a:pt x="3140" y="2364"/>
                </a:cubicBezTo>
                <a:cubicBezTo>
                  <a:pt x="3160" y="2337"/>
                  <a:pt x="3194" y="2316"/>
                  <a:pt x="3228" y="2303"/>
                </a:cubicBezTo>
                <a:close/>
                <a:moveTo>
                  <a:pt x="3228" y="3836"/>
                </a:moveTo>
                <a:lnTo>
                  <a:pt x="3228" y="3836"/>
                </a:lnTo>
                <a:cubicBezTo>
                  <a:pt x="3228" y="3971"/>
                  <a:pt x="3228" y="3971"/>
                  <a:pt x="3228" y="3971"/>
                </a:cubicBezTo>
                <a:cubicBezTo>
                  <a:pt x="3194" y="3964"/>
                  <a:pt x="3167" y="3964"/>
                  <a:pt x="3140" y="3964"/>
                </a:cubicBezTo>
                <a:cubicBezTo>
                  <a:pt x="3140" y="3842"/>
                  <a:pt x="3140" y="3842"/>
                  <a:pt x="3140" y="3842"/>
                </a:cubicBezTo>
                <a:cubicBezTo>
                  <a:pt x="3167" y="3842"/>
                  <a:pt x="3201" y="3842"/>
                  <a:pt x="3228" y="3836"/>
                </a:cubicBezTo>
                <a:close/>
                <a:moveTo>
                  <a:pt x="3228" y="4011"/>
                </a:moveTo>
                <a:lnTo>
                  <a:pt x="3228" y="4011"/>
                </a:lnTo>
                <a:cubicBezTo>
                  <a:pt x="3228" y="4227"/>
                  <a:pt x="3228" y="4227"/>
                  <a:pt x="3228" y="4227"/>
                </a:cubicBezTo>
                <a:cubicBezTo>
                  <a:pt x="3208" y="4214"/>
                  <a:pt x="3194" y="4207"/>
                  <a:pt x="3174" y="4200"/>
                </a:cubicBezTo>
                <a:cubicBezTo>
                  <a:pt x="3181" y="4146"/>
                  <a:pt x="3174" y="4058"/>
                  <a:pt x="3228" y="4011"/>
                </a:cubicBezTo>
                <a:close/>
                <a:moveTo>
                  <a:pt x="3228" y="4565"/>
                </a:moveTo>
                <a:lnTo>
                  <a:pt x="3228" y="4565"/>
                </a:lnTo>
                <a:cubicBezTo>
                  <a:pt x="3228" y="5017"/>
                  <a:pt x="3228" y="5017"/>
                  <a:pt x="3228" y="5017"/>
                </a:cubicBezTo>
                <a:cubicBezTo>
                  <a:pt x="3221" y="5031"/>
                  <a:pt x="3214" y="5044"/>
                  <a:pt x="3208" y="5065"/>
                </a:cubicBezTo>
                <a:cubicBezTo>
                  <a:pt x="3214" y="5065"/>
                  <a:pt x="3221" y="5071"/>
                  <a:pt x="3228" y="5078"/>
                </a:cubicBezTo>
                <a:cubicBezTo>
                  <a:pt x="3228" y="5274"/>
                  <a:pt x="3228" y="5274"/>
                  <a:pt x="3228" y="5274"/>
                </a:cubicBezTo>
                <a:cubicBezTo>
                  <a:pt x="3214" y="5281"/>
                  <a:pt x="3201" y="5287"/>
                  <a:pt x="3208" y="5308"/>
                </a:cubicBezTo>
                <a:cubicBezTo>
                  <a:pt x="3214" y="5308"/>
                  <a:pt x="3221" y="5308"/>
                  <a:pt x="3228" y="5308"/>
                </a:cubicBezTo>
                <a:cubicBezTo>
                  <a:pt x="3228" y="5551"/>
                  <a:pt x="3228" y="5551"/>
                  <a:pt x="3228" y="5551"/>
                </a:cubicBezTo>
                <a:cubicBezTo>
                  <a:pt x="3214" y="5564"/>
                  <a:pt x="3208" y="5578"/>
                  <a:pt x="3208" y="5605"/>
                </a:cubicBezTo>
                <a:cubicBezTo>
                  <a:pt x="3187" y="5578"/>
                  <a:pt x="3160" y="5558"/>
                  <a:pt x="3140" y="5537"/>
                </a:cubicBezTo>
                <a:cubicBezTo>
                  <a:pt x="3140" y="4612"/>
                  <a:pt x="3140" y="4612"/>
                  <a:pt x="3140" y="4612"/>
                </a:cubicBezTo>
                <a:cubicBezTo>
                  <a:pt x="3160" y="4619"/>
                  <a:pt x="3187" y="4633"/>
                  <a:pt x="3208" y="4639"/>
                </a:cubicBezTo>
                <a:cubicBezTo>
                  <a:pt x="3208" y="4572"/>
                  <a:pt x="3208" y="4572"/>
                  <a:pt x="3208" y="4572"/>
                </a:cubicBezTo>
                <a:cubicBezTo>
                  <a:pt x="3214" y="4565"/>
                  <a:pt x="3221" y="4565"/>
                  <a:pt x="3228" y="4565"/>
                </a:cubicBezTo>
                <a:close/>
                <a:moveTo>
                  <a:pt x="3228" y="5679"/>
                </a:moveTo>
                <a:lnTo>
                  <a:pt x="3228" y="5679"/>
                </a:lnTo>
                <a:cubicBezTo>
                  <a:pt x="3228" y="5814"/>
                  <a:pt x="3228" y="5814"/>
                  <a:pt x="3228" y="5814"/>
                </a:cubicBezTo>
                <a:cubicBezTo>
                  <a:pt x="3208" y="5821"/>
                  <a:pt x="3187" y="5834"/>
                  <a:pt x="3174" y="5841"/>
                </a:cubicBezTo>
                <a:cubicBezTo>
                  <a:pt x="3113" y="5834"/>
                  <a:pt x="3160" y="5720"/>
                  <a:pt x="3147" y="5672"/>
                </a:cubicBezTo>
                <a:cubicBezTo>
                  <a:pt x="3181" y="5666"/>
                  <a:pt x="3208" y="5672"/>
                  <a:pt x="3228" y="5679"/>
                </a:cubicBezTo>
                <a:close/>
                <a:moveTo>
                  <a:pt x="3228" y="6354"/>
                </a:moveTo>
                <a:lnTo>
                  <a:pt x="3228" y="6354"/>
                </a:lnTo>
                <a:cubicBezTo>
                  <a:pt x="3228" y="6422"/>
                  <a:pt x="3228" y="6422"/>
                  <a:pt x="3228" y="6422"/>
                </a:cubicBezTo>
                <a:cubicBezTo>
                  <a:pt x="3201" y="6415"/>
                  <a:pt x="3187" y="6395"/>
                  <a:pt x="3201" y="6348"/>
                </a:cubicBezTo>
                <a:cubicBezTo>
                  <a:pt x="3208" y="6348"/>
                  <a:pt x="3214" y="6348"/>
                  <a:pt x="3228" y="6354"/>
                </a:cubicBezTo>
                <a:close/>
                <a:moveTo>
                  <a:pt x="3228" y="6483"/>
                </a:moveTo>
                <a:lnTo>
                  <a:pt x="3228" y="6483"/>
                </a:lnTo>
                <a:cubicBezTo>
                  <a:pt x="3228" y="6564"/>
                  <a:pt x="3228" y="6564"/>
                  <a:pt x="3228" y="6564"/>
                </a:cubicBezTo>
                <a:cubicBezTo>
                  <a:pt x="3194" y="6591"/>
                  <a:pt x="3187" y="6577"/>
                  <a:pt x="3140" y="6577"/>
                </a:cubicBezTo>
                <a:cubicBezTo>
                  <a:pt x="3140" y="6429"/>
                  <a:pt x="3140" y="6429"/>
                  <a:pt x="3140" y="6429"/>
                </a:cubicBezTo>
                <a:cubicBezTo>
                  <a:pt x="3187" y="6476"/>
                  <a:pt x="3194" y="6456"/>
                  <a:pt x="3228" y="6483"/>
                </a:cubicBezTo>
                <a:close/>
                <a:moveTo>
                  <a:pt x="3228" y="6672"/>
                </a:moveTo>
                <a:lnTo>
                  <a:pt x="3228" y="6672"/>
                </a:lnTo>
                <a:cubicBezTo>
                  <a:pt x="3228" y="6854"/>
                  <a:pt x="3228" y="6854"/>
                  <a:pt x="3228" y="6854"/>
                </a:cubicBezTo>
                <a:cubicBezTo>
                  <a:pt x="3201" y="6854"/>
                  <a:pt x="3174" y="6847"/>
                  <a:pt x="3140" y="6834"/>
                </a:cubicBezTo>
                <a:cubicBezTo>
                  <a:pt x="3140" y="6766"/>
                  <a:pt x="3140" y="6766"/>
                  <a:pt x="3140" y="6766"/>
                </a:cubicBezTo>
                <a:cubicBezTo>
                  <a:pt x="3174" y="6746"/>
                  <a:pt x="3194" y="6699"/>
                  <a:pt x="3228" y="6672"/>
                </a:cubicBezTo>
                <a:close/>
                <a:moveTo>
                  <a:pt x="3228" y="8225"/>
                </a:moveTo>
                <a:lnTo>
                  <a:pt x="3228" y="8225"/>
                </a:lnTo>
                <a:cubicBezTo>
                  <a:pt x="3228" y="8319"/>
                  <a:pt x="3228" y="8319"/>
                  <a:pt x="3228" y="8319"/>
                </a:cubicBezTo>
                <a:cubicBezTo>
                  <a:pt x="3194" y="8292"/>
                  <a:pt x="3167" y="8272"/>
                  <a:pt x="3140" y="8238"/>
                </a:cubicBezTo>
                <a:cubicBezTo>
                  <a:pt x="3140" y="8130"/>
                  <a:pt x="3140" y="8130"/>
                  <a:pt x="3140" y="8130"/>
                </a:cubicBezTo>
                <a:cubicBezTo>
                  <a:pt x="3140" y="8124"/>
                  <a:pt x="3147" y="8117"/>
                  <a:pt x="3147" y="8110"/>
                </a:cubicBezTo>
                <a:cubicBezTo>
                  <a:pt x="3167" y="8157"/>
                  <a:pt x="3194" y="8191"/>
                  <a:pt x="3228" y="8225"/>
                </a:cubicBezTo>
                <a:close/>
                <a:moveTo>
                  <a:pt x="3228" y="8671"/>
                </a:moveTo>
                <a:lnTo>
                  <a:pt x="3228" y="8671"/>
                </a:lnTo>
                <a:cubicBezTo>
                  <a:pt x="3228" y="8812"/>
                  <a:pt x="3228" y="8812"/>
                  <a:pt x="3228" y="8812"/>
                </a:cubicBezTo>
                <a:cubicBezTo>
                  <a:pt x="3194" y="8839"/>
                  <a:pt x="3167" y="8866"/>
                  <a:pt x="3147" y="8900"/>
                </a:cubicBezTo>
                <a:cubicBezTo>
                  <a:pt x="3174" y="8900"/>
                  <a:pt x="3201" y="8900"/>
                  <a:pt x="3228" y="8907"/>
                </a:cubicBezTo>
                <a:cubicBezTo>
                  <a:pt x="3228" y="9184"/>
                  <a:pt x="3228" y="9184"/>
                  <a:pt x="3228" y="9184"/>
                </a:cubicBezTo>
                <a:cubicBezTo>
                  <a:pt x="3201" y="9190"/>
                  <a:pt x="3174" y="9204"/>
                  <a:pt x="3154" y="9230"/>
                </a:cubicBezTo>
                <a:cubicBezTo>
                  <a:pt x="3154" y="9223"/>
                  <a:pt x="3147" y="9223"/>
                  <a:pt x="3140" y="9223"/>
                </a:cubicBezTo>
                <a:cubicBezTo>
                  <a:pt x="3140" y="8718"/>
                  <a:pt x="3140" y="8718"/>
                  <a:pt x="3140" y="8718"/>
                </a:cubicBezTo>
                <a:cubicBezTo>
                  <a:pt x="3174" y="8704"/>
                  <a:pt x="3201" y="8691"/>
                  <a:pt x="3228" y="8671"/>
                </a:cubicBezTo>
                <a:close/>
                <a:moveTo>
                  <a:pt x="3140" y="7631"/>
                </a:moveTo>
                <a:lnTo>
                  <a:pt x="3140" y="7631"/>
                </a:lnTo>
                <a:cubicBezTo>
                  <a:pt x="3140" y="7597"/>
                  <a:pt x="3140" y="7597"/>
                  <a:pt x="3140" y="7597"/>
                </a:cubicBezTo>
                <a:cubicBezTo>
                  <a:pt x="3181" y="7543"/>
                  <a:pt x="3228" y="7631"/>
                  <a:pt x="3228" y="7651"/>
                </a:cubicBezTo>
                <a:cubicBezTo>
                  <a:pt x="3201" y="7718"/>
                  <a:pt x="3167" y="7651"/>
                  <a:pt x="3140" y="7631"/>
                </a:cubicBezTo>
                <a:close/>
                <a:moveTo>
                  <a:pt x="3140" y="7570"/>
                </a:moveTo>
                <a:lnTo>
                  <a:pt x="3140" y="7570"/>
                </a:lnTo>
                <a:cubicBezTo>
                  <a:pt x="3208" y="7550"/>
                  <a:pt x="3201" y="7469"/>
                  <a:pt x="3147" y="7442"/>
                </a:cubicBezTo>
                <a:cubicBezTo>
                  <a:pt x="3147" y="7448"/>
                  <a:pt x="3140" y="7448"/>
                  <a:pt x="3140" y="7448"/>
                </a:cubicBezTo>
                <a:cubicBezTo>
                  <a:pt x="3140" y="7570"/>
                  <a:pt x="3140" y="7570"/>
                  <a:pt x="3140" y="7570"/>
                </a:cubicBezTo>
                <a:close/>
                <a:moveTo>
                  <a:pt x="3140" y="3701"/>
                </a:moveTo>
                <a:lnTo>
                  <a:pt x="3140" y="3701"/>
                </a:lnTo>
                <a:cubicBezTo>
                  <a:pt x="3140" y="3613"/>
                  <a:pt x="3140" y="3613"/>
                  <a:pt x="3140" y="3613"/>
                </a:cubicBezTo>
                <a:cubicBezTo>
                  <a:pt x="3187" y="3620"/>
                  <a:pt x="3194" y="3667"/>
                  <a:pt x="3201" y="3714"/>
                </a:cubicBezTo>
                <a:cubicBezTo>
                  <a:pt x="3181" y="3707"/>
                  <a:pt x="3160" y="3707"/>
                  <a:pt x="3140" y="3701"/>
                </a:cubicBezTo>
                <a:close/>
                <a:moveTo>
                  <a:pt x="3140" y="385"/>
                </a:moveTo>
                <a:lnTo>
                  <a:pt x="3140" y="385"/>
                </a:lnTo>
                <a:cubicBezTo>
                  <a:pt x="3140" y="311"/>
                  <a:pt x="3140" y="311"/>
                  <a:pt x="3140" y="311"/>
                </a:cubicBezTo>
                <a:cubicBezTo>
                  <a:pt x="3154" y="311"/>
                  <a:pt x="3167" y="311"/>
                  <a:pt x="3187" y="311"/>
                </a:cubicBezTo>
                <a:cubicBezTo>
                  <a:pt x="3167" y="331"/>
                  <a:pt x="3154" y="351"/>
                  <a:pt x="3187" y="358"/>
                </a:cubicBezTo>
                <a:cubicBezTo>
                  <a:pt x="3174" y="378"/>
                  <a:pt x="3160" y="385"/>
                  <a:pt x="3140" y="385"/>
                </a:cubicBezTo>
                <a:close/>
                <a:moveTo>
                  <a:pt x="3140" y="3039"/>
                </a:moveTo>
                <a:lnTo>
                  <a:pt x="3140" y="3039"/>
                </a:lnTo>
                <a:cubicBezTo>
                  <a:pt x="3133" y="3052"/>
                  <a:pt x="3127" y="3059"/>
                  <a:pt x="3127" y="3073"/>
                </a:cubicBezTo>
                <a:cubicBezTo>
                  <a:pt x="3133" y="3073"/>
                  <a:pt x="3133" y="3073"/>
                  <a:pt x="3140" y="3073"/>
                </a:cubicBezTo>
                <a:cubicBezTo>
                  <a:pt x="3140" y="3039"/>
                  <a:pt x="3140" y="3039"/>
                  <a:pt x="3140" y="3039"/>
                </a:cubicBezTo>
                <a:close/>
                <a:moveTo>
                  <a:pt x="3140" y="311"/>
                </a:moveTo>
                <a:lnTo>
                  <a:pt x="3140" y="311"/>
                </a:lnTo>
                <a:cubicBezTo>
                  <a:pt x="3140" y="385"/>
                  <a:pt x="3140" y="385"/>
                  <a:pt x="3140" y="385"/>
                </a:cubicBezTo>
                <a:cubicBezTo>
                  <a:pt x="3106" y="378"/>
                  <a:pt x="3059" y="338"/>
                  <a:pt x="3032" y="331"/>
                </a:cubicBezTo>
                <a:cubicBezTo>
                  <a:pt x="3052" y="318"/>
                  <a:pt x="3079" y="318"/>
                  <a:pt x="3140" y="311"/>
                </a:cubicBezTo>
                <a:close/>
                <a:moveTo>
                  <a:pt x="3140" y="453"/>
                </a:moveTo>
                <a:lnTo>
                  <a:pt x="3140" y="453"/>
                </a:lnTo>
                <a:cubicBezTo>
                  <a:pt x="3140" y="574"/>
                  <a:pt x="3140" y="574"/>
                  <a:pt x="3140" y="574"/>
                </a:cubicBezTo>
                <a:cubicBezTo>
                  <a:pt x="3120" y="594"/>
                  <a:pt x="3093" y="615"/>
                  <a:pt x="3032" y="601"/>
                </a:cubicBezTo>
                <a:cubicBezTo>
                  <a:pt x="3032" y="513"/>
                  <a:pt x="3073" y="473"/>
                  <a:pt x="3140" y="453"/>
                </a:cubicBezTo>
                <a:close/>
                <a:moveTo>
                  <a:pt x="3140" y="918"/>
                </a:moveTo>
                <a:lnTo>
                  <a:pt x="3140" y="918"/>
                </a:lnTo>
                <a:cubicBezTo>
                  <a:pt x="3140" y="1040"/>
                  <a:pt x="3140" y="1040"/>
                  <a:pt x="3140" y="1040"/>
                </a:cubicBezTo>
                <a:cubicBezTo>
                  <a:pt x="3120" y="1033"/>
                  <a:pt x="3093" y="1027"/>
                  <a:pt x="3059" y="1020"/>
                </a:cubicBezTo>
                <a:cubicBezTo>
                  <a:pt x="3059" y="979"/>
                  <a:pt x="3093" y="972"/>
                  <a:pt x="3086" y="925"/>
                </a:cubicBezTo>
                <a:cubicBezTo>
                  <a:pt x="3106" y="918"/>
                  <a:pt x="3127" y="918"/>
                  <a:pt x="3140" y="918"/>
                </a:cubicBezTo>
                <a:close/>
                <a:moveTo>
                  <a:pt x="3140" y="2364"/>
                </a:moveTo>
                <a:lnTo>
                  <a:pt x="3140" y="2364"/>
                </a:lnTo>
                <a:cubicBezTo>
                  <a:pt x="3140" y="2492"/>
                  <a:pt x="3140" y="2492"/>
                  <a:pt x="3140" y="2492"/>
                </a:cubicBezTo>
                <a:cubicBezTo>
                  <a:pt x="3100" y="2458"/>
                  <a:pt x="3106" y="2411"/>
                  <a:pt x="3140" y="2364"/>
                </a:cubicBezTo>
                <a:close/>
                <a:moveTo>
                  <a:pt x="3140" y="3613"/>
                </a:moveTo>
                <a:lnTo>
                  <a:pt x="3140" y="3613"/>
                </a:lnTo>
                <a:cubicBezTo>
                  <a:pt x="3140" y="3701"/>
                  <a:pt x="3140" y="3701"/>
                  <a:pt x="3140" y="3701"/>
                </a:cubicBezTo>
                <a:cubicBezTo>
                  <a:pt x="3106" y="3687"/>
                  <a:pt x="3086" y="3667"/>
                  <a:pt x="3100" y="3613"/>
                </a:cubicBezTo>
                <a:cubicBezTo>
                  <a:pt x="3113" y="3606"/>
                  <a:pt x="3127" y="3606"/>
                  <a:pt x="3140" y="3613"/>
                </a:cubicBezTo>
                <a:close/>
                <a:moveTo>
                  <a:pt x="3140" y="3842"/>
                </a:moveTo>
                <a:lnTo>
                  <a:pt x="3140" y="3842"/>
                </a:lnTo>
                <a:cubicBezTo>
                  <a:pt x="3140" y="3964"/>
                  <a:pt x="3140" y="3964"/>
                  <a:pt x="3140" y="3964"/>
                </a:cubicBezTo>
                <a:cubicBezTo>
                  <a:pt x="3100" y="3964"/>
                  <a:pt x="3059" y="3977"/>
                  <a:pt x="3025" y="3991"/>
                </a:cubicBezTo>
                <a:cubicBezTo>
                  <a:pt x="3025" y="3849"/>
                  <a:pt x="3025" y="3849"/>
                  <a:pt x="3025" y="3849"/>
                </a:cubicBezTo>
                <a:cubicBezTo>
                  <a:pt x="3066" y="3849"/>
                  <a:pt x="3100" y="3842"/>
                  <a:pt x="3140" y="3842"/>
                </a:cubicBezTo>
                <a:close/>
                <a:moveTo>
                  <a:pt x="3140" y="4612"/>
                </a:moveTo>
                <a:lnTo>
                  <a:pt x="3140" y="4612"/>
                </a:lnTo>
                <a:cubicBezTo>
                  <a:pt x="3140" y="5537"/>
                  <a:pt x="3140" y="5537"/>
                  <a:pt x="3140" y="5537"/>
                </a:cubicBezTo>
                <a:cubicBezTo>
                  <a:pt x="3100" y="5504"/>
                  <a:pt x="3079" y="5477"/>
                  <a:pt x="3106" y="5429"/>
                </a:cubicBezTo>
                <a:cubicBezTo>
                  <a:pt x="3066" y="5429"/>
                  <a:pt x="3046" y="5450"/>
                  <a:pt x="3025" y="5470"/>
                </a:cubicBezTo>
                <a:cubicBezTo>
                  <a:pt x="3025" y="4633"/>
                  <a:pt x="3025" y="4633"/>
                  <a:pt x="3025" y="4633"/>
                </a:cubicBezTo>
                <a:cubicBezTo>
                  <a:pt x="3046" y="4626"/>
                  <a:pt x="3066" y="4606"/>
                  <a:pt x="3100" y="4585"/>
                </a:cubicBezTo>
                <a:cubicBezTo>
                  <a:pt x="3113" y="4592"/>
                  <a:pt x="3127" y="4606"/>
                  <a:pt x="3140" y="4612"/>
                </a:cubicBezTo>
                <a:close/>
                <a:moveTo>
                  <a:pt x="3140" y="6429"/>
                </a:moveTo>
                <a:lnTo>
                  <a:pt x="3140" y="6429"/>
                </a:lnTo>
                <a:cubicBezTo>
                  <a:pt x="3140" y="6577"/>
                  <a:pt x="3140" y="6577"/>
                  <a:pt x="3140" y="6577"/>
                </a:cubicBezTo>
                <a:cubicBezTo>
                  <a:pt x="3120" y="6577"/>
                  <a:pt x="3093" y="6577"/>
                  <a:pt x="3046" y="6584"/>
                </a:cubicBezTo>
                <a:cubicBezTo>
                  <a:pt x="3046" y="6550"/>
                  <a:pt x="3052" y="6516"/>
                  <a:pt x="3025" y="6510"/>
                </a:cubicBezTo>
                <a:cubicBezTo>
                  <a:pt x="3025" y="6496"/>
                  <a:pt x="3025" y="6496"/>
                  <a:pt x="3025" y="6496"/>
                </a:cubicBezTo>
                <a:cubicBezTo>
                  <a:pt x="3039" y="6476"/>
                  <a:pt x="3073" y="6489"/>
                  <a:pt x="3073" y="6510"/>
                </a:cubicBezTo>
                <a:cubicBezTo>
                  <a:pt x="3120" y="6503"/>
                  <a:pt x="3086" y="6422"/>
                  <a:pt x="3120" y="6408"/>
                </a:cubicBezTo>
                <a:cubicBezTo>
                  <a:pt x="3127" y="6415"/>
                  <a:pt x="3133" y="6422"/>
                  <a:pt x="3140" y="6429"/>
                </a:cubicBezTo>
                <a:close/>
                <a:moveTo>
                  <a:pt x="3140" y="6766"/>
                </a:moveTo>
                <a:lnTo>
                  <a:pt x="3140" y="6766"/>
                </a:lnTo>
                <a:cubicBezTo>
                  <a:pt x="3140" y="6834"/>
                  <a:pt x="3140" y="6834"/>
                  <a:pt x="3140" y="6834"/>
                </a:cubicBezTo>
                <a:cubicBezTo>
                  <a:pt x="3133" y="6834"/>
                  <a:pt x="3127" y="6834"/>
                  <a:pt x="3120" y="6827"/>
                </a:cubicBezTo>
                <a:cubicBezTo>
                  <a:pt x="3086" y="6834"/>
                  <a:pt x="3100" y="6888"/>
                  <a:pt x="3100" y="6928"/>
                </a:cubicBezTo>
                <a:cubicBezTo>
                  <a:pt x="3066" y="6901"/>
                  <a:pt x="3046" y="6908"/>
                  <a:pt x="3046" y="6949"/>
                </a:cubicBezTo>
                <a:cubicBezTo>
                  <a:pt x="3039" y="6942"/>
                  <a:pt x="3032" y="6935"/>
                  <a:pt x="3025" y="6928"/>
                </a:cubicBezTo>
                <a:cubicBezTo>
                  <a:pt x="3025" y="6793"/>
                  <a:pt x="3025" y="6793"/>
                  <a:pt x="3025" y="6793"/>
                </a:cubicBezTo>
                <a:cubicBezTo>
                  <a:pt x="3032" y="6780"/>
                  <a:pt x="3039" y="6766"/>
                  <a:pt x="3046" y="6753"/>
                </a:cubicBezTo>
                <a:cubicBezTo>
                  <a:pt x="3086" y="6780"/>
                  <a:pt x="3113" y="6780"/>
                  <a:pt x="3140" y="6766"/>
                </a:cubicBezTo>
                <a:close/>
                <a:moveTo>
                  <a:pt x="3140" y="7448"/>
                </a:moveTo>
                <a:lnTo>
                  <a:pt x="3140" y="7448"/>
                </a:lnTo>
                <a:cubicBezTo>
                  <a:pt x="3140" y="7570"/>
                  <a:pt x="3140" y="7570"/>
                  <a:pt x="3140" y="7570"/>
                </a:cubicBezTo>
                <a:cubicBezTo>
                  <a:pt x="3127" y="7570"/>
                  <a:pt x="3113" y="7570"/>
                  <a:pt x="3100" y="7570"/>
                </a:cubicBezTo>
                <a:cubicBezTo>
                  <a:pt x="3079" y="7496"/>
                  <a:pt x="3113" y="7475"/>
                  <a:pt x="3140" y="7448"/>
                </a:cubicBezTo>
                <a:close/>
                <a:moveTo>
                  <a:pt x="3140" y="7597"/>
                </a:moveTo>
                <a:lnTo>
                  <a:pt x="3140" y="7597"/>
                </a:lnTo>
                <a:cubicBezTo>
                  <a:pt x="3140" y="7631"/>
                  <a:pt x="3140" y="7631"/>
                  <a:pt x="3140" y="7631"/>
                </a:cubicBezTo>
                <a:cubicBezTo>
                  <a:pt x="3133" y="7631"/>
                  <a:pt x="3127" y="7624"/>
                  <a:pt x="3127" y="7624"/>
                </a:cubicBezTo>
                <a:cubicBezTo>
                  <a:pt x="3127" y="7617"/>
                  <a:pt x="3133" y="7604"/>
                  <a:pt x="3140" y="7597"/>
                </a:cubicBezTo>
                <a:close/>
                <a:moveTo>
                  <a:pt x="3140" y="8130"/>
                </a:moveTo>
                <a:lnTo>
                  <a:pt x="3140" y="8130"/>
                </a:lnTo>
                <a:cubicBezTo>
                  <a:pt x="3140" y="8238"/>
                  <a:pt x="3140" y="8238"/>
                  <a:pt x="3140" y="8238"/>
                </a:cubicBezTo>
                <a:cubicBezTo>
                  <a:pt x="3106" y="8198"/>
                  <a:pt x="3079" y="8151"/>
                  <a:pt x="3073" y="8083"/>
                </a:cubicBezTo>
                <a:cubicBezTo>
                  <a:pt x="3052" y="8083"/>
                  <a:pt x="3039" y="8090"/>
                  <a:pt x="3025" y="8090"/>
                </a:cubicBezTo>
                <a:cubicBezTo>
                  <a:pt x="3025" y="7989"/>
                  <a:pt x="3025" y="7989"/>
                  <a:pt x="3025" y="7989"/>
                </a:cubicBezTo>
                <a:cubicBezTo>
                  <a:pt x="3032" y="7989"/>
                  <a:pt x="3039" y="7989"/>
                  <a:pt x="3046" y="7989"/>
                </a:cubicBezTo>
                <a:cubicBezTo>
                  <a:pt x="3046" y="8070"/>
                  <a:pt x="3160" y="8097"/>
                  <a:pt x="3100" y="8157"/>
                </a:cubicBezTo>
                <a:cubicBezTo>
                  <a:pt x="3113" y="8151"/>
                  <a:pt x="3127" y="8144"/>
                  <a:pt x="3140" y="8130"/>
                </a:cubicBezTo>
                <a:close/>
                <a:moveTo>
                  <a:pt x="3140" y="8718"/>
                </a:moveTo>
                <a:lnTo>
                  <a:pt x="3140" y="8718"/>
                </a:lnTo>
                <a:cubicBezTo>
                  <a:pt x="3140" y="9223"/>
                  <a:pt x="3140" y="9223"/>
                  <a:pt x="3140" y="9223"/>
                </a:cubicBezTo>
                <a:cubicBezTo>
                  <a:pt x="3106" y="9204"/>
                  <a:pt x="3059" y="9184"/>
                  <a:pt x="3025" y="9177"/>
                </a:cubicBezTo>
                <a:cubicBezTo>
                  <a:pt x="3025" y="8873"/>
                  <a:pt x="3025" y="8873"/>
                  <a:pt x="3025" y="8873"/>
                </a:cubicBezTo>
                <a:cubicBezTo>
                  <a:pt x="3086" y="8819"/>
                  <a:pt x="3154" y="8785"/>
                  <a:pt x="3120" y="8725"/>
                </a:cubicBezTo>
                <a:cubicBezTo>
                  <a:pt x="3127" y="8725"/>
                  <a:pt x="3133" y="8718"/>
                  <a:pt x="3140" y="8718"/>
                </a:cubicBezTo>
                <a:close/>
                <a:moveTo>
                  <a:pt x="3025" y="6483"/>
                </a:moveTo>
                <a:lnTo>
                  <a:pt x="3025" y="6483"/>
                </a:lnTo>
                <a:cubicBezTo>
                  <a:pt x="3039" y="6469"/>
                  <a:pt x="3059" y="6456"/>
                  <a:pt x="3073" y="6442"/>
                </a:cubicBezTo>
                <a:cubicBezTo>
                  <a:pt x="3012" y="6469"/>
                  <a:pt x="3025" y="6422"/>
                  <a:pt x="3025" y="6395"/>
                </a:cubicBezTo>
                <a:cubicBezTo>
                  <a:pt x="3025" y="6483"/>
                  <a:pt x="3025" y="6483"/>
                  <a:pt x="3025" y="6483"/>
                </a:cubicBezTo>
                <a:close/>
                <a:moveTo>
                  <a:pt x="3025" y="5726"/>
                </a:moveTo>
                <a:lnTo>
                  <a:pt x="3025" y="5726"/>
                </a:lnTo>
                <a:cubicBezTo>
                  <a:pt x="3025" y="5686"/>
                  <a:pt x="3025" y="5686"/>
                  <a:pt x="3025" y="5686"/>
                </a:cubicBezTo>
                <a:cubicBezTo>
                  <a:pt x="3032" y="5699"/>
                  <a:pt x="3032" y="5713"/>
                  <a:pt x="3032" y="5726"/>
                </a:cubicBezTo>
                <a:lnTo>
                  <a:pt x="3025" y="5726"/>
                </a:lnTo>
                <a:close/>
                <a:moveTo>
                  <a:pt x="3025" y="4423"/>
                </a:moveTo>
                <a:lnTo>
                  <a:pt x="3025" y="4423"/>
                </a:lnTo>
                <a:cubicBezTo>
                  <a:pt x="3025" y="4322"/>
                  <a:pt x="3025" y="4322"/>
                  <a:pt x="3025" y="4322"/>
                </a:cubicBezTo>
                <a:cubicBezTo>
                  <a:pt x="3059" y="4335"/>
                  <a:pt x="3046" y="4396"/>
                  <a:pt x="3086" y="4396"/>
                </a:cubicBezTo>
                <a:cubicBezTo>
                  <a:pt x="3073" y="4423"/>
                  <a:pt x="3046" y="4430"/>
                  <a:pt x="3025" y="4423"/>
                </a:cubicBezTo>
                <a:close/>
                <a:moveTo>
                  <a:pt x="3025" y="4301"/>
                </a:moveTo>
                <a:lnTo>
                  <a:pt x="3025" y="4301"/>
                </a:lnTo>
                <a:cubicBezTo>
                  <a:pt x="3025" y="4261"/>
                  <a:pt x="3025" y="4261"/>
                  <a:pt x="3025" y="4261"/>
                </a:cubicBezTo>
                <a:cubicBezTo>
                  <a:pt x="3032" y="4268"/>
                  <a:pt x="3039" y="4281"/>
                  <a:pt x="3052" y="4301"/>
                </a:cubicBezTo>
                <a:cubicBezTo>
                  <a:pt x="3039" y="4301"/>
                  <a:pt x="3032" y="4301"/>
                  <a:pt x="3025" y="4301"/>
                </a:cubicBezTo>
                <a:close/>
                <a:moveTo>
                  <a:pt x="3025" y="3336"/>
                </a:moveTo>
                <a:lnTo>
                  <a:pt x="3025" y="3336"/>
                </a:lnTo>
                <a:cubicBezTo>
                  <a:pt x="3025" y="3295"/>
                  <a:pt x="3025" y="3295"/>
                  <a:pt x="3025" y="3295"/>
                </a:cubicBezTo>
                <a:cubicBezTo>
                  <a:pt x="3032" y="3302"/>
                  <a:pt x="3046" y="3309"/>
                  <a:pt x="3052" y="3316"/>
                </a:cubicBezTo>
                <a:cubicBezTo>
                  <a:pt x="3046" y="3336"/>
                  <a:pt x="3039" y="3336"/>
                  <a:pt x="3025" y="3336"/>
                </a:cubicBezTo>
                <a:close/>
                <a:moveTo>
                  <a:pt x="3025" y="2911"/>
                </a:moveTo>
                <a:lnTo>
                  <a:pt x="3025" y="2911"/>
                </a:lnTo>
                <a:cubicBezTo>
                  <a:pt x="3025" y="2789"/>
                  <a:pt x="3025" y="2789"/>
                  <a:pt x="3025" y="2789"/>
                </a:cubicBezTo>
                <a:cubicBezTo>
                  <a:pt x="3046" y="2789"/>
                  <a:pt x="3073" y="2796"/>
                  <a:pt x="3100" y="2803"/>
                </a:cubicBezTo>
                <a:cubicBezTo>
                  <a:pt x="3113" y="2890"/>
                  <a:pt x="3073" y="2917"/>
                  <a:pt x="3025" y="2911"/>
                </a:cubicBezTo>
                <a:close/>
                <a:moveTo>
                  <a:pt x="3025" y="1067"/>
                </a:moveTo>
                <a:lnTo>
                  <a:pt x="3025" y="1067"/>
                </a:lnTo>
                <a:cubicBezTo>
                  <a:pt x="3025" y="1020"/>
                  <a:pt x="3025" y="1020"/>
                  <a:pt x="3025" y="1020"/>
                </a:cubicBezTo>
                <a:cubicBezTo>
                  <a:pt x="3032" y="1033"/>
                  <a:pt x="3032" y="1054"/>
                  <a:pt x="3025" y="1067"/>
                </a:cubicBezTo>
                <a:close/>
                <a:moveTo>
                  <a:pt x="3025" y="1020"/>
                </a:moveTo>
                <a:lnTo>
                  <a:pt x="3025" y="1020"/>
                </a:lnTo>
                <a:cubicBezTo>
                  <a:pt x="3025" y="1067"/>
                  <a:pt x="3025" y="1067"/>
                  <a:pt x="3025" y="1067"/>
                </a:cubicBezTo>
                <a:cubicBezTo>
                  <a:pt x="3025" y="1081"/>
                  <a:pt x="3019" y="1087"/>
                  <a:pt x="3012" y="1094"/>
                </a:cubicBezTo>
                <a:cubicBezTo>
                  <a:pt x="2985" y="1081"/>
                  <a:pt x="2965" y="1067"/>
                  <a:pt x="2944" y="1060"/>
                </a:cubicBezTo>
                <a:cubicBezTo>
                  <a:pt x="2944" y="952"/>
                  <a:pt x="2944" y="952"/>
                  <a:pt x="2944" y="952"/>
                </a:cubicBezTo>
                <a:cubicBezTo>
                  <a:pt x="2978" y="972"/>
                  <a:pt x="3012" y="993"/>
                  <a:pt x="3025" y="1020"/>
                </a:cubicBezTo>
                <a:close/>
                <a:moveTo>
                  <a:pt x="3025" y="2789"/>
                </a:moveTo>
                <a:lnTo>
                  <a:pt x="3025" y="2789"/>
                </a:lnTo>
                <a:cubicBezTo>
                  <a:pt x="3025" y="2911"/>
                  <a:pt x="3025" y="2911"/>
                  <a:pt x="3025" y="2911"/>
                </a:cubicBezTo>
                <a:cubicBezTo>
                  <a:pt x="2998" y="2904"/>
                  <a:pt x="2971" y="2890"/>
                  <a:pt x="2951" y="2870"/>
                </a:cubicBezTo>
                <a:cubicBezTo>
                  <a:pt x="2958" y="2803"/>
                  <a:pt x="2985" y="2789"/>
                  <a:pt x="3025" y="2789"/>
                </a:cubicBezTo>
                <a:close/>
                <a:moveTo>
                  <a:pt x="3025" y="3295"/>
                </a:moveTo>
                <a:lnTo>
                  <a:pt x="3025" y="3295"/>
                </a:lnTo>
                <a:cubicBezTo>
                  <a:pt x="3025" y="3336"/>
                  <a:pt x="3025" y="3336"/>
                  <a:pt x="3025" y="3336"/>
                </a:cubicBezTo>
                <a:cubicBezTo>
                  <a:pt x="2998" y="3336"/>
                  <a:pt x="2951" y="3289"/>
                  <a:pt x="2971" y="3390"/>
                </a:cubicBezTo>
                <a:cubicBezTo>
                  <a:pt x="2965" y="3383"/>
                  <a:pt x="2951" y="3383"/>
                  <a:pt x="2944" y="3376"/>
                </a:cubicBezTo>
                <a:cubicBezTo>
                  <a:pt x="2944" y="3221"/>
                  <a:pt x="2944" y="3221"/>
                  <a:pt x="2944" y="3221"/>
                </a:cubicBezTo>
                <a:cubicBezTo>
                  <a:pt x="2951" y="3221"/>
                  <a:pt x="2951" y="3221"/>
                  <a:pt x="2951" y="3221"/>
                </a:cubicBezTo>
                <a:cubicBezTo>
                  <a:pt x="2944" y="3275"/>
                  <a:pt x="2992" y="3282"/>
                  <a:pt x="3025" y="3295"/>
                </a:cubicBezTo>
                <a:close/>
                <a:moveTo>
                  <a:pt x="3025" y="3849"/>
                </a:moveTo>
                <a:lnTo>
                  <a:pt x="3025" y="3849"/>
                </a:lnTo>
                <a:cubicBezTo>
                  <a:pt x="3025" y="3991"/>
                  <a:pt x="3025" y="3991"/>
                  <a:pt x="3025" y="3991"/>
                </a:cubicBezTo>
                <a:cubicBezTo>
                  <a:pt x="2998" y="4004"/>
                  <a:pt x="2971" y="4025"/>
                  <a:pt x="2944" y="4038"/>
                </a:cubicBezTo>
                <a:cubicBezTo>
                  <a:pt x="2944" y="3856"/>
                  <a:pt x="2944" y="3856"/>
                  <a:pt x="2944" y="3856"/>
                </a:cubicBezTo>
                <a:cubicBezTo>
                  <a:pt x="2971" y="3849"/>
                  <a:pt x="2998" y="3849"/>
                  <a:pt x="3025" y="3849"/>
                </a:cubicBezTo>
                <a:close/>
                <a:moveTo>
                  <a:pt x="3025" y="4261"/>
                </a:moveTo>
                <a:lnTo>
                  <a:pt x="3025" y="4261"/>
                </a:lnTo>
                <a:cubicBezTo>
                  <a:pt x="3025" y="4301"/>
                  <a:pt x="3025" y="4301"/>
                  <a:pt x="3025" y="4301"/>
                </a:cubicBezTo>
                <a:cubicBezTo>
                  <a:pt x="2971" y="4301"/>
                  <a:pt x="2978" y="4308"/>
                  <a:pt x="2992" y="4342"/>
                </a:cubicBezTo>
                <a:cubicBezTo>
                  <a:pt x="2998" y="4335"/>
                  <a:pt x="2998" y="4329"/>
                  <a:pt x="3012" y="4322"/>
                </a:cubicBezTo>
                <a:cubicBezTo>
                  <a:pt x="3019" y="4322"/>
                  <a:pt x="3019" y="4322"/>
                  <a:pt x="3025" y="4322"/>
                </a:cubicBezTo>
                <a:cubicBezTo>
                  <a:pt x="3025" y="4423"/>
                  <a:pt x="3025" y="4423"/>
                  <a:pt x="3025" y="4423"/>
                </a:cubicBezTo>
                <a:cubicBezTo>
                  <a:pt x="3005" y="4410"/>
                  <a:pt x="2985" y="4389"/>
                  <a:pt x="2985" y="4362"/>
                </a:cubicBezTo>
                <a:cubicBezTo>
                  <a:pt x="2971" y="4356"/>
                  <a:pt x="2958" y="4349"/>
                  <a:pt x="2944" y="4342"/>
                </a:cubicBezTo>
                <a:cubicBezTo>
                  <a:pt x="2944" y="4146"/>
                  <a:pt x="2944" y="4146"/>
                  <a:pt x="2944" y="4146"/>
                </a:cubicBezTo>
                <a:cubicBezTo>
                  <a:pt x="2951" y="4153"/>
                  <a:pt x="2965" y="4153"/>
                  <a:pt x="2971" y="4153"/>
                </a:cubicBezTo>
                <a:cubicBezTo>
                  <a:pt x="2971" y="4214"/>
                  <a:pt x="2998" y="4220"/>
                  <a:pt x="3025" y="4261"/>
                </a:cubicBezTo>
                <a:close/>
                <a:moveTo>
                  <a:pt x="3025" y="4633"/>
                </a:moveTo>
                <a:lnTo>
                  <a:pt x="3025" y="4633"/>
                </a:lnTo>
                <a:cubicBezTo>
                  <a:pt x="3025" y="5470"/>
                  <a:pt x="3025" y="5470"/>
                  <a:pt x="3025" y="5470"/>
                </a:cubicBezTo>
                <a:cubicBezTo>
                  <a:pt x="3005" y="5497"/>
                  <a:pt x="2998" y="5531"/>
                  <a:pt x="2978" y="5558"/>
                </a:cubicBezTo>
                <a:cubicBezTo>
                  <a:pt x="2965" y="5625"/>
                  <a:pt x="3012" y="5645"/>
                  <a:pt x="3025" y="5686"/>
                </a:cubicBezTo>
                <a:cubicBezTo>
                  <a:pt x="3025" y="5726"/>
                  <a:pt x="3025" y="5726"/>
                  <a:pt x="3025" y="5726"/>
                </a:cubicBezTo>
                <a:cubicBezTo>
                  <a:pt x="3019" y="5726"/>
                  <a:pt x="3019" y="5733"/>
                  <a:pt x="3012" y="5733"/>
                </a:cubicBezTo>
                <a:cubicBezTo>
                  <a:pt x="3012" y="5774"/>
                  <a:pt x="2998" y="5821"/>
                  <a:pt x="3012" y="5848"/>
                </a:cubicBezTo>
                <a:cubicBezTo>
                  <a:pt x="2992" y="5834"/>
                  <a:pt x="2971" y="5801"/>
                  <a:pt x="2958" y="5767"/>
                </a:cubicBezTo>
                <a:cubicBezTo>
                  <a:pt x="2951" y="5774"/>
                  <a:pt x="2944" y="5774"/>
                  <a:pt x="2944" y="5780"/>
                </a:cubicBezTo>
                <a:cubicBezTo>
                  <a:pt x="2944" y="5173"/>
                  <a:pt x="2944" y="5173"/>
                  <a:pt x="2944" y="5173"/>
                </a:cubicBezTo>
                <a:cubicBezTo>
                  <a:pt x="2944" y="5159"/>
                  <a:pt x="2951" y="5146"/>
                  <a:pt x="2951" y="5139"/>
                </a:cubicBezTo>
                <a:cubicBezTo>
                  <a:pt x="2944" y="5139"/>
                  <a:pt x="2944" y="5139"/>
                  <a:pt x="2944" y="5139"/>
                </a:cubicBezTo>
                <a:cubicBezTo>
                  <a:pt x="2944" y="5051"/>
                  <a:pt x="2944" y="5051"/>
                  <a:pt x="2944" y="5051"/>
                </a:cubicBezTo>
                <a:cubicBezTo>
                  <a:pt x="2951" y="5051"/>
                  <a:pt x="2965" y="5051"/>
                  <a:pt x="2971" y="5051"/>
                </a:cubicBezTo>
                <a:cubicBezTo>
                  <a:pt x="2971" y="5044"/>
                  <a:pt x="2971" y="5044"/>
                  <a:pt x="2978" y="5038"/>
                </a:cubicBezTo>
                <a:cubicBezTo>
                  <a:pt x="2965" y="5044"/>
                  <a:pt x="2951" y="5044"/>
                  <a:pt x="2944" y="5051"/>
                </a:cubicBezTo>
                <a:cubicBezTo>
                  <a:pt x="2944" y="4646"/>
                  <a:pt x="2944" y="4646"/>
                  <a:pt x="2944" y="4646"/>
                </a:cubicBezTo>
                <a:cubicBezTo>
                  <a:pt x="2978" y="4653"/>
                  <a:pt x="2998" y="4646"/>
                  <a:pt x="3025" y="4633"/>
                </a:cubicBezTo>
                <a:close/>
                <a:moveTo>
                  <a:pt x="3025" y="6395"/>
                </a:moveTo>
                <a:lnTo>
                  <a:pt x="3025" y="6395"/>
                </a:lnTo>
                <a:cubicBezTo>
                  <a:pt x="3025" y="6483"/>
                  <a:pt x="3025" y="6483"/>
                  <a:pt x="3025" y="6483"/>
                </a:cubicBezTo>
                <a:cubicBezTo>
                  <a:pt x="2992" y="6516"/>
                  <a:pt x="2965" y="6550"/>
                  <a:pt x="2971" y="6618"/>
                </a:cubicBezTo>
                <a:cubicBezTo>
                  <a:pt x="2965" y="6618"/>
                  <a:pt x="2951" y="6618"/>
                  <a:pt x="2944" y="6618"/>
                </a:cubicBezTo>
                <a:cubicBezTo>
                  <a:pt x="2944" y="6395"/>
                  <a:pt x="2944" y="6395"/>
                  <a:pt x="2944" y="6395"/>
                </a:cubicBezTo>
                <a:cubicBezTo>
                  <a:pt x="2965" y="6395"/>
                  <a:pt x="2985" y="6388"/>
                  <a:pt x="2998" y="6368"/>
                </a:cubicBezTo>
                <a:cubicBezTo>
                  <a:pt x="3019" y="6368"/>
                  <a:pt x="3025" y="6381"/>
                  <a:pt x="3025" y="6395"/>
                </a:cubicBezTo>
                <a:close/>
                <a:moveTo>
                  <a:pt x="3025" y="6496"/>
                </a:moveTo>
                <a:lnTo>
                  <a:pt x="3025" y="6496"/>
                </a:lnTo>
                <a:cubicBezTo>
                  <a:pt x="3025" y="6503"/>
                  <a:pt x="3025" y="6503"/>
                  <a:pt x="3019" y="6510"/>
                </a:cubicBezTo>
                <a:cubicBezTo>
                  <a:pt x="3025" y="6510"/>
                  <a:pt x="3025" y="6510"/>
                  <a:pt x="3025" y="6510"/>
                </a:cubicBezTo>
                <a:cubicBezTo>
                  <a:pt x="3025" y="6496"/>
                  <a:pt x="3025" y="6496"/>
                  <a:pt x="3025" y="6496"/>
                </a:cubicBezTo>
                <a:close/>
                <a:moveTo>
                  <a:pt x="3025" y="6793"/>
                </a:moveTo>
                <a:lnTo>
                  <a:pt x="3025" y="6793"/>
                </a:lnTo>
                <a:cubicBezTo>
                  <a:pt x="3025" y="6928"/>
                  <a:pt x="3025" y="6928"/>
                  <a:pt x="3025" y="6928"/>
                </a:cubicBezTo>
                <a:cubicBezTo>
                  <a:pt x="2985" y="6881"/>
                  <a:pt x="2998" y="6840"/>
                  <a:pt x="3025" y="6793"/>
                </a:cubicBezTo>
                <a:close/>
                <a:moveTo>
                  <a:pt x="3025" y="7989"/>
                </a:moveTo>
                <a:lnTo>
                  <a:pt x="3025" y="7989"/>
                </a:lnTo>
                <a:cubicBezTo>
                  <a:pt x="3025" y="8090"/>
                  <a:pt x="3025" y="8090"/>
                  <a:pt x="3025" y="8090"/>
                </a:cubicBezTo>
                <a:cubicBezTo>
                  <a:pt x="2992" y="8083"/>
                  <a:pt x="2965" y="8083"/>
                  <a:pt x="2944" y="8070"/>
                </a:cubicBezTo>
                <a:cubicBezTo>
                  <a:pt x="2944" y="8009"/>
                  <a:pt x="2944" y="8009"/>
                  <a:pt x="2944" y="8009"/>
                </a:cubicBezTo>
                <a:cubicBezTo>
                  <a:pt x="2971" y="8009"/>
                  <a:pt x="2998" y="7995"/>
                  <a:pt x="3025" y="7989"/>
                </a:cubicBezTo>
                <a:close/>
                <a:moveTo>
                  <a:pt x="3025" y="8873"/>
                </a:moveTo>
                <a:lnTo>
                  <a:pt x="3025" y="8873"/>
                </a:lnTo>
                <a:cubicBezTo>
                  <a:pt x="3025" y="9177"/>
                  <a:pt x="3025" y="9177"/>
                  <a:pt x="3025" y="9177"/>
                </a:cubicBezTo>
                <a:cubicBezTo>
                  <a:pt x="2998" y="9177"/>
                  <a:pt x="2971" y="9190"/>
                  <a:pt x="2958" y="9230"/>
                </a:cubicBezTo>
                <a:cubicBezTo>
                  <a:pt x="2951" y="9230"/>
                  <a:pt x="2944" y="9230"/>
                  <a:pt x="2944" y="9230"/>
                </a:cubicBezTo>
                <a:cubicBezTo>
                  <a:pt x="2944" y="8873"/>
                  <a:pt x="2944" y="8873"/>
                  <a:pt x="2944" y="8873"/>
                </a:cubicBezTo>
                <a:cubicBezTo>
                  <a:pt x="2965" y="8873"/>
                  <a:pt x="2992" y="8880"/>
                  <a:pt x="3019" y="8880"/>
                </a:cubicBezTo>
                <a:cubicBezTo>
                  <a:pt x="3019" y="8880"/>
                  <a:pt x="3025" y="8880"/>
                  <a:pt x="3025" y="8873"/>
                </a:cubicBezTo>
                <a:close/>
                <a:moveTo>
                  <a:pt x="2944" y="7995"/>
                </a:moveTo>
                <a:lnTo>
                  <a:pt x="2944" y="7995"/>
                </a:lnTo>
                <a:cubicBezTo>
                  <a:pt x="2958" y="7968"/>
                  <a:pt x="2965" y="7941"/>
                  <a:pt x="2944" y="7901"/>
                </a:cubicBezTo>
                <a:cubicBezTo>
                  <a:pt x="2944" y="7995"/>
                  <a:pt x="2944" y="7995"/>
                  <a:pt x="2944" y="7995"/>
                </a:cubicBezTo>
                <a:close/>
                <a:moveTo>
                  <a:pt x="2944" y="7428"/>
                </a:moveTo>
                <a:lnTo>
                  <a:pt x="2944" y="7428"/>
                </a:lnTo>
                <a:cubicBezTo>
                  <a:pt x="2944" y="7367"/>
                  <a:pt x="2944" y="7367"/>
                  <a:pt x="2944" y="7367"/>
                </a:cubicBezTo>
                <a:cubicBezTo>
                  <a:pt x="2951" y="7388"/>
                  <a:pt x="2958" y="7401"/>
                  <a:pt x="2971" y="7421"/>
                </a:cubicBezTo>
                <a:cubicBezTo>
                  <a:pt x="2958" y="7421"/>
                  <a:pt x="2951" y="7421"/>
                  <a:pt x="2944" y="7428"/>
                </a:cubicBezTo>
                <a:close/>
                <a:moveTo>
                  <a:pt x="2944" y="2627"/>
                </a:moveTo>
                <a:lnTo>
                  <a:pt x="2944" y="2627"/>
                </a:lnTo>
                <a:cubicBezTo>
                  <a:pt x="2944" y="2526"/>
                  <a:pt x="2944" y="2526"/>
                  <a:pt x="2944" y="2526"/>
                </a:cubicBezTo>
                <a:cubicBezTo>
                  <a:pt x="2965" y="2546"/>
                  <a:pt x="2985" y="2600"/>
                  <a:pt x="2998" y="2546"/>
                </a:cubicBezTo>
                <a:cubicBezTo>
                  <a:pt x="3019" y="2539"/>
                  <a:pt x="3019" y="2553"/>
                  <a:pt x="3019" y="2566"/>
                </a:cubicBezTo>
                <a:cubicBezTo>
                  <a:pt x="3019" y="2613"/>
                  <a:pt x="3019" y="2613"/>
                  <a:pt x="3019" y="2613"/>
                </a:cubicBezTo>
                <a:cubicBezTo>
                  <a:pt x="2985" y="2620"/>
                  <a:pt x="2965" y="2627"/>
                  <a:pt x="2944" y="2627"/>
                </a:cubicBezTo>
                <a:close/>
                <a:moveTo>
                  <a:pt x="2944" y="952"/>
                </a:moveTo>
                <a:lnTo>
                  <a:pt x="2944" y="952"/>
                </a:lnTo>
                <a:cubicBezTo>
                  <a:pt x="2944" y="1060"/>
                  <a:pt x="2944" y="1060"/>
                  <a:pt x="2944" y="1060"/>
                </a:cubicBezTo>
                <a:cubicBezTo>
                  <a:pt x="2904" y="1047"/>
                  <a:pt x="2877" y="1047"/>
                  <a:pt x="2843" y="1047"/>
                </a:cubicBezTo>
                <a:cubicBezTo>
                  <a:pt x="2843" y="905"/>
                  <a:pt x="2843" y="905"/>
                  <a:pt x="2843" y="905"/>
                </a:cubicBezTo>
                <a:cubicBezTo>
                  <a:pt x="2857" y="905"/>
                  <a:pt x="2870" y="898"/>
                  <a:pt x="2884" y="898"/>
                </a:cubicBezTo>
                <a:cubicBezTo>
                  <a:pt x="2897" y="918"/>
                  <a:pt x="2917" y="932"/>
                  <a:pt x="2944" y="952"/>
                </a:cubicBezTo>
                <a:close/>
                <a:moveTo>
                  <a:pt x="2944" y="2526"/>
                </a:moveTo>
                <a:lnTo>
                  <a:pt x="2944" y="2526"/>
                </a:lnTo>
                <a:cubicBezTo>
                  <a:pt x="2944" y="2627"/>
                  <a:pt x="2944" y="2627"/>
                  <a:pt x="2944" y="2627"/>
                </a:cubicBezTo>
                <a:cubicBezTo>
                  <a:pt x="2911" y="2627"/>
                  <a:pt x="2890" y="2620"/>
                  <a:pt x="2843" y="2593"/>
                </a:cubicBezTo>
                <a:cubicBezTo>
                  <a:pt x="2843" y="2586"/>
                  <a:pt x="2843" y="2586"/>
                  <a:pt x="2843" y="2586"/>
                </a:cubicBezTo>
                <a:cubicBezTo>
                  <a:pt x="2857" y="2546"/>
                  <a:pt x="2931" y="2573"/>
                  <a:pt x="2924" y="2519"/>
                </a:cubicBezTo>
                <a:cubicBezTo>
                  <a:pt x="2931" y="2512"/>
                  <a:pt x="2938" y="2519"/>
                  <a:pt x="2944" y="2526"/>
                </a:cubicBezTo>
                <a:close/>
                <a:moveTo>
                  <a:pt x="2944" y="3221"/>
                </a:moveTo>
                <a:lnTo>
                  <a:pt x="2944" y="3221"/>
                </a:lnTo>
                <a:cubicBezTo>
                  <a:pt x="2944" y="3376"/>
                  <a:pt x="2944" y="3376"/>
                  <a:pt x="2944" y="3376"/>
                </a:cubicBezTo>
                <a:cubicBezTo>
                  <a:pt x="2897" y="3356"/>
                  <a:pt x="2911" y="3356"/>
                  <a:pt x="2850" y="3343"/>
                </a:cubicBezTo>
                <a:cubicBezTo>
                  <a:pt x="2850" y="3221"/>
                  <a:pt x="2850" y="3221"/>
                  <a:pt x="2850" y="3221"/>
                </a:cubicBezTo>
                <a:cubicBezTo>
                  <a:pt x="2944" y="3221"/>
                  <a:pt x="2944" y="3221"/>
                  <a:pt x="2944" y="3221"/>
                </a:cubicBezTo>
                <a:close/>
                <a:moveTo>
                  <a:pt x="2944" y="3856"/>
                </a:moveTo>
                <a:lnTo>
                  <a:pt x="2944" y="3856"/>
                </a:lnTo>
                <a:cubicBezTo>
                  <a:pt x="2944" y="4038"/>
                  <a:pt x="2944" y="4038"/>
                  <a:pt x="2944" y="4038"/>
                </a:cubicBezTo>
                <a:cubicBezTo>
                  <a:pt x="2911" y="4072"/>
                  <a:pt x="2877" y="4099"/>
                  <a:pt x="2850" y="4133"/>
                </a:cubicBezTo>
                <a:cubicBezTo>
                  <a:pt x="2870" y="4153"/>
                  <a:pt x="2890" y="4139"/>
                  <a:pt x="2944" y="4146"/>
                </a:cubicBezTo>
                <a:cubicBezTo>
                  <a:pt x="2944" y="4342"/>
                  <a:pt x="2944" y="4342"/>
                  <a:pt x="2944" y="4342"/>
                </a:cubicBezTo>
                <a:cubicBezTo>
                  <a:pt x="2911" y="4329"/>
                  <a:pt x="2877" y="4335"/>
                  <a:pt x="2843" y="4349"/>
                </a:cubicBezTo>
                <a:cubicBezTo>
                  <a:pt x="2843" y="3856"/>
                  <a:pt x="2843" y="3856"/>
                  <a:pt x="2843" y="3856"/>
                </a:cubicBezTo>
                <a:cubicBezTo>
                  <a:pt x="2877" y="3856"/>
                  <a:pt x="2911" y="3856"/>
                  <a:pt x="2944" y="3856"/>
                </a:cubicBezTo>
                <a:close/>
                <a:moveTo>
                  <a:pt x="2944" y="4646"/>
                </a:moveTo>
                <a:lnTo>
                  <a:pt x="2944" y="4646"/>
                </a:lnTo>
                <a:cubicBezTo>
                  <a:pt x="2944" y="5051"/>
                  <a:pt x="2944" y="5051"/>
                  <a:pt x="2944" y="5051"/>
                </a:cubicBezTo>
                <a:cubicBezTo>
                  <a:pt x="2931" y="5051"/>
                  <a:pt x="2924" y="5058"/>
                  <a:pt x="2917" y="5058"/>
                </a:cubicBezTo>
                <a:cubicBezTo>
                  <a:pt x="2924" y="5058"/>
                  <a:pt x="2938" y="5058"/>
                  <a:pt x="2944" y="5051"/>
                </a:cubicBezTo>
                <a:cubicBezTo>
                  <a:pt x="2944" y="5139"/>
                  <a:pt x="2944" y="5139"/>
                  <a:pt x="2944" y="5139"/>
                </a:cubicBezTo>
                <a:cubicBezTo>
                  <a:pt x="2931" y="5139"/>
                  <a:pt x="2931" y="5139"/>
                  <a:pt x="2931" y="5139"/>
                </a:cubicBezTo>
                <a:cubicBezTo>
                  <a:pt x="2931" y="5200"/>
                  <a:pt x="2931" y="5200"/>
                  <a:pt x="2931" y="5200"/>
                </a:cubicBezTo>
                <a:cubicBezTo>
                  <a:pt x="2938" y="5193"/>
                  <a:pt x="2938" y="5179"/>
                  <a:pt x="2944" y="5173"/>
                </a:cubicBezTo>
                <a:cubicBezTo>
                  <a:pt x="2944" y="5780"/>
                  <a:pt x="2944" y="5780"/>
                  <a:pt x="2944" y="5780"/>
                </a:cubicBezTo>
                <a:cubicBezTo>
                  <a:pt x="2911" y="5814"/>
                  <a:pt x="2884" y="5855"/>
                  <a:pt x="2843" y="5855"/>
                </a:cubicBezTo>
                <a:cubicBezTo>
                  <a:pt x="2843" y="5720"/>
                  <a:pt x="2843" y="5720"/>
                  <a:pt x="2843" y="5720"/>
                </a:cubicBezTo>
                <a:cubicBezTo>
                  <a:pt x="2884" y="5666"/>
                  <a:pt x="2904" y="5585"/>
                  <a:pt x="2904" y="5504"/>
                </a:cubicBezTo>
                <a:cubicBezTo>
                  <a:pt x="2884" y="5504"/>
                  <a:pt x="2863" y="5504"/>
                  <a:pt x="2843" y="5504"/>
                </a:cubicBezTo>
                <a:cubicBezTo>
                  <a:pt x="2843" y="5321"/>
                  <a:pt x="2843" y="5321"/>
                  <a:pt x="2843" y="5321"/>
                </a:cubicBezTo>
                <a:cubicBezTo>
                  <a:pt x="2857" y="5335"/>
                  <a:pt x="2857" y="5335"/>
                  <a:pt x="2857" y="5335"/>
                </a:cubicBezTo>
                <a:cubicBezTo>
                  <a:pt x="2890" y="5294"/>
                  <a:pt x="2917" y="5254"/>
                  <a:pt x="2931" y="5206"/>
                </a:cubicBezTo>
                <a:cubicBezTo>
                  <a:pt x="2897" y="5179"/>
                  <a:pt x="2904" y="5105"/>
                  <a:pt x="2884" y="5065"/>
                </a:cubicBezTo>
                <a:cubicBezTo>
                  <a:pt x="2870" y="5071"/>
                  <a:pt x="2857" y="5071"/>
                  <a:pt x="2843" y="5071"/>
                </a:cubicBezTo>
                <a:cubicBezTo>
                  <a:pt x="2843" y="4862"/>
                  <a:pt x="2843" y="4862"/>
                  <a:pt x="2843" y="4862"/>
                </a:cubicBezTo>
                <a:cubicBezTo>
                  <a:pt x="2863" y="4842"/>
                  <a:pt x="2884" y="4822"/>
                  <a:pt x="2897" y="4801"/>
                </a:cubicBezTo>
                <a:cubicBezTo>
                  <a:pt x="2884" y="4795"/>
                  <a:pt x="2863" y="4795"/>
                  <a:pt x="2843" y="4795"/>
                </a:cubicBezTo>
                <a:cubicBezTo>
                  <a:pt x="2843" y="4761"/>
                  <a:pt x="2843" y="4761"/>
                  <a:pt x="2843" y="4761"/>
                </a:cubicBezTo>
                <a:cubicBezTo>
                  <a:pt x="2863" y="4754"/>
                  <a:pt x="2890" y="4754"/>
                  <a:pt x="2917" y="4747"/>
                </a:cubicBezTo>
                <a:cubicBezTo>
                  <a:pt x="2904" y="4734"/>
                  <a:pt x="2870" y="4741"/>
                  <a:pt x="2843" y="4734"/>
                </a:cubicBezTo>
                <a:cubicBezTo>
                  <a:pt x="2870" y="4707"/>
                  <a:pt x="2877" y="4666"/>
                  <a:pt x="2870" y="4612"/>
                </a:cubicBezTo>
                <a:cubicBezTo>
                  <a:pt x="2904" y="4626"/>
                  <a:pt x="2924" y="4639"/>
                  <a:pt x="2944" y="4646"/>
                </a:cubicBezTo>
                <a:close/>
                <a:moveTo>
                  <a:pt x="2944" y="6395"/>
                </a:moveTo>
                <a:lnTo>
                  <a:pt x="2944" y="6395"/>
                </a:lnTo>
                <a:cubicBezTo>
                  <a:pt x="2944" y="6618"/>
                  <a:pt x="2944" y="6618"/>
                  <a:pt x="2944" y="6618"/>
                </a:cubicBezTo>
                <a:cubicBezTo>
                  <a:pt x="2870" y="6611"/>
                  <a:pt x="2823" y="6543"/>
                  <a:pt x="2877" y="6496"/>
                </a:cubicBezTo>
                <a:cubicBezTo>
                  <a:pt x="2863" y="6476"/>
                  <a:pt x="2857" y="6469"/>
                  <a:pt x="2843" y="6483"/>
                </a:cubicBezTo>
                <a:cubicBezTo>
                  <a:pt x="2843" y="6375"/>
                  <a:pt x="2843" y="6375"/>
                  <a:pt x="2843" y="6375"/>
                </a:cubicBezTo>
                <a:cubicBezTo>
                  <a:pt x="2884" y="6388"/>
                  <a:pt x="2917" y="6395"/>
                  <a:pt x="2944" y="6395"/>
                </a:cubicBezTo>
                <a:close/>
                <a:moveTo>
                  <a:pt x="2944" y="7367"/>
                </a:moveTo>
                <a:lnTo>
                  <a:pt x="2944" y="7367"/>
                </a:lnTo>
                <a:cubicBezTo>
                  <a:pt x="2944" y="7428"/>
                  <a:pt x="2944" y="7428"/>
                  <a:pt x="2944" y="7428"/>
                </a:cubicBezTo>
                <a:cubicBezTo>
                  <a:pt x="2904" y="7435"/>
                  <a:pt x="2884" y="7462"/>
                  <a:pt x="2843" y="7469"/>
                </a:cubicBezTo>
                <a:cubicBezTo>
                  <a:pt x="2843" y="7199"/>
                  <a:pt x="2843" y="7199"/>
                  <a:pt x="2843" y="7199"/>
                </a:cubicBezTo>
                <a:cubicBezTo>
                  <a:pt x="2857" y="7199"/>
                  <a:pt x="2863" y="7199"/>
                  <a:pt x="2870" y="7199"/>
                </a:cubicBezTo>
                <a:cubicBezTo>
                  <a:pt x="2911" y="7273"/>
                  <a:pt x="2911" y="7307"/>
                  <a:pt x="2944" y="7367"/>
                </a:cubicBezTo>
                <a:close/>
                <a:moveTo>
                  <a:pt x="2944" y="7901"/>
                </a:moveTo>
                <a:lnTo>
                  <a:pt x="2944" y="7901"/>
                </a:lnTo>
                <a:cubicBezTo>
                  <a:pt x="2944" y="7995"/>
                  <a:pt x="2944" y="7995"/>
                  <a:pt x="2944" y="7995"/>
                </a:cubicBezTo>
                <a:cubicBezTo>
                  <a:pt x="2944" y="8002"/>
                  <a:pt x="2938" y="8002"/>
                  <a:pt x="2938" y="8009"/>
                </a:cubicBezTo>
                <a:lnTo>
                  <a:pt x="2944" y="8009"/>
                </a:lnTo>
                <a:cubicBezTo>
                  <a:pt x="2944" y="8070"/>
                  <a:pt x="2944" y="8070"/>
                  <a:pt x="2944" y="8070"/>
                </a:cubicBezTo>
                <a:cubicBezTo>
                  <a:pt x="2931" y="8063"/>
                  <a:pt x="2917" y="8056"/>
                  <a:pt x="2911" y="8043"/>
                </a:cubicBezTo>
                <a:cubicBezTo>
                  <a:pt x="2890" y="8070"/>
                  <a:pt x="2877" y="8103"/>
                  <a:pt x="2884" y="8164"/>
                </a:cubicBezTo>
                <a:cubicBezTo>
                  <a:pt x="2870" y="8171"/>
                  <a:pt x="2863" y="8171"/>
                  <a:pt x="2843" y="8178"/>
                </a:cubicBezTo>
                <a:cubicBezTo>
                  <a:pt x="2843" y="7874"/>
                  <a:pt x="2843" y="7874"/>
                  <a:pt x="2843" y="7874"/>
                </a:cubicBezTo>
                <a:cubicBezTo>
                  <a:pt x="2850" y="7881"/>
                  <a:pt x="2850" y="7887"/>
                  <a:pt x="2857" y="7894"/>
                </a:cubicBezTo>
                <a:cubicBezTo>
                  <a:pt x="2877" y="7881"/>
                  <a:pt x="2897" y="7867"/>
                  <a:pt x="2931" y="7867"/>
                </a:cubicBezTo>
                <a:cubicBezTo>
                  <a:pt x="2938" y="7881"/>
                  <a:pt x="2938" y="7887"/>
                  <a:pt x="2944" y="7901"/>
                </a:cubicBezTo>
                <a:close/>
                <a:moveTo>
                  <a:pt x="2944" y="8873"/>
                </a:moveTo>
                <a:lnTo>
                  <a:pt x="2944" y="8873"/>
                </a:lnTo>
                <a:cubicBezTo>
                  <a:pt x="2944" y="9230"/>
                  <a:pt x="2944" y="9230"/>
                  <a:pt x="2944" y="9230"/>
                </a:cubicBezTo>
                <a:cubicBezTo>
                  <a:pt x="2924" y="9223"/>
                  <a:pt x="2911" y="9217"/>
                  <a:pt x="2897" y="9211"/>
                </a:cubicBezTo>
                <a:cubicBezTo>
                  <a:pt x="2890" y="9223"/>
                  <a:pt x="2890" y="9237"/>
                  <a:pt x="2897" y="9264"/>
                </a:cubicBezTo>
                <a:cubicBezTo>
                  <a:pt x="2877" y="9270"/>
                  <a:pt x="2863" y="9270"/>
                  <a:pt x="2843" y="9264"/>
                </a:cubicBezTo>
                <a:cubicBezTo>
                  <a:pt x="2843" y="8860"/>
                  <a:pt x="2843" y="8860"/>
                  <a:pt x="2843" y="8860"/>
                </a:cubicBezTo>
                <a:cubicBezTo>
                  <a:pt x="2877" y="8866"/>
                  <a:pt x="2911" y="8866"/>
                  <a:pt x="2944" y="8873"/>
                </a:cubicBezTo>
                <a:close/>
                <a:moveTo>
                  <a:pt x="2843" y="3620"/>
                </a:moveTo>
                <a:lnTo>
                  <a:pt x="2843" y="3620"/>
                </a:lnTo>
                <a:cubicBezTo>
                  <a:pt x="2843" y="3511"/>
                  <a:pt x="2843" y="3511"/>
                  <a:pt x="2843" y="3511"/>
                </a:cubicBezTo>
                <a:cubicBezTo>
                  <a:pt x="2877" y="3498"/>
                  <a:pt x="2911" y="3491"/>
                  <a:pt x="2931" y="3511"/>
                </a:cubicBezTo>
                <a:cubicBezTo>
                  <a:pt x="2904" y="3545"/>
                  <a:pt x="2877" y="3579"/>
                  <a:pt x="2843" y="3620"/>
                </a:cubicBezTo>
                <a:close/>
                <a:moveTo>
                  <a:pt x="2843" y="905"/>
                </a:moveTo>
                <a:lnTo>
                  <a:pt x="2843" y="905"/>
                </a:lnTo>
                <a:cubicBezTo>
                  <a:pt x="2843" y="1047"/>
                  <a:pt x="2843" y="1047"/>
                  <a:pt x="2843" y="1047"/>
                </a:cubicBezTo>
                <a:cubicBezTo>
                  <a:pt x="2823" y="1047"/>
                  <a:pt x="2796" y="1054"/>
                  <a:pt x="2769" y="1054"/>
                </a:cubicBezTo>
                <a:cubicBezTo>
                  <a:pt x="2769" y="939"/>
                  <a:pt x="2769" y="939"/>
                  <a:pt x="2769" y="939"/>
                </a:cubicBezTo>
                <a:cubicBezTo>
                  <a:pt x="2796" y="932"/>
                  <a:pt x="2816" y="918"/>
                  <a:pt x="2843" y="905"/>
                </a:cubicBezTo>
                <a:close/>
                <a:moveTo>
                  <a:pt x="2843" y="2586"/>
                </a:moveTo>
                <a:lnTo>
                  <a:pt x="2843" y="2586"/>
                </a:lnTo>
                <a:cubicBezTo>
                  <a:pt x="2843" y="2593"/>
                  <a:pt x="2843" y="2593"/>
                  <a:pt x="2843" y="2593"/>
                </a:cubicBezTo>
                <a:lnTo>
                  <a:pt x="2843" y="2586"/>
                </a:lnTo>
                <a:close/>
                <a:moveTo>
                  <a:pt x="2843" y="3511"/>
                </a:moveTo>
                <a:lnTo>
                  <a:pt x="2843" y="3511"/>
                </a:lnTo>
                <a:cubicBezTo>
                  <a:pt x="2843" y="3620"/>
                  <a:pt x="2843" y="3620"/>
                  <a:pt x="2843" y="3620"/>
                </a:cubicBezTo>
                <a:cubicBezTo>
                  <a:pt x="2836" y="3633"/>
                  <a:pt x="2823" y="3647"/>
                  <a:pt x="2809" y="3660"/>
                </a:cubicBezTo>
                <a:cubicBezTo>
                  <a:pt x="2776" y="3653"/>
                  <a:pt x="2796" y="3593"/>
                  <a:pt x="2769" y="3586"/>
                </a:cubicBezTo>
                <a:cubicBezTo>
                  <a:pt x="2769" y="3572"/>
                  <a:pt x="2769" y="3572"/>
                  <a:pt x="2769" y="3572"/>
                </a:cubicBezTo>
                <a:cubicBezTo>
                  <a:pt x="2782" y="3545"/>
                  <a:pt x="2816" y="3525"/>
                  <a:pt x="2843" y="3511"/>
                </a:cubicBezTo>
                <a:close/>
                <a:moveTo>
                  <a:pt x="2843" y="3856"/>
                </a:moveTo>
                <a:lnTo>
                  <a:pt x="2843" y="3856"/>
                </a:lnTo>
                <a:cubicBezTo>
                  <a:pt x="2843" y="4349"/>
                  <a:pt x="2843" y="4349"/>
                  <a:pt x="2843" y="4349"/>
                </a:cubicBezTo>
                <a:cubicBezTo>
                  <a:pt x="2816" y="4362"/>
                  <a:pt x="2789" y="4389"/>
                  <a:pt x="2776" y="4423"/>
                </a:cubicBezTo>
                <a:cubicBezTo>
                  <a:pt x="2769" y="4423"/>
                  <a:pt x="2769" y="4423"/>
                  <a:pt x="2769" y="4423"/>
                </a:cubicBezTo>
                <a:cubicBezTo>
                  <a:pt x="2769" y="4166"/>
                  <a:pt x="2769" y="4166"/>
                  <a:pt x="2769" y="4166"/>
                </a:cubicBezTo>
                <a:cubicBezTo>
                  <a:pt x="2776" y="4160"/>
                  <a:pt x="2789" y="4153"/>
                  <a:pt x="2796" y="4153"/>
                </a:cubicBezTo>
                <a:cubicBezTo>
                  <a:pt x="2796" y="4133"/>
                  <a:pt x="2782" y="4119"/>
                  <a:pt x="2769" y="4112"/>
                </a:cubicBezTo>
                <a:cubicBezTo>
                  <a:pt x="2769" y="4072"/>
                  <a:pt x="2769" y="4072"/>
                  <a:pt x="2769" y="4072"/>
                </a:cubicBezTo>
                <a:cubicBezTo>
                  <a:pt x="2782" y="4079"/>
                  <a:pt x="2796" y="4065"/>
                  <a:pt x="2823" y="4058"/>
                </a:cubicBezTo>
                <a:cubicBezTo>
                  <a:pt x="2809" y="4031"/>
                  <a:pt x="2755" y="4018"/>
                  <a:pt x="2796" y="4004"/>
                </a:cubicBezTo>
                <a:cubicBezTo>
                  <a:pt x="2789" y="3998"/>
                  <a:pt x="2776" y="3991"/>
                  <a:pt x="2769" y="3984"/>
                </a:cubicBezTo>
                <a:cubicBezTo>
                  <a:pt x="2769" y="3856"/>
                  <a:pt x="2769" y="3856"/>
                  <a:pt x="2769" y="3856"/>
                </a:cubicBezTo>
                <a:cubicBezTo>
                  <a:pt x="2789" y="3856"/>
                  <a:pt x="2816" y="3856"/>
                  <a:pt x="2843" y="3856"/>
                </a:cubicBezTo>
                <a:close/>
                <a:moveTo>
                  <a:pt x="2843" y="4734"/>
                </a:moveTo>
                <a:lnTo>
                  <a:pt x="2843" y="4734"/>
                </a:lnTo>
                <a:close/>
                <a:moveTo>
                  <a:pt x="2843" y="4761"/>
                </a:moveTo>
                <a:lnTo>
                  <a:pt x="2843" y="4761"/>
                </a:lnTo>
                <a:cubicBezTo>
                  <a:pt x="2843" y="4795"/>
                  <a:pt x="2843" y="4795"/>
                  <a:pt x="2843" y="4795"/>
                </a:cubicBezTo>
                <a:cubicBezTo>
                  <a:pt x="2836" y="4788"/>
                  <a:pt x="2823" y="4788"/>
                  <a:pt x="2803" y="4788"/>
                </a:cubicBezTo>
                <a:cubicBezTo>
                  <a:pt x="2789" y="4781"/>
                  <a:pt x="2809" y="4768"/>
                  <a:pt x="2843" y="4761"/>
                </a:cubicBezTo>
                <a:close/>
                <a:moveTo>
                  <a:pt x="2843" y="4862"/>
                </a:moveTo>
                <a:lnTo>
                  <a:pt x="2843" y="4862"/>
                </a:lnTo>
                <a:cubicBezTo>
                  <a:pt x="2843" y="5071"/>
                  <a:pt x="2843" y="5071"/>
                  <a:pt x="2843" y="5071"/>
                </a:cubicBezTo>
                <a:cubicBezTo>
                  <a:pt x="2843" y="5078"/>
                  <a:pt x="2836" y="5078"/>
                  <a:pt x="2830" y="5078"/>
                </a:cubicBezTo>
                <a:cubicBezTo>
                  <a:pt x="2803" y="5085"/>
                  <a:pt x="2782" y="5098"/>
                  <a:pt x="2769" y="5112"/>
                </a:cubicBezTo>
                <a:cubicBezTo>
                  <a:pt x="2769" y="4889"/>
                  <a:pt x="2769" y="4889"/>
                  <a:pt x="2769" y="4889"/>
                </a:cubicBezTo>
                <a:cubicBezTo>
                  <a:pt x="2789" y="4896"/>
                  <a:pt x="2803" y="4903"/>
                  <a:pt x="2809" y="4916"/>
                </a:cubicBezTo>
                <a:cubicBezTo>
                  <a:pt x="2823" y="4896"/>
                  <a:pt x="2830" y="4882"/>
                  <a:pt x="2843" y="4862"/>
                </a:cubicBezTo>
                <a:close/>
                <a:moveTo>
                  <a:pt x="2843" y="5321"/>
                </a:moveTo>
                <a:lnTo>
                  <a:pt x="2843" y="5321"/>
                </a:lnTo>
                <a:cubicBezTo>
                  <a:pt x="2843" y="5504"/>
                  <a:pt x="2843" y="5504"/>
                  <a:pt x="2843" y="5504"/>
                </a:cubicBezTo>
                <a:cubicBezTo>
                  <a:pt x="2809" y="5517"/>
                  <a:pt x="2789" y="5537"/>
                  <a:pt x="2769" y="5558"/>
                </a:cubicBezTo>
                <a:cubicBezTo>
                  <a:pt x="2769" y="5125"/>
                  <a:pt x="2769" y="5125"/>
                  <a:pt x="2769" y="5125"/>
                </a:cubicBezTo>
                <a:cubicBezTo>
                  <a:pt x="2776" y="5125"/>
                  <a:pt x="2782" y="5125"/>
                  <a:pt x="2796" y="5132"/>
                </a:cubicBezTo>
                <a:cubicBezTo>
                  <a:pt x="2789" y="5206"/>
                  <a:pt x="2789" y="5233"/>
                  <a:pt x="2789" y="5254"/>
                </a:cubicBezTo>
                <a:cubicBezTo>
                  <a:pt x="2803" y="5274"/>
                  <a:pt x="2823" y="5301"/>
                  <a:pt x="2843" y="5321"/>
                </a:cubicBezTo>
                <a:close/>
                <a:moveTo>
                  <a:pt x="2843" y="5720"/>
                </a:moveTo>
                <a:lnTo>
                  <a:pt x="2843" y="5720"/>
                </a:lnTo>
                <a:cubicBezTo>
                  <a:pt x="2843" y="5855"/>
                  <a:pt x="2843" y="5855"/>
                  <a:pt x="2843" y="5855"/>
                </a:cubicBezTo>
                <a:cubicBezTo>
                  <a:pt x="2836" y="5861"/>
                  <a:pt x="2823" y="5855"/>
                  <a:pt x="2803" y="5848"/>
                </a:cubicBezTo>
                <a:cubicBezTo>
                  <a:pt x="2796" y="5888"/>
                  <a:pt x="2803" y="5902"/>
                  <a:pt x="2816" y="5915"/>
                </a:cubicBezTo>
                <a:cubicBezTo>
                  <a:pt x="2823" y="5915"/>
                  <a:pt x="2823" y="5915"/>
                  <a:pt x="2823" y="5915"/>
                </a:cubicBezTo>
                <a:cubicBezTo>
                  <a:pt x="2816" y="5915"/>
                  <a:pt x="2816" y="5922"/>
                  <a:pt x="2816" y="5922"/>
                </a:cubicBezTo>
                <a:cubicBezTo>
                  <a:pt x="2823" y="5936"/>
                  <a:pt x="2836" y="5949"/>
                  <a:pt x="2830" y="5976"/>
                </a:cubicBezTo>
                <a:cubicBezTo>
                  <a:pt x="2803" y="5969"/>
                  <a:pt x="2789" y="5983"/>
                  <a:pt x="2769" y="5990"/>
                </a:cubicBezTo>
                <a:cubicBezTo>
                  <a:pt x="2769" y="5875"/>
                  <a:pt x="2769" y="5875"/>
                  <a:pt x="2769" y="5875"/>
                </a:cubicBezTo>
                <a:cubicBezTo>
                  <a:pt x="2789" y="5848"/>
                  <a:pt x="2789" y="5801"/>
                  <a:pt x="2769" y="5780"/>
                </a:cubicBezTo>
                <a:cubicBezTo>
                  <a:pt x="2769" y="5672"/>
                  <a:pt x="2769" y="5672"/>
                  <a:pt x="2769" y="5672"/>
                </a:cubicBezTo>
                <a:cubicBezTo>
                  <a:pt x="2809" y="5679"/>
                  <a:pt x="2803" y="5740"/>
                  <a:pt x="2769" y="5774"/>
                </a:cubicBezTo>
                <a:cubicBezTo>
                  <a:pt x="2803" y="5774"/>
                  <a:pt x="2823" y="5753"/>
                  <a:pt x="2843" y="5720"/>
                </a:cubicBezTo>
                <a:close/>
                <a:moveTo>
                  <a:pt x="2843" y="6375"/>
                </a:moveTo>
                <a:lnTo>
                  <a:pt x="2843" y="6375"/>
                </a:lnTo>
                <a:cubicBezTo>
                  <a:pt x="2843" y="6483"/>
                  <a:pt x="2843" y="6483"/>
                  <a:pt x="2843" y="6483"/>
                </a:cubicBezTo>
                <a:cubicBezTo>
                  <a:pt x="2830" y="6496"/>
                  <a:pt x="2809" y="6543"/>
                  <a:pt x="2769" y="6543"/>
                </a:cubicBezTo>
                <a:cubicBezTo>
                  <a:pt x="2769" y="6348"/>
                  <a:pt x="2769" y="6348"/>
                  <a:pt x="2769" y="6348"/>
                </a:cubicBezTo>
                <a:cubicBezTo>
                  <a:pt x="2796" y="6361"/>
                  <a:pt x="2823" y="6368"/>
                  <a:pt x="2843" y="6375"/>
                </a:cubicBezTo>
                <a:close/>
                <a:moveTo>
                  <a:pt x="2843" y="7199"/>
                </a:moveTo>
                <a:lnTo>
                  <a:pt x="2843" y="7199"/>
                </a:lnTo>
                <a:cubicBezTo>
                  <a:pt x="2843" y="7469"/>
                  <a:pt x="2843" y="7469"/>
                  <a:pt x="2843" y="7469"/>
                </a:cubicBezTo>
                <a:cubicBezTo>
                  <a:pt x="2830" y="7475"/>
                  <a:pt x="2803" y="7475"/>
                  <a:pt x="2769" y="7469"/>
                </a:cubicBezTo>
                <a:cubicBezTo>
                  <a:pt x="2857" y="7482"/>
                  <a:pt x="2816" y="7415"/>
                  <a:pt x="2769" y="7388"/>
                </a:cubicBezTo>
                <a:cubicBezTo>
                  <a:pt x="2769" y="7219"/>
                  <a:pt x="2769" y="7219"/>
                  <a:pt x="2769" y="7219"/>
                </a:cubicBezTo>
                <a:cubicBezTo>
                  <a:pt x="2789" y="7205"/>
                  <a:pt x="2816" y="7199"/>
                  <a:pt x="2843" y="7199"/>
                </a:cubicBezTo>
                <a:close/>
                <a:moveTo>
                  <a:pt x="2843" y="7874"/>
                </a:moveTo>
                <a:lnTo>
                  <a:pt x="2843" y="7874"/>
                </a:lnTo>
                <a:cubicBezTo>
                  <a:pt x="2843" y="8178"/>
                  <a:pt x="2843" y="8178"/>
                  <a:pt x="2843" y="8178"/>
                </a:cubicBezTo>
                <a:cubicBezTo>
                  <a:pt x="2823" y="8184"/>
                  <a:pt x="2796" y="8191"/>
                  <a:pt x="2769" y="8191"/>
                </a:cubicBezTo>
                <a:cubicBezTo>
                  <a:pt x="2769" y="7820"/>
                  <a:pt x="2769" y="7820"/>
                  <a:pt x="2769" y="7820"/>
                </a:cubicBezTo>
                <a:cubicBezTo>
                  <a:pt x="2769" y="7820"/>
                  <a:pt x="2776" y="7820"/>
                  <a:pt x="2782" y="7820"/>
                </a:cubicBezTo>
                <a:cubicBezTo>
                  <a:pt x="2776" y="7820"/>
                  <a:pt x="2769" y="7813"/>
                  <a:pt x="2769" y="7813"/>
                </a:cubicBezTo>
                <a:cubicBezTo>
                  <a:pt x="2769" y="7651"/>
                  <a:pt x="2769" y="7651"/>
                  <a:pt x="2769" y="7651"/>
                </a:cubicBezTo>
                <a:cubicBezTo>
                  <a:pt x="2782" y="7644"/>
                  <a:pt x="2803" y="7644"/>
                  <a:pt x="2830" y="7651"/>
                </a:cubicBezTo>
                <a:cubicBezTo>
                  <a:pt x="2850" y="7732"/>
                  <a:pt x="2803" y="7779"/>
                  <a:pt x="2843" y="7874"/>
                </a:cubicBezTo>
                <a:close/>
                <a:moveTo>
                  <a:pt x="2843" y="8860"/>
                </a:moveTo>
                <a:lnTo>
                  <a:pt x="2843" y="8860"/>
                </a:lnTo>
                <a:cubicBezTo>
                  <a:pt x="2843" y="9264"/>
                  <a:pt x="2843" y="9264"/>
                  <a:pt x="2843" y="9264"/>
                </a:cubicBezTo>
                <a:cubicBezTo>
                  <a:pt x="2816" y="9257"/>
                  <a:pt x="2796" y="9243"/>
                  <a:pt x="2776" y="9230"/>
                </a:cubicBezTo>
                <a:lnTo>
                  <a:pt x="2769" y="9237"/>
                </a:lnTo>
                <a:cubicBezTo>
                  <a:pt x="2769" y="9157"/>
                  <a:pt x="2769" y="9157"/>
                  <a:pt x="2769" y="9157"/>
                </a:cubicBezTo>
                <a:cubicBezTo>
                  <a:pt x="2776" y="9150"/>
                  <a:pt x="2789" y="9150"/>
                  <a:pt x="2803" y="9143"/>
                </a:cubicBezTo>
                <a:cubicBezTo>
                  <a:pt x="2789" y="9136"/>
                  <a:pt x="2782" y="9136"/>
                  <a:pt x="2769" y="9130"/>
                </a:cubicBezTo>
                <a:cubicBezTo>
                  <a:pt x="2769" y="8846"/>
                  <a:pt x="2769" y="8846"/>
                  <a:pt x="2769" y="8846"/>
                </a:cubicBezTo>
                <a:cubicBezTo>
                  <a:pt x="2796" y="8846"/>
                  <a:pt x="2823" y="8853"/>
                  <a:pt x="2843" y="8860"/>
                </a:cubicBezTo>
                <a:close/>
                <a:moveTo>
                  <a:pt x="2769" y="6604"/>
                </a:moveTo>
                <a:lnTo>
                  <a:pt x="2769" y="6604"/>
                </a:lnTo>
                <a:cubicBezTo>
                  <a:pt x="2769" y="6591"/>
                  <a:pt x="2769" y="6591"/>
                  <a:pt x="2769" y="6591"/>
                </a:cubicBezTo>
                <a:cubicBezTo>
                  <a:pt x="2769" y="6591"/>
                  <a:pt x="2769" y="6591"/>
                  <a:pt x="2776" y="6591"/>
                </a:cubicBezTo>
                <a:cubicBezTo>
                  <a:pt x="2769" y="6597"/>
                  <a:pt x="2769" y="6604"/>
                  <a:pt x="2769" y="6604"/>
                </a:cubicBezTo>
                <a:close/>
                <a:moveTo>
                  <a:pt x="2769" y="1310"/>
                </a:moveTo>
                <a:lnTo>
                  <a:pt x="2769" y="1310"/>
                </a:lnTo>
                <a:cubicBezTo>
                  <a:pt x="2769" y="1222"/>
                  <a:pt x="2769" y="1222"/>
                  <a:pt x="2769" y="1222"/>
                </a:cubicBezTo>
                <a:cubicBezTo>
                  <a:pt x="2809" y="1222"/>
                  <a:pt x="2809" y="1222"/>
                  <a:pt x="2809" y="1222"/>
                </a:cubicBezTo>
                <a:cubicBezTo>
                  <a:pt x="2816" y="1270"/>
                  <a:pt x="2796" y="1303"/>
                  <a:pt x="2769" y="1310"/>
                </a:cubicBezTo>
                <a:close/>
                <a:moveTo>
                  <a:pt x="2769" y="513"/>
                </a:moveTo>
                <a:lnTo>
                  <a:pt x="2769" y="513"/>
                </a:lnTo>
                <a:cubicBezTo>
                  <a:pt x="2769" y="432"/>
                  <a:pt x="2769" y="432"/>
                  <a:pt x="2769" y="432"/>
                </a:cubicBezTo>
                <a:cubicBezTo>
                  <a:pt x="2782" y="432"/>
                  <a:pt x="2782" y="432"/>
                  <a:pt x="2782" y="432"/>
                </a:cubicBezTo>
                <a:cubicBezTo>
                  <a:pt x="2789" y="473"/>
                  <a:pt x="2782" y="500"/>
                  <a:pt x="2769" y="513"/>
                </a:cubicBezTo>
                <a:close/>
                <a:moveTo>
                  <a:pt x="2769" y="432"/>
                </a:moveTo>
                <a:lnTo>
                  <a:pt x="2769" y="432"/>
                </a:lnTo>
                <a:cubicBezTo>
                  <a:pt x="2769" y="513"/>
                  <a:pt x="2769" y="513"/>
                  <a:pt x="2769" y="513"/>
                </a:cubicBezTo>
                <a:cubicBezTo>
                  <a:pt x="2742" y="534"/>
                  <a:pt x="2708" y="534"/>
                  <a:pt x="2661" y="527"/>
                </a:cubicBezTo>
                <a:cubicBezTo>
                  <a:pt x="2627" y="500"/>
                  <a:pt x="2647" y="493"/>
                  <a:pt x="2661" y="459"/>
                </a:cubicBezTo>
                <a:cubicBezTo>
                  <a:pt x="2607" y="473"/>
                  <a:pt x="2593" y="520"/>
                  <a:pt x="2580" y="581"/>
                </a:cubicBezTo>
                <a:cubicBezTo>
                  <a:pt x="2573" y="574"/>
                  <a:pt x="2566" y="567"/>
                  <a:pt x="2559" y="567"/>
                </a:cubicBezTo>
                <a:cubicBezTo>
                  <a:pt x="2559" y="486"/>
                  <a:pt x="2559" y="486"/>
                  <a:pt x="2559" y="486"/>
                </a:cubicBezTo>
                <a:cubicBezTo>
                  <a:pt x="2573" y="473"/>
                  <a:pt x="2573" y="459"/>
                  <a:pt x="2559" y="426"/>
                </a:cubicBezTo>
                <a:cubicBezTo>
                  <a:pt x="2559" y="345"/>
                  <a:pt x="2559" y="345"/>
                  <a:pt x="2559" y="345"/>
                </a:cubicBezTo>
                <a:cubicBezTo>
                  <a:pt x="2573" y="338"/>
                  <a:pt x="2580" y="324"/>
                  <a:pt x="2580" y="311"/>
                </a:cubicBezTo>
                <a:cubicBezTo>
                  <a:pt x="2627" y="419"/>
                  <a:pt x="2661" y="419"/>
                  <a:pt x="2769" y="432"/>
                </a:cubicBezTo>
                <a:close/>
                <a:moveTo>
                  <a:pt x="2769" y="939"/>
                </a:moveTo>
                <a:lnTo>
                  <a:pt x="2769" y="939"/>
                </a:lnTo>
                <a:cubicBezTo>
                  <a:pt x="2769" y="1054"/>
                  <a:pt x="2769" y="1054"/>
                  <a:pt x="2769" y="1054"/>
                </a:cubicBezTo>
                <a:cubicBezTo>
                  <a:pt x="2749" y="1054"/>
                  <a:pt x="2728" y="1047"/>
                  <a:pt x="2708" y="1047"/>
                </a:cubicBezTo>
                <a:cubicBezTo>
                  <a:pt x="2728" y="979"/>
                  <a:pt x="2674" y="986"/>
                  <a:pt x="2681" y="925"/>
                </a:cubicBezTo>
                <a:cubicBezTo>
                  <a:pt x="2715" y="939"/>
                  <a:pt x="2742" y="939"/>
                  <a:pt x="2769" y="939"/>
                </a:cubicBezTo>
                <a:close/>
                <a:moveTo>
                  <a:pt x="2769" y="1222"/>
                </a:moveTo>
                <a:lnTo>
                  <a:pt x="2769" y="1222"/>
                </a:lnTo>
                <a:cubicBezTo>
                  <a:pt x="2769" y="1310"/>
                  <a:pt x="2769" y="1310"/>
                  <a:pt x="2769" y="1310"/>
                </a:cubicBezTo>
                <a:cubicBezTo>
                  <a:pt x="2728" y="1317"/>
                  <a:pt x="2688" y="1290"/>
                  <a:pt x="2708" y="1222"/>
                </a:cubicBezTo>
                <a:cubicBezTo>
                  <a:pt x="2769" y="1222"/>
                  <a:pt x="2769" y="1222"/>
                  <a:pt x="2769" y="1222"/>
                </a:cubicBezTo>
                <a:close/>
                <a:moveTo>
                  <a:pt x="2769" y="3572"/>
                </a:moveTo>
                <a:lnTo>
                  <a:pt x="2769" y="3572"/>
                </a:lnTo>
                <a:cubicBezTo>
                  <a:pt x="2769" y="3586"/>
                  <a:pt x="2769" y="3586"/>
                  <a:pt x="2769" y="3586"/>
                </a:cubicBezTo>
                <a:cubicBezTo>
                  <a:pt x="2762" y="3586"/>
                  <a:pt x="2762" y="3586"/>
                  <a:pt x="2755" y="3586"/>
                </a:cubicBezTo>
                <a:cubicBezTo>
                  <a:pt x="2762" y="3579"/>
                  <a:pt x="2762" y="3579"/>
                  <a:pt x="2769" y="3572"/>
                </a:cubicBezTo>
                <a:close/>
                <a:moveTo>
                  <a:pt x="2769" y="3856"/>
                </a:moveTo>
                <a:lnTo>
                  <a:pt x="2769" y="3856"/>
                </a:lnTo>
                <a:cubicBezTo>
                  <a:pt x="2769" y="3984"/>
                  <a:pt x="2769" y="3984"/>
                  <a:pt x="2769" y="3984"/>
                </a:cubicBezTo>
                <a:cubicBezTo>
                  <a:pt x="2695" y="3950"/>
                  <a:pt x="2640" y="3991"/>
                  <a:pt x="2573" y="3930"/>
                </a:cubicBezTo>
                <a:cubicBezTo>
                  <a:pt x="2586" y="3883"/>
                  <a:pt x="2627" y="3869"/>
                  <a:pt x="2620" y="3809"/>
                </a:cubicBezTo>
                <a:cubicBezTo>
                  <a:pt x="2661" y="3836"/>
                  <a:pt x="2708" y="3849"/>
                  <a:pt x="2769" y="3856"/>
                </a:cubicBezTo>
                <a:close/>
                <a:moveTo>
                  <a:pt x="2769" y="4072"/>
                </a:moveTo>
                <a:lnTo>
                  <a:pt x="2769" y="4072"/>
                </a:lnTo>
                <a:cubicBezTo>
                  <a:pt x="2769" y="4112"/>
                  <a:pt x="2769" y="4112"/>
                  <a:pt x="2769" y="4112"/>
                </a:cubicBezTo>
                <a:cubicBezTo>
                  <a:pt x="2749" y="4099"/>
                  <a:pt x="2742" y="4092"/>
                  <a:pt x="2749" y="4058"/>
                </a:cubicBezTo>
                <a:cubicBezTo>
                  <a:pt x="2755" y="4065"/>
                  <a:pt x="2762" y="4065"/>
                  <a:pt x="2769" y="4072"/>
                </a:cubicBezTo>
                <a:close/>
                <a:moveTo>
                  <a:pt x="2769" y="4166"/>
                </a:moveTo>
                <a:lnTo>
                  <a:pt x="2769" y="4166"/>
                </a:lnTo>
                <a:cubicBezTo>
                  <a:pt x="2769" y="4423"/>
                  <a:pt x="2769" y="4423"/>
                  <a:pt x="2769" y="4423"/>
                </a:cubicBezTo>
                <a:cubicBezTo>
                  <a:pt x="2708" y="4423"/>
                  <a:pt x="2695" y="4389"/>
                  <a:pt x="2647" y="4376"/>
                </a:cubicBezTo>
                <a:cubicBezTo>
                  <a:pt x="2715" y="4308"/>
                  <a:pt x="2708" y="4200"/>
                  <a:pt x="2769" y="4166"/>
                </a:cubicBezTo>
                <a:close/>
                <a:moveTo>
                  <a:pt x="2769" y="4889"/>
                </a:moveTo>
                <a:lnTo>
                  <a:pt x="2769" y="4889"/>
                </a:lnTo>
                <a:cubicBezTo>
                  <a:pt x="2769" y="5112"/>
                  <a:pt x="2769" y="5112"/>
                  <a:pt x="2769" y="5112"/>
                </a:cubicBezTo>
                <a:cubicBezTo>
                  <a:pt x="2762" y="5112"/>
                  <a:pt x="2762" y="5119"/>
                  <a:pt x="2762" y="5119"/>
                </a:cubicBezTo>
                <a:cubicBezTo>
                  <a:pt x="2762" y="5119"/>
                  <a:pt x="2762" y="5119"/>
                  <a:pt x="2769" y="5125"/>
                </a:cubicBezTo>
                <a:cubicBezTo>
                  <a:pt x="2769" y="5558"/>
                  <a:pt x="2769" y="5558"/>
                  <a:pt x="2769" y="5558"/>
                </a:cubicBezTo>
                <a:cubicBezTo>
                  <a:pt x="2755" y="5578"/>
                  <a:pt x="2742" y="5591"/>
                  <a:pt x="2728" y="5605"/>
                </a:cubicBezTo>
                <a:cubicBezTo>
                  <a:pt x="2634" y="5558"/>
                  <a:pt x="2620" y="5551"/>
                  <a:pt x="2559" y="5625"/>
                </a:cubicBezTo>
                <a:cubicBezTo>
                  <a:pt x="2559" y="5254"/>
                  <a:pt x="2559" y="5254"/>
                  <a:pt x="2559" y="5254"/>
                </a:cubicBezTo>
                <a:cubicBezTo>
                  <a:pt x="2573" y="5247"/>
                  <a:pt x="2593" y="5247"/>
                  <a:pt x="2620" y="5254"/>
                </a:cubicBezTo>
                <a:cubicBezTo>
                  <a:pt x="2620" y="5233"/>
                  <a:pt x="2620" y="5213"/>
                  <a:pt x="2620" y="5193"/>
                </a:cubicBezTo>
                <a:cubicBezTo>
                  <a:pt x="2613" y="5179"/>
                  <a:pt x="2600" y="5166"/>
                  <a:pt x="2607" y="5139"/>
                </a:cubicBezTo>
                <a:cubicBezTo>
                  <a:pt x="2607" y="5132"/>
                  <a:pt x="2613" y="5132"/>
                  <a:pt x="2620" y="5132"/>
                </a:cubicBezTo>
                <a:cubicBezTo>
                  <a:pt x="2613" y="5098"/>
                  <a:pt x="2613" y="5065"/>
                  <a:pt x="2607" y="5044"/>
                </a:cubicBezTo>
                <a:cubicBezTo>
                  <a:pt x="2580" y="5038"/>
                  <a:pt x="2573" y="5031"/>
                  <a:pt x="2566" y="5011"/>
                </a:cubicBezTo>
                <a:lnTo>
                  <a:pt x="2559" y="5017"/>
                </a:lnTo>
                <a:cubicBezTo>
                  <a:pt x="2559" y="4990"/>
                  <a:pt x="2559" y="4990"/>
                  <a:pt x="2559" y="4990"/>
                </a:cubicBezTo>
                <a:cubicBezTo>
                  <a:pt x="2559" y="4997"/>
                  <a:pt x="2559" y="4997"/>
                  <a:pt x="2559" y="4997"/>
                </a:cubicBezTo>
                <a:cubicBezTo>
                  <a:pt x="2559" y="4990"/>
                  <a:pt x="2559" y="4990"/>
                  <a:pt x="2559" y="4984"/>
                </a:cubicBezTo>
                <a:cubicBezTo>
                  <a:pt x="2559" y="4822"/>
                  <a:pt x="2559" y="4822"/>
                  <a:pt x="2559" y="4822"/>
                </a:cubicBezTo>
                <a:cubicBezTo>
                  <a:pt x="2620" y="4822"/>
                  <a:pt x="2620" y="4822"/>
                  <a:pt x="2620" y="4822"/>
                </a:cubicBezTo>
                <a:cubicBezTo>
                  <a:pt x="2600" y="4923"/>
                  <a:pt x="2695" y="4916"/>
                  <a:pt x="2701" y="4990"/>
                </a:cubicBezTo>
                <a:cubicBezTo>
                  <a:pt x="2661" y="4984"/>
                  <a:pt x="2654" y="5011"/>
                  <a:pt x="2647" y="5024"/>
                </a:cubicBezTo>
                <a:cubicBezTo>
                  <a:pt x="2667" y="5044"/>
                  <a:pt x="2688" y="5065"/>
                  <a:pt x="2701" y="5078"/>
                </a:cubicBezTo>
                <a:cubicBezTo>
                  <a:pt x="2701" y="4997"/>
                  <a:pt x="2708" y="4930"/>
                  <a:pt x="2755" y="4889"/>
                </a:cubicBezTo>
                <a:cubicBezTo>
                  <a:pt x="2762" y="4889"/>
                  <a:pt x="2762" y="4889"/>
                  <a:pt x="2769" y="4889"/>
                </a:cubicBezTo>
                <a:close/>
                <a:moveTo>
                  <a:pt x="2769" y="5672"/>
                </a:moveTo>
                <a:lnTo>
                  <a:pt x="2769" y="5672"/>
                </a:lnTo>
                <a:cubicBezTo>
                  <a:pt x="2769" y="5780"/>
                  <a:pt x="2769" y="5780"/>
                  <a:pt x="2769" y="5780"/>
                </a:cubicBezTo>
                <a:lnTo>
                  <a:pt x="2762" y="5780"/>
                </a:lnTo>
                <a:cubicBezTo>
                  <a:pt x="2749" y="5801"/>
                  <a:pt x="2722" y="5807"/>
                  <a:pt x="2695" y="5794"/>
                </a:cubicBezTo>
                <a:cubicBezTo>
                  <a:pt x="2769" y="5760"/>
                  <a:pt x="2708" y="5720"/>
                  <a:pt x="2749" y="5672"/>
                </a:cubicBezTo>
                <a:cubicBezTo>
                  <a:pt x="2755" y="5672"/>
                  <a:pt x="2762" y="5672"/>
                  <a:pt x="2769" y="5672"/>
                </a:cubicBezTo>
                <a:close/>
                <a:moveTo>
                  <a:pt x="2769" y="5875"/>
                </a:moveTo>
                <a:lnTo>
                  <a:pt x="2769" y="5875"/>
                </a:lnTo>
                <a:cubicBezTo>
                  <a:pt x="2769" y="5990"/>
                  <a:pt x="2769" y="5990"/>
                  <a:pt x="2769" y="5990"/>
                </a:cubicBezTo>
                <a:cubicBezTo>
                  <a:pt x="2762" y="5996"/>
                  <a:pt x="2755" y="5996"/>
                  <a:pt x="2749" y="5996"/>
                </a:cubicBezTo>
                <a:cubicBezTo>
                  <a:pt x="2681" y="6078"/>
                  <a:pt x="2620" y="6159"/>
                  <a:pt x="2559" y="6240"/>
                </a:cubicBezTo>
                <a:cubicBezTo>
                  <a:pt x="2559" y="6125"/>
                  <a:pt x="2559" y="6125"/>
                  <a:pt x="2559" y="6125"/>
                </a:cubicBezTo>
                <a:cubicBezTo>
                  <a:pt x="2607" y="6057"/>
                  <a:pt x="2647" y="5990"/>
                  <a:pt x="2695" y="5915"/>
                </a:cubicBezTo>
                <a:cubicBezTo>
                  <a:pt x="2708" y="5915"/>
                  <a:pt x="2708" y="5915"/>
                  <a:pt x="2708" y="5915"/>
                </a:cubicBezTo>
                <a:cubicBezTo>
                  <a:pt x="2708" y="5909"/>
                  <a:pt x="2701" y="5895"/>
                  <a:pt x="2708" y="5875"/>
                </a:cubicBezTo>
                <a:cubicBezTo>
                  <a:pt x="2735" y="5888"/>
                  <a:pt x="2755" y="5888"/>
                  <a:pt x="2769" y="5875"/>
                </a:cubicBezTo>
                <a:close/>
                <a:moveTo>
                  <a:pt x="2769" y="6348"/>
                </a:moveTo>
                <a:lnTo>
                  <a:pt x="2769" y="6348"/>
                </a:lnTo>
                <a:cubicBezTo>
                  <a:pt x="2769" y="6543"/>
                  <a:pt x="2769" y="6543"/>
                  <a:pt x="2769" y="6543"/>
                </a:cubicBezTo>
                <a:cubicBezTo>
                  <a:pt x="2762" y="6543"/>
                  <a:pt x="2755" y="6543"/>
                  <a:pt x="2749" y="6543"/>
                </a:cubicBezTo>
                <a:cubicBezTo>
                  <a:pt x="2742" y="6570"/>
                  <a:pt x="2749" y="6584"/>
                  <a:pt x="2769" y="6591"/>
                </a:cubicBezTo>
                <a:cubicBezTo>
                  <a:pt x="2769" y="6604"/>
                  <a:pt x="2769" y="6604"/>
                  <a:pt x="2769" y="6604"/>
                </a:cubicBezTo>
                <a:cubicBezTo>
                  <a:pt x="2749" y="6631"/>
                  <a:pt x="2715" y="6604"/>
                  <a:pt x="2722" y="6570"/>
                </a:cubicBezTo>
                <a:cubicBezTo>
                  <a:pt x="2654" y="6564"/>
                  <a:pt x="2701" y="6665"/>
                  <a:pt x="2620" y="6645"/>
                </a:cubicBezTo>
                <a:cubicBezTo>
                  <a:pt x="2613" y="6699"/>
                  <a:pt x="2667" y="6692"/>
                  <a:pt x="2647" y="6766"/>
                </a:cubicBezTo>
                <a:cubicBezTo>
                  <a:pt x="2620" y="6759"/>
                  <a:pt x="2607" y="6773"/>
                  <a:pt x="2600" y="6786"/>
                </a:cubicBezTo>
                <a:cubicBezTo>
                  <a:pt x="2580" y="6766"/>
                  <a:pt x="2573" y="6746"/>
                  <a:pt x="2559" y="6726"/>
                </a:cubicBezTo>
                <a:cubicBezTo>
                  <a:pt x="2559" y="6516"/>
                  <a:pt x="2559" y="6516"/>
                  <a:pt x="2559" y="6516"/>
                </a:cubicBezTo>
                <a:cubicBezTo>
                  <a:pt x="2573" y="6516"/>
                  <a:pt x="2593" y="6476"/>
                  <a:pt x="2620" y="6516"/>
                </a:cubicBezTo>
                <a:cubicBezTo>
                  <a:pt x="2701" y="6503"/>
                  <a:pt x="2708" y="6422"/>
                  <a:pt x="2701" y="6321"/>
                </a:cubicBezTo>
                <a:cubicBezTo>
                  <a:pt x="2722" y="6327"/>
                  <a:pt x="2742" y="6341"/>
                  <a:pt x="2769" y="6348"/>
                </a:cubicBezTo>
                <a:close/>
                <a:moveTo>
                  <a:pt x="2769" y="7219"/>
                </a:moveTo>
                <a:lnTo>
                  <a:pt x="2769" y="7219"/>
                </a:lnTo>
                <a:cubicBezTo>
                  <a:pt x="2769" y="7388"/>
                  <a:pt x="2769" y="7388"/>
                  <a:pt x="2769" y="7388"/>
                </a:cubicBezTo>
                <a:cubicBezTo>
                  <a:pt x="2742" y="7381"/>
                  <a:pt x="2715" y="7374"/>
                  <a:pt x="2695" y="7394"/>
                </a:cubicBezTo>
                <a:cubicBezTo>
                  <a:pt x="2688" y="7307"/>
                  <a:pt x="2715" y="7246"/>
                  <a:pt x="2769" y="7219"/>
                </a:cubicBezTo>
                <a:close/>
                <a:moveTo>
                  <a:pt x="2769" y="7651"/>
                </a:moveTo>
                <a:lnTo>
                  <a:pt x="2769" y="7651"/>
                </a:lnTo>
                <a:cubicBezTo>
                  <a:pt x="2769" y="7813"/>
                  <a:pt x="2769" y="7813"/>
                  <a:pt x="2769" y="7813"/>
                </a:cubicBezTo>
                <a:cubicBezTo>
                  <a:pt x="2728" y="7772"/>
                  <a:pt x="2708" y="7671"/>
                  <a:pt x="2769" y="7651"/>
                </a:cubicBezTo>
                <a:close/>
                <a:moveTo>
                  <a:pt x="2769" y="7820"/>
                </a:moveTo>
                <a:lnTo>
                  <a:pt x="2769" y="7820"/>
                </a:lnTo>
                <a:cubicBezTo>
                  <a:pt x="2769" y="8191"/>
                  <a:pt x="2769" y="8191"/>
                  <a:pt x="2769" y="8191"/>
                </a:cubicBezTo>
                <a:cubicBezTo>
                  <a:pt x="2722" y="8191"/>
                  <a:pt x="2688" y="8184"/>
                  <a:pt x="2728" y="8137"/>
                </a:cubicBezTo>
                <a:cubicBezTo>
                  <a:pt x="2708" y="8151"/>
                  <a:pt x="2688" y="8164"/>
                  <a:pt x="2654" y="8164"/>
                </a:cubicBezTo>
                <a:cubicBezTo>
                  <a:pt x="2667" y="8184"/>
                  <a:pt x="2681" y="8205"/>
                  <a:pt x="2681" y="8238"/>
                </a:cubicBezTo>
                <a:cubicBezTo>
                  <a:pt x="2640" y="8259"/>
                  <a:pt x="2600" y="8272"/>
                  <a:pt x="2559" y="8279"/>
                </a:cubicBezTo>
                <a:cubicBezTo>
                  <a:pt x="2559" y="7867"/>
                  <a:pt x="2559" y="7867"/>
                  <a:pt x="2559" y="7867"/>
                </a:cubicBezTo>
                <a:cubicBezTo>
                  <a:pt x="2580" y="7881"/>
                  <a:pt x="2586" y="7901"/>
                  <a:pt x="2580" y="7941"/>
                </a:cubicBezTo>
                <a:cubicBezTo>
                  <a:pt x="2586" y="7935"/>
                  <a:pt x="2593" y="7935"/>
                  <a:pt x="2607" y="7928"/>
                </a:cubicBezTo>
                <a:cubicBezTo>
                  <a:pt x="2607" y="7914"/>
                  <a:pt x="2613" y="7901"/>
                  <a:pt x="2620" y="7887"/>
                </a:cubicBezTo>
                <a:cubicBezTo>
                  <a:pt x="2640" y="7881"/>
                  <a:pt x="2667" y="7901"/>
                  <a:pt x="2688" y="7921"/>
                </a:cubicBezTo>
                <a:cubicBezTo>
                  <a:pt x="2695" y="7921"/>
                  <a:pt x="2701" y="7921"/>
                  <a:pt x="2708" y="7921"/>
                </a:cubicBezTo>
                <a:cubicBezTo>
                  <a:pt x="2755" y="7914"/>
                  <a:pt x="2715" y="7826"/>
                  <a:pt x="2769" y="7820"/>
                </a:cubicBezTo>
                <a:close/>
                <a:moveTo>
                  <a:pt x="2769" y="8846"/>
                </a:moveTo>
                <a:lnTo>
                  <a:pt x="2769" y="8846"/>
                </a:lnTo>
                <a:cubicBezTo>
                  <a:pt x="2769" y="9130"/>
                  <a:pt x="2769" y="9130"/>
                  <a:pt x="2769" y="9130"/>
                </a:cubicBezTo>
                <a:cubicBezTo>
                  <a:pt x="2762" y="9130"/>
                  <a:pt x="2762" y="9130"/>
                  <a:pt x="2755" y="9130"/>
                </a:cubicBezTo>
                <a:cubicBezTo>
                  <a:pt x="2715" y="9143"/>
                  <a:pt x="2735" y="9150"/>
                  <a:pt x="2755" y="9163"/>
                </a:cubicBezTo>
                <a:cubicBezTo>
                  <a:pt x="2755" y="9163"/>
                  <a:pt x="2762" y="9163"/>
                  <a:pt x="2769" y="9157"/>
                </a:cubicBezTo>
                <a:cubicBezTo>
                  <a:pt x="2769" y="9237"/>
                  <a:pt x="2769" y="9237"/>
                  <a:pt x="2769" y="9237"/>
                </a:cubicBezTo>
                <a:cubicBezTo>
                  <a:pt x="2695" y="9270"/>
                  <a:pt x="2613" y="9284"/>
                  <a:pt x="2580" y="9277"/>
                </a:cubicBezTo>
                <a:cubicBezTo>
                  <a:pt x="2580" y="9297"/>
                  <a:pt x="2573" y="9311"/>
                  <a:pt x="2559" y="9331"/>
                </a:cubicBezTo>
                <a:cubicBezTo>
                  <a:pt x="2559" y="8785"/>
                  <a:pt x="2559" y="8785"/>
                  <a:pt x="2559" y="8785"/>
                </a:cubicBezTo>
                <a:cubicBezTo>
                  <a:pt x="2627" y="8812"/>
                  <a:pt x="2695" y="8826"/>
                  <a:pt x="2769" y="8846"/>
                </a:cubicBezTo>
                <a:close/>
                <a:moveTo>
                  <a:pt x="2559" y="8738"/>
                </a:moveTo>
                <a:lnTo>
                  <a:pt x="2559" y="8738"/>
                </a:lnTo>
                <a:cubicBezTo>
                  <a:pt x="2559" y="8542"/>
                  <a:pt x="2559" y="8542"/>
                  <a:pt x="2559" y="8542"/>
                </a:cubicBezTo>
                <a:cubicBezTo>
                  <a:pt x="2620" y="8596"/>
                  <a:pt x="2634" y="8630"/>
                  <a:pt x="2600" y="8738"/>
                </a:cubicBezTo>
                <a:cubicBezTo>
                  <a:pt x="2580" y="8738"/>
                  <a:pt x="2573" y="8738"/>
                  <a:pt x="2559" y="8738"/>
                </a:cubicBezTo>
                <a:close/>
                <a:moveTo>
                  <a:pt x="2559" y="7867"/>
                </a:moveTo>
                <a:lnTo>
                  <a:pt x="2559" y="7867"/>
                </a:lnTo>
                <a:cubicBezTo>
                  <a:pt x="2593" y="7847"/>
                  <a:pt x="2681" y="7881"/>
                  <a:pt x="2667" y="7813"/>
                </a:cubicBezTo>
                <a:cubicBezTo>
                  <a:pt x="2607" y="7820"/>
                  <a:pt x="2613" y="7752"/>
                  <a:pt x="2559" y="7745"/>
                </a:cubicBezTo>
                <a:cubicBezTo>
                  <a:pt x="2559" y="7867"/>
                  <a:pt x="2559" y="7867"/>
                  <a:pt x="2559" y="7867"/>
                </a:cubicBezTo>
                <a:close/>
                <a:moveTo>
                  <a:pt x="2559" y="6422"/>
                </a:moveTo>
                <a:lnTo>
                  <a:pt x="2559" y="6422"/>
                </a:lnTo>
                <a:cubicBezTo>
                  <a:pt x="2573" y="6402"/>
                  <a:pt x="2580" y="6388"/>
                  <a:pt x="2573" y="6348"/>
                </a:cubicBezTo>
                <a:cubicBezTo>
                  <a:pt x="2566" y="6348"/>
                  <a:pt x="2566" y="6341"/>
                  <a:pt x="2559" y="6341"/>
                </a:cubicBezTo>
                <a:cubicBezTo>
                  <a:pt x="2559" y="6422"/>
                  <a:pt x="2559" y="6422"/>
                  <a:pt x="2559" y="6422"/>
                </a:cubicBezTo>
                <a:close/>
                <a:moveTo>
                  <a:pt x="2559" y="4349"/>
                </a:moveTo>
                <a:lnTo>
                  <a:pt x="2559" y="4349"/>
                </a:lnTo>
                <a:cubicBezTo>
                  <a:pt x="2566" y="4362"/>
                  <a:pt x="2580" y="4369"/>
                  <a:pt x="2600" y="4376"/>
                </a:cubicBezTo>
                <a:cubicBezTo>
                  <a:pt x="2593" y="4308"/>
                  <a:pt x="2681" y="4329"/>
                  <a:pt x="2647" y="4227"/>
                </a:cubicBezTo>
                <a:cubicBezTo>
                  <a:pt x="2613" y="4234"/>
                  <a:pt x="2586" y="4234"/>
                  <a:pt x="2559" y="4227"/>
                </a:cubicBezTo>
                <a:cubicBezTo>
                  <a:pt x="2559" y="4349"/>
                  <a:pt x="2559" y="4349"/>
                  <a:pt x="2559" y="4349"/>
                </a:cubicBezTo>
                <a:close/>
                <a:moveTo>
                  <a:pt x="2559" y="3268"/>
                </a:moveTo>
                <a:lnTo>
                  <a:pt x="2559" y="3268"/>
                </a:lnTo>
                <a:cubicBezTo>
                  <a:pt x="2559" y="3208"/>
                  <a:pt x="2559" y="3208"/>
                  <a:pt x="2559" y="3208"/>
                </a:cubicBezTo>
                <a:cubicBezTo>
                  <a:pt x="2573" y="3208"/>
                  <a:pt x="2586" y="3208"/>
                  <a:pt x="2600" y="3214"/>
                </a:cubicBezTo>
                <a:cubicBezTo>
                  <a:pt x="2600" y="3208"/>
                  <a:pt x="2600" y="3201"/>
                  <a:pt x="2600" y="3194"/>
                </a:cubicBezTo>
                <a:cubicBezTo>
                  <a:pt x="2634" y="3194"/>
                  <a:pt x="2667" y="3201"/>
                  <a:pt x="2674" y="3167"/>
                </a:cubicBezTo>
                <a:cubicBezTo>
                  <a:pt x="2735" y="3174"/>
                  <a:pt x="2722" y="3248"/>
                  <a:pt x="2722" y="3316"/>
                </a:cubicBezTo>
                <a:cubicBezTo>
                  <a:pt x="2674" y="3309"/>
                  <a:pt x="2640" y="3309"/>
                  <a:pt x="2620" y="3289"/>
                </a:cubicBezTo>
                <a:cubicBezTo>
                  <a:pt x="2593" y="3295"/>
                  <a:pt x="2573" y="3289"/>
                  <a:pt x="2559" y="3268"/>
                </a:cubicBezTo>
                <a:close/>
                <a:moveTo>
                  <a:pt x="2559" y="2661"/>
                </a:moveTo>
                <a:lnTo>
                  <a:pt x="2559" y="2661"/>
                </a:lnTo>
                <a:cubicBezTo>
                  <a:pt x="2559" y="2553"/>
                  <a:pt x="2559" y="2553"/>
                  <a:pt x="2559" y="2553"/>
                </a:cubicBezTo>
                <a:cubicBezTo>
                  <a:pt x="2613" y="2586"/>
                  <a:pt x="2593" y="2613"/>
                  <a:pt x="2580" y="2674"/>
                </a:cubicBezTo>
                <a:cubicBezTo>
                  <a:pt x="2573" y="2667"/>
                  <a:pt x="2566" y="2667"/>
                  <a:pt x="2559" y="2661"/>
                </a:cubicBezTo>
                <a:close/>
                <a:moveTo>
                  <a:pt x="2634" y="2276"/>
                </a:moveTo>
                <a:lnTo>
                  <a:pt x="2634" y="2276"/>
                </a:lnTo>
                <a:cubicBezTo>
                  <a:pt x="2654" y="2235"/>
                  <a:pt x="2695" y="2208"/>
                  <a:pt x="2708" y="2154"/>
                </a:cubicBezTo>
                <a:cubicBezTo>
                  <a:pt x="2674" y="2154"/>
                  <a:pt x="2674" y="2127"/>
                  <a:pt x="2634" y="2134"/>
                </a:cubicBezTo>
                <a:cubicBezTo>
                  <a:pt x="2661" y="2222"/>
                  <a:pt x="2526" y="2242"/>
                  <a:pt x="2634" y="2276"/>
                </a:cubicBezTo>
                <a:close/>
                <a:moveTo>
                  <a:pt x="2559" y="345"/>
                </a:moveTo>
                <a:lnTo>
                  <a:pt x="2559" y="345"/>
                </a:lnTo>
                <a:cubicBezTo>
                  <a:pt x="2559" y="426"/>
                  <a:pt x="2559" y="426"/>
                  <a:pt x="2559" y="426"/>
                </a:cubicBezTo>
                <a:cubicBezTo>
                  <a:pt x="2553" y="412"/>
                  <a:pt x="2546" y="399"/>
                  <a:pt x="2539" y="378"/>
                </a:cubicBezTo>
                <a:cubicBezTo>
                  <a:pt x="2539" y="351"/>
                  <a:pt x="2539" y="351"/>
                  <a:pt x="2539" y="351"/>
                </a:cubicBezTo>
                <a:cubicBezTo>
                  <a:pt x="2546" y="351"/>
                  <a:pt x="2553" y="345"/>
                  <a:pt x="2559" y="345"/>
                </a:cubicBezTo>
                <a:close/>
                <a:moveTo>
                  <a:pt x="2559" y="486"/>
                </a:moveTo>
                <a:lnTo>
                  <a:pt x="2559" y="486"/>
                </a:lnTo>
                <a:cubicBezTo>
                  <a:pt x="2559" y="567"/>
                  <a:pt x="2559" y="567"/>
                  <a:pt x="2559" y="567"/>
                </a:cubicBezTo>
                <a:cubicBezTo>
                  <a:pt x="2553" y="561"/>
                  <a:pt x="2546" y="561"/>
                  <a:pt x="2539" y="561"/>
                </a:cubicBezTo>
                <a:cubicBezTo>
                  <a:pt x="2539" y="507"/>
                  <a:pt x="2539" y="507"/>
                  <a:pt x="2539" y="507"/>
                </a:cubicBezTo>
                <a:cubicBezTo>
                  <a:pt x="2546" y="500"/>
                  <a:pt x="2553" y="493"/>
                  <a:pt x="2559" y="486"/>
                </a:cubicBezTo>
                <a:close/>
                <a:moveTo>
                  <a:pt x="2559" y="2553"/>
                </a:moveTo>
                <a:lnTo>
                  <a:pt x="2559" y="2553"/>
                </a:lnTo>
                <a:cubicBezTo>
                  <a:pt x="2559" y="2661"/>
                  <a:pt x="2559" y="2661"/>
                  <a:pt x="2559" y="2661"/>
                </a:cubicBezTo>
                <a:cubicBezTo>
                  <a:pt x="2553" y="2661"/>
                  <a:pt x="2546" y="2654"/>
                  <a:pt x="2539" y="2647"/>
                </a:cubicBezTo>
                <a:cubicBezTo>
                  <a:pt x="2539" y="2566"/>
                  <a:pt x="2539" y="2566"/>
                  <a:pt x="2539" y="2566"/>
                </a:cubicBezTo>
                <a:cubicBezTo>
                  <a:pt x="2546" y="2559"/>
                  <a:pt x="2553" y="2559"/>
                  <a:pt x="2559" y="2553"/>
                </a:cubicBezTo>
                <a:close/>
                <a:moveTo>
                  <a:pt x="2559" y="3208"/>
                </a:moveTo>
                <a:lnTo>
                  <a:pt x="2559" y="3208"/>
                </a:lnTo>
                <a:cubicBezTo>
                  <a:pt x="2559" y="3268"/>
                  <a:pt x="2559" y="3268"/>
                  <a:pt x="2559" y="3268"/>
                </a:cubicBezTo>
                <a:cubicBezTo>
                  <a:pt x="2553" y="3262"/>
                  <a:pt x="2546" y="3248"/>
                  <a:pt x="2539" y="3235"/>
                </a:cubicBezTo>
                <a:cubicBezTo>
                  <a:pt x="2539" y="3194"/>
                  <a:pt x="2539" y="3194"/>
                  <a:pt x="2539" y="3194"/>
                </a:cubicBezTo>
                <a:cubicBezTo>
                  <a:pt x="2546" y="3201"/>
                  <a:pt x="2553" y="3201"/>
                  <a:pt x="2559" y="3208"/>
                </a:cubicBezTo>
                <a:close/>
                <a:moveTo>
                  <a:pt x="2559" y="4227"/>
                </a:moveTo>
                <a:lnTo>
                  <a:pt x="2559" y="4227"/>
                </a:lnTo>
                <a:cubicBezTo>
                  <a:pt x="2559" y="4349"/>
                  <a:pt x="2559" y="4349"/>
                  <a:pt x="2559" y="4349"/>
                </a:cubicBezTo>
                <a:cubicBezTo>
                  <a:pt x="2553" y="4335"/>
                  <a:pt x="2546" y="4329"/>
                  <a:pt x="2539" y="4322"/>
                </a:cubicBezTo>
                <a:cubicBezTo>
                  <a:pt x="2539" y="4220"/>
                  <a:pt x="2539" y="4220"/>
                  <a:pt x="2539" y="4220"/>
                </a:cubicBezTo>
                <a:cubicBezTo>
                  <a:pt x="2546" y="4227"/>
                  <a:pt x="2553" y="4227"/>
                  <a:pt x="2559" y="4227"/>
                </a:cubicBezTo>
                <a:close/>
                <a:moveTo>
                  <a:pt x="2559" y="4822"/>
                </a:moveTo>
                <a:lnTo>
                  <a:pt x="2559" y="4822"/>
                </a:lnTo>
                <a:cubicBezTo>
                  <a:pt x="2559" y="4984"/>
                  <a:pt x="2559" y="4984"/>
                  <a:pt x="2559" y="4984"/>
                </a:cubicBezTo>
                <a:cubicBezTo>
                  <a:pt x="2553" y="4970"/>
                  <a:pt x="2553" y="4957"/>
                  <a:pt x="2539" y="4950"/>
                </a:cubicBezTo>
                <a:cubicBezTo>
                  <a:pt x="2539" y="4822"/>
                  <a:pt x="2539" y="4822"/>
                  <a:pt x="2539" y="4822"/>
                </a:cubicBezTo>
                <a:cubicBezTo>
                  <a:pt x="2559" y="4822"/>
                  <a:pt x="2559" y="4822"/>
                  <a:pt x="2559" y="4822"/>
                </a:cubicBezTo>
                <a:close/>
                <a:moveTo>
                  <a:pt x="2559" y="4990"/>
                </a:moveTo>
                <a:lnTo>
                  <a:pt x="2559" y="4990"/>
                </a:lnTo>
                <a:cubicBezTo>
                  <a:pt x="2553" y="4990"/>
                  <a:pt x="2546" y="4984"/>
                  <a:pt x="2539" y="4977"/>
                </a:cubicBezTo>
                <a:cubicBezTo>
                  <a:pt x="2539" y="5038"/>
                  <a:pt x="2539" y="5038"/>
                  <a:pt x="2539" y="5038"/>
                </a:cubicBezTo>
                <a:cubicBezTo>
                  <a:pt x="2546" y="5031"/>
                  <a:pt x="2553" y="5024"/>
                  <a:pt x="2559" y="5017"/>
                </a:cubicBezTo>
                <a:cubicBezTo>
                  <a:pt x="2559" y="4990"/>
                  <a:pt x="2559" y="4990"/>
                  <a:pt x="2559" y="4990"/>
                </a:cubicBezTo>
                <a:close/>
                <a:moveTo>
                  <a:pt x="2559" y="5254"/>
                </a:moveTo>
                <a:lnTo>
                  <a:pt x="2559" y="5254"/>
                </a:lnTo>
                <a:cubicBezTo>
                  <a:pt x="2559" y="5625"/>
                  <a:pt x="2559" y="5625"/>
                  <a:pt x="2559" y="5625"/>
                </a:cubicBezTo>
                <a:cubicBezTo>
                  <a:pt x="2553" y="5625"/>
                  <a:pt x="2553" y="5625"/>
                  <a:pt x="2553" y="5625"/>
                </a:cubicBezTo>
                <a:cubicBezTo>
                  <a:pt x="2546" y="5625"/>
                  <a:pt x="2546" y="5625"/>
                  <a:pt x="2539" y="5625"/>
                </a:cubicBezTo>
                <a:cubicBezTo>
                  <a:pt x="2539" y="5274"/>
                  <a:pt x="2539" y="5274"/>
                  <a:pt x="2539" y="5274"/>
                </a:cubicBezTo>
                <a:cubicBezTo>
                  <a:pt x="2546" y="5267"/>
                  <a:pt x="2546" y="5260"/>
                  <a:pt x="2559" y="5254"/>
                </a:cubicBezTo>
                <a:close/>
                <a:moveTo>
                  <a:pt x="2559" y="6125"/>
                </a:moveTo>
                <a:lnTo>
                  <a:pt x="2559" y="6125"/>
                </a:lnTo>
                <a:cubicBezTo>
                  <a:pt x="2559" y="6240"/>
                  <a:pt x="2559" y="6240"/>
                  <a:pt x="2559" y="6240"/>
                </a:cubicBezTo>
                <a:cubicBezTo>
                  <a:pt x="2553" y="6253"/>
                  <a:pt x="2546" y="6260"/>
                  <a:pt x="2539" y="6267"/>
                </a:cubicBezTo>
                <a:cubicBezTo>
                  <a:pt x="2539" y="6152"/>
                  <a:pt x="2539" y="6152"/>
                  <a:pt x="2539" y="6152"/>
                </a:cubicBezTo>
                <a:cubicBezTo>
                  <a:pt x="2546" y="6145"/>
                  <a:pt x="2553" y="6132"/>
                  <a:pt x="2559" y="6125"/>
                </a:cubicBezTo>
                <a:close/>
                <a:moveTo>
                  <a:pt x="2559" y="6341"/>
                </a:moveTo>
                <a:lnTo>
                  <a:pt x="2559" y="6341"/>
                </a:lnTo>
                <a:cubicBezTo>
                  <a:pt x="2559" y="6422"/>
                  <a:pt x="2559" y="6422"/>
                  <a:pt x="2559" y="6422"/>
                </a:cubicBezTo>
                <a:cubicBezTo>
                  <a:pt x="2546" y="6442"/>
                  <a:pt x="2539" y="6456"/>
                  <a:pt x="2546" y="6496"/>
                </a:cubicBezTo>
                <a:cubicBezTo>
                  <a:pt x="2553" y="6510"/>
                  <a:pt x="2553" y="6510"/>
                  <a:pt x="2559" y="6516"/>
                </a:cubicBezTo>
                <a:cubicBezTo>
                  <a:pt x="2559" y="6726"/>
                  <a:pt x="2559" y="6726"/>
                  <a:pt x="2559" y="6726"/>
                </a:cubicBezTo>
                <a:cubicBezTo>
                  <a:pt x="2553" y="6705"/>
                  <a:pt x="2546" y="6692"/>
                  <a:pt x="2539" y="6678"/>
                </a:cubicBezTo>
                <a:cubicBezTo>
                  <a:pt x="2539" y="6334"/>
                  <a:pt x="2539" y="6334"/>
                  <a:pt x="2539" y="6334"/>
                </a:cubicBezTo>
                <a:cubicBezTo>
                  <a:pt x="2546" y="6334"/>
                  <a:pt x="2553" y="6341"/>
                  <a:pt x="2559" y="6341"/>
                </a:cubicBezTo>
                <a:close/>
                <a:moveTo>
                  <a:pt x="2559" y="7745"/>
                </a:moveTo>
                <a:lnTo>
                  <a:pt x="2559" y="7745"/>
                </a:lnTo>
                <a:cubicBezTo>
                  <a:pt x="2559" y="7867"/>
                  <a:pt x="2559" y="7867"/>
                  <a:pt x="2559" y="7867"/>
                </a:cubicBezTo>
                <a:cubicBezTo>
                  <a:pt x="2559" y="8279"/>
                  <a:pt x="2559" y="8279"/>
                  <a:pt x="2559" y="8279"/>
                </a:cubicBezTo>
                <a:cubicBezTo>
                  <a:pt x="2553" y="8279"/>
                  <a:pt x="2546" y="8279"/>
                  <a:pt x="2539" y="8279"/>
                </a:cubicBezTo>
                <a:cubicBezTo>
                  <a:pt x="2539" y="7813"/>
                  <a:pt x="2539" y="7813"/>
                  <a:pt x="2539" y="7813"/>
                </a:cubicBezTo>
                <a:lnTo>
                  <a:pt x="2546" y="7813"/>
                </a:lnTo>
                <a:lnTo>
                  <a:pt x="2539" y="7806"/>
                </a:lnTo>
                <a:cubicBezTo>
                  <a:pt x="2539" y="7752"/>
                  <a:pt x="2539" y="7752"/>
                  <a:pt x="2539" y="7752"/>
                </a:cubicBezTo>
                <a:cubicBezTo>
                  <a:pt x="2546" y="7745"/>
                  <a:pt x="2553" y="7745"/>
                  <a:pt x="2559" y="7745"/>
                </a:cubicBezTo>
                <a:close/>
                <a:moveTo>
                  <a:pt x="2559" y="8542"/>
                </a:moveTo>
                <a:lnTo>
                  <a:pt x="2559" y="8542"/>
                </a:lnTo>
                <a:cubicBezTo>
                  <a:pt x="2559" y="8738"/>
                  <a:pt x="2559" y="8738"/>
                  <a:pt x="2559" y="8738"/>
                </a:cubicBezTo>
                <a:cubicBezTo>
                  <a:pt x="2553" y="8738"/>
                  <a:pt x="2546" y="8738"/>
                  <a:pt x="2539" y="8738"/>
                </a:cubicBezTo>
                <a:cubicBezTo>
                  <a:pt x="2539" y="8529"/>
                  <a:pt x="2539" y="8529"/>
                  <a:pt x="2539" y="8529"/>
                </a:cubicBezTo>
                <a:cubicBezTo>
                  <a:pt x="2546" y="8535"/>
                  <a:pt x="2553" y="8535"/>
                  <a:pt x="2559" y="8542"/>
                </a:cubicBezTo>
                <a:close/>
                <a:moveTo>
                  <a:pt x="2559" y="8785"/>
                </a:moveTo>
                <a:lnTo>
                  <a:pt x="2559" y="8785"/>
                </a:lnTo>
                <a:cubicBezTo>
                  <a:pt x="2559" y="9331"/>
                  <a:pt x="2559" y="9331"/>
                  <a:pt x="2559" y="9331"/>
                </a:cubicBezTo>
                <a:cubicBezTo>
                  <a:pt x="2553" y="9338"/>
                  <a:pt x="2546" y="9345"/>
                  <a:pt x="2539" y="9351"/>
                </a:cubicBezTo>
                <a:cubicBezTo>
                  <a:pt x="2539" y="8799"/>
                  <a:pt x="2539" y="8799"/>
                  <a:pt x="2539" y="8799"/>
                </a:cubicBezTo>
                <a:cubicBezTo>
                  <a:pt x="2546" y="8799"/>
                  <a:pt x="2553" y="8792"/>
                  <a:pt x="2553" y="8785"/>
                </a:cubicBezTo>
                <a:cubicBezTo>
                  <a:pt x="2559" y="8785"/>
                  <a:pt x="2559" y="8785"/>
                  <a:pt x="2559" y="8785"/>
                </a:cubicBezTo>
                <a:close/>
                <a:moveTo>
                  <a:pt x="2539" y="7691"/>
                </a:moveTo>
                <a:lnTo>
                  <a:pt x="2539" y="7691"/>
                </a:lnTo>
                <a:cubicBezTo>
                  <a:pt x="2539" y="7577"/>
                  <a:pt x="2539" y="7577"/>
                  <a:pt x="2539" y="7577"/>
                </a:cubicBezTo>
                <a:cubicBezTo>
                  <a:pt x="2546" y="7610"/>
                  <a:pt x="2546" y="7644"/>
                  <a:pt x="2546" y="7691"/>
                </a:cubicBezTo>
                <a:lnTo>
                  <a:pt x="2539" y="7691"/>
                </a:lnTo>
                <a:close/>
                <a:moveTo>
                  <a:pt x="2539" y="4052"/>
                </a:moveTo>
                <a:lnTo>
                  <a:pt x="2539" y="4052"/>
                </a:lnTo>
                <a:cubicBezTo>
                  <a:pt x="2539" y="4004"/>
                  <a:pt x="2539" y="4004"/>
                  <a:pt x="2539" y="4004"/>
                </a:cubicBezTo>
                <a:cubicBezTo>
                  <a:pt x="2546" y="4004"/>
                  <a:pt x="2546" y="4004"/>
                  <a:pt x="2546" y="4004"/>
                </a:cubicBezTo>
                <a:cubicBezTo>
                  <a:pt x="2553" y="4025"/>
                  <a:pt x="2546" y="4045"/>
                  <a:pt x="2539" y="4052"/>
                </a:cubicBezTo>
                <a:close/>
                <a:moveTo>
                  <a:pt x="2539" y="3376"/>
                </a:moveTo>
                <a:lnTo>
                  <a:pt x="2539" y="3376"/>
                </a:lnTo>
                <a:cubicBezTo>
                  <a:pt x="2539" y="3343"/>
                  <a:pt x="2539" y="3343"/>
                  <a:pt x="2539" y="3343"/>
                </a:cubicBezTo>
                <a:lnTo>
                  <a:pt x="2546" y="3343"/>
                </a:lnTo>
                <a:cubicBezTo>
                  <a:pt x="2546" y="3356"/>
                  <a:pt x="2546" y="3370"/>
                  <a:pt x="2539" y="3376"/>
                </a:cubicBezTo>
                <a:close/>
                <a:moveTo>
                  <a:pt x="2539" y="351"/>
                </a:moveTo>
                <a:lnTo>
                  <a:pt x="2539" y="351"/>
                </a:lnTo>
                <a:cubicBezTo>
                  <a:pt x="2539" y="378"/>
                  <a:pt x="2539" y="378"/>
                  <a:pt x="2539" y="378"/>
                </a:cubicBezTo>
                <a:cubicBezTo>
                  <a:pt x="2532" y="358"/>
                  <a:pt x="2532" y="358"/>
                  <a:pt x="2532" y="358"/>
                </a:cubicBezTo>
                <a:cubicBezTo>
                  <a:pt x="2532" y="358"/>
                  <a:pt x="2539" y="358"/>
                  <a:pt x="2539" y="351"/>
                </a:cubicBezTo>
                <a:close/>
                <a:moveTo>
                  <a:pt x="2539" y="507"/>
                </a:moveTo>
                <a:lnTo>
                  <a:pt x="2539" y="507"/>
                </a:lnTo>
                <a:cubicBezTo>
                  <a:pt x="2539" y="561"/>
                  <a:pt x="2539" y="561"/>
                  <a:pt x="2539" y="561"/>
                </a:cubicBezTo>
                <a:cubicBezTo>
                  <a:pt x="2532" y="561"/>
                  <a:pt x="2532" y="554"/>
                  <a:pt x="2526" y="554"/>
                </a:cubicBezTo>
                <a:cubicBezTo>
                  <a:pt x="2526" y="520"/>
                  <a:pt x="2526" y="520"/>
                  <a:pt x="2526" y="520"/>
                </a:cubicBezTo>
                <a:cubicBezTo>
                  <a:pt x="2532" y="513"/>
                  <a:pt x="2532" y="507"/>
                  <a:pt x="2539" y="507"/>
                </a:cubicBezTo>
                <a:close/>
                <a:moveTo>
                  <a:pt x="2539" y="2566"/>
                </a:moveTo>
                <a:lnTo>
                  <a:pt x="2539" y="2566"/>
                </a:lnTo>
                <a:cubicBezTo>
                  <a:pt x="2539" y="2647"/>
                  <a:pt x="2539" y="2647"/>
                  <a:pt x="2539" y="2647"/>
                </a:cubicBezTo>
                <a:cubicBezTo>
                  <a:pt x="2532" y="2640"/>
                  <a:pt x="2526" y="2640"/>
                  <a:pt x="2526" y="2634"/>
                </a:cubicBezTo>
                <a:cubicBezTo>
                  <a:pt x="2526" y="2593"/>
                  <a:pt x="2526" y="2593"/>
                  <a:pt x="2526" y="2593"/>
                </a:cubicBezTo>
                <a:cubicBezTo>
                  <a:pt x="2526" y="2586"/>
                  <a:pt x="2532" y="2580"/>
                  <a:pt x="2539" y="2566"/>
                </a:cubicBezTo>
                <a:close/>
                <a:moveTo>
                  <a:pt x="2539" y="3194"/>
                </a:moveTo>
                <a:lnTo>
                  <a:pt x="2539" y="3194"/>
                </a:lnTo>
                <a:cubicBezTo>
                  <a:pt x="2539" y="3235"/>
                  <a:pt x="2539" y="3235"/>
                  <a:pt x="2539" y="3235"/>
                </a:cubicBezTo>
                <a:cubicBezTo>
                  <a:pt x="2539" y="3221"/>
                  <a:pt x="2532" y="3208"/>
                  <a:pt x="2532" y="3187"/>
                </a:cubicBezTo>
                <a:cubicBezTo>
                  <a:pt x="2532" y="3194"/>
                  <a:pt x="2539" y="3194"/>
                  <a:pt x="2539" y="3194"/>
                </a:cubicBezTo>
                <a:close/>
                <a:moveTo>
                  <a:pt x="2539" y="3343"/>
                </a:moveTo>
                <a:lnTo>
                  <a:pt x="2539" y="3343"/>
                </a:lnTo>
                <a:cubicBezTo>
                  <a:pt x="2539" y="3376"/>
                  <a:pt x="2539" y="3376"/>
                  <a:pt x="2539" y="3376"/>
                </a:cubicBezTo>
                <a:cubicBezTo>
                  <a:pt x="2532" y="3390"/>
                  <a:pt x="2526" y="3397"/>
                  <a:pt x="2526" y="3410"/>
                </a:cubicBezTo>
                <a:cubicBezTo>
                  <a:pt x="2526" y="3316"/>
                  <a:pt x="2526" y="3316"/>
                  <a:pt x="2526" y="3316"/>
                </a:cubicBezTo>
                <a:cubicBezTo>
                  <a:pt x="2526" y="3322"/>
                  <a:pt x="2532" y="3329"/>
                  <a:pt x="2532" y="3343"/>
                </a:cubicBezTo>
                <a:lnTo>
                  <a:pt x="2539" y="3343"/>
                </a:lnTo>
                <a:close/>
                <a:moveTo>
                  <a:pt x="2539" y="4004"/>
                </a:moveTo>
                <a:lnTo>
                  <a:pt x="2539" y="4004"/>
                </a:lnTo>
                <a:cubicBezTo>
                  <a:pt x="2539" y="4052"/>
                  <a:pt x="2539" y="4052"/>
                  <a:pt x="2539" y="4052"/>
                </a:cubicBezTo>
                <a:cubicBezTo>
                  <a:pt x="2539" y="4058"/>
                  <a:pt x="2532" y="4065"/>
                  <a:pt x="2526" y="4072"/>
                </a:cubicBezTo>
                <a:cubicBezTo>
                  <a:pt x="2526" y="4004"/>
                  <a:pt x="2526" y="4004"/>
                  <a:pt x="2526" y="4004"/>
                </a:cubicBezTo>
                <a:cubicBezTo>
                  <a:pt x="2532" y="4004"/>
                  <a:pt x="2532" y="4004"/>
                  <a:pt x="2539" y="4004"/>
                </a:cubicBezTo>
                <a:close/>
                <a:moveTo>
                  <a:pt x="2539" y="4220"/>
                </a:moveTo>
                <a:lnTo>
                  <a:pt x="2539" y="4220"/>
                </a:lnTo>
                <a:cubicBezTo>
                  <a:pt x="2539" y="4322"/>
                  <a:pt x="2539" y="4322"/>
                  <a:pt x="2539" y="4322"/>
                </a:cubicBezTo>
                <a:cubicBezTo>
                  <a:pt x="2532" y="4315"/>
                  <a:pt x="2532" y="4308"/>
                  <a:pt x="2526" y="4308"/>
                </a:cubicBezTo>
                <a:cubicBezTo>
                  <a:pt x="2526" y="4220"/>
                  <a:pt x="2526" y="4220"/>
                  <a:pt x="2526" y="4220"/>
                </a:cubicBezTo>
                <a:cubicBezTo>
                  <a:pt x="2532" y="4220"/>
                  <a:pt x="2532" y="4220"/>
                  <a:pt x="2539" y="4220"/>
                </a:cubicBezTo>
                <a:close/>
                <a:moveTo>
                  <a:pt x="2539" y="4822"/>
                </a:moveTo>
                <a:lnTo>
                  <a:pt x="2539" y="4822"/>
                </a:lnTo>
                <a:cubicBezTo>
                  <a:pt x="2539" y="4950"/>
                  <a:pt x="2539" y="4950"/>
                  <a:pt x="2539" y="4950"/>
                </a:cubicBezTo>
                <a:cubicBezTo>
                  <a:pt x="2539" y="4943"/>
                  <a:pt x="2532" y="4943"/>
                  <a:pt x="2526" y="4943"/>
                </a:cubicBezTo>
                <a:cubicBezTo>
                  <a:pt x="2526" y="4862"/>
                  <a:pt x="2526" y="4862"/>
                  <a:pt x="2526" y="4862"/>
                </a:cubicBezTo>
                <a:cubicBezTo>
                  <a:pt x="2526" y="4855"/>
                  <a:pt x="2526" y="4842"/>
                  <a:pt x="2526" y="4828"/>
                </a:cubicBezTo>
                <a:cubicBezTo>
                  <a:pt x="2526" y="4822"/>
                  <a:pt x="2526" y="4822"/>
                  <a:pt x="2526" y="4822"/>
                </a:cubicBezTo>
                <a:cubicBezTo>
                  <a:pt x="2539" y="4822"/>
                  <a:pt x="2539" y="4822"/>
                  <a:pt x="2539" y="4822"/>
                </a:cubicBezTo>
                <a:close/>
                <a:moveTo>
                  <a:pt x="2539" y="4977"/>
                </a:moveTo>
                <a:lnTo>
                  <a:pt x="2539" y="4977"/>
                </a:lnTo>
                <a:cubicBezTo>
                  <a:pt x="2539" y="5038"/>
                  <a:pt x="2539" y="5038"/>
                  <a:pt x="2539" y="5038"/>
                </a:cubicBezTo>
                <a:cubicBezTo>
                  <a:pt x="2532" y="5044"/>
                  <a:pt x="2532" y="5051"/>
                  <a:pt x="2526" y="5051"/>
                </a:cubicBezTo>
                <a:cubicBezTo>
                  <a:pt x="2526" y="4970"/>
                  <a:pt x="2526" y="4970"/>
                  <a:pt x="2526" y="4970"/>
                </a:cubicBezTo>
                <a:cubicBezTo>
                  <a:pt x="2532" y="4970"/>
                  <a:pt x="2532" y="4977"/>
                  <a:pt x="2539" y="4977"/>
                </a:cubicBezTo>
                <a:close/>
                <a:moveTo>
                  <a:pt x="2539" y="5274"/>
                </a:moveTo>
                <a:lnTo>
                  <a:pt x="2539" y="5274"/>
                </a:lnTo>
                <a:cubicBezTo>
                  <a:pt x="2539" y="5625"/>
                  <a:pt x="2539" y="5625"/>
                  <a:pt x="2539" y="5625"/>
                </a:cubicBezTo>
                <a:cubicBezTo>
                  <a:pt x="2532" y="5625"/>
                  <a:pt x="2532" y="5625"/>
                  <a:pt x="2526" y="5618"/>
                </a:cubicBezTo>
                <a:cubicBezTo>
                  <a:pt x="2526" y="5355"/>
                  <a:pt x="2526" y="5355"/>
                  <a:pt x="2526" y="5355"/>
                </a:cubicBezTo>
                <a:cubicBezTo>
                  <a:pt x="2546" y="5355"/>
                  <a:pt x="2532" y="5308"/>
                  <a:pt x="2539" y="5274"/>
                </a:cubicBezTo>
                <a:close/>
                <a:moveTo>
                  <a:pt x="2539" y="6152"/>
                </a:moveTo>
                <a:lnTo>
                  <a:pt x="2539" y="6152"/>
                </a:lnTo>
                <a:cubicBezTo>
                  <a:pt x="2539" y="6267"/>
                  <a:pt x="2539" y="6267"/>
                  <a:pt x="2539" y="6267"/>
                </a:cubicBezTo>
                <a:cubicBezTo>
                  <a:pt x="2526" y="6287"/>
                  <a:pt x="2526" y="6287"/>
                  <a:pt x="2526" y="6287"/>
                </a:cubicBezTo>
                <a:cubicBezTo>
                  <a:pt x="2526" y="6172"/>
                  <a:pt x="2526" y="6172"/>
                  <a:pt x="2526" y="6172"/>
                </a:cubicBezTo>
                <a:cubicBezTo>
                  <a:pt x="2532" y="6165"/>
                  <a:pt x="2532" y="6159"/>
                  <a:pt x="2539" y="6152"/>
                </a:cubicBezTo>
                <a:close/>
                <a:moveTo>
                  <a:pt x="2539" y="6334"/>
                </a:moveTo>
                <a:lnTo>
                  <a:pt x="2539" y="6334"/>
                </a:lnTo>
                <a:cubicBezTo>
                  <a:pt x="2539" y="6678"/>
                  <a:pt x="2539" y="6678"/>
                  <a:pt x="2539" y="6678"/>
                </a:cubicBezTo>
                <a:cubicBezTo>
                  <a:pt x="2532" y="6658"/>
                  <a:pt x="2532" y="6645"/>
                  <a:pt x="2526" y="6624"/>
                </a:cubicBezTo>
                <a:cubicBezTo>
                  <a:pt x="2526" y="6327"/>
                  <a:pt x="2526" y="6327"/>
                  <a:pt x="2526" y="6327"/>
                </a:cubicBezTo>
                <a:cubicBezTo>
                  <a:pt x="2532" y="6327"/>
                  <a:pt x="2532" y="6327"/>
                  <a:pt x="2539" y="6334"/>
                </a:cubicBezTo>
                <a:close/>
                <a:moveTo>
                  <a:pt x="2539" y="7577"/>
                </a:moveTo>
                <a:lnTo>
                  <a:pt x="2539" y="7577"/>
                </a:lnTo>
                <a:cubicBezTo>
                  <a:pt x="2539" y="7691"/>
                  <a:pt x="2539" y="7691"/>
                  <a:pt x="2539" y="7691"/>
                </a:cubicBezTo>
                <a:cubicBezTo>
                  <a:pt x="2532" y="7698"/>
                  <a:pt x="2532" y="7698"/>
                  <a:pt x="2526" y="7705"/>
                </a:cubicBezTo>
                <a:cubicBezTo>
                  <a:pt x="2526" y="7529"/>
                  <a:pt x="2526" y="7529"/>
                  <a:pt x="2526" y="7529"/>
                </a:cubicBezTo>
                <a:cubicBezTo>
                  <a:pt x="2532" y="7543"/>
                  <a:pt x="2539" y="7563"/>
                  <a:pt x="2539" y="7577"/>
                </a:cubicBezTo>
                <a:close/>
                <a:moveTo>
                  <a:pt x="2539" y="7752"/>
                </a:moveTo>
                <a:lnTo>
                  <a:pt x="2539" y="7752"/>
                </a:lnTo>
                <a:cubicBezTo>
                  <a:pt x="2539" y="7806"/>
                  <a:pt x="2539" y="7806"/>
                  <a:pt x="2539" y="7806"/>
                </a:cubicBezTo>
                <a:cubicBezTo>
                  <a:pt x="2532" y="7799"/>
                  <a:pt x="2532" y="7786"/>
                  <a:pt x="2526" y="7779"/>
                </a:cubicBezTo>
                <a:cubicBezTo>
                  <a:pt x="2526" y="7752"/>
                  <a:pt x="2526" y="7752"/>
                  <a:pt x="2526" y="7752"/>
                </a:cubicBezTo>
                <a:cubicBezTo>
                  <a:pt x="2532" y="7752"/>
                  <a:pt x="2532" y="7752"/>
                  <a:pt x="2539" y="7752"/>
                </a:cubicBezTo>
                <a:close/>
                <a:moveTo>
                  <a:pt x="2539" y="7813"/>
                </a:moveTo>
                <a:lnTo>
                  <a:pt x="2539" y="7813"/>
                </a:lnTo>
                <a:cubicBezTo>
                  <a:pt x="2539" y="8279"/>
                  <a:pt x="2539" y="8279"/>
                  <a:pt x="2539" y="8279"/>
                </a:cubicBezTo>
                <a:cubicBezTo>
                  <a:pt x="2532" y="8279"/>
                  <a:pt x="2532" y="8279"/>
                  <a:pt x="2526" y="8279"/>
                </a:cubicBezTo>
                <a:cubicBezTo>
                  <a:pt x="2526" y="7826"/>
                  <a:pt x="2526" y="7826"/>
                  <a:pt x="2526" y="7826"/>
                </a:cubicBezTo>
                <a:cubicBezTo>
                  <a:pt x="2526" y="7820"/>
                  <a:pt x="2532" y="7813"/>
                  <a:pt x="2539" y="7813"/>
                </a:cubicBezTo>
                <a:close/>
                <a:moveTo>
                  <a:pt x="2539" y="8529"/>
                </a:moveTo>
                <a:lnTo>
                  <a:pt x="2539" y="8529"/>
                </a:lnTo>
                <a:cubicBezTo>
                  <a:pt x="2539" y="8738"/>
                  <a:pt x="2539" y="8738"/>
                  <a:pt x="2539" y="8738"/>
                </a:cubicBezTo>
                <a:cubicBezTo>
                  <a:pt x="2532" y="8738"/>
                  <a:pt x="2532" y="8731"/>
                  <a:pt x="2526" y="8731"/>
                </a:cubicBezTo>
                <a:cubicBezTo>
                  <a:pt x="2526" y="8515"/>
                  <a:pt x="2526" y="8515"/>
                  <a:pt x="2526" y="8515"/>
                </a:cubicBezTo>
                <a:cubicBezTo>
                  <a:pt x="2532" y="8522"/>
                  <a:pt x="2532" y="8522"/>
                  <a:pt x="2539" y="8529"/>
                </a:cubicBezTo>
                <a:close/>
                <a:moveTo>
                  <a:pt x="2539" y="8799"/>
                </a:moveTo>
                <a:lnTo>
                  <a:pt x="2539" y="8799"/>
                </a:lnTo>
                <a:cubicBezTo>
                  <a:pt x="2539" y="9351"/>
                  <a:pt x="2539" y="9351"/>
                  <a:pt x="2539" y="9351"/>
                </a:cubicBezTo>
                <a:cubicBezTo>
                  <a:pt x="2532" y="9358"/>
                  <a:pt x="2532" y="9365"/>
                  <a:pt x="2526" y="9372"/>
                </a:cubicBezTo>
                <a:cubicBezTo>
                  <a:pt x="2526" y="8819"/>
                  <a:pt x="2526" y="8819"/>
                  <a:pt x="2526" y="8819"/>
                </a:cubicBezTo>
                <a:cubicBezTo>
                  <a:pt x="2532" y="8812"/>
                  <a:pt x="2532" y="8806"/>
                  <a:pt x="2539" y="8799"/>
                </a:cubicBezTo>
                <a:close/>
                <a:moveTo>
                  <a:pt x="2526" y="2553"/>
                </a:moveTo>
                <a:lnTo>
                  <a:pt x="2526" y="2553"/>
                </a:lnTo>
                <a:cubicBezTo>
                  <a:pt x="2526" y="2526"/>
                  <a:pt x="2526" y="2526"/>
                  <a:pt x="2526" y="2526"/>
                </a:cubicBezTo>
                <a:cubicBezTo>
                  <a:pt x="2532" y="2532"/>
                  <a:pt x="2532" y="2546"/>
                  <a:pt x="2526" y="2553"/>
                </a:cubicBezTo>
                <a:close/>
                <a:moveTo>
                  <a:pt x="2526" y="864"/>
                </a:moveTo>
                <a:lnTo>
                  <a:pt x="2526" y="864"/>
                </a:lnTo>
                <a:cubicBezTo>
                  <a:pt x="2526" y="851"/>
                  <a:pt x="2526" y="851"/>
                  <a:pt x="2526" y="851"/>
                </a:cubicBezTo>
                <a:lnTo>
                  <a:pt x="2532" y="851"/>
                </a:lnTo>
                <a:cubicBezTo>
                  <a:pt x="2532" y="851"/>
                  <a:pt x="2526" y="858"/>
                  <a:pt x="2526" y="864"/>
                </a:cubicBezTo>
                <a:close/>
                <a:moveTo>
                  <a:pt x="2526" y="588"/>
                </a:moveTo>
                <a:lnTo>
                  <a:pt x="2526" y="588"/>
                </a:lnTo>
                <a:cubicBezTo>
                  <a:pt x="2526" y="581"/>
                  <a:pt x="2526" y="581"/>
                  <a:pt x="2526" y="581"/>
                </a:cubicBezTo>
                <a:lnTo>
                  <a:pt x="2532" y="581"/>
                </a:lnTo>
                <a:lnTo>
                  <a:pt x="2526" y="588"/>
                </a:lnTo>
                <a:close/>
                <a:moveTo>
                  <a:pt x="2526" y="520"/>
                </a:moveTo>
                <a:lnTo>
                  <a:pt x="2526" y="520"/>
                </a:lnTo>
                <a:cubicBezTo>
                  <a:pt x="2526" y="554"/>
                  <a:pt x="2526" y="554"/>
                  <a:pt x="2526" y="554"/>
                </a:cubicBezTo>
                <a:cubicBezTo>
                  <a:pt x="2512" y="554"/>
                  <a:pt x="2499" y="554"/>
                  <a:pt x="2485" y="554"/>
                </a:cubicBezTo>
                <a:cubicBezTo>
                  <a:pt x="2499" y="540"/>
                  <a:pt x="2512" y="527"/>
                  <a:pt x="2526" y="520"/>
                </a:cubicBezTo>
                <a:close/>
                <a:moveTo>
                  <a:pt x="2526" y="581"/>
                </a:moveTo>
                <a:lnTo>
                  <a:pt x="2526" y="581"/>
                </a:lnTo>
                <a:cubicBezTo>
                  <a:pt x="2458" y="601"/>
                  <a:pt x="2465" y="554"/>
                  <a:pt x="2444" y="534"/>
                </a:cubicBezTo>
                <a:cubicBezTo>
                  <a:pt x="2444" y="642"/>
                  <a:pt x="2444" y="642"/>
                  <a:pt x="2444" y="642"/>
                </a:cubicBezTo>
                <a:cubicBezTo>
                  <a:pt x="2465" y="628"/>
                  <a:pt x="2499" y="621"/>
                  <a:pt x="2526" y="588"/>
                </a:cubicBezTo>
                <a:cubicBezTo>
                  <a:pt x="2526" y="581"/>
                  <a:pt x="2526" y="581"/>
                  <a:pt x="2526" y="581"/>
                </a:cubicBezTo>
                <a:close/>
                <a:moveTo>
                  <a:pt x="2526" y="851"/>
                </a:moveTo>
                <a:lnTo>
                  <a:pt x="2526" y="851"/>
                </a:lnTo>
                <a:cubicBezTo>
                  <a:pt x="2526" y="864"/>
                  <a:pt x="2526" y="864"/>
                  <a:pt x="2526" y="864"/>
                </a:cubicBezTo>
                <a:cubicBezTo>
                  <a:pt x="2505" y="891"/>
                  <a:pt x="2499" y="925"/>
                  <a:pt x="2505" y="972"/>
                </a:cubicBezTo>
                <a:cubicBezTo>
                  <a:pt x="2478" y="972"/>
                  <a:pt x="2458" y="972"/>
                  <a:pt x="2444" y="972"/>
                </a:cubicBezTo>
                <a:cubicBezTo>
                  <a:pt x="2444" y="790"/>
                  <a:pt x="2444" y="790"/>
                  <a:pt x="2444" y="790"/>
                </a:cubicBezTo>
                <a:cubicBezTo>
                  <a:pt x="2451" y="831"/>
                  <a:pt x="2465" y="864"/>
                  <a:pt x="2526" y="851"/>
                </a:cubicBezTo>
                <a:close/>
                <a:moveTo>
                  <a:pt x="2526" y="2526"/>
                </a:moveTo>
                <a:lnTo>
                  <a:pt x="2526" y="2526"/>
                </a:lnTo>
                <a:cubicBezTo>
                  <a:pt x="2526" y="2553"/>
                  <a:pt x="2526" y="2553"/>
                  <a:pt x="2526" y="2553"/>
                </a:cubicBezTo>
                <a:cubicBezTo>
                  <a:pt x="2519" y="2566"/>
                  <a:pt x="2499" y="2573"/>
                  <a:pt x="2458" y="2573"/>
                </a:cubicBezTo>
                <a:cubicBezTo>
                  <a:pt x="2472" y="2553"/>
                  <a:pt x="2485" y="2532"/>
                  <a:pt x="2485" y="2499"/>
                </a:cubicBezTo>
                <a:cubicBezTo>
                  <a:pt x="2465" y="2499"/>
                  <a:pt x="2451" y="2499"/>
                  <a:pt x="2444" y="2505"/>
                </a:cubicBezTo>
                <a:cubicBezTo>
                  <a:pt x="2444" y="2451"/>
                  <a:pt x="2444" y="2451"/>
                  <a:pt x="2444" y="2451"/>
                </a:cubicBezTo>
                <a:cubicBezTo>
                  <a:pt x="2478" y="2465"/>
                  <a:pt x="2512" y="2499"/>
                  <a:pt x="2526" y="2526"/>
                </a:cubicBezTo>
                <a:close/>
                <a:moveTo>
                  <a:pt x="2526" y="2593"/>
                </a:moveTo>
                <a:lnTo>
                  <a:pt x="2526" y="2593"/>
                </a:lnTo>
                <a:cubicBezTo>
                  <a:pt x="2526" y="2634"/>
                  <a:pt x="2526" y="2634"/>
                  <a:pt x="2526" y="2634"/>
                </a:cubicBezTo>
                <a:cubicBezTo>
                  <a:pt x="2519" y="2620"/>
                  <a:pt x="2519" y="2607"/>
                  <a:pt x="2526" y="2593"/>
                </a:cubicBezTo>
                <a:close/>
                <a:moveTo>
                  <a:pt x="2526" y="3316"/>
                </a:moveTo>
                <a:lnTo>
                  <a:pt x="2526" y="3316"/>
                </a:lnTo>
                <a:cubicBezTo>
                  <a:pt x="2526" y="3410"/>
                  <a:pt x="2526" y="3410"/>
                  <a:pt x="2526" y="3410"/>
                </a:cubicBezTo>
                <a:cubicBezTo>
                  <a:pt x="2519" y="3417"/>
                  <a:pt x="2519" y="3430"/>
                  <a:pt x="2519" y="3437"/>
                </a:cubicBezTo>
                <a:cubicBezTo>
                  <a:pt x="2485" y="3424"/>
                  <a:pt x="2451" y="3403"/>
                  <a:pt x="2444" y="3356"/>
                </a:cubicBezTo>
                <a:cubicBezTo>
                  <a:pt x="2444" y="3370"/>
                  <a:pt x="2444" y="3376"/>
                  <a:pt x="2444" y="3390"/>
                </a:cubicBezTo>
                <a:cubicBezTo>
                  <a:pt x="2444" y="3289"/>
                  <a:pt x="2444" y="3289"/>
                  <a:pt x="2444" y="3289"/>
                </a:cubicBezTo>
                <a:cubicBezTo>
                  <a:pt x="2472" y="3282"/>
                  <a:pt x="2444" y="3214"/>
                  <a:pt x="2505" y="3241"/>
                </a:cubicBezTo>
                <a:cubicBezTo>
                  <a:pt x="2492" y="3282"/>
                  <a:pt x="2512" y="3295"/>
                  <a:pt x="2526" y="3316"/>
                </a:cubicBezTo>
                <a:close/>
                <a:moveTo>
                  <a:pt x="2526" y="4004"/>
                </a:moveTo>
                <a:lnTo>
                  <a:pt x="2526" y="4004"/>
                </a:lnTo>
                <a:cubicBezTo>
                  <a:pt x="2526" y="4072"/>
                  <a:pt x="2526" y="4072"/>
                  <a:pt x="2526" y="4072"/>
                </a:cubicBezTo>
                <a:cubicBezTo>
                  <a:pt x="2505" y="4079"/>
                  <a:pt x="2478" y="4085"/>
                  <a:pt x="2444" y="4079"/>
                </a:cubicBezTo>
                <a:cubicBezTo>
                  <a:pt x="2444" y="4160"/>
                  <a:pt x="2472" y="4200"/>
                  <a:pt x="2526" y="4220"/>
                </a:cubicBezTo>
                <a:cubicBezTo>
                  <a:pt x="2526" y="4308"/>
                  <a:pt x="2526" y="4308"/>
                  <a:pt x="2526" y="4308"/>
                </a:cubicBezTo>
                <a:cubicBezTo>
                  <a:pt x="2519" y="4308"/>
                  <a:pt x="2505" y="4322"/>
                  <a:pt x="2499" y="4349"/>
                </a:cubicBezTo>
                <a:cubicBezTo>
                  <a:pt x="2444" y="4410"/>
                  <a:pt x="2512" y="4301"/>
                  <a:pt x="2499" y="4254"/>
                </a:cubicBezTo>
                <a:cubicBezTo>
                  <a:pt x="2478" y="4261"/>
                  <a:pt x="2458" y="4268"/>
                  <a:pt x="2444" y="4268"/>
                </a:cubicBezTo>
                <a:cubicBezTo>
                  <a:pt x="2444" y="4011"/>
                  <a:pt x="2444" y="4011"/>
                  <a:pt x="2444" y="4011"/>
                </a:cubicBezTo>
                <a:cubicBezTo>
                  <a:pt x="2472" y="4004"/>
                  <a:pt x="2499" y="4004"/>
                  <a:pt x="2526" y="4004"/>
                </a:cubicBezTo>
                <a:close/>
                <a:moveTo>
                  <a:pt x="2526" y="4822"/>
                </a:moveTo>
                <a:lnTo>
                  <a:pt x="2526" y="4822"/>
                </a:lnTo>
                <a:cubicBezTo>
                  <a:pt x="2526" y="4828"/>
                  <a:pt x="2526" y="4828"/>
                  <a:pt x="2526" y="4828"/>
                </a:cubicBezTo>
                <a:cubicBezTo>
                  <a:pt x="2526" y="4828"/>
                  <a:pt x="2526" y="4822"/>
                  <a:pt x="2519" y="4822"/>
                </a:cubicBezTo>
                <a:cubicBezTo>
                  <a:pt x="2526" y="4822"/>
                  <a:pt x="2526" y="4822"/>
                  <a:pt x="2526" y="4822"/>
                </a:cubicBezTo>
                <a:close/>
                <a:moveTo>
                  <a:pt x="2526" y="4862"/>
                </a:moveTo>
                <a:lnTo>
                  <a:pt x="2526" y="4862"/>
                </a:lnTo>
                <a:cubicBezTo>
                  <a:pt x="2526" y="4943"/>
                  <a:pt x="2526" y="4943"/>
                  <a:pt x="2526" y="4943"/>
                </a:cubicBezTo>
                <a:cubicBezTo>
                  <a:pt x="2519" y="4936"/>
                  <a:pt x="2505" y="4943"/>
                  <a:pt x="2499" y="4943"/>
                </a:cubicBezTo>
                <a:cubicBezTo>
                  <a:pt x="2492" y="4903"/>
                  <a:pt x="2519" y="4889"/>
                  <a:pt x="2526" y="4862"/>
                </a:cubicBezTo>
                <a:close/>
                <a:moveTo>
                  <a:pt x="2526" y="4970"/>
                </a:moveTo>
                <a:lnTo>
                  <a:pt x="2526" y="4970"/>
                </a:lnTo>
                <a:cubicBezTo>
                  <a:pt x="2499" y="4957"/>
                  <a:pt x="2465" y="4950"/>
                  <a:pt x="2444" y="4930"/>
                </a:cubicBezTo>
                <a:cubicBezTo>
                  <a:pt x="2444" y="5092"/>
                  <a:pt x="2444" y="5092"/>
                  <a:pt x="2444" y="5092"/>
                </a:cubicBezTo>
                <a:cubicBezTo>
                  <a:pt x="2472" y="5085"/>
                  <a:pt x="2499" y="5071"/>
                  <a:pt x="2526" y="5051"/>
                </a:cubicBezTo>
                <a:cubicBezTo>
                  <a:pt x="2526" y="4970"/>
                  <a:pt x="2526" y="4970"/>
                  <a:pt x="2526" y="4970"/>
                </a:cubicBezTo>
                <a:close/>
                <a:moveTo>
                  <a:pt x="2526" y="5355"/>
                </a:moveTo>
                <a:lnTo>
                  <a:pt x="2526" y="5355"/>
                </a:lnTo>
                <a:cubicBezTo>
                  <a:pt x="2526" y="5618"/>
                  <a:pt x="2526" y="5618"/>
                  <a:pt x="2526" y="5618"/>
                </a:cubicBezTo>
                <a:cubicBezTo>
                  <a:pt x="2492" y="5605"/>
                  <a:pt x="2472" y="5571"/>
                  <a:pt x="2444" y="5551"/>
                </a:cubicBezTo>
                <a:cubicBezTo>
                  <a:pt x="2444" y="5328"/>
                  <a:pt x="2444" y="5328"/>
                  <a:pt x="2444" y="5328"/>
                </a:cubicBezTo>
                <a:cubicBezTo>
                  <a:pt x="2444" y="5335"/>
                  <a:pt x="2451" y="5348"/>
                  <a:pt x="2451" y="5355"/>
                </a:cubicBezTo>
                <a:cubicBezTo>
                  <a:pt x="2485" y="5328"/>
                  <a:pt x="2492" y="5348"/>
                  <a:pt x="2526" y="5355"/>
                </a:cubicBezTo>
                <a:close/>
                <a:moveTo>
                  <a:pt x="2526" y="6172"/>
                </a:moveTo>
                <a:lnTo>
                  <a:pt x="2526" y="6172"/>
                </a:lnTo>
                <a:cubicBezTo>
                  <a:pt x="2526" y="6287"/>
                  <a:pt x="2526" y="6287"/>
                  <a:pt x="2526" y="6287"/>
                </a:cubicBezTo>
                <a:cubicBezTo>
                  <a:pt x="2519" y="6300"/>
                  <a:pt x="2512" y="6307"/>
                  <a:pt x="2505" y="6321"/>
                </a:cubicBezTo>
                <a:cubicBezTo>
                  <a:pt x="2512" y="6321"/>
                  <a:pt x="2519" y="6321"/>
                  <a:pt x="2526" y="6327"/>
                </a:cubicBezTo>
                <a:cubicBezTo>
                  <a:pt x="2526" y="6624"/>
                  <a:pt x="2526" y="6624"/>
                  <a:pt x="2526" y="6624"/>
                </a:cubicBezTo>
                <a:cubicBezTo>
                  <a:pt x="2519" y="6618"/>
                  <a:pt x="2519" y="6618"/>
                  <a:pt x="2519" y="6618"/>
                </a:cubicBezTo>
                <a:cubicBezTo>
                  <a:pt x="2505" y="6624"/>
                  <a:pt x="2499" y="6645"/>
                  <a:pt x="2472" y="6645"/>
                </a:cubicBezTo>
                <a:cubicBezTo>
                  <a:pt x="2438" y="6651"/>
                  <a:pt x="2485" y="6672"/>
                  <a:pt x="2472" y="6719"/>
                </a:cubicBezTo>
                <a:cubicBezTo>
                  <a:pt x="2444" y="6719"/>
                  <a:pt x="2444" y="6719"/>
                  <a:pt x="2444" y="6719"/>
                </a:cubicBezTo>
                <a:cubicBezTo>
                  <a:pt x="2444" y="6604"/>
                  <a:pt x="2444" y="6604"/>
                  <a:pt x="2444" y="6604"/>
                </a:cubicBezTo>
                <a:cubicBezTo>
                  <a:pt x="2465" y="6537"/>
                  <a:pt x="2458" y="6462"/>
                  <a:pt x="2465" y="6375"/>
                </a:cubicBezTo>
                <a:cubicBezTo>
                  <a:pt x="2444" y="6408"/>
                  <a:pt x="2444" y="6408"/>
                  <a:pt x="2444" y="6408"/>
                </a:cubicBezTo>
                <a:cubicBezTo>
                  <a:pt x="2444" y="6267"/>
                  <a:pt x="2444" y="6267"/>
                  <a:pt x="2444" y="6267"/>
                </a:cubicBezTo>
                <a:cubicBezTo>
                  <a:pt x="2472" y="6240"/>
                  <a:pt x="2499" y="6206"/>
                  <a:pt x="2526" y="6172"/>
                </a:cubicBezTo>
                <a:close/>
                <a:moveTo>
                  <a:pt x="2526" y="7529"/>
                </a:moveTo>
                <a:lnTo>
                  <a:pt x="2526" y="7529"/>
                </a:lnTo>
                <a:cubicBezTo>
                  <a:pt x="2526" y="7705"/>
                  <a:pt x="2526" y="7705"/>
                  <a:pt x="2526" y="7705"/>
                </a:cubicBezTo>
                <a:cubicBezTo>
                  <a:pt x="2519" y="7705"/>
                  <a:pt x="2512" y="7705"/>
                  <a:pt x="2505" y="7705"/>
                </a:cubicBezTo>
                <a:cubicBezTo>
                  <a:pt x="2492" y="7745"/>
                  <a:pt x="2472" y="7786"/>
                  <a:pt x="2444" y="7813"/>
                </a:cubicBezTo>
                <a:cubicBezTo>
                  <a:pt x="2444" y="7334"/>
                  <a:pt x="2444" y="7334"/>
                  <a:pt x="2444" y="7334"/>
                </a:cubicBezTo>
                <a:cubicBezTo>
                  <a:pt x="2465" y="7334"/>
                  <a:pt x="2485" y="7340"/>
                  <a:pt x="2505" y="7354"/>
                </a:cubicBezTo>
                <a:cubicBezTo>
                  <a:pt x="2485" y="7428"/>
                  <a:pt x="2499" y="7435"/>
                  <a:pt x="2472" y="7475"/>
                </a:cubicBezTo>
                <a:cubicBezTo>
                  <a:pt x="2492" y="7489"/>
                  <a:pt x="2512" y="7509"/>
                  <a:pt x="2526" y="7529"/>
                </a:cubicBezTo>
                <a:close/>
                <a:moveTo>
                  <a:pt x="2526" y="7752"/>
                </a:moveTo>
                <a:lnTo>
                  <a:pt x="2526" y="7752"/>
                </a:lnTo>
                <a:cubicBezTo>
                  <a:pt x="2519" y="7752"/>
                  <a:pt x="2505" y="7759"/>
                  <a:pt x="2492" y="7766"/>
                </a:cubicBezTo>
                <a:cubicBezTo>
                  <a:pt x="2505" y="7766"/>
                  <a:pt x="2519" y="7772"/>
                  <a:pt x="2526" y="7779"/>
                </a:cubicBezTo>
                <a:cubicBezTo>
                  <a:pt x="2526" y="7752"/>
                  <a:pt x="2526" y="7752"/>
                  <a:pt x="2526" y="7752"/>
                </a:cubicBezTo>
                <a:close/>
                <a:moveTo>
                  <a:pt x="2526" y="7826"/>
                </a:moveTo>
                <a:lnTo>
                  <a:pt x="2526" y="7826"/>
                </a:lnTo>
                <a:cubicBezTo>
                  <a:pt x="2526" y="8279"/>
                  <a:pt x="2526" y="8279"/>
                  <a:pt x="2526" y="8279"/>
                </a:cubicBezTo>
                <a:cubicBezTo>
                  <a:pt x="2492" y="8279"/>
                  <a:pt x="2465" y="8272"/>
                  <a:pt x="2444" y="8252"/>
                </a:cubicBezTo>
                <a:cubicBezTo>
                  <a:pt x="2444" y="7833"/>
                  <a:pt x="2444" y="7833"/>
                  <a:pt x="2444" y="7833"/>
                </a:cubicBezTo>
                <a:cubicBezTo>
                  <a:pt x="2465" y="7840"/>
                  <a:pt x="2492" y="7847"/>
                  <a:pt x="2519" y="7854"/>
                </a:cubicBezTo>
                <a:cubicBezTo>
                  <a:pt x="2519" y="7847"/>
                  <a:pt x="2519" y="7833"/>
                  <a:pt x="2526" y="7826"/>
                </a:cubicBezTo>
                <a:close/>
                <a:moveTo>
                  <a:pt x="2526" y="8515"/>
                </a:moveTo>
                <a:lnTo>
                  <a:pt x="2526" y="8515"/>
                </a:lnTo>
                <a:cubicBezTo>
                  <a:pt x="2526" y="8731"/>
                  <a:pt x="2526" y="8731"/>
                  <a:pt x="2526" y="8731"/>
                </a:cubicBezTo>
                <a:cubicBezTo>
                  <a:pt x="2458" y="8718"/>
                  <a:pt x="2465" y="8664"/>
                  <a:pt x="2444" y="8623"/>
                </a:cubicBezTo>
                <a:cubicBezTo>
                  <a:pt x="2444" y="8562"/>
                  <a:pt x="2444" y="8562"/>
                  <a:pt x="2444" y="8562"/>
                </a:cubicBezTo>
                <a:cubicBezTo>
                  <a:pt x="2485" y="8562"/>
                  <a:pt x="2532" y="8562"/>
                  <a:pt x="2519" y="8515"/>
                </a:cubicBezTo>
                <a:cubicBezTo>
                  <a:pt x="2526" y="8515"/>
                  <a:pt x="2526" y="8515"/>
                  <a:pt x="2526" y="8515"/>
                </a:cubicBezTo>
                <a:close/>
                <a:moveTo>
                  <a:pt x="2526" y="8819"/>
                </a:moveTo>
                <a:lnTo>
                  <a:pt x="2526" y="8819"/>
                </a:lnTo>
                <a:cubicBezTo>
                  <a:pt x="2526" y="9372"/>
                  <a:pt x="2526" y="9372"/>
                  <a:pt x="2526" y="9372"/>
                </a:cubicBezTo>
                <a:cubicBezTo>
                  <a:pt x="2492" y="9399"/>
                  <a:pt x="2458" y="9426"/>
                  <a:pt x="2444" y="9453"/>
                </a:cubicBezTo>
                <a:cubicBezTo>
                  <a:pt x="2444" y="8846"/>
                  <a:pt x="2444" y="8846"/>
                  <a:pt x="2444" y="8846"/>
                </a:cubicBezTo>
                <a:cubicBezTo>
                  <a:pt x="2451" y="8846"/>
                  <a:pt x="2458" y="8853"/>
                  <a:pt x="2465" y="8853"/>
                </a:cubicBezTo>
                <a:cubicBezTo>
                  <a:pt x="2465" y="8853"/>
                  <a:pt x="2472" y="8853"/>
                  <a:pt x="2472" y="8846"/>
                </a:cubicBezTo>
                <a:cubicBezTo>
                  <a:pt x="2478" y="8846"/>
                  <a:pt x="2478" y="8853"/>
                  <a:pt x="2485" y="8853"/>
                </a:cubicBezTo>
                <a:cubicBezTo>
                  <a:pt x="2499" y="8839"/>
                  <a:pt x="2512" y="8826"/>
                  <a:pt x="2526" y="8819"/>
                </a:cubicBezTo>
                <a:close/>
                <a:moveTo>
                  <a:pt x="2444" y="9554"/>
                </a:moveTo>
                <a:lnTo>
                  <a:pt x="2444" y="9554"/>
                </a:lnTo>
                <a:cubicBezTo>
                  <a:pt x="2444" y="9520"/>
                  <a:pt x="2444" y="9520"/>
                  <a:pt x="2444" y="9520"/>
                </a:cubicBezTo>
                <a:cubicBezTo>
                  <a:pt x="2444" y="9520"/>
                  <a:pt x="2451" y="9520"/>
                  <a:pt x="2451" y="9527"/>
                </a:cubicBezTo>
                <a:cubicBezTo>
                  <a:pt x="2451" y="9541"/>
                  <a:pt x="2451" y="9547"/>
                  <a:pt x="2444" y="9554"/>
                </a:cubicBezTo>
                <a:close/>
                <a:moveTo>
                  <a:pt x="2444" y="5672"/>
                </a:moveTo>
                <a:lnTo>
                  <a:pt x="2444" y="5672"/>
                </a:lnTo>
                <a:cubicBezTo>
                  <a:pt x="2444" y="5632"/>
                  <a:pt x="2444" y="5632"/>
                  <a:pt x="2444" y="5632"/>
                </a:cubicBezTo>
                <a:cubicBezTo>
                  <a:pt x="2465" y="5652"/>
                  <a:pt x="2458" y="5659"/>
                  <a:pt x="2444" y="5672"/>
                </a:cubicBezTo>
                <a:close/>
                <a:moveTo>
                  <a:pt x="2444" y="3842"/>
                </a:moveTo>
                <a:lnTo>
                  <a:pt x="2444" y="3842"/>
                </a:lnTo>
                <a:cubicBezTo>
                  <a:pt x="2444" y="3761"/>
                  <a:pt x="2444" y="3761"/>
                  <a:pt x="2444" y="3761"/>
                </a:cubicBezTo>
                <a:cubicBezTo>
                  <a:pt x="2458" y="3768"/>
                  <a:pt x="2465" y="3775"/>
                  <a:pt x="2472" y="3782"/>
                </a:cubicBezTo>
                <a:cubicBezTo>
                  <a:pt x="2465" y="3809"/>
                  <a:pt x="2451" y="3829"/>
                  <a:pt x="2444" y="3842"/>
                </a:cubicBezTo>
                <a:close/>
                <a:moveTo>
                  <a:pt x="2444" y="534"/>
                </a:moveTo>
                <a:lnTo>
                  <a:pt x="2444" y="534"/>
                </a:lnTo>
                <a:cubicBezTo>
                  <a:pt x="2444" y="642"/>
                  <a:pt x="2444" y="642"/>
                  <a:pt x="2444" y="642"/>
                </a:cubicBezTo>
                <a:cubicBezTo>
                  <a:pt x="2424" y="642"/>
                  <a:pt x="2411" y="648"/>
                  <a:pt x="2404" y="655"/>
                </a:cubicBezTo>
                <a:cubicBezTo>
                  <a:pt x="2357" y="648"/>
                  <a:pt x="2424" y="561"/>
                  <a:pt x="2431" y="527"/>
                </a:cubicBezTo>
                <a:cubicBezTo>
                  <a:pt x="2438" y="534"/>
                  <a:pt x="2438" y="534"/>
                  <a:pt x="2444" y="534"/>
                </a:cubicBezTo>
                <a:close/>
                <a:moveTo>
                  <a:pt x="2444" y="790"/>
                </a:moveTo>
                <a:lnTo>
                  <a:pt x="2444" y="790"/>
                </a:lnTo>
                <a:cubicBezTo>
                  <a:pt x="2444" y="972"/>
                  <a:pt x="2444" y="972"/>
                  <a:pt x="2444" y="972"/>
                </a:cubicBezTo>
                <a:cubicBezTo>
                  <a:pt x="2390" y="979"/>
                  <a:pt x="2370" y="999"/>
                  <a:pt x="2316" y="979"/>
                </a:cubicBezTo>
                <a:cubicBezTo>
                  <a:pt x="2316" y="966"/>
                  <a:pt x="2316" y="966"/>
                  <a:pt x="2316" y="966"/>
                </a:cubicBezTo>
                <a:cubicBezTo>
                  <a:pt x="2363" y="925"/>
                  <a:pt x="2357" y="878"/>
                  <a:pt x="2316" y="858"/>
                </a:cubicBezTo>
                <a:cubicBezTo>
                  <a:pt x="2316" y="756"/>
                  <a:pt x="2316" y="756"/>
                  <a:pt x="2316" y="756"/>
                </a:cubicBezTo>
                <a:cubicBezTo>
                  <a:pt x="2330" y="763"/>
                  <a:pt x="2336" y="783"/>
                  <a:pt x="2330" y="824"/>
                </a:cubicBezTo>
                <a:cubicBezTo>
                  <a:pt x="2377" y="824"/>
                  <a:pt x="2350" y="743"/>
                  <a:pt x="2384" y="729"/>
                </a:cubicBezTo>
                <a:cubicBezTo>
                  <a:pt x="2424" y="729"/>
                  <a:pt x="2431" y="763"/>
                  <a:pt x="2444" y="790"/>
                </a:cubicBezTo>
                <a:close/>
                <a:moveTo>
                  <a:pt x="2444" y="2451"/>
                </a:moveTo>
                <a:lnTo>
                  <a:pt x="2444" y="2451"/>
                </a:lnTo>
                <a:cubicBezTo>
                  <a:pt x="2444" y="2505"/>
                  <a:pt x="2444" y="2505"/>
                  <a:pt x="2444" y="2505"/>
                </a:cubicBezTo>
                <a:cubicBezTo>
                  <a:pt x="2417" y="2519"/>
                  <a:pt x="2404" y="2539"/>
                  <a:pt x="2357" y="2526"/>
                </a:cubicBezTo>
                <a:cubicBezTo>
                  <a:pt x="2343" y="2472"/>
                  <a:pt x="2377" y="2458"/>
                  <a:pt x="2384" y="2424"/>
                </a:cubicBezTo>
                <a:cubicBezTo>
                  <a:pt x="2397" y="2424"/>
                  <a:pt x="2417" y="2438"/>
                  <a:pt x="2444" y="2451"/>
                </a:cubicBezTo>
                <a:close/>
                <a:moveTo>
                  <a:pt x="2444" y="3289"/>
                </a:moveTo>
                <a:lnTo>
                  <a:pt x="2444" y="3289"/>
                </a:lnTo>
                <a:cubicBezTo>
                  <a:pt x="2444" y="3390"/>
                  <a:pt x="2444" y="3390"/>
                  <a:pt x="2444" y="3390"/>
                </a:cubicBezTo>
                <a:cubicBezTo>
                  <a:pt x="2431" y="3424"/>
                  <a:pt x="2417" y="3457"/>
                  <a:pt x="2357" y="3464"/>
                </a:cubicBezTo>
                <a:cubicBezTo>
                  <a:pt x="2370" y="3356"/>
                  <a:pt x="2458" y="3417"/>
                  <a:pt x="2404" y="3289"/>
                </a:cubicBezTo>
                <a:cubicBezTo>
                  <a:pt x="2424" y="3295"/>
                  <a:pt x="2438" y="3295"/>
                  <a:pt x="2444" y="3289"/>
                </a:cubicBezTo>
                <a:close/>
                <a:moveTo>
                  <a:pt x="2444" y="3761"/>
                </a:moveTo>
                <a:lnTo>
                  <a:pt x="2444" y="3761"/>
                </a:lnTo>
                <a:cubicBezTo>
                  <a:pt x="2444" y="3842"/>
                  <a:pt x="2444" y="3842"/>
                  <a:pt x="2444" y="3842"/>
                </a:cubicBezTo>
                <a:cubicBezTo>
                  <a:pt x="2424" y="3876"/>
                  <a:pt x="2397" y="3903"/>
                  <a:pt x="2350" y="3910"/>
                </a:cubicBezTo>
                <a:cubicBezTo>
                  <a:pt x="2370" y="3876"/>
                  <a:pt x="2370" y="3815"/>
                  <a:pt x="2397" y="3782"/>
                </a:cubicBezTo>
                <a:cubicBezTo>
                  <a:pt x="2350" y="3775"/>
                  <a:pt x="2336" y="3788"/>
                  <a:pt x="2316" y="3802"/>
                </a:cubicBezTo>
                <a:cubicBezTo>
                  <a:pt x="2316" y="3755"/>
                  <a:pt x="2316" y="3755"/>
                  <a:pt x="2316" y="3755"/>
                </a:cubicBezTo>
                <a:cubicBezTo>
                  <a:pt x="2350" y="3768"/>
                  <a:pt x="2404" y="3755"/>
                  <a:pt x="2444" y="3761"/>
                </a:cubicBezTo>
                <a:close/>
                <a:moveTo>
                  <a:pt x="2444" y="4011"/>
                </a:moveTo>
                <a:lnTo>
                  <a:pt x="2444" y="4011"/>
                </a:lnTo>
                <a:cubicBezTo>
                  <a:pt x="2444" y="4268"/>
                  <a:pt x="2444" y="4268"/>
                  <a:pt x="2444" y="4268"/>
                </a:cubicBezTo>
                <a:cubicBezTo>
                  <a:pt x="2397" y="4281"/>
                  <a:pt x="2357" y="4288"/>
                  <a:pt x="2316" y="4295"/>
                </a:cubicBezTo>
                <a:cubicBezTo>
                  <a:pt x="2316" y="4011"/>
                  <a:pt x="2316" y="4011"/>
                  <a:pt x="2316" y="4011"/>
                </a:cubicBezTo>
                <a:cubicBezTo>
                  <a:pt x="2336" y="4025"/>
                  <a:pt x="2390" y="4018"/>
                  <a:pt x="2444" y="4011"/>
                </a:cubicBezTo>
                <a:close/>
                <a:moveTo>
                  <a:pt x="2444" y="4930"/>
                </a:moveTo>
                <a:lnTo>
                  <a:pt x="2444" y="4930"/>
                </a:lnTo>
                <a:cubicBezTo>
                  <a:pt x="2444" y="5092"/>
                  <a:pt x="2444" y="5092"/>
                  <a:pt x="2444" y="5092"/>
                </a:cubicBezTo>
                <a:cubicBezTo>
                  <a:pt x="2431" y="5098"/>
                  <a:pt x="2417" y="5105"/>
                  <a:pt x="2404" y="5112"/>
                </a:cubicBezTo>
                <a:cubicBezTo>
                  <a:pt x="2431" y="5166"/>
                  <a:pt x="2424" y="5260"/>
                  <a:pt x="2444" y="5328"/>
                </a:cubicBezTo>
                <a:cubicBezTo>
                  <a:pt x="2444" y="5551"/>
                  <a:pt x="2444" y="5551"/>
                  <a:pt x="2444" y="5551"/>
                </a:cubicBezTo>
                <a:cubicBezTo>
                  <a:pt x="2424" y="5531"/>
                  <a:pt x="2397" y="5524"/>
                  <a:pt x="2350" y="5531"/>
                </a:cubicBezTo>
                <a:cubicBezTo>
                  <a:pt x="2357" y="5558"/>
                  <a:pt x="2397" y="5551"/>
                  <a:pt x="2431" y="5558"/>
                </a:cubicBezTo>
                <a:cubicBezTo>
                  <a:pt x="2431" y="5578"/>
                  <a:pt x="2397" y="5571"/>
                  <a:pt x="2377" y="5578"/>
                </a:cubicBezTo>
                <a:cubicBezTo>
                  <a:pt x="2438" y="5591"/>
                  <a:pt x="2397" y="5679"/>
                  <a:pt x="2431" y="5625"/>
                </a:cubicBezTo>
                <a:cubicBezTo>
                  <a:pt x="2431" y="5632"/>
                  <a:pt x="2438" y="5632"/>
                  <a:pt x="2444" y="5632"/>
                </a:cubicBezTo>
                <a:cubicBezTo>
                  <a:pt x="2444" y="5672"/>
                  <a:pt x="2444" y="5672"/>
                  <a:pt x="2444" y="5672"/>
                </a:cubicBezTo>
                <a:cubicBezTo>
                  <a:pt x="2424" y="5693"/>
                  <a:pt x="2390" y="5720"/>
                  <a:pt x="2404" y="5753"/>
                </a:cubicBezTo>
                <a:cubicBezTo>
                  <a:pt x="2363" y="5726"/>
                  <a:pt x="2336" y="5706"/>
                  <a:pt x="2316" y="5679"/>
                </a:cubicBezTo>
                <a:cubicBezTo>
                  <a:pt x="2316" y="5152"/>
                  <a:pt x="2316" y="5152"/>
                  <a:pt x="2316" y="5152"/>
                </a:cubicBezTo>
                <a:cubicBezTo>
                  <a:pt x="2323" y="5152"/>
                  <a:pt x="2330" y="5152"/>
                  <a:pt x="2336" y="5152"/>
                </a:cubicBezTo>
                <a:cubicBezTo>
                  <a:pt x="2330" y="5125"/>
                  <a:pt x="2309" y="5098"/>
                  <a:pt x="2330" y="5065"/>
                </a:cubicBezTo>
                <a:cubicBezTo>
                  <a:pt x="2350" y="5065"/>
                  <a:pt x="2370" y="5071"/>
                  <a:pt x="2384" y="5085"/>
                </a:cubicBezTo>
                <a:cubicBezTo>
                  <a:pt x="2390" y="5024"/>
                  <a:pt x="2390" y="4957"/>
                  <a:pt x="2444" y="4930"/>
                </a:cubicBezTo>
                <a:close/>
                <a:moveTo>
                  <a:pt x="2444" y="6267"/>
                </a:moveTo>
                <a:lnTo>
                  <a:pt x="2444" y="6267"/>
                </a:lnTo>
                <a:cubicBezTo>
                  <a:pt x="2444" y="6408"/>
                  <a:pt x="2444" y="6408"/>
                  <a:pt x="2444" y="6408"/>
                </a:cubicBezTo>
                <a:cubicBezTo>
                  <a:pt x="2417" y="6442"/>
                  <a:pt x="2390" y="6476"/>
                  <a:pt x="2370" y="6510"/>
                </a:cubicBezTo>
                <a:cubicBezTo>
                  <a:pt x="2350" y="6510"/>
                  <a:pt x="2336" y="6510"/>
                  <a:pt x="2316" y="6516"/>
                </a:cubicBezTo>
                <a:cubicBezTo>
                  <a:pt x="2316" y="6368"/>
                  <a:pt x="2316" y="6368"/>
                  <a:pt x="2316" y="6368"/>
                </a:cubicBezTo>
                <a:cubicBezTo>
                  <a:pt x="2363" y="6341"/>
                  <a:pt x="2404" y="6307"/>
                  <a:pt x="2444" y="6267"/>
                </a:cubicBezTo>
                <a:close/>
                <a:moveTo>
                  <a:pt x="2444" y="6604"/>
                </a:moveTo>
                <a:lnTo>
                  <a:pt x="2444" y="6604"/>
                </a:lnTo>
                <a:cubicBezTo>
                  <a:pt x="2444" y="6719"/>
                  <a:pt x="2444" y="6719"/>
                  <a:pt x="2444" y="6719"/>
                </a:cubicBezTo>
                <a:cubicBezTo>
                  <a:pt x="2370" y="6719"/>
                  <a:pt x="2370" y="6719"/>
                  <a:pt x="2370" y="6719"/>
                </a:cubicBezTo>
                <a:cubicBezTo>
                  <a:pt x="2411" y="6678"/>
                  <a:pt x="2431" y="6645"/>
                  <a:pt x="2444" y="6604"/>
                </a:cubicBezTo>
                <a:close/>
                <a:moveTo>
                  <a:pt x="2444" y="7334"/>
                </a:moveTo>
                <a:lnTo>
                  <a:pt x="2444" y="7334"/>
                </a:lnTo>
                <a:cubicBezTo>
                  <a:pt x="2444" y="7813"/>
                  <a:pt x="2444" y="7813"/>
                  <a:pt x="2444" y="7813"/>
                </a:cubicBezTo>
                <a:cubicBezTo>
                  <a:pt x="2438" y="7813"/>
                  <a:pt x="2431" y="7820"/>
                  <a:pt x="2431" y="7820"/>
                </a:cubicBezTo>
                <a:cubicBezTo>
                  <a:pt x="2431" y="7826"/>
                  <a:pt x="2438" y="7826"/>
                  <a:pt x="2444" y="7833"/>
                </a:cubicBezTo>
                <a:cubicBezTo>
                  <a:pt x="2444" y="8252"/>
                  <a:pt x="2444" y="8252"/>
                  <a:pt x="2444" y="8252"/>
                </a:cubicBezTo>
                <a:cubicBezTo>
                  <a:pt x="2424" y="8245"/>
                  <a:pt x="2417" y="8232"/>
                  <a:pt x="2404" y="8211"/>
                </a:cubicBezTo>
                <a:cubicBezTo>
                  <a:pt x="2384" y="8238"/>
                  <a:pt x="2363" y="8360"/>
                  <a:pt x="2330" y="8434"/>
                </a:cubicBezTo>
                <a:cubicBezTo>
                  <a:pt x="2323" y="8434"/>
                  <a:pt x="2323" y="8434"/>
                  <a:pt x="2316" y="8434"/>
                </a:cubicBezTo>
                <a:cubicBezTo>
                  <a:pt x="2316" y="8191"/>
                  <a:pt x="2316" y="8191"/>
                  <a:pt x="2316" y="8191"/>
                </a:cubicBezTo>
                <a:cubicBezTo>
                  <a:pt x="2330" y="8191"/>
                  <a:pt x="2343" y="8191"/>
                  <a:pt x="2350" y="8191"/>
                </a:cubicBezTo>
                <a:cubicBezTo>
                  <a:pt x="2336" y="8164"/>
                  <a:pt x="2323" y="8137"/>
                  <a:pt x="2316" y="8117"/>
                </a:cubicBezTo>
                <a:cubicBezTo>
                  <a:pt x="2316" y="7989"/>
                  <a:pt x="2316" y="7989"/>
                  <a:pt x="2316" y="7989"/>
                </a:cubicBezTo>
                <a:cubicBezTo>
                  <a:pt x="2330" y="7975"/>
                  <a:pt x="2336" y="7968"/>
                  <a:pt x="2316" y="7955"/>
                </a:cubicBezTo>
                <a:cubicBezTo>
                  <a:pt x="2316" y="7928"/>
                  <a:pt x="2316" y="7928"/>
                  <a:pt x="2316" y="7928"/>
                </a:cubicBezTo>
                <a:cubicBezTo>
                  <a:pt x="2363" y="7887"/>
                  <a:pt x="2363" y="7995"/>
                  <a:pt x="2377" y="7995"/>
                </a:cubicBezTo>
                <a:cubicBezTo>
                  <a:pt x="2451" y="7962"/>
                  <a:pt x="2343" y="7901"/>
                  <a:pt x="2404" y="7867"/>
                </a:cubicBezTo>
                <a:cubicBezTo>
                  <a:pt x="2397" y="7840"/>
                  <a:pt x="2357" y="7847"/>
                  <a:pt x="2316" y="7847"/>
                </a:cubicBezTo>
                <a:cubicBezTo>
                  <a:pt x="2316" y="7334"/>
                  <a:pt x="2316" y="7334"/>
                  <a:pt x="2316" y="7334"/>
                </a:cubicBezTo>
                <a:cubicBezTo>
                  <a:pt x="2363" y="7327"/>
                  <a:pt x="2404" y="7320"/>
                  <a:pt x="2444" y="7334"/>
                </a:cubicBezTo>
                <a:close/>
                <a:moveTo>
                  <a:pt x="2444" y="8562"/>
                </a:moveTo>
                <a:lnTo>
                  <a:pt x="2444" y="8562"/>
                </a:lnTo>
                <a:cubicBezTo>
                  <a:pt x="2444" y="8623"/>
                  <a:pt x="2444" y="8623"/>
                  <a:pt x="2444" y="8623"/>
                </a:cubicBezTo>
                <a:cubicBezTo>
                  <a:pt x="2431" y="8610"/>
                  <a:pt x="2411" y="8596"/>
                  <a:pt x="2370" y="8589"/>
                </a:cubicBezTo>
                <a:cubicBezTo>
                  <a:pt x="2377" y="8562"/>
                  <a:pt x="2411" y="8562"/>
                  <a:pt x="2444" y="8562"/>
                </a:cubicBezTo>
                <a:close/>
                <a:moveTo>
                  <a:pt x="2444" y="8846"/>
                </a:moveTo>
                <a:lnTo>
                  <a:pt x="2444" y="8846"/>
                </a:lnTo>
                <a:cubicBezTo>
                  <a:pt x="2444" y="9453"/>
                  <a:pt x="2444" y="9453"/>
                  <a:pt x="2444" y="9453"/>
                </a:cubicBezTo>
                <a:cubicBezTo>
                  <a:pt x="2424" y="9480"/>
                  <a:pt x="2417" y="9500"/>
                  <a:pt x="2444" y="9520"/>
                </a:cubicBezTo>
                <a:cubicBezTo>
                  <a:pt x="2444" y="9554"/>
                  <a:pt x="2444" y="9554"/>
                  <a:pt x="2444" y="9554"/>
                </a:cubicBezTo>
                <a:cubicBezTo>
                  <a:pt x="2424" y="9574"/>
                  <a:pt x="2377" y="9574"/>
                  <a:pt x="2336" y="9574"/>
                </a:cubicBezTo>
                <a:cubicBezTo>
                  <a:pt x="2336" y="9595"/>
                  <a:pt x="2343" y="9615"/>
                  <a:pt x="2343" y="9635"/>
                </a:cubicBezTo>
                <a:cubicBezTo>
                  <a:pt x="2336" y="9635"/>
                  <a:pt x="2330" y="9635"/>
                  <a:pt x="2316" y="9629"/>
                </a:cubicBezTo>
                <a:cubicBezTo>
                  <a:pt x="2316" y="9534"/>
                  <a:pt x="2316" y="9534"/>
                  <a:pt x="2316" y="9534"/>
                </a:cubicBezTo>
                <a:cubicBezTo>
                  <a:pt x="2323" y="9547"/>
                  <a:pt x="2330" y="9554"/>
                  <a:pt x="2330" y="9568"/>
                </a:cubicBezTo>
                <a:cubicBezTo>
                  <a:pt x="2397" y="9453"/>
                  <a:pt x="2336" y="9351"/>
                  <a:pt x="2357" y="9277"/>
                </a:cubicBezTo>
                <a:cubicBezTo>
                  <a:pt x="2336" y="9277"/>
                  <a:pt x="2330" y="9277"/>
                  <a:pt x="2316" y="9284"/>
                </a:cubicBezTo>
                <a:cubicBezTo>
                  <a:pt x="2316" y="8765"/>
                  <a:pt x="2316" y="8765"/>
                  <a:pt x="2316" y="8765"/>
                </a:cubicBezTo>
                <a:cubicBezTo>
                  <a:pt x="2357" y="8799"/>
                  <a:pt x="2397" y="8826"/>
                  <a:pt x="2444" y="8846"/>
                </a:cubicBezTo>
                <a:close/>
                <a:moveTo>
                  <a:pt x="2316" y="9426"/>
                </a:moveTo>
                <a:lnTo>
                  <a:pt x="2316" y="9426"/>
                </a:lnTo>
                <a:cubicBezTo>
                  <a:pt x="2323" y="9426"/>
                  <a:pt x="2323" y="9426"/>
                  <a:pt x="2330" y="9426"/>
                </a:cubicBezTo>
                <a:cubicBezTo>
                  <a:pt x="2330" y="9412"/>
                  <a:pt x="2323" y="9399"/>
                  <a:pt x="2316" y="9385"/>
                </a:cubicBezTo>
                <a:cubicBezTo>
                  <a:pt x="2316" y="9426"/>
                  <a:pt x="2316" y="9426"/>
                  <a:pt x="2316" y="9426"/>
                </a:cubicBezTo>
                <a:close/>
                <a:moveTo>
                  <a:pt x="2316" y="7205"/>
                </a:moveTo>
                <a:lnTo>
                  <a:pt x="2316" y="7205"/>
                </a:lnTo>
                <a:cubicBezTo>
                  <a:pt x="2316" y="7057"/>
                  <a:pt x="2316" y="7057"/>
                  <a:pt x="2316" y="7057"/>
                </a:cubicBezTo>
                <a:cubicBezTo>
                  <a:pt x="2330" y="7097"/>
                  <a:pt x="2330" y="7145"/>
                  <a:pt x="2330" y="7205"/>
                </a:cubicBezTo>
                <a:cubicBezTo>
                  <a:pt x="2323" y="7205"/>
                  <a:pt x="2323" y="7205"/>
                  <a:pt x="2316" y="7205"/>
                </a:cubicBezTo>
                <a:close/>
                <a:moveTo>
                  <a:pt x="2316" y="7009"/>
                </a:moveTo>
                <a:lnTo>
                  <a:pt x="2316" y="7009"/>
                </a:lnTo>
                <a:cubicBezTo>
                  <a:pt x="2316" y="6827"/>
                  <a:pt x="2316" y="6827"/>
                  <a:pt x="2316" y="6827"/>
                </a:cubicBezTo>
                <a:cubicBezTo>
                  <a:pt x="2343" y="6868"/>
                  <a:pt x="2357" y="6949"/>
                  <a:pt x="2350" y="7009"/>
                </a:cubicBezTo>
                <a:cubicBezTo>
                  <a:pt x="2336" y="7009"/>
                  <a:pt x="2330" y="7009"/>
                  <a:pt x="2316" y="7009"/>
                </a:cubicBezTo>
                <a:close/>
                <a:moveTo>
                  <a:pt x="2316" y="3971"/>
                </a:moveTo>
                <a:lnTo>
                  <a:pt x="2316" y="3971"/>
                </a:lnTo>
                <a:cubicBezTo>
                  <a:pt x="2316" y="3950"/>
                  <a:pt x="2316" y="3950"/>
                  <a:pt x="2316" y="3950"/>
                </a:cubicBezTo>
                <a:cubicBezTo>
                  <a:pt x="2330" y="3944"/>
                  <a:pt x="2336" y="3937"/>
                  <a:pt x="2350" y="3930"/>
                </a:cubicBezTo>
                <a:cubicBezTo>
                  <a:pt x="2336" y="3944"/>
                  <a:pt x="2323" y="3957"/>
                  <a:pt x="2316" y="3971"/>
                </a:cubicBezTo>
                <a:close/>
                <a:moveTo>
                  <a:pt x="2316" y="3721"/>
                </a:moveTo>
                <a:lnTo>
                  <a:pt x="2316" y="3721"/>
                </a:lnTo>
                <a:cubicBezTo>
                  <a:pt x="2316" y="3599"/>
                  <a:pt x="2316" y="3599"/>
                  <a:pt x="2316" y="3599"/>
                </a:cubicBezTo>
                <a:cubicBezTo>
                  <a:pt x="2323" y="3593"/>
                  <a:pt x="2323" y="3593"/>
                  <a:pt x="2323" y="3586"/>
                </a:cubicBezTo>
                <a:cubicBezTo>
                  <a:pt x="2370" y="3606"/>
                  <a:pt x="2350" y="3687"/>
                  <a:pt x="2316" y="3721"/>
                </a:cubicBezTo>
                <a:close/>
                <a:moveTo>
                  <a:pt x="2316" y="2816"/>
                </a:moveTo>
                <a:lnTo>
                  <a:pt x="2316" y="2816"/>
                </a:lnTo>
                <a:cubicBezTo>
                  <a:pt x="2316" y="2742"/>
                  <a:pt x="2316" y="2742"/>
                  <a:pt x="2316" y="2742"/>
                </a:cubicBezTo>
                <a:cubicBezTo>
                  <a:pt x="2323" y="2735"/>
                  <a:pt x="2330" y="2728"/>
                  <a:pt x="2330" y="2728"/>
                </a:cubicBezTo>
                <a:cubicBezTo>
                  <a:pt x="2336" y="2715"/>
                  <a:pt x="2336" y="2708"/>
                  <a:pt x="2330" y="2694"/>
                </a:cubicBezTo>
                <a:cubicBezTo>
                  <a:pt x="2343" y="2694"/>
                  <a:pt x="2343" y="2701"/>
                  <a:pt x="2350" y="2701"/>
                </a:cubicBezTo>
                <a:cubicBezTo>
                  <a:pt x="2363" y="2694"/>
                  <a:pt x="2370" y="2688"/>
                  <a:pt x="2390" y="2688"/>
                </a:cubicBezTo>
                <a:cubicBezTo>
                  <a:pt x="2390" y="2701"/>
                  <a:pt x="2384" y="2708"/>
                  <a:pt x="2377" y="2715"/>
                </a:cubicBezTo>
                <a:cubicBezTo>
                  <a:pt x="2390" y="2735"/>
                  <a:pt x="2384" y="2755"/>
                  <a:pt x="2363" y="2776"/>
                </a:cubicBezTo>
                <a:cubicBezTo>
                  <a:pt x="2363" y="2789"/>
                  <a:pt x="2370" y="2803"/>
                  <a:pt x="2370" y="2816"/>
                </a:cubicBezTo>
                <a:cubicBezTo>
                  <a:pt x="2357" y="2803"/>
                  <a:pt x="2350" y="2803"/>
                  <a:pt x="2350" y="2803"/>
                </a:cubicBezTo>
                <a:cubicBezTo>
                  <a:pt x="2336" y="2809"/>
                  <a:pt x="2330" y="2816"/>
                  <a:pt x="2316" y="2816"/>
                </a:cubicBezTo>
                <a:close/>
                <a:moveTo>
                  <a:pt x="2316" y="756"/>
                </a:moveTo>
                <a:lnTo>
                  <a:pt x="2316" y="756"/>
                </a:lnTo>
                <a:cubicBezTo>
                  <a:pt x="2316" y="858"/>
                  <a:pt x="2316" y="858"/>
                  <a:pt x="2316" y="858"/>
                </a:cubicBezTo>
                <a:cubicBezTo>
                  <a:pt x="2296" y="844"/>
                  <a:pt x="2255" y="837"/>
                  <a:pt x="2208" y="851"/>
                </a:cubicBezTo>
                <a:cubicBezTo>
                  <a:pt x="2215" y="817"/>
                  <a:pt x="2289" y="736"/>
                  <a:pt x="2316" y="756"/>
                </a:cubicBezTo>
                <a:close/>
                <a:moveTo>
                  <a:pt x="2316" y="966"/>
                </a:moveTo>
                <a:lnTo>
                  <a:pt x="2316" y="966"/>
                </a:lnTo>
                <a:cubicBezTo>
                  <a:pt x="2316" y="979"/>
                  <a:pt x="2316" y="979"/>
                  <a:pt x="2316" y="979"/>
                </a:cubicBezTo>
                <a:lnTo>
                  <a:pt x="2309" y="972"/>
                </a:lnTo>
                <a:lnTo>
                  <a:pt x="2316" y="966"/>
                </a:lnTo>
                <a:close/>
                <a:moveTo>
                  <a:pt x="2316" y="2742"/>
                </a:moveTo>
                <a:lnTo>
                  <a:pt x="2316" y="2742"/>
                </a:lnTo>
                <a:cubicBezTo>
                  <a:pt x="2316" y="2816"/>
                  <a:pt x="2316" y="2816"/>
                  <a:pt x="2316" y="2816"/>
                </a:cubicBezTo>
                <a:cubicBezTo>
                  <a:pt x="2309" y="2823"/>
                  <a:pt x="2296" y="2823"/>
                  <a:pt x="2282" y="2823"/>
                </a:cubicBezTo>
                <a:cubicBezTo>
                  <a:pt x="2282" y="2816"/>
                  <a:pt x="2282" y="2816"/>
                  <a:pt x="2282" y="2816"/>
                </a:cubicBezTo>
                <a:cubicBezTo>
                  <a:pt x="2276" y="2816"/>
                  <a:pt x="2276" y="2816"/>
                  <a:pt x="2269" y="2816"/>
                </a:cubicBezTo>
                <a:cubicBezTo>
                  <a:pt x="2276" y="2782"/>
                  <a:pt x="2262" y="2769"/>
                  <a:pt x="2242" y="2762"/>
                </a:cubicBezTo>
                <a:cubicBezTo>
                  <a:pt x="2249" y="2735"/>
                  <a:pt x="2289" y="2742"/>
                  <a:pt x="2316" y="2742"/>
                </a:cubicBezTo>
                <a:close/>
                <a:moveTo>
                  <a:pt x="2316" y="3599"/>
                </a:moveTo>
                <a:lnTo>
                  <a:pt x="2316" y="3599"/>
                </a:lnTo>
                <a:cubicBezTo>
                  <a:pt x="2316" y="3721"/>
                  <a:pt x="2316" y="3721"/>
                  <a:pt x="2316" y="3721"/>
                </a:cubicBezTo>
                <a:cubicBezTo>
                  <a:pt x="2309" y="3728"/>
                  <a:pt x="2303" y="3734"/>
                  <a:pt x="2296" y="3734"/>
                </a:cubicBezTo>
                <a:cubicBezTo>
                  <a:pt x="2303" y="3748"/>
                  <a:pt x="2309" y="3755"/>
                  <a:pt x="2316" y="3755"/>
                </a:cubicBezTo>
                <a:cubicBezTo>
                  <a:pt x="2316" y="3802"/>
                  <a:pt x="2316" y="3802"/>
                  <a:pt x="2316" y="3802"/>
                </a:cubicBezTo>
                <a:cubicBezTo>
                  <a:pt x="2303" y="3822"/>
                  <a:pt x="2289" y="3842"/>
                  <a:pt x="2249" y="3836"/>
                </a:cubicBezTo>
                <a:cubicBezTo>
                  <a:pt x="2168" y="3674"/>
                  <a:pt x="2350" y="3768"/>
                  <a:pt x="2249" y="3613"/>
                </a:cubicBezTo>
                <a:cubicBezTo>
                  <a:pt x="2276" y="3613"/>
                  <a:pt x="2309" y="3613"/>
                  <a:pt x="2316" y="3599"/>
                </a:cubicBezTo>
                <a:close/>
                <a:moveTo>
                  <a:pt x="2316" y="3950"/>
                </a:moveTo>
                <a:lnTo>
                  <a:pt x="2316" y="3950"/>
                </a:lnTo>
                <a:cubicBezTo>
                  <a:pt x="2316" y="3971"/>
                  <a:pt x="2316" y="3971"/>
                  <a:pt x="2316" y="3971"/>
                </a:cubicBezTo>
                <a:cubicBezTo>
                  <a:pt x="2303" y="3991"/>
                  <a:pt x="2309" y="4004"/>
                  <a:pt x="2316" y="4011"/>
                </a:cubicBezTo>
                <a:cubicBezTo>
                  <a:pt x="2316" y="4295"/>
                  <a:pt x="2316" y="4295"/>
                  <a:pt x="2316" y="4295"/>
                </a:cubicBezTo>
                <a:cubicBezTo>
                  <a:pt x="2262" y="4301"/>
                  <a:pt x="2215" y="4301"/>
                  <a:pt x="2161" y="4301"/>
                </a:cubicBezTo>
                <a:cubicBezTo>
                  <a:pt x="2161" y="4018"/>
                  <a:pt x="2161" y="4018"/>
                  <a:pt x="2161" y="4018"/>
                </a:cubicBezTo>
                <a:cubicBezTo>
                  <a:pt x="2222" y="3998"/>
                  <a:pt x="2282" y="3977"/>
                  <a:pt x="2316" y="3950"/>
                </a:cubicBezTo>
                <a:close/>
                <a:moveTo>
                  <a:pt x="2316" y="5152"/>
                </a:moveTo>
                <a:lnTo>
                  <a:pt x="2316" y="5152"/>
                </a:lnTo>
                <a:cubicBezTo>
                  <a:pt x="2316" y="5679"/>
                  <a:pt x="2316" y="5679"/>
                  <a:pt x="2316" y="5679"/>
                </a:cubicBezTo>
                <a:cubicBezTo>
                  <a:pt x="2276" y="5639"/>
                  <a:pt x="2249" y="5598"/>
                  <a:pt x="2201" y="5531"/>
                </a:cubicBezTo>
                <a:cubicBezTo>
                  <a:pt x="2181" y="5537"/>
                  <a:pt x="2168" y="5544"/>
                  <a:pt x="2161" y="5551"/>
                </a:cubicBezTo>
                <a:cubicBezTo>
                  <a:pt x="2161" y="5294"/>
                  <a:pt x="2161" y="5294"/>
                  <a:pt x="2161" y="5294"/>
                </a:cubicBezTo>
                <a:cubicBezTo>
                  <a:pt x="2174" y="5281"/>
                  <a:pt x="2195" y="5281"/>
                  <a:pt x="2228" y="5281"/>
                </a:cubicBezTo>
                <a:cubicBezTo>
                  <a:pt x="2249" y="5213"/>
                  <a:pt x="2195" y="5220"/>
                  <a:pt x="2201" y="5159"/>
                </a:cubicBezTo>
                <a:cubicBezTo>
                  <a:pt x="2235" y="5206"/>
                  <a:pt x="2235" y="5200"/>
                  <a:pt x="2282" y="5186"/>
                </a:cubicBezTo>
                <a:cubicBezTo>
                  <a:pt x="2289" y="5173"/>
                  <a:pt x="2303" y="5159"/>
                  <a:pt x="2316" y="5152"/>
                </a:cubicBezTo>
                <a:close/>
                <a:moveTo>
                  <a:pt x="2316" y="6368"/>
                </a:moveTo>
                <a:lnTo>
                  <a:pt x="2316" y="6368"/>
                </a:lnTo>
                <a:cubicBezTo>
                  <a:pt x="2316" y="6516"/>
                  <a:pt x="2316" y="6516"/>
                  <a:pt x="2316" y="6516"/>
                </a:cubicBezTo>
                <a:cubicBezTo>
                  <a:pt x="2282" y="6523"/>
                  <a:pt x="2249" y="6543"/>
                  <a:pt x="2222" y="6564"/>
                </a:cubicBezTo>
                <a:cubicBezTo>
                  <a:pt x="2222" y="6564"/>
                  <a:pt x="2222" y="6564"/>
                  <a:pt x="2228" y="6564"/>
                </a:cubicBezTo>
                <a:cubicBezTo>
                  <a:pt x="2215" y="6705"/>
                  <a:pt x="2235" y="6786"/>
                  <a:pt x="2262" y="6868"/>
                </a:cubicBezTo>
                <a:cubicBezTo>
                  <a:pt x="2262" y="6840"/>
                  <a:pt x="2255" y="6820"/>
                  <a:pt x="2249" y="6813"/>
                </a:cubicBezTo>
                <a:cubicBezTo>
                  <a:pt x="2276" y="6786"/>
                  <a:pt x="2303" y="6793"/>
                  <a:pt x="2316" y="6827"/>
                </a:cubicBezTo>
                <a:cubicBezTo>
                  <a:pt x="2316" y="7009"/>
                  <a:pt x="2316" y="7009"/>
                  <a:pt x="2316" y="7009"/>
                </a:cubicBezTo>
                <a:lnTo>
                  <a:pt x="2309" y="7003"/>
                </a:lnTo>
                <a:cubicBezTo>
                  <a:pt x="2309" y="7023"/>
                  <a:pt x="2316" y="7036"/>
                  <a:pt x="2316" y="7057"/>
                </a:cubicBezTo>
                <a:cubicBezTo>
                  <a:pt x="2316" y="7205"/>
                  <a:pt x="2316" y="7205"/>
                  <a:pt x="2316" y="7205"/>
                </a:cubicBezTo>
                <a:cubicBezTo>
                  <a:pt x="2255" y="7192"/>
                  <a:pt x="2276" y="7273"/>
                  <a:pt x="2201" y="7253"/>
                </a:cubicBezTo>
                <a:cubicBezTo>
                  <a:pt x="2208" y="7192"/>
                  <a:pt x="2188" y="7158"/>
                  <a:pt x="2161" y="7131"/>
                </a:cubicBezTo>
                <a:cubicBezTo>
                  <a:pt x="2161" y="7016"/>
                  <a:pt x="2161" y="7016"/>
                  <a:pt x="2161" y="7016"/>
                </a:cubicBezTo>
                <a:cubicBezTo>
                  <a:pt x="2201" y="6976"/>
                  <a:pt x="2114" y="6854"/>
                  <a:pt x="2228" y="6834"/>
                </a:cubicBezTo>
                <a:cubicBezTo>
                  <a:pt x="2195" y="6827"/>
                  <a:pt x="2174" y="6807"/>
                  <a:pt x="2161" y="6780"/>
                </a:cubicBezTo>
                <a:cubicBezTo>
                  <a:pt x="2161" y="6442"/>
                  <a:pt x="2161" y="6442"/>
                  <a:pt x="2161" y="6442"/>
                </a:cubicBezTo>
                <a:cubicBezTo>
                  <a:pt x="2222" y="6422"/>
                  <a:pt x="2269" y="6395"/>
                  <a:pt x="2316" y="6368"/>
                </a:cubicBezTo>
                <a:close/>
                <a:moveTo>
                  <a:pt x="2316" y="7334"/>
                </a:moveTo>
                <a:lnTo>
                  <a:pt x="2316" y="7334"/>
                </a:lnTo>
                <a:cubicBezTo>
                  <a:pt x="2316" y="7847"/>
                  <a:pt x="2316" y="7847"/>
                  <a:pt x="2316" y="7847"/>
                </a:cubicBezTo>
                <a:cubicBezTo>
                  <a:pt x="2316" y="7847"/>
                  <a:pt x="2309" y="7847"/>
                  <a:pt x="2303" y="7847"/>
                </a:cubicBezTo>
                <a:cubicBezTo>
                  <a:pt x="2249" y="7867"/>
                  <a:pt x="2255" y="7948"/>
                  <a:pt x="2201" y="7962"/>
                </a:cubicBezTo>
                <a:cubicBezTo>
                  <a:pt x="2222" y="7982"/>
                  <a:pt x="2249" y="8002"/>
                  <a:pt x="2255" y="8043"/>
                </a:cubicBezTo>
                <a:cubicBezTo>
                  <a:pt x="2262" y="8022"/>
                  <a:pt x="2296" y="8009"/>
                  <a:pt x="2316" y="7989"/>
                </a:cubicBezTo>
                <a:cubicBezTo>
                  <a:pt x="2316" y="8117"/>
                  <a:pt x="2316" y="8117"/>
                  <a:pt x="2316" y="8117"/>
                </a:cubicBezTo>
                <a:cubicBezTo>
                  <a:pt x="2303" y="8076"/>
                  <a:pt x="2296" y="8049"/>
                  <a:pt x="2255" y="8043"/>
                </a:cubicBezTo>
                <a:cubicBezTo>
                  <a:pt x="2255" y="8056"/>
                  <a:pt x="2255" y="8076"/>
                  <a:pt x="2255" y="8097"/>
                </a:cubicBezTo>
                <a:cubicBezTo>
                  <a:pt x="2208" y="8097"/>
                  <a:pt x="2201" y="8070"/>
                  <a:pt x="2161" y="8070"/>
                </a:cubicBezTo>
                <a:cubicBezTo>
                  <a:pt x="2161" y="7347"/>
                  <a:pt x="2161" y="7347"/>
                  <a:pt x="2161" y="7347"/>
                </a:cubicBezTo>
                <a:cubicBezTo>
                  <a:pt x="2181" y="7334"/>
                  <a:pt x="2195" y="7334"/>
                  <a:pt x="2201" y="7354"/>
                </a:cubicBezTo>
                <a:cubicBezTo>
                  <a:pt x="2242" y="7347"/>
                  <a:pt x="2282" y="7334"/>
                  <a:pt x="2316" y="7334"/>
                </a:cubicBezTo>
                <a:close/>
                <a:moveTo>
                  <a:pt x="2316" y="7928"/>
                </a:moveTo>
                <a:lnTo>
                  <a:pt x="2316" y="7928"/>
                </a:lnTo>
                <a:cubicBezTo>
                  <a:pt x="2316" y="7928"/>
                  <a:pt x="2309" y="7935"/>
                  <a:pt x="2303" y="7941"/>
                </a:cubicBezTo>
                <a:cubicBezTo>
                  <a:pt x="2309" y="7948"/>
                  <a:pt x="2316" y="7948"/>
                  <a:pt x="2316" y="7955"/>
                </a:cubicBezTo>
                <a:cubicBezTo>
                  <a:pt x="2316" y="7928"/>
                  <a:pt x="2316" y="7928"/>
                  <a:pt x="2316" y="7928"/>
                </a:cubicBezTo>
                <a:close/>
                <a:moveTo>
                  <a:pt x="2316" y="8191"/>
                </a:moveTo>
                <a:lnTo>
                  <a:pt x="2316" y="8191"/>
                </a:lnTo>
                <a:cubicBezTo>
                  <a:pt x="2316" y="8434"/>
                  <a:pt x="2316" y="8434"/>
                  <a:pt x="2316" y="8434"/>
                </a:cubicBezTo>
                <a:cubicBezTo>
                  <a:pt x="2242" y="8434"/>
                  <a:pt x="2255" y="8340"/>
                  <a:pt x="2174" y="8340"/>
                </a:cubicBezTo>
                <a:cubicBezTo>
                  <a:pt x="2181" y="8286"/>
                  <a:pt x="2188" y="8265"/>
                  <a:pt x="2188" y="8245"/>
                </a:cubicBezTo>
                <a:cubicBezTo>
                  <a:pt x="2181" y="8252"/>
                  <a:pt x="2168" y="8252"/>
                  <a:pt x="2161" y="8252"/>
                </a:cubicBezTo>
                <a:cubicBezTo>
                  <a:pt x="2161" y="8171"/>
                  <a:pt x="2161" y="8171"/>
                  <a:pt x="2161" y="8171"/>
                </a:cubicBezTo>
                <a:cubicBezTo>
                  <a:pt x="2174" y="8178"/>
                  <a:pt x="2188" y="8178"/>
                  <a:pt x="2201" y="8178"/>
                </a:cubicBezTo>
                <a:cubicBezTo>
                  <a:pt x="2201" y="8171"/>
                  <a:pt x="2201" y="8171"/>
                  <a:pt x="2201" y="8164"/>
                </a:cubicBezTo>
                <a:cubicBezTo>
                  <a:pt x="2208" y="8178"/>
                  <a:pt x="2215" y="8184"/>
                  <a:pt x="2215" y="8184"/>
                </a:cubicBezTo>
                <a:cubicBezTo>
                  <a:pt x="2222" y="8191"/>
                  <a:pt x="2222" y="8191"/>
                  <a:pt x="2222" y="8191"/>
                </a:cubicBezTo>
                <a:cubicBezTo>
                  <a:pt x="2249" y="8218"/>
                  <a:pt x="2269" y="8198"/>
                  <a:pt x="2316" y="8191"/>
                </a:cubicBezTo>
                <a:close/>
                <a:moveTo>
                  <a:pt x="2316" y="8765"/>
                </a:moveTo>
                <a:lnTo>
                  <a:pt x="2316" y="8765"/>
                </a:lnTo>
                <a:cubicBezTo>
                  <a:pt x="2316" y="9284"/>
                  <a:pt x="2316" y="9284"/>
                  <a:pt x="2316" y="9284"/>
                </a:cubicBezTo>
                <a:cubicBezTo>
                  <a:pt x="2282" y="9297"/>
                  <a:pt x="2303" y="9345"/>
                  <a:pt x="2316" y="9385"/>
                </a:cubicBezTo>
                <a:cubicBezTo>
                  <a:pt x="2316" y="9426"/>
                  <a:pt x="2316" y="9426"/>
                  <a:pt x="2316" y="9426"/>
                </a:cubicBezTo>
                <a:cubicBezTo>
                  <a:pt x="2303" y="9433"/>
                  <a:pt x="2282" y="9439"/>
                  <a:pt x="2269" y="9446"/>
                </a:cubicBezTo>
                <a:cubicBezTo>
                  <a:pt x="2282" y="9473"/>
                  <a:pt x="2303" y="9500"/>
                  <a:pt x="2316" y="9534"/>
                </a:cubicBezTo>
                <a:cubicBezTo>
                  <a:pt x="2316" y="9629"/>
                  <a:pt x="2316" y="9629"/>
                  <a:pt x="2316" y="9629"/>
                </a:cubicBezTo>
                <a:cubicBezTo>
                  <a:pt x="2262" y="9615"/>
                  <a:pt x="2208" y="9581"/>
                  <a:pt x="2161" y="9541"/>
                </a:cubicBezTo>
                <a:cubicBezTo>
                  <a:pt x="2161" y="8576"/>
                  <a:pt x="2161" y="8576"/>
                  <a:pt x="2161" y="8576"/>
                </a:cubicBezTo>
                <a:cubicBezTo>
                  <a:pt x="2208" y="8644"/>
                  <a:pt x="2255" y="8711"/>
                  <a:pt x="2316" y="8765"/>
                </a:cubicBezTo>
                <a:close/>
                <a:moveTo>
                  <a:pt x="2161" y="8529"/>
                </a:moveTo>
                <a:lnTo>
                  <a:pt x="2161" y="8529"/>
                </a:lnTo>
                <a:cubicBezTo>
                  <a:pt x="2161" y="8475"/>
                  <a:pt x="2161" y="8475"/>
                  <a:pt x="2161" y="8475"/>
                </a:cubicBezTo>
                <a:cubicBezTo>
                  <a:pt x="2168" y="8481"/>
                  <a:pt x="2168" y="8481"/>
                  <a:pt x="2168" y="8481"/>
                </a:cubicBezTo>
                <a:cubicBezTo>
                  <a:pt x="2174" y="8502"/>
                  <a:pt x="2168" y="8515"/>
                  <a:pt x="2161" y="8529"/>
                </a:cubicBezTo>
                <a:close/>
                <a:moveTo>
                  <a:pt x="2161" y="6145"/>
                </a:moveTo>
                <a:lnTo>
                  <a:pt x="2161" y="6145"/>
                </a:lnTo>
                <a:cubicBezTo>
                  <a:pt x="2161" y="5936"/>
                  <a:pt x="2161" y="5936"/>
                  <a:pt x="2161" y="5936"/>
                </a:cubicBezTo>
                <a:cubicBezTo>
                  <a:pt x="2188" y="5976"/>
                  <a:pt x="2215" y="6010"/>
                  <a:pt x="2228" y="6044"/>
                </a:cubicBezTo>
                <a:cubicBezTo>
                  <a:pt x="2168" y="6091"/>
                  <a:pt x="2168" y="6098"/>
                  <a:pt x="2161" y="6145"/>
                </a:cubicBezTo>
                <a:close/>
                <a:moveTo>
                  <a:pt x="2161" y="3464"/>
                </a:moveTo>
                <a:lnTo>
                  <a:pt x="2161" y="3464"/>
                </a:lnTo>
                <a:cubicBezTo>
                  <a:pt x="2161" y="3363"/>
                  <a:pt x="2161" y="3363"/>
                  <a:pt x="2161" y="3363"/>
                </a:cubicBezTo>
                <a:cubicBezTo>
                  <a:pt x="2195" y="3363"/>
                  <a:pt x="2195" y="3363"/>
                  <a:pt x="2195" y="3363"/>
                </a:cubicBezTo>
                <a:cubicBezTo>
                  <a:pt x="2201" y="3417"/>
                  <a:pt x="2195" y="3451"/>
                  <a:pt x="2161" y="3464"/>
                </a:cubicBezTo>
                <a:close/>
                <a:moveTo>
                  <a:pt x="2161" y="2890"/>
                </a:moveTo>
                <a:lnTo>
                  <a:pt x="2161" y="2890"/>
                </a:lnTo>
                <a:cubicBezTo>
                  <a:pt x="2161" y="2796"/>
                  <a:pt x="2161" y="2796"/>
                  <a:pt x="2161" y="2796"/>
                </a:cubicBezTo>
                <a:cubicBezTo>
                  <a:pt x="2208" y="2796"/>
                  <a:pt x="2208" y="2796"/>
                  <a:pt x="2208" y="2796"/>
                </a:cubicBezTo>
                <a:cubicBezTo>
                  <a:pt x="2201" y="2836"/>
                  <a:pt x="2195" y="2877"/>
                  <a:pt x="2161" y="2890"/>
                </a:cubicBezTo>
                <a:close/>
                <a:moveTo>
                  <a:pt x="2161" y="2796"/>
                </a:moveTo>
                <a:lnTo>
                  <a:pt x="2161" y="2796"/>
                </a:lnTo>
                <a:cubicBezTo>
                  <a:pt x="2161" y="2890"/>
                  <a:pt x="2161" y="2890"/>
                  <a:pt x="2161" y="2890"/>
                </a:cubicBezTo>
                <a:cubicBezTo>
                  <a:pt x="2154" y="2897"/>
                  <a:pt x="2141" y="2897"/>
                  <a:pt x="2134" y="2897"/>
                </a:cubicBezTo>
                <a:cubicBezTo>
                  <a:pt x="2134" y="2796"/>
                  <a:pt x="2134" y="2796"/>
                  <a:pt x="2134" y="2796"/>
                </a:cubicBezTo>
                <a:cubicBezTo>
                  <a:pt x="2161" y="2796"/>
                  <a:pt x="2161" y="2796"/>
                  <a:pt x="2161" y="2796"/>
                </a:cubicBezTo>
                <a:close/>
                <a:moveTo>
                  <a:pt x="2161" y="3363"/>
                </a:moveTo>
                <a:lnTo>
                  <a:pt x="2161" y="3363"/>
                </a:lnTo>
                <a:cubicBezTo>
                  <a:pt x="2161" y="3464"/>
                  <a:pt x="2161" y="3464"/>
                  <a:pt x="2161" y="3464"/>
                </a:cubicBezTo>
                <a:cubicBezTo>
                  <a:pt x="2154" y="3464"/>
                  <a:pt x="2141" y="3464"/>
                  <a:pt x="2134" y="3464"/>
                </a:cubicBezTo>
                <a:cubicBezTo>
                  <a:pt x="2134" y="3363"/>
                  <a:pt x="2134" y="3363"/>
                  <a:pt x="2134" y="3363"/>
                </a:cubicBezTo>
                <a:cubicBezTo>
                  <a:pt x="2161" y="3363"/>
                  <a:pt x="2161" y="3363"/>
                  <a:pt x="2161" y="3363"/>
                </a:cubicBezTo>
                <a:close/>
                <a:moveTo>
                  <a:pt x="2161" y="4018"/>
                </a:moveTo>
                <a:lnTo>
                  <a:pt x="2161" y="4018"/>
                </a:lnTo>
                <a:cubicBezTo>
                  <a:pt x="2161" y="4301"/>
                  <a:pt x="2161" y="4301"/>
                  <a:pt x="2161" y="4301"/>
                </a:cubicBezTo>
                <a:cubicBezTo>
                  <a:pt x="2147" y="4301"/>
                  <a:pt x="2141" y="4301"/>
                  <a:pt x="2134" y="4301"/>
                </a:cubicBezTo>
                <a:cubicBezTo>
                  <a:pt x="2134" y="4025"/>
                  <a:pt x="2134" y="4025"/>
                  <a:pt x="2134" y="4025"/>
                </a:cubicBezTo>
                <a:cubicBezTo>
                  <a:pt x="2141" y="4025"/>
                  <a:pt x="2147" y="4018"/>
                  <a:pt x="2161" y="4018"/>
                </a:cubicBezTo>
                <a:close/>
                <a:moveTo>
                  <a:pt x="2161" y="5294"/>
                </a:moveTo>
                <a:lnTo>
                  <a:pt x="2161" y="5294"/>
                </a:lnTo>
                <a:cubicBezTo>
                  <a:pt x="2161" y="5551"/>
                  <a:pt x="2161" y="5551"/>
                  <a:pt x="2161" y="5551"/>
                </a:cubicBezTo>
                <a:cubicBezTo>
                  <a:pt x="2114" y="5585"/>
                  <a:pt x="2195" y="5625"/>
                  <a:pt x="2134" y="5632"/>
                </a:cubicBezTo>
                <a:cubicBezTo>
                  <a:pt x="2134" y="5301"/>
                  <a:pt x="2134" y="5301"/>
                  <a:pt x="2134" y="5301"/>
                </a:cubicBezTo>
                <a:cubicBezTo>
                  <a:pt x="2141" y="5301"/>
                  <a:pt x="2147" y="5294"/>
                  <a:pt x="2161" y="5294"/>
                </a:cubicBezTo>
                <a:close/>
                <a:moveTo>
                  <a:pt x="2161" y="5936"/>
                </a:moveTo>
                <a:lnTo>
                  <a:pt x="2161" y="5936"/>
                </a:lnTo>
                <a:cubicBezTo>
                  <a:pt x="2161" y="6145"/>
                  <a:pt x="2161" y="6145"/>
                  <a:pt x="2161" y="6145"/>
                </a:cubicBezTo>
                <a:cubicBezTo>
                  <a:pt x="2161" y="6159"/>
                  <a:pt x="2154" y="6172"/>
                  <a:pt x="2154" y="6192"/>
                </a:cubicBezTo>
                <a:cubicBezTo>
                  <a:pt x="2147" y="6199"/>
                  <a:pt x="2141" y="6199"/>
                  <a:pt x="2134" y="6199"/>
                </a:cubicBezTo>
                <a:cubicBezTo>
                  <a:pt x="2134" y="5895"/>
                  <a:pt x="2134" y="5895"/>
                  <a:pt x="2134" y="5895"/>
                </a:cubicBezTo>
                <a:cubicBezTo>
                  <a:pt x="2141" y="5909"/>
                  <a:pt x="2147" y="5922"/>
                  <a:pt x="2161" y="5936"/>
                </a:cubicBezTo>
                <a:close/>
                <a:moveTo>
                  <a:pt x="2161" y="6442"/>
                </a:moveTo>
                <a:lnTo>
                  <a:pt x="2161" y="6442"/>
                </a:lnTo>
                <a:cubicBezTo>
                  <a:pt x="2161" y="6780"/>
                  <a:pt x="2161" y="6780"/>
                  <a:pt x="2161" y="6780"/>
                </a:cubicBezTo>
                <a:cubicBezTo>
                  <a:pt x="2147" y="6753"/>
                  <a:pt x="2141" y="6726"/>
                  <a:pt x="2134" y="6705"/>
                </a:cubicBezTo>
                <a:cubicBezTo>
                  <a:pt x="2134" y="6449"/>
                  <a:pt x="2134" y="6449"/>
                  <a:pt x="2134" y="6449"/>
                </a:cubicBezTo>
                <a:cubicBezTo>
                  <a:pt x="2141" y="6449"/>
                  <a:pt x="2147" y="6442"/>
                  <a:pt x="2161" y="6442"/>
                </a:cubicBezTo>
                <a:close/>
                <a:moveTo>
                  <a:pt x="2161" y="7016"/>
                </a:moveTo>
                <a:lnTo>
                  <a:pt x="2161" y="7016"/>
                </a:lnTo>
                <a:cubicBezTo>
                  <a:pt x="2161" y="7131"/>
                  <a:pt x="2161" y="7131"/>
                  <a:pt x="2161" y="7131"/>
                </a:cubicBezTo>
                <a:cubicBezTo>
                  <a:pt x="2147" y="7124"/>
                  <a:pt x="2141" y="7111"/>
                  <a:pt x="2134" y="7104"/>
                </a:cubicBezTo>
                <a:cubicBezTo>
                  <a:pt x="2134" y="7030"/>
                  <a:pt x="2134" y="7030"/>
                  <a:pt x="2134" y="7030"/>
                </a:cubicBezTo>
                <a:cubicBezTo>
                  <a:pt x="2147" y="7030"/>
                  <a:pt x="2154" y="7023"/>
                  <a:pt x="2161" y="7016"/>
                </a:cubicBezTo>
                <a:close/>
                <a:moveTo>
                  <a:pt x="2161" y="7347"/>
                </a:moveTo>
                <a:lnTo>
                  <a:pt x="2161" y="7347"/>
                </a:lnTo>
                <a:cubicBezTo>
                  <a:pt x="2161" y="8070"/>
                  <a:pt x="2161" y="8070"/>
                  <a:pt x="2161" y="8070"/>
                </a:cubicBezTo>
                <a:cubicBezTo>
                  <a:pt x="2154" y="8070"/>
                  <a:pt x="2154" y="8070"/>
                  <a:pt x="2154" y="8070"/>
                </a:cubicBezTo>
                <a:cubicBezTo>
                  <a:pt x="2147" y="8076"/>
                  <a:pt x="2141" y="8083"/>
                  <a:pt x="2134" y="8090"/>
                </a:cubicBezTo>
                <a:cubicBezTo>
                  <a:pt x="2134" y="7921"/>
                  <a:pt x="2134" y="7921"/>
                  <a:pt x="2134" y="7921"/>
                </a:cubicBezTo>
                <a:cubicBezTo>
                  <a:pt x="2134" y="7914"/>
                  <a:pt x="2141" y="7914"/>
                  <a:pt x="2141" y="7914"/>
                </a:cubicBezTo>
                <a:cubicBezTo>
                  <a:pt x="2141" y="7908"/>
                  <a:pt x="2134" y="7901"/>
                  <a:pt x="2134" y="7894"/>
                </a:cubicBezTo>
                <a:cubicBezTo>
                  <a:pt x="2134" y="7361"/>
                  <a:pt x="2134" y="7361"/>
                  <a:pt x="2134" y="7361"/>
                </a:cubicBezTo>
                <a:cubicBezTo>
                  <a:pt x="2141" y="7354"/>
                  <a:pt x="2154" y="7354"/>
                  <a:pt x="2161" y="7347"/>
                </a:cubicBezTo>
                <a:close/>
                <a:moveTo>
                  <a:pt x="2161" y="8171"/>
                </a:moveTo>
                <a:lnTo>
                  <a:pt x="2161" y="8171"/>
                </a:lnTo>
                <a:cubicBezTo>
                  <a:pt x="2161" y="8252"/>
                  <a:pt x="2161" y="8252"/>
                  <a:pt x="2161" y="8252"/>
                </a:cubicBezTo>
                <a:cubicBezTo>
                  <a:pt x="2147" y="8259"/>
                  <a:pt x="2141" y="8259"/>
                  <a:pt x="2134" y="8259"/>
                </a:cubicBezTo>
                <a:cubicBezTo>
                  <a:pt x="2134" y="8117"/>
                  <a:pt x="2134" y="8117"/>
                  <a:pt x="2134" y="8117"/>
                </a:cubicBezTo>
                <a:cubicBezTo>
                  <a:pt x="2141" y="8130"/>
                  <a:pt x="2147" y="8151"/>
                  <a:pt x="2147" y="8171"/>
                </a:cubicBezTo>
                <a:cubicBezTo>
                  <a:pt x="2161" y="8171"/>
                  <a:pt x="2161" y="8171"/>
                  <a:pt x="2161" y="8171"/>
                </a:cubicBezTo>
                <a:close/>
                <a:moveTo>
                  <a:pt x="2161" y="8475"/>
                </a:moveTo>
                <a:lnTo>
                  <a:pt x="2161" y="8475"/>
                </a:lnTo>
                <a:cubicBezTo>
                  <a:pt x="2161" y="8529"/>
                  <a:pt x="2161" y="8529"/>
                  <a:pt x="2161" y="8529"/>
                </a:cubicBezTo>
                <a:cubicBezTo>
                  <a:pt x="2154" y="8535"/>
                  <a:pt x="2141" y="8542"/>
                  <a:pt x="2134" y="8549"/>
                </a:cubicBezTo>
                <a:cubicBezTo>
                  <a:pt x="2134" y="8475"/>
                  <a:pt x="2134" y="8475"/>
                  <a:pt x="2134" y="8475"/>
                </a:cubicBezTo>
                <a:cubicBezTo>
                  <a:pt x="2141" y="8475"/>
                  <a:pt x="2147" y="8475"/>
                  <a:pt x="2161" y="8475"/>
                </a:cubicBezTo>
                <a:close/>
                <a:moveTo>
                  <a:pt x="2161" y="8576"/>
                </a:moveTo>
                <a:lnTo>
                  <a:pt x="2161" y="8576"/>
                </a:lnTo>
                <a:cubicBezTo>
                  <a:pt x="2161" y="9541"/>
                  <a:pt x="2161" y="9541"/>
                  <a:pt x="2161" y="9541"/>
                </a:cubicBezTo>
                <a:cubicBezTo>
                  <a:pt x="2147" y="9534"/>
                  <a:pt x="2141" y="9527"/>
                  <a:pt x="2134" y="9520"/>
                </a:cubicBezTo>
                <a:cubicBezTo>
                  <a:pt x="2134" y="8677"/>
                  <a:pt x="2134" y="8677"/>
                  <a:pt x="2134" y="8677"/>
                </a:cubicBezTo>
                <a:cubicBezTo>
                  <a:pt x="2154" y="8657"/>
                  <a:pt x="2154" y="8610"/>
                  <a:pt x="2154" y="8562"/>
                </a:cubicBezTo>
                <a:cubicBezTo>
                  <a:pt x="2161" y="8576"/>
                  <a:pt x="2161" y="8576"/>
                  <a:pt x="2161" y="8576"/>
                </a:cubicBezTo>
                <a:close/>
                <a:moveTo>
                  <a:pt x="2134" y="5828"/>
                </a:moveTo>
                <a:lnTo>
                  <a:pt x="2134" y="5828"/>
                </a:lnTo>
                <a:cubicBezTo>
                  <a:pt x="2134" y="5733"/>
                  <a:pt x="2134" y="5733"/>
                  <a:pt x="2134" y="5733"/>
                </a:cubicBezTo>
                <a:cubicBezTo>
                  <a:pt x="2134" y="5733"/>
                  <a:pt x="2141" y="5733"/>
                  <a:pt x="2147" y="5733"/>
                </a:cubicBezTo>
                <a:cubicBezTo>
                  <a:pt x="2147" y="5828"/>
                  <a:pt x="2147" y="5828"/>
                  <a:pt x="2147" y="5828"/>
                </a:cubicBezTo>
                <a:cubicBezTo>
                  <a:pt x="2141" y="5828"/>
                  <a:pt x="2134" y="5828"/>
                  <a:pt x="2134" y="5828"/>
                </a:cubicBezTo>
                <a:close/>
                <a:moveTo>
                  <a:pt x="2134" y="2796"/>
                </a:moveTo>
                <a:lnTo>
                  <a:pt x="2134" y="2796"/>
                </a:lnTo>
                <a:cubicBezTo>
                  <a:pt x="2134" y="2897"/>
                  <a:pt x="2134" y="2897"/>
                  <a:pt x="2134" y="2897"/>
                </a:cubicBezTo>
                <a:cubicBezTo>
                  <a:pt x="2127" y="2897"/>
                  <a:pt x="2114" y="2897"/>
                  <a:pt x="2107" y="2897"/>
                </a:cubicBezTo>
                <a:cubicBezTo>
                  <a:pt x="2100" y="2850"/>
                  <a:pt x="2134" y="2843"/>
                  <a:pt x="2127" y="2796"/>
                </a:cubicBezTo>
                <a:cubicBezTo>
                  <a:pt x="2134" y="2796"/>
                  <a:pt x="2134" y="2796"/>
                  <a:pt x="2134" y="2796"/>
                </a:cubicBezTo>
                <a:close/>
                <a:moveTo>
                  <a:pt x="2134" y="3363"/>
                </a:moveTo>
                <a:lnTo>
                  <a:pt x="2134" y="3363"/>
                </a:lnTo>
                <a:cubicBezTo>
                  <a:pt x="2134" y="3464"/>
                  <a:pt x="2134" y="3464"/>
                  <a:pt x="2134" y="3464"/>
                </a:cubicBezTo>
                <a:cubicBezTo>
                  <a:pt x="2127" y="3464"/>
                  <a:pt x="2127" y="3464"/>
                  <a:pt x="2120" y="3464"/>
                </a:cubicBezTo>
                <a:cubicBezTo>
                  <a:pt x="2120" y="3363"/>
                  <a:pt x="2120" y="3363"/>
                  <a:pt x="2120" y="3363"/>
                </a:cubicBezTo>
                <a:cubicBezTo>
                  <a:pt x="2134" y="3363"/>
                  <a:pt x="2134" y="3363"/>
                  <a:pt x="2134" y="3363"/>
                </a:cubicBezTo>
                <a:close/>
                <a:moveTo>
                  <a:pt x="2134" y="4025"/>
                </a:moveTo>
                <a:lnTo>
                  <a:pt x="2134" y="4025"/>
                </a:lnTo>
                <a:cubicBezTo>
                  <a:pt x="2134" y="4301"/>
                  <a:pt x="2134" y="4301"/>
                  <a:pt x="2134" y="4301"/>
                </a:cubicBezTo>
                <a:cubicBezTo>
                  <a:pt x="2120" y="4301"/>
                  <a:pt x="2107" y="4301"/>
                  <a:pt x="2093" y="4301"/>
                </a:cubicBezTo>
                <a:cubicBezTo>
                  <a:pt x="2093" y="4038"/>
                  <a:pt x="2093" y="4038"/>
                  <a:pt x="2093" y="4038"/>
                </a:cubicBezTo>
                <a:cubicBezTo>
                  <a:pt x="2107" y="4031"/>
                  <a:pt x="2120" y="4031"/>
                  <a:pt x="2134" y="4025"/>
                </a:cubicBezTo>
                <a:close/>
                <a:moveTo>
                  <a:pt x="2134" y="5301"/>
                </a:moveTo>
                <a:lnTo>
                  <a:pt x="2134" y="5301"/>
                </a:lnTo>
                <a:cubicBezTo>
                  <a:pt x="2134" y="5632"/>
                  <a:pt x="2134" y="5632"/>
                  <a:pt x="2134" y="5632"/>
                </a:cubicBezTo>
                <a:cubicBezTo>
                  <a:pt x="2120" y="5632"/>
                  <a:pt x="2107" y="5632"/>
                  <a:pt x="2093" y="5632"/>
                </a:cubicBezTo>
                <a:cubicBezTo>
                  <a:pt x="2093" y="5315"/>
                  <a:pt x="2093" y="5315"/>
                  <a:pt x="2093" y="5315"/>
                </a:cubicBezTo>
                <a:cubicBezTo>
                  <a:pt x="2107" y="5315"/>
                  <a:pt x="2120" y="5308"/>
                  <a:pt x="2134" y="5301"/>
                </a:cubicBezTo>
                <a:close/>
                <a:moveTo>
                  <a:pt x="2134" y="5733"/>
                </a:moveTo>
                <a:lnTo>
                  <a:pt x="2134" y="5733"/>
                </a:lnTo>
                <a:cubicBezTo>
                  <a:pt x="2134" y="5828"/>
                  <a:pt x="2134" y="5828"/>
                  <a:pt x="2134" y="5828"/>
                </a:cubicBezTo>
                <a:cubicBezTo>
                  <a:pt x="2114" y="5828"/>
                  <a:pt x="2100" y="5821"/>
                  <a:pt x="2093" y="5814"/>
                </a:cubicBezTo>
                <a:cubicBezTo>
                  <a:pt x="2093" y="5733"/>
                  <a:pt x="2093" y="5733"/>
                  <a:pt x="2093" y="5733"/>
                </a:cubicBezTo>
                <a:cubicBezTo>
                  <a:pt x="2107" y="5733"/>
                  <a:pt x="2120" y="5733"/>
                  <a:pt x="2134" y="5733"/>
                </a:cubicBezTo>
                <a:close/>
                <a:moveTo>
                  <a:pt x="2134" y="5895"/>
                </a:moveTo>
                <a:lnTo>
                  <a:pt x="2134" y="5895"/>
                </a:lnTo>
                <a:cubicBezTo>
                  <a:pt x="2114" y="5868"/>
                  <a:pt x="2100" y="5841"/>
                  <a:pt x="2093" y="5814"/>
                </a:cubicBezTo>
                <a:cubicBezTo>
                  <a:pt x="2093" y="5969"/>
                  <a:pt x="2093" y="5969"/>
                  <a:pt x="2093" y="5969"/>
                </a:cubicBezTo>
                <a:cubicBezTo>
                  <a:pt x="2100" y="5983"/>
                  <a:pt x="2107" y="5996"/>
                  <a:pt x="2100" y="6023"/>
                </a:cubicBezTo>
                <a:cubicBezTo>
                  <a:pt x="2100" y="6030"/>
                  <a:pt x="2093" y="6044"/>
                  <a:pt x="2093" y="6050"/>
                </a:cubicBezTo>
                <a:cubicBezTo>
                  <a:pt x="2093" y="6192"/>
                  <a:pt x="2093" y="6192"/>
                  <a:pt x="2093" y="6192"/>
                </a:cubicBezTo>
                <a:cubicBezTo>
                  <a:pt x="2100" y="6199"/>
                  <a:pt x="2114" y="6199"/>
                  <a:pt x="2134" y="6199"/>
                </a:cubicBezTo>
                <a:cubicBezTo>
                  <a:pt x="2134" y="5895"/>
                  <a:pt x="2134" y="5895"/>
                  <a:pt x="2134" y="5895"/>
                </a:cubicBezTo>
                <a:close/>
                <a:moveTo>
                  <a:pt x="2134" y="6449"/>
                </a:moveTo>
                <a:lnTo>
                  <a:pt x="2134" y="6449"/>
                </a:lnTo>
                <a:cubicBezTo>
                  <a:pt x="2134" y="6705"/>
                  <a:pt x="2134" y="6705"/>
                  <a:pt x="2134" y="6705"/>
                </a:cubicBezTo>
                <a:cubicBezTo>
                  <a:pt x="2134" y="6699"/>
                  <a:pt x="2127" y="6692"/>
                  <a:pt x="2127" y="6685"/>
                </a:cubicBezTo>
                <a:cubicBezTo>
                  <a:pt x="2120" y="6705"/>
                  <a:pt x="2107" y="6719"/>
                  <a:pt x="2100" y="6739"/>
                </a:cubicBezTo>
                <a:cubicBezTo>
                  <a:pt x="2100" y="6746"/>
                  <a:pt x="2093" y="6746"/>
                  <a:pt x="2093" y="6753"/>
                </a:cubicBezTo>
                <a:cubicBezTo>
                  <a:pt x="2093" y="6422"/>
                  <a:pt x="2093" y="6422"/>
                  <a:pt x="2093" y="6422"/>
                </a:cubicBezTo>
                <a:cubicBezTo>
                  <a:pt x="2093" y="6429"/>
                  <a:pt x="2093" y="6442"/>
                  <a:pt x="2093" y="6456"/>
                </a:cubicBezTo>
                <a:cubicBezTo>
                  <a:pt x="2107" y="6456"/>
                  <a:pt x="2120" y="6456"/>
                  <a:pt x="2134" y="6449"/>
                </a:cubicBezTo>
                <a:close/>
                <a:moveTo>
                  <a:pt x="2134" y="7030"/>
                </a:moveTo>
                <a:lnTo>
                  <a:pt x="2134" y="7030"/>
                </a:lnTo>
                <a:cubicBezTo>
                  <a:pt x="2134" y="7104"/>
                  <a:pt x="2134" y="7104"/>
                  <a:pt x="2134" y="7104"/>
                </a:cubicBezTo>
                <a:cubicBezTo>
                  <a:pt x="2114" y="7084"/>
                  <a:pt x="2107" y="7063"/>
                  <a:pt x="2100" y="7030"/>
                </a:cubicBezTo>
                <a:cubicBezTo>
                  <a:pt x="2114" y="7030"/>
                  <a:pt x="2127" y="7030"/>
                  <a:pt x="2134" y="7030"/>
                </a:cubicBezTo>
                <a:close/>
                <a:moveTo>
                  <a:pt x="2134" y="7361"/>
                </a:moveTo>
                <a:lnTo>
                  <a:pt x="2134" y="7361"/>
                </a:lnTo>
                <a:cubicBezTo>
                  <a:pt x="2134" y="7894"/>
                  <a:pt x="2134" y="7894"/>
                  <a:pt x="2134" y="7894"/>
                </a:cubicBezTo>
                <a:cubicBezTo>
                  <a:pt x="2120" y="7874"/>
                  <a:pt x="2107" y="7854"/>
                  <a:pt x="2093" y="7840"/>
                </a:cubicBezTo>
                <a:cubicBezTo>
                  <a:pt x="2093" y="7199"/>
                  <a:pt x="2093" y="7199"/>
                  <a:pt x="2093" y="7199"/>
                </a:cubicBezTo>
                <a:cubicBezTo>
                  <a:pt x="2093" y="7192"/>
                  <a:pt x="2100" y="7185"/>
                  <a:pt x="2100" y="7178"/>
                </a:cubicBezTo>
                <a:cubicBezTo>
                  <a:pt x="2147" y="7239"/>
                  <a:pt x="2107" y="7273"/>
                  <a:pt x="2127" y="7367"/>
                </a:cubicBezTo>
                <a:cubicBezTo>
                  <a:pt x="2134" y="7361"/>
                  <a:pt x="2134" y="7361"/>
                  <a:pt x="2134" y="7361"/>
                </a:cubicBezTo>
                <a:close/>
                <a:moveTo>
                  <a:pt x="2134" y="7921"/>
                </a:moveTo>
                <a:lnTo>
                  <a:pt x="2134" y="7921"/>
                </a:lnTo>
                <a:cubicBezTo>
                  <a:pt x="2134" y="8090"/>
                  <a:pt x="2134" y="8090"/>
                  <a:pt x="2134" y="8090"/>
                </a:cubicBezTo>
                <a:cubicBezTo>
                  <a:pt x="2127" y="8097"/>
                  <a:pt x="2127" y="8097"/>
                  <a:pt x="2120" y="8103"/>
                </a:cubicBezTo>
                <a:cubicBezTo>
                  <a:pt x="2127" y="8103"/>
                  <a:pt x="2127" y="8110"/>
                  <a:pt x="2134" y="8117"/>
                </a:cubicBezTo>
                <a:cubicBezTo>
                  <a:pt x="2134" y="8259"/>
                  <a:pt x="2134" y="8259"/>
                  <a:pt x="2134" y="8259"/>
                </a:cubicBezTo>
                <a:cubicBezTo>
                  <a:pt x="2120" y="8265"/>
                  <a:pt x="2107" y="8272"/>
                  <a:pt x="2093" y="8279"/>
                </a:cubicBezTo>
                <a:cubicBezTo>
                  <a:pt x="2093" y="8157"/>
                  <a:pt x="2093" y="8157"/>
                  <a:pt x="2093" y="8157"/>
                </a:cubicBezTo>
                <a:cubicBezTo>
                  <a:pt x="2093" y="8164"/>
                  <a:pt x="2093" y="8164"/>
                  <a:pt x="2100" y="8164"/>
                </a:cubicBezTo>
                <a:cubicBezTo>
                  <a:pt x="2100" y="8157"/>
                  <a:pt x="2093" y="8151"/>
                  <a:pt x="2093" y="8144"/>
                </a:cubicBezTo>
                <a:cubicBezTo>
                  <a:pt x="2093" y="7962"/>
                  <a:pt x="2093" y="7962"/>
                  <a:pt x="2093" y="7962"/>
                </a:cubicBezTo>
                <a:cubicBezTo>
                  <a:pt x="2107" y="7948"/>
                  <a:pt x="2120" y="7935"/>
                  <a:pt x="2134" y="7921"/>
                </a:cubicBezTo>
                <a:close/>
                <a:moveTo>
                  <a:pt x="2134" y="8475"/>
                </a:moveTo>
                <a:lnTo>
                  <a:pt x="2134" y="8475"/>
                </a:lnTo>
                <a:cubicBezTo>
                  <a:pt x="2134" y="8549"/>
                  <a:pt x="2134" y="8549"/>
                  <a:pt x="2134" y="8549"/>
                </a:cubicBezTo>
                <a:cubicBezTo>
                  <a:pt x="2120" y="8549"/>
                  <a:pt x="2100" y="8556"/>
                  <a:pt x="2093" y="8562"/>
                </a:cubicBezTo>
                <a:cubicBezTo>
                  <a:pt x="2093" y="8468"/>
                  <a:pt x="2093" y="8468"/>
                  <a:pt x="2093" y="8468"/>
                </a:cubicBezTo>
                <a:cubicBezTo>
                  <a:pt x="2107" y="8468"/>
                  <a:pt x="2120" y="8475"/>
                  <a:pt x="2134" y="8475"/>
                </a:cubicBezTo>
                <a:close/>
                <a:moveTo>
                  <a:pt x="2134" y="8677"/>
                </a:moveTo>
                <a:lnTo>
                  <a:pt x="2134" y="8677"/>
                </a:lnTo>
                <a:cubicBezTo>
                  <a:pt x="2134" y="9520"/>
                  <a:pt x="2134" y="9520"/>
                  <a:pt x="2134" y="9520"/>
                </a:cubicBezTo>
                <a:cubicBezTo>
                  <a:pt x="2120" y="9514"/>
                  <a:pt x="2107" y="9500"/>
                  <a:pt x="2093" y="9493"/>
                </a:cubicBezTo>
                <a:cubicBezTo>
                  <a:pt x="2093" y="8671"/>
                  <a:pt x="2093" y="8671"/>
                  <a:pt x="2093" y="8671"/>
                </a:cubicBezTo>
                <a:cubicBezTo>
                  <a:pt x="2093" y="8677"/>
                  <a:pt x="2100" y="8677"/>
                  <a:pt x="2100" y="8691"/>
                </a:cubicBezTo>
                <a:cubicBezTo>
                  <a:pt x="2114" y="8684"/>
                  <a:pt x="2127" y="8684"/>
                  <a:pt x="2134" y="8677"/>
                </a:cubicBezTo>
                <a:close/>
                <a:moveTo>
                  <a:pt x="2093" y="7003"/>
                </a:moveTo>
                <a:lnTo>
                  <a:pt x="2093" y="7003"/>
                </a:lnTo>
                <a:cubicBezTo>
                  <a:pt x="2093" y="6982"/>
                  <a:pt x="2093" y="6982"/>
                  <a:pt x="2093" y="6982"/>
                </a:cubicBezTo>
                <a:lnTo>
                  <a:pt x="2100" y="6982"/>
                </a:lnTo>
                <a:cubicBezTo>
                  <a:pt x="2100" y="6989"/>
                  <a:pt x="2093" y="6996"/>
                  <a:pt x="2093" y="7003"/>
                </a:cubicBezTo>
                <a:close/>
                <a:moveTo>
                  <a:pt x="2093" y="1317"/>
                </a:moveTo>
                <a:lnTo>
                  <a:pt x="2093" y="1317"/>
                </a:lnTo>
                <a:cubicBezTo>
                  <a:pt x="2093" y="1209"/>
                  <a:pt x="2093" y="1209"/>
                  <a:pt x="2093" y="1209"/>
                </a:cubicBezTo>
                <a:cubicBezTo>
                  <a:pt x="2107" y="1236"/>
                  <a:pt x="2080" y="1290"/>
                  <a:pt x="2107" y="1297"/>
                </a:cubicBezTo>
                <a:cubicBezTo>
                  <a:pt x="2100" y="1303"/>
                  <a:pt x="2093" y="1310"/>
                  <a:pt x="2093" y="1317"/>
                </a:cubicBezTo>
                <a:close/>
                <a:moveTo>
                  <a:pt x="2093" y="1209"/>
                </a:moveTo>
                <a:lnTo>
                  <a:pt x="2093" y="1209"/>
                </a:lnTo>
                <a:cubicBezTo>
                  <a:pt x="2093" y="1317"/>
                  <a:pt x="2093" y="1317"/>
                  <a:pt x="2093" y="1317"/>
                </a:cubicBezTo>
                <a:cubicBezTo>
                  <a:pt x="2080" y="1317"/>
                  <a:pt x="2066" y="1317"/>
                  <a:pt x="2060" y="1303"/>
                </a:cubicBezTo>
                <a:cubicBezTo>
                  <a:pt x="2060" y="1195"/>
                  <a:pt x="2060" y="1195"/>
                  <a:pt x="2060" y="1195"/>
                </a:cubicBezTo>
                <a:cubicBezTo>
                  <a:pt x="2073" y="1195"/>
                  <a:pt x="2087" y="1202"/>
                  <a:pt x="2093" y="1209"/>
                </a:cubicBezTo>
                <a:close/>
                <a:moveTo>
                  <a:pt x="2093" y="4038"/>
                </a:moveTo>
                <a:lnTo>
                  <a:pt x="2093" y="4038"/>
                </a:lnTo>
                <a:cubicBezTo>
                  <a:pt x="2093" y="4301"/>
                  <a:pt x="2093" y="4301"/>
                  <a:pt x="2093" y="4301"/>
                </a:cubicBezTo>
                <a:cubicBezTo>
                  <a:pt x="2080" y="4295"/>
                  <a:pt x="2066" y="4295"/>
                  <a:pt x="2060" y="4295"/>
                </a:cubicBezTo>
                <a:cubicBezTo>
                  <a:pt x="2060" y="4045"/>
                  <a:pt x="2060" y="4045"/>
                  <a:pt x="2060" y="4045"/>
                </a:cubicBezTo>
                <a:cubicBezTo>
                  <a:pt x="2066" y="4038"/>
                  <a:pt x="2080" y="4038"/>
                  <a:pt x="2093" y="4038"/>
                </a:cubicBezTo>
                <a:close/>
                <a:moveTo>
                  <a:pt x="2093" y="5315"/>
                </a:moveTo>
                <a:lnTo>
                  <a:pt x="2093" y="5315"/>
                </a:lnTo>
                <a:cubicBezTo>
                  <a:pt x="2093" y="5632"/>
                  <a:pt x="2093" y="5632"/>
                  <a:pt x="2093" y="5632"/>
                </a:cubicBezTo>
                <a:cubicBezTo>
                  <a:pt x="2087" y="5632"/>
                  <a:pt x="2080" y="5632"/>
                  <a:pt x="2080" y="5625"/>
                </a:cubicBezTo>
                <a:cubicBezTo>
                  <a:pt x="2066" y="5666"/>
                  <a:pt x="2066" y="5699"/>
                  <a:pt x="2066" y="5733"/>
                </a:cubicBezTo>
                <a:cubicBezTo>
                  <a:pt x="2073" y="5733"/>
                  <a:pt x="2080" y="5733"/>
                  <a:pt x="2093" y="5733"/>
                </a:cubicBezTo>
                <a:cubicBezTo>
                  <a:pt x="2093" y="5814"/>
                  <a:pt x="2093" y="5814"/>
                  <a:pt x="2093" y="5814"/>
                </a:cubicBezTo>
                <a:cubicBezTo>
                  <a:pt x="2087" y="5814"/>
                  <a:pt x="2087" y="5814"/>
                  <a:pt x="2087" y="5814"/>
                </a:cubicBezTo>
                <a:cubicBezTo>
                  <a:pt x="2093" y="5814"/>
                  <a:pt x="2093" y="5814"/>
                  <a:pt x="2093" y="5814"/>
                </a:cubicBezTo>
                <a:cubicBezTo>
                  <a:pt x="2093" y="5969"/>
                  <a:pt x="2093" y="5969"/>
                  <a:pt x="2093" y="5969"/>
                </a:cubicBezTo>
                <a:cubicBezTo>
                  <a:pt x="2080" y="5963"/>
                  <a:pt x="2073" y="5956"/>
                  <a:pt x="2060" y="5949"/>
                </a:cubicBezTo>
                <a:cubicBezTo>
                  <a:pt x="2060" y="5308"/>
                  <a:pt x="2060" y="5308"/>
                  <a:pt x="2060" y="5308"/>
                </a:cubicBezTo>
                <a:cubicBezTo>
                  <a:pt x="2073" y="5315"/>
                  <a:pt x="2080" y="5315"/>
                  <a:pt x="2093" y="5315"/>
                </a:cubicBezTo>
                <a:close/>
                <a:moveTo>
                  <a:pt x="2093" y="6050"/>
                </a:moveTo>
                <a:lnTo>
                  <a:pt x="2093" y="6050"/>
                </a:lnTo>
                <a:cubicBezTo>
                  <a:pt x="2093" y="6192"/>
                  <a:pt x="2093" y="6192"/>
                  <a:pt x="2093" y="6192"/>
                </a:cubicBezTo>
                <a:cubicBezTo>
                  <a:pt x="2080" y="6186"/>
                  <a:pt x="2073" y="6172"/>
                  <a:pt x="2060" y="6172"/>
                </a:cubicBezTo>
                <a:cubicBezTo>
                  <a:pt x="2060" y="6078"/>
                  <a:pt x="2060" y="6078"/>
                  <a:pt x="2060" y="6078"/>
                </a:cubicBezTo>
                <a:cubicBezTo>
                  <a:pt x="2066" y="6071"/>
                  <a:pt x="2080" y="6057"/>
                  <a:pt x="2093" y="6050"/>
                </a:cubicBezTo>
                <a:close/>
                <a:moveTo>
                  <a:pt x="2093" y="6422"/>
                </a:moveTo>
                <a:lnTo>
                  <a:pt x="2093" y="6422"/>
                </a:lnTo>
                <a:cubicBezTo>
                  <a:pt x="2093" y="6753"/>
                  <a:pt x="2093" y="6753"/>
                  <a:pt x="2093" y="6753"/>
                </a:cubicBezTo>
                <a:cubicBezTo>
                  <a:pt x="2087" y="6753"/>
                  <a:pt x="2087" y="6753"/>
                  <a:pt x="2087" y="6753"/>
                </a:cubicBezTo>
                <a:cubicBezTo>
                  <a:pt x="2080" y="6766"/>
                  <a:pt x="2066" y="6780"/>
                  <a:pt x="2060" y="6786"/>
                </a:cubicBezTo>
                <a:cubicBezTo>
                  <a:pt x="2060" y="6388"/>
                  <a:pt x="2060" y="6388"/>
                  <a:pt x="2060" y="6388"/>
                </a:cubicBezTo>
                <a:cubicBezTo>
                  <a:pt x="2073" y="6395"/>
                  <a:pt x="2087" y="6402"/>
                  <a:pt x="2093" y="6422"/>
                </a:cubicBezTo>
                <a:close/>
                <a:moveTo>
                  <a:pt x="2093" y="6982"/>
                </a:moveTo>
                <a:lnTo>
                  <a:pt x="2093" y="6982"/>
                </a:lnTo>
                <a:cubicBezTo>
                  <a:pt x="2093" y="7003"/>
                  <a:pt x="2093" y="7003"/>
                  <a:pt x="2093" y="7003"/>
                </a:cubicBezTo>
                <a:cubicBezTo>
                  <a:pt x="2080" y="7016"/>
                  <a:pt x="2073" y="7030"/>
                  <a:pt x="2060" y="7036"/>
                </a:cubicBezTo>
                <a:cubicBezTo>
                  <a:pt x="2060" y="6989"/>
                  <a:pt x="2060" y="6989"/>
                  <a:pt x="2060" y="6989"/>
                </a:cubicBezTo>
                <a:cubicBezTo>
                  <a:pt x="2066" y="6982"/>
                  <a:pt x="2073" y="6982"/>
                  <a:pt x="2093" y="6982"/>
                </a:cubicBezTo>
                <a:close/>
                <a:moveTo>
                  <a:pt x="2093" y="7199"/>
                </a:moveTo>
                <a:lnTo>
                  <a:pt x="2093" y="7199"/>
                </a:lnTo>
                <a:cubicBezTo>
                  <a:pt x="2093" y="7840"/>
                  <a:pt x="2093" y="7840"/>
                  <a:pt x="2093" y="7840"/>
                </a:cubicBezTo>
                <a:cubicBezTo>
                  <a:pt x="2080" y="7826"/>
                  <a:pt x="2066" y="7820"/>
                  <a:pt x="2060" y="7806"/>
                </a:cubicBezTo>
                <a:cubicBezTo>
                  <a:pt x="2060" y="7199"/>
                  <a:pt x="2060" y="7199"/>
                  <a:pt x="2060" y="7199"/>
                </a:cubicBezTo>
                <a:cubicBezTo>
                  <a:pt x="2066" y="7205"/>
                  <a:pt x="2080" y="7212"/>
                  <a:pt x="2093" y="7199"/>
                </a:cubicBezTo>
                <a:close/>
                <a:moveTo>
                  <a:pt x="2093" y="7962"/>
                </a:moveTo>
                <a:lnTo>
                  <a:pt x="2093" y="7962"/>
                </a:lnTo>
                <a:cubicBezTo>
                  <a:pt x="2093" y="8144"/>
                  <a:pt x="2093" y="8144"/>
                  <a:pt x="2093" y="8144"/>
                </a:cubicBezTo>
                <a:cubicBezTo>
                  <a:pt x="2087" y="8144"/>
                  <a:pt x="2087" y="8151"/>
                  <a:pt x="2080" y="8151"/>
                </a:cubicBezTo>
                <a:cubicBezTo>
                  <a:pt x="2087" y="8151"/>
                  <a:pt x="2087" y="8157"/>
                  <a:pt x="2093" y="8157"/>
                </a:cubicBezTo>
                <a:cubicBezTo>
                  <a:pt x="2093" y="8279"/>
                  <a:pt x="2093" y="8279"/>
                  <a:pt x="2093" y="8279"/>
                </a:cubicBezTo>
                <a:cubicBezTo>
                  <a:pt x="2080" y="8286"/>
                  <a:pt x="2066" y="8286"/>
                  <a:pt x="2060" y="8292"/>
                </a:cubicBezTo>
                <a:cubicBezTo>
                  <a:pt x="2060" y="7989"/>
                  <a:pt x="2060" y="7989"/>
                  <a:pt x="2060" y="7989"/>
                </a:cubicBezTo>
                <a:cubicBezTo>
                  <a:pt x="2066" y="7982"/>
                  <a:pt x="2080" y="7968"/>
                  <a:pt x="2093" y="7962"/>
                </a:cubicBezTo>
                <a:close/>
                <a:moveTo>
                  <a:pt x="2093" y="8468"/>
                </a:moveTo>
                <a:lnTo>
                  <a:pt x="2093" y="8468"/>
                </a:lnTo>
                <a:cubicBezTo>
                  <a:pt x="2093" y="8562"/>
                  <a:pt x="2093" y="8562"/>
                  <a:pt x="2093" y="8562"/>
                </a:cubicBezTo>
                <a:cubicBezTo>
                  <a:pt x="2080" y="8569"/>
                  <a:pt x="2066" y="8583"/>
                  <a:pt x="2066" y="8603"/>
                </a:cubicBezTo>
                <a:cubicBezTo>
                  <a:pt x="2066" y="8596"/>
                  <a:pt x="2060" y="8596"/>
                  <a:pt x="2060" y="8596"/>
                </a:cubicBezTo>
                <a:cubicBezTo>
                  <a:pt x="2060" y="8461"/>
                  <a:pt x="2060" y="8461"/>
                  <a:pt x="2060" y="8461"/>
                </a:cubicBezTo>
                <a:cubicBezTo>
                  <a:pt x="2066" y="8461"/>
                  <a:pt x="2080" y="8468"/>
                  <a:pt x="2093" y="8468"/>
                </a:cubicBezTo>
                <a:close/>
                <a:moveTo>
                  <a:pt x="2093" y="8671"/>
                </a:moveTo>
                <a:lnTo>
                  <a:pt x="2093" y="8671"/>
                </a:lnTo>
                <a:cubicBezTo>
                  <a:pt x="2093" y="9493"/>
                  <a:pt x="2093" y="9493"/>
                  <a:pt x="2093" y="9493"/>
                </a:cubicBezTo>
                <a:cubicBezTo>
                  <a:pt x="2080" y="9480"/>
                  <a:pt x="2066" y="9473"/>
                  <a:pt x="2060" y="9466"/>
                </a:cubicBezTo>
                <a:cubicBezTo>
                  <a:pt x="2060" y="8657"/>
                  <a:pt x="2060" y="8657"/>
                  <a:pt x="2060" y="8657"/>
                </a:cubicBezTo>
                <a:cubicBezTo>
                  <a:pt x="2073" y="8657"/>
                  <a:pt x="2080" y="8664"/>
                  <a:pt x="2093" y="8671"/>
                </a:cubicBezTo>
                <a:close/>
                <a:moveTo>
                  <a:pt x="2060" y="1195"/>
                </a:moveTo>
                <a:lnTo>
                  <a:pt x="2060" y="1195"/>
                </a:lnTo>
                <a:cubicBezTo>
                  <a:pt x="2060" y="1303"/>
                  <a:pt x="2060" y="1303"/>
                  <a:pt x="2060" y="1303"/>
                </a:cubicBezTo>
                <a:cubicBezTo>
                  <a:pt x="2039" y="1283"/>
                  <a:pt x="2019" y="1229"/>
                  <a:pt x="2033" y="1195"/>
                </a:cubicBezTo>
                <a:cubicBezTo>
                  <a:pt x="2039" y="1195"/>
                  <a:pt x="2053" y="1195"/>
                  <a:pt x="2060" y="1195"/>
                </a:cubicBezTo>
                <a:close/>
                <a:moveTo>
                  <a:pt x="2060" y="4045"/>
                </a:moveTo>
                <a:lnTo>
                  <a:pt x="2060" y="4045"/>
                </a:lnTo>
                <a:cubicBezTo>
                  <a:pt x="2060" y="4295"/>
                  <a:pt x="2060" y="4295"/>
                  <a:pt x="2060" y="4295"/>
                </a:cubicBezTo>
                <a:cubicBezTo>
                  <a:pt x="2026" y="4295"/>
                  <a:pt x="1992" y="4288"/>
                  <a:pt x="1958" y="4288"/>
                </a:cubicBezTo>
                <a:cubicBezTo>
                  <a:pt x="1958" y="4058"/>
                  <a:pt x="1958" y="4058"/>
                  <a:pt x="1958" y="4058"/>
                </a:cubicBezTo>
                <a:cubicBezTo>
                  <a:pt x="1992" y="4058"/>
                  <a:pt x="2026" y="4052"/>
                  <a:pt x="2060" y="4045"/>
                </a:cubicBezTo>
                <a:close/>
                <a:moveTo>
                  <a:pt x="2060" y="5308"/>
                </a:moveTo>
                <a:lnTo>
                  <a:pt x="2060" y="5308"/>
                </a:lnTo>
                <a:cubicBezTo>
                  <a:pt x="2060" y="5949"/>
                  <a:pt x="2060" y="5949"/>
                  <a:pt x="2060" y="5949"/>
                </a:cubicBezTo>
                <a:cubicBezTo>
                  <a:pt x="2012" y="5929"/>
                  <a:pt x="1958" y="5929"/>
                  <a:pt x="1979" y="5848"/>
                </a:cubicBezTo>
                <a:cubicBezTo>
                  <a:pt x="1965" y="5848"/>
                  <a:pt x="1958" y="5848"/>
                  <a:pt x="1958" y="5841"/>
                </a:cubicBezTo>
                <a:cubicBezTo>
                  <a:pt x="1958" y="5524"/>
                  <a:pt x="1958" y="5524"/>
                  <a:pt x="1958" y="5524"/>
                </a:cubicBezTo>
                <a:cubicBezTo>
                  <a:pt x="2006" y="5463"/>
                  <a:pt x="2039" y="5389"/>
                  <a:pt x="2053" y="5308"/>
                </a:cubicBezTo>
                <a:cubicBezTo>
                  <a:pt x="2053" y="5308"/>
                  <a:pt x="2053" y="5308"/>
                  <a:pt x="2060" y="5308"/>
                </a:cubicBezTo>
                <a:close/>
                <a:moveTo>
                  <a:pt x="2060" y="6078"/>
                </a:moveTo>
                <a:lnTo>
                  <a:pt x="2060" y="6078"/>
                </a:lnTo>
                <a:cubicBezTo>
                  <a:pt x="2060" y="6172"/>
                  <a:pt x="2060" y="6172"/>
                  <a:pt x="2060" y="6172"/>
                </a:cubicBezTo>
                <a:cubicBezTo>
                  <a:pt x="2053" y="6165"/>
                  <a:pt x="2039" y="6165"/>
                  <a:pt x="2026" y="6172"/>
                </a:cubicBezTo>
                <a:cubicBezTo>
                  <a:pt x="2012" y="6118"/>
                  <a:pt x="2033" y="6098"/>
                  <a:pt x="2060" y="6078"/>
                </a:cubicBezTo>
                <a:close/>
                <a:moveTo>
                  <a:pt x="2060" y="6388"/>
                </a:moveTo>
                <a:lnTo>
                  <a:pt x="2060" y="6388"/>
                </a:lnTo>
                <a:cubicBezTo>
                  <a:pt x="2060" y="6786"/>
                  <a:pt x="2060" y="6786"/>
                  <a:pt x="2060" y="6786"/>
                </a:cubicBezTo>
                <a:cubicBezTo>
                  <a:pt x="2026" y="6834"/>
                  <a:pt x="1985" y="6874"/>
                  <a:pt x="1979" y="6942"/>
                </a:cubicBezTo>
                <a:cubicBezTo>
                  <a:pt x="1999" y="6942"/>
                  <a:pt x="2019" y="6942"/>
                  <a:pt x="2039" y="6949"/>
                </a:cubicBezTo>
                <a:cubicBezTo>
                  <a:pt x="2033" y="6982"/>
                  <a:pt x="2026" y="6996"/>
                  <a:pt x="2019" y="7009"/>
                </a:cubicBezTo>
                <a:cubicBezTo>
                  <a:pt x="2033" y="7009"/>
                  <a:pt x="2046" y="6996"/>
                  <a:pt x="2060" y="6989"/>
                </a:cubicBezTo>
                <a:cubicBezTo>
                  <a:pt x="2060" y="7036"/>
                  <a:pt x="2060" y="7036"/>
                  <a:pt x="2060" y="7036"/>
                </a:cubicBezTo>
                <a:cubicBezTo>
                  <a:pt x="2033" y="7050"/>
                  <a:pt x="1992" y="7063"/>
                  <a:pt x="1958" y="7070"/>
                </a:cubicBezTo>
                <a:cubicBezTo>
                  <a:pt x="1958" y="6786"/>
                  <a:pt x="1958" y="6786"/>
                  <a:pt x="1958" y="6786"/>
                </a:cubicBezTo>
                <a:cubicBezTo>
                  <a:pt x="1958" y="6786"/>
                  <a:pt x="1965" y="6786"/>
                  <a:pt x="1979" y="6786"/>
                </a:cubicBezTo>
                <a:cubicBezTo>
                  <a:pt x="1979" y="6766"/>
                  <a:pt x="1979" y="6753"/>
                  <a:pt x="1972" y="6739"/>
                </a:cubicBezTo>
                <a:cubicBezTo>
                  <a:pt x="1965" y="6746"/>
                  <a:pt x="1958" y="6746"/>
                  <a:pt x="1958" y="6746"/>
                </a:cubicBezTo>
                <a:cubicBezTo>
                  <a:pt x="1958" y="6442"/>
                  <a:pt x="1958" y="6442"/>
                  <a:pt x="1958" y="6442"/>
                </a:cubicBezTo>
                <a:cubicBezTo>
                  <a:pt x="1958" y="6422"/>
                  <a:pt x="1965" y="6408"/>
                  <a:pt x="1965" y="6388"/>
                </a:cubicBezTo>
                <a:cubicBezTo>
                  <a:pt x="1999" y="6381"/>
                  <a:pt x="2033" y="6381"/>
                  <a:pt x="2060" y="6388"/>
                </a:cubicBezTo>
                <a:close/>
                <a:moveTo>
                  <a:pt x="2060" y="7199"/>
                </a:moveTo>
                <a:lnTo>
                  <a:pt x="2060" y="7199"/>
                </a:lnTo>
                <a:cubicBezTo>
                  <a:pt x="2060" y="7806"/>
                  <a:pt x="2060" y="7806"/>
                  <a:pt x="2060" y="7806"/>
                </a:cubicBezTo>
                <a:cubicBezTo>
                  <a:pt x="2026" y="7772"/>
                  <a:pt x="1992" y="7745"/>
                  <a:pt x="1979" y="7698"/>
                </a:cubicBezTo>
                <a:cubicBezTo>
                  <a:pt x="1979" y="7745"/>
                  <a:pt x="1979" y="7793"/>
                  <a:pt x="1979" y="7854"/>
                </a:cubicBezTo>
                <a:cubicBezTo>
                  <a:pt x="2012" y="7854"/>
                  <a:pt x="2046" y="7854"/>
                  <a:pt x="2053" y="7826"/>
                </a:cubicBezTo>
                <a:cubicBezTo>
                  <a:pt x="2046" y="7901"/>
                  <a:pt x="2019" y="7914"/>
                  <a:pt x="2026" y="8049"/>
                </a:cubicBezTo>
                <a:cubicBezTo>
                  <a:pt x="2033" y="8022"/>
                  <a:pt x="2046" y="8009"/>
                  <a:pt x="2060" y="7989"/>
                </a:cubicBezTo>
                <a:cubicBezTo>
                  <a:pt x="2060" y="8292"/>
                  <a:pt x="2060" y="8292"/>
                  <a:pt x="2060" y="8292"/>
                </a:cubicBezTo>
                <a:lnTo>
                  <a:pt x="2053" y="8292"/>
                </a:lnTo>
                <a:cubicBezTo>
                  <a:pt x="2060" y="8360"/>
                  <a:pt x="2053" y="8414"/>
                  <a:pt x="2046" y="8461"/>
                </a:cubicBezTo>
                <a:cubicBezTo>
                  <a:pt x="2046" y="8461"/>
                  <a:pt x="2053" y="8461"/>
                  <a:pt x="2060" y="8461"/>
                </a:cubicBezTo>
                <a:cubicBezTo>
                  <a:pt x="2060" y="8596"/>
                  <a:pt x="2060" y="8596"/>
                  <a:pt x="2060" y="8596"/>
                </a:cubicBezTo>
                <a:cubicBezTo>
                  <a:pt x="2046" y="8583"/>
                  <a:pt x="2026" y="8569"/>
                  <a:pt x="2012" y="8556"/>
                </a:cubicBezTo>
                <a:cubicBezTo>
                  <a:pt x="1999" y="8576"/>
                  <a:pt x="1992" y="8596"/>
                  <a:pt x="1979" y="8617"/>
                </a:cubicBezTo>
                <a:cubicBezTo>
                  <a:pt x="1985" y="8650"/>
                  <a:pt x="2026" y="8650"/>
                  <a:pt x="2060" y="8657"/>
                </a:cubicBezTo>
                <a:cubicBezTo>
                  <a:pt x="2060" y="9466"/>
                  <a:pt x="2060" y="9466"/>
                  <a:pt x="2060" y="9466"/>
                </a:cubicBezTo>
                <a:cubicBezTo>
                  <a:pt x="2046" y="9460"/>
                  <a:pt x="2026" y="9453"/>
                  <a:pt x="2012" y="9446"/>
                </a:cubicBezTo>
                <a:cubicBezTo>
                  <a:pt x="2012" y="9446"/>
                  <a:pt x="2006" y="9453"/>
                  <a:pt x="1999" y="9453"/>
                </a:cubicBezTo>
                <a:cubicBezTo>
                  <a:pt x="1992" y="9507"/>
                  <a:pt x="2046" y="9500"/>
                  <a:pt x="2026" y="9574"/>
                </a:cubicBezTo>
                <a:cubicBezTo>
                  <a:pt x="1999" y="9541"/>
                  <a:pt x="1979" y="9547"/>
                  <a:pt x="1958" y="9561"/>
                </a:cubicBezTo>
                <a:cubicBezTo>
                  <a:pt x="1958" y="9473"/>
                  <a:pt x="1958" y="9473"/>
                  <a:pt x="1958" y="9473"/>
                </a:cubicBezTo>
                <a:cubicBezTo>
                  <a:pt x="1979" y="9473"/>
                  <a:pt x="1979" y="9473"/>
                  <a:pt x="1979" y="9473"/>
                </a:cubicBezTo>
                <a:cubicBezTo>
                  <a:pt x="1972" y="9460"/>
                  <a:pt x="1965" y="9453"/>
                  <a:pt x="1958" y="9446"/>
                </a:cubicBezTo>
                <a:lnTo>
                  <a:pt x="1958" y="9453"/>
                </a:lnTo>
                <a:cubicBezTo>
                  <a:pt x="1958" y="7091"/>
                  <a:pt x="1958" y="7091"/>
                  <a:pt x="1958" y="7091"/>
                </a:cubicBezTo>
                <a:cubicBezTo>
                  <a:pt x="2006" y="7111"/>
                  <a:pt x="2033" y="7178"/>
                  <a:pt x="2060" y="7199"/>
                </a:cubicBezTo>
                <a:close/>
                <a:moveTo>
                  <a:pt x="1958" y="6003"/>
                </a:moveTo>
                <a:lnTo>
                  <a:pt x="1958" y="6003"/>
                </a:lnTo>
                <a:cubicBezTo>
                  <a:pt x="1958" y="5963"/>
                  <a:pt x="1958" y="5963"/>
                  <a:pt x="1958" y="5963"/>
                </a:cubicBezTo>
                <a:cubicBezTo>
                  <a:pt x="1965" y="5963"/>
                  <a:pt x="1972" y="5969"/>
                  <a:pt x="1979" y="5976"/>
                </a:cubicBezTo>
                <a:cubicBezTo>
                  <a:pt x="1972" y="5990"/>
                  <a:pt x="1965" y="6003"/>
                  <a:pt x="1958" y="6003"/>
                </a:cubicBezTo>
                <a:close/>
                <a:moveTo>
                  <a:pt x="1958" y="3471"/>
                </a:moveTo>
                <a:lnTo>
                  <a:pt x="1958" y="3471"/>
                </a:lnTo>
                <a:cubicBezTo>
                  <a:pt x="1958" y="3410"/>
                  <a:pt x="1958" y="3410"/>
                  <a:pt x="1958" y="3410"/>
                </a:cubicBezTo>
                <a:cubicBezTo>
                  <a:pt x="1979" y="3424"/>
                  <a:pt x="2006" y="3437"/>
                  <a:pt x="2019" y="3464"/>
                </a:cubicBezTo>
                <a:cubicBezTo>
                  <a:pt x="1999" y="3464"/>
                  <a:pt x="1979" y="3464"/>
                  <a:pt x="1958" y="3471"/>
                </a:cubicBezTo>
                <a:close/>
                <a:moveTo>
                  <a:pt x="1958" y="3329"/>
                </a:moveTo>
                <a:lnTo>
                  <a:pt x="1958" y="3329"/>
                </a:lnTo>
                <a:cubicBezTo>
                  <a:pt x="1958" y="3140"/>
                  <a:pt x="1958" y="3140"/>
                  <a:pt x="1958" y="3140"/>
                </a:cubicBezTo>
                <a:cubicBezTo>
                  <a:pt x="1992" y="3201"/>
                  <a:pt x="1999" y="3268"/>
                  <a:pt x="1958" y="3329"/>
                </a:cubicBezTo>
                <a:close/>
                <a:moveTo>
                  <a:pt x="1958" y="3140"/>
                </a:moveTo>
                <a:lnTo>
                  <a:pt x="1958" y="3140"/>
                </a:lnTo>
                <a:cubicBezTo>
                  <a:pt x="1958" y="3329"/>
                  <a:pt x="1958" y="3329"/>
                  <a:pt x="1958" y="3329"/>
                </a:cubicBezTo>
                <a:cubicBezTo>
                  <a:pt x="1945" y="3336"/>
                  <a:pt x="1938" y="3349"/>
                  <a:pt x="1925" y="3363"/>
                </a:cubicBezTo>
                <a:cubicBezTo>
                  <a:pt x="1925" y="3100"/>
                  <a:pt x="1925" y="3100"/>
                  <a:pt x="1925" y="3100"/>
                </a:cubicBezTo>
                <a:cubicBezTo>
                  <a:pt x="1938" y="3113"/>
                  <a:pt x="1945" y="3127"/>
                  <a:pt x="1958" y="3140"/>
                </a:cubicBezTo>
                <a:close/>
                <a:moveTo>
                  <a:pt x="1958" y="3410"/>
                </a:moveTo>
                <a:lnTo>
                  <a:pt x="1958" y="3410"/>
                </a:lnTo>
                <a:cubicBezTo>
                  <a:pt x="1958" y="3471"/>
                  <a:pt x="1958" y="3471"/>
                  <a:pt x="1958" y="3471"/>
                </a:cubicBezTo>
                <a:cubicBezTo>
                  <a:pt x="1945" y="3471"/>
                  <a:pt x="1938" y="3471"/>
                  <a:pt x="1925" y="3471"/>
                </a:cubicBezTo>
                <a:cubicBezTo>
                  <a:pt x="1925" y="3376"/>
                  <a:pt x="1925" y="3376"/>
                  <a:pt x="1925" y="3376"/>
                </a:cubicBezTo>
                <a:cubicBezTo>
                  <a:pt x="1931" y="3390"/>
                  <a:pt x="1945" y="3403"/>
                  <a:pt x="1958" y="3410"/>
                </a:cubicBezTo>
                <a:close/>
                <a:moveTo>
                  <a:pt x="1958" y="4058"/>
                </a:moveTo>
                <a:lnTo>
                  <a:pt x="1958" y="4058"/>
                </a:lnTo>
                <a:cubicBezTo>
                  <a:pt x="1958" y="4288"/>
                  <a:pt x="1958" y="4288"/>
                  <a:pt x="1958" y="4288"/>
                </a:cubicBezTo>
                <a:cubicBezTo>
                  <a:pt x="1945" y="4281"/>
                  <a:pt x="1938" y="4281"/>
                  <a:pt x="1925" y="4281"/>
                </a:cubicBezTo>
                <a:cubicBezTo>
                  <a:pt x="1925" y="4065"/>
                  <a:pt x="1925" y="4065"/>
                  <a:pt x="1925" y="4065"/>
                </a:cubicBezTo>
                <a:cubicBezTo>
                  <a:pt x="1938" y="4065"/>
                  <a:pt x="1945" y="4058"/>
                  <a:pt x="1958" y="4058"/>
                </a:cubicBezTo>
                <a:close/>
                <a:moveTo>
                  <a:pt x="1958" y="5524"/>
                </a:moveTo>
                <a:lnTo>
                  <a:pt x="1958" y="5524"/>
                </a:lnTo>
                <a:cubicBezTo>
                  <a:pt x="1958" y="5841"/>
                  <a:pt x="1958" y="5841"/>
                  <a:pt x="1958" y="5841"/>
                </a:cubicBezTo>
                <a:cubicBezTo>
                  <a:pt x="1945" y="5841"/>
                  <a:pt x="1931" y="5841"/>
                  <a:pt x="1925" y="5848"/>
                </a:cubicBezTo>
                <a:cubicBezTo>
                  <a:pt x="1925" y="5551"/>
                  <a:pt x="1925" y="5551"/>
                  <a:pt x="1925" y="5551"/>
                </a:cubicBezTo>
                <a:cubicBezTo>
                  <a:pt x="1938" y="5544"/>
                  <a:pt x="1945" y="5531"/>
                  <a:pt x="1958" y="5524"/>
                </a:cubicBezTo>
                <a:close/>
                <a:moveTo>
                  <a:pt x="1958" y="5963"/>
                </a:moveTo>
                <a:lnTo>
                  <a:pt x="1958" y="5963"/>
                </a:lnTo>
                <a:cubicBezTo>
                  <a:pt x="1958" y="6003"/>
                  <a:pt x="1958" y="6003"/>
                  <a:pt x="1958" y="6003"/>
                </a:cubicBezTo>
                <a:cubicBezTo>
                  <a:pt x="1945" y="6017"/>
                  <a:pt x="1938" y="6017"/>
                  <a:pt x="1925" y="6010"/>
                </a:cubicBezTo>
                <a:cubicBezTo>
                  <a:pt x="1925" y="5949"/>
                  <a:pt x="1925" y="5949"/>
                  <a:pt x="1925" y="5949"/>
                </a:cubicBezTo>
                <a:cubicBezTo>
                  <a:pt x="1938" y="5956"/>
                  <a:pt x="1945" y="5956"/>
                  <a:pt x="1958" y="5963"/>
                </a:cubicBezTo>
                <a:close/>
                <a:moveTo>
                  <a:pt x="1958" y="6442"/>
                </a:moveTo>
                <a:lnTo>
                  <a:pt x="1958" y="6442"/>
                </a:lnTo>
                <a:cubicBezTo>
                  <a:pt x="1958" y="6746"/>
                  <a:pt x="1958" y="6746"/>
                  <a:pt x="1958" y="6746"/>
                </a:cubicBezTo>
                <a:cubicBezTo>
                  <a:pt x="1945" y="6753"/>
                  <a:pt x="1938" y="6759"/>
                  <a:pt x="1925" y="6766"/>
                </a:cubicBezTo>
                <a:cubicBezTo>
                  <a:pt x="1925" y="6429"/>
                  <a:pt x="1925" y="6429"/>
                  <a:pt x="1925" y="6429"/>
                </a:cubicBezTo>
                <a:cubicBezTo>
                  <a:pt x="1938" y="6435"/>
                  <a:pt x="1945" y="6435"/>
                  <a:pt x="1958" y="6442"/>
                </a:cubicBezTo>
                <a:close/>
                <a:moveTo>
                  <a:pt x="1958" y="6786"/>
                </a:moveTo>
                <a:lnTo>
                  <a:pt x="1958" y="6786"/>
                </a:lnTo>
                <a:cubicBezTo>
                  <a:pt x="1958" y="7070"/>
                  <a:pt x="1958" y="7070"/>
                  <a:pt x="1958" y="7070"/>
                </a:cubicBezTo>
                <a:cubicBezTo>
                  <a:pt x="1945" y="7077"/>
                  <a:pt x="1938" y="7077"/>
                  <a:pt x="1925" y="7084"/>
                </a:cubicBezTo>
                <a:cubicBezTo>
                  <a:pt x="1938" y="7084"/>
                  <a:pt x="1945" y="7084"/>
                  <a:pt x="1958" y="7091"/>
                </a:cubicBezTo>
                <a:cubicBezTo>
                  <a:pt x="1958" y="9453"/>
                  <a:pt x="1958" y="9453"/>
                  <a:pt x="1958" y="9453"/>
                </a:cubicBezTo>
                <a:cubicBezTo>
                  <a:pt x="1945" y="9460"/>
                  <a:pt x="1938" y="9466"/>
                  <a:pt x="1931" y="9473"/>
                </a:cubicBezTo>
                <a:cubicBezTo>
                  <a:pt x="1958" y="9473"/>
                  <a:pt x="1958" y="9473"/>
                  <a:pt x="1958" y="9473"/>
                </a:cubicBezTo>
                <a:cubicBezTo>
                  <a:pt x="1958" y="9561"/>
                  <a:pt x="1958" y="9561"/>
                  <a:pt x="1958" y="9561"/>
                </a:cubicBezTo>
                <a:cubicBezTo>
                  <a:pt x="1945" y="9561"/>
                  <a:pt x="1938" y="9568"/>
                  <a:pt x="1925" y="9568"/>
                </a:cubicBezTo>
                <a:cubicBezTo>
                  <a:pt x="1925" y="8414"/>
                  <a:pt x="1925" y="8414"/>
                  <a:pt x="1925" y="8414"/>
                </a:cubicBezTo>
                <a:cubicBezTo>
                  <a:pt x="1931" y="8421"/>
                  <a:pt x="1931" y="8421"/>
                  <a:pt x="1931" y="8421"/>
                </a:cubicBezTo>
                <a:cubicBezTo>
                  <a:pt x="1931" y="8414"/>
                  <a:pt x="1925" y="8407"/>
                  <a:pt x="1925" y="8400"/>
                </a:cubicBezTo>
                <a:cubicBezTo>
                  <a:pt x="1925" y="7361"/>
                  <a:pt x="1925" y="7361"/>
                  <a:pt x="1925" y="7361"/>
                </a:cubicBezTo>
                <a:cubicBezTo>
                  <a:pt x="1931" y="7361"/>
                  <a:pt x="1931" y="7354"/>
                  <a:pt x="1931" y="7354"/>
                </a:cubicBezTo>
                <a:cubicBezTo>
                  <a:pt x="1938" y="7347"/>
                  <a:pt x="1938" y="7340"/>
                  <a:pt x="1945" y="7334"/>
                </a:cubicBezTo>
                <a:cubicBezTo>
                  <a:pt x="1952" y="7320"/>
                  <a:pt x="1952" y="7313"/>
                  <a:pt x="1952" y="7300"/>
                </a:cubicBezTo>
                <a:cubicBezTo>
                  <a:pt x="1945" y="7320"/>
                  <a:pt x="1931" y="7327"/>
                  <a:pt x="1925" y="7334"/>
                </a:cubicBezTo>
                <a:cubicBezTo>
                  <a:pt x="1925" y="6800"/>
                  <a:pt x="1925" y="6800"/>
                  <a:pt x="1925" y="6800"/>
                </a:cubicBezTo>
                <a:cubicBezTo>
                  <a:pt x="1938" y="6793"/>
                  <a:pt x="1945" y="6786"/>
                  <a:pt x="1958" y="6786"/>
                </a:cubicBezTo>
                <a:close/>
                <a:moveTo>
                  <a:pt x="1925" y="6226"/>
                </a:moveTo>
                <a:lnTo>
                  <a:pt x="1925" y="6226"/>
                </a:lnTo>
                <a:cubicBezTo>
                  <a:pt x="1925" y="6145"/>
                  <a:pt x="1925" y="6145"/>
                  <a:pt x="1925" y="6145"/>
                </a:cubicBezTo>
                <a:cubicBezTo>
                  <a:pt x="1925" y="6172"/>
                  <a:pt x="1931" y="6206"/>
                  <a:pt x="1925" y="6226"/>
                </a:cubicBezTo>
                <a:close/>
                <a:moveTo>
                  <a:pt x="1925" y="3100"/>
                </a:moveTo>
                <a:lnTo>
                  <a:pt x="1925" y="3100"/>
                </a:lnTo>
                <a:cubicBezTo>
                  <a:pt x="1925" y="3363"/>
                  <a:pt x="1925" y="3363"/>
                  <a:pt x="1925" y="3363"/>
                </a:cubicBezTo>
                <a:cubicBezTo>
                  <a:pt x="1925" y="3363"/>
                  <a:pt x="1925" y="3363"/>
                  <a:pt x="1918" y="3363"/>
                </a:cubicBezTo>
                <a:cubicBezTo>
                  <a:pt x="1925" y="3370"/>
                  <a:pt x="1925" y="3376"/>
                  <a:pt x="1925" y="3376"/>
                </a:cubicBezTo>
                <a:cubicBezTo>
                  <a:pt x="1925" y="3471"/>
                  <a:pt x="1925" y="3471"/>
                  <a:pt x="1925" y="3471"/>
                </a:cubicBezTo>
                <a:cubicBezTo>
                  <a:pt x="1911" y="3478"/>
                  <a:pt x="1898" y="3478"/>
                  <a:pt x="1884" y="3484"/>
                </a:cubicBezTo>
                <a:cubicBezTo>
                  <a:pt x="1884" y="3059"/>
                  <a:pt x="1884" y="3059"/>
                  <a:pt x="1884" y="3059"/>
                </a:cubicBezTo>
                <a:cubicBezTo>
                  <a:pt x="1898" y="3073"/>
                  <a:pt x="1911" y="3086"/>
                  <a:pt x="1925" y="3100"/>
                </a:cubicBezTo>
                <a:close/>
                <a:moveTo>
                  <a:pt x="1925" y="4065"/>
                </a:moveTo>
                <a:lnTo>
                  <a:pt x="1925" y="4065"/>
                </a:lnTo>
                <a:cubicBezTo>
                  <a:pt x="1925" y="4281"/>
                  <a:pt x="1925" y="4281"/>
                  <a:pt x="1925" y="4281"/>
                </a:cubicBezTo>
                <a:cubicBezTo>
                  <a:pt x="1884" y="4274"/>
                  <a:pt x="1884" y="4274"/>
                  <a:pt x="1884" y="4274"/>
                </a:cubicBezTo>
                <a:cubicBezTo>
                  <a:pt x="1884" y="4065"/>
                  <a:pt x="1884" y="4065"/>
                  <a:pt x="1884" y="4065"/>
                </a:cubicBezTo>
                <a:cubicBezTo>
                  <a:pt x="1898" y="4065"/>
                  <a:pt x="1911" y="4065"/>
                  <a:pt x="1925" y="4065"/>
                </a:cubicBezTo>
                <a:close/>
                <a:moveTo>
                  <a:pt x="1925" y="5551"/>
                </a:moveTo>
                <a:lnTo>
                  <a:pt x="1925" y="5551"/>
                </a:lnTo>
                <a:cubicBezTo>
                  <a:pt x="1925" y="5848"/>
                  <a:pt x="1925" y="5848"/>
                  <a:pt x="1925" y="5848"/>
                </a:cubicBezTo>
                <a:cubicBezTo>
                  <a:pt x="1904" y="5855"/>
                  <a:pt x="1904" y="5882"/>
                  <a:pt x="1884" y="5895"/>
                </a:cubicBezTo>
                <a:cubicBezTo>
                  <a:pt x="1884" y="5591"/>
                  <a:pt x="1884" y="5591"/>
                  <a:pt x="1884" y="5591"/>
                </a:cubicBezTo>
                <a:cubicBezTo>
                  <a:pt x="1898" y="5578"/>
                  <a:pt x="1911" y="5564"/>
                  <a:pt x="1925" y="5551"/>
                </a:cubicBezTo>
                <a:close/>
                <a:moveTo>
                  <a:pt x="1925" y="5949"/>
                </a:moveTo>
                <a:lnTo>
                  <a:pt x="1925" y="5949"/>
                </a:lnTo>
                <a:cubicBezTo>
                  <a:pt x="1925" y="6010"/>
                  <a:pt x="1925" y="6010"/>
                  <a:pt x="1925" y="6010"/>
                </a:cubicBezTo>
                <a:cubicBezTo>
                  <a:pt x="1918" y="6010"/>
                  <a:pt x="1904" y="6010"/>
                  <a:pt x="1884" y="6010"/>
                </a:cubicBezTo>
                <a:cubicBezTo>
                  <a:pt x="1884" y="5922"/>
                  <a:pt x="1884" y="5922"/>
                  <a:pt x="1884" y="5922"/>
                </a:cubicBezTo>
                <a:cubicBezTo>
                  <a:pt x="1898" y="5936"/>
                  <a:pt x="1911" y="5942"/>
                  <a:pt x="1925" y="5949"/>
                </a:cubicBezTo>
                <a:close/>
                <a:moveTo>
                  <a:pt x="1925" y="6145"/>
                </a:moveTo>
                <a:lnTo>
                  <a:pt x="1925" y="6145"/>
                </a:lnTo>
                <a:cubicBezTo>
                  <a:pt x="1925" y="6226"/>
                  <a:pt x="1925" y="6226"/>
                  <a:pt x="1925" y="6226"/>
                </a:cubicBezTo>
                <a:cubicBezTo>
                  <a:pt x="1925" y="6253"/>
                  <a:pt x="1918" y="6280"/>
                  <a:pt x="1904" y="6294"/>
                </a:cubicBezTo>
                <a:cubicBezTo>
                  <a:pt x="1898" y="6287"/>
                  <a:pt x="1891" y="6287"/>
                  <a:pt x="1884" y="6280"/>
                </a:cubicBezTo>
                <a:cubicBezTo>
                  <a:pt x="1884" y="6132"/>
                  <a:pt x="1884" y="6132"/>
                  <a:pt x="1884" y="6132"/>
                </a:cubicBezTo>
                <a:cubicBezTo>
                  <a:pt x="1898" y="6138"/>
                  <a:pt x="1911" y="6138"/>
                  <a:pt x="1925" y="6145"/>
                </a:cubicBezTo>
                <a:close/>
                <a:moveTo>
                  <a:pt x="1925" y="6429"/>
                </a:moveTo>
                <a:lnTo>
                  <a:pt x="1925" y="6429"/>
                </a:lnTo>
                <a:cubicBezTo>
                  <a:pt x="1925" y="6766"/>
                  <a:pt x="1925" y="6766"/>
                  <a:pt x="1925" y="6766"/>
                </a:cubicBezTo>
                <a:cubicBezTo>
                  <a:pt x="1911" y="6773"/>
                  <a:pt x="1898" y="6786"/>
                  <a:pt x="1884" y="6800"/>
                </a:cubicBezTo>
                <a:cubicBezTo>
                  <a:pt x="1884" y="6618"/>
                  <a:pt x="1884" y="6618"/>
                  <a:pt x="1884" y="6618"/>
                </a:cubicBezTo>
                <a:cubicBezTo>
                  <a:pt x="1891" y="6611"/>
                  <a:pt x="1891" y="6611"/>
                  <a:pt x="1898" y="6604"/>
                </a:cubicBezTo>
                <a:cubicBezTo>
                  <a:pt x="1891" y="6597"/>
                  <a:pt x="1891" y="6597"/>
                  <a:pt x="1884" y="6597"/>
                </a:cubicBezTo>
                <a:cubicBezTo>
                  <a:pt x="1884" y="6402"/>
                  <a:pt x="1884" y="6402"/>
                  <a:pt x="1884" y="6402"/>
                </a:cubicBezTo>
                <a:cubicBezTo>
                  <a:pt x="1898" y="6408"/>
                  <a:pt x="1911" y="6415"/>
                  <a:pt x="1925" y="6429"/>
                </a:cubicBezTo>
                <a:close/>
                <a:moveTo>
                  <a:pt x="1925" y="6800"/>
                </a:moveTo>
                <a:lnTo>
                  <a:pt x="1925" y="6800"/>
                </a:lnTo>
                <a:cubicBezTo>
                  <a:pt x="1925" y="7334"/>
                  <a:pt x="1925" y="7334"/>
                  <a:pt x="1925" y="7334"/>
                </a:cubicBezTo>
                <a:cubicBezTo>
                  <a:pt x="1911" y="7347"/>
                  <a:pt x="1898" y="7347"/>
                  <a:pt x="1884" y="7347"/>
                </a:cubicBezTo>
                <a:cubicBezTo>
                  <a:pt x="1884" y="6813"/>
                  <a:pt x="1884" y="6813"/>
                  <a:pt x="1884" y="6813"/>
                </a:cubicBezTo>
                <a:cubicBezTo>
                  <a:pt x="1904" y="6813"/>
                  <a:pt x="1918" y="6807"/>
                  <a:pt x="1925" y="6800"/>
                </a:cubicBezTo>
                <a:close/>
                <a:moveTo>
                  <a:pt x="1925" y="7361"/>
                </a:moveTo>
                <a:lnTo>
                  <a:pt x="1925" y="7361"/>
                </a:lnTo>
                <a:cubicBezTo>
                  <a:pt x="1925" y="8400"/>
                  <a:pt x="1925" y="8400"/>
                  <a:pt x="1925" y="8400"/>
                </a:cubicBezTo>
                <a:cubicBezTo>
                  <a:pt x="1918" y="8367"/>
                  <a:pt x="1891" y="8346"/>
                  <a:pt x="1904" y="8292"/>
                </a:cubicBezTo>
                <a:cubicBezTo>
                  <a:pt x="1898" y="8299"/>
                  <a:pt x="1891" y="8299"/>
                  <a:pt x="1884" y="8306"/>
                </a:cubicBezTo>
                <a:cubicBezTo>
                  <a:pt x="1884" y="8124"/>
                  <a:pt x="1884" y="8124"/>
                  <a:pt x="1884" y="8124"/>
                </a:cubicBezTo>
                <a:cubicBezTo>
                  <a:pt x="1891" y="8124"/>
                  <a:pt x="1891" y="8130"/>
                  <a:pt x="1898" y="8137"/>
                </a:cubicBezTo>
                <a:cubicBezTo>
                  <a:pt x="1898" y="8151"/>
                  <a:pt x="1898" y="8164"/>
                  <a:pt x="1904" y="8171"/>
                </a:cubicBezTo>
                <a:cubicBezTo>
                  <a:pt x="1898" y="8157"/>
                  <a:pt x="1898" y="8144"/>
                  <a:pt x="1898" y="8137"/>
                </a:cubicBezTo>
                <a:cubicBezTo>
                  <a:pt x="1891" y="8090"/>
                  <a:pt x="1891" y="8009"/>
                  <a:pt x="1884" y="7928"/>
                </a:cubicBezTo>
                <a:cubicBezTo>
                  <a:pt x="1884" y="7401"/>
                  <a:pt x="1884" y="7401"/>
                  <a:pt x="1884" y="7401"/>
                </a:cubicBezTo>
                <a:cubicBezTo>
                  <a:pt x="1904" y="7388"/>
                  <a:pt x="1918" y="7374"/>
                  <a:pt x="1925" y="7361"/>
                </a:cubicBezTo>
                <a:close/>
                <a:moveTo>
                  <a:pt x="1925" y="8414"/>
                </a:moveTo>
                <a:lnTo>
                  <a:pt x="1925" y="8414"/>
                </a:lnTo>
                <a:cubicBezTo>
                  <a:pt x="1911" y="8407"/>
                  <a:pt x="1898" y="8400"/>
                  <a:pt x="1884" y="8394"/>
                </a:cubicBezTo>
                <a:cubicBezTo>
                  <a:pt x="1884" y="8596"/>
                  <a:pt x="1884" y="8596"/>
                  <a:pt x="1884" y="8596"/>
                </a:cubicBezTo>
                <a:cubicBezTo>
                  <a:pt x="1891" y="8596"/>
                  <a:pt x="1898" y="8603"/>
                  <a:pt x="1904" y="8617"/>
                </a:cubicBezTo>
                <a:cubicBezTo>
                  <a:pt x="1898" y="8617"/>
                  <a:pt x="1891" y="8623"/>
                  <a:pt x="1884" y="8630"/>
                </a:cubicBezTo>
                <a:cubicBezTo>
                  <a:pt x="1884" y="9406"/>
                  <a:pt x="1884" y="9406"/>
                  <a:pt x="1884" y="9406"/>
                </a:cubicBezTo>
                <a:cubicBezTo>
                  <a:pt x="1891" y="9419"/>
                  <a:pt x="1891" y="9419"/>
                  <a:pt x="1898" y="9426"/>
                </a:cubicBezTo>
                <a:cubicBezTo>
                  <a:pt x="1891" y="9439"/>
                  <a:pt x="1884" y="9460"/>
                  <a:pt x="1884" y="9473"/>
                </a:cubicBezTo>
                <a:cubicBezTo>
                  <a:pt x="1884" y="9574"/>
                  <a:pt x="1884" y="9574"/>
                  <a:pt x="1884" y="9574"/>
                </a:cubicBezTo>
                <a:cubicBezTo>
                  <a:pt x="1904" y="9574"/>
                  <a:pt x="1918" y="9574"/>
                  <a:pt x="1925" y="9568"/>
                </a:cubicBezTo>
                <a:lnTo>
                  <a:pt x="1925" y="8414"/>
                </a:lnTo>
                <a:close/>
                <a:moveTo>
                  <a:pt x="1884" y="3059"/>
                </a:moveTo>
                <a:lnTo>
                  <a:pt x="1884" y="3059"/>
                </a:lnTo>
                <a:cubicBezTo>
                  <a:pt x="1884" y="3484"/>
                  <a:pt x="1884" y="3484"/>
                  <a:pt x="1884" y="3484"/>
                </a:cubicBezTo>
                <a:cubicBezTo>
                  <a:pt x="1850" y="3491"/>
                  <a:pt x="1823" y="3505"/>
                  <a:pt x="1790" y="3525"/>
                </a:cubicBezTo>
                <a:cubicBezTo>
                  <a:pt x="1790" y="2998"/>
                  <a:pt x="1790" y="2998"/>
                  <a:pt x="1790" y="2998"/>
                </a:cubicBezTo>
                <a:cubicBezTo>
                  <a:pt x="1823" y="3019"/>
                  <a:pt x="1857" y="3039"/>
                  <a:pt x="1884" y="3059"/>
                </a:cubicBezTo>
                <a:close/>
                <a:moveTo>
                  <a:pt x="1884" y="4065"/>
                </a:moveTo>
                <a:lnTo>
                  <a:pt x="1884" y="4065"/>
                </a:lnTo>
                <a:cubicBezTo>
                  <a:pt x="1884" y="4274"/>
                  <a:pt x="1884" y="4274"/>
                  <a:pt x="1884" y="4274"/>
                </a:cubicBezTo>
                <a:cubicBezTo>
                  <a:pt x="1857" y="4274"/>
                  <a:pt x="1823" y="4268"/>
                  <a:pt x="1790" y="4268"/>
                </a:cubicBezTo>
                <a:cubicBezTo>
                  <a:pt x="1790" y="4065"/>
                  <a:pt x="1790" y="4065"/>
                  <a:pt x="1790" y="4065"/>
                </a:cubicBezTo>
                <a:cubicBezTo>
                  <a:pt x="1823" y="4065"/>
                  <a:pt x="1850" y="4065"/>
                  <a:pt x="1884" y="4065"/>
                </a:cubicBezTo>
                <a:close/>
                <a:moveTo>
                  <a:pt x="1884" y="5591"/>
                </a:moveTo>
                <a:lnTo>
                  <a:pt x="1884" y="5591"/>
                </a:lnTo>
                <a:cubicBezTo>
                  <a:pt x="1884" y="5895"/>
                  <a:pt x="1884" y="5895"/>
                  <a:pt x="1884" y="5895"/>
                </a:cubicBezTo>
                <a:cubicBezTo>
                  <a:pt x="1884" y="5895"/>
                  <a:pt x="1877" y="5895"/>
                  <a:pt x="1877" y="5902"/>
                </a:cubicBezTo>
                <a:cubicBezTo>
                  <a:pt x="1877" y="5909"/>
                  <a:pt x="1884" y="5915"/>
                  <a:pt x="1884" y="5922"/>
                </a:cubicBezTo>
                <a:cubicBezTo>
                  <a:pt x="1884" y="6010"/>
                  <a:pt x="1884" y="6010"/>
                  <a:pt x="1884" y="6010"/>
                </a:cubicBezTo>
                <a:cubicBezTo>
                  <a:pt x="1877" y="6010"/>
                  <a:pt x="1864" y="6017"/>
                  <a:pt x="1850" y="6023"/>
                </a:cubicBezTo>
                <a:cubicBezTo>
                  <a:pt x="1837" y="6084"/>
                  <a:pt x="1857" y="6111"/>
                  <a:pt x="1884" y="6132"/>
                </a:cubicBezTo>
                <a:cubicBezTo>
                  <a:pt x="1884" y="6280"/>
                  <a:pt x="1884" y="6280"/>
                  <a:pt x="1884" y="6280"/>
                </a:cubicBezTo>
                <a:cubicBezTo>
                  <a:pt x="1864" y="6273"/>
                  <a:pt x="1837" y="6267"/>
                  <a:pt x="1803" y="6267"/>
                </a:cubicBezTo>
                <a:cubicBezTo>
                  <a:pt x="1810" y="6226"/>
                  <a:pt x="1803" y="6213"/>
                  <a:pt x="1790" y="6206"/>
                </a:cubicBezTo>
                <a:cubicBezTo>
                  <a:pt x="1790" y="5652"/>
                  <a:pt x="1790" y="5652"/>
                  <a:pt x="1790" y="5652"/>
                </a:cubicBezTo>
                <a:cubicBezTo>
                  <a:pt x="1823" y="5632"/>
                  <a:pt x="1857" y="5612"/>
                  <a:pt x="1884" y="5591"/>
                </a:cubicBezTo>
                <a:close/>
                <a:moveTo>
                  <a:pt x="1884" y="6402"/>
                </a:moveTo>
                <a:lnTo>
                  <a:pt x="1884" y="6402"/>
                </a:lnTo>
                <a:cubicBezTo>
                  <a:pt x="1884" y="6597"/>
                  <a:pt x="1884" y="6597"/>
                  <a:pt x="1884" y="6597"/>
                </a:cubicBezTo>
                <a:cubicBezTo>
                  <a:pt x="1857" y="6577"/>
                  <a:pt x="1823" y="6564"/>
                  <a:pt x="1790" y="6557"/>
                </a:cubicBezTo>
                <a:cubicBezTo>
                  <a:pt x="1790" y="6348"/>
                  <a:pt x="1790" y="6348"/>
                  <a:pt x="1790" y="6348"/>
                </a:cubicBezTo>
                <a:cubicBezTo>
                  <a:pt x="1817" y="6368"/>
                  <a:pt x="1850" y="6388"/>
                  <a:pt x="1884" y="6402"/>
                </a:cubicBezTo>
                <a:close/>
                <a:moveTo>
                  <a:pt x="1884" y="6618"/>
                </a:moveTo>
                <a:lnTo>
                  <a:pt x="1884" y="6618"/>
                </a:lnTo>
                <a:cubicBezTo>
                  <a:pt x="1884" y="6800"/>
                  <a:pt x="1884" y="6800"/>
                  <a:pt x="1884" y="6800"/>
                </a:cubicBezTo>
                <a:lnTo>
                  <a:pt x="1877" y="6807"/>
                </a:lnTo>
                <a:lnTo>
                  <a:pt x="1877" y="6813"/>
                </a:lnTo>
                <a:lnTo>
                  <a:pt x="1884" y="6813"/>
                </a:lnTo>
                <a:cubicBezTo>
                  <a:pt x="1884" y="7347"/>
                  <a:pt x="1884" y="7347"/>
                  <a:pt x="1884" y="7347"/>
                </a:cubicBezTo>
                <a:cubicBezTo>
                  <a:pt x="1850" y="7340"/>
                  <a:pt x="1823" y="7286"/>
                  <a:pt x="1803" y="7253"/>
                </a:cubicBezTo>
                <a:cubicBezTo>
                  <a:pt x="1796" y="7280"/>
                  <a:pt x="1803" y="7307"/>
                  <a:pt x="1790" y="7320"/>
                </a:cubicBezTo>
                <a:cubicBezTo>
                  <a:pt x="1790" y="6753"/>
                  <a:pt x="1790" y="6753"/>
                  <a:pt x="1790" y="6753"/>
                </a:cubicBezTo>
                <a:cubicBezTo>
                  <a:pt x="1823" y="6712"/>
                  <a:pt x="1857" y="6665"/>
                  <a:pt x="1884" y="6618"/>
                </a:cubicBezTo>
                <a:close/>
                <a:moveTo>
                  <a:pt x="1884" y="7401"/>
                </a:moveTo>
                <a:lnTo>
                  <a:pt x="1884" y="7401"/>
                </a:lnTo>
                <a:cubicBezTo>
                  <a:pt x="1884" y="7928"/>
                  <a:pt x="1884" y="7928"/>
                  <a:pt x="1884" y="7928"/>
                </a:cubicBezTo>
                <a:cubicBezTo>
                  <a:pt x="1877" y="7854"/>
                  <a:pt x="1864" y="7779"/>
                  <a:pt x="1830" y="7752"/>
                </a:cubicBezTo>
                <a:cubicBezTo>
                  <a:pt x="1783" y="7826"/>
                  <a:pt x="1763" y="7921"/>
                  <a:pt x="1877" y="7968"/>
                </a:cubicBezTo>
                <a:cubicBezTo>
                  <a:pt x="1830" y="8043"/>
                  <a:pt x="1850" y="8137"/>
                  <a:pt x="1790" y="8198"/>
                </a:cubicBezTo>
                <a:cubicBezTo>
                  <a:pt x="1790" y="7475"/>
                  <a:pt x="1790" y="7475"/>
                  <a:pt x="1790" y="7475"/>
                </a:cubicBezTo>
                <a:cubicBezTo>
                  <a:pt x="1823" y="7455"/>
                  <a:pt x="1857" y="7428"/>
                  <a:pt x="1884" y="7401"/>
                </a:cubicBezTo>
                <a:close/>
                <a:moveTo>
                  <a:pt x="1884" y="8124"/>
                </a:moveTo>
                <a:lnTo>
                  <a:pt x="1884" y="8124"/>
                </a:lnTo>
                <a:lnTo>
                  <a:pt x="1877" y="8124"/>
                </a:lnTo>
                <a:cubicBezTo>
                  <a:pt x="1871" y="8191"/>
                  <a:pt x="1837" y="8232"/>
                  <a:pt x="1790" y="8252"/>
                </a:cubicBezTo>
                <a:cubicBezTo>
                  <a:pt x="1790" y="8549"/>
                  <a:pt x="1790" y="8549"/>
                  <a:pt x="1790" y="8549"/>
                </a:cubicBezTo>
                <a:lnTo>
                  <a:pt x="1796" y="8549"/>
                </a:lnTo>
                <a:cubicBezTo>
                  <a:pt x="1810" y="8583"/>
                  <a:pt x="1823" y="8617"/>
                  <a:pt x="1850" y="8637"/>
                </a:cubicBezTo>
                <a:cubicBezTo>
                  <a:pt x="1857" y="8623"/>
                  <a:pt x="1871" y="8603"/>
                  <a:pt x="1884" y="8596"/>
                </a:cubicBezTo>
                <a:cubicBezTo>
                  <a:pt x="1884" y="8394"/>
                  <a:pt x="1884" y="8394"/>
                  <a:pt x="1884" y="8394"/>
                </a:cubicBezTo>
                <a:cubicBezTo>
                  <a:pt x="1864" y="8380"/>
                  <a:pt x="1837" y="8360"/>
                  <a:pt x="1817" y="8346"/>
                </a:cubicBezTo>
                <a:cubicBezTo>
                  <a:pt x="1844" y="8333"/>
                  <a:pt x="1864" y="8319"/>
                  <a:pt x="1884" y="8306"/>
                </a:cubicBezTo>
                <a:cubicBezTo>
                  <a:pt x="1884" y="8124"/>
                  <a:pt x="1884" y="8124"/>
                  <a:pt x="1884" y="8124"/>
                </a:cubicBezTo>
                <a:close/>
                <a:moveTo>
                  <a:pt x="1884" y="8630"/>
                </a:moveTo>
                <a:lnTo>
                  <a:pt x="1884" y="8630"/>
                </a:lnTo>
                <a:cubicBezTo>
                  <a:pt x="1884" y="9406"/>
                  <a:pt x="1884" y="9406"/>
                  <a:pt x="1884" y="9406"/>
                </a:cubicBezTo>
                <a:cubicBezTo>
                  <a:pt x="1884" y="9399"/>
                  <a:pt x="1877" y="9392"/>
                  <a:pt x="1877" y="9385"/>
                </a:cubicBezTo>
                <a:cubicBezTo>
                  <a:pt x="1871" y="9385"/>
                  <a:pt x="1864" y="9378"/>
                  <a:pt x="1850" y="9378"/>
                </a:cubicBezTo>
                <a:cubicBezTo>
                  <a:pt x="1823" y="9399"/>
                  <a:pt x="1844" y="9460"/>
                  <a:pt x="1790" y="9453"/>
                </a:cubicBezTo>
                <a:cubicBezTo>
                  <a:pt x="1790" y="8650"/>
                  <a:pt x="1790" y="8650"/>
                  <a:pt x="1790" y="8650"/>
                </a:cubicBezTo>
                <a:cubicBezTo>
                  <a:pt x="1830" y="8650"/>
                  <a:pt x="1864" y="8644"/>
                  <a:pt x="1884" y="8630"/>
                </a:cubicBezTo>
                <a:close/>
                <a:moveTo>
                  <a:pt x="1884" y="9473"/>
                </a:moveTo>
                <a:lnTo>
                  <a:pt x="1884" y="9473"/>
                </a:lnTo>
                <a:cubicBezTo>
                  <a:pt x="1884" y="9574"/>
                  <a:pt x="1884" y="9574"/>
                  <a:pt x="1884" y="9574"/>
                </a:cubicBezTo>
                <a:lnTo>
                  <a:pt x="1877" y="9574"/>
                </a:lnTo>
                <a:cubicBezTo>
                  <a:pt x="1877" y="9473"/>
                  <a:pt x="1877" y="9473"/>
                  <a:pt x="1877" y="9473"/>
                </a:cubicBezTo>
                <a:cubicBezTo>
                  <a:pt x="1884" y="9473"/>
                  <a:pt x="1884" y="9473"/>
                  <a:pt x="1884" y="9473"/>
                </a:cubicBezTo>
                <a:close/>
                <a:moveTo>
                  <a:pt x="1790" y="4511"/>
                </a:moveTo>
                <a:lnTo>
                  <a:pt x="1790" y="4511"/>
                </a:lnTo>
                <a:cubicBezTo>
                  <a:pt x="1790" y="4491"/>
                  <a:pt x="1790" y="4491"/>
                  <a:pt x="1790" y="4491"/>
                </a:cubicBezTo>
                <a:cubicBezTo>
                  <a:pt x="1803" y="4477"/>
                  <a:pt x="1817" y="4470"/>
                  <a:pt x="1817" y="4450"/>
                </a:cubicBezTo>
                <a:cubicBezTo>
                  <a:pt x="1877" y="4484"/>
                  <a:pt x="1830" y="4497"/>
                  <a:pt x="1790" y="4511"/>
                </a:cubicBezTo>
                <a:close/>
                <a:moveTo>
                  <a:pt x="1790" y="4383"/>
                </a:moveTo>
                <a:lnTo>
                  <a:pt x="1790" y="4383"/>
                </a:lnTo>
                <a:cubicBezTo>
                  <a:pt x="1790" y="4301"/>
                  <a:pt x="1790" y="4301"/>
                  <a:pt x="1790" y="4301"/>
                </a:cubicBezTo>
                <a:lnTo>
                  <a:pt x="1796" y="4301"/>
                </a:lnTo>
                <a:cubicBezTo>
                  <a:pt x="1823" y="4315"/>
                  <a:pt x="1803" y="4342"/>
                  <a:pt x="1790" y="4383"/>
                </a:cubicBezTo>
                <a:close/>
                <a:moveTo>
                  <a:pt x="1790" y="2796"/>
                </a:moveTo>
                <a:lnTo>
                  <a:pt x="1790" y="2796"/>
                </a:lnTo>
                <a:cubicBezTo>
                  <a:pt x="1790" y="2627"/>
                  <a:pt x="1790" y="2627"/>
                  <a:pt x="1790" y="2627"/>
                </a:cubicBezTo>
                <a:cubicBezTo>
                  <a:pt x="1817" y="2627"/>
                  <a:pt x="1817" y="2627"/>
                  <a:pt x="1817" y="2627"/>
                </a:cubicBezTo>
                <a:cubicBezTo>
                  <a:pt x="1817" y="2688"/>
                  <a:pt x="1891" y="2748"/>
                  <a:pt x="1844" y="2823"/>
                </a:cubicBezTo>
                <a:cubicBezTo>
                  <a:pt x="1823" y="2816"/>
                  <a:pt x="1803" y="2809"/>
                  <a:pt x="1790" y="2796"/>
                </a:cubicBezTo>
                <a:close/>
                <a:moveTo>
                  <a:pt x="1790" y="2627"/>
                </a:moveTo>
                <a:lnTo>
                  <a:pt x="1790" y="2627"/>
                </a:lnTo>
                <a:cubicBezTo>
                  <a:pt x="1790" y="2796"/>
                  <a:pt x="1790" y="2796"/>
                  <a:pt x="1790" y="2796"/>
                </a:cubicBezTo>
                <a:cubicBezTo>
                  <a:pt x="1749" y="2755"/>
                  <a:pt x="1736" y="2688"/>
                  <a:pt x="1722" y="2627"/>
                </a:cubicBezTo>
                <a:cubicBezTo>
                  <a:pt x="1790" y="2627"/>
                  <a:pt x="1790" y="2627"/>
                  <a:pt x="1790" y="2627"/>
                </a:cubicBezTo>
                <a:close/>
                <a:moveTo>
                  <a:pt x="1790" y="2998"/>
                </a:moveTo>
                <a:lnTo>
                  <a:pt x="1790" y="2998"/>
                </a:lnTo>
                <a:cubicBezTo>
                  <a:pt x="1790" y="3525"/>
                  <a:pt x="1790" y="3525"/>
                  <a:pt x="1790" y="3525"/>
                </a:cubicBezTo>
                <a:cubicBezTo>
                  <a:pt x="1763" y="3538"/>
                  <a:pt x="1736" y="3559"/>
                  <a:pt x="1708" y="3572"/>
                </a:cubicBezTo>
                <a:cubicBezTo>
                  <a:pt x="1708" y="2978"/>
                  <a:pt x="1708" y="2978"/>
                  <a:pt x="1708" y="2978"/>
                </a:cubicBezTo>
                <a:cubicBezTo>
                  <a:pt x="1736" y="2978"/>
                  <a:pt x="1763" y="2992"/>
                  <a:pt x="1790" y="2998"/>
                </a:cubicBezTo>
                <a:close/>
                <a:moveTo>
                  <a:pt x="1790" y="4065"/>
                </a:moveTo>
                <a:lnTo>
                  <a:pt x="1790" y="4065"/>
                </a:lnTo>
                <a:cubicBezTo>
                  <a:pt x="1790" y="4268"/>
                  <a:pt x="1790" y="4268"/>
                  <a:pt x="1790" y="4268"/>
                </a:cubicBezTo>
                <a:cubicBezTo>
                  <a:pt x="1763" y="4261"/>
                  <a:pt x="1736" y="4261"/>
                  <a:pt x="1708" y="4261"/>
                </a:cubicBezTo>
                <a:cubicBezTo>
                  <a:pt x="1708" y="4052"/>
                  <a:pt x="1708" y="4052"/>
                  <a:pt x="1708" y="4052"/>
                </a:cubicBezTo>
                <a:cubicBezTo>
                  <a:pt x="1736" y="4058"/>
                  <a:pt x="1763" y="4065"/>
                  <a:pt x="1790" y="4065"/>
                </a:cubicBezTo>
                <a:close/>
                <a:moveTo>
                  <a:pt x="1790" y="4301"/>
                </a:moveTo>
                <a:lnTo>
                  <a:pt x="1790" y="4301"/>
                </a:lnTo>
                <a:cubicBezTo>
                  <a:pt x="1790" y="4383"/>
                  <a:pt x="1790" y="4383"/>
                  <a:pt x="1790" y="4383"/>
                </a:cubicBezTo>
                <a:cubicBezTo>
                  <a:pt x="1776" y="4416"/>
                  <a:pt x="1756" y="4457"/>
                  <a:pt x="1769" y="4497"/>
                </a:cubicBezTo>
                <a:cubicBezTo>
                  <a:pt x="1776" y="4497"/>
                  <a:pt x="1783" y="4491"/>
                  <a:pt x="1790" y="4491"/>
                </a:cubicBezTo>
                <a:cubicBezTo>
                  <a:pt x="1790" y="4511"/>
                  <a:pt x="1790" y="4511"/>
                  <a:pt x="1790" y="4511"/>
                </a:cubicBezTo>
                <a:cubicBezTo>
                  <a:pt x="1769" y="4524"/>
                  <a:pt x="1742" y="4531"/>
                  <a:pt x="1742" y="4552"/>
                </a:cubicBezTo>
                <a:cubicBezTo>
                  <a:pt x="1736" y="4545"/>
                  <a:pt x="1722" y="4538"/>
                  <a:pt x="1708" y="4531"/>
                </a:cubicBezTo>
                <a:cubicBezTo>
                  <a:pt x="1708" y="4322"/>
                  <a:pt x="1708" y="4322"/>
                  <a:pt x="1708" y="4322"/>
                </a:cubicBezTo>
                <a:cubicBezTo>
                  <a:pt x="1736" y="4322"/>
                  <a:pt x="1769" y="4315"/>
                  <a:pt x="1790" y="4301"/>
                </a:cubicBezTo>
                <a:close/>
                <a:moveTo>
                  <a:pt x="1790" y="5652"/>
                </a:moveTo>
                <a:lnTo>
                  <a:pt x="1790" y="5652"/>
                </a:lnTo>
                <a:cubicBezTo>
                  <a:pt x="1790" y="6206"/>
                  <a:pt x="1790" y="6206"/>
                  <a:pt x="1790" y="6206"/>
                </a:cubicBezTo>
                <a:cubicBezTo>
                  <a:pt x="1769" y="6192"/>
                  <a:pt x="1729" y="6213"/>
                  <a:pt x="1708" y="6179"/>
                </a:cubicBezTo>
                <a:cubicBezTo>
                  <a:pt x="1708" y="5686"/>
                  <a:pt x="1708" y="5686"/>
                  <a:pt x="1708" y="5686"/>
                </a:cubicBezTo>
                <a:cubicBezTo>
                  <a:pt x="1736" y="5672"/>
                  <a:pt x="1763" y="5666"/>
                  <a:pt x="1790" y="5652"/>
                </a:cubicBezTo>
                <a:close/>
                <a:moveTo>
                  <a:pt x="1790" y="6348"/>
                </a:moveTo>
                <a:lnTo>
                  <a:pt x="1790" y="6348"/>
                </a:lnTo>
                <a:cubicBezTo>
                  <a:pt x="1790" y="6557"/>
                  <a:pt x="1790" y="6557"/>
                  <a:pt x="1790" y="6557"/>
                </a:cubicBezTo>
                <a:cubicBezTo>
                  <a:pt x="1763" y="6550"/>
                  <a:pt x="1736" y="6543"/>
                  <a:pt x="1708" y="6537"/>
                </a:cubicBezTo>
                <a:cubicBezTo>
                  <a:pt x="1708" y="6287"/>
                  <a:pt x="1708" y="6287"/>
                  <a:pt x="1708" y="6287"/>
                </a:cubicBezTo>
                <a:cubicBezTo>
                  <a:pt x="1729" y="6314"/>
                  <a:pt x="1756" y="6334"/>
                  <a:pt x="1790" y="6348"/>
                </a:cubicBezTo>
                <a:close/>
                <a:moveTo>
                  <a:pt x="1790" y="6753"/>
                </a:moveTo>
                <a:lnTo>
                  <a:pt x="1790" y="6753"/>
                </a:lnTo>
                <a:cubicBezTo>
                  <a:pt x="1790" y="7320"/>
                  <a:pt x="1790" y="7320"/>
                  <a:pt x="1790" y="7320"/>
                </a:cubicBezTo>
                <a:cubicBezTo>
                  <a:pt x="1790" y="7327"/>
                  <a:pt x="1783" y="7327"/>
                  <a:pt x="1776" y="7327"/>
                </a:cubicBezTo>
                <a:cubicBezTo>
                  <a:pt x="1756" y="7334"/>
                  <a:pt x="1729" y="7327"/>
                  <a:pt x="1729" y="7354"/>
                </a:cubicBezTo>
                <a:cubicBezTo>
                  <a:pt x="1803" y="7374"/>
                  <a:pt x="1742" y="7455"/>
                  <a:pt x="1708" y="7509"/>
                </a:cubicBezTo>
                <a:cubicBezTo>
                  <a:pt x="1708" y="7239"/>
                  <a:pt x="1708" y="7239"/>
                  <a:pt x="1708" y="7239"/>
                </a:cubicBezTo>
                <a:cubicBezTo>
                  <a:pt x="1715" y="7232"/>
                  <a:pt x="1722" y="7232"/>
                  <a:pt x="1729" y="7232"/>
                </a:cubicBezTo>
                <a:cubicBezTo>
                  <a:pt x="1729" y="7246"/>
                  <a:pt x="1729" y="7259"/>
                  <a:pt x="1749" y="7253"/>
                </a:cubicBezTo>
                <a:cubicBezTo>
                  <a:pt x="1749" y="7226"/>
                  <a:pt x="1756" y="7185"/>
                  <a:pt x="1729" y="7178"/>
                </a:cubicBezTo>
                <a:cubicBezTo>
                  <a:pt x="1722" y="7185"/>
                  <a:pt x="1722" y="7185"/>
                  <a:pt x="1715" y="7185"/>
                </a:cubicBezTo>
                <a:cubicBezTo>
                  <a:pt x="1715" y="7192"/>
                  <a:pt x="1715" y="7192"/>
                  <a:pt x="1715" y="7199"/>
                </a:cubicBezTo>
                <a:cubicBezTo>
                  <a:pt x="1715" y="7199"/>
                  <a:pt x="1715" y="7199"/>
                  <a:pt x="1708" y="7199"/>
                </a:cubicBezTo>
                <a:cubicBezTo>
                  <a:pt x="1708" y="6827"/>
                  <a:pt x="1708" y="6827"/>
                  <a:pt x="1708" y="6827"/>
                </a:cubicBezTo>
                <a:cubicBezTo>
                  <a:pt x="1722" y="6800"/>
                  <a:pt x="1749" y="6780"/>
                  <a:pt x="1776" y="6766"/>
                </a:cubicBezTo>
                <a:cubicBezTo>
                  <a:pt x="1776" y="6759"/>
                  <a:pt x="1783" y="6753"/>
                  <a:pt x="1790" y="6753"/>
                </a:cubicBezTo>
                <a:close/>
                <a:moveTo>
                  <a:pt x="1790" y="7475"/>
                </a:moveTo>
                <a:lnTo>
                  <a:pt x="1790" y="7475"/>
                </a:lnTo>
                <a:cubicBezTo>
                  <a:pt x="1756" y="7509"/>
                  <a:pt x="1729" y="7536"/>
                  <a:pt x="1708" y="7556"/>
                </a:cubicBezTo>
                <a:cubicBezTo>
                  <a:pt x="1708" y="7698"/>
                  <a:pt x="1708" y="7698"/>
                  <a:pt x="1708" y="7698"/>
                </a:cubicBezTo>
                <a:cubicBezTo>
                  <a:pt x="1715" y="7698"/>
                  <a:pt x="1722" y="7698"/>
                  <a:pt x="1729" y="7698"/>
                </a:cubicBezTo>
                <a:cubicBezTo>
                  <a:pt x="1708" y="7772"/>
                  <a:pt x="1769" y="7772"/>
                  <a:pt x="1749" y="7847"/>
                </a:cubicBezTo>
                <a:cubicBezTo>
                  <a:pt x="1736" y="7854"/>
                  <a:pt x="1722" y="7854"/>
                  <a:pt x="1708" y="7860"/>
                </a:cubicBezTo>
                <a:cubicBezTo>
                  <a:pt x="1708" y="8124"/>
                  <a:pt x="1708" y="8124"/>
                  <a:pt x="1708" y="8124"/>
                </a:cubicBezTo>
                <a:cubicBezTo>
                  <a:pt x="1715" y="8157"/>
                  <a:pt x="1722" y="8198"/>
                  <a:pt x="1729" y="8238"/>
                </a:cubicBezTo>
                <a:cubicBezTo>
                  <a:pt x="1756" y="8225"/>
                  <a:pt x="1776" y="8211"/>
                  <a:pt x="1790" y="8198"/>
                </a:cubicBezTo>
                <a:cubicBezTo>
                  <a:pt x="1790" y="7475"/>
                  <a:pt x="1790" y="7475"/>
                  <a:pt x="1790" y="7475"/>
                </a:cubicBezTo>
                <a:close/>
                <a:moveTo>
                  <a:pt x="1790" y="8252"/>
                </a:moveTo>
                <a:lnTo>
                  <a:pt x="1790" y="8252"/>
                </a:lnTo>
                <a:cubicBezTo>
                  <a:pt x="1790" y="8549"/>
                  <a:pt x="1790" y="8549"/>
                  <a:pt x="1790" y="8549"/>
                </a:cubicBezTo>
                <a:cubicBezTo>
                  <a:pt x="1756" y="8535"/>
                  <a:pt x="1736" y="8448"/>
                  <a:pt x="1708" y="8421"/>
                </a:cubicBezTo>
                <a:cubicBezTo>
                  <a:pt x="1708" y="8238"/>
                  <a:pt x="1708" y="8238"/>
                  <a:pt x="1708" y="8238"/>
                </a:cubicBezTo>
                <a:cubicBezTo>
                  <a:pt x="1722" y="8252"/>
                  <a:pt x="1729" y="8265"/>
                  <a:pt x="1742" y="8279"/>
                </a:cubicBezTo>
                <a:cubicBezTo>
                  <a:pt x="1756" y="8272"/>
                  <a:pt x="1776" y="8265"/>
                  <a:pt x="1790" y="8252"/>
                </a:cubicBezTo>
                <a:close/>
                <a:moveTo>
                  <a:pt x="1790" y="8650"/>
                </a:moveTo>
                <a:lnTo>
                  <a:pt x="1790" y="8650"/>
                </a:lnTo>
                <a:cubicBezTo>
                  <a:pt x="1790" y="9453"/>
                  <a:pt x="1790" y="9453"/>
                  <a:pt x="1790" y="9453"/>
                </a:cubicBezTo>
                <a:cubicBezTo>
                  <a:pt x="1783" y="9453"/>
                  <a:pt x="1783" y="9453"/>
                  <a:pt x="1776" y="9453"/>
                </a:cubicBezTo>
                <a:cubicBezTo>
                  <a:pt x="1742" y="9406"/>
                  <a:pt x="1769" y="9412"/>
                  <a:pt x="1776" y="9372"/>
                </a:cubicBezTo>
                <a:cubicBezTo>
                  <a:pt x="1756" y="9365"/>
                  <a:pt x="1742" y="9358"/>
                  <a:pt x="1729" y="9345"/>
                </a:cubicBezTo>
                <a:cubicBezTo>
                  <a:pt x="1722" y="9338"/>
                  <a:pt x="1715" y="9331"/>
                  <a:pt x="1708" y="9331"/>
                </a:cubicBezTo>
                <a:cubicBezTo>
                  <a:pt x="1708" y="8644"/>
                  <a:pt x="1708" y="8644"/>
                  <a:pt x="1708" y="8644"/>
                </a:cubicBezTo>
                <a:cubicBezTo>
                  <a:pt x="1736" y="8650"/>
                  <a:pt x="1763" y="8650"/>
                  <a:pt x="1790" y="8650"/>
                </a:cubicBezTo>
                <a:close/>
                <a:moveTo>
                  <a:pt x="1708" y="9433"/>
                </a:moveTo>
                <a:lnTo>
                  <a:pt x="1708" y="9433"/>
                </a:lnTo>
                <a:cubicBezTo>
                  <a:pt x="1715" y="9439"/>
                  <a:pt x="1722" y="9446"/>
                  <a:pt x="1729" y="9453"/>
                </a:cubicBezTo>
                <a:cubicBezTo>
                  <a:pt x="1736" y="9385"/>
                  <a:pt x="1729" y="9372"/>
                  <a:pt x="1708" y="9365"/>
                </a:cubicBezTo>
                <a:cubicBezTo>
                  <a:pt x="1708" y="9433"/>
                  <a:pt x="1708" y="9433"/>
                  <a:pt x="1708" y="9433"/>
                </a:cubicBezTo>
                <a:close/>
                <a:moveTo>
                  <a:pt x="1708" y="3721"/>
                </a:moveTo>
                <a:lnTo>
                  <a:pt x="1708" y="3721"/>
                </a:lnTo>
                <a:cubicBezTo>
                  <a:pt x="1708" y="3707"/>
                  <a:pt x="1708" y="3707"/>
                  <a:pt x="1708" y="3707"/>
                </a:cubicBezTo>
                <a:cubicBezTo>
                  <a:pt x="1715" y="3714"/>
                  <a:pt x="1715" y="3714"/>
                  <a:pt x="1722" y="3714"/>
                </a:cubicBezTo>
                <a:cubicBezTo>
                  <a:pt x="1715" y="3714"/>
                  <a:pt x="1715" y="3721"/>
                  <a:pt x="1708" y="3721"/>
                </a:cubicBezTo>
                <a:close/>
                <a:moveTo>
                  <a:pt x="1708" y="2222"/>
                </a:moveTo>
                <a:lnTo>
                  <a:pt x="1708" y="2222"/>
                </a:lnTo>
                <a:cubicBezTo>
                  <a:pt x="1708" y="2195"/>
                  <a:pt x="1708" y="2195"/>
                  <a:pt x="1708" y="2195"/>
                </a:cubicBezTo>
                <a:cubicBezTo>
                  <a:pt x="1715" y="2202"/>
                  <a:pt x="1722" y="2202"/>
                  <a:pt x="1729" y="2208"/>
                </a:cubicBezTo>
                <a:cubicBezTo>
                  <a:pt x="1722" y="2215"/>
                  <a:pt x="1715" y="2215"/>
                  <a:pt x="1708" y="2222"/>
                </a:cubicBezTo>
                <a:close/>
                <a:moveTo>
                  <a:pt x="1708" y="2195"/>
                </a:moveTo>
                <a:lnTo>
                  <a:pt x="1708" y="2195"/>
                </a:lnTo>
                <a:cubicBezTo>
                  <a:pt x="1708" y="2222"/>
                  <a:pt x="1708" y="2222"/>
                  <a:pt x="1708" y="2222"/>
                </a:cubicBezTo>
                <a:cubicBezTo>
                  <a:pt x="1695" y="2229"/>
                  <a:pt x="1675" y="2235"/>
                  <a:pt x="1654" y="2235"/>
                </a:cubicBezTo>
                <a:cubicBezTo>
                  <a:pt x="1654" y="2141"/>
                  <a:pt x="1654" y="2141"/>
                  <a:pt x="1654" y="2141"/>
                </a:cubicBezTo>
                <a:cubicBezTo>
                  <a:pt x="1668" y="2141"/>
                  <a:pt x="1681" y="2134"/>
                  <a:pt x="1702" y="2134"/>
                </a:cubicBezTo>
                <a:cubicBezTo>
                  <a:pt x="1702" y="2154"/>
                  <a:pt x="1702" y="2181"/>
                  <a:pt x="1708" y="2195"/>
                </a:cubicBezTo>
                <a:close/>
                <a:moveTo>
                  <a:pt x="1708" y="2978"/>
                </a:moveTo>
                <a:lnTo>
                  <a:pt x="1708" y="2978"/>
                </a:lnTo>
                <a:cubicBezTo>
                  <a:pt x="1708" y="3572"/>
                  <a:pt x="1708" y="3572"/>
                  <a:pt x="1708" y="3572"/>
                </a:cubicBezTo>
                <a:cubicBezTo>
                  <a:pt x="1702" y="3579"/>
                  <a:pt x="1702" y="3586"/>
                  <a:pt x="1695" y="3586"/>
                </a:cubicBezTo>
                <a:cubicBezTo>
                  <a:pt x="1708" y="3620"/>
                  <a:pt x="1668" y="3707"/>
                  <a:pt x="1708" y="3707"/>
                </a:cubicBezTo>
                <a:cubicBezTo>
                  <a:pt x="1708" y="3721"/>
                  <a:pt x="1708" y="3721"/>
                  <a:pt x="1708" y="3721"/>
                </a:cubicBezTo>
                <a:cubicBezTo>
                  <a:pt x="1695" y="3748"/>
                  <a:pt x="1675" y="3741"/>
                  <a:pt x="1654" y="3728"/>
                </a:cubicBezTo>
                <a:cubicBezTo>
                  <a:pt x="1654" y="3620"/>
                  <a:pt x="1654" y="3620"/>
                  <a:pt x="1654" y="3620"/>
                </a:cubicBezTo>
                <a:cubicBezTo>
                  <a:pt x="1668" y="3613"/>
                  <a:pt x="1675" y="3606"/>
                  <a:pt x="1668" y="3586"/>
                </a:cubicBezTo>
                <a:cubicBezTo>
                  <a:pt x="1661" y="3579"/>
                  <a:pt x="1661" y="3579"/>
                  <a:pt x="1654" y="3572"/>
                </a:cubicBezTo>
                <a:cubicBezTo>
                  <a:pt x="1654" y="3437"/>
                  <a:pt x="1654" y="3437"/>
                  <a:pt x="1654" y="3437"/>
                </a:cubicBezTo>
                <a:cubicBezTo>
                  <a:pt x="1661" y="3437"/>
                  <a:pt x="1661" y="3437"/>
                  <a:pt x="1668" y="3437"/>
                </a:cubicBezTo>
                <a:cubicBezTo>
                  <a:pt x="1681" y="3356"/>
                  <a:pt x="1681" y="3275"/>
                  <a:pt x="1654" y="3221"/>
                </a:cubicBezTo>
                <a:cubicBezTo>
                  <a:pt x="1654" y="3127"/>
                  <a:pt x="1654" y="3127"/>
                  <a:pt x="1654" y="3127"/>
                </a:cubicBezTo>
                <a:cubicBezTo>
                  <a:pt x="1688" y="3086"/>
                  <a:pt x="1681" y="3032"/>
                  <a:pt x="1695" y="2971"/>
                </a:cubicBezTo>
                <a:cubicBezTo>
                  <a:pt x="1702" y="2971"/>
                  <a:pt x="1702" y="2971"/>
                  <a:pt x="1708" y="2978"/>
                </a:cubicBezTo>
                <a:close/>
                <a:moveTo>
                  <a:pt x="1708" y="4052"/>
                </a:moveTo>
                <a:lnTo>
                  <a:pt x="1708" y="4052"/>
                </a:lnTo>
                <a:cubicBezTo>
                  <a:pt x="1708" y="4261"/>
                  <a:pt x="1708" y="4261"/>
                  <a:pt x="1708" y="4261"/>
                </a:cubicBezTo>
                <a:cubicBezTo>
                  <a:pt x="1695" y="4254"/>
                  <a:pt x="1675" y="4254"/>
                  <a:pt x="1654" y="4254"/>
                </a:cubicBezTo>
                <a:cubicBezTo>
                  <a:pt x="1654" y="4038"/>
                  <a:pt x="1654" y="4038"/>
                  <a:pt x="1654" y="4038"/>
                </a:cubicBezTo>
                <a:cubicBezTo>
                  <a:pt x="1675" y="4045"/>
                  <a:pt x="1688" y="4052"/>
                  <a:pt x="1708" y="4052"/>
                </a:cubicBezTo>
                <a:close/>
                <a:moveTo>
                  <a:pt x="1708" y="4322"/>
                </a:moveTo>
                <a:lnTo>
                  <a:pt x="1708" y="4322"/>
                </a:lnTo>
                <a:cubicBezTo>
                  <a:pt x="1708" y="4531"/>
                  <a:pt x="1708" y="4531"/>
                  <a:pt x="1708" y="4531"/>
                </a:cubicBezTo>
                <a:cubicBezTo>
                  <a:pt x="1695" y="4531"/>
                  <a:pt x="1675" y="4524"/>
                  <a:pt x="1654" y="4518"/>
                </a:cubicBezTo>
                <a:cubicBezTo>
                  <a:pt x="1654" y="4308"/>
                  <a:pt x="1654" y="4308"/>
                  <a:pt x="1654" y="4308"/>
                </a:cubicBezTo>
                <a:cubicBezTo>
                  <a:pt x="1675" y="4322"/>
                  <a:pt x="1688" y="4322"/>
                  <a:pt x="1708" y="4322"/>
                </a:cubicBezTo>
                <a:close/>
                <a:moveTo>
                  <a:pt x="1708" y="5686"/>
                </a:moveTo>
                <a:lnTo>
                  <a:pt x="1708" y="5686"/>
                </a:lnTo>
                <a:cubicBezTo>
                  <a:pt x="1708" y="6179"/>
                  <a:pt x="1708" y="6179"/>
                  <a:pt x="1708" y="6179"/>
                </a:cubicBezTo>
                <a:cubicBezTo>
                  <a:pt x="1708" y="6172"/>
                  <a:pt x="1702" y="6159"/>
                  <a:pt x="1702" y="6145"/>
                </a:cubicBezTo>
                <a:cubicBezTo>
                  <a:pt x="1668" y="6206"/>
                  <a:pt x="1681" y="6253"/>
                  <a:pt x="1708" y="6287"/>
                </a:cubicBezTo>
                <a:cubicBezTo>
                  <a:pt x="1708" y="6537"/>
                  <a:pt x="1708" y="6537"/>
                  <a:pt x="1708" y="6537"/>
                </a:cubicBezTo>
                <a:cubicBezTo>
                  <a:pt x="1695" y="6537"/>
                  <a:pt x="1675" y="6537"/>
                  <a:pt x="1654" y="6530"/>
                </a:cubicBezTo>
                <a:cubicBezTo>
                  <a:pt x="1654" y="5699"/>
                  <a:pt x="1654" y="5699"/>
                  <a:pt x="1654" y="5699"/>
                </a:cubicBezTo>
                <a:cubicBezTo>
                  <a:pt x="1675" y="5699"/>
                  <a:pt x="1695" y="5693"/>
                  <a:pt x="1708" y="5686"/>
                </a:cubicBezTo>
                <a:close/>
                <a:moveTo>
                  <a:pt x="1708" y="6827"/>
                </a:moveTo>
                <a:lnTo>
                  <a:pt x="1708" y="6827"/>
                </a:lnTo>
                <a:cubicBezTo>
                  <a:pt x="1708" y="7199"/>
                  <a:pt x="1708" y="7199"/>
                  <a:pt x="1708" y="7199"/>
                </a:cubicBezTo>
                <a:cubicBezTo>
                  <a:pt x="1688" y="7219"/>
                  <a:pt x="1675" y="7253"/>
                  <a:pt x="1654" y="7273"/>
                </a:cubicBezTo>
                <a:cubicBezTo>
                  <a:pt x="1654" y="6881"/>
                  <a:pt x="1654" y="6881"/>
                  <a:pt x="1654" y="6881"/>
                </a:cubicBezTo>
                <a:cubicBezTo>
                  <a:pt x="1675" y="6868"/>
                  <a:pt x="1695" y="6847"/>
                  <a:pt x="1708" y="6834"/>
                </a:cubicBezTo>
                <a:cubicBezTo>
                  <a:pt x="1708" y="6827"/>
                  <a:pt x="1708" y="6827"/>
                  <a:pt x="1708" y="6827"/>
                </a:cubicBezTo>
                <a:close/>
                <a:moveTo>
                  <a:pt x="1708" y="7239"/>
                </a:moveTo>
                <a:lnTo>
                  <a:pt x="1708" y="7239"/>
                </a:lnTo>
                <a:cubicBezTo>
                  <a:pt x="1702" y="7253"/>
                  <a:pt x="1702" y="7280"/>
                  <a:pt x="1702" y="7300"/>
                </a:cubicBezTo>
                <a:cubicBezTo>
                  <a:pt x="1654" y="7300"/>
                  <a:pt x="1654" y="7300"/>
                  <a:pt x="1654" y="7300"/>
                </a:cubicBezTo>
                <a:cubicBezTo>
                  <a:pt x="1654" y="7712"/>
                  <a:pt x="1654" y="7712"/>
                  <a:pt x="1654" y="7712"/>
                </a:cubicBezTo>
                <a:cubicBezTo>
                  <a:pt x="1661" y="7705"/>
                  <a:pt x="1675" y="7705"/>
                  <a:pt x="1681" y="7705"/>
                </a:cubicBezTo>
                <a:cubicBezTo>
                  <a:pt x="1688" y="7712"/>
                  <a:pt x="1688" y="7718"/>
                  <a:pt x="1695" y="7725"/>
                </a:cubicBezTo>
                <a:cubicBezTo>
                  <a:pt x="1695" y="7712"/>
                  <a:pt x="1702" y="7705"/>
                  <a:pt x="1708" y="7698"/>
                </a:cubicBezTo>
                <a:cubicBezTo>
                  <a:pt x="1708" y="7556"/>
                  <a:pt x="1708" y="7556"/>
                  <a:pt x="1708" y="7556"/>
                </a:cubicBezTo>
                <a:cubicBezTo>
                  <a:pt x="1702" y="7570"/>
                  <a:pt x="1695" y="7583"/>
                  <a:pt x="1702" y="7597"/>
                </a:cubicBezTo>
                <a:cubicBezTo>
                  <a:pt x="1688" y="7604"/>
                  <a:pt x="1681" y="7604"/>
                  <a:pt x="1668" y="7610"/>
                </a:cubicBezTo>
                <a:cubicBezTo>
                  <a:pt x="1675" y="7597"/>
                  <a:pt x="1688" y="7570"/>
                  <a:pt x="1695" y="7523"/>
                </a:cubicBezTo>
                <a:cubicBezTo>
                  <a:pt x="1695" y="7523"/>
                  <a:pt x="1695" y="7523"/>
                  <a:pt x="1702" y="7523"/>
                </a:cubicBezTo>
                <a:cubicBezTo>
                  <a:pt x="1702" y="7516"/>
                  <a:pt x="1708" y="7516"/>
                  <a:pt x="1708" y="7509"/>
                </a:cubicBezTo>
                <a:cubicBezTo>
                  <a:pt x="1708" y="7239"/>
                  <a:pt x="1708" y="7239"/>
                  <a:pt x="1708" y="7239"/>
                </a:cubicBezTo>
                <a:close/>
                <a:moveTo>
                  <a:pt x="1708" y="7860"/>
                </a:moveTo>
                <a:lnTo>
                  <a:pt x="1708" y="7860"/>
                </a:lnTo>
                <a:cubicBezTo>
                  <a:pt x="1708" y="8124"/>
                  <a:pt x="1708" y="8124"/>
                  <a:pt x="1708" y="8124"/>
                </a:cubicBezTo>
                <a:cubicBezTo>
                  <a:pt x="1702" y="8097"/>
                  <a:pt x="1695" y="8076"/>
                  <a:pt x="1695" y="8049"/>
                </a:cubicBezTo>
                <a:cubicBezTo>
                  <a:pt x="1668" y="8056"/>
                  <a:pt x="1648" y="8070"/>
                  <a:pt x="1668" y="8117"/>
                </a:cubicBezTo>
                <a:cubicBezTo>
                  <a:pt x="1661" y="8124"/>
                  <a:pt x="1661" y="8124"/>
                  <a:pt x="1654" y="8124"/>
                </a:cubicBezTo>
                <a:cubicBezTo>
                  <a:pt x="1654" y="8029"/>
                  <a:pt x="1654" y="8029"/>
                  <a:pt x="1654" y="8029"/>
                </a:cubicBezTo>
                <a:cubicBezTo>
                  <a:pt x="1668" y="8022"/>
                  <a:pt x="1675" y="8022"/>
                  <a:pt x="1688" y="8016"/>
                </a:cubicBezTo>
                <a:cubicBezTo>
                  <a:pt x="1681" y="7989"/>
                  <a:pt x="1688" y="7968"/>
                  <a:pt x="1695" y="7948"/>
                </a:cubicBezTo>
                <a:cubicBezTo>
                  <a:pt x="1695" y="7941"/>
                  <a:pt x="1695" y="7941"/>
                  <a:pt x="1695" y="7941"/>
                </a:cubicBezTo>
                <a:cubicBezTo>
                  <a:pt x="1695" y="7935"/>
                  <a:pt x="1695" y="7928"/>
                  <a:pt x="1688" y="7928"/>
                </a:cubicBezTo>
                <a:cubicBezTo>
                  <a:pt x="1675" y="7928"/>
                  <a:pt x="1675" y="7955"/>
                  <a:pt x="1668" y="7975"/>
                </a:cubicBezTo>
                <a:cubicBezTo>
                  <a:pt x="1661" y="7968"/>
                  <a:pt x="1661" y="7968"/>
                  <a:pt x="1654" y="7968"/>
                </a:cubicBezTo>
                <a:cubicBezTo>
                  <a:pt x="1654" y="7928"/>
                  <a:pt x="1654" y="7928"/>
                  <a:pt x="1654" y="7928"/>
                </a:cubicBezTo>
                <a:cubicBezTo>
                  <a:pt x="1661" y="7921"/>
                  <a:pt x="1661" y="7914"/>
                  <a:pt x="1668" y="7908"/>
                </a:cubicBezTo>
                <a:cubicBezTo>
                  <a:pt x="1661" y="7908"/>
                  <a:pt x="1661" y="7908"/>
                  <a:pt x="1654" y="7908"/>
                </a:cubicBezTo>
                <a:cubicBezTo>
                  <a:pt x="1654" y="7854"/>
                  <a:pt x="1654" y="7854"/>
                  <a:pt x="1654" y="7854"/>
                </a:cubicBezTo>
                <a:cubicBezTo>
                  <a:pt x="1675" y="7854"/>
                  <a:pt x="1688" y="7860"/>
                  <a:pt x="1708" y="7860"/>
                </a:cubicBezTo>
                <a:close/>
                <a:moveTo>
                  <a:pt x="1708" y="8238"/>
                </a:moveTo>
                <a:lnTo>
                  <a:pt x="1708" y="8238"/>
                </a:lnTo>
                <a:cubicBezTo>
                  <a:pt x="1708" y="8421"/>
                  <a:pt x="1708" y="8421"/>
                  <a:pt x="1708" y="8421"/>
                </a:cubicBezTo>
                <a:cubicBezTo>
                  <a:pt x="1695" y="8434"/>
                  <a:pt x="1681" y="8448"/>
                  <a:pt x="1675" y="8468"/>
                </a:cubicBezTo>
                <a:cubicBezTo>
                  <a:pt x="1668" y="8461"/>
                  <a:pt x="1661" y="8461"/>
                  <a:pt x="1654" y="8461"/>
                </a:cubicBezTo>
                <a:cubicBezTo>
                  <a:pt x="1654" y="8171"/>
                  <a:pt x="1654" y="8171"/>
                  <a:pt x="1654" y="8171"/>
                </a:cubicBezTo>
                <a:cubicBezTo>
                  <a:pt x="1675" y="8191"/>
                  <a:pt x="1688" y="8218"/>
                  <a:pt x="1708" y="8238"/>
                </a:cubicBezTo>
                <a:close/>
                <a:moveTo>
                  <a:pt x="1708" y="8644"/>
                </a:moveTo>
                <a:lnTo>
                  <a:pt x="1708" y="8644"/>
                </a:lnTo>
                <a:cubicBezTo>
                  <a:pt x="1708" y="9331"/>
                  <a:pt x="1708" y="9331"/>
                  <a:pt x="1708" y="9331"/>
                </a:cubicBezTo>
                <a:cubicBezTo>
                  <a:pt x="1702" y="9331"/>
                  <a:pt x="1695" y="9338"/>
                  <a:pt x="1675" y="9351"/>
                </a:cubicBezTo>
                <a:cubicBezTo>
                  <a:pt x="1688" y="9365"/>
                  <a:pt x="1702" y="9365"/>
                  <a:pt x="1708" y="9365"/>
                </a:cubicBezTo>
                <a:cubicBezTo>
                  <a:pt x="1708" y="9433"/>
                  <a:pt x="1708" y="9433"/>
                  <a:pt x="1708" y="9433"/>
                </a:cubicBezTo>
                <a:cubicBezTo>
                  <a:pt x="1695" y="9419"/>
                  <a:pt x="1675" y="9412"/>
                  <a:pt x="1654" y="9406"/>
                </a:cubicBezTo>
                <a:cubicBezTo>
                  <a:pt x="1654" y="8630"/>
                  <a:pt x="1654" y="8630"/>
                  <a:pt x="1654" y="8630"/>
                </a:cubicBezTo>
                <a:cubicBezTo>
                  <a:pt x="1675" y="8637"/>
                  <a:pt x="1695" y="8637"/>
                  <a:pt x="1708" y="8644"/>
                </a:cubicBezTo>
                <a:close/>
                <a:moveTo>
                  <a:pt x="1654" y="8603"/>
                </a:moveTo>
                <a:lnTo>
                  <a:pt x="1654" y="8603"/>
                </a:lnTo>
                <a:cubicBezTo>
                  <a:pt x="1654" y="8569"/>
                  <a:pt x="1654" y="8569"/>
                  <a:pt x="1654" y="8569"/>
                </a:cubicBezTo>
                <a:cubicBezTo>
                  <a:pt x="1661" y="8569"/>
                  <a:pt x="1661" y="8583"/>
                  <a:pt x="1654" y="8603"/>
                </a:cubicBezTo>
                <a:close/>
                <a:moveTo>
                  <a:pt x="1654" y="2978"/>
                </a:moveTo>
                <a:lnTo>
                  <a:pt x="1654" y="2978"/>
                </a:lnTo>
                <a:cubicBezTo>
                  <a:pt x="1681" y="2958"/>
                  <a:pt x="1695" y="2931"/>
                  <a:pt x="1702" y="2897"/>
                </a:cubicBezTo>
                <a:cubicBezTo>
                  <a:pt x="1681" y="2890"/>
                  <a:pt x="1668" y="2890"/>
                  <a:pt x="1654" y="2890"/>
                </a:cubicBezTo>
                <a:cubicBezTo>
                  <a:pt x="1654" y="2978"/>
                  <a:pt x="1654" y="2978"/>
                  <a:pt x="1654" y="2978"/>
                </a:cubicBezTo>
                <a:close/>
                <a:moveTo>
                  <a:pt x="1654" y="2478"/>
                </a:moveTo>
                <a:lnTo>
                  <a:pt x="1654" y="2478"/>
                </a:lnTo>
                <a:cubicBezTo>
                  <a:pt x="1654" y="2391"/>
                  <a:pt x="1654" y="2391"/>
                  <a:pt x="1654" y="2391"/>
                </a:cubicBezTo>
                <a:cubicBezTo>
                  <a:pt x="1695" y="2397"/>
                  <a:pt x="1708" y="2438"/>
                  <a:pt x="1702" y="2492"/>
                </a:cubicBezTo>
                <a:cubicBezTo>
                  <a:pt x="1681" y="2492"/>
                  <a:pt x="1668" y="2485"/>
                  <a:pt x="1654" y="2478"/>
                </a:cubicBezTo>
                <a:close/>
                <a:moveTo>
                  <a:pt x="1654" y="2141"/>
                </a:moveTo>
                <a:lnTo>
                  <a:pt x="1654" y="2141"/>
                </a:lnTo>
                <a:cubicBezTo>
                  <a:pt x="1654" y="2235"/>
                  <a:pt x="1654" y="2235"/>
                  <a:pt x="1654" y="2235"/>
                </a:cubicBezTo>
                <a:cubicBezTo>
                  <a:pt x="1634" y="2235"/>
                  <a:pt x="1607" y="2222"/>
                  <a:pt x="1594" y="2208"/>
                </a:cubicBezTo>
                <a:cubicBezTo>
                  <a:pt x="1594" y="2134"/>
                  <a:pt x="1594" y="2134"/>
                  <a:pt x="1594" y="2134"/>
                </a:cubicBezTo>
                <a:cubicBezTo>
                  <a:pt x="1634" y="2141"/>
                  <a:pt x="1634" y="2148"/>
                  <a:pt x="1654" y="2141"/>
                </a:cubicBezTo>
                <a:close/>
                <a:moveTo>
                  <a:pt x="1654" y="2391"/>
                </a:moveTo>
                <a:lnTo>
                  <a:pt x="1654" y="2391"/>
                </a:lnTo>
                <a:cubicBezTo>
                  <a:pt x="1654" y="2478"/>
                  <a:pt x="1654" y="2478"/>
                  <a:pt x="1654" y="2478"/>
                </a:cubicBezTo>
                <a:cubicBezTo>
                  <a:pt x="1614" y="2465"/>
                  <a:pt x="1594" y="2424"/>
                  <a:pt x="1627" y="2391"/>
                </a:cubicBezTo>
                <a:cubicBezTo>
                  <a:pt x="1634" y="2391"/>
                  <a:pt x="1648" y="2391"/>
                  <a:pt x="1654" y="2391"/>
                </a:cubicBezTo>
                <a:close/>
                <a:moveTo>
                  <a:pt x="1654" y="2890"/>
                </a:moveTo>
                <a:lnTo>
                  <a:pt x="1654" y="2890"/>
                </a:lnTo>
                <a:cubicBezTo>
                  <a:pt x="1654" y="2978"/>
                  <a:pt x="1654" y="2978"/>
                  <a:pt x="1654" y="2978"/>
                </a:cubicBezTo>
                <a:cubicBezTo>
                  <a:pt x="1641" y="2985"/>
                  <a:pt x="1621" y="2992"/>
                  <a:pt x="1594" y="2992"/>
                </a:cubicBezTo>
                <a:cubicBezTo>
                  <a:pt x="1594" y="2917"/>
                  <a:pt x="1594" y="2917"/>
                  <a:pt x="1594" y="2917"/>
                </a:cubicBezTo>
                <a:cubicBezTo>
                  <a:pt x="1621" y="2917"/>
                  <a:pt x="1634" y="2904"/>
                  <a:pt x="1654" y="2890"/>
                </a:cubicBezTo>
                <a:close/>
                <a:moveTo>
                  <a:pt x="1654" y="3127"/>
                </a:moveTo>
                <a:lnTo>
                  <a:pt x="1654" y="3127"/>
                </a:lnTo>
                <a:cubicBezTo>
                  <a:pt x="1654" y="3221"/>
                  <a:pt x="1654" y="3221"/>
                  <a:pt x="1654" y="3221"/>
                </a:cubicBezTo>
                <a:cubicBezTo>
                  <a:pt x="1641" y="3194"/>
                  <a:pt x="1621" y="3181"/>
                  <a:pt x="1594" y="3167"/>
                </a:cubicBezTo>
                <a:cubicBezTo>
                  <a:pt x="1621" y="3154"/>
                  <a:pt x="1641" y="3140"/>
                  <a:pt x="1654" y="3127"/>
                </a:cubicBezTo>
                <a:close/>
                <a:moveTo>
                  <a:pt x="1654" y="3437"/>
                </a:moveTo>
                <a:lnTo>
                  <a:pt x="1654" y="3437"/>
                </a:lnTo>
                <a:cubicBezTo>
                  <a:pt x="1654" y="3572"/>
                  <a:pt x="1654" y="3572"/>
                  <a:pt x="1654" y="3572"/>
                </a:cubicBezTo>
                <a:cubicBezTo>
                  <a:pt x="1634" y="3552"/>
                  <a:pt x="1614" y="3545"/>
                  <a:pt x="1594" y="3538"/>
                </a:cubicBezTo>
                <a:cubicBezTo>
                  <a:pt x="1594" y="3363"/>
                  <a:pt x="1594" y="3363"/>
                  <a:pt x="1594" y="3363"/>
                </a:cubicBezTo>
                <a:cubicBezTo>
                  <a:pt x="1607" y="3383"/>
                  <a:pt x="1621" y="3397"/>
                  <a:pt x="1627" y="3430"/>
                </a:cubicBezTo>
                <a:cubicBezTo>
                  <a:pt x="1634" y="3430"/>
                  <a:pt x="1641" y="3437"/>
                  <a:pt x="1654" y="3437"/>
                </a:cubicBezTo>
                <a:close/>
                <a:moveTo>
                  <a:pt x="1654" y="3620"/>
                </a:moveTo>
                <a:lnTo>
                  <a:pt x="1654" y="3620"/>
                </a:lnTo>
                <a:cubicBezTo>
                  <a:pt x="1654" y="3728"/>
                  <a:pt x="1654" y="3728"/>
                  <a:pt x="1654" y="3728"/>
                </a:cubicBezTo>
                <a:cubicBezTo>
                  <a:pt x="1627" y="3714"/>
                  <a:pt x="1607" y="3674"/>
                  <a:pt x="1594" y="3660"/>
                </a:cubicBezTo>
                <a:cubicBezTo>
                  <a:pt x="1594" y="3626"/>
                  <a:pt x="1634" y="3633"/>
                  <a:pt x="1654" y="3620"/>
                </a:cubicBezTo>
                <a:close/>
                <a:moveTo>
                  <a:pt x="1654" y="4038"/>
                </a:moveTo>
                <a:lnTo>
                  <a:pt x="1654" y="4038"/>
                </a:lnTo>
                <a:cubicBezTo>
                  <a:pt x="1654" y="4254"/>
                  <a:pt x="1654" y="4254"/>
                  <a:pt x="1654" y="4254"/>
                </a:cubicBezTo>
                <a:cubicBezTo>
                  <a:pt x="1641" y="4254"/>
                  <a:pt x="1634" y="4254"/>
                  <a:pt x="1621" y="4254"/>
                </a:cubicBezTo>
                <a:cubicBezTo>
                  <a:pt x="1627" y="4281"/>
                  <a:pt x="1641" y="4301"/>
                  <a:pt x="1654" y="4308"/>
                </a:cubicBezTo>
                <a:cubicBezTo>
                  <a:pt x="1654" y="4518"/>
                  <a:pt x="1654" y="4518"/>
                  <a:pt x="1654" y="4518"/>
                </a:cubicBezTo>
                <a:cubicBezTo>
                  <a:pt x="1614" y="4497"/>
                  <a:pt x="1587" y="4484"/>
                  <a:pt x="1621" y="4450"/>
                </a:cubicBezTo>
                <a:cubicBezTo>
                  <a:pt x="1607" y="4450"/>
                  <a:pt x="1600" y="4457"/>
                  <a:pt x="1594" y="4457"/>
                </a:cubicBezTo>
                <a:cubicBezTo>
                  <a:pt x="1594" y="4045"/>
                  <a:pt x="1594" y="4045"/>
                  <a:pt x="1594" y="4045"/>
                </a:cubicBezTo>
                <a:cubicBezTo>
                  <a:pt x="1594" y="4038"/>
                  <a:pt x="1600" y="4025"/>
                  <a:pt x="1594" y="4004"/>
                </a:cubicBezTo>
                <a:cubicBezTo>
                  <a:pt x="1614" y="4018"/>
                  <a:pt x="1634" y="4031"/>
                  <a:pt x="1654" y="4038"/>
                </a:cubicBezTo>
                <a:close/>
                <a:moveTo>
                  <a:pt x="1654" y="5699"/>
                </a:moveTo>
                <a:lnTo>
                  <a:pt x="1654" y="5699"/>
                </a:lnTo>
                <a:cubicBezTo>
                  <a:pt x="1654" y="6530"/>
                  <a:pt x="1654" y="6530"/>
                  <a:pt x="1654" y="6530"/>
                </a:cubicBezTo>
                <a:cubicBezTo>
                  <a:pt x="1634" y="6530"/>
                  <a:pt x="1614" y="6530"/>
                  <a:pt x="1594" y="6523"/>
                </a:cubicBezTo>
                <a:cubicBezTo>
                  <a:pt x="1594" y="5713"/>
                  <a:pt x="1594" y="5713"/>
                  <a:pt x="1594" y="5713"/>
                </a:cubicBezTo>
                <a:cubicBezTo>
                  <a:pt x="1614" y="5713"/>
                  <a:pt x="1634" y="5706"/>
                  <a:pt x="1654" y="5699"/>
                </a:cubicBezTo>
                <a:close/>
                <a:moveTo>
                  <a:pt x="1654" y="6881"/>
                </a:moveTo>
                <a:lnTo>
                  <a:pt x="1654" y="6881"/>
                </a:lnTo>
                <a:cubicBezTo>
                  <a:pt x="1654" y="7273"/>
                  <a:pt x="1654" y="7273"/>
                  <a:pt x="1654" y="7273"/>
                </a:cubicBezTo>
                <a:cubicBezTo>
                  <a:pt x="1648" y="7286"/>
                  <a:pt x="1634" y="7293"/>
                  <a:pt x="1627" y="7300"/>
                </a:cubicBezTo>
                <a:cubicBezTo>
                  <a:pt x="1654" y="7300"/>
                  <a:pt x="1654" y="7300"/>
                  <a:pt x="1654" y="7300"/>
                </a:cubicBezTo>
                <a:cubicBezTo>
                  <a:pt x="1654" y="7712"/>
                  <a:pt x="1654" y="7712"/>
                  <a:pt x="1654" y="7712"/>
                </a:cubicBezTo>
                <a:cubicBezTo>
                  <a:pt x="1621" y="7718"/>
                  <a:pt x="1607" y="7739"/>
                  <a:pt x="1594" y="7759"/>
                </a:cubicBezTo>
                <a:cubicBezTo>
                  <a:pt x="1594" y="6942"/>
                  <a:pt x="1594" y="6942"/>
                  <a:pt x="1594" y="6942"/>
                </a:cubicBezTo>
                <a:cubicBezTo>
                  <a:pt x="1614" y="6922"/>
                  <a:pt x="1634" y="6901"/>
                  <a:pt x="1654" y="6881"/>
                </a:cubicBezTo>
                <a:close/>
                <a:moveTo>
                  <a:pt x="1654" y="7854"/>
                </a:moveTo>
                <a:lnTo>
                  <a:pt x="1654" y="7854"/>
                </a:lnTo>
                <a:cubicBezTo>
                  <a:pt x="1654" y="7908"/>
                  <a:pt x="1654" y="7908"/>
                  <a:pt x="1654" y="7908"/>
                </a:cubicBezTo>
                <a:cubicBezTo>
                  <a:pt x="1634" y="7901"/>
                  <a:pt x="1614" y="7901"/>
                  <a:pt x="1594" y="7908"/>
                </a:cubicBezTo>
                <a:cubicBezTo>
                  <a:pt x="1594" y="7847"/>
                  <a:pt x="1594" y="7847"/>
                  <a:pt x="1594" y="7847"/>
                </a:cubicBezTo>
                <a:cubicBezTo>
                  <a:pt x="1621" y="7847"/>
                  <a:pt x="1641" y="7847"/>
                  <a:pt x="1654" y="7854"/>
                </a:cubicBezTo>
                <a:close/>
                <a:moveTo>
                  <a:pt x="1654" y="7928"/>
                </a:moveTo>
                <a:lnTo>
                  <a:pt x="1654" y="7928"/>
                </a:lnTo>
                <a:cubicBezTo>
                  <a:pt x="1654" y="7968"/>
                  <a:pt x="1654" y="7968"/>
                  <a:pt x="1654" y="7968"/>
                </a:cubicBezTo>
                <a:cubicBezTo>
                  <a:pt x="1627" y="7962"/>
                  <a:pt x="1641" y="7941"/>
                  <a:pt x="1654" y="7928"/>
                </a:cubicBezTo>
                <a:close/>
                <a:moveTo>
                  <a:pt x="1654" y="8029"/>
                </a:moveTo>
                <a:lnTo>
                  <a:pt x="1654" y="8029"/>
                </a:lnTo>
                <a:cubicBezTo>
                  <a:pt x="1654" y="8124"/>
                  <a:pt x="1654" y="8124"/>
                  <a:pt x="1654" y="8124"/>
                </a:cubicBezTo>
                <a:cubicBezTo>
                  <a:pt x="1641" y="8130"/>
                  <a:pt x="1634" y="8130"/>
                  <a:pt x="1627" y="8124"/>
                </a:cubicBezTo>
                <a:cubicBezTo>
                  <a:pt x="1634" y="8144"/>
                  <a:pt x="1648" y="8157"/>
                  <a:pt x="1654" y="8171"/>
                </a:cubicBezTo>
                <a:cubicBezTo>
                  <a:pt x="1654" y="8461"/>
                  <a:pt x="1654" y="8461"/>
                  <a:pt x="1654" y="8461"/>
                </a:cubicBezTo>
                <a:cubicBezTo>
                  <a:pt x="1634" y="8448"/>
                  <a:pt x="1614" y="8434"/>
                  <a:pt x="1594" y="8421"/>
                </a:cubicBezTo>
                <a:cubicBezTo>
                  <a:pt x="1594" y="8353"/>
                  <a:pt x="1594" y="8353"/>
                  <a:pt x="1594" y="8353"/>
                </a:cubicBezTo>
                <a:cubicBezTo>
                  <a:pt x="1600" y="8346"/>
                  <a:pt x="1607" y="8346"/>
                  <a:pt x="1607" y="8340"/>
                </a:cubicBezTo>
                <a:cubicBezTo>
                  <a:pt x="1607" y="8333"/>
                  <a:pt x="1600" y="8326"/>
                  <a:pt x="1594" y="8319"/>
                </a:cubicBezTo>
                <a:cubicBezTo>
                  <a:pt x="1594" y="8076"/>
                  <a:pt x="1594" y="8076"/>
                  <a:pt x="1594" y="8076"/>
                </a:cubicBezTo>
                <a:cubicBezTo>
                  <a:pt x="1594" y="8083"/>
                  <a:pt x="1594" y="8083"/>
                  <a:pt x="1594" y="8083"/>
                </a:cubicBezTo>
                <a:lnTo>
                  <a:pt x="1594" y="8076"/>
                </a:lnTo>
                <a:cubicBezTo>
                  <a:pt x="1594" y="8043"/>
                  <a:pt x="1594" y="8043"/>
                  <a:pt x="1594" y="8043"/>
                </a:cubicBezTo>
                <a:cubicBezTo>
                  <a:pt x="1614" y="8036"/>
                  <a:pt x="1634" y="8036"/>
                  <a:pt x="1654" y="8029"/>
                </a:cubicBezTo>
                <a:close/>
                <a:moveTo>
                  <a:pt x="1654" y="8569"/>
                </a:moveTo>
                <a:lnTo>
                  <a:pt x="1654" y="8569"/>
                </a:lnTo>
                <a:cubicBezTo>
                  <a:pt x="1654" y="8603"/>
                  <a:pt x="1654" y="8603"/>
                  <a:pt x="1654" y="8603"/>
                </a:cubicBezTo>
                <a:cubicBezTo>
                  <a:pt x="1654" y="8610"/>
                  <a:pt x="1648" y="8617"/>
                  <a:pt x="1648" y="8630"/>
                </a:cubicBezTo>
                <a:lnTo>
                  <a:pt x="1654" y="8630"/>
                </a:lnTo>
                <a:cubicBezTo>
                  <a:pt x="1654" y="9406"/>
                  <a:pt x="1654" y="9406"/>
                  <a:pt x="1654" y="9406"/>
                </a:cubicBezTo>
                <a:cubicBezTo>
                  <a:pt x="1641" y="9406"/>
                  <a:pt x="1621" y="9406"/>
                  <a:pt x="1600" y="9412"/>
                </a:cubicBezTo>
                <a:cubicBezTo>
                  <a:pt x="1607" y="9426"/>
                  <a:pt x="1621" y="9439"/>
                  <a:pt x="1641" y="9439"/>
                </a:cubicBezTo>
                <a:cubicBezTo>
                  <a:pt x="1627" y="9446"/>
                  <a:pt x="1614" y="9453"/>
                  <a:pt x="1594" y="9466"/>
                </a:cubicBezTo>
                <a:cubicBezTo>
                  <a:pt x="1594" y="8610"/>
                  <a:pt x="1594" y="8610"/>
                  <a:pt x="1594" y="8610"/>
                </a:cubicBezTo>
                <a:cubicBezTo>
                  <a:pt x="1600" y="8610"/>
                  <a:pt x="1607" y="8617"/>
                  <a:pt x="1614" y="8617"/>
                </a:cubicBezTo>
                <a:cubicBezTo>
                  <a:pt x="1627" y="8603"/>
                  <a:pt x="1641" y="8589"/>
                  <a:pt x="1641" y="8562"/>
                </a:cubicBezTo>
                <a:cubicBezTo>
                  <a:pt x="1648" y="8562"/>
                  <a:pt x="1654" y="8562"/>
                  <a:pt x="1654" y="8569"/>
                </a:cubicBezTo>
                <a:close/>
                <a:moveTo>
                  <a:pt x="1594" y="9676"/>
                </a:moveTo>
                <a:lnTo>
                  <a:pt x="1594" y="9676"/>
                </a:lnTo>
                <a:cubicBezTo>
                  <a:pt x="1594" y="9615"/>
                  <a:pt x="1594" y="9615"/>
                  <a:pt x="1594" y="9615"/>
                </a:cubicBezTo>
                <a:cubicBezTo>
                  <a:pt x="1614" y="9629"/>
                  <a:pt x="1621" y="9655"/>
                  <a:pt x="1621" y="9676"/>
                </a:cubicBezTo>
                <a:cubicBezTo>
                  <a:pt x="1594" y="9676"/>
                  <a:pt x="1594" y="9676"/>
                  <a:pt x="1594" y="9676"/>
                </a:cubicBezTo>
                <a:close/>
                <a:moveTo>
                  <a:pt x="1594" y="8340"/>
                </a:moveTo>
                <a:lnTo>
                  <a:pt x="1594" y="8340"/>
                </a:lnTo>
                <a:lnTo>
                  <a:pt x="1594" y="8333"/>
                </a:lnTo>
                <a:cubicBezTo>
                  <a:pt x="1594" y="8340"/>
                  <a:pt x="1594" y="8340"/>
                  <a:pt x="1594" y="8340"/>
                </a:cubicBezTo>
                <a:close/>
                <a:moveTo>
                  <a:pt x="1594" y="6800"/>
                </a:moveTo>
                <a:lnTo>
                  <a:pt x="1594" y="6800"/>
                </a:lnTo>
                <a:cubicBezTo>
                  <a:pt x="1594" y="6692"/>
                  <a:pt x="1594" y="6692"/>
                  <a:pt x="1594" y="6692"/>
                </a:cubicBezTo>
                <a:cubicBezTo>
                  <a:pt x="1634" y="6719"/>
                  <a:pt x="1641" y="6780"/>
                  <a:pt x="1614" y="6807"/>
                </a:cubicBezTo>
                <a:cubicBezTo>
                  <a:pt x="1607" y="6807"/>
                  <a:pt x="1600" y="6807"/>
                  <a:pt x="1594" y="6800"/>
                </a:cubicBezTo>
                <a:close/>
                <a:moveTo>
                  <a:pt x="1594" y="3221"/>
                </a:moveTo>
                <a:lnTo>
                  <a:pt x="1594" y="3221"/>
                </a:lnTo>
                <a:close/>
                <a:moveTo>
                  <a:pt x="1594" y="3073"/>
                </a:moveTo>
                <a:lnTo>
                  <a:pt x="1594" y="3073"/>
                </a:lnTo>
                <a:cubicBezTo>
                  <a:pt x="1594" y="3019"/>
                  <a:pt x="1594" y="3019"/>
                  <a:pt x="1594" y="3019"/>
                </a:cubicBezTo>
                <a:cubicBezTo>
                  <a:pt x="1600" y="3032"/>
                  <a:pt x="1600" y="3052"/>
                  <a:pt x="1594" y="3073"/>
                </a:cubicBezTo>
                <a:close/>
                <a:moveTo>
                  <a:pt x="1594" y="2134"/>
                </a:moveTo>
                <a:lnTo>
                  <a:pt x="1594" y="2134"/>
                </a:lnTo>
                <a:cubicBezTo>
                  <a:pt x="1594" y="2208"/>
                  <a:pt x="1594" y="2208"/>
                  <a:pt x="1594" y="2208"/>
                </a:cubicBezTo>
                <a:cubicBezTo>
                  <a:pt x="1573" y="2195"/>
                  <a:pt x="1560" y="2168"/>
                  <a:pt x="1580" y="2134"/>
                </a:cubicBezTo>
                <a:cubicBezTo>
                  <a:pt x="1587" y="2134"/>
                  <a:pt x="1587" y="2134"/>
                  <a:pt x="1594" y="2134"/>
                </a:cubicBezTo>
                <a:close/>
                <a:moveTo>
                  <a:pt x="1594" y="2917"/>
                </a:moveTo>
                <a:lnTo>
                  <a:pt x="1594" y="2917"/>
                </a:lnTo>
                <a:cubicBezTo>
                  <a:pt x="1594" y="2992"/>
                  <a:pt x="1594" y="2992"/>
                  <a:pt x="1594" y="2992"/>
                </a:cubicBezTo>
                <a:cubicBezTo>
                  <a:pt x="1587" y="2992"/>
                  <a:pt x="1587" y="2992"/>
                  <a:pt x="1580" y="2992"/>
                </a:cubicBezTo>
                <a:cubicBezTo>
                  <a:pt x="1580" y="2917"/>
                  <a:pt x="1580" y="2917"/>
                  <a:pt x="1580" y="2917"/>
                </a:cubicBezTo>
                <a:cubicBezTo>
                  <a:pt x="1587" y="2917"/>
                  <a:pt x="1587" y="2924"/>
                  <a:pt x="1594" y="2917"/>
                </a:cubicBezTo>
                <a:close/>
                <a:moveTo>
                  <a:pt x="1594" y="3019"/>
                </a:moveTo>
                <a:lnTo>
                  <a:pt x="1594" y="3019"/>
                </a:lnTo>
                <a:cubicBezTo>
                  <a:pt x="1587" y="2998"/>
                  <a:pt x="1573" y="2985"/>
                  <a:pt x="1560" y="2971"/>
                </a:cubicBezTo>
                <a:cubicBezTo>
                  <a:pt x="1560" y="3073"/>
                  <a:pt x="1560" y="3073"/>
                  <a:pt x="1560" y="3073"/>
                </a:cubicBezTo>
                <a:cubicBezTo>
                  <a:pt x="1594" y="3073"/>
                  <a:pt x="1594" y="3073"/>
                  <a:pt x="1594" y="3073"/>
                </a:cubicBezTo>
                <a:cubicBezTo>
                  <a:pt x="1594" y="3019"/>
                  <a:pt x="1594" y="3019"/>
                  <a:pt x="1594" y="3019"/>
                </a:cubicBezTo>
                <a:close/>
                <a:moveTo>
                  <a:pt x="1594" y="3221"/>
                </a:moveTo>
                <a:lnTo>
                  <a:pt x="1594" y="3221"/>
                </a:lnTo>
                <a:cubicBezTo>
                  <a:pt x="1587" y="3228"/>
                  <a:pt x="1580" y="3235"/>
                  <a:pt x="1573" y="3241"/>
                </a:cubicBezTo>
                <a:cubicBezTo>
                  <a:pt x="1573" y="3241"/>
                  <a:pt x="1573" y="3241"/>
                  <a:pt x="1580" y="3241"/>
                </a:cubicBezTo>
                <a:cubicBezTo>
                  <a:pt x="1573" y="3248"/>
                  <a:pt x="1560" y="3255"/>
                  <a:pt x="1560" y="3262"/>
                </a:cubicBezTo>
                <a:cubicBezTo>
                  <a:pt x="1560" y="3208"/>
                  <a:pt x="1560" y="3208"/>
                  <a:pt x="1560" y="3208"/>
                </a:cubicBezTo>
                <a:cubicBezTo>
                  <a:pt x="1567" y="3208"/>
                  <a:pt x="1580" y="3214"/>
                  <a:pt x="1594" y="3221"/>
                </a:cubicBezTo>
                <a:close/>
                <a:moveTo>
                  <a:pt x="1594" y="3363"/>
                </a:moveTo>
                <a:lnTo>
                  <a:pt x="1594" y="3363"/>
                </a:lnTo>
                <a:cubicBezTo>
                  <a:pt x="1594" y="3538"/>
                  <a:pt x="1594" y="3538"/>
                  <a:pt x="1594" y="3538"/>
                </a:cubicBezTo>
                <a:cubicBezTo>
                  <a:pt x="1580" y="3538"/>
                  <a:pt x="1567" y="3532"/>
                  <a:pt x="1560" y="3532"/>
                </a:cubicBezTo>
                <a:cubicBezTo>
                  <a:pt x="1560" y="3336"/>
                  <a:pt x="1560" y="3336"/>
                  <a:pt x="1560" y="3336"/>
                </a:cubicBezTo>
                <a:cubicBezTo>
                  <a:pt x="1567" y="3349"/>
                  <a:pt x="1580" y="3356"/>
                  <a:pt x="1594" y="3363"/>
                </a:cubicBezTo>
                <a:close/>
                <a:moveTo>
                  <a:pt x="1594" y="4045"/>
                </a:moveTo>
                <a:lnTo>
                  <a:pt x="1594" y="4045"/>
                </a:lnTo>
                <a:cubicBezTo>
                  <a:pt x="1594" y="4457"/>
                  <a:pt x="1594" y="4457"/>
                  <a:pt x="1594" y="4457"/>
                </a:cubicBezTo>
                <a:cubicBezTo>
                  <a:pt x="1580" y="4464"/>
                  <a:pt x="1567" y="4477"/>
                  <a:pt x="1560" y="4484"/>
                </a:cubicBezTo>
                <a:cubicBezTo>
                  <a:pt x="1560" y="4052"/>
                  <a:pt x="1560" y="4052"/>
                  <a:pt x="1560" y="4052"/>
                </a:cubicBezTo>
                <a:cubicBezTo>
                  <a:pt x="1573" y="4058"/>
                  <a:pt x="1587" y="4058"/>
                  <a:pt x="1594" y="4045"/>
                </a:cubicBezTo>
                <a:close/>
                <a:moveTo>
                  <a:pt x="1594" y="5713"/>
                </a:moveTo>
                <a:lnTo>
                  <a:pt x="1594" y="5713"/>
                </a:lnTo>
                <a:cubicBezTo>
                  <a:pt x="1594" y="6523"/>
                  <a:pt x="1594" y="6523"/>
                  <a:pt x="1594" y="6523"/>
                </a:cubicBezTo>
                <a:cubicBezTo>
                  <a:pt x="1580" y="6523"/>
                  <a:pt x="1567" y="6523"/>
                  <a:pt x="1560" y="6523"/>
                </a:cubicBezTo>
                <a:cubicBezTo>
                  <a:pt x="1560" y="5720"/>
                  <a:pt x="1560" y="5720"/>
                  <a:pt x="1560" y="5720"/>
                </a:cubicBezTo>
                <a:cubicBezTo>
                  <a:pt x="1567" y="5720"/>
                  <a:pt x="1580" y="5720"/>
                  <a:pt x="1594" y="5713"/>
                </a:cubicBezTo>
                <a:close/>
                <a:moveTo>
                  <a:pt x="1594" y="6692"/>
                </a:moveTo>
                <a:lnTo>
                  <a:pt x="1594" y="6692"/>
                </a:lnTo>
                <a:cubicBezTo>
                  <a:pt x="1594" y="6800"/>
                  <a:pt x="1594" y="6800"/>
                  <a:pt x="1594" y="6800"/>
                </a:cubicBezTo>
                <a:cubicBezTo>
                  <a:pt x="1573" y="6800"/>
                  <a:pt x="1567" y="6786"/>
                  <a:pt x="1560" y="6780"/>
                </a:cubicBezTo>
                <a:cubicBezTo>
                  <a:pt x="1560" y="6678"/>
                  <a:pt x="1560" y="6678"/>
                  <a:pt x="1560" y="6678"/>
                </a:cubicBezTo>
                <a:cubicBezTo>
                  <a:pt x="1573" y="6685"/>
                  <a:pt x="1580" y="6685"/>
                  <a:pt x="1594" y="6692"/>
                </a:cubicBezTo>
                <a:close/>
                <a:moveTo>
                  <a:pt x="1594" y="6942"/>
                </a:moveTo>
                <a:lnTo>
                  <a:pt x="1594" y="6942"/>
                </a:lnTo>
                <a:cubicBezTo>
                  <a:pt x="1594" y="7759"/>
                  <a:pt x="1594" y="7759"/>
                  <a:pt x="1594" y="7759"/>
                </a:cubicBezTo>
                <a:cubicBezTo>
                  <a:pt x="1580" y="7779"/>
                  <a:pt x="1580" y="7806"/>
                  <a:pt x="1573" y="7847"/>
                </a:cubicBezTo>
                <a:cubicBezTo>
                  <a:pt x="1580" y="7847"/>
                  <a:pt x="1587" y="7847"/>
                  <a:pt x="1594" y="7847"/>
                </a:cubicBezTo>
                <a:cubicBezTo>
                  <a:pt x="1594" y="7908"/>
                  <a:pt x="1594" y="7908"/>
                  <a:pt x="1594" y="7908"/>
                </a:cubicBezTo>
                <a:cubicBezTo>
                  <a:pt x="1580" y="7914"/>
                  <a:pt x="1567" y="7928"/>
                  <a:pt x="1560" y="7941"/>
                </a:cubicBezTo>
                <a:cubicBezTo>
                  <a:pt x="1560" y="7550"/>
                  <a:pt x="1560" y="7550"/>
                  <a:pt x="1560" y="7550"/>
                </a:cubicBezTo>
                <a:cubicBezTo>
                  <a:pt x="1560" y="7550"/>
                  <a:pt x="1560" y="7550"/>
                  <a:pt x="1567" y="7550"/>
                </a:cubicBezTo>
                <a:cubicBezTo>
                  <a:pt x="1560" y="7543"/>
                  <a:pt x="1560" y="7536"/>
                  <a:pt x="1560" y="7529"/>
                </a:cubicBezTo>
                <a:cubicBezTo>
                  <a:pt x="1560" y="7482"/>
                  <a:pt x="1560" y="7482"/>
                  <a:pt x="1560" y="7482"/>
                </a:cubicBezTo>
                <a:cubicBezTo>
                  <a:pt x="1567" y="7482"/>
                  <a:pt x="1573" y="7482"/>
                  <a:pt x="1573" y="7482"/>
                </a:cubicBezTo>
                <a:cubicBezTo>
                  <a:pt x="1573" y="7475"/>
                  <a:pt x="1567" y="7469"/>
                  <a:pt x="1560" y="7462"/>
                </a:cubicBezTo>
                <a:cubicBezTo>
                  <a:pt x="1560" y="6955"/>
                  <a:pt x="1560" y="6955"/>
                  <a:pt x="1560" y="6955"/>
                </a:cubicBezTo>
                <a:cubicBezTo>
                  <a:pt x="1567" y="6955"/>
                  <a:pt x="1573" y="6955"/>
                  <a:pt x="1580" y="6955"/>
                </a:cubicBezTo>
                <a:cubicBezTo>
                  <a:pt x="1594" y="6942"/>
                  <a:pt x="1594" y="6942"/>
                  <a:pt x="1594" y="6942"/>
                </a:cubicBezTo>
                <a:close/>
                <a:moveTo>
                  <a:pt x="1594" y="8043"/>
                </a:moveTo>
                <a:lnTo>
                  <a:pt x="1594" y="8043"/>
                </a:lnTo>
                <a:cubicBezTo>
                  <a:pt x="1594" y="8076"/>
                  <a:pt x="1594" y="8076"/>
                  <a:pt x="1594" y="8076"/>
                </a:cubicBezTo>
                <a:cubicBezTo>
                  <a:pt x="1587" y="8063"/>
                  <a:pt x="1587" y="8049"/>
                  <a:pt x="1573" y="8049"/>
                </a:cubicBezTo>
                <a:cubicBezTo>
                  <a:pt x="1580" y="8056"/>
                  <a:pt x="1587" y="8070"/>
                  <a:pt x="1594" y="8076"/>
                </a:cubicBezTo>
                <a:cubicBezTo>
                  <a:pt x="1594" y="8319"/>
                  <a:pt x="1594" y="8319"/>
                  <a:pt x="1594" y="8319"/>
                </a:cubicBezTo>
                <a:cubicBezTo>
                  <a:pt x="1594" y="8319"/>
                  <a:pt x="1594" y="8326"/>
                  <a:pt x="1594" y="8333"/>
                </a:cubicBezTo>
                <a:cubicBezTo>
                  <a:pt x="1594" y="8340"/>
                  <a:pt x="1594" y="8340"/>
                  <a:pt x="1594" y="8340"/>
                </a:cubicBezTo>
                <a:cubicBezTo>
                  <a:pt x="1580" y="8340"/>
                  <a:pt x="1567" y="8340"/>
                  <a:pt x="1560" y="8346"/>
                </a:cubicBezTo>
                <a:cubicBezTo>
                  <a:pt x="1560" y="8022"/>
                  <a:pt x="1560" y="8022"/>
                  <a:pt x="1560" y="8022"/>
                </a:cubicBezTo>
                <a:cubicBezTo>
                  <a:pt x="1573" y="8043"/>
                  <a:pt x="1573" y="8043"/>
                  <a:pt x="1573" y="8043"/>
                </a:cubicBezTo>
                <a:cubicBezTo>
                  <a:pt x="1580" y="8043"/>
                  <a:pt x="1587" y="8043"/>
                  <a:pt x="1594" y="8043"/>
                </a:cubicBezTo>
                <a:close/>
                <a:moveTo>
                  <a:pt x="1594" y="8353"/>
                </a:moveTo>
                <a:lnTo>
                  <a:pt x="1594" y="8353"/>
                </a:lnTo>
                <a:cubicBezTo>
                  <a:pt x="1594" y="8421"/>
                  <a:pt x="1594" y="8421"/>
                  <a:pt x="1594" y="8421"/>
                </a:cubicBezTo>
                <a:cubicBezTo>
                  <a:pt x="1580" y="8421"/>
                  <a:pt x="1573" y="8414"/>
                  <a:pt x="1560" y="8414"/>
                </a:cubicBezTo>
                <a:cubicBezTo>
                  <a:pt x="1560" y="8400"/>
                  <a:pt x="1560" y="8400"/>
                  <a:pt x="1560" y="8400"/>
                </a:cubicBezTo>
                <a:cubicBezTo>
                  <a:pt x="1567" y="8380"/>
                  <a:pt x="1580" y="8367"/>
                  <a:pt x="1594" y="8353"/>
                </a:cubicBezTo>
                <a:close/>
                <a:moveTo>
                  <a:pt x="1594" y="8610"/>
                </a:moveTo>
                <a:lnTo>
                  <a:pt x="1594" y="8610"/>
                </a:lnTo>
                <a:cubicBezTo>
                  <a:pt x="1594" y="9466"/>
                  <a:pt x="1594" y="9466"/>
                  <a:pt x="1594" y="9466"/>
                </a:cubicBezTo>
                <a:cubicBezTo>
                  <a:pt x="1580" y="9466"/>
                  <a:pt x="1567" y="9473"/>
                  <a:pt x="1560" y="9473"/>
                </a:cubicBezTo>
                <a:cubicBezTo>
                  <a:pt x="1560" y="8934"/>
                  <a:pt x="1560" y="8934"/>
                  <a:pt x="1560" y="8934"/>
                </a:cubicBezTo>
                <a:cubicBezTo>
                  <a:pt x="1567" y="8927"/>
                  <a:pt x="1573" y="8920"/>
                  <a:pt x="1573" y="8907"/>
                </a:cubicBezTo>
                <a:cubicBezTo>
                  <a:pt x="1567" y="8907"/>
                  <a:pt x="1567" y="8907"/>
                  <a:pt x="1560" y="8907"/>
                </a:cubicBezTo>
                <a:cubicBezTo>
                  <a:pt x="1560" y="8596"/>
                  <a:pt x="1560" y="8596"/>
                  <a:pt x="1560" y="8596"/>
                </a:cubicBezTo>
                <a:cubicBezTo>
                  <a:pt x="1567" y="8596"/>
                  <a:pt x="1580" y="8603"/>
                  <a:pt x="1594" y="8610"/>
                </a:cubicBezTo>
                <a:close/>
                <a:moveTo>
                  <a:pt x="1594" y="9615"/>
                </a:moveTo>
                <a:lnTo>
                  <a:pt x="1594" y="9615"/>
                </a:lnTo>
                <a:cubicBezTo>
                  <a:pt x="1594" y="9676"/>
                  <a:pt x="1594" y="9676"/>
                  <a:pt x="1594" y="9676"/>
                </a:cubicBezTo>
                <a:cubicBezTo>
                  <a:pt x="1567" y="9676"/>
                  <a:pt x="1567" y="9676"/>
                  <a:pt x="1567" y="9676"/>
                </a:cubicBezTo>
                <a:cubicBezTo>
                  <a:pt x="1573" y="9655"/>
                  <a:pt x="1580" y="9635"/>
                  <a:pt x="1594" y="9608"/>
                </a:cubicBezTo>
                <a:lnTo>
                  <a:pt x="1594" y="9615"/>
                </a:lnTo>
                <a:close/>
                <a:moveTo>
                  <a:pt x="1560" y="4889"/>
                </a:moveTo>
                <a:lnTo>
                  <a:pt x="1560" y="4889"/>
                </a:lnTo>
                <a:cubicBezTo>
                  <a:pt x="1560" y="4774"/>
                  <a:pt x="1560" y="4774"/>
                  <a:pt x="1560" y="4774"/>
                </a:cubicBezTo>
                <a:cubicBezTo>
                  <a:pt x="1573" y="4795"/>
                  <a:pt x="1580" y="4815"/>
                  <a:pt x="1594" y="4835"/>
                </a:cubicBezTo>
                <a:cubicBezTo>
                  <a:pt x="1580" y="4842"/>
                  <a:pt x="1567" y="4862"/>
                  <a:pt x="1560" y="4889"/>
                </a:cubicBezTo>
                <a:close/>
                <a:moveTo>
                  <a:pt x="1560" y="3815"/>
                </a:moveTo>
                <a:lnTo>
                  <a:pt x="1560" y="3815"/>
                </a:lnTo>
                <a:cubicBezTo>
                  <a:pt x="1560" y="3775"/>
                  <a:pt x="1560" y="3775"/>
                  <a:pt x="1560" y="3775"/>
                </a:cubicBezTo>
                <a:cubicBezTo>
                  <a:pt x="1573" y="3782"/>
                  <a:pt x="1580" y="3802"/>
                  <a:pt x="1580" y="3829"/>
                </a:cubicBezTo>
                <a:cubicBezTo>
                  <a:pt x="1573" y="3822"/>
                  <a:pt x="1567" y="3822"/>
                  <a:pt x="1560" y="3815"/>
                </a:cubicBezTo>
                <a:close/>
                <a:moveTo>
                  <a:pt x="1560" y="3728"/>
                </a:moveTo>
                <a:lnTo>
                  <a:pt x="1560" y="3728"/>
                </a:lnTo>
                <a:cubicBezTo>
                  <a:pt x="1560" y="3687"/>
                  <a:pt x="1560" y="3687"/>
                  <a:pt x="1560" y="3687"/>
                </a:cubicBezTo>
                <a:cubicBezTo>
                  <a:pt x="1560" y="3687"/>
                  <a:pt x="1567" y="3680"/>
                  <a:pt x="1567" y="3674"/>
                </a:cubicBezTo>
                <a:cubicBezTo>
                  <a:pt x="1594" y="3620"/>
                  <a:pt x="1594" y="3707"/>
                  <a:pt x="1560" y="3728"/>
                </a:cubicBezTo>
                <a:close/>
                <a:moveTo>
                  <a:pt x="1560" y="2971"/>
                </a:moveTo>
                <a:lnTo>
                  <a:pt x="1560" y="2971"/>
                </a:lnTo>
                <a:cubicBezTo>
                  <a:pt x="1560" y="3073"/>
                  <a:pt x="1560" y="3073"/>
                  <a:pt x="1560" y="3073"/>
                </a:cubicBezTo>
                <a:cubicBezTo>
                  <a:pt x="1519" y="3073"/>
                  <a:pt x="1519" y="3073"/>
                  <a:pt x="1519" y="3073"/>
                </a:cubicBezTo>
                <a:cubicBezTo>
                  <a:pt x="1533" y="3093"/>
                  <a:pt x="1546" y="3113"/>
                  <a:pt x="1546" y="3147"/>
                </a:cubicBezTo>
                <a:cubicBezTo>
                  <a:pt x="1452" y="3154"/>
                  <a:pt x="1526" y="3005"/>
                  <a:pt x="1479" y="2978"/>
                </a:cubicBezTo>
                <a:cubicBezTo>
                  <a:pt x="1479" y="2965"/>
                  <a:pt x="1479" y="2965"/>
                  <a:pt x="1479" y="2965"/>
                </a:cubicBezTo>
                <a:cubicBezTo>
                  <a:pt x="1492" y="2944"/>
                  <a:pt x="1533" y="2951"/>
                  <a:pt x="1560" y="2971"/>
                </a:cubicBezTo>
                <a:close/>
                <a:moveTo>
                  <a:pt x="1560" y="3208"/>
                </a:moveTo>
                <a:lnTo>
                  <a:pt x="1560" y="3208"/>
                </a:lnTo>
                <a:cubicBezTo>
                  <a:pt x="1513" y="3187"/>
                  <a:pt x="1513" y="3174"/>
                  <a:pt x="1479" y="3147"/>
                </a:cubicBezTo>
                <a:cubicBezTo>
                  <a:pt x="1479" y="3424"/>
                  <a:pt x="1479" y="3424"/>
                  <a:pt x="1479" y="3424"/>
                </a:cubicBezTo>
                <a:cubicBezTo>
                  <a:pt x="1486" y="3417"/>
                  <a:pt x="1506" y="3424"/>
                  <a:pt x="1519" y="3424"/>
                </a:cubicBezTo>
                <a:cubicBezTo>
                  <a:pt x="1526" y="3464"/>
                  <a:pt x="1506" y="3478"/>
                  <a:pt x="1479" y="3484"/>
                </a:cubicBezTo>
                <a:cubicBezTo>
                  <a:pt x="1479" y="3538"/>
                  <a:pt x="1479" y="3538"/>
                  <a:pt x="1479" y="3538"/>
                </a:cubicBezTo>
                <a:cubicBezTo>
                  <a:pt x="1506" y="3538"/>
                  <a:pt x="1533" y="3532"/>
                  <a:pt x="1560" y="3532"/>
                </a:cubicBezTo>
                <a:cubicBezTo>
                  <a:pt x="1560" y="3336"/>
                  <a:pt x="1560" y="3336"/>
                  <a:pt x="1560" y="3336"/>
                </a:cubicBezTo>
                <a:cubicBezTo>
                  <a:pt x="1533" y="3322"/>
                  <a:pt x="1526" y="3302"/>
                  <a:pt x="1560" y="3262"/>
                </a:cubicBezTo>
                <a:cubicBezTo>
                  <a:pt x="1560" y="3208"/>
                  <a:pt x="1560" y="3208"/>
                  <a:pt x="1560" y="3208"/>
                </a:cubicBezTo>
                <a:close/>
                <a:moveTo>
                  <a:pt x="1560" y="3687"/>
                </a:moveTo>
                <a:lnTo>
                  <a:pt x="1560" y="3687"/>
                </a:lnTo>
                <a:cubicBezTo>
                  <a:pt x="1560" y="3728"/>
                  <a:pt x="1560" y="3728"/>
                  <a:pt x="1560" y="3728"/>
                </a:cubicBezTo>
                <a:cubicBezTo>
                  <a:pt x="1546" y="3734"/>
                  <a:pt x="1533" y="3734"/>
                  <a:pt x="1513" y="3728"/>
                </a:cubicBezTo>
                <a:cubicBezTo>
                  <a:pt x="1519" y="3741"/>
                  <a:pt x="1526" y="3755"/>
                  <a:pt x="1526" y="3768"/>
                </a:cubicBezTo>
                <a:cubicBezTo>
                  <a:pt x="1540" y="3768"/>
                  <a:pt x="1546" y="3768"/>
                  <a:pt x="1560" y="3775"/>
                </a:cubicBezTo>
                <a:cubicBezTo>
                  <a:pt x="1560" y="3815"/>
                  <a:pt x="1560" y="3815"/>
                  <a:pt x="1560" y="3815"/>
                </a:cubicBezTo>
                <a:cubicBezTo>
                  <a:pt x="1506" y="3788"/>
                  <a:pt x="1546" y="3883"/>
                  <a:pt x="1553" y="3930"/>
                </a:cubicBezTo>
                <a:cubicBezTo>
                  <a:pt x="1533" y="3937"/>
                  <a:pt x="1526" y="3937"/>
                  <a:pt x="1519" y="3930"/>
                </a:cubicBezTo>
                <a:cubicBezTo>
                  <a:pt x="1499" y="3930"/>
                  <a:pt x="1486" y="3930"/>
                  <a:pt x="1479" y="3944"/>
                </a:cubicBezTo>
                <a:cubicBezTo>
                  <a:pt x="1479" y="3788"/>
                  <a:pt x="1479" y="3788"/>
                  <a:pt x="1479" y="3788"/>
                </a:cubicBezTo>
                <a:cubicBezTo>
                  <a:pt x="1479" y="3788"/>
                  <a:pt x="1479" y="3788"/>
                  <a:pt x="1486" y="3788"/>
                </a:cubicBezTo>
                <a:cubicBezTo>
                  <a:pt x="1499" y="3761"/>
                  <a:pt x="1506" y="3734"/>
                  <a:pt x="1513" y="3701"/>
                </a:cubicBezTo>
                <a:cubicBezTo>
                  <a:pt x="1499" y="3694"/>
                  <a:pt x="1486" y="3687"/>
                  <a:pt x="1479" y="3674"/>
                </a:cubicBezTo>
                <a:cubicBezTo>
                  <a:pt x="1479" y="3586"/>
                  <a:pt x="1479" y="3586"/>
                  <a:pt x="1479" y="3586"/>
                </a:cubicBezTo>
                <a:cubicBezTo>
                  <a:pt x="1533" y="3586"/>
                  <a:pt x="1533" y="3640"/>
                  <a:pt x="1526" y="3701"/>
                </a:cubicBezTo>
                <a:cubicBezTo>
                  <a:pt x="1540" y="3701"/>
                  <a:pt x="1553" y="3694"/>
                  <a:pt x="1560" y="3687"/>
                </a:cubicBezTo>
                <a:close/>
                <a:moveTo>
                  <a:pt x="1560" y="4052"/>
                </a:moveTo>
                <a:lnTo>
                  <a:pt x="1560" y="4052"/>
                </a:lnTo>
                <a:cubicBezTo>
                  <a:pt x="1560" y="4484"/>
                  <a:pt x="1560" y="4484"/>
                  <a:pt x="1560" y="4484"/>
                </a:cubicBezTo>
                <a:cubicBezTo>
                  <a:pt x="1533" y="4511"/>
                  <a:pt x="1513" y="4538"/>
                  <a:pt x="1479" y="4545"/>
                </a:cubicBezTo>
                <a:cubicBezTo>
                  <a:pt x="1479" y="4092"/>
                  <a:pt x="1479" y="4092"/>
                  <a:pt x="1479" y="4092"/>
                </a:cubicBezTo>
                <a:cubicBezTo>
                  <a:pt x="1506" y="4099"/>
                  <a:pt x="1519" y="4092"/>
                  <a:pt x="1519" y="4031"/>
                </a:cubicBezTo>
                <a:cubicBezTo>
                  <a:pt x="1526" y="4038"/>
                  <a:pt x="1540" y="4045"/>
                  <a:pt x="1560" y="4052"/>
                </a:cubicBezTo>
                <a:close/>
                <a:moveTo>
                  <a:pt x="1560" y="4774"/>
                </a:moveTo>
                <a:lnTo>
                  <a:pt x="1560" y="4774"/>
                </a:lnTo>
                <a:cubicBezTo>
                  <a:pt x="1560" y="4889"/>
                  <a:pt x="1560" y="4889"/>
                  <a:pt x="1560" y="4889"/>
                </a:cubicBezTo>
                <a:cubicBezTo>
                  <a:pt x="1533" y="4950"/>
                  <a:pt x="1519" y="5044"/>
                  <a:pt x="1479" y="5071"/>
                </a:cubicBezTo>
                <a:cubicBezTo>
                  <a:pt x="1479" y="4849"/>
                  <a:pt x="1479" y="4849"/>
                  <a:pt x="1479" y="4849"/>
                </a:cubicBezTo>
                <a:cubicBezTo>
                  <a:pt x="1499" y="4815"/>
                  <a:pt x="1519" y="4788"/>
                  <a:pt x="1540" y="4761"/>
                </a:cubicBezTo>
                <a:cubicBezTo>
                  <a:pt x="1546" y="4768"/>
                  <a:pt x="1553" y="4768"/>
                  <a:pt x="1560" y="4774"/>
                </a:cubicBezTo>
                <a:close/>
                <a:moveTo>
                  <a:pt x="1560" y="5720"/>
                </a:moveTo>
                <a:lnTo>
                  <a:pt x="1560" y="5720"/>
                </a:lnTo>
                <a:cubicBezTo>
                  <a:pt x="1560" y="6523"/>
                  <a:pt x="1560" y="6523"/>
                  <a:pt x="1560" y="6523"/>
                </a:cubicBezTo>
                <a:cubicBezTo>
                  <a:pt x="1526" y="6516"/>
                  <a:pt x="1499" y="6510"/>
                  <a:pt x="1479" y="6503"/>
                </a:cubicBezTo>
                <a:cubicBezTo>
                  <a:pt x="1479" y="6267"/>
                  <a:pt x="1479" y="6267"/>
                  <a:pt x="1479" y="6267"/>
                </a:cubicBezTo>
                <a:cubicBezTo>
                  <a:pt x="1486" y="6253"/>
                  <a:pt x="1492" y="6233"/>
                  <a:pt x="1479" y="6219"/>
                </a:cubicBezTo>
                <a:cubicBezTo>
                  <a:pt x="1479" y="5841"/>
                  <a:pt x="1479" y="5841"/>
                  <a:pt x="1479" y="5841"/>
                </a:cubicBezTo>
                <a:cubicBezTo>
                  <a:pt x="1513" y="5821"/>
                  <a:pt x="1486" y="5780"/>
                  <a:pt x="1479" y="5740"/>
                </a:cubicBezTo>
                <a:cubicBezTo>
                  <a:pt x="1479" y="5726"/>
                  <a:pt x="1479" y="5726"/>
                  <a:pt x="1479" y="5726"/>
                </a:cubicBezTo>
                <a:cubicBezTo>
                  <a:pt x="1506" y="5726"/>
                  <a:pt x="1533" y="5726"/>
                  <a:pt x="1560" y="5720"/>
                </a:cubicBezTo>
                <a:close/>
                <a:moveTo>
                  <a:pt x="1560" y="6678"/>
                </a:moveTo>
                <a:lnTo>
                  <a:pt x="1560" y="6678"/>
                </a:lnTo>
                <a:cubicBezTo>
                  <a:pt x="1560" y="6780"/>
                  <a:pt x="1560" y="6780"/>
                  <a:pt x="1560" y="6780"/>
                </a:cubicBezTo>
                <a:cubicBezTo>
                  <a:pt x="1546" y="6753"/>
                  <a:pt x="1540" y="6719"/>
                  <a:pt x="1540" y="6678"/>
                </a:cubicBezTo>
                <a:cubicBezTo>
                  <a:pt x="1546" y="6678"/>
                  <a:pt x="1553" y="6678"/>
                  <a:pt x="1560" y="6678"/>
                </a:cubicBezTo>
                <a:close/>
                <a:moveTo>
                  <a:pt x="1560" y="6955"/>
                </a:moveTo>
                <a:lnTo>
                  <a:pt x="1560" y="6955"/>
                </a:lnTo>
                <a:cubicBezTo>
                  <a:pt x="1560" y="7462"/>
                  <a:pt x="1560" y="7462"/>
                  <a:pt x="1560" y="7462"/>
                </a:cubicBezTo>
                <a:cubicBezTo>
                  <a:pt x="1553" y="7455"/>
                  <a:pt x="1553" y="7455"/>
                  <a:pt x="1553" y="7448"/>
                </a:cubicBezTo>
                <a:cubicBezTo>
                  <a:pt x="1553" y="7482"/>
                  <a:pt x="1553" y="7482"/>
                  <a:pt x="1553" y="7482"/>
                </a:cubicBezTo>
                <a:cubicBezTo>
                  <a:pt x="1553" y="7482"/>
                  <a:pt x="1553" y="7482"/>
                  <a:pt x="1560" y="7482"/>
                </a:cubicBezTo>
                <a:cubicBezTo>
                  <a:pt x="1560" y="7529"/>
                  <a:pt x="1560" y="7529"/>
                  <a:pt x="1560" y="7529"/>
                </a:cubicBezTo>
                <a:cubicBezTo>
                  <a:pt x="1553" y="7523"/>
                  <a:pt x="1553" y="7516"/>
                  <a:pt x="1553" y="7509"/>
                </a:cubicBezTo>
                <a:cubicBezTo>
                  <a:pt x="1553" y="7550"/>
                  <a:pt x="1553" y="7550"/>
                  <a:pt x="1553" y="7550"/>
                </a:cubicBezTo>
                <a:cubicBezTo>
                  <a:pt x="1553" y="7550"/>
                  <a:pt x="1553" y="7550"/>
                  <a:pt x="1560" y="7550"/>
                </a:cubicBezTo>
                <a:cubicBezTo>
                  <a:pt x="1560" y="7941"/>
                  <a:pt x="1560" y="7941"/>
                  <a:pt x="1560" y="7941"/>
                </a:cubicBezTo>
                <a:cubicBezTo>
                  <a:pt x="1553" y="7948"/>
                  <a:pt x="1553" y="7955"/>
                  <a:pt x="1553" y="7968"/>
                </a:cubicBezTo>
                <a:cubicBezTo>
                  <a:pt x="1533" y="7941"/>
                  <a:pt x="1499" y="7928"/>
                  <a:pt x="1479" y="7908"/>
                </a:cubicBezTo>
                <a:cubicBezTo>
                  <a:pt x="1479" y="6982"/>
                  <a:pt x="1479" y="6982"/>
                  <a:pt x="1479" y="6982"/>
                </a:cubicBezTo>
                <a:cubicBezTo>
                  <a:pt x="1499" y="6969"/>
                  <a:pt x="1526" y="6962"/>
                  <a:pt x="1560" y="6955"/>
                </a:cubicBezTo>
                <a:close/>
                <a:moveTo>
                  <a:pt x="1560" y="8022"/>
                </a:moveTo>
                <a:lnTo>
                  <a:pt x="1560" y="8022"/>
                </a:lnTo>
                <a:cubicBezTo>
                  <a:pt x="1546" y="8002"/>
                  <a:pt x="1533" y="7982"/>
                  <a:pt x="1513" y="7962"/>
                </a:cubicBezTo>
                <a:cubicBezTo>
                  <a:pt x="1499" y="7955"/>
                  <a:pt x="1492" y="7948"/>
                  <a:pt x="1479" y="7941"/>
                </a:cubicBezTo>
                <a:cubicBezTo>
                  <a:pt x="1479" y="8225"/>
                  <a:pt x="1479" y="8225"/>
                  <a:pt x="1479" y="8225"/>
                </a:cubicBezTo>
                <a:cubicBezTo>
                  <a:pt x="1486" y="8225"/>
                  <a:pt x="1486" y="8218"/>
                  <a:pt x="1492" y="8211"/>
                </a:cubicBezTo>
                <a:cubicBezTo>
                  <a:pt x="1513" y="8225"/>
                  <a:pt x="1526" y="8245"/>
                  <a:pt x="1540" y="8259"/>
                </a:cubicBezTo>
                <a:cubicBezTo>
                  <a:pt x="1499" y="8286"/>
                  <a:pt x="1486" y="8333"/>
                  <a:pt x="1479" y="8353"/>
                </a:cubicBezTo>
                <a:cubicBezTo>
                  <a:pt x="1479" y="8542"/>
                  <a:pt x="1479" y="8542"/>
                  <a:pt x="1479" y="8542"/>
                </a:cubicBezTo>
                <a:cubicBezTo>
                  <a:pt x="1499" y="8542"/>
                  <a:pt x="1526" y="8549"/>
                  <a:pt x="1546" y="8562"/>
                </a:cubicBezTo>
                <a:cubicBezTo>
                  <a:pt x="1573" y="8461"/>
                  <a:pt x="1486" y="8360"/>
                  <a:pt x="1560" y="8346"/>
                </a:cubicBezTo>
                <a:cubicBezTo>
                  <a:pt x="1560" y="8022"/>
                  <a:pt x="1560" y="8022"/>
                  <a:pt x="1560" y="8022"/>
                </a:cubicBezTo>
                <a:close/>
                <a:moveTo>
                  <a:pt x="1560" y="8400"/>
                </a:moveTo>
                <a:lnTo>
                  <a:pt x="1560" y="8400"/>
                </a:lnTo>
                <a:cubicBezTo>
                  <a:pt x="1560" y="8414"/>
                  <a:pt x="1560" y="8414"/>
                  <a:pt x="1560" y="8414"/>
                </a:cubicBezTo>
                <a:cubicBezTo>
                  <a:pt x="1553" y="8414"/>
                  <a:pt x="1553" y="8414"/>
                  <a:pt x="1553" y="8414"/>
                </a:cubicBezTo>
                <a:cubicBezTo>
                  <a:pt x="1553" y="8407"/>
                  <a:pt x="1553" y="8407"/>
                  <a:pt x="1560" y="8400"/>
                </a:cubicBezTo>
                <a:close/>
                <a:moveTo>
                  <a:pt x="1560" y="8596"/>
                </a:moveTo>
                <a:lnTo>
                  <a:pt x="1560" y="8596"/>
                </a:lnTo>
                <a:cubicBezTo>
                  <a:pt x="1560" y="8907"/>
                  <a:pt x="1560" y="8907"/>
                  <a:pt x="1560" y="8907"/>
                </a:cubicBezTo>
                <a:cubicBezTo>
                  <a:pt x="1526" y="8914"/>
                  <a:pt x="1499" y="8914"/>
                  <a:pt x="1479" y="8927"/>
                </a:cubicBezTo>
                <a:cubicBezTo>
                  <a:pt x="1479" y="8542"/>
                  <a:pt x="1479" y="8542"/>
                  <a:pt x="1479" y="8542"/>
                </a:cubicBezTo>
                <a:cubicBezTo>
                  <a:pt x="1492" y="8556"/>
                  <a:pt x="1519" y="8576"/>
                  <a:pt x="1560" y="8596"/>
                </a:cubicBezTo>
                <a:close/>
                <a:moveTo>
                  <a:pt x="1560" y="8934"/>
                </a:moveTo>
                <a:lnTo>
                  <a:pt x="1560" y="8934"/>
                </a:lnTo>
                <a:cubicBezTo>
                  <a:pt x="1560" y="9473"/>
                  <a:pt x="1560" y="9473"/>
                  <a:pt x="1560" y="9473"/>
                </a:cubicBezTo>
                <a:cubicBezTo>
                  <a:pt x="1519" y="9487"/>
                  <a:pt x="1479" y="9473"/>
                  <a:pt x="1492" y="9412"/>
                </a:cubicBezTo>
                <a:cubicBezTo>
                  <a:pt x="1486" y="9406"/>
                  <a:pt x="1479" y="9399"/>
                  <a:pt x="1479" y="9399"/>
                </a:cubicBezTo>
                <a:cubicBezTo>
                  <a:pt x="1479" y="8995"/>
                  <a:pt x="1479" y="8995"/>
                  <a:pt x="1479" y="8995"/>
                </a:cubicBezTo>
                <a:cubicBezTo>
                  <a:pt x="1486" y="9001"/>
                  <a:pt x="1492" y="9008"/>
                  <a:pt x="1499" y="9008"/>
                </a:cubicBezTo>
                <a:cubicBezTo>
                  <a:pt x="1486" y="8947"/>
                  <a:pt x="1533" y="8947"/>
                  <a:pt x="1560" y="8934"/>
                </a:cubicBezTo>
                <a:close/>
                <a:moveTo>
                  <a:pt x="1479" y="2789"/>
                </a:moveTo>
                <a:lnTo>
                  <a:pt x="1479" y="2789"/>
                </a:lnTo>
                <a:cubicBezTo>
                  <a:pt x="1479" y="2701"/>
                  <a:pt x="1479" y="2701"/>
                  <a:pt x="1479" y="2701"/>
                </a:cubicBezTo>
                <a:cubicBezTo>
                  <a:pt x="1486" y="2728"/>
                  <a:pt x="1486" y="2755"/>
                  <a:pt x="1479" y="2789"/>
                </a:cubicBezTo>
                <a:close/>
                <a:moveTo>
                  <a:pt x="1479" y="2701"/>
                </a:moveTo>
                <a:lnTo>
                  <a:pt x="1479" y="2701"/>
                </a:lnTo>
                <a:cubicBezTo>
                  <a:pt x="1479" y="2789"/>
                  <a:pt x="1479" y="2789"/>
                  <a:pt x="1479" y="2789"/>
                </a:cubicBezTo>
                <a:cubicBezTo>
                  <a:pt x="1465" y="2809"/>
                  <a:pt x="1452" y="2836"/>
                  <a:pt x="1432" y="2863"/>
                </a:cubicBezTo>
                <a:cubicBezTo>
                  <a:pt x="1432" y="2708"/>
                  <a:pt x="1432" y="2708"/>
                  <a:pt x="1432" y="2708"/>
                </a:cubicBezTo>
                <a:cubicBezTo>
                  <a:pt x="1445" y="2701"/>
                  <a:pt x="1452" y="2688"/>
                  <a:pt x="1459" y="2667"/>
                </a:cubicBezTo>
                <a:cubicBezTo>
                  <a:pt x="1465" y="2681"/>
                  <a:pt x="1472" y="2688"/>
                  <a:pt x="1479" y="2701"/>
                </a:cubicBezTo>
                <a:close/>
                <a:moveTo>
                  <a:pt x="1479" y="2965"/>
                </a:moveTo>
                <a:lnTo>
                  <a:pt x="1479" y="2965"/>
                </a:lnTo>
                <a:cubicBezTo>
                  <a:pt x="1479" y="2978"/>
                  <a:pt x="1479" y="2978"/>
                  <a:pt x="1479" y="2978"/>
                </a:cubicBezTo>
                <a:cubicBezTo>
                  <a:pt x="1472" y="2971"/>
                  <a:pt x="1472" y="2971"/>
                  <a:pt x="1465" y="2971"/>
                </a:cubicBezTo>
                <a:cubicBezTo>
                  <a:pt x="1472" y="2971"/>
                  <a:pt x="1472" y="2965"/>
                  <a:pt x="1479" y="2965"/>
                </a:cubicBezTo>
                <a:close/>
                <a:moveTo>
                  <a:pt x="1479" y="3147"/>
                </a:moveTo>
                <a:lnTo>
                  <a:pt x="1479" y="3147"/>
                </a:lnTo>
                <a:cubicBezTo>
                  <a:pt x="1479" y="3424"/>
                  <a:pt x="1479" y="3424"/>
                  <a:pt x="1479" y="3424"/>
                </a:cubicBezTo>
                <a:cubicBezTo>
                  <a:pt x="1459" y="3430"/>
                  <a:pt x="1445" y="3444"/>
                  <a:pt x="1445" y="3491"/>
                </a:cubicBezTo>
                <a:cubicBezTo>
                  <a:pt x="1459" y="3491"/>
                  <a:pt x="1465" y="3491"/>
                  <a:pt x="1479" y="3484"/>
                </a:cubicBezTo>
                <a:cubicBezTo>
                  <a:pt x="1479" y="3538"/>
                  <a:pt x="1479" y="3538"/>
                  <a:pt x="1479" y="3538"/>
                </a:cubicBezTo>
                <a:cubicBezTo>
                  <a:pt x="1465" y="3538"/>
                  <a:pt x="1459" y="3538"/>
                  <a:pt x="1452" y="3532"/>
                </a:cubicBezTo>
                <a:cubicBezTo>
                  <a:pt x="1445" y="3532"/>
                  <a:pt x="1438" y="3532"/>
                  <a:pt x="1432" y="3532"/>
                </a:cubicBezTo>
                <a:cubicBezTo>
                  <a:pt x="1432" y="3363"/>
                  <a:pt x="1432" y="3363"/>
                  <a:pt x="1432" y="3363"/>
                </a:cubicBezTo>
                <a:cubicBezTo>
                  <a:pt x="1438" y="3363"/>
                  <a:pt x="1445" y="3363"/>
                  <a:pt x="1452" y="3363"/>
                </a:cubicBezTo>
                <a:cubicBezTo>
                  <a:pt x="1445" y="3343"/>
                  <a:pt x="1438" y="3322"/>
                  <a:pt x="1432" y="3309"/>
                </a:cubicBezTo>
                <a:cubicBezTo>
                  <a:pt x="1432" y="3140"/>
                  <a:pt x="1432" y="3140"/>
                  <a:pt x="1432" y="3140"/>
                </a:cubicBezTo>
                <a:cubicBezTo>
                  <a:pt x="1438" y="3133"/>
                  <a:pt x="1438" y="3127"/>
                  <a:pt x="1445" y="3120"/>
                </a:cubicBezTo>
                <a:cubicBezTo>
                  <a:pt x="1459" y="3133"/>
                  <a:pt x="1465" y="3140"/>
                  <a:pt x="1479" y="3147"/>
                </a:cubicBezTo>
                <a:close/>
                <a:moveTo>
                  <a:pt x="1479" y="3586"/>
                </a:moveTo>
                <a:lnTo>
                  <a:pt x="1479" y="3586"/>
                </a:lnTo>
                <a:cubicBezTo>
                  <a:pt x="1479" y="3674"/>
                  <a:pt x="1479" y="3674"/>
                  <a:pt x="1479" y="3674"/>
                </a:cubicBezTo>
                <a:cubicBezTo>
                  <a:pt x="1452" y="3647"/>
                  <a:pt x="1445" y="3620"/>
                  <a:pt x="1479" y="3586"/>
                </a:cubicBezTo>
                <a:close/>
                <a:moveTo>
                  <a:pt x="1479" y="3788"/>
                </a:moveTo>
                <a:lnTo>
                  <a:pt x="1479" y="3788"/>
                </a:lnTo>
                <a:cubicBezTo>
                  <a:pt x="1479" y="3944"/>
                  <a:pt x="1479" y="3944"/>
                  <a:pt x="1479" y="3944"/>
                </a:cubicBezTo>
                <a:cubicBezTo>
                  <a:pt x="1472" y="3944"/>
                  <a:pt x="1472" y="3950"/>
                  <a:pt x="1465" y="3957"/>
                </a:cubicBezTo>
                <a:cubicBezTo>
                  <a:pt x="1452" y="3964"/>
                  <a:pt x="1445" y="3964"/>
                  <a:pt x="1432" y="3957"/>
                </a:cubicBezTo>
                <a:cubicBezTo>
                  <a:pt x="1432" y="3795"/>
                  <a:pt x="1432" y="3795"/>
                  <a:pt x="1432" y="3795"/>
                </a:cubicBezTo>
                <a:cubicBezTo>
                  <a:pt x="1445" y="3788"/>
                  <a:pt x="1459" y="3788"/>
                  <a:pt x="1479" y="3788"/>
                </a:cubicBezTo>
                <a:close/>
                <a:moveTo>
                  <a:pt x="1479" y="4092"/>
                </a:moveTo>
                <a:lnTo>
                  <a:pt x="1479" y="4092"/>
                </a:lnTo>
                <a:cubicBezTo>
                  <a:pt x="1479" y="4545"/>
                  <a:pt x="1479" y="4545"/>
                  <a:pt x="1479" y="4545"/>
                </a:cubicBezTo>
                <a:cubicBezTo>
                  <a:pt x="1465" y="4552"/>
                  <a:pt x="1452" y="4552"/>
                  <a:pt x="1432" y="4552"/>
                </a:cubicBezTo>
                <a:cubicBezTo>
                  <a:pt x="1432" y="4349"/>
                  <a:pt x="1432" y="4349"/>
                  <a:pt x="1432" y="4349"/>
                </a:cubicBezTo>
                <a:cubicBezTo>
                  <a:pt x="1438" y="4349"/>
                  <a:pt x="1438" y="4349"/>
                  <a:pt x="1445" y="4349"/>
                </a:cubicBezTo>
                <a:cubicBezTo>
                  <a:pt x="1459" y="4329"/>
                  <a:pt x="1452" y="4301"/>
                  <a:pt x="1432" y="4268"/>
                </a:cubicBezTo>
                <a:cubicBezTo>
                  <a:pt x="1432" y="4072"/>
                  <a:pt x="1432" y="4072"/>
                  <a:pt x="1432" y="4072"/>
                </a:cubicBezTo>
                <a:cubicBezTo>
                  <a:pt x="1452" y="4079"/>
                  <a:pt x="1465" y="4085"/>
                  <a:pt x="1479" y="4092"/>
                </a:cubicBezTo>
                <a:close/>
                <a:moveTo>
                  <a:pt x="1479" y="4849"/>
                </a:moveTo>
                <a:lnTo>
                  <a:pt x="1479" y="4849"/>
                </a:lnTo>
                <a:cubicBezTo>
                  <a:pt x="1479" y="5071"/>
                  <a:pt x="1479" y="5071"/>
                  <a:pt x="1479" y="5071"/>
                </a:cubicBezTo>
                <a:cubicBezTo>
                  <a:pt x="1465" y="5078"/>
                  <a:pt x="1452" y="5078"/>
                  <a:pt x="1438" y="5078"/>
                </a:cubicBezTo>
                <a:cubicBezTo>
                  <a:pt x="1452" y="5159"/>
                  <a:pt x="1445" y="5227"/>
                  <a:pt x="1432" y="5287"/>
                </a:cubicBezTo>
                <a:cubicBezTo>
                  <a:pt x="1432" y="4909"/>
                  <a:pt x="1432" y="4909"/>
                  <a:pt x="1432" y="4909"/>
                </a:cubicBezTo>
                <a:cubicBezTo>
                  <a:pt x="1445" y="4889"/>
                  <a:pt x="1459" y="4869"/>
                  <a:pt x="1479" y="4849"/>
                </a:cubicBezTo>
                <a:close/>
                <a:moveTo>
                  <a:pt x="1479" y="5726"/>
                </a:moveTo>
                <a:lnTo>
                  <a:pt x="1479" y="5726"/>
                </a:lnTo>
                <a:cubicBezTo>
                  <a:pt x="1479" y="5740"/>
                  <a:pt x="1479" y="5740"/>
                  <a:pt x="1479" y="5740"/>
                </a:cubicBezTo>
                <a:cubicBezTo>
                  <a:pt x="1472" y="5733"/>
                  <a:pt x="1472" y="5733"/>
                  <a:pt x="1472" y="5726"/>
                </a:cubicBezTo>
                <a:cubicBezTo>
                  <a:pt x="1479" y="5726"/>
                  <a:pt x="1479" y="5726"/>
                  <a:pt x="1479" y="5726"/>
                </a:cubicBezTo>
                <a:close/>
                <a:moveTo>
                  <a:pt x="1479" y="5841"/>
                </a:moveTo>
                <a:lnTo>
                  <a:pt x="1479" y="5841"/>
                </a:lnTo>
                <a:cubicBezTo>
                  <a:pt x="1479" y="6219"/>
                  <a:pt x="1479" y="6219"/>
                  <a:pt x="1479" y="6219"/>
                </a:cubicBezTo>
                <a:cubicBezTo>
                  <a:pt x="1472" y="6219"/>
                  <a:pt x="1472" y="6219"/>
                  <a:pt x="1472" y="6219"/>
                </a:cubicBezTo>
                <a:cubicBezTo>
                  <a:pt x="1472" y="6260"/>
                  <a:pt x="1459" y="6226"/>
                  <a:pt x="1432" y="6206"/>
                </a:cubicBezTo>
                <a:cubicBezTo>
                  <a:pt x="1432" y="5841"/>
                  <a:pt x="1432" y="5841"/>
                  <a:pt x="1432" y="5841"/>
                </a:cubicBezTo>
                <a:cubicBezTo>
                  <a:pt x="1438" y="5841"/>
                  <a:pt x="1445" y="5848"/>
                  <a:pt x="1452" y="5848"/>
                </a:cubicBezTo>
                <a:cubicBezTo>
                  <a:pt x="1459" y="5848"/>
                  <a:pt x="1472" y="5841"/>
                  <a:pt x="1479" y="5841"/>
                </a:cubicBezTo>
                <a:close/>
                <a:moveTo>
                  <a:pt x="1479" y="6267"/>
                </a:moveTo>
                <a:lnTo>
                  <a:pt x="1479" y="6267"/>
                </a:lnTo>
                <a:cubicBezTo>
                  <a:pt x="1479" y="6503"/>
                  <a:pt x="1479" y="6503"/>
                  <a:pt x="1479" y="6503"/>
                </a:cubicBezTo>
                <a:cubicBezTo>
                  <a:pt x="1465" y="6503"/>
                  <a:pt x="1459" y="6496"/>
                  <a:pt x="1452" y="6489"/>
                </a:cubicBezTo>
                <a:cubicBezTo>
                  <a:pt x="1452" y="6462"/>
                  <a:pt x="1492" y="6435"/>
                  <a:pt x="1452" y="6415"/>
                </a:cubicBezTo>
                <a:cubicBezTo>
                  <a:pt x="1445" y="6429"/>
                  <a:pt x="1438" y="6442"/>
                  <a:pt x="1432" y="6449"/>
                </a:cubicBezTo>
                <a:cubicBezTo>
                  <a:pt x="1432" y="6395"/>
                  <a:pt x="1432" y="6395"/>
                  <a:pt x="1432" y="6395"/>
                </a:cubicBezTo>
                <a:cubicBezTo>
                  <a:pt x="1438" y="6388"/>
                  <a:pt x="1445" y="6375"/>
                  <a:pt x="1452" y="6368"/>
                </a:cubicBezTo>
                <a:cubicBezTo>
                  <a:pt x="1445" y="6361"/>
                  <a:pt x="1438" y="6361"/>
                  <a:pt x="1432" y="6361"/>
                </a:cubicBezTo>
                <a:cubicBezTo>
                  <a:pt x="1432" y="6314"/>
                  <a:pt x="1432" y="6314"/>
                  <a:pt x="1432" y="6314"/>
                </a:cubicBezTo>
                <a:cubicBezTo>
                  <a:pt x="1452" y="6300"/>
                  <a:pt x="1465" y="6280"/>
                  <a:pt x="1479" y="6267"/>
                </a:cubicBezTo>
                <a:close/>
                <a:moveTo>
                  <a:pt x="1479" y="6982"/>
                </a:moveTo>
                <a:lnTo>
                  <a:pt x="1479" y="6982"/>
                </a:lnTo>
                <a:cubicBezTo>
                  <a:pt x="1479" y="7908"/>
                  <a:pt x="1479" y="7908"/>
                  <a:pt x="1479" y="7908"/>
                </a:cubicBezTo>
                <a:cubicBezTo>
                  <a:pt x="1452" y="7894"/>
                  <a:pt x="1438" y="7867"/>
                  <a:pt x="1452" y="7820"/>
                </a:cubicBezTo>
                <a:cubicBezTo>
                  <a:pt x="1445" y="7820"/>
                  <a:pt x="1438" y="7826"/>
                  <a:pt x="1432" y="7826"/>
                </a:cubicBezTo>
                <a:cubicBezTo>
                  <a:pt x="1432" y="7016"/>
                  <a:pt x="1432" y="7016"/>
                  <a:pt x="1432" y="7016"/>
                </a:cubicBezTo>
                <a:cubicBezTo>
                  <a:pt x="1445" y="7003"/>
                  <a:pt x="1459" y="6989"/>
                  <a:pt x="1479" y="6982"/>
                </a:cubicBezTo>
                <a:close/>
                <a:moveTo>
                  <a:pt x="1479" y="7941"/>
                </a:moveTo>
                <a:lnTo>
                  <a:pt x="1479" y="7941"/>
                </a:lnTo>
                <a:cubicBezTo>
                  <a:pt x="1479" y="8225"/>
                  <a:pt x="1479" y="8225"/>
                  <a:pt x="1479" y="8225"/>
                </a:cubicBezTo>
                <a:cubicBezTo>
                  <a:pt x="1465" y="8238"/>
                  <a:pt x="1445" y="8238"/>
                  <a:pt x="1432" y="8245"/>
                </a:cubicBezTo>
                <a:cubicBezTo>
                  <a:pt x="1432" y="7928"/>
                  <a:pt x="1432" y="7928"/>
                  <a:pt x="1432" y="7928"/>
                </a:cubicBezTo>
                <a:cubicBezTo>
                  <a:pt x="1445" y="7928"/>
                  <a:pt x="1465" y="7935"/>
                  <a:pt x="1479" y="7941"/>
                </a:cubicBezTo>
                <a:close/>
                <a:moveTo>
                  <a:pt x="1479" y="8353"/>
                </a:moveTo>
                <a:lnTo>
                  <a:pt x="1479" y="8353"/>
                </a:lnTo>
                <a:cubicBezTo>
                  <a:pt x="1479" y="8542"/>
                  <a:pt x="1479" y="8542"/>
                  <a:pt x="1479" y="8542"/>
                </a:cubicBezTo>
                <a:cubicBezTo>
                  <a:pt x="1479" y="8927"/>
                  <a:pt x="1479" y="8927"/>
                  <a:pt x="1479" y="8927"/>
                </a:cubicBezTo>
                <a:cubicBezTo>
                  <a:pt x="1459" y="8934"/>
                  <a:pt x="1445" y="8941"/>
                  <a:pt x="1432" y="8947"/>
                </a:cubicBezTo>
                <a:cubicBezTo>
                  <a:pt x="1432" y="8630"/>
                  <a:pt x="1432" y="8630"/>
                  <a:pt x="1432" y="8630"/>
                </a:cubicBezTo>
                <a:cubicBezTo>
                  <a:pt x="1438" y="8630"/>
                  <a:pt x="1438" y="8630"/>
                  <a:pt x="1445" y="8623"/>
                </a:cubicBezTo>
                <a:cubicBezTo>
                  <a:pt x="1459" y="8603"/>
                  <a:pt x="1465" y="8576"/>
                  <a:pt x="1472" y="8542"/>
                </a:cubicBezTo>
                <a:cubicBezTo>
                  <a:pt x="1459" y="8542"/>
                  <a:pt x="1445" y="8542"/>
                  <a:pt x="1432" y="8549"/>
                </a:cubicBezTo>
                <a:cubicBezTo>
                  <a:pt x="1432" y="8319"/>
                  <a:pt x="1432" y="8319"/>
                  <a:pt x="1432" y="8319"/>
                </a:cubicBezTo>
                <a:cubicBezTo>
                  <a:pt x="1445" y="8333"/>
                  <a:pt x="1459" y="8353"/>
                  <a:pt x="1465" y="8367"/>
                </a:cubicBezTo>
                <a:cubicBezTo>
                  <a:pt x="1472" y="8367"/>
                  <a:pt x="1472" y="8360"/>
                  <a:pt x="1479" y="8353"/>
                </a:cubicBezTo>
                <a:close/>
                <a:moveTo>
                  <a:pt x="1479" y="8995"/>
                </a:moveTo>
                <a:lnTo>
                  <a:pt x="1479" y="8995"/>
                </a:lnTo>
                <a:cubicBezTo>
                  <a:pt x="1479" y="9399"/>
                  <a:pt x="1479" y="9399"/>
                  <a:pt x="1479" y="9399"/>
                </a:cubicBezTo>
                <a:cubicBezTo>
                  <a:pt x="1465" y="9385"/>
                  <a:pt x="1445" y="9378"/>
                  <a:pt x="1432" y="9365"/>
                </a:cubicBezTo>
                <a:cubicBezTo>
                  <a:pt x="1432" y="9304"/>
                  <a:pt x="1432" y="9304"/>
                  <a:pt x="1432" y="9304"/>
                </a:cubicBezTo>
                <a:cubicBezTo>
                  <a:pt x="1452" y="9311"/>
                  <a:pt x="1465" y="9318"/>
                  <a:pt x="1472" y="9324"/>
                </a:cubicBezTo>
                <a:cubicBezTo>
                  <a:pt x="1459" y="9250"/>
                  <a:pt x="1459" y="9277"/>
                  <a:pt x="1472" y="9204"/>
                </a:cubicBezTo>
                <a:cubicBezTo>
                  <a:pt x="1465" y="9190"/>
                  <a:pt x="1452" y="9184"/>
                  <a:pt x="1432" y="9184"/>
                </a:cubicBezTo>
                <a:cubicBezTo>
                  <a:pt x="1432" y="8961"/>
                  <a:pt x="1432" y="8961"/>
                  <a:pt x="1432" y="8961"/>
                </a:cubicBezTo>
                <a:cubicBezTo>
                  <a:pt x="1452" y="8968"/>
                  <a:pt x="1465" y="8981"/>
                  <a:pt x="1479" y="8995"/>
                </a:cubicBezTo>
                <a:close/>
                <a:moveTo>
                  <a:pt x="1432" y="6624"/>
                </a:moveTo>
                <a:lnTo>
                  <a:pt x="1432" y="6624"/>
                </a:lnTo>
                <a:cubicBezTo>
                  <a:pt x="1432" y="6557"/>
                  <a:pt x="1432" y="6557"/>
                  <a:pt x="1432" y="6557"/>
                </a:cubicBezTo>
                <a:cubicBezTo>
                  <a:pt x="1438" y="6557"/>
                  <a:pt x="1438" y="6557"/>
                  <a:pt x="1438" y="6557"/>
                </a:cubicBezTo>
                <a:cubicBezTo>
                  <a:pt x="1445" y="6591"/>
                  <a:pt x="1445" y="6611"/>
                  <a:pt x="1432" y="6624"/>
                </a:cubicBezTo>
                <a:close/>
                <a:moveTo>
                  <a:pt x="1432" y="2283"/>
                </a:moveTo>
                <a:lnTo>
                  <a:pt x="1432" y="2283"/>
                </a:lnTo>
                <a:cubicBezTo>
                  <a:pt x="1432" y="2222"/>
                  <a:pt x="1432" y="2222"/>
                  <a:pt x="1432" y="2222"/>
                </a:cubicBezTo>
                <a:cubicBezTo>
                  <a:pt x="1438" y="2222"/>
                  <a:pt x="1438" y="2222"/>
                  <a:pt x="1438" y="2222"/>
                </a:cubicBezTo>
                <a:cubicBezTo>
                  <a:pt x="1459" y="2262"/>
                  <a:pt x="1452" y="2276"/>
                  <a:pt x="1432" y="2283"/>
                </a:cubicBezTo>
                <a:close/>
                <a:moveTo>
                  <a:pt x="1432" y="1918"/>
                </a:moveTo>
                <a:lnTo>
                  <a:pt x="1432" y="1918"/>
                </a:lnTo>
                <a:cubicBezTo>
                  <a:pt x="1432" y="1823"/>
                  <a:pt x="1432" y="1823"/>
                  <a:pt x="1432" y="1823"/>
                </a:cubicBezTo>
                <a:cubicBezTo>
                  <a:pt x="1445" y="1823"/>
                  <a:pt x="1452" y="1823"/>
                  <a:pt x="1465" y="1830"/>
                </a:cubicBezTo>
                <a:cubicBezTo>
                  <a:pt x="1452" y="1850"/>
                  <a:pt x="1432" y="1871"/>
                  <a:pt x="1465" y="1877"/>
                </a:cubicBezTo>
                <a:cubicBezTo>
                  <a:pt x="1465" y="1898"/>
                  <a:pt x="1452" y="1911"/>
                  <a:pt x="1432" y="1918"/>
                </a:cubicBezTo>
                <a:close/>
                <a:moveTo>
                  <a:pt x="1432" y="1823"/>
                </a:moveTo>
                <a:lnTo>
                  <a:pt x="1432" y="1823"/>
                </a:lnTo>
                <a:cubicBezTo>
                  <a:pt x="1432" y="1918"/>
                  <a:pt x="1432" y="1918"/>
                  <a:pt x="1432" y="1918"/>
                </a:cubicBezTo>
                <a:cubicBezTo>
                  <a:pt x="1418" y="1931"/>
                  <a:pt x="1398" y="1931"/>
                  <a:pt x="1378" y="1925"/>
                </a:cubicBezTo>
                <a:cubicBezTo>
                  <a:pt x="1378" y="1871"/>
                  <a:pt x="1378" y="1871"/>
                  <a:pt x="1378" y="1871"/>
                </a:cubicBezTo>
                <a:cubicBezTo>
                  <a:pt x="1398" y="1850"/>
                  <a:pt x="1398" y="1823"/>
                  <a:pt x="1432" y="1823"/>
                </a:cubicBezTo>
                <a:close/>
                <a:moveTo>
                  <a:pt x="1432" y="2222"/>
                </a:moveTo>
                <a:lnTo>
                  <a:pt x="1432" y="2222"/>
                </a:lnTo>
                <a:cubicBezTo>
                  <a:pt x="1432" y="2283"/>
                  <a:pt x="1432" y="2283"/>
                  <a:pt x="1432" y="2283"/>
                </a:cubicBezTo>
                <a:cubicBezTo>
                  <a:pt x="1418" y="2289"/>
                  <a:pt x="1405" y="2296"/>
                  <a:pt x="1384" y="2296"/>
                </a:cubicBezTo>
                <a:cubicBezTo>
                  <a:pt x="1391" y="2323"/>
                  <a:pt x="1398" y="2350"/>
                  <a:pt x="1405" y="2377"/>
                </a:cubicBezTo>
                <a:cubicBezTo>
                  <a:pt x="1391" y="2377"/>
                  <a:pt x="1384" y="2377"/>
                  <a:pt x="1378" y="2370"/>
                </a:cubicBezTo>
                <a:cubicBezTo>
                  <a:pt x="1378" y="2222"/>
                  <a:pt x="1378" y="2222"/>
                  <a:pt x="1378" y="2222"/>
                </a:cubicBezTo>
                <a:cubicBezTo>
                  <a:pt x="1398" y="2215"/>
                  <a:pt x="1411" y="2215"/>
                  <a:pt x="1432" y="2222"/>
                </a:cubicBezTo>
                <a:close/>
                <a:moveTo>
                  <a:pt x="1432" y="2708"/>
                </a:moveTo>
                <a:lnTo>
                  <a:pt x="1432" y="2708"/>
                </a:lnTo>
                <a:cubicBezTo>
                  <a:pt x="1432" y="2863"/>
                  <a:pt x="1432" y="2863"/>
                  <a:pt x="1432" y="2863"/>
                </a:cubicBezTo>
                <a:cubicBezTo>
                  <a:pt x="1418" y="2884"/>
                  <a:pt x="1398" y="2904"/>
                  <a:pt x="1378" y="2931"/>
                </a:cubicBezTo>
                <a:cubicBezTo>
                  <a:pt x="1378" y="2742"/>
                  <a:pt x="1378" y="2742"/>
                  <a:pt x="1378" y="2742"/>
                </a:cubicBezTo>
                <a:cubicBezTo>
                  <a:pt x="1398" y="2735"/>
                  <a:pt x="1418" y="2728"/>
                  <a:pt x="1432" y="2708"/>
                </a:cubicBezTo>
                <a:close/>
                <a:moveTo>
                  <a:pt x="1432" y="3140"/>
                </a:moveTo>
                <a:lnTo>
                  <a:pt x="1432" y="3140"/>
                </a:lnTo>
                <a:cubicBezTo>
                  <a:pt x="1432" y="3309"/>
                  <a:pt x="1432" y="3309"/>
                  <a:pt x="1432" y="3309"/>
                </a:cubicBezTo>
                <a:cubicBezTo>
                  <a:pt x="1418" y="3268"/>
                  <a:pt x="1398" y="3228"/>
                  <a:pt x="1378" y="3194"/>
                </a:cubicBezTo>
                <a:cubicBezTo>
                  <a:pt x="1391" y="3201"/>
                  <a:pt x="1398" y="3201"/>
                  <a:pt x="1411" y="3208"/>
                </a:cubicBezTo>
                <a:cubicBezTo>
                  <a:pt x="1411" y="3187"/>
                  <a:pt x="1418" y="3167"/>
                  <a:pt x="1432" y="3140"/>
                </a:cubicBezTo>
                <a:close/>
                <a:moveTo>
                  <a:pt x="1432" y="3363"/>
                </a:moveTo>
                <a:lnTo>
                  <a:pt x="1432" y="3363"/>
                </a:lnTo>
                <a:cubicBezTo>
                  <a:pt x="1432" y="3532"/>
                  <a:pt x="1432" y="3532"/>
                  <a:pt x="1432" y="3532"/>
                </a:cubicBezTo>
                <a:cubicBezTo>
                  <a:pt x="1418" y="3532"/>
                  <a:pt x="1398" y="3525"/>
                  <a:pt x="1378" y="3518"/>
                </a:cubicBezTo>
                <a:cubicBezTo>
                  <a:pt x="1378" y="3505"/>
                  <a:pt x="1378" y="3505"/>
                  <a:pt x="1378" y="3505"/>
                </a:cubicBezTo>
                <a:cubicBezTo>
                  <a:pt x="1384" y="3505"/>
                  <a:pt x="1391" y="3505"/>
                  <a:pt x="1398" y="3498"/>
                </a:cubicBezTo>
                <a:cubicBezTo>
                  <a:pt x="1391" y="3484"/>
                  <a:pt x="1378" y="3471"/>
                  <a:pt x="1378" y="3451"/>
                </a:cubicBezTo>
                <a:cubicBezTo>
                  <a:pt x="1378" y="3430"/>
                  <a:pt x="1378" y="3430"/>
                  <a:pt x="1378" y="3430"/>
                </a:cubicBezTo>
                <a:cubicBezTo>
                  <a:pt x="1384" y="3397"/>
                  <a:pt x="1398" y="3370"/>
                  <a:pt x="1432" y="3363"/>
                </a:cubicBezTo>
                <a:close/>
                <a:moveTo>
                  <a:pt x="1432" y="3795"/>
                </a:moveTo>
                <a:lnTo>
                  <a:pt x="1432" y="3795"/>
                </a:lnTo>
                <a:cubicBezTo>
                  <a:pt x="1432" y="3957"/>
                  <a:pt x="1432" y="3957"/>
                  <a:pt x="1432" y="3957"/>
                </a:cubicBezTo>
                <a:cubicBezTo>
                  <a:pt x="1411" y="3950"/>
                  <a:pt x="1405" y="3930"/>
                  <a:pt x="1391" y="3917"/>
                </a:cubicBezTo>
                <a:cubicBezTo>
                  <a:pt x="1384" y="3917"/>
                  <a:pt x="1384" y="3917"/>
                  <a:pt x="1378" y="3917"/>
                </a:cubicBezTo>
                <a:cubicBezTo>
                  <a:pt x="1378" y="3910"/>
                  <a:pt x="1378" y="3910"/>
                  <a:pt x="1378" y="3910"/>
                </a:cubicBezTo>
                <a:cubicBezTo>
                  <a:pt x="1378" y="3836"/>
                  <a:pt x="1378" y="3836"/>
                  <a:pt x="1378" y="3836"/>
                </a:cubicBezTo>
                <a:cubicBezTo>
                  <a:pt x="1391" y="3815"/>
                  <a:pt x="1411" y="3802"/>
                  <a:pt x="1432" y="3795"/>
                </a:cubicBezTo>
                <a:close/>
                <a:moveTo>
                  <a:pt x="1432" y="4072"/>
                </a:moveTo>
                <a:lnTo>
                  <a:pt x="1432" y="4072"/>
                </a:lnTo>
                <a:cubicBezTo>
                  <a:pt x="1432" y="4268"/>
                  <a:pt x="1432" y="4268"/>
                  <a:pt x="1432" y="4268"/>
                </a:cubicBezTo>
                <a:cubicBezTo>
                  <a:pt x="1405" y="4220"/>
                  <a:pt x="1364" y="4153"/>
                  <a:pt x="1391" y="4058"/>
                </a:cubicBezTo>
                <a:cubicBezTo>
                  <a:pt x="1411" y="4058"/>
                  <a:pt x="1425" y="4065"/>
                  <a:pt x="1432" y="4072"/>
                </a:cubicBezTo>
                <a:close/>
                <a:moveTo>
                  <a:pt x="1432" y="4349"/>
                </a:moveTo>
                <a:lnTo>
                  <a:pt x="1432" y="4349"/>
                </a:lnTo>
                <a:cubicBezTo>
                  <a:pt x="1432" y="4552"/>
                  <a:pt x="1432" y="4552"/>
                  <a:pt x="1432" y="4552"/>
                </a:cubicBezTo>
                <a:cubicBezTo>
                  <a:pt x="1432" y="4552"/>
                  <a:pt x="1425" y="4552"/>
                  <a:pt x="1418" y="4552"/>
                </a:cubicBezTo>
                <a:cubicBezTo>
                  <a:pt x="1405" y="4518"/>
                  <a:pt x="1391" y="4497"/>
                  <a:pt x="1378" y="4477"/>
                </a:cubicBezTo>
                <a:cubicBezTo>
                  <a:pt x="1378" y="4308"/>
                  <a:pt x="1378" y="4308"/>
                  <a:pt x="1378" y="4308"/>
                </a:cubicBezTo>
                <a:cubicBezTo>
                  <a:pt x="1398" y="4322"/>
                  <a:pt x="1411" y="4335"/>
                  <a:pt x="1432" y="4349"/>
                </a:cubicBezTo>
                <a:close/>
                <a:moveTo>
                  <a:pt x="1432" y="4909"/>
                </a:moveTo>
                <a:lnTo>
                  <a:pt x="1432" y="4909"/>
                </a:lnTo>
                <a:cubicBezTo>
                  <a:pt x="1432" y="5287"/>
                  <a:pt x="1432" y="5287"/>
                  <a:pt x="1432" y="5287"/>
                </a:cubicBezTo>
                <a:cubicBezTo>
                  <a:pt x="1418" y="5355"/>
                  <a:pt x="1398" y="5423"/>
                  <a:pt x="1378" y="5483"/>
                </a:cubicBezTo>
                <a:cubicBezTo>
                  <a:pt x="1378" y="5004"/>
                  <a:pt x="1378" y="5004"/>
                  <a:pt x="1378" y="5004"/>
                </a:cubicBezTo>
                <a:cubicBezTo>
                  <a:pt x="1398" y="4970"/>
                  <a:pt x="1418" y="4943"/>
                  <a:pt x="1432" y="4909"/>
                </a:cubicBezTo>
                <a:close/>
                <a:moveTo>
                  <a:pt x="1432" y="5841"/>
                </a:moveTo>
                <a:lnTo>
                  <a:pt x="1432" y="5841"/>
                </a:lnTo>
                <a:cubicBezTo>
                  <a:pt x="1432" y="6206"/>
                  <a:pt x="1432" y="6206"/>
                  <a:pt x="1432" y="6206"/>
                </a:cubicBezTo>
                <a:cubicBezTo>
                  <a:pt x="1418" y="6186"/>
                  <a:pt x="1391" y="6172"/>
                  <a:pt x="1378" y="6206"/>
                </a:cubicBezTo>
                <a:cubicBezTo>
                  <a:pt x="1378" y="5814"/>
                  <a:pt x="1378" y="5814"/>
                  <a:pt x="1378" y="5814"/>
                </a:cubicBezTo>
                <a:cubicBezTo>
                  <a:pt x="1398" y="5828"/>
                  <a:pt x="1418" y="5834"/>
                  <a:pt x="1432" y="5841"/>
                </a:cubicBezTo>
                <a:close/>
                <a:moveTo>
                  <a:pt x="1432" y="6314"/>
                </a:moveTo>
                <a:lnTo>
                  <a:pt x="1432" y="6314"/>
                </a:lnTo>
                <a:cubicBezTo>
                  <a:pt x="1432" y="6361"/>
                  <a:pt x="1432" y="6361"/>
                  <a:pt x="1432" y="6361"/>
                </a:cubicBezTo>
                <a:cubicBezTo>
                  <a:pt x="1411" y="6361"/>
                  <a:pt x="1391" y="6381"/>
                  <a:pt x="1378" y="6395"/>
                </a:cubicBezTo>
                <a:cubicBezTo>
                  <a:pt x="1378" y="6348"/>
                  <a:pt x="1378" y="6348"/>
                  <a:pt x="1378" y="6348"/>
                </a:cubicBezTo>
                <a:cubicBezTo>
                  <a:pt x="1398" y="6341"/>
                  <a:pt x="1418" y="6327"/>
                  <a:pt x="1432" y="6314"/>
                </a:cubicBezTo>
                <a:close/>
                <a:moveTo>
                  <a:pt x="1432" y="6395"/>
                </a:moveTo>
                <a:lnTo>
                  <a:pt x="1432" y="6395"/>
                </a:lnTo>
                <a:cubicBezTo>
                  <a:pt x="1432" y="6449"/>
                  <a:pt x="1432" y="6449"/>
                  <a:pt x="1432" y="6449"/>
                </a:cubicBezTo>
                <a:cubicBezTo>
                  <a:pt x="1418" y="6469"/>
                  <a:pt x="1391" y="6462"/>
                  <a:pt x="1378" y="6435"/>
                </a:cubicBezTo>
                <a:cubicBezTo>
                  <a:pt x="1378" y="6415"/>
                  <a:pt x="1378" y="6415"/>
                  <a:pt x="1378" y="6415"/>
                </a:cubicBezTo>
                <a:cubicBezTo>
                  <a:pt x="1405" y="6415"/>
                  <a:pt x="1425" y="6408"/>
                  <a:pt x="1432" y="6395"/>
                </a:cubicBezTo>
                <a:close/>
                <a:moveTo>
                  <a:pt x="1432" y="6557"/>
                </a:moveTo>
                <a:lnTo>
                  <a:pt x="1432" y="6557"/>
                </a:lnTo>
                <a:cubicBezTo>
                  <a:pt x="1432" y="6624"/>
                  <a:pt x="1432" y="6624"/>
                  <a:pt x="1432" y="6624"/>
                </a:cubicBezTo>
                <a:cubicBezTo>
                  <a:pt x="1425" y="6645"/>
                  <a:pt x="1405" y="6651"/>
                  <a:pt x="1378" y="6658"/>
                </a:cubicBezTo>
                <a:cubicBezTo>
                  <a:pt x="1378" y="6557"/>
                  <a:pt x="1378" y="6557"/>
                  <a:pt x="1378" y="6557"/>
                </a:cubicBezTo>
                <a:cubicBezTo>
                  <a:pt x="1432" y="6557"/>
                  <a:pt x="1432" y="6557"/>
                  <a:pt x="1432" y="6557"/>
                </a:cubicBezTo>
                <a:close/>
                <a:moveTo>
                  <a:pt x="1432" y="7016"/>
                </a:moveTo>
                <a:lnTo>
                  <a:pt x="1432" y="7016"/>
                </a:lnTo>
                <a:cubicBezTo>
                  <a:pt x="1432" y="7826"/>
                  <a:pt x="1432" y="7826"/>
                  <a:pt x="1432" y="7826"/>
                </a:cubicBezTo>
                <a:cubicBezTo>
                  <a:pt x="1384" y="7847"/>
                  <a:pt x="1418" y="7860"/>
                  <a:pt x="1425" y="7921"/>
                </a:cubicBezTo>
                <a:cubicBezTo>
                  <a:pt x="1418" y="7921"/>
                  <a:pt x="1418" y="7921"/>
                  <a:pt x="1411" y="7914"/>
                </a:cubicBezTo>
                <a:cubicBezTo>
                  <a:pt x="1418" y="7921"/>
                  <a:pt x="1425" y="7921"/>
                  <a:pt x="1432" y="7928"/>
                </a:cubicBezTo>
                <a:cubicBezTo>
                  <a:pt x="1432" y="8245"/>
                  <a:pt x="1432" y="8245"/>
                  <a:pt x="1432" y="8245"/>
                </a:cubicBezTo>
                <a:cubicBezTo>
                  <a:pt x="1432" y="8245"/>
                  <a:pt x="1425" y="8245"/>
                  <a:pt x="1418" y="8245"/>
                </a:cubicBezTo>
                <a:cubicBezTo>
                  <a:pt x="1411" y="8225"/>
                  <a:pt x="1398" y="8205"/>
                  <a:pt x="1378" y="8198"/>
                </a:cubicBezTo>
                <a:cubicBezTo>
                  <a:pt x="1378" y="8178"/>
                  <a:pt x="1378" y="8178"/>
                  <a:pt x="1378" y="8178"/>
                </a:cubicBezTo>
                <a:cubicBezTo>
                  <a:pt x="1384" y="8178"/>
                  <a:pt x="1391" y="8184"/>
                  <a:pt x="1391" y="8191"/>
                </a:cubicBezTo>
                <a:cubicBezTo>
                  <a:pt x="1418" y="8191"/>
                  <a:pt x="1411" y="8164"/>
                  <a:pt x="1418" y="8144"/>
                </a:cubicBezTo>
                <a:lnTo>
                  <a:pt x="1425" y="8144"/>
                </a:lnTo>
                <a:cubicBezTo>
                  <a:pt x="1411" y="8124"/>
                  <a:pt x="1391" y="8103"/>
                  <a:pt x="1378" y="8083"/>
                </a:cubicBezTo>
                <a:cubicBezTo>
                  <a:pt x="1378" y="7624"/>
                  <a:pt x="1378" y="7624"/>
                  <a:pt x="1378" y="7624"/>
                </a:cubicBezTo>
                <a:cubicBezTo>
                  <a:pt x="1391" y="7617"/>
                  <a:pt x="1398" y="7597"/>
                  <a:pt x="1398" y="7577"/>
                </a:cubicBezTo>
                <a:cubicBezTo>
                  <a:pt x="1391" y="7570"/>
                  <a:pt x="1384" y="7570"/>
                  <a:pt x="1378" y="7563"/>
                </a:cubicBezTo>
                <a:cubicBezTo>
                  <a:pt x="1378" y="6915"/>
                  <a:pt x="1378" y="6915"/>
                  <a:pt x="1378" y="6915"/>
                </a:cubicBezTo>
                <a:cubicBezTo>
                  <a:pt x="1418" y="6942"/>
                  <a:pt x="1378" y="7003"/>
                  <a:pt x="1425" y="7030"/>
                </a:cubicBezTo>
                <a:cubicBezTo>
                  <a:pt x="1425" y="7030"/>
                  <a:pt x="1432" y="7023"/>
                  <a:pt x="1432" y="7016"/>
                </a:cubicBezTo>
                <a:close/>
                <a:moveTo>
                  <a:pt x="1432" y="8319"/>
                </a:moveTo>
                <a:lnTo>
                  <a:pt x="1432" y="8319"/>
                </a:lnTo>
                <a:cubicBezTo>
                  <a:pt x="1432" y="8549"/>
                  <a:pt x="1432" y="8549"/>
                  <a:pt x="1432" y="8549"/>
                </a:cubicBezTo>
                <a:cubicBezTo>
                  <a:pt x="1411" y="8556"/>
                  <a:pt x="1391" y="8576"/>
                  <a:pt x="1391" y="8610"/>
                </a:cubicBezTo>
                <a:cubicBezTo>
                  <a:pt x="1405" y="8644"/>
                  <a:pt x="1418" y="8644"/>
                  <a:pt x="1432" y="8630"/>
                </a:cubicBezTo>
                <a:cubicBezTo>
                  <a:pt x="1432" y="8947"/>
                  <a:pt x="1432" y="8947"/>
                  <a:pt x="1432" y="8947"/>
                </a:cubicBezTo>
                <a:cubicBezTo>
                  <a:pt x="1432" y="8954"/>
                  <a:pt x="1425" y="8954"/>
                  <a:pt x="1425" y="8961"/>
                </a:cubicBezTo>
                <a:lnTo>
                  <a:pt x="1432" y="8961"/>
                </a:lnTo>
                <a:cubicBezTo>
                  <a:pt x="1432" y="9184"/>
                  <a:pt x="1432" y="9184"/>
                  <a:pt x="1432" y="9184"/>
                </a:cubicBezTo>
                <a:cubicBezTo>
                  <a:pt x="1411" y="9177"/>
                  <a:pt x="1391" y="9190"/>
                  <a:pt x="1378" y="9211"/>
                </a:cubicBezTo>
                <a:cubicBezTo>
                  <a:pt x="1378" y="8265"/>
                  <a:pt x="1378" y="8265"/>
                  <a:pt x="1378" y="8265"/>
                </a:cubicBezTo>
                <a:cubicBezTo>
                  <a:pt x="1398" y="8279"/>
                  <a:pt x="1418" y="8299"/>
                  <a:pt x="1432" y="8319"/>
                </a:cubicBezTo>
                <a:close/>
                <a:moveTo>
                  <a:pt x="1432" y="9304"/>
                </a:moveTo>
                <a:lnTo>
                  <a:pt x="1432" y="9304"/>
                </a:lnTo>
                <a:cubicBezTo>
                  <a:pt x="1432" y="9365"/>
                  <a:pt x="1432" y="9365"/>
                  <a:pt x="1432" y="9365"/>
                </a:cubicBezTo>
                <a:cubicBezTo>
                  <a:pt x="1432" y="9358"/>
                  <a:pt x="1425" y="9358"/>
                  <a:pt x="1425" y="9351"/>
                </a:cubicBezTo>
                <a:cubicBezTo>
                  <a:pt x="1405" y="9358"/>
                  <a:pt x="1398" y="9372"/>
                  <a:pt x="1378" y="9378"/>
                </a:cubicBezTo>
                <a:cubicBezTo>
                  <a:pt x="1378" y="9230"/>
                  <a:pt x="1378" y="9230"/>
                  <a:pt x="1378" y="9230"/>
                </a:cubicBezTo>
                <a:cubicBezTo>
                  <a:pt x="1465" y="9223"/>
                  <a:pt x="1384" y="9250"/>
                  <a:pt x="1398" y="9304"/>
                </a:cubicBezTo>
                <a:cubicBezTo>
                  <a:pt x="1411" y="9304"/>
                  <a:pt x="1425" y="9304"/>
                  <a:pt x="1432" y="9304"/>
                </a:cubicBezTo>
                <a:close/>
                <a:moveTo>
                  <a:pt x="1378" y="9547"/>
                </a:moveTo>
                <a:lnTo>
                  <a:pt x="1378" y="9547"/>
                </a:lnTo>
                <a:cubicBezTo>
                  <a:pt x="1378" y="9378"/>
                  <a:pt x="1378" y="9378"/>
                  <a:pt x="1378" y="9378"/>
                </a:cubicBezTo>
                <a:cubicBezTo>
                  <a:pt x="1459" y="9399"/>
                  <a:pt x="1357" y="9460"/>
                  <a:pt x="1425" y="9500"/>
                </a:cubicBezTo>
                <a:cubicBezTo>
                  <a:pt x="1411" y="9520"/>
                  <a:pt x="1398" y="9534"/>
                  <a:pt x="1378" y="9547"/>
                </a:cubicBezTo>
                <a:close/>
                <a:moveTo>
                  <a:pt x="1378" y="6294"/>
                </a:moveTo>
                <a:lnTo>
                  <a:pt x="1378" y="6294"/>
                </a:lnTo>
                <a:cubicBezTo>
                  <a:pt x="1378" y="6226"/>
                  <a:pt x="1378" y="6226"/>
                  <a:pt x="1378" y="6226"/>
                </a:cubicBezTo>
                <a:cubicBezTo>
                  <a:pt x="1391" y="6246"/>
                  <a:pt x="1391" y="6273"/>
                  <a:pt x="1378" y="6294"/>
                </a:cubicBezTo>
                <a:close/>
                <a:moveTo>
                  <a:pt x="1378" y="1871"/>
                </a:moveTo>
                <a:lnTo>
                  <a:pt x="1378" y="1871"/>
                </a:lnTo>
                <a:cubicBezTo>
                  <a:pt x="1378" y="1925"/>
                  <a:pt x="1378" y="1925"/>
                  <a:pt x="1378" y="1925"/>
                </a:cubicBezTo>
                <a:cubicBezTo>
                  <a:pt x="1351" y="1918"/>
                  <a:pt x="1330" y="1891"/>
                  <a:pt x="1337" y="1850"/>
                </a:cubicBezTo>
                <a:cubicBezTo>
                  <a:pt x="1364" y="1850"/>
                  <a:pt x="1364" y="1864"/>
                  <a:pt x="1364" y="1877"/>
                </a:cubicBezTo>
                <a:cubicBezTo>
                  <a:pt x="1371" y="1877"/>
                  <a:pt x="1378" y="1871"/>
                  <a:pt x="1378" y="1871"/>
                </a:cubicBezTo>
                <a:close/>
                <a:moveTo>
                  <a:pt x="1378" y="2222"/>
                </a:moveTo>
                <a:lnTo>
                  <a:pt x="1378" y="2222"/>
                </a:lnTo>
                <a:cubicBezTo>
                  <a:pt x="1378" y="2370"/>
                  <a:pt x="1378" y="2370"/>
                  <a:pt x="1378" y="2370"/>
                </a:cubicBezTo>
                <a:cubicBezTo>
                  <a:pt x="1310" y="2350"/>
                  <a:pt x="1330" y="2249"/>
                  <a:pt x="1303" y="2188"/>
                </a:cubicBezTo>
                <a:cubicBezTo>
                  <a:pt x="1303" y="2181"/>
                  <a:pt x="1303" y="2181"/>
                  <a:pt x="1303" y="2181"/>
                </a:cubicBezTo>
                <a:cubicBezTo>
                  <a:pt x="1330" y="2188"/>
                  <a:pt x="1351" y="2208"/>
                  <a:pt x="1364" y="2235"/>
                </a:cubicBezTo>
                <a:cubicBezTo>
                  <a:pt x="1364" y="2229"/>
                  <a:pt x="1371" y="2229"/>
                  <a:pt x="1378" y="2222"/>
                </a:cubicBezTo>
                <a:close/>
                <a:moveTo>
                  <a:pt x="1378" y="2742"/>
                </a:moveTo>
                <a:lnTo>
                  <a:pt x="1378" y="2742"/>
                </a:lnTo>
                <a:cubicBezTo>
                  <a:pt x="1378" y="2931"/>
                  <a:pt x="1378" y="2931"/>
                  <a:pt x="1378" y="2931"/>
                </a:cubicBezTo>
                <a:cubicBezTo>
                  <a:pt x="1357" y="2951"/>
                  <a:pt x="1330" y="2978"/>
                  <a:pt x="1303" y="3005"/>
                </a:cubicBezTo>
                <a:cubicBezTo>
                  <a:pt x="1303" y="2776"/>
                  <a:pt x="1303" y="2776"/>
                  <a:pt x="1303" y="2776"/>
                </a:cubicBezTo>
                <a:cubicBezTo>
                  <a:pt x="1330" y="2762"/>
                  <a:pt x="1357" y="2755"/>
                  <a:pt x="1378" y="2742"/>
                </a:cubicBezTo>
                <a:close/>
                <a:moveTo>
                  <a:pt x="1378" y="3194"/>
                </a:moveTo>
                <a:lnTo>
                  <a:pt x="1378" y="3194"/>
                </a:lnTo>
                <a:cubicBezTo>
                  <a:pt x="1378" y="3187"/>
                  <a:pt x="1378" y="3187"/>
                  <a:pt x="1378" y="3187"/>
                </a:cubicBezTo>
                <a:cubicBezTo>
                  <a:pt x="1378" y="3194"/>
                  <a:pt x="1378" y="3194"/>
                  <a:pt x="1378" y="3194"/>
                </a:cubicBezTo>
                <a:close/>
                <a:moveTo>
                  <a:pt x="1378" y="3430"/>
                </a:moveTo>
                <a:lnTo>
                  <a:pt x="1378" y="3430"/>
                </a:lnTo>
                <a:cubicBezTo>
                  <a:pt x="1378" y="3451"/>
                  <a:pt x="1378" y="3451"/>
                  <a:pt x="1378" y="3451"/>
                </a:cubicBezTo>
                <a:cubicBezTo>
                  <a:pt x="1378" y="3444"/>
                  <a:pt x="1378" y="3437"/>
                  <a:pt x="1378" y="3430"/>
                </a:cubicBezTo>
                <a:close/>
                <a:moveTo>
                  <a:pt x="1378" y="3505"/>
                </a:moveTo>
                <a:lnTo>
                  <a:pt x="1378" y="3505"/>
                </a:lnTo>
                <a:cubicBezTo>
                  <a:pt x="1378" y="3518"/>
                  <a:pt x="1378" y="3518"/>
                  <a:pt x="1378" y="3518"/>
                </a:cubicBezTo>
                <a:cubicBezTo>
                  <a:pt x="1378" y="3518"/>
                  <a:pt x="1371" y="3518"/>
                  <a:pt x="1371" y="3511"/>
                </a:cubicBezTo>
                <a:cubicBezTo>
                  <a:pt x="1371" y="3511"/>
                  <a:pt x="1378" y="3511"/>
                  <a:pt x="1378" y="3505"/>
                </a:cubicBezTo>
                <a:close/>
                <a:moveTo>
                  <a:pt x="1378" y="3836"/>
                </a:moveTo>
                <a:lnTo>
                  <a:pt x="1378" y="3836"/>
                </a:lnTo>
                <a:cubicBezTo>
                  <a:pt x="1378" y="3910"/>
                  <a:pt x="1378" y="3910"/>
                  <a:pt x="1378" y="3910"/>
                </a:cubicBezTo>
                <a:lnTo>
                  <a:pt x="1371" y="3910"/>
                </a:lnTo>
                <a:cubicBezTo>
                  <a:pt x="1364" y="3876"/>
                  <a:pt x="1371" y="3856"/>
                  <a:pt x="1378" y="3836"/>
                </a:cubicBezTo>
                <a:close/>
                <a:moveTo>
                  <a:pt x="1378" y="3910"/>
                </a:moveTo>
                <a:lnTo>
                  <a:pt x="1378" y="3910"/>
                </a:lnTo>
                <a:cubicBezTo>
                  <a:pt x="1378" y="3917"/>
                  <a:pt x="1378" y="3917"/>
                  <a:pt x="1378" y="3917"/>
                </a:cubicBezTo>
                <a:cubicBezTo>
                  <a:pt x="1371" y="3923"/>
                  <a:pt x="1371" y="3923"/>
                  <a:pt x="1364" y="3923"/>
                </a:cubicBezTo>
                <a:cubicBezTo>
                  <a:pt x="1371" y="3917"/>
                  <a:pt x="1371" y="3917"/>
                  <a:pt x="1378" y="3910"/>
                </a:cubicBezTo>
                <a:close/>
                <a:moveTo>
                  <a:pt x="1378" y="4308"/>
                </a:moveTo>
                <a:lnTo>
                  <a:pt x="1378" y="4308"/>
                </a:lnTo>
                <a:cubicBezTo>
                  <a:pt x="1378" y="4477"/>
                  <a:pt x="1378" y="4477"/>
                  <a:pt x="1378" y="4477"/>
                </a:cubicBezTo>
                <a:cubicBezTo>
                  <a:pt x="1378" y="4464"/>
                  <a:pt x="1371" y="4457"/>
                  <a:pt x="1371" y="4450"/>
                </a:cubicBezTo>
                <a:cubicBezTo>
                  <a:pt x="1337" y="4457"/>
                  <a:pt x="1324" y="4552"/>
                  <a:pt x="1317" y="4450"/>
                </a:cubicBezTo>
                <a:cubicBezTo>
                  <a:pt x="1317" y="4464"/>
                  <a:pt x="1310" y="4477"/>
                  <a:pt x="1303" y="4484"/>
                </a:cubicBezTo>
                <a:cubicBezTo>
                  <a:pt x="1303" y="4126"/>
                  <a:pt x="1303" y="4126"/>
                  <a:pt x="1303" y="4126"/>
                </a:cubicBezTo>
                <a:cubicBezTo>
                  <a:pt x="1310" y="4126"/>
                  <a:pt x="1310" y="4126"/>
                  <a:pt x="1310" y="4126"/>
                </a:cubicBezTo>
                <a:cubicBezTo>
                  <a:pt x="1310" y="4139"/>
                  <a:pt x="1310" y="4146"/>
                  <a:pt x="1310" y="4160"/>
                </a:cubicBezTo>
                <a:cubicBezTo>
                  <a:pt x="1317" y="4160"/>
                  <a:pt x="1324" y="4166"/>
                  <a:pt x="1330" y="4166"/>
                </a:cubicBezTo>
                <a:cubicBezTo>
                  <a:pt x="1344" y="4193"/>
                  <a:pt x="1371" y="4247"/>
                  <a:pt x="1371" y="4301"/>
                </a:cubicBezTo>
                <a:cubicBezTo>
                  <a:pt x="1378" y="4308"/>
                  <a:pt x="1378" y="4308"/>
                  <a:pt x="1378" y="4308"/>
                </a:cubicBezTo>
                <a:close/>
                <a:moveTo>
                  <a:pt x="1378" y="5004"/>
                </a:moveTo>
                <a:lnTo>
                  <a:pt x="1378" y="5004"/>
                </a:lnTo>
                <a:cubicBezTo>
                  <a:pt x="1378" y="5483"/>
                  <a:pt x="1378" y="5483"/>
                  <a:pt x="1378" y="5483"/>
                </a:cubicBezTo>
                <a:cubicBezTo>
                  <a:pt x="1357" y="5551"/>
                  <a:pt x="1330" y="5618"/>
                  <a:pt x="1317" y="5693"/>
                </a:cubicBezTo>
                <a:cubicBezTo>
                  <a:pt x="1310" y="5693"/>
                  <a:pt x="1310" y="5693"/>
                  <a:pt x="1303" y="5693"/>
                </a:cubicBezTo>
                <a:cubicBezTo>
                  <a:pt x="1303" y="5152"/>
                  <a:pt x="1303" y="5152"/>
                  <a:pt x="1303" y="5152"/>
                </a:cubicBezTo>
                <a:cubicBezTo>
                  <a:pt x="1330" y="5105"/>
                  <a:pt x="1351" y="5051"/>
                  <a:pt x="1378" y="5004"/>
                </a:cubicBezTo>
                <a:close/>
                <a:moveTo>
                  <a:pt x="1378" y="5814"/>
                </a:moveTo>
                <a:lnTo>
                  <a:pt x="1378" y="5814"/>
                </a:lnTo>
                <a:cubicBezTo>
                  <a:pt x="1378" y="6206"/>
                  <a:pt x="1378" y="6206"/>
                  <a:pt x="1378" y="6206"/>
                </a:cubicBezTo>
                <a:cubicBezTo>
                  <a:pt x="1378" y="6213"/>
                  <a:pt x="1378" y="6213"/>
                  <a:pt x="1371" y="6219"/>
                </a:cubicBezTo>
                <a:cubicBezTo>
                  <a:pt x="1378" y="6219"/>
                  <a:pt x="1378" y="6226"/>
                  <a:pt x="1378" y="6226"/>
                </a:cubicBezTo>
                <a:cubicBezTo>
                  <a:pt x="1378" y="6294"/>
                  <a:pt x="1378" y="6294"/>
                  <a:pt x="1378" y="6294"/>
                </a:cubicBezTo>
                <a:cubicBezTo>
                  <a:pt x="1364" y="6327"/>
                  <a:pt x="1337" y="6348"/>
                  <a:pt x="1303" y="6354"/>
                </a:cubicBezTo>
                <a:cubicBezTo>
                  <a:pt x="1303" y="5740"/>
                  <a:pt x="1303" y="5740"/>
                  <a:pt x="1303" y="5740"/>
                </a:cubicBezTo>
                <a:cubicBezTo>
                  <a:pt x="1310" y="5733"/>
                  <a:pt x="1317" y="5733"/>
                  <a:pt x="1324" y="5726"/>
                </a:cubicBezTo>
                <a:cubicBezTo>
                  <a:pt x="1324" y="5774"/>
                  <a:pt x="1351" y="5801"/>
                  <a:pt x="1378" y="5814"/>
                </a:cubicBezTo>
                <a:close/>
                <a:moveTo>
                  <a:pt x="1378" y="6348"/>
                </a:moveTo>
                <a:lnTo>
                  <a:pt x="1378" y="6348"/>
                </a:lnTo>
                <a:cubicBezTo>
                  <a:pt x="1364" y="6354"/>
                  <a:pt x="1357" y="6361"/>
                  <a:pt x="1351" y="6368"/>
                </a:cubicBezTo>
                <a:cubicBezTo>
                  <a:pt x="1357" y="6395"/>
                  <a:pt x="1364" y="6402"/>
                  <a:pt x="1378" y="6395"/>
                </a:cubicBezTo>
                <a:cubicBezTo>
                  <a:pt x="1378" y="6348"/>
                  <a:pt x="1378" y="6348"/>
                  <a:pt x="1378" y="6348"/>
                </a:cubicBezTo>
                <a:close/>
                <a:moveTo>
                  <a:pt x="1378" y="6415"/>
                </a:moveTo>
                <a:lnTo>
                  <a:pt x="1378" y="6415"/>
                </a:lnTo>
                <a:cubicBezTo>
                  <a:pt x="1378" y="6435"/>
                  <a:pt x="1378" y="6435"/>
                  <a:pt x="1378" y="6435"/>
                </a:cubicBezTo>
                <a:cubicBezTo>
                  <a:pt x="1378" y="6429"/>
                  <a:pt x="1378" y="6422"/>
                  <a:pt x="1371" y="6415"/>
                </a:cubicBezTo>
                <a:cubicBezTo>
                  <a:pt x="1378" y="6415"/>
                  <a:pt x="1378" y="6415"/>
                  <a:pt x="1378" y="6415"/>
                </a:cubicBezTo>
                <a:close/>
                <a:moveTo>
                  <a:pt x="1378" y="6557"/>
                </a:moveTo>
                <a:lnTo>
                  <a:pt x="1378" y="6557"/>
                </a:lnTo>
                <a:cubicBezTo>
                  <a:pt x="1378" y="6658"/>
                  <a:pt x="1378" y="6658"/>
                  <a:pt x="1378" y="6658"/>
                </a:cubicBezTo>
                <a:cubicBezTo>
                  <a:pt x="1357" y="6658"/>
                  <a:pt x="1337" y="6658"/>
                  <a:pt x="1317" y="6658"/>
                </a:cubicBezTo>
                <a:cubicBezTo>
                  <a:pt x="1317" y="6631"/>
                  <a:pt x="1344" y="6638"/>
                  <a:pt x="1364" y="6631"/>
                </a:cubicBezTo>
                <a:cubicBezTo>
                  <a:pt x="1351" y="6611"/>
                  <a:pt x="1337" y="6591"/>
                  <a:pt x="1337" y="6557"/>
                </a:cubicBezTo>
                <a:cubicBezTo>
                  <a:pt x="1378" y="6557"/>
                  <a:pt x="1378" y="6557"/>
                  <a:pt x="1378" y="6557"/>
                </a:cubicBezTo>
                <a:close/>
                <a:moveTo>
                  <a:pt x="1378" y="6915"/>
                </a:moveTo>
                <a:lnTo>
                  <a:pt x="1378" y="6915"/>
                </a:lnTo>
                <a:cubicBezTo>
                  <a:pt x="1378" y="7563"/>
                  <a:pt x="1378" y="7563"/>
                  <a:pt x="1378" y="7563"/>
                </a:cubicBezTo>
                <a:cubicBezTo>
                  <a:pt x="1357" y="7556"/>
                  <a:pt x="1330" y="7536"/>
                  <a:pt x="1303" y="7529"/>
                </a:cubicBezTo>
                <a:cubicBezTo>
                  <a:pt x="1303" y="6901"/>
                  <a:pt x="1303" y="6901"/>
                  <a:pt x="1303" y="6901"/>
                </a:cubicBezTo>
                <a:cubicBezTo>
                  <a:pt x="1344" y="6901"/>
                  <a:pt x="1364" y="6908"/>
                  <a:pt x="1378" y="6915"/>
                </a:cubicBezTo>
                <a:close/>
                <a:moveTo>
                  <a:pt x="1378" y="7624"/>
                </a:moveTo>
                <a:lnTo>
                  <a:pt x="1378" y="7624"/>
                </a:lnTo>
                <a:cubicBezTo>
                  <a:pt x="1378" y="8083"/>
                  <a:pt x="1378" y="8083"/>
                  <a:pt x="1378" y="8083"/>
                </a:cubicBezTo>
                <a:cubicBezTo>
                  <a:pt x="1371" y="8076"/>
                  <a:pt x="1371" y="8070"/>
                  <a:pt x="1364" y="8063"/>
                </a:cubicBezTo>
                <a:cubicBezTo>
                  <a:pt x="1351" y="8090"/>
                  <a:pt x="1330" y="8097"/>
                  <a:pt x="1303" y="8090"/>
                </a:cubicBezTo>
                <a:cubicBezTo>
                  <a:pt x="1303" y="7881"/>
                  <a:pt x="1303" y="7881"/>
                  <a:pt x="1303" y="7881"/>
                </a:cubicBezTo>
                <a:cubicBezTo>
                  <a:pt x="1317" y="7881"/>
                  <a:pt x="1330" y="7887"/>
                  <a:pt x="1337" y="7894"/>
                </a:cubicBezTo>
                <a:cubicBezTo>
                  <a:pt x="1324" y="7874"/>
                  <a:pt x="1317" y="7840"/>
                  <a:pt x="1324" y="7793"/>
                </a:cubicBezTo>
                <a:cubicBezTo>
                  <a:pt x="1317" y="7799"/>
                  <a:pt x="1310" y="7799"/>
                  <a:pt x="1303" y="7799"/>
                </a:cubicBezTo>
                <a:cubicBezTo>
                  <a:pt x="1303" y="7664"/>
                  <a:pt x="1303" y="7664"/>
                  <a:pt x="1303" y="7664"/>
                </a:cubicBezTo>
                <a:cubicBezTo>
                  <a:pt x="1324" y="7651"/>
                  <a:pt x="1357" y="7644"/>
                  <a:pt x="1378" y="7624"/>
                </a:cubicBezTo>
                <a:close/>
                <a:moveTo>
                  <a:pt x="1378" y="8178"/>
                </a:moveTo>
                <a:lnTo>
                  <a:pt x="1378" y="8178"/>
                </a:lnTo>
                <a:cubicBezTo>
                  <a:pt x="1378" y="8198"/>
                  <a:pt x="1378" y="8198"/>
                  <a:pt x="1378" y="8198"/>
                </a:cubicBezTo>
                <a:lnTo>
                  <a:pt x="1371" y="8191"/>
                </a:lnTo>
                <a:cubicBezTo>
                  <a:pt x="1371" y="8184"/>
                  <a:pt x="1371" y="8178"/>
                  <a:pt x="1378" y="8178"/>
                </a:cubicBezTo>
                <a:close/>
                <a:moveTo>
                  <a:pt x="1378" y="8265"/>
                </a:moveTo>
                <a:lnTo>
                  <a:pt x="1378" y="8265"/>
                </a:lnTo>
                <a:cubicBezTo>
                  <a:pt x="1378" y="9211"/>
                  <a:pt x="1378" y="9211"/>
                  <a:pt x="1378" y="9211"/>
                </a:cubicBezTo>
                <a:cubicBezTo>
                  <a:pt x="1378" y="9217"/>
                  <a:pt x="1378" y="9223"/>
                  <a:pt x="1378" y="9230"/>
                </a:cubicBezTo>
                <a:cubicBezTo>
                  <a:pt x="1378" y="9378"/>
                  <a:pt x="1378" y="9378"/>
                  <a:pt x="1378" y="9378"/>
                </a:cubicBezTo>
                <a:cubicBezTo>
                  <a:pt x="1378" y="9547"/>
                  <a:pt x="1378" y="9547"/>
                  <a:pt x="1378" y="9547"/>
                </a:cubicBezTo>
                <a:cubicBezTo>
                  <a:pt x="1351" y="9581"/>
                  <a:pt x="1324" y="9615"/>
                  <a:pt x="1324" y="9669"/>
                </a:cubicBezTo>
                <a:cubicBezTo>
                  <a:pt x="1317" y="9669"/>
                  <a:pt x="1310" y="9669"/>
                  <a:pt x="1303" y="9669"/>
                </a:cubicBezTo>
                <a:cubicBezTo>
                  <a:pt x="1303" y="9547"/>
                  <a:pt x="1303" y="9547"/>
                  <a:pt x="1303" y="9547"/>
                </a:cubicBezTo>
                <a:cubicBezTo>
                  <a:pt x="1317" y="9547"/>
                  <a:pt x="1330" y="9547"/>
                  <a:pt x="1351" y="9547"/>
                </a:cubicBezTo>
                <a:cubicBezTo>
                  <a:pt x="1357" y="9507"/>
                  <a:pt x="1330" y="9493"/>
                  <a:pt x="1303" y="9487"/>
                </a:cubicBezTo>
                <a:cubicBezTo>
                  <a:pt x="1303" y="8758"/>
                  <a:pt x="1303" y="8758"/>
                  <a:pt x="1303" y="8758"/>
                </a:cubicBezTo>
                <a:cubicBezTo>
                  <a:pt x="1310" y="8752"/>
                  <a:pt x="1317" y="8752"/>
                  <a:pt x="1317" y="8752"/>
                </a:cubicBezTo>
                <a:cubicBezTo>
                  <a:pt x="1317" y="8718"/>
                  <a:pt x="1344" y="8711"/>
                  <a:pt x="1344" y="8684"/>
                </a:cubicBezTo>
                <a:cubicBezTo>
                  <a:pt x="1330" y="8684"/>
                  <a:pt x="1317" y="8684"/>
                  <a:pt x="1303" y="8691"/>
                </a:cubicBezTo>
                <a:cubicBezTo>
                  <a:pt x="1303" y="8225"/>
                  <a:pt x="1303" y="8225"/>
                  <a:pt x="1303" y="8225"/>
                </a:cubicBezTo>
                <a:cubicBezTo>
                  <a:pt x="1337" y="8232"/>
                  <a:pt x="1357" y="8245"/>
                  <a:pt x="1378" y="8265"/>
                </a:cubicBezTo>
                <a:close/>
                <a:moveTo>
                  <a:pt x="1303" y="7651"/>
                </a:moveTo>
                <a:lnTo>
                  <a:pt x="1303" y="7651"/>
                </a:lnTo>
                <a:cubicBezTo>
                  <a:pt x="1317" y="7631"/>
                  <a:pt x="1330" y="7617"/>
                  <a:pt x="1303" y="7604"/>
                </a:cubicBezTo>
                <a:cubicBezTo>
                  <a:pt x="1303" y="7651"/>
                  <a:pt x="1303" y="7651"/>
                  <a:pt x="1303" y="7651"/>
                </a:cubicBezTo>
                <a:close/>
                <a:moveTo>
                  <a:pt x="1303" y="6786"/>
                </a:moveTo>
                <a:lnTo>
                  <a:pt x="1303" y="6786"/>
                </a:lnTo>
                <a:cubicBezTo>
                  <a:pt x="1303" y="6719"/>
                  <a:pt x="1303" y="6719"/>
                  <a:pt x="1303" y="6719"/>
                </a:cubicBezTo>
                <a:cubicBezTo>
                  <a:pt x="1317" y="6739"/>
                  <a:pt x="1324" y="6759"/>
                  <a:pt x="1324" y="6786"/>
                </a:cubicBezTo>
                <a:cubicBezTo>
                  <a:pt x="1317" y="6786"/>
                  <a:pt x="1310" y="6786"/>
                  <a:pt x="1303" y="6786"/>
                </a:cubicBezTo>
                <a:close/>
                <a:moveTo>
                  <a:pt x="1303" y="230"/>
                </a:moveTo>
                <a:lnTo>
                  <a:pt x="1303" y="230"/>
                </a:lnTo>
                <a:cubicBezTo>
                  <a:pt x="1303" y="101"/>
                  <a:pt x="1303" y="101"/>
                  <a:pt x="1303" y="101"/>
                </a:cubicBezTo>
                <a:cubicBezTo>
                  <a:pt x="1330" y="101"/>
                  <a:pt x="1337" y="128"/>
                  <a:pt x="1364" y="128"/>
                </a:cubicBezTo>
                <a:cubicBezTo>
                  <a:pt x="1351" y="169"/>
                  <a:pt x="1324" y="196"/>
                  <a:pt x="1303" y="230"/>
                </a:cubicBezTo>
                <a:close/>
                <a:moveTo>
                  <a:pt x="1303" y="101"/>
                </a:moveTo>
                <a:lnTo>
                  <a:pt x="1303" y="101"/>
                </a:lnTo>
                <a:cubicBezTo>
                  <a:pt x="1303" y="230"/>
                  <a:pt x="1303" y="230"/>
                  <a:pt x="1303" y="230"/>
                </a:cubicBezTo>
                <a:cubicBezTo>
                  <a:pt x="1276" y="264"/>
                  <a:pt x="1256" y="297"/>
                  <a:pt x="1290" y="372"/>
                </a:cubicBezTo>
                <a:cubicBezTo>
                  <a:pt x="1270" y="378"/>
                  <a:pt x="1256" y="378"/>
                  <a:pt x="1236" y="372"/>
                </a:cubicBezTo>
                <a:cubicBezTo>
                  <a:pt x="1236" y="162"/>
                  <a:pt x="1236" y="162"/>
                  <a:pt x="1236" y="162"/>
                </a:cubicBezTo>
                <a:cubicBezTo>
                  <a:pt x="1270" y="176"/>
                  <a:pt x="1290" y="169"/>
                  <a:pt x="1290" y="101"/>
                </a:cubicBezTo>
                <a:cubicBezTo>
                  <a:pt x="1297" y="101"/>
                  <a:pt x="1303" y="101"/>
                  <a:pt x="1303" y="101"/>
                </a:cubicBezTo>
                <a:close/>
                <a:moveTo>
                  <a:pt x="1303" y="2181"/>
                </a:moveTo>
                <a:lnTo>
                  <a:pt x="1303" y="2181"/>
                </a:lnTo>
                <a:cubicBezTo>
                  <a:pt x="1303" y="2188"/>
                  <a:pt x="1303" y="2188"/>
                  <a:pt x="1303" y="2188"/>
                </a:cubicBezTo>
                <a:lnTo>
                  <a:pt x="1303" y="2181"/>
                </a:lnTo>
                <a:close/>
                <a:moveTo>
                  <a:pt x="1303" y="2776"/>
                </a:moveTo>
                <a:lnTo>
                  <a:pt x="1303" y="2776"/>
                </a:lnTo>
                <a:cubicBezTo>
                  <a:pt x="1303" y="3005"/>
                  <a:pt x="1303" y="3005"/>
                  <a:pt x="1303" y="3005"/>
                </a:cubicBezTo>
                <a:cubicBezTo>
                  <a:pt x="1276" y="3032"/>
                  <a:pt x="1256" y="3052"/>
                  <a:pt x="1236" y="3079"/>
                </a:cubicBezTo>
                <a:cubicBezTo>
                  <a:pt x="1236" y="2944"/>
                  <a:pt x="1236" y="2944"/>
                  <a:pt x="1236" y="2944"/>
                </a:cubicBezTo>
                <a:cubicBezTo>
                  <a:pt x="1236" y="2938"/>
                  <a:pt x="1243" y="2938"/>
                  <a:pt x="1243" y="2931"/>
                </a:cubicBezTo>
                <a:cubicBezTo>
                  <a:pt x="1236" y="2931"/>
                  <a:pt x="1236" y="2931"/>
                  <a:pt x="1236" y="2931"/>
                </a:cubicBezTo>
                <a:cubicBezTo>
                  <a:pt x="1236" y="2836"/>
                  <a:pt x="1236" y="2836"/>
                  <a:pt x="1236" y="2836"/>
                </a:cubicBezTo>
                <a:cubicBezTo>
                  <a:pt x="1256" y="2843"/>
                  <a:pt x="1263" y="2857"/>
                  <a:pt x="1270" y="2870"/>
                </a:cubicBezTo>
                <a:cubicBezTo>
                  <a:pt x="1276" y="2843"/>
                  <a:pt x="1283" y="2816"/>
                  <a:pt x="1283" y="2789"/>
                </a:cubicBezTo>
                <a:cubicBezTo>
                  <a:pt x="1290" y="2782"/>
                  <a:pt x="1297" y="2776"/>
                  <a:pt x="1303" y="2776"/>
                </a:cubicBezTo>
                <a:close/>
                <a:moveTo>
                  <a:pt x="1303" y="4126"/>
                </a:moveTo>
                <a:lnTo>
                  <a:pt x="1303" y="4126"/>
                </a:lnTo>
                <a:cubicBezTo>
                  <a:pt x="1303" y="4484"/>
                  <a:pt x="1303" y="4484"/>
                  <a:pt x="1303" y="4484"/>
                </a:cubicBezTo>
                <a:cubicBezTo>
                  <a:pt x="1290" y="4504"/>
                  <a:pt x="1263" y="4511"/>
                  <a:pt x="1236" y="4518"/>
                </a:cubicBezTo>
                <a:cubicBezTo>
                  <a:pt x="1236" y="4166"/>
                  <a:pt x="1236" y="4166"/>
                  <a:pt x="1236" y="4166"/>
                </a:cubicBezTo>
                <a:lnTo>
                  <a:pt x="1243" y="4166"/>
                </a:lnTo>
                <a:cubicBezTo>
                  <a:pt x="1263" y="4153"/>
                  <a:pt x="1283" y="4139"/>
                  <a:pt x="1303" y="4126"/>
                </a:cubicBezTo>
                <a:close/>
                <a:moveTo>
                  <a:pt x="1303" y="5152"/>
                </a:moveTo>
                <a:lnTo>
                  <a:pt x="1303" y="5152"/>
                </a:lnTo>
                <a:cubicBezTo>
                  <a:pt x="1303" y="5693"/>
                  <a:pt x="1303" y="5693"/>
                  <a:pt x="1303" y="5693"/>
                </a:cubicBezTo>
                <a:cubicBezTo>
                  <a:pt x="1283" y="5699"/>
                  <a:pt x="1256" y="5706"/>
                  <a:pt x="1236" y="5713"/>
                </a:cubicBezTo>
                <a:cubicBezTo>
                  <a:pt x="1236" y="5335"/>
                  <a:pt x="1236" y="5335"/>
                  <a:pt x="1236" y="5335"/>
                </a:cubicBezTo>
                <a:cubicBezTo>
                  <a:pt x="1256" y="5274"/>
                  <a:pt x="1276" y="5213"/>
                  <a:pt x="1303" y="5152"/>
                </a:cubicBezTo>
                <a:close/>
                <a:moveTo>
                  <a:pt x="1303" y="5740"/>
                </a:moveTo>
                <a:lnTo>
                  <a:pt x="1303" y="5740"/>
                </a:lnTo>
                <a:cubicBezTo>
                  <a:pt x="1303" y="6354"/>
                  <a:pt x="1303" y="6354"/>
                  <a:pt x="1303" y="6354"/>
                </a:cubicBezTo>
                <a:cubicBezTo>
                  <a:pt x="1283" y="6361"/>
                  <a:pt x="1263" y="6361"/>
                  <a:pt x="1236" y="6348"/>
                </a:cubicBezTo>
                <a:cubicBezTo>
                  <a:pt x="1236" y="5760"/>
                  <a:pt x="1236" y="5760"/>
                  <a:pt x="1236" y="5760"/>
                </a:cubicBezTo>
                <a:cubicBezTo>
                  <a:pt x="1256" y="5760"/>
                  <a:pt x="1283" y="5753"/>
                  <a:pt x="1303" y="5740"/>
                </a:cubicBezTo>
                <a:close/>
                <a:moveTo>
                  <a:pt x="1303" y="6719"/>
                </a:moveTo>
                <a:lnTo>
                  <a:pt x="1303" y="6719"/>
                </a:lnTo>
                <a:cubicBezTo>
                  <a:pt x="1303" y="6786"/>
                  <a:pt x="1303" y="6786"/>
                  <a:pt x="1303" y="6786"/>
                </a:cubicBezTo>
                <a:cubicBezTo>
                  <a:pt x="1283" y="6780"/>
                  <a:pt x="1263" y="6773"/>
                  <a:pt x="1249" y="6759"/>
                </a:cubicBezTo>
                <a:cubicBezTo>
                  <a:pt x="1249" y="6908"/>
                  <a:pt x="1249" y="6908"/>
                  <a:pt x="1249" y="6908"/>
                </a:cubicBezTo>
                <a:cubicBezTo>
                  <a:pt x="1270" y="6908"/>
                  <a:pt x="1290" y="6901"/>
                  <a:pt x="1303" y="6901"/>
                </a:cubicBezTo>
                <a:cubicBezTo>
                  <a:pt x="1303" y="7529"/>
                  <a:pt x="1303" y="7529"/>
                  <a:pt x="1303" y="7529"/>
                </a:cubicBezTo>
                <a:cubicBezTo>
                  <a:pt x="1283" y="7529"/>
                  <a:pt x="1256" y="7543"/>
                  <a:pt x="1249" y="7597"/>
                </a:cubicBezTo>
                <a:cubicBezTo>
                  <a:pt x="1243" y="7597"/>
                  <a:pt x="1243" y="7597"/>
                  <a:pt x="1236" y="7590"/>
                </a:cubicBezTo>
                <a:cubicBezTo>
                  <a:pt x="1236" y="7462"/>
                  <a:pt x="1236" y="7462"/>
                  <a:pt x="1236" y="7462"/>
                </a:cubicBezTo>
                <a:cubicBezTo>
                  <a:pt x="1249" y="7455"/>
                  <a:pt x="1256" y="7455"/>
                  <a:pt x="1276" y="7448"/>
                </a:cubicBezTo>
                <a:cubicBezTo>
                  <a:pt x="1270" y="7388"/>
                  <a:pt x="1229" y="7374"/>
                  <a:pt x="1276" y="7327"/>
                </a:cubicBezTo>
                <a:cubicBezTo>
                  <a:pt x="1263" y="7334"/>
                  <a:pt x="1249" y="7340"/>
                  <a:pt x="1236" y="7347"/>
                </a:cubicBezTo>
                <a:cubicBezTo>
                  <a:pt x="1236" y="6678"/>
                  <a:pt x="1236" y="6678"/>
                  <a:pt x="1236" y="6678"/>
                </a:cubicBezTo>
                <a:cubicBezTo>
                  <a:pt x="1263" y="6685"/>
                  <a:pt x="1290" y="6699"/>
                  <a:pt x="1303" y="6719"/>
                </a:cubicBezTo>
                <a:close/>
                <a:moveTo>
                  <a:pt x="1303" y="7604"/>
                </a:moveTo>
                <a:lnTo>
                  <a:pt x="1303" y="7604"/>
                </a:lnTo>
                <a:cubicBezTo>
                  <a:pt x="1303" y="7604"/>
                  <a:pt x="1303" y="7597"/>
                  <a:pt x="1297" y="7597"/>
                </a:cubicBezTo>
                <a:cubicBezTo>
                  <a:pt x="1229" y="7671"/>
                  <a:pt x="1276" y="7766"/>
                  <a:pt x="1236" y="7860"/>
                </a:cubicBezTo>
                <a:cubicBezTo>
                  <a:pt x="1236" y="8070"/>
                  <a:pt x="1236" y="8070"/>
                  <a:pt x="1236" y="8070"/>
                </a:cubicBezTo>
                <a:cubicBezTo>
                  <a:pt x="1256" y="8076"/>
                  <a:pt x="1283" y="8090"/>
                  <a:pt x="1303" y="8090"/>
                </a:cubicBezTo>
                <a:cubicBezTo>
                  <a:pt x="1303" y="7881"/>
                  <a:pt x="1303" y="7881"/>
                  <a:pt x="1303" y="7881"/>
                </a:cubicBezTo>
                <a:cubicBezTo>
                  <a:pt x="1297" y="7874"/>
                  <a:pt x="1283" y="7874"/>
                  <a:pt x="1270" y="7867"/>
                </a:cubicBezTo>
                <a:cubicBezTo>
                  <a:pt x="1270" y="7847"/>
                  <a:pt x="1270" y="7820"/>
                  <a:pt x="1303" y="7799"/>
                </a:cubicBezTo>
                <a:cubicBezTo>
                  <a:pt x="1303" y="7664"/>
                  <a:pt x="1303" y="7664"/>
                  <a:pt x="1303" y="7664"/>
                </a:cubicBezTo>
                <a:cubicBezTo>
                  <a:pt x="1303" y="7664"/>
                  <a:pt x="1303" y="7671"/>
                  <a:pt x="1297" y="7671"/>
                </a:cubicBezTo>
                <a:cubicBezTo>
                  <a:pt x="1297" y="7664"/>
                  <a:pt x="1303" y="7658"/>
                  <a:pt x="1303" y="7651"/>
                </a:cubicBezTo>
                <a:cubicBezTo>
                  <a:pt x="1303" y="7604"/>
                  <a:pt x="1303" y="7604"/>
                  <a:pt x="1303" y="7604"/>
                </a:cubicBezTo>
                <a:close/>
                <a:moveTo>
                  <a:pt x="1303" y="8225"/>
                </a:moveTo>
                <a:lnTo>
                  <a:pt x="1303" y="8225"/>
                </a:lnTo>
                <a:cubicBezTo>
                  <a:pt x="1303" y="8691"/>
                  <a:pt x="1303" y="8691"/>
                  <a:pt x="1303" y="8691"/>
                </a:cubicBezTo>
                <a:cubicBezTo>
                  <a:pt x="1270" y="8704"/>
                  <a:pt x="1236" y="8738"/>
                  <a:pt x="1243" y="8664"/>
                </a:cubicBezTo>
                <a:lnTo>
                  <a:pt x="1236" y="8664"/>
                </a:lnTo>
                <a:cubicBezTo>
                  <a:pt x="1236" y="8353"/>
                  <a:pt x="1236" y="8353"/>
                  <a:pt x="1236" y="8353"/>
                </a:cubicBezTo>
                <a:cubicBezTo>
                  <a:pt x="1263" y="8313"/>
                  <a:pt x="1283" y="8272"/>
                  <a:pt x="1290" y="8218"/>
                </a:cubicBezTo>
                <a:cubicBezTo>
                  <a:pt x="1297" y="8218"/>
                  <a:pt x="1303" y="8218"/>
                  <a:pt x="1303" y="8225"/>
                </a:cubicBezTo>
                <a:close/>
                <a:moveTo>
                  <a:pt x="1303" y="8758"/>
                </a:moveTo>
                <a:lnTo>
                  <a:pt x="1303" y="8758"/>
                </a:lnTo>
                <a:cubicBezTo>
                  <a:pt x="1303" y="9487"/>
                  <a:pt x="1303" y="9487"/>
                  <a:pt x="1303" y="9487"/>
                </a:cubicBezTo>
                <a:cubicBezTo>
                  <a:pt x="1290" y="9480"/>
                  <a:pt x="1270" y="9480"/>
                  <a:pt x="1249" y="9473"/>
                </a:cubicBezTo>
                <a:cubicBezTo>
                  <a:pt x="1310" y="9406"/>
                  <a:pt x="1216" y="9331"/>
                  <a:pt x="1276" y="9250"/>
                </a:cubicBezTo>
                <a:cubicBezTo>
                  <a:pt x="1270" y="9250"/>
                  <a:pt x="1263" y="9257"/>
                  <a:pt x="1256" y="9257"/>
                </a:cubicBezTo>
                <a:cubicBezTo>
                  <a:pt x="1263" y="9257"/>
                  <a:pt x="1263" y="9264"/>
                  <a:pt x="1263" y="9264"/>
                </a:cubicBezTo>
                <a:cubicBezTo>
                  <a:pt x="1256" y="9264"/>
                  <a:pt x="1249" y="9264"/>
                  <a:pt x="1243" y="9270"/>
                </a:cubicBezTo>
                <a:cubicBezTo>
                  <a:pt x="1243" y="9270"/>
                  <a:pt x="1236" y="9270"/>
                  <a:pt x="1236" y="9277"/>
                </a:cubicBezTo>
                <a:cubicBezTo>
                  <a:pt x="1236" y="8785"/>
                  <a:pt x="1236" y="8785"/>
                  <a:pt x="1236" y="8785"/>
                </a:cubicBezTo>
                <a:cubicBezTo>
                  <a:pt x="1263" y="8779"/>
                  <a:pt x="1283" y="8765"/>
                  <a:pt x="1303" y="8758"/>
                </a:cubicBezTo>
                <a:close/>
                <a:moveTo>
                  <a:pt x="1303" y="9547"/>
                </a:moveTo>
                <a:lnTo>
                  <a:pt x="1303" y="9547"/>
                </a:lnTo>
                <a:cubicBezTo>
                  <a:pt x="1303" y="9669"/>
                  <a:pt x="1303" y="9669"/>
                  <a:pt x="1303" y="9669"/>
                </a:cubicBezTo>
                <a:cubicBezTo>
                  <a:pt x="1297" y="9662"/>
                  <a:pt x="1290" y="9655"/>
                  <a:pt x="1283" y="9655"/>
                </a:cubicBezTo>
                <a:cubicBezTo>
                  <a:pt x="1276" y="9662"/>
                  <a:pt x="1270" y="9669"/>
                  <a:pt x="1263" y="9669"/>
                </a:cubicBezTo>
                <a:cubicBezTo>
                  <a:pt x="1263" y="9676"/>
                  <a:pt x="1263" y="9676"/>
                  <a:pt x="1263" y="9676"/>
                </a:cubicBezTo>
                <a:cubicBezTo>
                  <a:pt x="1236" y="9676"/>
                  <a:pt x="1236" y="9676"/>
                  <a:pt x="1236" y="9676"/>
                </a:cubicBezTo>
                <a:cubicBezTo>
                  <a:pt x="1236" y="9608"/>
                  <a:pt x="1236" y="9608"/>
                  <a:pt x="1236" y="9608"/>
                </a:cubicBezTo>
                <a:cubicBezTo>
                  <a:pt x="1243" y="9615"/>
                  <a:pt x="1256" y="9615"/>
                  <a:pt x="1263" y="9622"/>
                </a:cubicBezTo>
                <a:cubicBezTo>
                  <a:pt x="1249" y="9595"/>
                  <a:pt x="1263" y="9561"/>
                  <a:pt x="1303" y="9547"/>
                </a:cubicBezTo>
                <a:close/>
                <a:moveTo>
                  <a:pt x="1236" y="4072"/>
                </a:moveTo>
                <a:lnTo>
                  <a:pt x="1236" y="4072"/>
                </a:lnTo>
                <a:cubicBezTo>
                  <a:pt x="1236" y="4031"/>
                  <a:pt x="1236" y="4031"/>
                  <a:pt x="1236" y="4031"/>
                </a:cubicBezTo>
                <a:cubicBezTo>
                  <a:pt x="1256" y="4052"/>
                  <a:pt x="1249" y="4065"/>
                  <a:pt x="1236" y="4072"/>
                </a:cubicBezTo>
                <a:close/>
                <a:moveTo>
                  <a:pt x="1236" y="2613"/>
                </a:moveTo>
                <a:lnTo>
                  <a:pt x="1236" y="2613"/>
                </a:lnTo>
                <a:cubicBezTo>
                  <a:pt x="1236" y="2526"/>
                  <a:pt x="1236" y="2526"/>
                  <a:pt x="1236" y="2526"/>
                </a:cubicBezTo>
                <a:cubicBezTo>
                  <a:pt x="1256" y="2526"/>
                  <a:pt x="1276" y="2532"/>
                  <a:pt x="1297" y="2539"/>
                </a:cubicBezTo>
                <a:cubicBezTo>
                  <a:pt x="1310" y="2593"/>
                  <a:pt x="1276" y="2607"/>
                  <a:pt x="1236" y="2613"/>
                </a:cubicBezTo>
                <a:close/>
                <a:moveTo>
                  <a:pt x="1236" y="162"/>
                </a:moveTo>
                <a:lnTo>
                  <a:pt x="1236" y="162"/>
                </a:lnTo>
                <a:cubicBezTo>
                  <a:pt x="1236" y="372"/>
                  <a:pt x="1236" y="372"/>
                  <a:pt x="1236" y="372"/>
                </a:cubicBezTo>
                <a:cubicBezTo>
                  <a:pt x="1209" y="372"/>
                  <a:pt x="1189" y="365"/>
                  <a:pt x="1175" y="351"/>
                </a:cubicBezTo>
                <a:cubicBezTo>
                  <a:pt x="1175" y="345"/>
                  <a:pt x="1175" y="345"/>
                  <a:pt x="1175" y="345"/>
                </a:cubicBezTo>
                <a:cubicBezTo>
                  <a:pt x="1222" y="304"/>
                  <a:pt x="1202" y="291"/>
                  <a:pt x="1175" y="291"/>
                </a:cubicBezTo>
                <a:cubicBezTo>
                  <a:pt x="1175" y="135"/>
                  <a:pt x="1175" y="135"/>
                  <a:pt x="1175" y="135"/>
                </a:cubicBezTo>
                <a:cubicBezTo>
                  <a:pt x="1195" y="142"/>
                  <a:pt x="1216" y="155"/>
                  <a:pt x="1236" y="162"/>
                </a:cubicBezTo>
                <a:close/>
                <a:moveTo>
                  <a:pt x="1236" y="2526"/>
                </a:moveTo>
                <a:lnTo>
                  <a:pt x="1236" y="2526"/>
                </a:lnTo>
                <a:cubicBezTo>
                  <a:pt x="1236" y="2613"/>
                  <a:pt x="1236" y="2613"/>
                  <a:pt x="1236" y="2613"/>
                </a:cubicBezTo>
                <a:cubicBezTo>
                  <a:pt x="1216" y="2613"/>
                  <a:pt x="1195" y="2613"/>
                  <a:pt x="1175" y="2613"/>
                </a:cubicBezTo>
                <a:cubicBezTo>
                  <a:pt x="1182" y="2553"/>
                  <a:pt x="1202" y="2526"/>
                  <a:pt x="1236" y="2526"/>
                </a:cubicBezTo>
                <a:close/>
                <a:moveTo>
                  <a:pt x="1236" y="2836"/>
                </a:moveTo>
                <a:lnTo>
                  <a:pt x="1236" y="2836"/>
                </a:lnTo>
                <a:cubicBezTo>
                  <a:pt x="1236" y="2931"/>
                  <a:pt x="1236" y="2931"/>
                  <a:pt x="1236" y="2931"/>
                </a:cubicBezTo>
                <a:cubicBezTo>
                  <a:pt x="1202" y="2931"/>
                  <a:pt x="1202" y="2931"/>
                  <a:pt x="1202" y="2931"/>
                </a:cubicBezTo>
                <a:cubicBezTo>
                  <a:pt x="1202" y="2836"/>
                  <a:pt x="1202" y="2836"/>
                  <a:pt x="1202" y="2836"/>
                </a:cubicBezTo>
                <a:cubicBezTo>
                  <a:pt x="1216" y="2836"/>
                  <a:pt x="1229" y="2836"/>
                  <a:pt x="1236" y="2836"/>
                </a:cubicBezTo>
                <a:close/>
                <a:moveTo>
                  <a:pt x="1236" y="2944"/>
                </a:moveTo>
                <a:lnTo>
                  <a:pt x="1236" y="2944"/>
                </a:lnTo>
                <a:cubicBezTo>
                  <a:pt x="1236" y="3079"/>
                  <a:pt x="1236" y="3079"/>
                  <a:pt x="1236" y="3079"/>
                </a:cubicBezTo>
                <a:cubicBezTo>
                  <a:pt x="1216" y="3106"/>
                  <a:pt x="1202" y="3133"/>
                  <a:pt x="1202" y="3160"/>
                </a:cubicBezTo>
                <a:cubicBezTo>
                  <a:pt x="1189" y="3167"/>
                  <a:pt x="1182" y="3174"/>
                  <a:pt x="1175" y="3181"/>
                </a:cubicBezTo>
                <a:cubicBezTo>
                  <a:pt x="1175" y="3032"/>
                  <a:pt x="1175" y="3032"/>
                  <a:pt x="1175" y="3032"/>
                </a:cubicBezTo>
                <a:cubicBezTo>
                  <a:pt x="1175" y="3032"/>
                  <a:pt x="1175" y="3025"/>
                  <a:pt x="1182" y="3025"/>
                </a:cubicBezTo>
                <a:cubicBezTo>
                  <a:pt x="1175" y="3025"/>
                  <a:pt x="1175" y="3025"/>
                  <a:pt x="1175" y="3025"/>
                </a:cubicBezTo>
                <a:cubicBezTo>
                  <a:pt x="1175" y="2938"/>
                  <a:pt x="1175" y="2938"/>
                  <a:pt x="1175" y="2938"/>
                </a:cubicBezTo>
                <a:cubicBezTo>
                  <a:pt x="1175" y="2944"/>
                  <a:pt x="1175" y="2944"/>
                  <a:pt x="1175" y="2944"/>
                </a:cubicBezTo>
                <a:cubicBezTo>
                  <a:pt x="1195" y="2944"/>
                  <a:pt x="1216" y="2938"/>
                  <a:pt x="1236" y="2944"/>
                </a:cubicBezTo>
                <a:close/>
                <a:moveTo>
                  <a:pt x="1236" y="4031"/>
                </a:moveTo>
                <a:lnTo>
                  <a:pt x="1236" y="4031"/>
                </a:lnTo>
                <a:cubicBezTo>
                  <a:pt x="1236" y="4072"/>
                  <a:pt x="1236" y="4072"/>
                  <a:pt x="1236" y="4072"/>
                </a:cubicBezTo>
                <a:cubicBezTo>
                  <a:pt x="1222" y="4085"/>
                  <a:pt x="1195" y="4106"/>
                  <a:pt x="1202" y="4146"/>
                </a:cubicBezTo>
                <a:cubicBezTo>
                  <a:pt x="1216" y="4160"/>
                  <a:pt x="1229" y="4166"/>
                  <a:pt x="1236" y="4166"/>
                </a:cubicBezTo>
                <a:cubicBezTo>
                  <a:pt x="1236" y="4518"/>
                  <a:pt x="1236" y="4518"/>
                  <a:pt x="1236" y="4518"/>
                </a:cubicBezTo>
                <a:cubicBezTo>
                  <a:pt x="1216" y="4531"/>
                  <a:pt x="1195" y="4545"/>
                  <a:pt x="1195" y="4572"/>
                </a:cubicBezTo>
                <a:cubicBezTo>
                  <a:pt x="1182" y="4579"/>
                  <a:pt x="1175" y="4579"/>
                  <a:pt x="1175" y="4579"/>
                </a:cubicBezTo>
                <a:cubicBezTo>
                  <a:pt x="1175" y="4193"/>
                  <a:pt x="1175" y="4193"/>
                  <a:pt x="1175" y="4193"/>
                </a:cubicBezTo>
                <a:cubicBezTo>
                  <a:pt x="1182" y="4166"/>
                  <a:pt x="1182" y="4139"/>
                  <a:pt x="1175" y="4119"/>
                </a:cubicBezTo>
                <a:cubicBezTo>
                  <a:pt x="1175" y="4025"/>
                  <a:pt x="1175" y="4025"/>
                  <a:pt x="1175" y="4025"/>
                </a:cubicBezTo>
                <a:cubicBezTo>
                  <a:pt x="1189" y="4018"/>
                  <a:pt x="1202" y="4018"/>
                  <a:pt x="1229" y="4018"/>
                </a:cubicBezTo>
                <a:cubicBezTo>
                  <a:pt x="1236" y="4025"/>
                  <a:pt x="1236" y="4025"/>
                  <a:pt x="1236" y="4031"/>
                </a:cubicBezTo>
                <a:close/>
                <a:moveTo>
                  <a:pt x="1236" y="5335"/>
                </a:moveTo>
                <a:lnTo>
                  <a:pt x="1236" y="5335"/>
                </a:lnTo>
                <a:cubicBezTo>
                  <a:pt x="1236" y="5713"/>
                  <a:pt x="1236" y="5713"/>
                  <a:pt x="1236" y="5713"/>
                </a:cubicBezTo>
                <a:cubicBezTo>
                  <a:pt x="1216" y="5726"/>
                  <a:pt x="1195" y="5733"/>
                  <a:pt x="1175" y="5747"/>
                </a:cubicBezTo>
                <a:cubicBezTo>
                  <a:pt x="1175" y="5605"/>
                  <a:pt x="1175" y="5605"/>
                  <a:pt x="1175" y="5605"/>
                </a:cubicBezTo>
                <a:cubicBezTo>
                  <a:pt x="1175" y="5605"/>
                  <a:pt x="1182" y="5598"/>
                  <a:pt x="1189" y="5598"/>
                </a:cubicBezTo>
                <a:cubicBezTo>
                  <a:pt x="1195" y="5510"/>
                  <a:pt x="1209" y="5423"/>
                  <a:pt x="1236" y="5335"/>
                </a:cubicBezTo>
                <a:close/>
                <a:moveTo>
                  <a:pt x="1236" y="5760"/>
                </a:moveTo>
                <a:lnTo>
                  <a:pt x="1236" y="5760"/>
                </a:lnTo>
                <a:cubicBezTo>
                  <a:pt x="1236" y="6348"/>
                  <a:pt x="1236" y="6348"/>
                  <a:pt x="1236" y="6348"/>
                </a:cubicBezTo>
                <a:cubicBezTo>
                  <a:pt x="1236" y="6348"/>
                  <a:pt x="1229" y="6348"/>
                  <a:pt x="1222" y="6341"/>
                </a:cubicBezTo>
                <a:cubicBezTo>
                  <a:pt x="1249" y="6422"/>
                  <a:pt x="1182" y="6402"/>
                  <a:pt x="1175" y="6442"/>
                </a:cubicBezTo>
                <a:cubicBezTo>
                  <a:pt x="1270" y="6483"/>
                  <a:pt x="1202" y="6543"/>
                  <a:pt x="1175" y="6591"/>
                </a:cubicBezTo>
                <a:cubicBezTo>
                  <a:pt x="1175" y="5760"/>
                  <a:pt x="1175" y="5760"/>
                  <a:pt x="1175" y="5760"/>
                </a:cubicBezTo>
                <a:cubicBezTo>
                  <a:pt x="1195" y="5767"/>
                  <a:pt x="1216" y="5767"/>
                  <a:pt x="1236" y="5760"/>
                </a:cubicBezTo>
                <a:close/>
                <a:moveTo>
                  <a:pt x="1236" y="6678"/>
                </a:moveTo>
                <a:lnTo>
                  <a:pt x="1236" y="6678"/>
                </a:lnTo>
                <a:cubicBezTo>
                  <a:pt x="1236" y="7347"/>
                  <a:pt x="1236" y="7347"/>
                  <a:pt x="1236" y="7347"/>
                </a:cubicBezTo>
                <a:cubicBezTo>
                  <a:pt x="1209" y="7354"/>
                  <a:pt x="1189" y="7354"/>
                  <a:pt x="1195" y="7300"/>
                </a:cubicBezTo>
                <a:cubicBezTo>
                  <a:pt x="1195" y="7307"/>
                  <a:pt x="1195" y="7307"/>
                  <a:pt x="1195" y="7307"/>
                </a:cubicBezTo>
                <a:cubicBezTo>
                  <a:pt x="1195" y="7381"/>
                  <a:pt x="1195" y="7381"/>
                  <a:pt x="1195" y="7381"/>
                </a:cubicBezTo>
                <a:cubicBezTo>
                  <a:pt x="1182" y="7381"/>
                  <a:pt x="1175" y="7381"/>
                  <a:pt x="1175" y="7381"/>
                </a:cubicBezTo>
                <a:cubicBezTo>
                  <a:pt x="1175" y="6888"/>
                  <a:pt x="1175" y="6888"/>
                  <a:pt x="1175" y="6888"/>
                </a:cubicBezTo>
                <a:cubicBezTo>
                  <a:pt x="1182" y="6854"/>
                  <a:pt x="1189" y="6827"/>
                  <a:pt x="1175" y="6813"/>
                </a:cubicBezTo>
                <a:cubicBezTo>
                  <a:pt x="1175" y="6638"/>
                  <a:pt x="1175" y="6638"/>
                  <a:pt x="1175" y="6638"/>
                </a:cubicBezTo>
                <a:cubicBezTo>
                  <a:pt x="1175" y="6665"/>
                  <a:pt x="1202" y="6672"/>
                  <a:pt x="1236" y="6678"/>
                </a:cubicBezTo>
                <a:close/>
                <a:moveTo>
                  <a:pt x="1236" y="7462"/>
                </a:moveTo>
                <a:lnTo>
                  <a:pt x="1236" y="7462"/>
                </a:lnTo>
                <a:cubicBezTo>
                  <a:pt x="1236" y="7590"/>
                  <a:pt x="1236" y="7590"/>
                  <a:pt x="1236" y="7590"/>
                </a:cubicBezTo>
                <a:cubicBezTo>
                  <a:pt x="1202" y="7563"/>
                  <a:pt x="1195" y="7496"/>
                  <a:pt x="1236" y="7462"/>
                </a:cubicBezTo>
                <a:close/>
                <a:moveTo>
                  <a:pt x="1236" y="7860"/>
                </a:moveTo>
                <a:lnTo>
                  <a:pt x="1236" y="7860"/>
                </a:lnTo>
                <a:cubicBezTo>
                  <a:pt x="1236" y="8070"/>
                  <a:pt x="1236" y="8070"/>
                  <a:pt x="1236" y="8070"/>
                </a:cubicBezTo>
                <a:cubicBezTo>
                  <a:pt x="1216" y="8063"/>
                  <a:pt x="1202" y="8063"/>
                  <a:pt x="1189" y="8083"/>
                </a:cubicBezTo>
                <a:cubicBezTo>
                  <a:pt x="1155" y="8076"/>
                  <a:pt x="1189" y="8063"/>
                  <a:pt x="1189" y="8036"/>
                </a:cubicBezTo>
                <a:cubicBezTo>
                  <a:pt x="1182" y="8036"/>
                  <a:pt x="1175" y="8036"/>
                  <a:pt x="1175" y="8036"/>
                </a:cubicBezTo>
                <a:cubicBezTo>
                  <a:pt x="1175" y="7840"/>
                  <a:pt x="1175" y="7840"/>
                  <a:pt x="1175" y="7840"/>
                </a:cubicBezTo>
                <a:cubicBezTo>
                  <a:pt x="1195" y="7847"/>
                  <a:pt x="1216" y="7854"/>
                  <a:pt x="1236" y="7860"/>
                </a:cubicBezTo>
                <a:close/>
                <a:moveTo>
                  <a:pt x="1236" y="8353"/>
                </a:moveTo>
                <a:lnTo>
                  <a:pt x="1236" y="8353"/>
                </a:lnTo>
                <a:cubicBezTo>
                  <a:pt x="1236" y="8664"/>
                  <a:pt x="1236" y="8664"/>
                  <a:pt x="1236" y="8664"/>
                </a:cubicBezTo>
                <a:cubicBezTo>
                  <a:pt x="1148" y="8671"/>
                  <a:pt x="1263" y="8738"/>
                  <a:pt x="1195" y="8758"/>
                </a:cubicBezTo>
                <a:cubicBezTo>
                  <a:pt x="1182" y="8758"/>
                  <a:pt x="1175" y="8758"/>
                  <a:pt x="1175" y="8758"/>
                </a:cubicBezTo>
                <a:cubicBezTo>
                  <a:pt x="1175" y="8387"/>
                  <a:pt x="1175" y="8387"/>
                  <a:pt x="1175" y="8387"/>
                </a:cubicBezTo>
                <a:cubicBezTo>
                  <a:pt x="1182" y="8394"/>
                  <a:pt x="1189" y="8407"/>
                  <a:pt x="1195" y="8414"/>
                </a:cubicBezTo>
                <a:cubicBezTo>
                  <a:pt x="1209" y="8394"/>
                  <a:pt x="1222" y="8380"/>
                  <a:pt x="1236" y="8353"/>
                </a:cubicBezTo>
                <a:close/>
                <a:moveTo>
                  <a:pt x="1236" y="8785"/>
                </a:moveTo>
                <a:lnTo>
                  <a:pt x="1236" y="8785"/>
                </a:lnTo>
                <a:cubicBezTo>
                  <a:pt x="1236" y="9277"/>
                  <a:pt x="1236" y="9277"/>
                  <a:pt x="1236" y="9277"/>
                </a:cubicBezTo>
                <a:cubicBezTo>
                  <a:pt x="1222" y="9304"/>
                  <a:pt x="1222" y="9351"/>
                  <a:pt x="1175" y="9351"/>
                </a:cubicBezTo>
                <a:cubicBezTo>
                  <a:pt x="1182" y="9392"/>
                  <a:pt x="1256" y="9372"/>
                  <a:pt x="1222" y="9453"/>
                </a:cubicBezTo>
                <a:lnTo>
                  <a:pt x="1216" y="9453"/>
                </a:lnTo>
                <a:cubicBezTo>
                  <a:pt x="1216" y="9480"/>
                  <a:pt x="1141" y="9507"/>
                  <a:pt x="1195" y="9520"/>
                </a:cubicBezTo>
                <a:cubicBezTo>
                  <a:pt x="1189" y="9547"/>
                  <a:pt x="1182" y="9554"/>
                  <a:pt x="1175" y="9547"/>
                </a:cubicBezTo>
                <a:cubicBezTo>
                  <a:pt x="1175" y="8806"/>
                  <a:pt x="1175" y="8806"/>
                  <a:pt x="1175" y="8806"/>
                </a:cubicBezTo>
                <a:cubicBezTo>
                  <a:pt x="1195" y="8799"/>
                  <a:pt x="1216" y="8792"/>
                  <a:pt x="1236" y="8785"/>
                </a:cubicBezTo>
                <a:close/>
                <a:moveTo>
                  <a:pt x="1236" y="9608"/>
                </a:moveTo>
                <a:lnTo>
                  <a:pt x="1236" y="9608"/>
                </a:lnTo>
                <a:cubicBezTo>
                  <a:pt x="1236" y="9676"/>
                  <a:pt x="1236" y="9676"/>
                  <a:pt x="1236" y="9676"/>
                </a:cubicBezTo>
                <a:cubicBezTo>
                  <a:pt x="1175" y="9676"/>
                  <a:pt x="1175" y="9676"/>
                  <a:pt x="1175" y="9676"/>
                </a:cubicBezTo>
                <a:cubicBezTo>
                  <a:pt x="1175" y="9608"/>
                  <a:pt x="1175" y="9608"/>
                  <a:pt x="1175" y="9608"/>
                </a:cubicBezTo>
                <a:cubicBezTo>
                  <a:pt x="1175" y="9615"/>
                  <a:pt x="1182" y="9615"/>
                  <a:pt x="1189" y="9622"/>
                </a:cubicBezTo>
                <a:cubicBezTo>
                  <a:pt x="1202" y="9615"/>
                  <a:pt x="1222" y="9608"/>
                  <a:pt x="1236" y="9608"/>
                </a:cubicBezTo>
                <a:close/>
                <a:moveTo>
                  <a:pt x="1175" y="4984"/>
                </a:moveTo>
                <a:lnTo>
                  <a:pt x="1175" y="4984"/>
                </a:lnTo>
                <a:cubicBezTo>
                  <a:pt x="1175" y="4916"/>
                  <a:pt x="1175" y="4916"/>
                  <a:pt x="1175" y="4916"/>
                </a:cubicBezTo>
                <a:cubicBezTo>
                  <a:pt x="1189" y="4916"/>
                  <a:pt x="1202" y="4916"/>
                  <a:pt x="1216" y="4916"/>
                </a:cubicBezTo>
                <a:cubicBezTo>
                  <a:pt x="1202" y="4950"/>
                  <a:pt x="1189" y="4970"/>
                  <a:pt x="1175" y="4984"/>
                </a:cubicBezTo>
                <a:close/>
                <a:moveTo>
                  <a:pt x="1175" y="2364"/>
                </a:moveTo>
                <a:lnTo>
                  <a:pt x="1175" y="2364"/>
                </a:lnTo>
                <a:cubicBezTo>
                  <a:pt x="1175" y="2195"/>
                  <a:pt x="1175" y="2195"/>
                  <a:pt x="1175" y="2195"/>
                </a:cubicBezTo>
                <a:cubicBezTo>
                  <a:pt x="1175" y="2195"/>
                  <a:pt x="1175" y="2195"/>
                  <a:pt x="1182" y="2202"/>
                </a:cubicBezTo>
                <a:cubicBezTo>
                  <a:pt x="1162" y="2289"/>
                  <a:pt x="1236" y="2296"/>
                  <a:pt x="1229" y="2370"/>
                </a:cubicBezTo>
                <a:cubicBezTo>
                  <a:pt x="1209" y="2370"/>
                  <a:pt x="1189" y="2364"/>
                  <a:pt x="1175" y="2364"/>
                </a:cubicBezTo>
                <a:close/>
                <a:moveTo>
                  <a:pt x="1175" y="135"/>
                </a:moveTo>
                <a:lnTo>
                  <a:pt x="1175" y="135"/>
                </a:lnTo>
                <a:cubicBezTo>
                  <a:pt x="1175" y="291"/>
                  <a:pt x="1175" y="291"/>
                  <a:pt x="1175" y="291"/>
                </a:cubicBezTo>
                <a:cubicBezTo>
                  <a:pt x="1162" y="284"/>
                  <a:pt x="1155" y="284"/>
                  <a:pt x="1141" y="284"/>
                </a:cubicBezTo>
                <a:cubicBezTo>
                  <a:pt x="1141" y="128"/>
                  <a:pt x="1141" y="128"/>
                  <a:pt x="1141" y="128"/>
                </a:cubicBezTo>
                <a:cubicBezTo>
                  <a:pt x="1155" y="128"/>
                  <a:pt x="1162" y="128"/>
                  <a:pt x="1175" y="135"/>
                </a:cubicBezTo>
                <a:close/>
                <a:moveTo>
                  <a:pt x="1175" y="345"/>
                </a:moveTo>
                <a:lnTo>
                  <a:pt x="1175" y="345"/>
                </a:lnTo>
                <a:cubicBezTo>
                  <a:pt x="1175" y="351"/>
                  <a:pt x="1175" y="351"/>
                  <a:pt x="1175" y="351"/>
                </a:cubicBezTo>
                <a:cubicBezTo>
                  <a:pt x="1168" y="351"/>
                  <a:pt x="1168" y="351"/>
                  <a:pt x="1162" y="351"/>
                </a:cubicBezTo>
                <a:cubicBezTo>
                  <a:pt x="1168" y="345"/>
                  <a:pt x="1168" y="345"/>
                  <a:pt x="1175" y="345"/>
                </a:cubicBezTo>
                <a:close/>
                <a:moveTo>
                  <a:pt x="1175" y="2195"/>
                </a:moveTo>
                <a:lnTo>
                  <a:pt x="1175" y="2195"/>
                </a:lnTo>
                <a:cubicBezTo>
                  <a:pt x="1175" y="2364"/>
                  <a:pt x="1175" y="2364"/>
                  <a:pt x="1175" y="2364"/>
                </a:cubicBezTo>
                <a:cubicBezTo>
                  <a:pt x="1162" y="2364"/>
                  <a:pt x="1155" y="2357"/>
                  <a:pt x="1141" y="2357"/>
                </a:cubicBezTo>
                <a:cubicBezTo>
                  <a:pt x="1141" y="2188"/>
                  <a:pt x="1141" y="2188"/>
                  <a:pt x="1141" y="2188"/>
                </a:cubicBezTo>
                <a:cubicBezTo>
                  <a:pt x="1155" y="2195"/>
                  <a:pt x="1162" y="2195"/>
                  <a:pt x="1175" y="2195"/>
                </a:cubicBezTo>
                <a:close/>
                <a:moveTo>
                  <a:pt x="1175" y="2938"/>
                </a:moveTo>
                <a:lnTo>
                  <a:pt x="1175" y="2938"/>
                </a:lnTo>
                <a:cubicBezTo>
                  <a:pt x="1175" y="3025"/>
                  <a:pt x="1175" y="3025"/>
                  <a:pt x="1175" y="3025"/>
                </a:cubicBezTo>
                <a:cubicBezTo>
                  <a:pt x="1162" y="3032"/>
                  <a:pt x="1155" y="3032"/>
                  <a:pt x="1141" y="3032"/>
                </a:cubicBezTo>
                <a:cubicBezTo>
                  <a:pt x="1141" y="2904"/>
                  <a:pt x="1141" y="2904"/>
                  <a:pt x="1141" y="2904"/>
                </a:cubicBezTo>
                <a:cubicBezTo>
                  <a:pt x="1155" y="2917"/>
                  <a:pt x="1162" y="2931"/>
                  <a:pt x="1175" y="2938"/>
                </a:cubicBezTo>
                <a:close/>
                <a:moveTo>
                  <a:pt x="1175" y="3032"/>
                </a:moveTo>
                <a:lnTo>
                  <a:pt x="1175" y="3032"/>
                </a:lnTo>
                <a:cubicBezTo>
                  <a:pt x="1162" y="3046"/>
                  <a:pt x="1155" y="3052"/>
                  <a:pt x="1141" y="3066"/>
                </a:cubicBezTo>
                <a:cubicBezTo>
                  <a:pt x="1141" y="3201"/>
                  <a:pt x="1141" y="3201"/>
                  <a:pt x="1141" y="3201"/>
                </a:cubicBezTo>
                <a:cubicBezTo>
                  <a:pt x="1155" y="3194"/>
                  <a:pt x="1162" y="3187"/>
                  <a:pt x="1175" y="3181"/>
                </a:cubicBezTo>
                <a:cubicBezTo>
                  <a:pt x="1175" y="3032"/>
                  <a:pt x="1175" y="3032"/>
                  <a:pt x="1175" y="3032"/>
                </a:cubicBezTo>
                <a:close/>
                <a:moveTo>
                  <a:pt x="1175" y="4025"/>
                </a:moveTo>
                <a:lnTo>
                  <a:pt x="1175" y="4025"/>
                </a:lnTo>
                <a:cubicBezTo>
                  <a:pt x="1175" y="4119"/>
                  <a:pt x="1175" y="4119"/>
                  <a:pt x="1175" y="4119"/>
                </a:cubicBezTo>
                <a:cubicBezTo>
                  <a:pt x="1168" y="4112"/>
                  <a:pt x="1155" y="4099"/>
                  <a:pt x="1141" y="4099"/>
                </a:cubicBezTo>
                <a:cubicBezTo>
                  <a:pt x="1141" y="4038"/>
                  <a:pt x="1141" y="4038"/>
                  <a:pt x="1141" y="4038"/>
                </a:cubicBezTo>
                <a:cubicBezTo>
                  <a:pt x="1155" y="4031"/>
                  <a:pt x="1162" y="4031"/>
                  <a:pt x="1175" y="4025"/>
                </a:cubicBezTo>
                <a:close/>
                <a:moveTo>
                  <a:pt x="1175" y="4193"/>
                </a:moveTo>
                <a:lnTo>
                  <a:pt x="1175" y="4193"/>
                </a:lnTo>
                <a:cubicBezTo>
                  <a:pt x="1175" y="4579"/>
                  <a:pt x="1175" y="4579"/>
                  <a:pt x="1175" y="4579"/>
                </a:cubicBezTo>
                <a:cubicBezTo>
                  <a:pt x="1162" y="4579"/>
                  <a:pt x="1155" y="4572"/>
                  <a:pt x="1141" y="4565"/>
                </a:cubicBezTo>
                <a:cubicBezTo>
                  <a:pt x="1141" y="4200"/>
                  <a:pt x="1141" y="4200"/>
                  <a:pt x="1141" y="4200"/>
                </a:cubicBezTo>
                <a:cubicBezTo>
                  <a:pt x="1155" y="4200"/>
                  <a:pt x="1155" y="4207"/>
                  <a:pt x="1162" y="4207"/>
                </a:cubicBezTo>
                <a:cubicBezTo>
                  <a:pt x="1168" y="4200"/>
                  <a:pt x="1168" y="4193"/>
                  <a:pt x="1175" y="4193"/>
                </a:cubicBezTo>
                <a:close/>
                <a:moveTo>
                  <a:pt x="1175" y="4916"/>
                </a:moveTo>
                <a:lnTo>
                  <a:pt x="1175" y="4916"/>
                </a:lnTo>
                <a:cubicBezTo>
                  <a:pt x="1175" y="4984"/>
                  <a:pt x="1175" y="4984"/>
                  <a:pt x="1175" y="4984"/>
                </a:cubicBezTo>
                <a:cubicBezTo>
                  <a:pt x="1162" y="4997"/>
                  <a:pt x="1155" y="5004"/>
                  <a:pt x="1141" y="5011"/>
                </a:cubicBezTo>
                <a:cubicBezTo>
                  <a:pt x="1141" y="4916"/>
                  <a:pt x="1141" y="4916"/>
                  <a:pt x="1141" y="4916"/>
                </a:cubicBezTo>
                <a:cubicBezTo>
                  <a:pt x="1155" y="4916"/>
                  <a:pt x="1162" y="4916"/>
                  <a:pt x="1175" y="4916"/>
                </a:cubicBezTo>
                <a:close/>
                <a:moveTo>
                  <a:pt x="1175" y="5605"/>
                </a:moveTo>
                <a:lnTo>
                  <a:pt x="1175" y="5605"/>
                </a:lnTo>
                <a:cubicBezTo>
                  <a:pt x="1175" y="5747"/>
                  <a:pt x="1175" y="5747"/>
                  <a:pt x="1175" y="5747"/>
                </a:cubicBezTo>
                <a:cubicBezTo>
                  <a:pt x="1162" y="5753"/>
                  <a:pt x="1155" y="5753"/>
                  <a:pt x="1155" y="5760"/>
                </a:cubicBezTo>
                <a:cubicBezTo>
                  <a:pt x="1155" y="5760"/>
                  <a:pt x="1162" y="5760"/>
                  <a:pt x="1175" y="5760"/>
                </a:cubicBezTo>
                <a:cubicBezTo>
                  <a:pt x="1175" y="6591"/>
                  <a:pt x="1175" y="6591"/>
                  <a:pt x="1175" y="6591"/>
                </a:cubicBezTo>
                <a:cubicBezTo>
                  <a:pt x="1162" y="6611"/>
                  <a:pt x="1155" y="6624"/>
                  <a:pt x="1175" y="6638"/>
                </a:cubicBezTo>
                <a:cubicBezTo>
                  <a:pt x="1175" y="6813"/>
                  <a:pt x="1175" y="6813"/>
                  <a:pt x="1175" y="6813"/>
                </a:cubicBezTo>
                <a:cubicBezTo>
                  <a:pt x="1168" y="6820"/>
                  <a:pt x="1155" y="6827"/>
                  <a:pt x="1141" y="6834"/>
                </a:cubicBezTo>
                <a:cubicBezTo>
                  <a:pt x="1141" y="5632"/>
                  <a:pt x="1141" y="5632"/>
                  <a:pt x="1141" y="5632"/>
                </a:cubicBezTo>
                <a:cubicBezTo>
                  <a:pt x="1155" y="5618"/>
                  <a:pt x="1162" y="5612"/>
                  <a:pt x="1175" y="5605"/>
                </a:cubicBezTo>
                <a:close/>
                <a:moveTo>
                  <a:pt x="1175" y="6888"/>
                </a:moveTo>
                <a:lnTo>
                  <a:pt x="1175" y="6888"/>
                </a:lnTo>
                <a:cubicBezTo>
                  <a:pt x="1175" y="7381"/>
                  <a:pt x="1175" y="7381"/>
                  <a:pt x="1175" y="7381"/>
                </a:cubicBezTo>
                <a:cubicBezTo>
                  <a:pt x="1162" y="7381"/>
                  <a:pt x="1148" y="7374"/>
                  <a:pt x="1141" y="7367"/>
                </a:cubicBezTo>
                <a:cubicBezTo>
                  <a:pt x="1141" y="6942"/>
                  <a:pt x="1141" y="6942"/>
                  <a:pt x="1141" y="6942"/>
                </a:cubicBezTo>
                <a:cubicBezTo>
                  <a:pt x="1155" y="6922"/>
                  <a:pt x="1168" y="6908"/>
                  <a:pt x="1175" y="6888"/>
                </a:cubicBezTo>
                <a:close/>
                <a:moveTo>
                  <a:pt x="1175" y="7840"/>
                </a:moveTo>
                <a:lnTo>
                  <a:pt x="1175" y="7840"/>
                </a:lnTo>
                <a:cubicBezTo>
                  <a:pt x="1175" y="8036"/>
                  <a:pt x="1175" y="8036"/>
                  <a:pt x="1175" y="8036"/>
                </a:cubicBezTo>
                <a:cubicBezTo>
                  <a:pt x="1162" y="8036"/>
                  <a:pt x="1155" y="8043"/>
                  <a:pt x="1141" y="8043"/>
                </a:cubicBezTo>
                <a:cubicBezTo>
                  <a:pt x="1141" y="7833"/>
                  <a:pt x="1141" y="7833"/>
                  <a:pt x="1141" y="7833"/>
                </a:cubicBezTo>
                <a:cubicBezTo>
                  <a:pt x="1175" y="7840"/>
                  <a:pt x="1175" y="7840"/>
                  <a:pt x="1175" y="7840"/>
                </a:cubicBezTo>
                <a:close/>
                <a:moveTo>
                  <a:pt x="1175" y="8387"/>
                </a:moveTo>
                <a:lnTo>
                  <a:pt x="1175" y="8387"/>
                </a:lnTo>
                <a:cubicBezTo>
                  <a:pt x="1175" y="8758"/>
                  <a:pt x="1175" y="8758"/>
                  <a:pt x="1175" y="8758"/>
                </a:cubicBezTo>
                <a:cubicBezTo>
                  <a:pt x="1108" y="8758"/>
                  <a:pt x="1182" y="8738"/>
                  <a:pt x="1168" y="8684"/>
                </a:cubicBezTo>
                <a:cubicBezTo>
                  <a:pt x="1162" y="8698"/>
                  <a:pt x="1155" y="8704"/>
                  <a:pt x="1141" y="8711"/>
                </a:cubicBezTo>
                <a:cubicBezTo>
                  <a:pt x="1141" y="8360"/>
                  <a:pt x="1141" y="8360"/>
                  <a:pt x="1141" y="8360"/>
                </a:cubicBezTo>
                <a:cubicBezTo>
                  <a:pt x="1155" y="8367"/>
                  <a:pt x="1162" y="8380"/>
                  <a:pt x="1175" y="8387"/>
                </a:cubicBezTo>
                <a:close/>
                <a:moveTo>
                  <a:pt x="1175" y="8806"/>
                </a:moveTo>
                <a:lnTo>
                  <a:pt x="1175" y="8806"/>
                </a:lnTo>
                <a:cubicBezTo>
                  <a:pt x="1175" y="9547"/>
                  <a:pt x="1175" y="9547"/>
                  <a:pt x="1175" y="9547"/>
                </a:cubicBezTo>
                <a:cubicBezTo>
                  <a:pt x="1162" y="9547"/>
                  <a:pt x="1155" y="9541"/>
                  <a:pt x="1141" y="9534"/>
                </a:cubicBezTo>
                <a:cubicBezTo>
                  <a:pt x="1141" y="8812"/>
                  <a:pt x="1141" y="8812"/>
                  <a:pt x="1141" y="8812"/>
                </a:cubicBezTo>
                <a:cubicBezTo>
                  <a:pt x="1155" y="8812"/>
                  <a:pt x="1162" y="8806"/>
                  <a:pt x="1175" y="8806"/>
                </a:cubicBezTo>
                <a:close/>
                <a:moveTo>
                  <a:pt x="1175" y="9608"/>
                </a:moveTo>
                <a:lnTo>
                  <a:pt x="1175" y="9608"/>
                </a:lnTo>
                <a:cubicBezTo>
                  <a:pt x="1175" y="9676"/>
                  <a:pt x="1175" y="9676"/>
                  <a:pt x="1175" y="9676"/>
                </a:cubicBezTo>
                <a:cubicBezTo>
                  <a:pt x="1141" y="9676"/>
                  <a:pt x="1141" y="9676"/>
                  <a:pt x="1141" y="9676"/>
                </a:cubicBezTo>
                <a:cubicBezTo>
                  <a:pt x="1141" y="9588"/>
                  <a:pt x="1141" y="9588"/>
                  <a:pt x="1141" y="9588"/>
                </a:cubicBezTo>
                <a:cubicBezTo>
                  <a:pt x="1155" y="9595"/>
                  <a:pt x="1162" y="9601"/>
                  <a:pt x="1175" y="9608"/>
                </a:cubicBezTo>
                <a:close/>
                <a:moveTo>
                  <a:pt x="1141" y="4828"/>
                </a:moveTo>
                <a:lnTo>
                  <a:pt x="1141" y="4828"/>
                </a:lnTo>
                <a:cubicBezTo>
                  <a:pt x="1141" y="4768"/>
                  <a:pt x="1141" y="4768"/>
                  <a:pt x="1141" y="4768"/>
                </a:cubicBezTo>
                <a:cubicBezTo>
                  <a:pt x="1148" y="4768"/>
                  <a:pt x="1148" y="4768"/>
                  <a:pt x="1155" y="4768"/>
                </a:cubicBezTo>
                <a:cubicBezTo>
                  <a:pt x="1155" y="4795"/>
                  <a:pt x="1155" y="4815"/>
                  <a:pt x="1141" y="4828"/>
                </a:cubicBezTo>
                <a:close/>
                <a:moveTo>
                  <a:pt x="1141" y="3863"/>
                </a:moveTo>
                <a:lnTo>
                  <a:pt x="1141" y="3863"/>
                </a:lnTo>
                <a:cubicBezTo>
                  <a:pt x="1141" y="3498"/>
                  <a:pt x="1141" y="3498"/>
                  <a:pt x="1141" y="3498"/>
                </a:cubicBezTo>
                <a:cubicBezTo>
                  <a:pt x="1162" y="3606"/>
                  <a:pt x="1162" y="3707"/>
                  <a:pt x="1148" y="3809"/>
                </a:cubicBezTo>
                <a:cubicBezTo>
                  <a:pt x="1155" y="3815"/>
                  <a:pt x="1155" y="3822"/>
                  <a:pt x="1155" y="3822"/>
                </a:cubicBezTo>
                <a:lnTo>
                  <a:pt x="1148" y="3822"/>
                </a:lnTo>
                <a:cubicBezTo>
                  <a:pt x="1148" y="3836"/>
                  <a:pt x="1148" y="3849"/>
                  <a:pt x="1141" y="3863"/>
                </a:cubicBezTo>
                <a:close/>
                <a:moveTo>
                  <a:pt x="1141" y="128"/>
                </a:moveTo>
                <a:lnTo>
                  <a:pt x="1141" y="128"/>
                </a:lnTo>
                <a:cubicBezTo>
                  <a:pt x="1141" y="284"/>
                  <a:pt x="1141" y="284"/>
                  <a:pt x="1141" y="284"/>
                </a:cubicBezTo>
                <a:cubicBezTo>
                  <a:pt x="1128" y="284"/>
                  <a:pt x="1114" y="284"/>
                  <a:pt x="1101" y="277"/>
                </a:cubicBezTo>
                <a:cubicBezTo>
                  <a:pt x="1101" y="243"/>
                  <a:pt x="1101" y="243"/>
                  <a:pt x="1101" y="243"/>
                </a:cubicBezTo>
                <a:cubicBezTo>
                  <a:pt x="1121" y="209"/>
                  <a:pt x="1135" y="169"/>
                  <a:pt x="1141" y="128"/>
                </a:cubicBezTo>
                <a:close/>
                <a:moveTo>
                  <a:pt x="1141" y="2188"/>
                </a:moveTo>
                <a:lnTo>
                  <a:pt x="1141" y="2188"/>
                </a:lnTo>
                <a:cubicBezTo>
                  <a:pt x="1141" y="2357"/>
                  <a:pt x="1141" y="2357"/>
                  <a:pt x="1141" y="2357"/>
                </a:cubicBezTo>
                <a:cubicBezTo>
                  <a:pt x="1128" y="2357"/>
                  <a:pt x="1114" y="2350"/>
                  <a:pt x="1101" y="2350"/>
                </a:cubicBezTo>
                <a:cubicBezTo>
                  <a:pt x="1101" y="2181"/>
                  <a:pt x="1101" y="2181"/>
                  <a:pt x="1101" y="2181"/>
                </a:cubicBezTo>
                <a:cubicBezTo>
                  <a:pt x="1114" y="2181"/>
                  <a:pt x="1128" y="2188"/>
                  <a:pt x="1141" y="2188"/>
                </a:cubicBezTo>
                <a:close/>
                <a:moveTo>
                  <a:pt x="1141" y="2904"/>
                </a:moveTo>
                <a:lnTo>
                  <a:pt x="1141" y="2904"/>
                </a:lnTo>
                <a:cubicBezTo>
                  <a:pt x="1141" y="3032"/>
                  <a:pt x="1141" y="3032"/>
                  <a:pt x="1141" y="3032"/>
                </a:cubicBezTo>
                <a:cubicBezTo>
                  <a:pt x="1141" y="3019"/>
                  <a:pt x="1141" y="3012"/>
                  <a:pt x="1135" y="3005"/>
                </a:cubicBezTo>
                <a:cubicBezTo>
                  <a:pt x="1128" y="3012"/>
                  <a:pt x="1114" y="3019"/>
                  <a:pt x="1101" y="3019"/>
                </a:cubicBezTo>
                <a:cubicBezTo>
                  <a:pt x="1101" y="2870"/>
                  <a:pt x="1101" y="2870"/>
                  <a:pt x="1101" y="2870"/>
                </a:cubicBezTo>
                <a:cubicBezTo>
                  <a:pt x="1114" y="2877"/>
                  <a:pt x="1135" y="2890"/>
                  <a:pt x="1141" y="2904"/>
                </a:cubicBezTo>
                <a:close/>
                <a:moveTo>
                  <a:pt x="1141" y="3066"/>
                </a:moveTo>
                <a:lnTo>
                  <a:pt x="1141" y="3066"/>
                </a:lnTo>
                <a:cubicBezTo>
                  <a:pt x="1141" y="3201"/>
                  <a:pt x="1141" y="3201"/>
                  <a:pt x="1141" y="3201"/>
                </a:cubicBezTo>
                <a:cubicBezTo>
                  <a:pt x="1128" y="3208"/>
                  <a:pt x="1121" y="3214"/>
                  <a:pt x="1101" y="3221"/>
                </a:cubicBezTo>
                <a:cubicBezTo>
                  <a:pt x="1101" y="3106"/>
                  <a:pt x="1101" y="3106"/>
                  <a:pt x="1101" y="3106"/>
                </a:cubicBezTo>
                <a:cubicBezTo>
                  <a:pt x="1114" y="3093"/>
                  <a:pt x="1128" y="3079"/>
                  <a:pt x="1141" y="3066"/>
                </a:cubicBezTo>
                <a:close/>
                <a:moveTo>
                  <a:pt x="1141" y="3498"/>
                </a:moveTo>
                <a:lnTo>
                  <a:pt x="1141" y="3498"/>
                </a:lnTo>
                <a:cubicBezTo>
                  <a:pt x="1141" y="3863"/>
                  <a:pt x="1141" y="3863"/>
                  <a:pt x="1141" y="3863"/>
                </a:cubicBezTo>
                <a:cubicBezTo>
                  <a:pt x="1135" y="3923"/>
                  <a:pt x="1128" y="3984"/>
                  <a:pt x="1121" y="4045"/>
                </a:cubicBezTo>
                <a:cubicBezTo>
                  <a:pt x="1128" y="4045"/>
                  <a:pt x="1135" y="4038"/>
                  <a:pt x="1141" y="4038"/>
                </a:cubicBezTo>
                <a:cubicBezTo>
                  <a:pt x="1141" y="4099"/>
                  <a:pt x="1141" y="4099"/>
                  <a:pt x="1141" y="4099"/>
                </a:cubicBezTo>
                <a:cubicBezTo>
                  <a:pt x="1141" y="4099"/>
                  <a:pt x="1135" y="4092"/>
                  <a:pt x="1128" y="4092"/>
                </a:cubicBezTo>
                <a:cubicBezTo>
                  <a:pt x="1121" y="4146"/>
                  <a:pt x="1087" y="4193"/>
                  <a:pt x="1135" y="4214"/>
                </a:cubicBezTo>
                <a:cubicBezTo>
                  <a:pt x="1135" y="4207"/>
                  <a:pt x="1141" y="4207"/>
                  <a:pt x="1141" y="4200"/>
                </a:cubicBezTo>
                <a:cubicBezTo>
                  <a:pt x="1141" y="4565"/>
                  <a:pt x="1141" y="4565"/>
                  <a:pt x="1141" y="4565"/>
                </a:cubicBezTo>
                <a:cubicBezTo>
                  <a:pt x="1128" y="4552"/>
                  <a:pt x="1114" y="4518"/>
                  <a:pt x="1101" y="4524"/>
                </a:cubicBezTo>
                <a:cubicBezTo>
                  <a:pt x="1101" y="3397"/>
                  <a:pt x="1101" y="3397"/>
                  <a:pt x="1101" y="3397"/>
                </a:cubicBezTo>
                <a:cubicBezTo>
                  <a:pt x="1108" y="3383"/>
                  <a:pt x="1108" y="3376"/>
                  <a:pt x="1108" y="3363"/>
                </a:cubicBezTo>
                <a:cubicBezTo>
                  <a:pt x="1128" y="3410"/>
                  <a:pt x="1135" y="3451"/>
                  <a:pt x="1141" y="3498"/>
                </a:cubicBezTo>
                <a:close/>
                <a:moveTo>
                  <a:pt x="1141" y="4768"/>
                </a:moveTo>
                <a:lnTo>
                  <a:pt x="1141" y="4768"/>
                </a:lnTo>
                <a:cubicBezTo>
                  <a:pt x="1141" y="4828"/>
                  <a:pt x="1141" y="4828"/>
                  <a:pt x="1141" y="4828"/>
                </a:cubicBezTo>
                <a:cubicBezTo>
                  <a:pt x="1141" y="4842"/>
                  <a:pt x="1128" y="4849"/>
                  <a:pt x="1128" y="4862"/>
                </a:cubicBezTo>
                <a:cubicBezTo>
                  <a:pt x="1114" y="4862"/>
                  <a:pt x="1108" y="4855"/>
                  <a:pt x="1101" y="4849"/>
                </a:cubicBezTo>
                <a:cubicBezTo>
                  <a:pt x="1101" y="4768"/>
                  <a:pt x="1101" y="4768"/>
                  <a:pt x="1101" y="4768"/>
                </a:cubicBezTo>
                <a:cubicBezTo>
                  <a:pt x="1114" y="4768"/>
                  <a:pt x="1128" y="4768"/>
                  <a:pt x="1141" y="4768"/>
                </a:cubicBezTo>
                <a:close/>
                <a:moveTo>
                  <a:pt x="1141" y="4916"/>
                </a:moveTo>
                <a:lnTo>
                  <a:pt x="1141" y="4916"/>
                </a:lnTo>
                <a:cubicBezTo>
                  <a:pt x="1114" y="4909"/>
                  <a:pt x="1108" y="4896"/>
                  <a:pt x="1141" y="4862"/>
                </a:cubicBezTo>
                <a:cubicBezTo>
                  <a:pt x="1101" y="4876"/>
                  <a:pt x="1101" y="4876"/>
                  <a:pt x="1101" y="4876"/>
                </a:cubicBezTo>
                <a:cubicBezTo>
                  <a:pt x="1101" y="5017"/>
                  <a:pt x="1101" y="5017"/>
                  <a:pt x="1101" y="5017"/>
                </a:cubicBezTo>
                <a:cubicBezTo>
                  <a:pt x="1114" y="5017"/>
                  <a:pt x="1135" y="5017"/>
                  <a:pt x="1141" y="5011"/>
                </a:cubicBezTo>
                <a:cubicBezTo>
                  <a:pt x="1141" y="4916"/>
                  <a:pt x="1141" y="4916"/>
                  <a:pt x="1141" y="4916"/>
                </a:cubicBezTo>
                <a:close/>
                <a:moveTo>
                  <a:pt x="1141" y="5632"/>
                </a:moveTo>
                <a:lnTo>
                  <a:pt x="1141" y="5632"/>
                </a:lnTo>
                <a:cubicBezTo>
                  <a:pt x="1141" y="6834"/>
                  <a:pt x="1141" y="6834"/>
                  <a:pt x="1141" y="6834"/>
                </a:cubicBezTo>
                <a:cubicBezTo>
                  <a:pt x="1135" y="6834"/>
                  <a:pt x="1121" y="6840"/>
                  <a:pt x="1101" y="6840"/>
                </a:cubicBezTo>
                <a:cubicBezTo>
                  <a:pt x="1101" y="6611"/>
                  <a:pt x="1101" y="6611"/>
                  <a:pt x="1101" y="6611"/>
                </a:cubicBezTo>
                <a:cubicBezTo>
                  <a:pt x="1108" y="6604"/>
                  <a:pt x="1114" y="6597"/>
                  <a:pt x="1121" y="6591"/>
                </a:cubicBezTo>
                <a:cubicBezTo>
                  <a:pt x="1121" y="6570"/>
                  <a:pt x="1114" y="6550"/>
                  <a:pt x="1101" y="6537"/>
                </a:cubicBezTo>
                <a:cubicBezTo>
                  <a:pt x="1101" y="5699"/>
                  <a:pt x="1101" y="5699"/>
                  <a:pt x="1101" y="5699"/>
                </a:cubicBezTo>
                <a:cubicBezTo>
                  <a:pt x="1114" y="5679"/>
                  <a:pt x="1128" y="5652"/>
                  <a:pt x="1141" y="5632"/>
                </a:cubicBezTo>
                <a:close/>
                <a:moveTo>
                  <a:pt x="1141" y="6942"/>
                </a:moveTo>
                <a:lnTo>
                  <a:pt x="1141" y="6942"/>
                </a:lnTo>
                <a:cubicBezTo>
                  <a:pt x="1141" y="7367"/>
                  <a:pt x="1141" y="7367"/>
                  <a:pt x="1141" y="7367"/>
                </a:cubicBezTo>
                <a:cubicBezTo>
                  <a:pt x="1141" y="7361"/>
                  <a:pt x="1135" y="7354"/>
                  <a:pt x="1135" y="7347"/>
                </a:cubicBezTo>
                <a:cubicBezTo>
                  <a:pt x="1121" y="7361"/>
                  <a:pt x="1114" y="7374"/>
                  <a:pt x="1101" y="7388"/>
                </a:cubicBezTo>
                <a:cubicBezTo>
                  <a:pt x="1101" y="6955"/>
                  <a:pt x="1101" y="6955"/>
                  <a:pt x="1101" y="6955"/>
                </a:cubicBezTo>
                <a:cubicBezTo>
                  <a:pt x="1108" y="6962"/>
                  <a:pt x="1114" y="6969"/>
                  <a:pt x="1121" y="6976"/>
                </a:cubicBezTo>
                <a:cubicBezTo>
                  <a:pt x="1128" y="6969"/>
                  <a:pt x="1135" y="6955"/>
                  <a:pt x="1141" y="6942"/>
                </a:cubicBezTo>
                <a:close/>
                <a:moveTo>
                  <a:pt x="1141" y="7833"/>
                </a:moveTo>
                <a:lnTo>
                  <a:pt x="1141" y="7833"/>
                </a:lnTo>
                <a:cubicBezTo>
                  <a:pt x="1141" y="8043"/>
                  <a:pt x="1141" y="8043"/>
                  <a:pt x="1141" y="8043"/>
                </a:cubicBezTo>
                <a:cubicBezTo>
                  <a:pt x="1128" y="8049"/>
                  <a:pt x="1121" y="8056"/>
                  <a:pt x="1101" y="8063"/>
                </a:cubicBezTo>
                <a:cubicBezTo>
                  <a:pt x="1101" y="7826"/>
                  <a:pt x="1101" y="7826"/>
                  <a:pt x="1101" y="7826"/>
                </a:cubicBezTo>
                <a:cubicBezTo>
                  <a:pt x="1114" y="7826"/>
                  <a:pt x="1128" y="7833"/>
                  <a:pt x="1141" y="7833"/>
                </a:cubicBezTo>
                <a:close/>
                <a:moveTo>
                  <a:pt x="1141" y="8360"/>
                </a:moveTo>
                <a:lnTo>
                  <a:pt x="1141" y="8360"/>
                </a:lnTo>
                <a:cubicBezTo>
                  <a:pt x="1141" y="8711"/>
                  <a:pt x="1141" y="8711"/>
                  <a:pt x="1141" y="8711"/>
                </a:cubicBezTo>
                <a:cubicBezTo>
                  <a:pt x="1128" y="8725"/>
                  <a:pt x="1114" y="8731"/>
                  <a:pt x="1101" y="8738"/>
                </a:cubicBezTo>
                <a:cubicBezTo>
                  <a:pt x="1101" y="8319"/>
                  <a:pt x="1101" y="8319"/>
                  <a:pt x="1101" y="8319"/>
                </a:cubicBezTo>
                <a:cubicBezTo>
                  <a:pt x="1114" y="8333"/>
                  <a:pt x="1135" y="8346"/>
                  <a:pt x="1141" y="8360"/>
                </a:cubicBezTo>
                <a:close/>
                <a:moveTo>
                  <a:pt x="1141" y="8812"/>
                </a:moveTo>
                <a:lnTo>
                  <a:pt x="1141" y="8812"/>
                </a:lnTo>
                <a:cubicBezTo>
                  <a:pt x="1141" y="9534"/>
                  <a:pt x="1141" y="9534"/>
                  <a:pt x="1141" y="9534"/>
                </a:cubicBezTo>
                <a:cubicBezTo>
                  <a:pt x="1135" y="9527"/>
                  <a:pt x="1121" y="9514"/>
                  <a:pt x="1101" y="9520"/>
                </a:cubicBezTo>
                <a:cubicBezTo>
                  <a:pt x="1101" y="9507"/>
                  <a:pt x="1101" y="9507"/>
                  <a:pt x="1101" y="9507"/>
                </a:cubicBezTo>
                <a:cubicBezTo>
                  <a:pt x="1114" y="9500"/>
                  <a:pt x="1108" y="9493"/>
                  <a:pt x="1101" y="9487"/>
                </a:cubicBezTo>
                <a:cubicBezTo>
                  <a:pt x="1101" y="9426"/>
                  <a:pt x="1101" y="9426"/>
                  <a:pt x="1101" y="9426"/>
                </a:cubicBezTo>
                <a:cubicBezTo>
                  <a:pt x="1108" y="9433"/>
                  <a:pt x="1121" y="9433"/>
                  <a:pt x="1128" y="9433"/>
                </a:cubicBezTo>
                <a:cubicBezTo>
                  <a:pt x="1128" y="9385"/>
                  <a:pt x="1114" y="9378"/>
                  <a:pt x="1101" y="9372"/>
                </a:cubicBezTo>
                <a:cubicBezTo>
                  <a:pt x="1101" y="8819"/>
                  <a:pt x="1101" y="8819"/>
                  <a:pt x="1101" y="8819"/>
                </a:cubicBezTo>
                <a:cubicBezTo>
                  <a:pt x="1114" y="8819"/>
                  <a:pt x="1128" y="8812"/>
                  <a:pt x="1141" y="8812"/>
                </a:cubicBezTo>
                <a:close/>
                <a:moveTo>
                  <a:pt x="1141" y="9588"/>
                </a:moveTo>
                <a:lnTo>
                  <a:pt x="1141" y="9588"/>
                </a:lnTo>
                <a:cubicBezTo>
                  <a:pt x="1141" y="9676"/>
                  <a:pt x="1141" y="9676"/>
                  <a:pt x="1141" y="9676"/>
                </a:cubicBezTo>
                <a:cubicBezTo>
                  <a:pt x="1101" y="9676"/>
                  <a:pt x="1101" y="9676"/>
                  <a:pt x="1101" y="9676"/>
                </a:cubicBezTo>
                <a:cubicBezTo>
                  <a:pt x="1101" y="9547"/>
                  <a:pt x="1101" y="9547"/>
                  <a:pt x="1101" y="9547"/>
                </a:cubicBezTo>
                <a:cubicBezTo>
                  <a:pt x="1114" y="9561"/>
                  <a:pt x="1128" y="9574"/>
                  <a:pt x="1141" y="9588"/>
                </a:cubicBezTo>
                <a:close/>
                <a:moveTo>
                  <a:pt x="1101" y="3079"/>
                </a:moveTo>
                <a:lnTo>
                  <a:pt x="1101" y="3079"/>
                </a:lnTo>
                <a:cubicBezTo>
                  <a:pt x="1108" y="3066"/>
                  <a:pt x="1108" y="3059"/>
                  <a:pt x="1101" y="3052"/>
                </a:cubicBezTo>
                <a:cubicBezTo>
                  <a:pt x="1101" y="3079"/>
                  <a:pt x="1101" y="3079"/>
                  <a:pt x="1101" y="3079"/>
                </a:cubicBezTo>
                <a:close/>
                <a:moveTo>
                  <a:pt x="1101" y="2850"/>
                </a:moveTo>
                <a:lnTo>
                  <a:pt x="1101" y="2850"/>
                </a:lnTo>
                <a:cubicBezTo>
                  <a:pt x="1101" y="2830"/>
                  <a:pt x="1101" y="2830"/>
                  <a:pt x="1101" y="2830"/>
                </a:cubicBezTo>
                <a:cubicBezTo>
                  <a:pt x="1108" y="2836"/>
                  <a:pt x="1101" y="2843"/>
                  <a:pt x="1101" y="2850"/>
                </a:cubicBezTo>
                <a:close/>
                <a:moveTo>
                  <a:pt x="1101" y="2526"/>
                </a:moveTo>
                <a:lnTo>
                  <a:pt x="1101" y="2526"/>
                </a:lnTo>
                <a:cubicBezTo>
                  <a:pt x="1101" y="2445"/>
                  <a:pt x="1101" y="2445"/>
                  <a:pt x="1101" y="2445"/>
                </a:cubicBezTo>
                <a:cubicBezTo>
                  <a:pt x="1121" y="2465"/>
                  <a:pt x="1121" y="2505"/>
                  <a:pt x="1101" y="2526"/>
                </a:cubicBezTo>
                <a:close/>
                <a:moveTo>
                  <a:pt x="1101" y="243"/>
                </a:moveTo>
                <a:lnTo>
                  <a:pt x="1101" y="243"/>
                </a:lnTo>
                <a:cubicBezTo>
                  <a:pt x="1101" y="277"/>
                  <a:pt x="1101" y="277"/>
                  <a:pt x="1101" y="277"/>
                </a:cubicBezTo>
                <a:cubicBezTo>
                  <a:pt x="1101" y="277"/>
                  <a:pt x="1094" y="277"/>
                  <a:pt x="1087" y="277"/>
                </a:cubicBezTo>
                <a:cubicBezTo>
                  <a:pt x="1094" y="264"/>
                  <a:pt x="1101" y="250"/>
                  <a:pt x="1101" y="243"/>
                </a:cubicBezTo>
                <a:close/>
                <a:moveTo>
                  <a:pt x="1101" y="2181"/>
                </a:moveTo>
                <a:lnTo>
                  <a:pt x="1101" y="2181"/>
                </a:lnTo>
                <a:cubicBezTo>
                  <a:pt x="1101" y="2350"/>
                  <a:pt x="1101" y="2350"/>
                  <a:pt x="1101" y="2350"/>
                </a:cubicBezTo>
                <a:cubicBezTo>
                  <a:pt x="1067" y="2337"/>
                  <a:pt x="1033" y="2316"/>
                  <a:pt x="1020" y="2276"/>
                </a:cubicBezTo>
                <a:cubicBezTo>
                  <a:pt x="1020" y="2175"/>
                  <a:pt x="1020" y="2175"/>
                  <a:pt x="1020" y="2175"/>
                </a:cubicBezTo>
                <a:cubicBezTo>
                  <a:pt x="1054" y="2168"/>
                  <a:pt x="1081" y="2175"/>
                  <a:pt x="1101" y="2181"/>
                </a:cubicBezTo>
                <a:close/>
                <a:moveTo>
                  <a:pt x="1101" y="2445"/>
                </a:moveTo>
                <a:lnTo>
                  <a:pt x="1101" y="2445"/>
                </a:lnTo>
                <a:cubicBezTo>
                  <a:pt x="1101" y="2526"/>
                  <a:pt x="1101" y="2526"/>
                  <a:pt x="1101" y="2526"/>
                </a:cubicBezTo>
                <a:cubicBezTo>
                  <a:pt x="1033" y="2532"/>
                  <a:pt x="1040" y="2472"/>
                  <a:pt x="1027" y="2424"/>
                </a:cubicBezTo>
                <a:cubicBezTo>
                  <a:pt x="1060" y="2418"/>
                  <a:pt x="1087" y="2431"/>
                  <a:pt x="1101" y="2445"/>
                </a:cubicBezTo>
                <a:close/>
                <a:moveTo>
                  <a:pt x="1101" y="2830"/>
                </a:moveTo>
                <a:lnTo>
                  <a:pt x="1101" y="2830"/>
                </a:lnTo>
                <a:cubicBezTo>
                  <a:pt x="1101" y="2850"/>
                  <a:pt x="1101" y="2850"/>
                  <a:pt x="1101" y="2850"/>
                </a:cubicBezTo>
                <a:cubicBezTo>
                  <a:pt x="1101" y="2857"/>
                  <a:pt x="1101" y="2863"/>
                  <a:pt x="1101" y="2863"/>
                </a:cubicBezTo>
                <a:cubicBezTo>
                  <a:pt x="1101" y="2870"/>
                  <a:pt x="1101" y="2870"/>
                  <a:pt x="1101" y="2870"/>
                </a:cubicBezTo>
                <a:cubicBezTo>
                  <a:pt x="1101" y="3019"/>
                  <a:pt x="1101" y="3019"/>
                  <a:pt x="1101" y="3019"/>
                </a:cubicBezTo>
                <a:cubicBezTo>
                  <a:pt x="1081" y="3025"/>
                  <a:pt x="1054" y="3039"/>
                  <a:pt x="1020" y="3046"/>
                </a:cubicBezTo>
                <a:cubicBezTo>
                  <a:pt x="1020" y="2809"/>
                  <a:pt x="1020" y="2809"/>
                  <a:pt x="1020" y="2809"/>
                </a:cubicBezTo>
                <a:cubicBezTo>
                  <a:pt x="1040" y="2803"/>
                  <a:pt x="1067" y="2809"/>
                  <a:pt x="1101" y="2823"/>
                </a:cubicBezTo>
                <a:cubicBezTo>
                  <a:pt x="1101" y="2823"/>
                  <a:pt x="1101" y="2823"/>
                  <a:pt x="1101" y="2830"/>
                </a:cubicBezTo>
                <a:close/>
                <a:moveTo>
                  <a:pt x="1101" y="3052"/>
                </a:moveTo>
                <a:lnTo>
                  <a:pt x="1101" y="3052"/>
                </a:lnTo>
                <a:cubicBezTo>
                  <a:pt x="1101" y="3046"/>
                  <a:pt x="1081" y="3039"/>
                  <a:pt x="1054" y="3046"/>
                </a:cubicBezTo>
                <a:cubicBezTo>
                  <a:pt x="1040" y="3079"/>
                  <a:pt x="1027" y="3133"/>
                  <a:pt x="1033" y="3167"/>
                </a:cubicBezTo>
                <a:cubicBezTo>
                  <a:pt x="1033" y="3174"/>
                  <a:pt x="1027" y="3174"/>
                  <a:pt x="1020" y="3181"/>
                </a:cubicBezTo>
                <a:cubicBezTo>
                  <a:pt x="1020" y="4626"/>
                  <a:pt x="1020" y="4626"/>
                  <a:pt x="1020" y="4626"/>
                </a:cubicBezTo>
                <a:cubicBezTo>
                  <a:pt x="1047" y="4626"/>
                  <a:pt x="1081" y="4619"/>
                  <a:pt x="1081" y="4599"/>
                </a:cubicBezTo>
                <a:cubicBezTo>
                  <a:pt x="1054" y="4572"/>
                  <a:pt x="1060" y="4545"/>
                  <a:pt x="1074" y="4524"/>
                </a:cubicBezTo>
                <a:cubicBezTo>
                  <a:pt x="1081" y="4531"/>
                  <a:pt x="1081" y="4538"/>
                  <a:pt x="1094" y="4552"/>
                </a:cubicBezTo>
                <a:cubicBezTo>
                  <a:pt x="1094" y="4538"/>
                  <a:pt x="1101" y="4531"/>
                  <a:pt x="1101" y="4524"/>
                </a:cubicBezTo>
                <a:cubicBezTo>
                  <a:pt x="1101" y="3397"/>
                  <a:pt x="1101" y="3397"/>
                  <a:pt x="1101" y="3397"/>
                </a:cubicBezTo>
                <a:cubicBezTo>
                  <a:pt x="1094" y="3437"/>
                  <a:pt x="1087" y="3471"/>
                  <a:pt x="1081" y="3511"/>
                </a:cubicBezTo>
                <a:cubicBezTo>
                  <a:pt x="1060" y="3403"/>
                  <a:pt x="1047" y="3309"/>
                  <a:pt x="1027" y="3235"/>
                </a:cubicBezTo>
                <a:cubicBezTo>
                  <a:pt x="1060" y="3228"/>
                  <a:pt x="1087" y="3228"/>
                  <a:pt x="1101" y="3221"/>
                </a:cubicBezTo>
                <a:cubicBezTo>
                  <a:pt x="1101" y="3106"/>
                  <a:pt x="1101" y="3106"/>
                  <a:pt x="1101" y="3106"/>
                </a:cubicBezTo>
                <a:cubicBezTo>
                  <a:pt x="1094" y="3113"/>
                  <a:pt x="1087" y="3120"/>
                  <a:pt x="1081" y="3127"/>
                </a:cubicBezTo>
                <a:cubicBezTo>
                  <a:pt x="1087" y="3113"/>
                  <a:pt x="1101" y="3093"/>
                  <a:pt x="1101" y="3079"/>
                </a:cubicBezTo>
                <a:cubicBezTo>
                  <a:pt x="1101" y="3052"/>
                  <a:pt x="1101" y="3052"/>
                  <a:pt x="1101" y="3052"/>
                </a:cubicBezTo>
                <a:close/>
                <a:moveTo>
                  <a:pt x="1101" y="4768"/>
                </a:moveTo>
                <a:lnTo>
                  <a:pt x="1101" y="4768"/>
                </a:lnTo>
                <a:cubicBezTo>
                  <a:pt x="1101" y="4849"/>
                  <a:pt x="1101" y="4849"/>
                  <a:pt x="1101" y="4849"/>
                </a:cubicBezTo>
                <a:cubicBezTo>
                  <a:pt x="1087" y="4828"/>
                  <a:pt x="1094" y="4788"/>
                  <a:pt x="1054" y="4788"/>
                </a:cubicBezTo>
                <a:cubicBezTo>
                  <a:pt x="1054" y="4774"/>
                  <a:pt x="1081" y="4768"/>
                  <a:pt x="1101" y="4768"/>
                </a:cubicBezTo>
                <a:close/>
                <a:moveTo>
                  <a:pt x="1101" y="4876"/>
                </a:moveTo>
                <a:lnTo>
                  <a:pt x="1101" y="4876"/>
                </a:lnTo>
                <a:cubicBezTo>
                  <a:pt x="1101" y="5017"/>
                  <a:pt x="1101" y="5017"/>
                  <a:pt x="1101" y="5017"/>
                </a:cubicBezTo>
                <a:cubicBezTo>
                  <a:pt x="1094" y="5017"/>
                  <a:pt x="1081" y="5017"/>
                  <a:pt x="1067" y="5011"/>
                </a:cubicBezTo>
                <a:cubicBezTo>
                  <a:pt x="1094" y="5092"/>
                  <a:pt x="1067" y="5071"/>
                  <a:pt x="1067" y="5159"/>
                </a:cubicBezTo>
                <a:cubicBezTo>
                  <a:pt x="1047" y="5152"/>
                  <a:pt x="1033" y="5152"/>
                  <a:pt x="1020" y="5146"/>
                </a:cubicBezTo>
                <a:cubicBezTo>
                  <a:pt x="1020" y="4889"/>
                  <a:pt x="1020" y="4889"/>
                  <a:pt x="1020" y="4889"/>
                </a:cubicBezTo>
                <a:cubicBezTo>
                  <a:pt x="1047" y="4882"/>
                  <a:pt x="1074" y="4876"/>
                  <a:pt x="1101" y="4876"/>
                </a:cubicBezTo>
                <a:close/>
                <a:moveTo>
                  <a:pt x="1101" y="5699"/>
                </a:moveTo>
                <a:lnTo>
                  <a:pt x="1101" y="5699"/>
                </a:lnTo>
                <a:cubicBezTo>
                  <a:pt x="1101" y="6537"/>
                  <a:pt x="1101" y="6537"/>
                  <a:pt x="1101" y="6537"/>
                </a:cubicBezTo>
                <a:cubicBezTo>
                  <a:pt x="1081" y="6496"/>
                  <a:pt x="1040" y="6469"/>
                  <a:pt x="1020" y="6435"/>
                </a:cubicBezTo>
                <a:cubicBezTo>
                  <a:pt x="1020" y="6159"/>
                  <a:pt x="1020" y="6159"/>
                  <a:pt x="1020" y="6159"/>
                </a:cubicBezTo>
                <a:cubicBezTo>
                  <a:pt x="1020" y="6165"/>
                  <a:pt x="1020" y="6165"/>
                  <a:pt x="1020" y="6172"/>
                </a:cubicBezTo>
                <a:cubicBezTo>
                  <a:pt x="1054" y="6105"/>
                  <a:pt x="1040" y="6078"/>
                  <a:pt x="1020" y="6023"/>
                </a:cubicBezTo>
                <a:cubicBezTo>
                  <a:pt x="1020" y="5605"/>
                  <a:pt x="1020" y="5605"/>
                  <a:pt x="1020" y="5605"/>
                </a:cubicBezTo>
                <a:cubicBezTo>
                  <a:pt x="1033" y="5652"/>
                  <a:pt x="1054" y="5693"/>
                  <a:pt x="1087" y="5720"/>
                </a:cubicBezTo>
                <a:cubicBezTo>
                  <a:pt x="1094" y="5720"/>
                  <a:pt x="1101" y="5713"/>
                  <a:pt x="1101" y="5699"/>
                </a:cubicBezTo>
                <a:close/>
                <a:moveTo>
                  <a:pt x="1101" y="6611"/>
                </a:moveTo>
                <a:lnTo>
                  <a:pt x="1101" y="6611"/>
                </a:lnTo>
                <a:cubicBezTo>
                  <a:pt x="1101" y="6840"/>
                  <a:pt x="1101" y="6840"/>
                  <a:pt x="1101" y="6840"/>
                </a:cubicBezTo>
                <a:cubicBezTo>
                  <a:pt x="1074" y="6840"/>
                  <a:pt x="1040" y="6840"/>
                  <a:pt x="1020" y="6834"/>
                </a:cubicBezTo>
                <a:cubicBezTo>
                  <a:pt x="1020" y="6658"/>
                  <a:pt x="1020" y="6658"/>
                  <a:pt x="1020" y="6658"/>
                </a:cubicBezTo>
                <a:cubicBezTo>
                  <a:pt x="1020" y="6665"/>
                  <a:pt x="1020" y="6665"/>
                  <a:pt x="1020" y="6672"/>
                </a:cubicBezTo>
                <a:cubicBezTo>
                  <a:pt x="1047" y="6645"/>
                  <a:pt x="1074" y="6631"/>
                  <a:pt x="1101" y="6611"/>
                </a:cubicBezTo>
                <a:close/>
                <a:moveTo>
                  <a:pt x="1101" y="6955"/>
                </a:moveTo>
                <a:lnTo>
                  <a:pt x="1101" y="6955"/>
                </a:lnTo>
                <a:cubicBezTo>
                  <a:pt x="1101" y="7388"/>
                  <a:pt x="1101" y="7388"/>
                  <a:pt x="1101" y="7388"/>
                </a:cubicBezTo>
                <a:cubicBezTo>
                  <a:pt x="1074" y="7442"/>
                  <a:pt x="1067" y="7516"/>
                  <a:pt x="1101" y="7597"/>
                </a:cubicBezTo>
                <a:cubicBezTo>
                  <a:pt x="1074" y="7583"/>
                  <a:pt x="1047" y="7577"/>
                  <a:pt x="1020" y="7563"/>
                </a:cubicBezTo>
                <a:cubicBezTo>
                  <a:pt x="1020" y="6874"/>
                  <a:pt x="1020" y="6874"/>
                  <a:pt x="1020" y="6874"/>
                </a:cubicBezTo>
                <a:cubicBezTo>
                  <a:pt x="1033" y="6868"/>
                  <a:pt x="1047" y="6868"/>
                  <a:pt x="1067" y="6861"/>
                </a:cubicBezTo>
                <a:cubicBezTo>
                  <a:pt x="1067" y="6895"/>
                  <a:pt x="1081" y="6928"/>
                  <a:pt x="1101" y="6955"/>
                </a:cubicBezTo>
                <a:close/>
                <a:moveTo>
                  <a:pt x="1101" y="7826"/>
                </a:moveTo>
                <a:lnTo>
                  <a:pt x="1101" y="7826"/>
                </a:lnTo>
                <a:cubicBezTo>
                  <a:pt x="1101" y="8063"/>
                  <a:pt x="1101" y="8063"/>
                  <a:pt x="1101" y="8063"/>
                </a:cubicBezTo>
                <a:cubicBezTo>
                  <a:pt x="1087" y="8063"/>
                  <a:pt x="1067" y="8063"/>
                  <a:pt x="1040" y="8063"/>
                </a:cubicBezTo>
                <a:cubicBezTo>
                  <a:pt x="1033" y="8056"/>
                  <a:pt x="1027" y="8049"/>
                  <a:pt x="1020" y="8043"/>
                </a:cubicBezTo>
                <a:cubicBezTo>
                  <a:pt x="1020" y="7799"/>
                  <a:pt x="1020" y="7799"/>
                  <a:pt x="1020" y="7799"/>
                </a:cubicBezTo>
                <a:cubicBezTo>
                  <a:pt x="1047" y="7806"/>
                  <a:pt x="1074" y="7813"/>
                  <a:pt x="1101" y="7826"/>
                </a:cubicBezTo>
                <a:close/>
                <a:moveTo>
                  <a:pt x="1101" y="8319"/>
                </a:moveTo>
                <a:lnTo>
                  <a:pt x="1101" y="8319"/>
                </a:lnTo>
                <a:cubicBezTo>
                  <a:pt x="1101" y="8738"/>
                  <a:pt x="1101" y="8738"/>
                  <a:pt x="1101" y="8738"/>
                </a:cubicBezTo>
                <a:cubicBezTo>
                  <a:pt x="1081" y="8752"/>
                  <a:pt x="1054" y="8752"/>
                  <a:pt x="1020" y="8765"/>
                </a:cubicBezTo>
                <a:cubicBezTo>
                  <a:pt x="1020" y="8650"/>
                  <a:pt x="1020" y="8650"/>
                  <a:pt x="1020" y="8650"/>
                </a:cubicBezTo>
                <a:cubicBezTo>
                  <a:pt x="1027" y="8644"/>
                  <a:pt x="1033" y="8644"/>
                  <a:pt x="1040" y="8637"/>
                </a:cubicBezTo>
                <a:cubicBezTo>
                  <a:pt x="1040" y="8623"/>
                  <a:pt x="1033" y="8617"/>
                  <a:pt x="1020" y="8610"/>
                </a:cubicBezTo>
                <a:cubicBezTo>
                  <a:pt x="1020" y="8252"/>
                  <a:pt x="1020" y="8252"/>
                  <a:pt x="1020" y="8252"/>
                </a:cubicBezTo>
                <a:cubicBezTo>
                  <a:pt x="1047" y="8279"/>
                  <a:pt x="1074" y="8299"/>
                  <a:pt x="1101" y="8319"/>
                </a:cubicBezTo>
                <a:close/>
                <a:moveTo>
                  <a:pt x="1101" y="8819"/>
                </a:moveTo>
                <a:lnTo>
                  <a:pt x="1101" y="8819"/>
                </a:lnTo>
                <a:cubicBezTo>
                  <a:pt x="1101" y="9372"/>
                  <a:pt x="1101" y="9372"/>
                  <a:pt x="1101" y="9372"/>
                </a:cubicBezTo>
                <a:cubicBezTo>
                  <a:pt x="1081" y="9372"/>
                  <a:pt x="1060" y="9378"/>
                  <a:pt x="1074" y="9270"/>
                </a:cubicBezTo>
                <a:cubicBezTo>
                  <a:pt x="1067" y="9270"/>
                  <a:pt x="1067" y="9270"/>
                  <a:pt x="1067" y="9270"/>
                </a:cubicBezTo>
                <a:cubicBezTo>
                  <a:pt x="1047" y="9311"/>
                  <a:pt x="1033" y="9351"/>
                  <a:pt x="1033" y="9385"/>
                </a:cubicBezTo>
                <a:cubicBezTo>
                  <a:pt x="1060" y="9399"/>
                  <a:pt x="1081" y="9419"/>
                  <a:pt x="1101" y="9426"/>
                </a:cubicBezTo>
                <a:cubicBezTo>
                  <a:pt x="1101" y="9487"/>
                  <a:pt x="1101" y="9487"/>
                  <a:pt x="1101" y="9487"/>
                </a:cubicBezTo>
                <a:cubicBezTo>
                  <a:pt x="1094" y="9487"/>
                  <a:pt x="1081" y="9487"/>
                  <a:pt x="1060" y="9487"/>
                </a:cubicBezTo>
                <a:cubicBezTo>
                  <a:pt x="1067" y="9514"/>
                  <a:pt x="1087" y="9534"/>
                  <a:pt x="1101" y="9547"/>
                </a:cubicBezTo>
                <a:cubicBezTo>
                  <a:pt x="1101" y="9676"/>
                  <a:pt x="1101" y="9676"/>
                  <a:pt x="1101" y="9676"/>
                </a:cubicBezTo>
                <a:cubicBezTo>
                  <a:pt x="1020" y="9676"/>
                  <a:pt x="1020" y="9676"/>
                  <a:pt x="1020" y="9676"/>
                </a:cubicBezTo>
                <a:cubicBezTo>
                  <a:pt x="1020" y="8846"/>
                  <a:pt x="1020" y="8846"/>
                  <a:pt x="1020" y="8846"/>
                </a:cubicBezTo>
                <a:cubicBezTo>
                  <a:pt x="1047" y="8833"/>
                  <a:pt x="1074" y="8826"/>
                  <a:pt x="1101" y="8819"/>
                </a:cubicBezTo>
                <a:close/>
                <a:moveTo>
                  <a:pt x="1101" y="9507"/>
                </a:moveTo>
                <a:lnTo>
                  <a:pt x="1101" y="9507"/>
                </a:lnTo>
                <a:cubicBezTo>
                  <a:pt x="1101" y="9514"/>
                  <a:pt x="1094" y="9520"/>
                  <a:pt x="1094" y="9520"/>
                </a:cubicBezTo>
                <a:lnTo>
                  <a:pt x="1101" y="9520"/>
                </a:lnTo>
                <a:cubicBezTo>
                  <a:pt x="1101" y="9507"/>
                  <a:pt x="1101" y="9507"/>
                  <a:pt x="1101" y="9507"/>
                </a:cubicBezTo>
                <a:close/>
                <a:moveTo>
                  <a:pt x="1020" y="5423"/>
                </a:moveTo>
                <a:lnTo>
                  <a:pt x="1020" y="5423"/>
                </a:lnTo>
                <a:cubicBezTo>
                  <a:pt x="1020" y="5402"/>
                  <a:pt x="1020" y="5402"/>
                  <a:pt x="1020" y="5402"/>
                </a:cubicBezTo>
                <a:cubicBezTo>
                  <a:pt x="1020" y="5402"/>
                  <a:pt x="1020" y="5402"/>
                  <a:pt x="1020" y="5409"/>
                </a:cubicBezTo>
                <a:cubicBezTo>
                  <a:pt x="1020" y="5409"/>
                  <a:pt x="1020" y="5416"/>
                  <a:pt x="1020" y="5423"/>
                </a:cubicBezTo>
                <a:close/>
                <a:moveTo>
                  <a:pt x="1020" y="4754"/>
                </a:moveTo>
                <a:lnTo>
                  <a:pt x="1020" y="4754"/>
                </a:lnTo>
                <a:cubicBezTo>
                  <a:pt x="1020" y="4673"/>
                  <a:pt x="1020" y="4673"/>
                  <a:pt x="1020" y="4673"/>
                </a:cubicBezTo>
                <a:cubicBezTo>
                  <a:pt x="1060" y="4660"/>
                  <a:pt x="1101" y="4666"/>
                  <a:pt x="1087" y="4734"/>
                </a:cubicBezTo>
                <a:cubicBezTo>
                  <a:pt x="1074" y="4768"/>
                  <a:pt x="1047" y="4761"/>
                  <a:pt x="1020" y="4754"/>
                </a:cubicBezTo>
                <a:close/>
                <a:moveTo>
                  <a:pt x="1020" y="2715"/>
                </a:moveTo>
                <a:lnTo>
                  <a:pt x="1020" y="2715"/>
                </a:lnTo>
                <a:cubicBezTo>
                  <a:pt x="1020" y="2647"/>
                  <a:pt x="1020" y="2647"/>
                  <a:pt x="1020" y="2647"/>
                </a:cubicBezTo>
                <a:cubicBezTo>
                  <a:pt x="1081" y="2647"/>
                  <a:pt x="1081" y="2708"/>
                  <a:pt x="1074" y="2769"/>
                </a:cubicBezTo>
                <a:cubicBezTo>
                  <a:pt x="1047" y="2762"/>
                  <a:pt x="1027" y="2742"/>
                  <a:pt x="1020" y="2715"/>
                </a:cubicBezTo>
                <a:close/>
                <a:moveTo>
                  <a:pt x="1020" y="2175"/>
                </a:moveTo>
                <a:lnTo>
                  <a:pt x="1020" y="2175"/>
                </a:lnTo>
                <a:cubicBezTo>
                  <a:pt x="1020" y="2276"/>
                  <a:pt x="1020" y="2276"/>
                  <a:pt x="1020" y="2276"/>
                </a:cubicBezTo>
                <a:cubicBezTo>
                  <a:pt x="1006" y="2256"/>
                  <a:pt x="1000" y="2222"/>
                  <a:pt x="1006" y="2175"/>
                </a:cubicBezTo>
                <a:cubicBezTo>
                  <a:pt x="1006" y="2175"/>
                  <a:pt x="1013" y="2175"/>
                  <a:pt x="1020" y="2175"/>
                </a:cubicBezTo>
                <a:close/>
                <a:moveTo>
                  <a:pt x="1020" y="2647"/>
                </a:moveTo>
                <a:lnTo>
                  <a:pt x="1020" y="2647"/>
                </a:lnTo>
                <a:cubicBezTo>
                  <a:pt x="1020" y="2715"/>
                  <a:pt x="1020" y="2715"/>
                  <a:pt x="1020" y="2715"/>
                </a:cubicBezTo>
                <a:cubicBezTo>
                  <a:pt x="1013" y="2694"/>
                  <a:pt x="1006" y="2674"/>
                  <a:pt x="1000" y="2647"/>
                </a:cubicBezTo>
                <a:cubicBezTo>
                  <a:pt x="1006" y="2647"/>
                  <a:pt x="1013" y="2647"/>
                  <a:pt x="1020" y="2647"/>
                </a:cubicBezTo>
                <a:close/>
                <a:moveTo>
                  <a:pt x="1020" y="2809"/>
                </a:moveTo>
                <a:lnTo>
                  <a:pt x="1020" y="2809"/>
                </a:lnTo>
                <a:cubicBezTo>
                  <a:pt x="1020" y="3046"/>
                  <a:pt x="1020" y="3046"/>
                  <a:pt x="1020" y="3046"/>
                </a:cubicBezTo>
                <a:cubicBezTo>
                  <a:pt x="1013" y="3046"/>
                  <a:pt x="1000" y="3046"/>
                  <a:pt x="993" y="3046"/>
                </a:cubicBezTo>
                <a:cubicBezTo>
                  <a:pt x="966" y="2985"/>
                  <a:pt x="945" y="2924"/>
                  <a:pt x="939" y="2850"/>
                </a:cubicBezTo>
                <a:cubicBezTo>
                  <a:pt x="952" y="2843"/>
                  <a:pt x="966" y="2843"/>
                  <a:pt x="973" y="2836"/>
                </a:cubicBezTo>
                <a:cubicBezTo>
                  <a:pt x="986" y="2823"/>
                  <a:pt x="1000" y="2816"/>
                  <a:pt x="1020" y="2809"/>
                </a:cubicBezTo>
                <a:close/>
                <a:moveTo>
                  <a:pt x="1020" y="3181"/>
                </a:moveTo>
                <a:lnTo>
                  <a:pt x="1020" y="3181"/>
                </a:lnTo>
                <a:cubicBezTo>
                  <a:pt x="1020" y="4626"/>
                  <a:pt x="1020" y="4626"/>
                  <a:pt x="1020" y="4626"/>
                </a:cubicBezTo>
                <a:cubicBezTo>
                  <a:pt x="979" y="4626"/>
                  <a:pt x="945" y="4619"/>
                  <a:pt x="932" y="4646"/>
                </a:cubicBezTo>
                <a:cubicBezTo>
                  <a:pt x="945" y="4768"/>
                  <a:pt x="945" y="4774"/>
                  <a:pt x="885" y="4889"/>
                </a:cubicBezTo>
                <a:cubicBezTo>
                  <a:pt x="885" y="4903"/>
                  <a:pt x="891" y="4903"/>
                  <a:pt x="898" y="4909"/>
                </a:cubicBezTo>
                <a:cubicBezTo>
                  <a:pt x="939" y="4903"/>
                  <a:pt x="979" y="4896"/>
                  <a:pt x="1020" y="4889"/>
                </a:cubicBezTo>
                <a:cubicBezTo>
                  <a:pt x="1020" y="5146"/>
                  <a:pt x="1020" y="5146"/>
                  <a:pt x="1020" y="5146"/>
                </a:cubicBezTo>
                <a:cubicBezTo>
                  <a:pt x="952" y="5139"/>
                  <a:pt x="912" y="5173"/>
                  <a:pt x="844" y="5139"/>
                </a:cubicBezTo>
                <a:cubicBezTo>
                  <a:pt x="844" y="3086"/>
                  <a:pt x="844" y="3086"/>
                  <a:pt x="844" y="3086"/>
                </a:cubicBezTo>
                <a:cubicBezTo>
                  <a:pt x="871" y="3140"/>
                  <a:pt x="912" y="3181"/>
                  <a:pt x="979" y="3208"/>
                </a:cubicBezTo>
                <a:cubicBezTo>
                  <a:pt x="993" y="3201"/>
                  <a:pt x="1006" y="3194"/>
                  <a:pt x="1020" y="3181"/>
                </a:cubicBezTo>
                <a:close/>
                <a:moveTo>
                  <a:pt x="1020" y="4673"/>
                </a:moveTo>
                <a:lnTo>
                  <a:pt x="1020" y="4673"/>
                </a:lnTo>
                <a:cubicBezTo>
                  <a:pt x="973" y="4687"/>
                  <a:pt x="918" y="4734"/>
                  <a:pt x="966" y="4761"/>
                </a:cubicBezTo>
                <a:cubicBezTo>
                  <a:pt x="966" y="4734"/>
                  <a:pt x="993" y="4747"/>
                  <a:pt x="1020" y="4754"/>
                </a:cubicBezTo>
                <a:cubicBezTo>
                  <a:pt x="1020" y="4673"/>
                  <a:pt x="1020" y="4673"/>
                  <a:pt x="1020" y="4673"/>
                </a:cubicBezTo>
                <a:close/>
                <a:moveTo>
                  <a:pt x="1020" y="5402"/>
                </a:moveTo>
                <a:lnTo>
                  <a:pt x="1020" y="5402"/>
                </a:lnTo>
                <a:cubicBezTo>
                  <a:pt x="1020" y="5423"/>
                  <a:pt x="1020" y="5423"/>
                  <a:pt x="1020" y="5423"/>
                </a:cubicBezTo>
                <a:cubicBezTo>
                  <a:pt x="1000" y="5483"/>
                  <a:pt x="1000" y="5544"/>
                  <a:pt x="1020" y="5605"/>
                </a:cubicBezTo>
                <a:cubicBezTo>
                  <a:pt x="1020" y="6023"/>
                  <a:pt x="1020" y="6023"/>
                  <a:pt x="1020" y="6023"/>
                </a:cubicBezTo>
                <a:cubicBezTo>
                  <a:pt x="993" y="6023"/>
                  <a:pt x="973" y="6023"/>
                  <a:pt x="959" y="6023"/>
                </a:cubicBezTo>
                <a:cubicBezTo>
                  <a:pt x="966" y="6030"/>
                  <a:pt x="979" y="6030"/>
                  <a:pt x="986" y="6037"/>
                </a:cubicBezTo>
                <a:cubicBezTo>
                  <a:pt x="1000" y="6071"/>
                  <a:pt x="993" y="6105"/>
                  <a:pt x="986" y="6132"/>
                </a:cubicBezTo>
                <a:cubicBezTo>
                  <a:pt x="1000" y="6138"/>
                  <a:pt x="1013" y="6145"/>
                  <a:pt x="1020" y="6159"/>
                </a:cubicBezTo>
                <a:cubicBezTo>
                  <a:pt x="1020" y="6435"/>
                  <a:pt x="1020" y="6435"/>
                  <a:pt x="1020" y="6435"/>
                </a:cubicBezTo>
                <a:cubicBezTo>
                  <a:pt x="1013" y="6422"/>
                  <a:pt x="1000" y="6408"/>
                  <a:pt x="1000" y="6395"/>
                </a:cubicBezTo>
                <a:cubicBezTo>
                  <a:pt x="1000" y="6489"/>
                  <a:pt x="1000" y="6489"/>
                  <a:pt x="1000" y="6489"/>
                </a:cubicBezTo>
                <a:cubicBezTo>
                  <a:pt x="959" y="6489"/>
                  <a:pt x="932" y="6489"/>
                  <a:pt x="912" y="6496"/>
                </a:cubicBezTo>
                <a:cubicBezTo>
                  <a:pt x="959" y="6543"/>
                  <a:pt x="993" y="6591"/>
                  <a:pt x="1020" y="6658"/>
                </a:cubicBezTo>
                <a:cubicBezTo>
                  <a:pt x="1020" y="6834"/>
                  <a:pt x="1020" y="6834"/>
                  <a:pt x="1020" y="6834"/>
                </a:cubicBezTo>
                <a:cubicBezTo>
                  <a:pt x="993" y="6834"/>
                  <a:pt x="973" y="6820"/>
                  <a:pt x="973" y="6813"/>
                </a:cubicBezTo>
                <a:cubicBezTo>
                  <a:pt x="973" y="6793"/>
                  <a:pt x="973" y="6780"/>
                  <a:pt x="973" y="6766"/>
                </a:cubicBezTo>
                <a:cubicBezTo>
                  <a:pt x="952" y="6753"/>
                  <a:pt x="932" y="6739"/>
                  <a:pt x="898" y="6739"/>
                </a:cubicBezTo>
                <a:cubicBezTo>
                  <a:pt x="912" y="6699"/>
                  <a:pt x="918" y="6685"/>
                  <a:pt x="912" y="6658"/>
                </a:cubicBezTo>
                <a:cubicBezTo>
                  <a:pt x="864" y="6645"/>
                  <a:pt x="858" y="6672"/>
                  <a:pt x="844" y="6692"/>
                </a:cubicBezTo>
                <a:cubicBezTo>
                  <a:pt x="844" y="6604"/>
                  <a:pt x="844" y="6604"/>
                  <a:pt x="844" y="6604"/>
                </a:cubicBezTo>
                <a:cubicBezTo>
                  <a:pt x="871" y="6604"/>
                  <a:pt x="891" y="6597"/>
                  <a:pt x="905" y="6624"/>
                </a:cubicBezTo>
                <a:cubicBezTo>
                  <a:pt x="905" y="6611"/>
                  <a:pt x="898" y="6604"/>
                  <a:pt x="898" y="6591"/>
                </a:cubicBezTo>
                <a:cubicBezTo>
                  <a:pt x="885" y="6597"/>
                  <a:pt x="864" y="6597"/>
                  <a:pt x="844" y="6597"/>
                </a:cubicBezTo>
                <a:cubicBezTo>
                  <a:pt x="844" y="6395"/>
                  <a:pt x="844" y="6395"/>
                  <a:pt x="844" y="6395"/>
                </a:cubicBezTo>
                <a:cubicBezTo>
                  <a:pt x="871" y="6381"/>
                  <a:pt x="912" y="6375"/>
                  <a:pt x="898" y="6321"/>
                </a:cubicBezTo>
                <a:cubicBezTo>
                  <a:pt x="891" y="6314"/>
                  <a:pt x="878" y="6307"/>
                  <a:pt x="871" y="6300"/>
                </a:cubicBezTo>
                <a:cubicBezTo>
                  <a:pt x="864" y="6314"/>
                  <a:pt x="858" y="6327"/>
                  <a:pt x="844" y="6341"/>
                </a:cubicBezTo>
                <a:cubicBezTo>
                  <a:pt x="844" y="5861"/>
                  <a:pt x="844" y="5861"/>
                  <a:pt x="844" y="5861"/>
                </a:cubicBezTo>
                <a:cubicBezTo>
                  <a:pt x="864" y="5868"/>
                  <a:pt x="891" y="5895"/>
                  <a:pt x="925" y="5875"/>
                </a:cubicBezTo>
                <a:cubicBezTo>
                  <a:pt x="912" y="5814"/>
                  <a:pt x="993" y="5801"/>
                  <a:pt x="945" y="5753"/>
                </a:cubicBezTo>
                <a:cubicBezTo>
                  <a:pt x="932" y="5767"/>
                  <a:pt x="885" y="5780"/>
                  <a:pt x="844" y="5794"/>
                </a:cubicBezTo>
                <a:cubicBezTo>
                  <a:pt x="844" y="5429"/>
                  <a:pt x="844" y="5429"/>
                  <a:pt x="844" y="5429"/>
                </a:cubicBezTo>
                <a:cubicBezTo>
                  <a:pt x="871" y="5402"/>
                  <a:pt x="885" y="5375"/>
                  <a:pt x="898" y="5308"/>
                </a:cubicBezTo>
                <a:cubicBezTo>
                  <a:pt x="966" y="5308"/>
                  <a:pt x="986" y="5362"/>
                  <a:pt x="1020" y="5402"/>
                </a:cubicBezTo>
                <a:close/>
                <a:moveTo>
                  <a:pt x="1020" y="6874"/>
                </a:moveTo>
                <a:lnTo>
                  <a:pt x="1020" y="6874"/>
                </a:lnTo>
                <a:cubicBezTo>
                  <a:pt x="1020" y="7563"/>
                  <a:pt x="1020" y="7563"/>
                  <a:pt x="1020" y="7563"/>
                </a:cubicBezTo>
                <a:cubicBezTo>
                  <a:pt x="1000" y="7556"/>
                  <a:pt x="979" y="7550"/>
                  <a:pt x="952" y="7550"/>
                </a:cubicBezTo>
                <a:cubicBezTo>
                  <a:pt x="932" y="7604"/>
                  <a:pt x="918" y="7685"/>
                  <a:pt x="905" y="7772"/>
                </a:cubicBezTo>
                <a:cubicBezTo>
                  <a:pt x="939" y="7779"/>
                  <a:pt x="979" y="7793"/>
                  <a:pt x="1020" y="7799"/>
                </a:cubicBezTo>
                <a:cubicBezTo>
                  <a:pt x="1020" y="8043"/>
                  <a:pt x="1020" y="8043"/>
                  <a:pt x="1020" y="8043"/>
                </a:cubicBezTo>
                <a:cubicBezTo>
                  <a:pt x="973" y="7995"/>
                  <a:pt x="912" y="7955"/>
                  <a:pt x="844" y="7908"/>
                </a:cubicBezTo>
                <a:cubicBezTo>
                  <a:pt x="844" y="7610"/>
                  <a:pt x="844" y="7610"/>
                  <a:pt x="844" y="7610"/>
                </a:cubicBezTo>
                <a:cubicBezTo>
                  <a:pt x="858" y="7604"/>
                  <a:pt x="871" y="7604"/>
                  <a:pt x="891" y="7604"/>
                </a:cubicBezTo>
                <a:cubicBezTo>
                  <a:pt x="878" y="7583"/>
                  <a:pt x="878" y="7556"/>
                  <a:pt x="878" y="7529"/>
                </a:cubicBezTo>
                <a:cubicBezTo>
                  <a:pt x="864" y="7529"/>
                  <a:pt x="858" y="7523"/>
                  <a:pt x="844" y="7523"/>
                </a:cubicBezTo>
                <a:cubicBezTo>
                  <a:pt x="844" y="6840"/>
                  <a:pt x="844" y="6840"/>
                  <a:pt x="844" y="6840"/>
                </a:cubicBezTo>
                <a:cubicBezTo>
                  <a:pt x="864" y="6874"/>
                  <a:pt x="885" y="6901"/>
                  <a:pt x="912" y="6928"/>
                </a:cubicBezTo>
                <a:cubicBezTo>
                  <a:pt x="945" y="6915"/>
                  <a:pt x="979" y="6888"/>
                  <a:pt x="1020" y="6874"/>
                </a:cubicBezTo>
                <a:close/>
                <a:moveTo>
                  <a:pt x="1020" y="8252"/>
                </a:moveTo>
                <a:lnTo>
                  <a:pt x="1020" y="8252"/>
                </a:lnTo>
                <a:cubicBezTo>
                  <a:pt x="1020" y="8610"/>
                  <a:pt x="1020" y="8610"/>
                  <a:pt x="1020" y="8610"/>
                </a:cubicBezTo>
                <a:cubicBezTo>
                  <a:pt x="986" y="8603"/>
                  <a:pt x="925" y="8623"/>
                  <a:pt x="891" y="8610"/>
                </a:cubicBezTo>
                <a:cubicBezTo>
                  <a:pt x="898" y="8623"/>
                  <a:pt x="858" y="8664"/>
                  <a:pt x="844" y="8704"/>
                </a:cubicBezTo>
                <a:cubicBezTo>
                  <a:pt x="844" y="8110"/>
                  <a:pt x="844" y="8110"/>
                  <a:pt x="844" y="8110"/>
                </a:cubicBezTo>
                <a:cubicBezTo>
                  <a:pt x="891" y="8164"/>
                  <a:pt x="952" y="8205"/>
                  <a:pt x="1020" y="8252"/>
                </a:cubicBezTo>
                <a:close/>
                <a:moveTo>
                  <a:pt x="1020" y="8650"/>
                </a:moveTo>
                <a:lnTo>
                  <a:pt x="1020" y="8650"/>
                </a:lnTo>
                <a:cubicBezTo>
                  <a:pt x="966" y="8684"/>
                  <a:pt x="959" y="8738"/>
                  <a:pt x="993" y="8785"/>
                </a:cubicBezTo>
                <a:cubicBezTo>
                  <a:pt x="1000" y="8779"/>
                  <a:pt x="1013" y="8772"/>
                  <a:pt x="1020" y="8765"/>
                </a:cubicBezTo>
                <a:cubicBezTo>
                  <a:pt x="1020" y="8650"/>
                  <a:pt x="1020" y="8650"/>
                  <a:pt x="1020" y="8650"/>
                </a:cubicBezTo>
                <a:close/>
                <a:moveTo>
                  <a:pt x="1020" y="8846"/>
                </a:moveTo>
                <a:lnTo>
                  <a:pt x="1020" y="8846"/>
                </a:lnTo>
                <a:cubicBezTo>
                  <a:pt x="1020" y="9676"/>
                  <a:pt x="1020" y="9676"/>
                  <a:pt x="1020" y="9676"/>
                </a:cubicBezTo>
                <a:cubicBezTo>
                  <a:pt x="844" y="9676"/>
                  <a:pt x="844" y="9676"/>
                  <a:pt x="844" y="9676"/>
                </a:cubicBezTo>
                <a:cubicBezTo>
                  <a:pt x="844" y="8907"/>
                  <a:pt x="844" y="8907"/>
                  <a:pt x="844" y="8907"/>
                </a:cubicBezTo>
                <a:cubicBezTo>
                  <a:pt x="851" y="8907"/>
                  <a:pt x="851" y="8907"/>
                  <a:pt x="851" y="8907"/>
                </a:cubicBezTo>
                <a:cubicBezTo>
                  <a:pt x="898" y="8880"/>
                  <a:pt x="959" y="8860"/>
                  <a:pt x="1020" y="8846"/>
                </a:cubicBezTo>
                <a:close/>
                <a:moveTo>
                  <a:pt x="844" y="8779"/>
                </a:moveTo>
                <a:lnTo>
                  <a:pt x="844" y="8779"/>
                </a:lnTo>
                <a:cubicBezTo>
                  <a:pt x="844" y="8731"/>
                  <a:pt x="844" y="8731"/>
                  <a:pt x="844" y="8731"/>
                </a:cubicBezTo>
                <a:cubicBezTo>
                  <a:pt x="851" y="8745"/>
                  <a:pt x="858" y="8752"/>
                  <a:pt x="864" y="8758"/>
                </a:cubicBezTo>
                <a:cubicBezTo>
                  <a:pt x="858" y="8765"/>
                  <a:pt x="851" y="8772"/>
                  <a:pt x="844" y="8779"/>
                </a:cubicBezTo>
                <a:close/>
                <a:moveTo>
                  <a:pt x="844" y="2769"/>
                </a:moveTo>
                <a:lnTo>
                  <a:pt x="844" y="2769"/>
                </a:lnTo>
                <a:cubicBezTo>
                  <a:pt x="858" y="2782"/>
                  <a:pt x="864" y="2809"/>
                  <a:pt x="851" y="2843"/>
                </a:cubicBezTo>
                <a:cubicBezTo>
                  <a:pt x="912" y="2850"/>
                  <a:pt x="973" y="2850"/>
                  <a:pt x="979" y="2796"/>
                </a:cubicBezTo>
                <a:cubicBezTo>
                  <a:pt x="939" y="2721"/>
                  <a:pt x="878" y="2553"/>
                  <a:pt x="979" y="2526"/>
                </a:cubicBezTo>
                <a:cubicBezTo>
                  <a:pt x="959" y="2519"/>
                  <a:pt x="945" y="2505"/>
                  <a:pt x="952" y="2478"/>
                </a:cubicBezTo>
                <a:cubicBezTo>
                  <a:pt x="831" y="2526"/>
                  <a:pt x="885" y="2472"/>
                  <a:pt x="844" y="2424"/>
                </a:cubicBezTo>
                <a:lnTo>
                  <a:pt x="844" y="2769"/>
                </a:lnTo>
                <a:close/>
                <a:moveTo>
                  <a:pt x="844" y="2424"/>
                </a:moveTo>
                <a:lnTo>
                  <a:pt x="844" y="2424"/>
                </a:lnTo>
                <a:cubicBezTo>
                  <a:pt x="844" y="2769"/>
                  <a:pt x="844" y="2769"/>
                  <a:pt x="844" y="2769"/>
                </a:cubicBezTo>
                <a:cubicBezTo>
                  <a:pt x="837" y="2755"/>
                  <a:pt x="817" y="2748"/>
                  <a:pt x="797" y="2742"/>
                </a:cubicBezTo>
                <a:cubicBezTo>
                  <a:pt x="797" y="2532"/>
                  <a:pt x="797" y="2532"/>
                  <a:pt x="797" y="2532"/>
                </a:cubicBezTo>
                <a:cubicBezTo>
                  <a:pt x="817" y="2492"/>
                  <a:pt x="831" y="2458"/>
                  <a:pt x="824" y="2404"/>
                </a:cubicBezTo>
                <a:cubicBezTo>
                  <a:pt x="837" y="2411"/>
                  <a:pt x="844" y="2418"/>
                  <a:pt x="844" y="2424"/>
                </a:cubicBezTo>
                <a:close/>
                <a:moveTo>
                  <a:pt x="844" y="3086"/>
                </a:moveTo>
                <a:lnTo>
                  <a:pt x="844" y="3086"/>
                </a:lnTo>
                <a:cubicBezTo>
                  <a:pt x="844" y="5139"/>
                  <a:pt x="844" y="5139"/>
                  <a:pt x="844" y="5139"/>
                </a:cubicBezTo>
                <a:cubicBezTo>
                  <a:pt x="844" y="5139"/>
                  <a:pt x="844" y="5139"/>
                  <a:pt x="837" y="5139"/>
                </a:cubicBezTo>
                <a:cubicBezTo>
                  <a:pt x="824" y="5139"/>
                  <a:pt x="810" y="5152"/>
                  <a:pt x="797" y="5166"/>
                </a:cubicBezTo>
                <a:cubicBezTo>
                  <a:pt x="797" y="4315"/>
                  <a:pt x="797" y="4315"/>
                  <a:pt x="797" y="4315"/>
                </a:cubicBezTo>
                <a:cubicBezTo>
                  <a:pt x="804" y="4322"/>
                  <a:pt x="804" y="4335"/>
                  <a:pt x="810" y="4349"/>
                </a:cubicBezTo>
                <a:cubicBezTo>
                  <a:pt x="817" y="4315"/>
                  <a:pt x="831" y="4281"/>
                  <a:pt x="837" y="4254"/>
                </a:cubicBezTo>
                <a:cubicBezTo>
                  <a:pt x="824" y="4254"/>
                  <a:pt x="810" y="4254"/>
                  <a:pt x="797" y="4261"/>
                </a:cubicBezTo>
                <a:cubicBezTo>
                  <a:pt x="797" y="2863"/>
                  <a:pt x="797" y="2863"/>
                  <a:pt x="797" y="2863"/>
                </a:cubicBezTo>
                <a:cubicBezTo>
                  <a:pt x="804" y="2944"/>
                  <a:pt x="810" y="3025"/>
                  <a:pt x="844" y="3086"/>
                </a:cubicBezTo>
                <a:close/>
                <a:moveTo>
                  <a:pt x="844" y="5429"/>
                </a:moveTo>
                <a:lnTo>
                  <a:pt x="844" y="5429"/>
                </a:lnTo>
                <a:cubicBezTo>
                  <a:pt x="844" y="5794"/>
                  <a:pt x="844" y="5794"/>
                  <a:pt x="844" y="5794"/>
                </a:cubicBezTo>
                <a:cubicBezTo>
                  <a:pt x="824" y="5801"/>
                  <a:pt x="804" y="5807"/>
                  <a:pt x="797" y="5821"/>
                </a:cubicBezTo>
                <a:cubicBezTo>
                  <a:pt x="797" y="5666"/>
                  <a:pt x="797" y="5666"/>
                  <a:pt x="797" y="5666"/>
                </a:cubicBezTo>
                <a:cubicBezTo>
                  <a:pt x="824" y="5632"/>
                  <a:pt x="844" y="5598"/>
                  <a:pt x="797" y="5578"/>
                </a:cubicBezTo>
                <a:cubicBezTo>
                  <a:pt x="797" y="5463"/>
                  <a:pt x="797" y="5463"/>
                  <a:pt x="797" y="5463"/>
                </a:cubicBezTo>
                <a:cubicBezTo>
                  <a:pt x="817" y="5450"/>
                  <a:pt x="837" y="5436"/>
                  <a:pt x="844" y="5429"/>
                </a:cubicBezTo>
                <a:close/>
                <a:moveTo>
                  <a:pt x="844" y="5861"/>
                </a:moveTo>
                <a:lnTo>
                  <a:pt x="844" y="5861"/>
                </a:lnTo>
                <a:cubicBezTo>
                  <a:pt x="844" y="6341"/>
                  <a:pt x="844" y="6341"/>
                  <a:pt x="844" y="6341"/>
                </a:cubicBezTo>
                <a:cubicBezTo>
                  <a:pt x="831" y="6361"/>
                  <a:pt x="817" y="6388"/>
                  <a:pt x="804" y="6415"/>
                </a:cubicBezTo>
                <a:cubicBezTo>
                  <a:pt x="810" y="6422"/>
                  <a:pt x="817" y="6422"/>
                  <a:pt x="817" y="6422"/>
                </a:cubicBezTo>
                <a:cubicBezTo>
                  <a:pt x="824" y="6408"/>
                  <a:pt x="831" y="6402"/>
                  <a:pt x="844" y="6395"/>
                </a:cubicBezTo>
                <a:cubicBezTo>
                  <a:pt x="844" y="6597"/>
                  <a:pt x="844" y="6597"/>
                  <a:pt x="844" y="6597"/>
                </a:cubicBezTo>
                <a:cubicBezTo>
                  <a:pt x="831" y="6591"/>
                  <a:pt x="810" y="6591"/>
                  <a:pt x="797" y="6591"/>
                </a:cubicBezTo>
                <a:cubicBezTo>
                  <a:pt x="797" y="6044"/>
                  <a:pt x="797" y="6044"/>
                  <a:pt x="797" y="6044"/>
                </a:cubicBezTo>
                <a:cubicBezTo>
                  <a:pt x="804" y="6030"/>
                  <a:pt x="804" y="6017"/>
                  <a:pt x="804" y="6010"/>
                </a:cubicBezTo>
                <a:cubicBezTo>
                  <a:pt x="797" y="6003"/>
                  <a:pt x="797" y="6003"/>
                  <a:pt x="797" y="6003"/>
                </a:cubicBezTo>
                <a:cubicBezTo>
                  <a:pt x="797" y="5834"/>
                  <a:pt x="797" y="5834"/>
                  <a:pt x="797" y="5834"/>
                </a:cubicBezTo>
                <a:cubicBezTo>
                  <a:pt x="810" y="5848"/>
                  <a:pt x="817" y="5855"/>
                  <a:pt x="824" y="5868"/>
                </a:cubicBezTo>
                <a:cubicBezTo>
                  <a:pt x="831" y="5848"/>
                  <a:pt x="837" y="5855"/>
                  <a:pt x="844" y="5861"/>
                </a:cubicBezTo>
                <a:close/>
                <a:moveTo>
                  <a:pt x="844" y="6604"/>
                </a:moveTo>
                <a:lnTo>
                  <a:pt x="844" y="6604"/>
                </a:lnTo>
                <a:cubicBezTo>
                  <a:pt x="844" y="6692"/>
                  <a:pt x="844" y="6692"/>
                  <a:pt x="844" y="6692"/>
                </a:cubicBezTo>
                <a:cubicBezTo>
                  <a:pt x="837" y="6699"/>
                  <a:pt x="831" y="6705"/>
                  <a:pt x="824" y="6712"/>
                </a:cubicBezTo>
                <a:cubicBezTo>
                  <a:pt x="824" y="6766"/>
                  <a:pt x="831" y="6807"/>
                  <a:pt x="844" y="6840"/>
                </a:cubicBezTo>
                <a:cubicBezTo>
                  <a:pt x="844" y="7523"/>
                  <a:pt x="844" y="7523"/>
                  <a:pt x="844" y="7523"/>
                </a:cubicBezTo>
                <a:cubicBezTo>
                  <a:pt x="831" y="7523"/>
                  <a:pt x="817" y="7516"/>
                  <a:pt x="797" y="7516"/>
                </a:cubicBezTo>
                <a:cubicBezTo>
                  <a:pt x="797" y="6597"/>
                  <a:pt x="797" y="6597"/>
                  <a:pt x="797" y="6597"/>
                </a:cubicBezTo>
                <a:cubicBezTo>
                  <a:pt x="817" y="6604"/>
                  <a:pt x="831" y="6604"/>
                  <a:pt x="844" y="6604"/>
                </a:cubicBezTo>
                <a:close/>
                <a:moveTo>
                  <a:pt x="844" y="7610"/>
                </a:moveTo>
                <a:lnTo>
                  <a:pt x="844" y="7610"/>
                </a:lnTo>
                <a:cubicBezTo>
                  <a:pt x="844" y="7908"/>
                  <a:pt x="844" y="7908"/>
                  <a:pt x="844" y="7908"/>
                </a:cubicBezTo>
                <a:cubicBezTo>
                  <a:pt x="831" y="7901"/>
                  <a:pt x="817" y="7887"/>
                  <a:pt x="797" y="7881"/>
                </a:cubicBezTo>
                <a:cubicBezTo>
                  <a:pt x="797" y="7637"/>
                  <a:pt x="797" y="7637"/>
                  <a:pt x="797" y="7637"/>
                </a:cubicBezTo>
                <a:cubicBezTo>
                  <a:pt x="810" y="7624"/>
                  <a:pt x="824" y="7610"/>
                  <a:pt x="844" y="7610"/>
                </a:cubicBezTo>
                <a:close/>
                <a:moveTo>
                  <a:pt x="844" y="8110"/>
                </a:moveTo>
                <a:lnTo>
                  <a:pt x="844" y="8110"/>
                </a:lnTo>
                <a:cubicBezTo>
                  <a:pt x="844" y="8704"/>
                  <a:pt x="844" y="8704"/>
                  <a:pt x="844" y="8704"/>
                </a:cubicBezTo>
                <a:cubicBezTo>
                  <a:pt x="844" y="8711"/>
                  <a:pt x="844" y="8725"/>
                  <a:pt x="844" y="8731"/>
                </a:cubicBezTo>
                <a:cubicBezTo>
                  <a:pt x="844" y="8779"/>
                  <a:pt x="844" y="8779"/>
                  <a:pt x="844" y="8779"/>
                </a:cubicBezTo>
                <a:cubicBezTo>
                  <a:pt x="831" y="8785"/>
                  <a:pt x="817" y="8792"/>
                  <a:pt x="797" y="8792"/>
                </a:cubicBezTo>
                <a:cubicBezTo>
                  <a:pt x="797" y="7955"/>
                  <a:pt x="797" y="7955"/>
                  <a:pt x="797" y="7955"/>
                </a:cubicBezTo>
                <a:cubicBezTo>
                  <a:pt x="804" y="7948"/>
                  <a:pt x="810" y="7948"/>
                  <a:pt x="817" y="7948"/>
                </a:cubicBezTo>
                <a:cubicBezTo>
                  <a:pt x="783" y="8009"/>
                  <a:pt x="804" y="8063"/>
                  <a:pt x="844" y="8110"/>
                </a:cubicBezTo>
                <a:close/>
                <a:moveTo>
                  <a:pt x="844" y="8907"/>
                </a:moveTo>
                <a:lnTo>
                  <a:pt x="844" y="8907"/>
                </a:lnTo>
                <a:cubicBezTo>
                  <a:pt x="844" y="9676"/>
                  <a:pt x="844" y="9676"/>
                  <a:pt x="844" y="9676"/>
                </a:cubicBezTo>
                <a:cubicBezTo>
                  <a:pt x="797" y="9676"/>
                  <a:pt x="797" y="9676"/>
                  <a:pt x="797" y="9676"/>
                </a:cubicBezTo>
                <a:cubicBezTo>
                  <a:pt x="797" y="9419"/>
                  <a:pt x="797" y="9419"/>
                  <a:pt x="797" y="9419"/>
                </a:cubicBezTo>
                <a:cubicBezTo>
                  <a:pt x="810" y="9412"/>
                  <a:pt x="804" y="9399"/>
                  <a:pt x="797" y="9392"/>
                </a:cubicBezTo>
                <a:cubicBezTo>
                  <a:pt x="797" y="8880"/>
                  <a:pt x="797" y="8880"/>
                  <a:pt x="797" y="8880"/>
                </a:cubicBezTo>
                <a:cubicBezTo>
                  <a:pt x="817" y="8887"/>
                  <a:pt x="831" y="8900"/>
                  <a:pt x="844" y="8907"/>
                </a:cubicBezTo>
                <a:close/>
                <a:moveTo>
                  <a:pt x="797" y="5301"/>
                </a:moveTo>
                <a:lnTo>
                  <a:pt x="797" y="5301"/>
                </a:lnTo>
                <a:cubicBezTo>
                  <a:pt x="797" y="5260"/>
                  <a:pt x="797" y="5260"/>
                  <a:pt x="797" y="5260"/>
                </a:cubicBezTo>
                <a:cubicBezTo>
                  <a:pt x="804" y="5267"/>
                  <a:pt x="817" y="5267"/>
                  <a:pt x="831" y="5260"/>
                </a:cubicBezTo>
                <a:cubicBezTo>
                  <a:pt x="824" y="5274"/>
                  <a:pt x="810" y="5287"/>
                  <a:pt x="797" y="5301"/>
                </a:cubicBezTo>
                <a:close/>
                <a:moveTo>
                  <a:pt x="797" y="2532"/>
                </a:moveTo>
                <a:lnTo>
                  <a:pt x="797" y="2532"/>
                </a:lnTo>
                <a:cubicBezTo>
                  <a:pt x="797" y="2742"/>
                  <a:pt x="797" y="2742"/>
                  <a:pt x="797" y="2742"/>
                </a:cubicBezTo>
                <a:cubicBezTo>
                  <a:pt x="797" y="2782"/>
                  <a:pt x="797" y="2823"/>
                  <a:pt x="797" y="2863"/>
                </a:cubicBezTo>
                <a:cubicBezTo>
                  <a:pt x="797" y="4261"/>
                  <a:pt x="797" y="4261"/>
                  <a:pt x="797" y="4261"/>
                </a:cubicBezTo>
                <a:cubicBezTo>
                  <a:pt x="790" y="4261"/>
                  <a:pt x="783" y="4261"/>
                  <a:pt x="777" y="4268"/>
                </a:cubicBezTo>
                <a:cubicBezTo>
                  <a:pt x="723" y="4234"/>
                  <a:pt x="770" y="4099"/>
                  <a:pt x="750" y="4018"/>
                </a:cubicBezTo>
                <a:cubicBezTo>
                  <a:pt x="723" y="4018"/>
                  <a:pt x="702" y="4031"/>
                  <a:pt x="682" y="4038"/>
                </a:cubicBezTo>
                <a:cubicBezTo>
                  <a:pt x="682" y="3896"/>
                  <a:pt x="682" y="3896"/>
                  <a:pt x="682" y="3896"/>
                </a:cubicBezTo>
                <a:cubicBezTo>
                  <a:pt x="689" y="3863"/>
                  <a:pt x="702" y="3836"/>
                  <a:pt x="729" y="3802"/>
                </a:cubicBezTo>
                <a:cubicBezTo>
                  <a:pt x="702" y="3802"/>
                  <a:pt x="689" y="3802"/>
                  <a:pt x="682" y="3795"/>
                </a:cubicBezTo>
                <a:cubicBezTo>
                  <a:pt x="682" y="3687"/>
                  <a:pt x="682" y="3687"/>
                  <a:pt x="682" y="3687"/>
                </a:cubicBezTo>
                <a:cubicBezTo>
                  <a:pt x="696" y="3647"/>
                  <a:pt x="729" y="3606"/>
                  <a:pt x="750" y="3579"/>
                </a:cubicBezTo>
                <a:cubicBezTo>
                  <a:pt x="743" y="3572"/>
                  <a:pt x="743" y="3566"/>
                  <a:pt x="736" y="3559"/>
                </a:cubicBezTo>
                <a:cubicBezTo>
                  <a:pt x="723" y="3559"/>
                  <a:pt x="716" y="3559"/>
                  <a:pt x="709" y="3552"/>
                </a:cubicBezTo>
                <a:cubicBezTo>
                  <a:pt x="689" y="3552"/>
                  <a:pt x="696" y="3586"/>
                  <a:pt x="689" y="3599"/>
                </a:cubicBezTo>
                <a:cubicBezTo>
                  <a:pt x="682" y="3599"/>
                  <a:pt x="682" y="3599"/>
                  <a:pt x="682" y="3599"/>
                </a:cubicBezTo>
                <a:cubicBezTo>
                  <a:pt x="682" y="3518"/>
                  <a:pt x="682" y="3518"/>
                  <a:pt x="682" y="3518"/>
                </a:cubicBezTo>
                <a:cubicBezTo>
                  <a:pt x="689" y="3505"/>
                  <a:pt x="689" y="3491"/>
                  <a:pt x="689" y="3478"/>
                </a:cubicBezTo>
                <a:cubicBezTo>
                  <a:pt x="696" y="3478"/>
                  <a:pt x="702" y="3478"/>
                  <a:pt x="709" y="3478"/>
                </a:cubicBezTo>
                <a:cubicBezTo>
                  <a:pt x="696" y="3410"/>
                  <a:pt x="696" y="3316"/>
                  <a:pt x="682" y="3221"/>
                </a:cubicBezTo>
                <a:cubicBezTo>
                  <a:pt x="682" y="2836"/>
                  <a:pt x="682" y="2836"/>
                  <a:pt x="682" y="2836"/>
                </a:cubicBezTo>
                <a:cubicBezTo>
                  <a:pt x="702" y="2769"/>
                  <a:pt x="709" y="2688"/>
                  <a:pt x="682" y="2634"/>
                </a:cubicBezTo>
                <a:cubicBezTo>
                  <a:pt x="682" y="2458"/>
                  <a:pt x="682" y="2458"/>
                  <a:pt x="682" y="2458"/>
                </a:cubicBezTo>
                <a:cubicBezTo>
                  <a:pt x="696" y="2445"/>
                  <a:pt x="702" y="2424"/>
                  <a:pt x="702" y="2397"/>
                </a:cubicBezTo>
                <a:cubicBezTo>
                  <a:pt x="743" y="2445"/>
                  <a:pt x="770" y="2505"/>
                  <a:pt x="777" y="2573"/>
                </a:cubicBezTo>
                <a:cubicBezTo>
                  <a:pt x="783" y="2559"/>
                  <a:pt x="790" y="2546"/>
                  <a:pt x="797" y="2532"/>
                </a:cubicBezTo>
                <a:close/>
                <a:moveTo>
                  <a:pt x="797" y="4315"/>
                </a:moveTo>
                <a:lnTo>
                  <a:pt x="797" y="4315"/>
                </a:lnTo>
                <a:cubicBezTo>
                  <a:pt x="797" y="5166"/>
                  <a:pt x="797" y="5166"/>
                  <a:pt x="797" y="5166"/>
                </a:cubicBezTo>
                <a:cubicBezTo>
                  <a:pt x="783" y="5186"/>
                  <a:pt x="777" y="5206"/>
                  <a:pt x="763" y="5227"/>
                </a:cubicBezTo>
                <a:cubicBezTo>
                  <a:pt x="777" y="5240"/>
                  <a:pt x="783" y="5254"/>
                  <a:pt x="797" y="5260"/>
                </a:cubicBezTo>
                <a:cubicBezTo>
                  <a:pt x="797" y="5301"/>
                  <a:pt x="797" y="5301"/>
                  <a:pt x="797" y="5301"/>
                </a:cubicBezTo>
                <a:cubicBezTo>
                  <a:pt x="763" y="5342"/>
                  <a:pt x="716" y="5369"/>
                  <a:pt x="682" y="5402"/>
                </a:cubicBezTo>
                <a:cubicBezTo>
                  <a:pt x="682" y="5342"/>
                  <a:pt x="682" y="5342"/>
                  <a:pt x="682" y="5342"/>
                </a:cubicBezTo>
                <a:cubicBezTo>
                  <a:pt x="702" y="5301"/>
                  <a:pt x="696" y="5267"/>
                  <a:pt x="729" y="5220"/>
                </a:cubicBezTo>
                <a:cubicBezTo>
                  <a:pt x="716" y="5206"/>
                  <a:pt x="709" y="5200"/>
                  <a:pt x="696" y="5193"/>
                </a:cubicBezTo>
                <a:cubicBezTo>
                  <a:pt x="689" y="5200"/>
                  <a:pt x="682" y="5200"/>
                  <a:pt x="682" y="5206"/>
                </a:cubicBezTo>
                <a:cubicBezTo>
                  <a:pt x="682" y="4666"/>
                  <a:pt x="682" y="4666"/>
                  <a:pt x="682" y="4666"/>
                </a:cubicBezTo>
                <a:cubicBezTo>
                  <a:pt x="696" y="4653"/>
                  <a:pt x="702" y="4639"/>
                  <a:pt x="716" y="4619"/>
                </a:cubicBezTo>
                <a:cubicBezTo>
                  <a:pt x="702" y="4619"/>
                  <a:pt x="689" y="4619"/>
                  <a:pt x="682" y="4619"/>
                </a:cubicBezTo>
                <a:cubicBezTo>
                  <a:pt x="682" y="4558"/>
                  <a:pt x="682" y="4558"/>
                  <a:pt x="682" y="4558"/>
                </a:cubicBezTo>
                <a:cubicBezTo>
                  <a:pt x="702" y="4565"/>
                  <a:pt x="723" y="4572"/>
                  <a:pt x="723" y="4599"/>
                </a:cubicBezTo>
                <a:cubicBezTo>
                  <a:pt x="770" y="4518"/>
                  <a:pt x="790" y="4423"/>
                  <a:pt x="756" y="4301"/>
                </a:cubicBezTo>
                <a:cubicBezTo>
                  <a:pt x="783" y="4295"/>
                  <a:pt x="790" y="4301"/>
                  <a:pt x="797" y="4315"/>
                </a:cubicBezTo>
                <a:close/>
                <a:moveTo>
                  <a:pt x="797" y="5463"/>
                </a:moveTo>
                <a:lnTo>
                  <a:pt x="797" y="5463"/>
                </a:lnTo>
                <a:cubicBezTo>
                  <a:pt x="797" y="5578"/>
                  <a:pt x="797" y="5578"/>
                  <a:pt x="797" y="5578"/>
                </a:cubicBezTo>
                <a:cubicBezTo>
                  <a:pt x="797" y="5632"/>
                  <a:pt x="729" y="5537"/>
                  <a:pt x="682" y="5544"/>
                </a:cubicBezTo>
                <a:cubicBezTo>
                  <a:pt x="682" y="5510"/>
                  <a:pt x="682" y="5510"/>
                  <a:pt x="682" y="5510"/>
                </a:cubicBezTo>
                <a:cubicBezTo>
                  <a:pt x="682" y="5517"/>
                  <a:pt x="689" y="5524"/>
                  <a:pt x="696" y="5531"/>
                </a:cubicBezTo>
                <a:cubicBezTo>
                  <a:pt x="743" y="5497"/>
                  <a:pt x="777" y="5477"/>
                  <a:pt x="797" y="5463"/>
                </a:cubicBezTo>
                <a:close/>
                <a:moveTo>
                  <a:pt x="797" y="5666"/>
                </a:moveTo>
                <a:lnTo>
                  <a:pt x="797" y="5666"/>
                </a:lnTo>
                <a:cubicBezTo>
                  <a:pt x="783" y="5679"/>
                  <a:pt x="777" y="5693"/>
                  <a:pt x="770" y="5699"/>
                </a:cubicBezTo>
                <a:cubicBezTo>
                  <a:pt x="743" y="5699"/>
                  <a:pt x="756" y="5679"/>
                  <a:pt x="770" y="5679"/>
                </a:cubicBezTo>
                <a:cubicBezTo>
                  <a:pt x="756" y="5639"/>
                  <a:pt x="716" y="5659"/>
                  <a:pt x="723" y="5699"/>
                </a:cubicBezTo>
                <a:cubicBezTo>
                  <a:pt x="689" y="5693"/>
                  <a:pt x="702" y="5639"/>
                  <a:pt x="696" y="5605"/>
                </a:cubicBezTo>
                <a:cubicBezTo>
                  <a:pt x="696" y="5591"/>
                  <a:pt x="689" y="5585"/>
                  <a:pt x="682" y="5585"/>
                </a:cubicBezTo>
                <a:cubicBezTo>
                  <a:pt x="682" y="5767"/>
                  <a:pt x="682" y="5767"/>
                  <a:pt x="682" y="5767"/>
                </a:cubicBezTo>
                <a:cubicBezTo>
                  <a:pt x="689" y="5753"/>
                  <a:pt x="696" y="5740"/>
                  <a:pt x="696" y="5726"/>
                </a:cubicBezTo>
                <a:cubicBezTo>
                  <a:pt x="810" y="5740"/>
                  <a:pt x="716" y="5828"/>
                  <a:pt x="682" y="5868"/>
                </a:cubicBezTo>
                <a:cubicBezTo>
                  <a:pt x="682" y="5909"/>
                  <a:pt x="682" y="5909"/>
                  <a:pt x="682" y="5909"/>
                </a:cubicBezTo>
                <a:cubicBezTo>
                  <a:pt x="709" y="5909"/>
                  <a:pt x="750" y="5929"/>
                  <a:pt x="770" y="5949"/>
                </a:cubicBezTo>
                <a:cubicBezTo>
                  <a:pt x="777" y="5969"/>
                  <a:pt x="790" y="5990"/>
                  <a:pt x="797" y="6003"/>
                </a:cubicBezTo>
                <a:cubicBezTo>
                  <a:pt x="797" y="5834"/>
                  <a:pt x="797" y="5834"/>
                  <a:pt x="797" y="5834"/>
                </a:cubicBezTo>
                <a:cubicBezTo>
                  <a:pt x="797" y="5828"/>
                  <a:pt x="797" y="5828"/>
                  <a:pt x="797" y="5821"/>
                </a:cubicBezTo>
                <a:cubicBezTo>
                  <a:pt x="797" y="5666"/>
                  <a:pt x="797" y="5666"/>
                  <a:pt x="797" y="5666"/>
                </a:cubicBezTo>
                <a:close/>
                <a:moveTo>
                  <a:pt x="797" y="6044"/>
                </a:moveTo>
                <a:lnTo>
                  <a:pt x="797" y="6044"/>
                </a:lnTo>
                <a:cubicBezTo>
                  <a:pt x="797" y="6591"/>
                  <a:pt x="797" y="6591"/>
                  <a:pt x="797" y="6591"/>
                </a:cubicBezTo>
                <a:cubicBezTo>
                  <a:pt x="797" y="6591"/>
                  <a:pt x="790" y="6591"/>
                  <a:pt x="783" y="6591"/>
                </a:cubicBezTo>
                <a:cubicBezTo>
                  <a:pt x="790" y="6597"/>
                  <a:pt x="797" y="6597"/>
                  <a:pt x="797" y="6597"/>
                </a:cubicBezTo>
                <a:cubicBezTo>
                  <a:pt x="797" y="7516"/>
                  <a:pt x="797" y="7516"/>
                  <a:pt x="797" y="7516"/>
                </a:cubicBezTo>
                <a:cubicBezTo>
                  <a:pt x="763" y="7509"/>
                  <a:pt x="729" y="7502"/>
                  <a:pt x="696" y="7502"/>
                </a:cubicBezTo>
                <a:cubicBezTo>
                  <a:pt x="702" y="7455"/>
                  <a:pt x="743" y="7442"/>
                  <a:pt x="797" y="7448"/>
                </a:cubicBezTo>
                <a:cubicBezTo>
                  <a:pt x="790" y="7415"/>
                  <a:pt x="736" y="7428"/>
                  <a:pt x="696" y="7428"/>
                </a:cubicBezTo>
                <a:cubicBezTo>
                  <a:pt x="743" y="7354"/>
                  <a:pt x="702" y="7286"/>
                  <a:pt x="770" y="7280"/>
                </a:cubicBezTo>
                <a:cubicBezTo>
                  <a:pt x="770" y="7266"/>
                  <a:pt x="763" y="7253"/>
                  <a:pt x="756" y="7246"/>
                </a:cubicBezTo>
                <a:cubicBezTo>
                  <a:pt x="729" y="7232"/>
                  <a:pt x="702" y="7226"/>
                  <a:pt x="682" y="7226"/>
                </a:cubicBezTo>
                <a:cubicBezTo>
                  <a:pt x="682" y="6348"/>
                  <a:pt x="682" y="6348"/>
                  <a:pt x="682" y="6348"/>
                </a:cubicBezTo>
                <a:cubicBezTo>
                  <a:pt x="696" y="6354"/>
                  <a:pt x="716" y="6361"/>
                  <a:pt x="729" y="6375"/>
                </a:cubicBezTo>
                <a:cubicBezTo>
                  <a:pt x="736" y="6348"/>
                  <a:pt x="743" y="6327"/>
                  <a:pt x="750" y="6307"/>
                </a:cubicBezTo>
                <a:cubicBezTo>
                  <a:pt x="729" y="6314"/>
                  <a:pt x="702" y="6321"/>
                  <a:pt x="682" y="6327"/>
                </a:cubicBezTo>
                <a:cubicBezTo>
                  <a:pt x="682" y="6064"/>
                  <a:pt x="682" y="6064"/>
                  <a:pt x="682" y="6064"/>
                </a:cubicBezTo>
                <a:cubicBezTo>
                  <a:pt x="716" y="6057"/>
                  <a:pt x="756" y="6044"/>
                  <a:pt x="797" y="6044"/>
                </a:cubicBezTo>
                <a:close/>
                <a:moveTo>
                  <a:pt x="797" y="7637"/>
                </a:moveTo>
                <a:lnTo>
                  <a:pt x="797" y="7637"/>
                </a:lnTo>
                <a:cubicBezTo>
                  <a:pt x="797" y="7881"/>
                  <a:pt x="797" y="7881"/>
                  <a:pt x="797" y="7881"/>
                </a:cubicBezTo>
                <a:cubicBezTo>
                  <a:pt x="763" y="7854"/>
                  <a:pt x="723" y="7833"/>
                  <a:pt x="682" y="7806"/>
                </a:cubicBezTo>
                <a:cubicBezTo>
                  <a:pt x="682" y="7685"/>
                  <a:pt x="682" y="7685"/>
                  <a:pt x="682" y="7685"/>
                </a:cubicBezTo>
                <a:cubicBezTo>
                  <a:pt x="709" y="7698"/>
                  <a:pt x="736" y="7712"/>
                  <a:pt x="770" y="7725"/>
                </a:cubicBezTo>
                <a:cubicBezTo>
                  <a:pt x="770" y="7685"/>
                  <a:pt x="777" y="7658"/>
                  <a:pt x="797" y="7637"/>
                </a:cubicBezTo>
                <a:close/>
                <a:moveTo>
                  <a:pt x="797" y="7955"/>
                </a:moveTo>
                <a:lnTo>
                  <a:pt x="797" y="7955"/>
                </a:lnTo>
                <a:cubicBezTo>
                  <a:pt x="797" y="8792"/>
                  <a:pt x="797" y="8792"/>
                  <a:pt x="797" y="8792"/>
                </a:cubicBezTo>
                <a:cubicBezTo>
                  <a:pt x="783" y="8792"/>
                  <a:pt x="770" y="8785"/>
                  <a:pt x="750" y="8779"/>
                </a:cubicBezTo>
                <a:cubicBezTo>
                  <a:pt x="756" y="8806"/>
                  <a:pt x="756" y="8833"/>
                  <a:pt x="756" y="8853"/>
                </a:cubicBezTo>
                <a:cubicBezTo>
                  <a:pt x="770" y="8860"/>
                  <a:pt x="783" y="8866"/>
                  <a:pt x="797" y="8880"/>
                </a:cubicBezTo>
                <a:cubicBezTo>
                  <a:pt x="797" y="9392"/>
                  <a:pt x="797" y="9392"/>
                  <a:pt x="797" y="9392"/>
                </a:cubicBezTo>
                <a:cubicBezTo>
                  <a:pt x="797" y="9385"/>
                  <a:pt x="797" y="9385"/>
                  <a:pt x="797" y="9385"/>
                </a:cubicBezTo>
                <a:cubicBezTo>
                  <a:pt x="790" y="9399"/>
                  <a:pt x="783" y="9412"/>
                  <a:pt x="770" y="9419"/>
                </a:cubicBezTo>
                <a:lnTo>
                  <a:pt x="770" y="9426"/>
                </a:lnTo>
                <a:cubicBezTo>
                  <a:pt x="783" y="9426"/>
                  <a:pt x="797" y="9419"/>
                  <a:pt x="797" y="9419"/>
                </a:cubicBezTo>
                <a:cubicBezTo>
                  <a:pt x="797" y="9676"/>
                  <a:pt x="797" y="9676"/>
                  <a:pt x="797" y="9676"/>
                </a:cubicBezTo>
                <a:cubicBezTo>
                  <a:pt x="682" y="9676"/>
                  <a:pt x="682" y="9676"/>
                  <a:pt x="682" y="9676"/>
                </a:cubicBezTo>
                <a:cubicBezTo>
                  <a:pt x="682" y="7935"/>
                  <a:pt x="682" y="7935"/>
                  <a:pt x="682" y="7935"/>
                </a:cubicBezTo>
                <a:cubicBezTo>
                  <a:pt x="689" y="7935"/>
                  <a:pt x="702" y="7941"/>
                  <a:pt x="709" y="7948"/>
                </a:cubicBezTo>
                <a:cubicBezTo>
                  <a:pt x="716" y="7948"/>
                  <a:pt x="716" y="7948"/>
                  <a:pt x="723" y="7948"/>
                </a:cubicBezTo>
                <a:cubicBezTo>
                  <a:pt x="729" y="7948"/>
                  <a:pt x="729" y="7948"/>
                  <a:pt x="736" y="7955"/>
                </a:cubicBezTo>
                <a:cubicBezTo>
                  <a:pt x="750" y="7962"/>
                  <a:pt x="777" y="7962"/>
                  <a:pt x="797" y="7955"/>
                </a:cubicBezTo>
                <a:close/>
                <a:moveTo>
                  <a:pt x="682" y="993"/>
                </a:moveTo>
                <a:lnTo>
                  <a:pt x="682" y="993"/>
                </a:lnTo>
                <a:cubicBezTo>
                  <a:pt x="682" y="831"/>
                  <a:pt x="682" y="831"/>
                  <a:pt x="682" y="831"/>
                </a:cubicBezTo>
                <a:cubicBezTo>
                  <a:pt x="756" y="864"/>
                  <a:pt x="763" y="966"/>
                  <a:pt x="682" y="993"/>
                </a:cubicBezTo>
                <a:close/>
                <a:moveTo>
                  <a:pt x="682" y="831"/>
                </a:moveTo>
                <a:lnTo>
                  <a:pt x="682" y="831"/>
                </a:lnTo>
                <a:cubicBezTo>
                  <a:pt x="682" y="993"/>
                  <a:pt x="682" y="993"/>
                  <a:pt x="682" y="993"/>
                </a:cubicBezTo>
                <a:cubicBezTo>
                  <a:pt x="675" y="993"/>
                  <a:pt x="669" y="993"/>
                  <a:pt x="662" y="999"/>
                </a:cubicBezTo>
                <a:cubicBezTo>
                  <a:pt x="662" y="831"/>
                  <a:pt x="662" y="831"/>
                  <a:pt x="662" y="831"/>
                </a:cubicBezTo>
                <a:cubicBezTo>
                  <a:pt x="669" y="831"/>
                  <a:pt x="675" y="831"/>
                  <a:pt x="682" y="831"/>
                </a:cubicBezTo>
                <a:close/>
                <a:moveTo>
                  <a:pt x="682" y="2458"/>
                </a:moveTo>
                <a:lnTo>
                  <a:pt x="682" y="2458"/>
                </a:lnTo>
                <a:cubicBezTo>
                  <a:pt x="682" y="2634"/>
                  <a:pt x="682" y="2634"/>
                  <a:pt x="682" y="2634"/>
                </a:cubicBezTo>
                <a:cubicBezTo>
                  <a:pt x="675" y="2620"/>
                  <a:pt x="669" y="2613"/>
                  <a:pt x="662" y="2607"/>
                </a:cubicBezTo>
                <a:cubicBezTo>
                  <a:pt x="662" y="2465"/>
                  <a:pt x="662" y="2465"/>
                  <a:pt x="662" y="2465"/>
                </a:cubicBezTo>
                <a:cubicBezTo>
                  <a:pt x="669" y="2465"/>
                  <a:pt x="675" y="2458"/>
                  <a:pt x="682" y="2458"/>
                </a:cubicBezTo>
                <a:close/>
                <a:moveTo>
                  <a:pt x="682" y="2836"/>
                </a:moveTo>
                <a:lnTo>
                  <a:pt x="682" y="2836"/>
                </a:lnTo>
                <a:cubicBezTo>
                  <a:pt x="682" y="3221"/>
                  <a:pt x="682" y="3221"/>
                  <a:pt x="682" y="3221"/>
                </a:cubicBezTo>
                <a:cubicBezTo>
                  <a:pt x="675" y="3194"/>
                  <a:pt x="669" y="3174"/>
                  <a:pt x="662" y="3147"/>
                </a:cubicBezTo>
                <a:cubicBezTo>
                  <a:pt x="662" y="2870"/>
                  <a:pt x="662" y="2870"/>
                  <a:pt x="662" y="2870"/>
                </a:cubicBezTo>
                <a:cubicBezTo>
                  <a:pt x="669" y="2863"/>
                  <a:pt x="675" y="2850"/>
                  <a:pt x="682" y="2836"/>
                </a:cubicBezTo>
                <a:close/>
                <a:moveTo>
                  <a:pt x="682" y="3518"/>
                </a:moveTo>
                <a:lnTo>
                  <a:pt x="682" y="3518"/>
                </a:lnTo>
                <a:cubicBezTo>
                  <a:pt x="682" y="3599"/>
                  <a:pt x="682" y="3599"/>
                  <a:pt x="682" y="3599"/>
                </a:cubicBezTo>
                <a:cubicBezTo>
                  <a:pt x="675" y="3599"/>
                  <a:pt x="669" y="3593"/>
                  <a:pt x="662" y="3593"/>
                </a:cubicBezTo>
                <a:cubicBezTo>
                  <a:pt x="662" y="3545"/>
                  <a:pt x="662" y="3545"/>
                  <a:pt x="662" y="3545"/>
                </a:cubicBezTo>
                <a:cubicBezTo>
                  <a:pt x="669" y="3538"/>
                  <a:pt x="675" y="3532"/>
                  <a:pt x="682" y="3518"/>
                </a:cubicBezTo>
                <a:close/>
                <a:moveTo>
                  <a:pt x="682" y="3687"/>
                </a:moveTo>
                <a:lnTo>
                  <a:pt x="682" y="3687"/>
                </a:lnTo>
                <a:cubicBezTo>
                  <a:pt x="682" y="3795"/>
                  <a:pt x="682" y="3795"/>
                  <a:pt x="682" y="3795"/>
                </a:cubicBezTo>
                <a:cubicBezTo>
                  <a:pt x="675" y="3788"/>
                  <a:pt x="669" y="3782"/>
                  <a:pt x="662" y="3775"/>
                </a:cubicBezTo>
                <a:cubicBezTo>
                  <a:pt x="662" y="3734"/>
                  <a:pt x="662" y="3734"/>
                  <a:pt x="662" y="3734"/>
                </a:cubicBezTo>
                <a:cubicBezTo>
                  <a:pt x="669" y="3721"/>
                  <a:pt x="675" y="3707"/>
                  <a:pt x="682" y="3687"/>
                </a:cubicBezTo>
                <a:close/>
                <a:moveTo>
                  <a:pt x="682" y="3896"/>
                </a:moveTo>
                <a:lnTo>
                  <a:pt x="682" y="3896"/>
                </a:lnTo>
                <a:cubicBezTo>
                  <a:pt x="682" y="4038"/>
                  <a:pt x="682" y="4038"/>
                  <a:pt x="682" y="4038"/>
                </a:cubicBezTo>
                <a:cubicBezTo>
                  <a:pt x="675" y="4045"/>
                  <a:pt x="669" y="4045"/>
                  <a:pt x="662" y="4045"/>
                </a:cubicBezTo>
                <a:cubicBezTo>
                  <a:pt x="662" y="3944"/>
                  <a:pt x="662" y="3944"/>
                  <a:pt x="662" y="3944"/>
                </a:cubicBezTo>
                <a:cubicBezTo>
                  <a:pt x="669" y="3930"/>
                  <a:pt x="675" y="3910"/>
                  <a:pt x="682" y="3896"/>
                </a:cubicBezTo>
                <a:close/>
                <a:moveTo>
                  <a:pt x="682" y="4558"/>
                </a:moveTo>
                <a:lnTo>
                  <a:pt x="682" y="4558"/>
                </a:lnTo>
                <a:cubicBezTo>
                  <a:pt x="682" y="4619"/>
                  <a:pt x="682" y="4619"/>
                  <a:pt x="682" y="4619"/>
                </a:cubicBezTo>
                <a:cubicBezTo>
                  <a:pt x="675" y="4619"/>
                  <a:pt x="669" y="4619"/>
                  <a:pt x="662" y="4626"/>
                </a:cubicBezTo>
                <a:cubicBezTo>
                  <a:pt x="662" y="4552"/>
                  <a:pt x="662" y="4552"/>
                  <a:pt x="662" y="4552"/>
                </a:cubicBezTo>
                <a:cubicBezTo>
                  <a:pt x="669" y="4558"/>
                  <a:pt x="675" y="4558"/>
                  <a:pt x="682" y="4558"/>
                </a:cubicBezTo>
                <a:close/>
                <a:moveTo>
                  <a:pt x="682" y="4666"/>
                </a:moveTo>
                <a:lnTo>
                  <a:pt x="682" y="4666"/>
                </a:lnTo>
                <a:cubicBezTo>
                  <a:pt x="682" y="5206"/>
                  <a:pt x="682" y="5206"/>
                  <a:pt x="682" y="5206"/>
                </a:cubicBezTo>
                <a:cubicBezTo>
                  <a:pt x="675" y="5206"/>
                  <a:pt x="669" y="5206"/>
                  <a:pt x="662" y="5206"/>
                </a:cubicBezTo>
                <a:cubicBezTo>
                  <a:pt x="662" y="4687"/>
                  <a:pt x="662" y="4687"/>
                  <a:pt x="662" y="4687"/>
                </a:cubicBezTo>
                <a:cubicBezTo>
                  <a:pt x="669" y="4680"/>
                  <a:pt x="675" y="4673"/>
                  <a:pt x="682" y="4666"/>
                </a:cubicBezTo>
                <a:close/>
                <a:moveTo>
                  <a:pt x="682" y="5342"/>
                </a:moveTo>
                <a:lnTo>
                  <a:pt x="682" y="5342"/>
                </a:lnTo>
                <a:cubicBezTo>
                  <a:pt x="682" y="5402"/>
                  <a:pt x="682" y="5402"/>
                  <a:pt x="682" y="5402"/>
                </a:cubicBezTo>
                <a:cubicBezTo>
                  <a:pt x="675" y="5409"/>
                  <a:pt x="669" y="5409"/>
                  <a:pt x="662" y="5416"/>
                </a:cubicBezTo>
                <a:cubicBezTo>
                  <a:pt x="662" y="5355"/>
                  <a:pt x="662" y="5355"/>
                  <a:pt x="662" y="5355"/>
                </a:cubicBezTo>
                <a:cubicBezTo>
                  <a:pt x="669" y="5348"/>
                  <a:pt x="675" y="5348"/>
                  <a:pt x="682" y="5342"/>
                </a:cubicBezTo>
                <a:close/>
                <a:moveTo>
                  <a:pt x="682" y="5510"/>
                </a:moveTo>
                <a:lnTo>
                  <a:pt x="682" y="5510"/>
                </a:lnTo>
                <a:cubicBezTo>
                  <a:pt x="682" y="5544"/>
                  <a:pt x="682" y="5544"/>
                  <a:pt x="682" y="5544"/>
                </a:cubicBezTo>
                <a:cubicBezTo>
                  <a:pt x="675" y="5544"/>
                  <a:pt x="669" y="5551"/>
                  <a:pt x="662" y="5551"/>
                </a:cubicBezTo>
                <a:cubicBezTo>
                  <a:pt x="662" y="5490"/>
                  <a:pt x="662" y="5490"/>
                  <a:pt x="662" y="5490"/>
                </a:cubicBezTo>
                <a:cubicBezTo>
                  <a:pt x="669" y="5497"/>
                  <a:pt x="675" y="5504"/>
                  <a:pt x="682" y="5510"/>
                </a:cubicBezTo>
                <a:close/>
                <a:moveTo>
                  <a:pt x="682" y="5585"/>
                </a:moveTo>
                <a:lnTo>
                  <a:pt x="682" y="5585"/>
                </a:lnTo>
                <a:cubicBezTo>
                  <a:pt x="682" y="5767"/>
                  <a:pt x="682" y="5767"/>
                  <a:pt x="682" y="5767"/>
                </a:cubicBezTo>
                <a:cubicBezTo>
                  <a:pt x="675" y="5774"/>
                  <a:pt x="669" y="5780"/>
                  <a:pt x="662" y="5787"/>
                </a:cubicBezTo>
                <a:cubicBezTo>
                  <a:pt x="662" y="5585"/>
                  <a:pt x="662" y="5585"/>
                  <a:pt x="662" y="5585"/>
                </a:cubicBezTo>
                <a:cubicBezTo>
                  <a:pt x="669" y="5585"/>
                  <a:pt x="675" y="5585"/>
                  <a:pt x="682" y="5585"/>
                </a:cubicBezTo>
                <a:close/>
                <a:moveTo>
                  <a:pt x="682" y="5868"/>
                </a:moveTo>
                <a:lnTo>
                  <a:pt x="682" y="5868"/>
                </a:lnTo>
                <a:cubicBezTo>
                  <a:pt x="682" y="5909"/>
                  <a:pt x="682" y="5909"/>
                  <a:pt x="682" y="5909"/>
                </a:cubicBezTo>
                <a:cubicBezTo>
                  <a:pt x="675" y="5902"/>
                  <a:pt x="669" y="5902"/>
                  <a:pt x="662" y="5902"/>
                </a:cubicBezTo>
                <a:cubicBezTo>
                  <a:pt x="662" y="5868"/>
                  <a:pt x="662" y="5868"/>
                  <a:pt x="662" y="5868"/>
                </a:cubicBezTo>
                <a:cubicBezTo>
                  <a:pt x="669" y="5875"/>
                  <a:pt x="669" y="5875"/>
                  <a:pt x="669" y="5875"/>
                </a:cubicBezTo>
                <a:cubicBezTo>
                  <a:pt x="675" y="5875"/>
                  <a:pt x="675" y="5868"/>
                  <a:pt x="682" y="5868"/>
                </a:cubicBezTo>
                <a:close/>
                <a:moveTo>
                  <a:pt x="682" y="6064"/>
                </a:moveTo>
                <a:lnTo>
                  <a:pt x="682" y="6064"/>
                </a:lnTo>
                <a:cubicBezTo>
                  <a:pt x="682" y="6327"/>
                  <a:pt x="682" y="6327"/>
                  <a:pt x="682" y="6327"/>
                </a:cubicBezTo>
                <a:cubicBezTo>
                  <a:pt x="675" y="6327"/>
                  <a:pt x="669" y="6327"/>
                  <a:pt x="662" y="6327"/>
                </a:cubicBezTo>
                <a:cubicBezTo>
                  <a:pt x="662" y="6064"/>
                  <a:pt x="662" y="6064"/>
                  <a:pt x="662" y="6064"/>
                </a:cubicBezTo>
                <a:cubicBezTo>
                  <a:pt x="669" y="6064"/>
                  <a:pt x="675" y="6064"/>
                  <a:pt x="682" y="6064"/>
                </a:cubicBezTo>
                <a:close/>
                <a:moveTo>
                  <a:pt x="682" y="6348"/>
                </a:moveTo>
                <a:lnTo>
                  <a:pt x="682" y="6348"/>
                </a:lnTo>
                <a:cubicBezTo>
                  <a:pt x="682" y="7226"/>
                  <a:pt x="682" y="7226"/>
                  <a:pt x="682" y="7226"/>
                </a:cubicBezTo>
                <a:cubicBezTo>
                  <a:pt x="675" y="7226"/>
                  <a:pt x="669" y="7226"/>
                  <a:pt x="662" y="7226"/>
                </a:cubicBezTo>
                <a:cubicBezTo>
                  <a:pt x="662" y="6341"/>
                  <a:pt x="662" y="6341"/>
                  <a:pt x="662" y="6341"/>
                </a:cubicBezTo>
                <a:cubicBezTo>
                  <a:pt x="682" y="6348"/>
                  <a:pt x="682" y="6348"/>
                  <a:pt x="682" y="6348"/>
                </a:cubicBezTo>
                <a:close/>
                <a:moveTo>
                  <a:pt x="682" y="7685"/>
                </a:moveTo>
                <a:lnTo>
                  <a:pt x="682" y="7685"/>
                </a:lnTo>
                <a:cubicBezTo>
                  <a:pt x="682" y="7806"/>
                  <a:pt x="682" y="7806"/>
                  <a:pt x="682" y="7806"/>
                </a:cubicBezTo>
                <a:cubicBezTo>
                  <a:pt x="662" y="7799"/>
                  <a:pt x="662" y="7799"/>
                  <a:pt x="662" y="7799"/>
                </a:cubicBezTo>
                <a:cubicBezTo>
                  <a:pt x="662" y="7678"/>
                  <a:pt x="662" y="7678"/>
                  <a:pt x="662" y="7678"/>
                </a:cubicBezTo>
                <a:cubicBezTo>
                  <a:pt x="669" y="7678"/>
                  <a:pt x="675" y="7685"/>
                  <a:pt x="682" y="7685"/>
                </a:cubicBezTo>
                <a:close/>
                <a:moveTo>
                  <a:pt x="682" y="7935"/>
                </a:moveTo>
                <a:lnTo>
                  <a:pt x="682" y="7935"/>
                </a:lnTo>
                <a:cubicBezTo>
                  <a:pt x="682" y="9676"/>
                  <a:pt x="682" y="9676"/>
                  <a:pt x="682" y="9676"/>
                </a:cubicBezTo>
                <a:cubicBezTo>
                  <a:pt x="662" y="9676"/>
                  <a:pt x="662" y="9676"/>
                  <a:pt x="662" y="9676"/>
                </a:cubicBezTo>
                <a:cubicBezTo>
                  <a:pt x="662" y="8812"/>
                  <a:pt x="662" y="8812"/>
                  <a:pt x="662" y="8812"/>
                </a:cubicBezTo>
                <a:cubicBezTo>
                  <a:pt x="669" y="8812"/>
                  <a:pt x="669" y="8812"/>
                  <a:pt x="669" y="8812"/>
                </a:cubicBezTo>
                <a:cubicBezTo>
                  <a:pt x="669" y="8812"/>
                  <a:pt x="669" y="8806"/>
                  <a:pt x="669" y="8799"/>
                </a:cubicBezTo>
                <a:cubicBezTo>
                  <a:pt x="669" y="8806"/>
                  <a:pt x="669" y="8806"/>
                  <a:pt x="662" y="8812"/>
                </a:cubicBezTo>
                <a:cubicBezTo>
                  <a:pt x="662" y="7928"/>
                  <a:pt x="662" y="7928"/>
                  <a:pt x="662" y="7928"/>
                </a:cubicBezTo>
                <a:cubicBezTo>
                  <a:pt x="669" y="7928"/>
                  <a:pt x="675" y="7928"/>
                  <a:pt x="682" y="7935"/>
                </a:cubicBezTo>
                <a:close/>
                <a:moveTo>
                  <a:pt x="662" y="594"/>
                </a:moveTo>
                <a:lnTo>
                  <a:pt x="662" y="594"/>
                </a:lnTo>
                <a:cubicBezTo>
                  <a:pt x="662" y="574"/>
                  <a:pt x="662" y="574"/>
                  <a:pt x="662" y="574"/>
                </a:cubicBezTo>
                <a:cubicBezTo>
                  <a:pt x="669" y="581"/>
                  <a:pt x="669" y="588"/>
                  <a:pt x="662" y="594"/>
                </a:cubicBezTo>
                <a:close/>
                <a:moveTo>
                  <a:pt x="662" y="574"/>
                </a:moveTo>
                <a:lnTo>
                  <a:pt x="662" y="574"/>
                </a:lnTo>
                <a:cubicBezTo>
                  <a:pt x="662" y="594"/>
                  <a:pt x="662" y="594"/>
                  <a:pt x="662" y="594"/>
                </a:cubicBezTo>
                <a:cubicBezTo>
                  <a:pt x="662" y="594"/>
                  <a:pt x="662" y="601"/>
                  <a:pt x="662" y="608"/>
                </a:cubicBezTo>
                <a:cubicBezTo>
                  <a:pt x="662" y="561"/>
                  <a:pt x="662" y="561"/>
                  <a:pt x="662" y="561"/>
                </a:cubicBezTo>
                <a:cubicBezTo>
                  <a:pt x="662" y="567"/>
                  <a:pt x="662" y="574"/>
                  <a:pt x="662" y="574"/>
                </a:cubicBezTo>
                <a:close/>
                <a:moveTo>
                  <a:pt x="662" y="831"/>
                </a:moveTo>
                <a:lnTo>
                  <a:pt x="662" y="831"/>
                </a:lnTo>
                <a:cubicBezTo>
                  <a:pt x="662" y="999"/>
                  <a:pt x="662" y="999"/>
                  <a:pt x="662" y="999"/>
                </a:cubicBezTo>
                <a:cubicBezTo>
                  <a:pt x="662" y="831"/>
                  <a:pt x="662" y="831"/>
                  <a:pt x="662" y="831"/>
                </a:cubicBezTo>
                <a:close/>
                <a:moveTo>
                  <a:pt x="662" y="2465"/>
                </a:moveTo>
                <a:lnTo>
                  <a:pt x="662" y="2465"/>
                </a:lnTo>
                <a:cubicBezTo>
                  <a:pt x="662" y="2607"/>
                  <a:pt x="662" y="2607"/>
                  <a:pt x="662" y="2607"/>
                </a:cubicBezTo>
                <a:cubicBezTo>
                  <a:pt x="662" y="2607"/>
                  <a:pt x="662" y="2607"/>
                  <a:pt x="662" y="2600"/>
                </a:cubicBezTo>
                <a:cubicBezTo>
                  <a:pt x="662" y="2465"/>
                  <a:pt x="662" y="2465"/>
                  <a:pt x="662" y="2465"/>
                </a:cubicBezTo>
                <a:close/>
                <a:moveTo>
                  <a:pt x="662" y="2870"/>
                </a:moveTo>
                <a:lnTo>
                  <a:pt x="662" y="2870"/>
                </a:lnTo>
                <a:cubicBezTo>
                  <a:pt x="662" y="3147"/>
                  <a:pt x="662" y="3147"/>
                  <a:pt x="662" y="3147"/>
                </a:cubicBezTo>
                <a:cubicBezTo>
                  <a:pt x="662" y="3147"/>
                  <a:pt x="662" y="3140"/>
                  <a:pt x="662" y="3133"/>
                </a:cubicBezTo>
                <a:cubicBezTo>
                  <a:pt x="662" y="2884"/>
                  <a:pt x="662" y="2884"/>
                  <a:pt x="662" y="2884"/>
                </a:cubicBezTo>
                <a:cubicBezTo>
                  <a:pt x="662" y="2877"/>
                  <a:pt x="662" y="2877"/>
                  <a:pt x="662" y="2870"/>
                </a:cubicBezTo>
                <a:close/>
                <a:moveTo>
                  <a:pt x="662" y="3545"/>
                </a:moveTo>
                <a:lnTo>
                  <a:pt x="662" y="3545"/>
                </a:lnTo>
                <a:cubicBezTo>
                  <a:pt x="662" y="3593"/>
                  <a:pt x="662" y="3593"/>
                  <a:pt x="662" y="3593"/>
                </a:cubicBezTo>
                <a:lnTo>
                  <a:pt x="662" y="3586"/>
                </a:lnTo>
                <a:cubicBezTo>
                  <a:pt x="662" y="3559"/>
                  <a:pt x="662" y="3559"/>
                  <a:pt x="662" y="3559"/>
                </a:cubicBezTo>
                <a:cubicBezTo>
                  <a:pt x="662" y="3552"/>
                  <a:pt x="662" y="3552"/>
                  <a:pt x="662" y="3545"/>
                </a:cubicBezTo>
                <a:close/>
                <a:moveTo>
                  <a:pt x="662" y="3734"/>
                </a:moveTo>
                <a:lnTo>
                  <a:pt x="662" y="3734"/>
                </a:lnTo>
                <a:cubicBezTo>
                  <a:pt x="662" y="3775"/>
                  <a:pt x="662" y="3775"/>
                  <a:pt x="662" y="3775"/>
                </a:cubicBezTo>
                <a:cubicBezTo>
                  <a:pt x="662" y="3761"/>
                  <a:pt x="662" y="3748"/>
                  <a:pt x="662" y="3734"/>
                </a:cubicBezTo>
                <a:close/>
                <a:moveTo>
                  <a:pt x="662" y="3944"/>
                </a:moveTo>
                <a:lnTo>
                  <a:pt x="662" y="3944"/>
                </a:lnTo>
                <a:cubicBezTo>
                  <a:pt x="662" y="4045"/>
                  <a:pt x="662" y="4045"/>
                  <a:pt x="662" y="4045"/>
                </a:cubicBezTo>
                <a:cubicBezTo>
                  <a:pt x="662" y="3957"/>
                  <a:pt x="662" y="3957"/>
                  <a:pt x="662" y="3957"/>
                </a:cubicBezTo>
                <a:cubicBezTo>
                  <a:pt x="662" y="3950"/>
                  <a:pt x="662" y="3950"/>
                  <a:pt x="662" y="3944"/>
                </a:cubicBezTo>
                <a:close/>
                <a:moveTo>
                  <a:pt x="662" y="4552"/>
                </a:moveTo>
                <a:lnTo>
                  <a:pt x="662" y="4552"/>
                </a:lnTo>
                <a:cubicBezTo>
                  <a:pt x="662" y="4626"/>
                  <a:pt x="662" y="4626"/>
                  <a:pt x="662" y="4626"/>
                </a:cubicBezTo>
                <a:cubicBezTo>
                  <a:pt x="662" y="4552"/>
                  <a:pt x="662" y="4552"/>
                  <a:pt x="662" y="4552"/>
                </a:cubicBezTo>
                <a:close/>
                <a:moveTo>
                  <a:pt x="662" y="4687"/>
                </a:moveTo>
                <a:lnTo>
                  <a:pt x="662" y="4687"/>
                </a:lnTo>
                <a:cubicBezTo>
                  <a:pt x="662" y="5206"/>
                  <a:pt x="662" y="5206"/>
                  <a:pt x="662" y="5206"/>
                </a:cubicBezTo>
                <a:cubicBezTo>
                  <a:pt x="662" y="4687"/>
                  <a:pt x="662" y="4687"/>
                  <a:pt x="662" y="4687"/>
                </a:cubicBezTo>
                <a:close/>
                <a:moveTo>
                  <a:pt x="662" y="5355"/>
                </a:moveTo>
                <a:lnTo>
                  <a:pt x="662" y="5355"/>
                </a:lnTo>
                <a:cubicBezTo>
                  <a:pt x="662" y="5416"/>
                  <a:pt x="662" y="5416"/>
                  <a:pt x="662" y="5416"/>
                </a:cubicBezTo>
                <a:cubicBezTo>
                  <a:pt x="662" y="5362"/>
                  <a:pt x="662" y="5362"/>
                  <a:pt x="662" y="5362"/>
                </a:cubicBezTo>
                <a:cubicBezTo>
                  <a:pt x="662" y="5362"/>
                  <a:pt x="662" y="5362"/>
                  <a:pt x="662" y="5355"/>
                </a:cubicBezTo>
                <a:close/>
                <a:moveTo>
                  <a:pt x="662" y="5490"/>
                </a:moveTo>
                <a:lnTo>
                  <a:pt x="662" y="5490"/>
                </a:lnTo>
                <a:cubicBezTo>
                  <a:pt x="662" y="5551"/>
                  <a:pt x="662" y="5551"/>
                  <a:pt x="662" y="5551"/>
                </a:cubicBezTo>
                <a:lnTo>
                  <a:pt x="662" y="5558"/>
                </a:lnTo>
                <a:cubicBezTo>
                  <a:pt x="662" y="5483"/>
                  <a:pt x="662" y="5483"/>
                  <a:pt x="662" y="5483"/>
                </a:cubicBezTo>
                <a:cubicBezTo>
                  <a:pt x="662" y="5483"/>
                  <a:pt x="662" y="5483"/>
                  <a:pt x="662" y="5490"/>
                </a:cubicBezTo>
                <a:close/>
                <a:moveTo>
                  <a:pt x="662" y="5585"/>
                </a:moveTo>
                <a:lnTo>
                  <a:pt x="662" y="5585"/>
                </a:lnTo>
                <a:cubicBezTo>
                  <a:pt x="662" y="5787"/>
                  <a:pt x="662" y="5787"/>
                  <a:pt x="662" y="5787"/>
                </a:cubicBezTo>
                <a:cubicBezTo>
                  <a:pt x="662" y="5794"/>
                  <a:pt x="662" y="5794"/>
                  <a:pt x="662" y="5794"/>
                </a:cubicBezTo>
                <a:cubicBezTo>
                  <a:pt x="662" y="5585"/>
                  <a:pt x="662" y="5585"/>
                  <a:pt x="662" y="5585"/>
                </a:cubicBezTo>
                <a:close/>
                <a:moveTo>
                  <a:pt x="662" y="5868"/>
                </a:moveTo>
                <a:lnTo>
                  <a:pt x="662" y="5868"/>
                </a:lnTo>
                <a:cubicBezTo>
                  <a:pt x="662" y="5902"/>
                  <a:pt x="662" y="5902"/>
                  <a:pt x="662" y="5902"/>
                </a:cubicBezTo>
                <a:cubicBezTo>
                  <a:pt x="662" y="5868"/>
                  <a:pt x="662" y="5868"/>
                  <a:pt x="662" y="5868"/>
                </a:cubicBezTo>
                <a:close/>
                <a:moveTo>
                  <a:pt x="662" y="6064"/>
                </a:moveTo>
                <a:lnTo>
                  <a:pt x="662" y="6064"/>
                </a:lnTo>
                <a:cubicBezTo>
                  <a:pt x="662" y="6327"/>
                  <a:pt x="662" y="6327"/>
                  <a:pt x="662" y="6327"/>
                </a:cubicBezTo>
                <a:cubicBezTo>
                  <a:pt x="662" y="6064"/>
                  <a:pt x="662" y="6064"/>
                  <a:pt x="662" y="6064"/>
                </a:cubicBezTo>
                <a:close/>
                <a:moveTo>
                  <a:pt x="662" y="6341"/>
                </a:moveTo>
                <a:lnTo>
                  <a:pt x="662" y="6341"/>
                </a:lnTo>
                <a:cubicBezTo>
                  <a:pt x="662" y="7226"/>
                  <a:pt x="662" y="7226"/>
                  <a:pt x="662" y="7226"/>
                </a:cubicBezTo>
                <a:cubicBezTo>
                  <a:pt x="662" y="6334"/>
                  <a:pt x="662" y="6334"/>
                  <a:pt x="662" y="6334"/>
                </a:cubicBezTo>
                <a:cubicBezTo>
                  <a:pt x="662" y="6341"/>
                  <a:pt x="662" y="6341"/>
                  <a:pt x="662" y="6341"/>
                </a:cubicBezTo>
                <a:close/>
                <a:moveTo>
                  <a:pt x="662" y="7678"/>
                </a:moveTo>
                <a:lnTo>
                  <a:pt x="662" y="7678"/>
                </a:lnTo>
                <a:cubicBezTo>
                  <a:pt x="662" y="7799"/>
                  <a:pt x="662" y="7799"/>
                  <a:pt x="662" y="7799"/>
                </a:cubicBezTo>
                <a:cubicBezTo>
                  <a:pt x="662" y="7793"/>
                  <a:pt x="662" y="7793"/>
                  <a:pt x="662" y="7793"/>
                </a:cubicBezTo>
                <a:cubicBezTo>
                  <a:pt x="662" y="7671"/>
                  <a:pt x="662" y="7671"/>
                  <a:pt x="662" y="7671"/>
                </a:cubicBezTo>
                <a:cubicBezTo>
                  <a:pt x="662" y="7678"/>
                  <a:pt x="662" y="7678"/>
                  <a:pt x="662" y="7678"/>
                </a:cubicBezTo>
                <a:close/>
                <a:moveTo>
                  <a:pt x="662" y="7928"/>
                </a:moveTo>
                <a:lnTo>
                  <a:pt x="662" y="7928"/>
                </a:lnTo>
                <a:cubicBezTo>
                  <a:pt x="662" y="8812"/>
                  <a:pt x="662" y="8812"/>
                  <a:pt x="662" y="8812"/>
                </a:cubicBezTo>
                <a:cubicBezTo>
                  <a:pt x="662" y="9676"/>
                  <a:pt x="662" y="9676"/>
                  <a:pt x="662" y="9676"/>
                </a:cubicBezTo>
                <a:cubicBezTo>
                  <a:pt x="662" y="8752"/>
                  <a:pt x="662" y="8752"/>
                  <a:pt x="662" y="8752"/>
                </a:cubicBezTo>
                <a:cubicBezTo>
                  <a:pt x="662" y="7921"/>
                  <a:pt x="662" y="7921"/>
                  <a:pt x="662" y="7921"/>
                </a:cubicBezTo>
                <a:lnTo>
                  <a:pt x="662" y="7928"/>
                </a:lnTo>
                <a:close/>
                <a:moveTo>
                  <a:pt x="662" y="561"/>
                </a:moveTo>
                <a:lnTo>
                  <a:pt x="662" y="561"/>
                </a:lnTo>
                <a:cubicBezTo>
                  <a:pt x="662" y="608"/>
                  <a:pt x="662" y="608"/>
                  <a:pt x="662" y="608"/>
                </a:cubicBezTo>
                <a:cubicBezTo>
                  <a:pt x="648" y="635"/>
                  <a:pt x="621" y="655"/>
                  <a:pt x="574" y="655"/>
                </a:cubicBezTo>
                <a:cubicBezTo>
                  <a:pt x="554" y="581"/>
                  <a:pt x="608" y="588"/>
                  <a:pt x="601" y="527"/>
                </a:cubicBezTo>
                <a:cubicBezTo>
                  <a:pt x="635" y="534"/>
                  <a:pt x="655" y="547"/>
                  <a:pt x="662" y="561"/>
                </a:cubicBezTo>
                <a:close/>
                <a:moveTo>
                  <a:pt x="662" y="831"/>
                </a:moveTo>
                <a:lnTo>
                  <a:pt x="662" y="831"/>
                </a:lnTo>
                <a:cubicBezTo>
                  <a:pt x="662" y="999"/>
                  <a:pt x="662" y="999"/>
                  <a:pt x="662" y="999"/>
                </a:cubicBezTo>
                <a:cubicBezTo>
                  <a:pt x="648" y="999"/>
                  <a:pt x="635" y="999"/>
                  <a:pt x="628" y="999"/>
                </a:cubicBezTo>
                <a:cubicBezTo>
                  <a:pt x="648" y="905"/>
                  <a:pt x="615" y="898"/>
                  <a:pt x="648" y="824"/>
                </a:cubicBezTo>
                <a:cubicBezTo>
                  <a:pt x="655" y="824"/>
                  <a:pt x="655" y="824"/>
                  <a:pt x="662" y="831"/>
                </a:cubicBezTo>
                <a:close/>
                <a:moveTo>
                  <a:pt x="662" y="2465"/>
                </a:moveTo>
                <a:lnTo>
                  <a:pt x="662" y="2465"/>
                </a:lnTo>
                <a:cubicBezTo>
                  <a:pt x="662" y="2600"/>
                  <a:pt x="662" y="2600"/>
                  <a:pt x="662" y="2600"/>
                </a:cubicBezTo>
                <a:cubicBezTo>
                  <a:pt x="642" y="2573"/>
                  <a:pt x="608" y="2559"/>
                  <a:pt x="561" y="2566"/>
                </a:cubicBezTo>
                <a:cubicBezTo>
                  <a:pt x="561" y="2553"/>
                  <a:pt x="561" y="2553"/>
                  <a:pt x="561" y="2553"/>
                </a:cubicBezTo>
                <a:cubicBezTo>
                  <a:pt x="588" y="2499"/>
                  <a:pt x="628" y="2485"/>
                  <a:pt x="662" y="2465"/>
                </a:cubicBezTo>
                <a:close/>
                <a:moveTo>
                  <a:pt x="662" y="2884"/>
                </a:moveTo>
                <a:lnTo>
                  <a:pt x="662" y="2884"/>
                </a:lnTo>
                <a:cubicBezTo>
                  <a:pt x="662" y="3133"/>
                  <a:pt x="662" y="3133"/>
                  <a:pt x="662" y="3133"/>
                </a:cubicBezTo>
                <a:cubicBezTo>
                  <a:pt x="642" y="3066"/>
                  <a:pt x="615" y="3005"/>
                  <a:pt x="561" y="2965"/>
                </a:cubicBezTo>
                <a:cubicBezTo>
                  <a:pt x="561" y="2958"/>
                  <a:pt x="561" y="2958"/>
                  <a:pt x="561" y="2958"/>
                </a:cubicBezTo>
                <a:cubicBezTo>
                  <a:pt x="601" y="2958"/>
                  <a:pt x="635" y="2924"/>
                  <a:pt x="662" y="2884"/>
                </a:cubicBezTo>
                <a:close/>
                <a:moveTo>
                  <a:pt x="662" y="3559"/>
                </a:moveTo>
                <a:lnTo>
                  <a:pt x="662" y="3559"/>
                </a:lnTo>
                <a:cubicBezTo>
                  <a:pt x="662" y="3586"/>
                  <a:pt x="662" y="3586"/>
                  <a:pt x="662" y="3586"/>
                </a:cubicBezTo>
                <a:cubicBezTo>
                  <a:pt x="655" y="3579"/>
                  <a:pt x="655" y="3566"/>
                  <a:pt x="662" y="3559"/>
                </a:cubicBezTo>
                <a:close/>
                <a:moveTo>
                  <a:pt x="662" y="3957"/>
                </a:moveTo>
                <a:lnTo>
                  <a:pt x="662" y="3957"/>
                </a:lnTo>
                <a:cubicBezTo>
                  <a:pt x="662" y="4045"/>
                  <a:pt x="662" y="4045"/>
                  <a:pt x="662" y="4045"/>
                </a:cubicBezTo>
                <a:cubicBezTo>
                  <a:pt x="648" y="4052"/>
                  <a:pt x="628" y="4052"/>
                  <a:pt x="601" y="4045"/>
                </a:cubicBezTo>
                <a:cubicBezTo>
                  <a:pt x="635" y="4018"/>
                  <a:pt x="648" y="3991"/>
                  <a:pt x="662" y="3957"/>
                </a:cubicBezTo>
                <a:close/>
                <a:moveTo>
                  <a:pt x="662" y="4552"/>
                </a:moveTo>
                <a:lnTo>
                  <a:pt x="662" y="4552"/>
                </a:lnTo>
                <a:cubicBezTo>
                  <a:pt x="662" y="4626"/>
                  <a:pt x="662" y="4626"/>
                  <a:pt x="662" y="4626"/>
                </a:cubicBezTo>
                <a:cubicBezTo>
                  <a:pt x="635" y="4633"/>
                  <a:pt x="615" y="4646"/>
                  <a:pt x="601" y="4666"/>
                </a:cubicBezTo>
                <a:cubicBezTo>
                  <a:pt x="581" y="4660"/>
                  <a:pt x="567" y="4653"/>
                  <a:pt x="561" y="4639"/>
                </a:cubicBezTo>
                <a:cubicBezTo>
                  <a:pt x="561" y="4511"/>
                  <a:pt x="561" y="4511"/>
                  <a:pt x="561" y="4511"/>
                </a:cubicBezTo>
                <a:cubicBezTo>
                  <a:pt x="581" y="4511"/>
                  <a:pt x="594" y="4484"/>
                  <a:pt x="648" y="4497"/>
                </a:cubicBezTo>
                <a:cubicBezTo>
                  <a:pt x="642" y="4524"/>
                  <a:pt x="648" y="4538"/>
                  <a:pt x="662" y="4552"/>
                </a:cubicBezTo>
                <a:close/>
                <a:moveTo>
                  <a:pt x="662" y="4687"/>
                </a:moveTo>
                <a:lnTo>
                  <a:pt x="662" y="4687"/>
                </a:lnTo>
                <a:cubicBezTo>
                  <a:pt x="662" y="5206"/>
                  <a:pt x="662" y="5206"/>
                  <a:pt x="662" y="5206"/>
                </a:cubicBezTo>
                <a:cubicBezTo>
                  <a:pt x="655" y="5200"/>
                  <a:pt x="642" y="5200"/>
                  <a:pt x="635" y="5186"/>
                </a:cubicBezTo>
                <a:cubicBezTo>
                  <a:pt x="655" y="5287"/>
                  <a:pt x="648" y="5287"/>
                  <a:pt x="581" y="5335"/>
                </a:cubicBezTo>
                <a:cubicBezTo>
                  <a:pt x="588" y="5348"/>
                  <a:pt x="601" y="5355"/>
                  <a:pt x="615" y="5362"/>
                </a:cubicBezTo>
                <a:cubicBezTo>
                  <a:pt x="615" y="5355"/>
                  <a:pt x="621" y="5355"/>
                  <a:pt x="621" y="5355"/>
                </a:cubicBezTo>
                <a:cubicBezTo>
                  <a:pt x="621" y="5362"/>
                  <a:pt x="621" y="5362"/>
                  <a:pt x="621" y="5362"/>
                </a:cubicBezTo>
                <a:cubicBezTo>
                  <a:pt x="628" y="5369"/>
                  <a:pt x="635" y="5375"/>
                  <a:pt x="635" y="5382"/>
                </a:cubicBezTo>
                <a:cubicBezTo>
                  <a:pt x="642" y="5375"/>
                  <a:pt x="655" y="5369"/>
                  <a:pt x="662" y="5362"/>
                </a:cubicBezTo>
                <a:cubicBezTo>
                  <a:pt x="662" y="5416"/>
                  <a:pt x="662" y="5416"/>
                  <a:pt x="662" y="5416"/>
                </a:cubicBezTo>
                <a:cubicBezTo>
                  <a:pt x="655" y="5423"/>
                  <a:pt x="648" y="5429"/>
                  <a:pt x="642" y="5436"/>
                </a:cubicBezTo>
                <a:cubicBezTo>
                  <a:pt x="648" y="5450"/>
                  <a:pt x="655" y="5463"/>
                  <a:pt x="662" y="5483"/>
                </a:cubicBezTo>
                <a:cubicBezTo>
                  <a:pt x="662" y="5558"/>
                  <a:pt x="662" y="5558"/>
                  <a:pt x="662" y="5558"/>
                </a:cubicBezTo>
                <a:cubicBezTo>
                  <a:pt x="655" y="5558"/>
                  <a:pt x="648" y="5571"/>
                  <a:pt x="648" y="5578"/>
                </a:cubicBezTo>
                <a:cubicBezTo>
                  <a:pt x="648" y="5578"/>
                  <a:pt x="655" y="5578"/>
                  <a:pt x="662" y="5585"/>
                </a:cubicBezTo>
                <a:cubicBezTo>
                  <a:pt x="662" y="5794"/>
                  <a:pt x="662" y="5794"/>
                  <a:pt x="662" y="5794"/>
                </a:cubicBezTo>
                <a:cubicBezTo>
                  <a:pt x="642" y="5814"/>
                  <a:pt x="621" y="5841"/>
                  <a:pt x="662" y="5868"/>
                </a:cubicBezTo>
                <a:cubicBezTo>
                  <a:pt x="662" y="5902"/>
                  <a:pt x="662" y="5902"/>
                  <a:pt x="662" y="5902"/>
                </a:cubicBezTo>
                <a:cubicBezTo>
                  <a:pt x="628" y="5902"/>
                  <a:pt x="601" y="5915"/>
                  <a:pt x="594" y="5949"/>
                </a:cubicBezTo>
                <a:cubicBezTo>
                  <a:pt x="581" y="5936"/>
                  <a:pt x="567" y="5915"/>
                  <a:pt x="561" y="5895"/>
                </a:cubicBezTo>
                <a:cubicBezTo>
                  <a:pt x="561" y="4781"/>
                  <a:pt x="561" y="4781"/>
                  <a:pt x="561" y="4781"/>
                </a:cubicBezTo>
                <a:cubicBezTo>
                  <a:pt x="594" y="4754"/>
                  <a:pt x="628" y="4720"/>
                  <a:pt x="662" y="4687"/>
                </a:cubicBezTo>
                <a:close/>
                <a:moveTo>
                  <a:pt x="662" y="6064"/>
                </a:moveTo>
                <a:lnTo>
                  <a:pt x="662" y="6064"/>
                </a:lnTo>
                <a:cubicBezTo>
                  <a:pt x="628" y="6071"/>
                  <a:pt x="594" y="6064"/>
                  <a:pt x="574" y="6023"/>
                </a:cubicBezTo>
                <a:cubicBezTo>
                  <a:pt x="574" y="5990"/>
                  <a:pt x="574" y="5963"/>
                  <a:pt x="561" y="5949"/>
                </a:cubicBezTo>
                <a:cubicBezTo>
                  <a:pt x="561" y="7091"/>
                  <a:pt x="561" y="7091"/>
                  <a:pt x="561" y="7091"/>
                </a:cubicBezTo>
                <a:cubicBezTo>
                  <a:pt x="581" y="7104"/>
                  <a:pt x="581" y="7104"/>
                  <a:pt x="581" y="7104"/>
                </a:cubicBezTo>
                <a:cubicBezTo>
                  <a:pt x="561" y="7104"/>
                  <a:pt x="561" y="7104"/>
                  <a:pt x="561" y="7104"/>
                </a:cubicBezTo>
                <a:cubicBezTo>
                  <a:pt x="561" y="7239"/>
                  <a:pt x="561" y="7239"/>
                  <a:pt x="561" y="7239"/>
                </a:cubicBezTo>
                <a:cubicBezTo>
                  <a:pt x="588" y="7226"/>
                  <a:pt x="628" y="7219"/>
                  <a:pt x="662" y="7226"/>
                </a:cubicBezTo>
                <a:cubicBezTo>
                  <a:pt x="662" y="6334"/>
                  <a:pt x="662" y="6334"/>
                  <a:pt x="662" y="6334"/>
                </a:cubicBezTo>
                <a:cubicBezTo>
                  <a:pt x="648" y="6327"/>
                  <a:pt x="648" y="6327"/>
                  <a:pt x="648" y="6327"/>
                </a:cubicBezTo>
                <a:cubicBezTo>
                  <a:pt x="655" y="6327"/>
                  <a:pt x="655" y="6327"/>
                  <a:pt x="662" y="6327"/>
                </a:cubicBezTo>
                <a:cubicBezTo>
                  <a:pt x="662" y="6064"/>
                  <a:pt x="662" y="6064"/>
                  <a:pt x="662" y="6064"/>
                </a:cubicBezTo>
                <a:close/>
                <a:moveTo>
                  <a:pt x="662" y="7671"/>
                </a:moveTo>
                <a:lnTo>
                  <a:pt x="662" y="7671"/>
                </a:lnTo>
                <a:cubicBezTo>
                  <a:pt x="662" y="7793"/>
                  <a:pt x="662" y="7793"/>
                  <a:pt x="662" y="7793"/>
                </a:cubicBezTo>
                <a:cubicBezTo>
                  <a:pt x="628" y="7772"/>
                  <a:pt x="594" y="7752"/>
                  <a:pt x="561" y="7732"/>
                </a:cubicBezTo>
                <a:cubicBezTo>
                  <a:pt x="561" y="7610"/>
                  <a:pt x="561" y="7610"/>
                  <a:pt x="561" y="7610"/>
                </a:cubicBezTo>
                <a:cubicBezTo>
                  <a:pt x="594" y="7637"/>
                  <a:pt x="628" y="7658"/>
                  <a:pt x="662" y="7671"/>
                </a:cubicBezTo>
                <a:close/>
                <a:moveTo>
                  <a:pt x="662" y="7921"/>
                </a:moveTo>
                <a:lnTo>
                  <a:pt x="662" y="7921"/>
                </a:lnTo>
                <a:cubicBezTo>
                  <a:pt x="662" y="8752"/>
                  <a:pt x="662" y="8752"/>
                  <a:pt x="662" y="8752"/>
                </a:cubicBezTo>
                <a:cubicBezTo>
                  <a:pt x="662" y="9676"/>
                  <a:pt x="662" y="9676"/>
                  <a:pt x="662" y="9676"/>
                </a:cubicBezTo>
                <a:cubicBezTo>
                  <a:pt x="561" y="9676"/>
                  <a:pt x="561" y="9676"/>
                  <a:pt x="561" y="9676"/>
                </a:cubicBezTo>
                <a:cubicBezTo>
                  <a:pt x="561" y="8610"/>
                  <a:pt x="561" y="8610"/>
                  <a:pt x="561" y="8610"/>
                </a:cubicBezTo>
                <a:cubicBezTo>
                  <a:pt x="567" y="8610"/>
                  <a:pt x="581" y="8603"/>
                  <a:pt x="588" y="8596"/>
                </a:cubicBezTo>
                <a:cubicBezTo>
                  <a:pt x="581" y="8569"/>
                  <a:pt x="574" y="8556"/>
                  <a:pt x="561" y="8556"/>
                </a:cubicBezTo>
                <a:cubicBezTo>
                  <a:pt x="561" y="8380"/>
                  <a:pt x="561" y="8380"/>
                  <a:pt x="561" y="8380"/>
                </a:cubicBezTo>
                <a:cubicBezTo>
                  <a:pt x="561" y="8373"/>
                  <a:pt x="561" y="8373"/>
                  <a:pt x="567" y="8367"/>
                </a:cubicBezTo>
                <a:cubicBezTo>
                  <a:pt x="561" y="8360"/>
                  <a:pt x="561" y="8360"/>
                  <a:pt x="561" y="8360"/>
                </a:cubicBezTo>
                <a:cubicBezTo>
                  <a:pt x="561" y="7948"/>
                  <a:pt x="561" y="7948"/>
                  <a:pt x="561" y="7948"/>
                </a:cubicBezTo>
                <a:cubicBezTo>
                  <a:pt x="574" y="7948"/>
                  <a:pt x="588" y="7955"/>
                  <a:pt x="608" y="7955"/>
                </a:cubicBezTo>
                <a:cubicBezTo>
                  <a:pt x="601" y="7941"/>
                  <a:pt x="588" y="7928"/>
                  <a:pt x="567" y="7921"/>
                </a:cubicBezTo>
                <a:cubicBezTo>
                  <a:pt x="594" y="7887"/>
                  <a:pt x="628" y="7901"/>
                  <a:pt x="662" y="7921"/>
                </a:cubicBezTo>
                <a:close/>
                <a:moveTo>
                  <a:pt x="561" y="2087"/>
                </a:moveTo>
                <a:lnTo>
                  <a:pt x="561" y="2087"/>
                </a:lnTo>
                <a:cubicBezTo>
                  <a:pt x="561" y="1972"/>
                  <a:pt x="561" y="1972"/>
                  <a:pt x="561" y="1972"/>
                </a:cubicBezTo>
                <a:cubicBezTo>
                  <a:pt x="567" y="1972"/>
                  <a:pt x="581" y="1965"/>
                  <a:pt x="601" y="1952"/>
                </a:cubicBezTo>
                <a:cubicBezTo>
                  <a:pt x="621" y="1972"/>
                  <a:pt x="628" y="2006"/>
                  <a:pt x="628" y="2053"/>
                </a:cubicBezTo>
                <a:cubicBezTo>
                  <a:pt x="554" y="2013"/>
                  <a:pt x="601" y="2033"/>
                  <a:pt x="601" y="2100"/>
                </a:cubicBezTo>
                <a:cubicBezTo>
                  <a:pt x="581" y="2100"/>
                  <a:pt x="567" y="2094"/>
                  <a:pt x="561" y="2087"/>
                </a:cubicBezTo>
                <a:close/>
                <a:moveTo>
                  <a:pt x="561" y="824"/>
                </a:moveTo>
                <a:lnTo>
                  <a:pt x="561" y="824"/>
                </a:lnTo>
                <a:cubicBezTo>
                  <a:pt x="561" y="696"/>
                  <a:pt x="561" y="696"/>
                  <a:pt x="561" y="696"/>
                </a:cubicBezTo>
                <a:cubicBezTo>
                  <a:pt x="581" y="723"/>
                  <a:pt x="574" y="777"/>
                  <a:pt x="574" y="824"/>
                </a:cubicBezTo>
                <a:cubicBezTo>
                  <a:pt x="567" y="824"/>
                  <a:pt x="567" y="824"/>
                  <a:pt x="561" y="824"/>
                </a:cubicBezTo>
                <a:close/>
                <a:moveTo>
                  <a:pt x="561" y="696"/>
                </a:moveTo>
                <a:lnTo>
                  <a:pt x="561" y="696"/>
                </a:lnTo>
                <a:cubicBezTo>
                  <a:pt x="561" y="824"/>
                  <a:pt x="561" y="824"/>
                  <a:pt x="561" y="824"/>
                </a:cubicBezTo>
                <a:cubicBezTo>
                  <a:pt x="446" y="810"/>
                  <a:pt x="574" y="912"/>
                  <a:pt x="446" y="898"/>
                </a:cubicBezTo>
                <a:cubicBezTo>
                  <a:pt x="426" y="777"/>
                  <a:pt x="480" y="729"/>
                  <a:pt x="527" y="675"/>
                </a:cubicBezTo>
                <a:cubicBezTo>
                  <a:pt x="540" y="675"/>
                  <a:pt x="554" y="682"/>
                  <a:pt x="561" y="696"/>
                </a:cubicBezTo>
                <a:close/>
                <a:moveTo>
                  <a:pt x="561" y="1972"/>
                </a:moveTo>
                <a:lnTo>
                  <a:pt x="561" y="1972"/>
                </a:lnTo>
                <a:cubicBezTo>
                  <a:pt x="561" y="2087"/>
                  <a:pt x="561" y="2087"/>
                  <a:pt x="561" y="2087"/>
                </a:cubicBezTo>
                <a:cubicBezTo>
                  <a:pt x="520" y="2053"/>
                  <a:pt x="534" y="1972"/>
                  <a:pt x="480" y="1952"/>
                </a:cubicBezTo>
                <a:cubicBezTo>
                  <a:pt x="520" y="1898"/>
                  <a:pt x="520" y="1972"/>
                  <a:pt x="561" y="1972"/>
                </a:cubicBezTo>
                <a:close/>
                <a:moveTo>
                  <a:pt x="561" y="2553"/>
                </a:moveTo>
                <a:lnTo>
                  <a:pt x="561" y="2553"/>
                </a:lnTo>
                <a:cubicBezTo>
                  <a:pt x="561" y="2566"/>
                  <a:pt x="561" y="2566"/>
                  <a:pt x="561" y="2566"/>
                </a:cubicBezTo>
                <a:cubicBezTo>
                  <a:pt x="554" y="2566"/>
                  <a:pt x="554" y="2566"/>
                  <a:pt x="554" y="2566"/>
                </a:cubicBezTo>
                <a:cubicBezTo>
                  <a:pt x="554" y="2559"/>
                  <a:pt x="554" y="2559"/>
                  <a:pt x="561" y="2553"/>
                </a:cubicBezTo>
                <a:close/>
                <a:moveTo>
                  <a:pt x="561" y="2958"/>
                </a:moveTo>
                <a:lnTo>
                  <a:pt x="561" y="2958"/>
                </a:lnTo>
                <a:cubicBezTo>
                  <a:pt x="561" y="2965"/>
                  <a:pt x="561" y="2965"/>
                  <a:pt x="561" y="2965"/>
                </a:cubicBezTo>
                <a:lnTo>
                  <a:pt x="554" y="2965"/>
                </a:lnTo>
                <a:cubicBezTo>
                  <a:pt x="554" y="2965"/>
                  <a:pt x="554" y="2965"/>
                  <a:pt x="561" y="2958"/>
                </a:cubicBezTo>
                <a:close/>
                <a:moveTo>
                  <a:pt x="561" y="4511"/>
                </a:moveTo>
                <a:lnTo>
                  <a:pt x="561" y="4511"/>
                </a:lnTo>
                <a:cubicBezTo>
                  <a:pt x="561" y="4639"/>
                  <a:pt x="561" y="4639"/>
                  <a:pt x="561" y="4639"/>
                </a:cubicBezTo>
                <a:cubicBezTo>
                  <a:pt x="534" y="4606"/>
                  <a:pt x="520" y="4558"/>
                  <a:pt x="527" y="4497"/>
                </a:cubicBezTo>
                <a:cubicBezTo>
                  <a:pt x="540" y="4511"/>
                  <a:pt x="547" y="4518"/>
                  <a:pt x="561" y="4511"/>
                </a:cubicBezTo>
                <a:close/>
                <a:moveTo>
                  <a:pt x="561" y="4781"/>
                </a:moveTo>
                <a:lnTo>
                  <a:pt x="561" y="4781"/>
                </a:lnTo>
                <a:cubicBezTo>
                  <a:pt x="561" y="5895"/>
                  <a:pt x="561" y="5895"/>
                  <a:pt x="561" y="5895"/>
                </a:cubicBezTo>
                <a:cubicBezTo>
                  <a:pt x="534" y="5834"/>
                  <a:pt x="527" y="5753"/>
                  <a:pt x="540" y="5679"/>
                </a:cubicBezTo>
                <a:cubicBezTo>
                  <a:pt x="534" y="5679"/>
                  <a:pt x="534" y="5672"/>
                  <a:pt x="527" y="5672"/>
                </a:cubicBezTo>
                <a:cubicBezTo>
                  <a:pt x="527" y="5686"/>
                  <a:pt x="527" y="5693"/>
                  <a:pt x="534" y="5706"/>
                </a:cubicBezTo>
                <a:cubicBezTo>
                  <a:pt x="486" y="5699"/>
                  <a:pt x="480" y="5733"/>
                  <a:pt x="439" y="5726"/>
                </a:cubicBezTo>
                <a:cubicBezTo>
                  <a:pt x="439" y="5510"/>
                  <a:pt x="439" y="5510"/>
                  <a:pt x="439" y="5510"/>
                </a:cubicBezTo>
                <a:lnTo>
                  <a:pt x="446" y="5504"/>
                </a:lnTo>
                <a:cubicBezTo>
                  <a:pt x="439" y="5504"/>
                  <a:pt x="439" y="5504"/>
                  <a:pt x="439" y="5504"/>
                </a:cubicBezTo>
                <a:cubicBezTo>
                  <a:pt x="439" y="4876"/>
                  <a:pt x="439" y="4876"/>
                  <a:pt x="439" y="4876"/>
                </a:cubicBezTo>
                <a:cubicBezTo>
                  <a:pt x="480" y="4849"/>
                  <a:pt x="520" y="4815"/>
                  <a:pt x="561" y="4781"/>
                </a:cubicBezTo>
                <a:close/>
                <a:moveTo>
                  <a:pt x="561" y="5949"/>
                </a:moveTo>
                <a:lnTo>
                  <a:pt x="561" y="5949"/>
                </a:lnTo>
                <a:cubicBezTo>
                  <a:pt x="561" y="7091"/>
                  <a:pt x="561" y="7091"/>
                  <a:pt x="561" y="7091"/>
                </a:cubicBezTo>
                <a:cubicBezTo>
                  <a:pt x="554" y="7084"/>
                  <a:pt x="547" y="7084"/>
                  <a:pt x="534" y="7077"/>
                </a:cubicBezTo>
                <a:cubicBezTo>
                  <a:pt x="534" y="7104"/>
                  <a:pt x="534" y="7104"/>
                  <a:pt x="534" y="7104"/>
                </a:cubicBezTo>
                <a:cubicBezTo>
                  <a:pt x="547" y="7104"/>
                  <a:pt x="554" y="7104"/>
                  <a:pt x="561" y="7104"/>
                </a:cubicBezTo>
                <a:cubicBezTo>
                  <a:pt x="561" y="7239"/>
                  <a:pt x="561" y="7239"/>
                  <a:pt x="561" y="7239"/>
                </a:cubicBezTo>
                <a:cubicBezTo>
                  <a:pt x="527" y="7253"/>
                  <a:pt x="500" y="7280"/>
                  <a:pt x="480" y="7313"/>
                </a:cubicBezTo>
                <a:cubicBezTo>
                  <a:pt x="473" y="7307"/>
                  <a:pt x="473" y="7307"/>
                  <a:pt x="466" y="7300"/>
                </a:cubicBezTo>
                <a:cubicBezTo>
                  <a:pt x="486" y="7401"/>
                  <a:pt x="520" y="7482"/>
                  <a:pt x="534" y="7590"/>
                </a:cubicBezTo>
                <a:cubicBezTo>
                  <a:pt x="547" y="7597"/>
                  <a:pt x="554" y="7604"/>
                  <a:pt x="561" y="7610"/>
                </a:cubicBezTo>
                <a:cubicBezTo>
                  <a:pt x="561" y="7732"/>
                  <a:pt x="561" y="7732"/>
                  <a:pt x="561" y="7732"/>
                </a:cubicBezTo>
                <a:cubicBezTo>
                  <a:pt x="554" y="7725"/>
                  <a:pt x="547" y="7718"/>
                  <a:pt x="534" y="7712"/>
                </a:cubicBezTo>
                <a:cubicBezTo>
                  <a:pt x="507" y="7745"/>
                  <a:pt x="473" y="7772"/>
                  <a:pt x="439" y="7799"/>
                </a:cubicBezTo>
                <a:cubicBezTo>
                  <a:pt x="439" y="6172"/>
                  <a:pt x="439" y="6172"/>
                  <a:pt x="439" y="6172"/>
                </a:cubicBezTo>
                <a:cubicBezTo>
                  <a:pt x="473" y="6165"/>
                  <a:pt x="473" y="6132"/>
                  <a:pt x="493" y="6118"/>
                </a:cubicBezTo>
                <a:cubicBezTo>
                  <a:pt x="500" y="6138"/>
                  <a:pt x="500" y="6152"/>
                  <a:pt x="520" y="6145"/>
                </a:cubicBezTo>
                <a:cubicBezTo>
                  <a:pt x="554" y="6050"/>
                  <a:pt x="446" y="6084"/>
                  <a:pt x="446" y="6023"/>
                </a:cubicBezTo>
                <a:cubicBezTo>
                  <a:pt x="439" y="6010"/>
                  <a:pt x="446" y="5990"/>
                  <a:pt x="439" y="5983"/>
                </a:cubicBezTo>
                <a:cubicBezTo>
                  <a:pt x="439" y="5902"/>
                  <a:pt x="439" y="5902"/>
                  <a:pt x="439" y="5902"/>
                </a:cubicBezTo>
                <a:cubicBezTo>
                  <a:pt x="466" y="5936"/>
                  <a:pt x="493" y="5969"/>
                  <a:pt x="493" y="5902"/>
                </a:cubicBezTo>
                <a:cubicBezTo>
                  <a:pt x="520" y="5909"/>
                  <a:pt x="547" y="5922"/>
                  <a:pt x="561" y="5949"/>
                </a:cubicBezTo>
                <a:close/>
                <a:moveTo>
                  <a:pt x="561" y="7948"/>
                </a:moveTo>
                <a:lnTo>
                  <a:pt x="561" y="7948"/>
                </a:lnTo>
                <a:cubicBezTo>
                  <a:pt x="561" y="8360"/>
                  <a:pt x="561" y="8360"/>
                  <a:pt x="561" y="8360"/>
                </a:cubicBezTo>
                <a:cubicBezTo>
                  <a:pt x="547" y="8353"/>
                  <a:pt x="540" y="8346"/>
                  <a:pt x="534" y="8340"/>
                </a:cubicBezTo>
                <a:cubicBezTo>
                  <a:pt x="534" y="8387"/>
                  <a:pt x="513" y="8427"/>
                  <a:pt x="466" y="8421"/>
                </a:cubicBezTo>
                <a:cubicBezTo>
                  <a:pt x="453" y="8400"/>
                  <a:pt x="446" y="8380"/>
                  <a:pt x="439" y="8353"/>
                </a:cubicBezTo>
                <a:cubicBezTo>
                  <a:pt x="439" y="7928"/>
                  <a:pt x="439" y="7928"/>
                  <a:pt x="439" y="7928"/>
                </a:cubicBezTo>
                <a:cubicBezTo>
                  <a:pt x="493" y="7908"/>
                  <a:pt x="513" y="7935"/>
                  <a:pt x="561" y="7948"/>
                </a:cubicBezTo>
                <a:close/>
                <a:moveTo>
                  <a:pt x="561" y="8380"/>
                </a:moveTo>
                <a:lnTo>
                  <a:pt x="561" y="8380"/>
                </a:lnTo>
                <a:cubicBezTo>
                  <a:pt x="547" y="8400"/>
                  <a:pt x="527" y="8414"/>
                  <a:pt x="520" y="8434"/>
                </a:cubicBezTo>
                <a:cubicBezTo>
                  <a:pt x="513" y="8434"/>
                  <a:pt x="513" y="8427"/>
                  <a:pt x="513" y="8427"/>
                </a:cubicBezTo>
                <a:cubicBezTo>
                  <a:pt x="513" y="8434"/>
                  <a:pt x="513" y="8434"/>
                  <a:pt x="513" y="8434"/>
                </a:cubicBezTo>
                <a:cubicBezTo>
                  <a:pt x="486" y="8434"/>
                  <a:pt x="466" y="8441"/>
                  <a:pt x="439" y="8448"/>
                </a:cubicBezTo>
                <a:cubicBezTo>
                  <a:pt x="439" y="8562"/>
                  <a:pt x="439" y="8562"/>
                  <a:pt x="439" y="8562"/>
                </a:cubicBezTo>
                <a:cubicBezTo>
                  <a:pt x="446" y="8562"/>
                  <a:pt x="453" y="8562"/>
                  <a:pt x="459" y="8562"/>
                </a:cubicBezTo>
                <a:cubicBezTo>
                  <a:pt x="486" y="8562"/>
                  <a:pt x="513" y="8562"/>
                  <a:pt x="534" y="8549"/>
                </a:cubicBezTo>
                <a:cubicBezTo>
                  <a:pt x="540" y="8549"/>
                  <a:pt x="554" y="8549"/>
                  <a:pt x="561" y="8556"/>
                </a:cubicBezTo>
                <a:cubicBezTo>
                  <a:pt x="561" y="8380"/>
                  <a:pt x="561" y="8380"/>
                  <a:pt x="561" y="8380"/>
                </a:cubicBezTo>
                <a:close/>
                <a:moveTo>
                  <a:pt x="561" y="8610"/>
                </a:moveTo>
                <a:lnTo>
                  <a:pt x="561" y="8610"/>
                </a:lnTo>
                <a:cubicBezTo>
                  <a:pt x="561" y="9676"/>
                  <a:pt x="561" y="9676"/>
                  <a:pt x="561" y="9676"/>
                </a:cubicBezTo>
                <a:cubicBezTo>
                  <a:pt x="439" y="9676"/>
                  <a:pt x="439" y="9676"/>
                  <a:pt x="439" y="9676"/>
                </a:cubicBezTo>
                <a:cubicBezTo>
                  <a:pt x="439" y="8745"/>
                  <a:pt x="439" y="8745"/>
                  <a:pt x="439" y="8745"/>
                </a:cubicBezTo>
                <a:cubicBezTo>
                  <a:pt x="446" y="8745"/>
                  <a:pt x="459" y="8745"/>
                  <a:pt x="466" y="8752"/>
                </a:cubicBezTo>
                <a:cubicBezTo>
                  <a:pt x="453" y="8738"/>
                  <a:pt x="446" y="8718"/>
                  <a:pt x="439" y="8704"/>
                </a:cubicBezTo>
                <a:cubicBezTo>
                  <a:pt x="439" y="8637"/>
                  <a:pt x="439" y="8637"/>
                  <a:pt x="439" y="8637"/>
                </a:cubicBezTo>
                <a:cubicBezTo>
                  <a:pt x="486" y="8637"/>
                  <a:pt x="527" y="8623"/>
                  <a:pt x="561" y="8610"/>
                </a:cubicBezTo>
                <a:close/>
                <a:moveTo>
                  <a:pt x="439" y="8407"/>
                </a:moveTo>
                <a:lnTo>
                  <a:pt x="439" y="8407"/>
                </a:lnTo>
                <a:cubicBezTo>
                  <a:pt x="439" y="8407"/>
                  <a:pt x="439" y="8400"/>
                  <a:pt x="439" y="8394"/>
                </a:cubicBezTo>
                <a:cubicBezTo>
                  <a:pt x="439" y="8407"/>
                  <a:pt x="439" y="8407"/>
                  <a:pt x="439" y="8407"/>
                </a:cubicBezTo>
                <a:close/>
                <a:moveTo>
                  <a:pt x="439" y="6138"/>
                </a:moveTo>
                <a:lnTo>
                  <a:pt x="439" y="6138"/>
                </a:lnTo>
                <a:cubicBezTo>
                  <a:pt x="439" y="6132"/>
                  <a:pt x="439" y="6132"/>
                  <a:pt x="439" y="6132"/>
                </a:cubicBezTo>
                <a:cubicBezTo>
                  <a:pt x="439" y="6138"/>
                  <a:pt x="439" y="6138"/>
                  <a:pt x="439" y="6138"/>
                </a:cubicBezTo>
                <a:close/>
                <a:moveTo>
                  <a:pt x="439" y="4126"/>
                </a:moveTo>
                <a:lnTo>
                  <a:pt x="439" y="4126"/>
                </a:lnTo>
                <a:cubicBezTo>
                  <a:pt x="439" y="4079"/>
                  <a:pt x="439" y="4079"/>
                  <a:pt x="439" y="4079"/>
                </a:cubicBezTo>
                <a:cubicBezTo>
                  <a:pt x="453" y="4045"/>
                  <a:pt x="480" y="4031"/>
                  <a:pt x="527" y="4025"/>
                </a:cubicBezTo>
                <a:cubicBezTo>
                  <a:pt x="480" y="4072"/>
                  <a:pt x="540" y="4072"/>
                  <a:pt x="527" y="4153"/>
                </a:cubicBezTo>
                <a:cubicBezTo>
                  <a:pt x="507" y="4133"/>
                  <a:pt x="473" y="4126"/>
                  <a:pt x="439" y="4126"/>
                </a:cubicBezTo>
                <a:close/>
                <a:moveTo>
                  <a:pt x="439" y="3181"/>
                </a:moveTo>
                <a:lnTo>
                  <a:pt x="439" y="3181"/>
                </a:lnTo>
                <a:cubicBezTo>
                  <a:pt x="439" y="3073"/>
                  <a:pt x="439" y="3073"/>
                  <a:pt x="439" y="3073"/>
                </a:cubicBezTo>
                <a:cubicBezTo>
                  <a:pt x="439" y="3073"/>
                  <a:pt x="453" y="3079"/>
                  <a:pt x="459" y="3079"/>
                </a:cubicBezTo>
                <a:cubicBezTo>
                  <a:pt x="453" y="3066"/>
                  <a:pt x="446" y="3059"/>
                  <a:pt x="439" y="3052"/>
                </a:cubicBezTo>
                <a:cubicBezTo>
                  <a:pt x="439" y="2870"/>
                  <a:pt x="439" y="2870"/>
                  <a:pt x="439" y="2870"/>
                </a:cubicBezTo>
                <a:lnTo>
                  <a:pt x="446" y="2870"/>
                </a:lnTo>
                <a:cubicBezTo>
                  <a:pt x="446" y="2877"/>
                  <a:pt x="446" y="2884"/>
                  <a:pt x="439" y="2890"/>
                </a:cubicBezTo>
                <a:cubicBezTo>
                  <a:pt x="446" y="2904"/>
                  <a:pt x="446" y="2924"/>
                  <a:pt x="439" y="2944"/>
                </a:cubicBezTo>
                <a:cubicBezTo>
                  <a:pt x="466" y="2992"/>
                  <a:pt x="540" y="3032"/>
                  <a:pt x="527" y="3113"/>
                </a:cubicBezTo>
                <a:cubicBezTo>
                  <a:pt x="513" y="3113"/>
                  <a:pt x="500" y="3106"/>
                  <a:pt x="486" y="3100"/>
                </a:cubicBezTo>
                <a:cubicBezTo>
                  <a:pt x="486" y="3194"/>
                  <a:pt x="486" y="3194"/>
                  <a:pt x="486" y="3194"/>
                </a:cubicBezTo>
                <a:cubicBezTo>
                  <a:pt x="473" y="3174"/>
                  <a:pt x="453" y="3174"/>
                  <a:pt x="439" y="3181"/>
                </a:cubicBezTo>
                <a:close/>
                <a:moveTo>
                  <a:pt x="439" y="1688"/>
                </a:moveTo>
                <a:lnTo>
                  <a:pt x="439" y="1688"/>
                </a:lnTo>
                <a:cubicBezTo>
                  <a:pt x="439" y="1634"/>
                  <a:pt x="439" y="1634"/>
                  <a:pt x="439" y="1634"/>
                </a:cubicBezTo>
                <a:cubicBezTo>
                  <a:pt x="439" y="1634"/>
                  <a:pt x="446" y="1634"/>
                  <a:pt x="453" y="1634"/>
                </a:cubicBezTo>
                <a:cubicBezTo>
                  <a:pt x="453" y="1661"/>
                  <a:pt x="446" y="1681"/>
                  <a:pt x="439" y="1688"/>
                </a:cubicBezTo>
                <a:close/>
                <a:moveTo>
                  <a:pt x="439" y="1634"/>
                </a:moveTo>
                <a:lnTo>
                  <a:pt x="439" y="1634"/>
                </a:lnTo>
                <a:cubicBezTo>
                  <a:pt x="439" y="1688"/>
                  <a:pt x="439" y="1688"/>
                  <a:pt x="439" y="1688"/>
                </a:cubicBezTo>
                <a:cubicBezTo>
                  <a:pt x="419" y="1708"/>
                  <a:pt x="392" y="1708"/>
                  <a:pt x="351" y="1708"/>
                </a:cubicBezTo>
                <a:cubicBezTo>
                  <a:pt x="351" y="1580"/>
                  <a:pt x="351" y="1580"/>
                  <a:pt x="351" y="1580"/>
                </a:cubicBezTo>
                <a:cubicBezTo>
                  <a:pt x="385" y="1594"/>
                  <a:pt x="378" y="1648"/>
                  <a:pt x="439" y="1634"/>
                </a:cubicBezTo>
                <a:close/>
                <a:moveTo>
                  <a:pt x="439" y="2870"/>
                </a:moveTo>
                <a:lnTo>
                  <a:pt x="439" y="2870"/>
                </a:lnTo>
                <a:cubicBezTo>
                  <a:pt x="439" y="3052"/>
                  <a:pt x="439" y="3052"/>
                  <a:pt x="439" y="3052"/>
                </a:cubicBezTo>
                <a:cubicBezTo>
                  <a:pt x="432" y="3052"/>
                  <a:pt x="426" y="3046"/>
                  <a:pt x="426" y="3046"/>
                </a:cubicBezTo>
                <a:cubicBezTo>
                  <a:pt x="426" y="3059"/>
                  <a:pt x="426" y="3066"/>
                  <a:pt x="439" y="3073"/>
                </a:cubicBezTo>
                <a:cubicBezTo>
                  <a:pt x="439" y="3181"/>
                  <a:pt x="439" y="3181"/>
                  <a:pt x="439" y="3181"/>
                </a:cubicBezTo>
                <a:cubicBezTo>
                  <a:pt x="412" y="3187"/>
                  <a:pt x="392" y="3201"/>
                  <a:pt x="365" y="3167"/>
                </a:cubicBezTo>
                <a:cubicBezTo>
                  <a:pt x="405" y="3113"/>
                  <a:pt x="405" y="3066"/>
                  <a:pt x="399" y="3025"/>
                </a:cubicBezTo>
                <a:cubicBezTo>
                  <a:pt x="385" y="3019"/>
                  <a:pt x="372" y="3019"/>
                  <a:pt x="351" y="3019"/>
                </a:cubicBezTo>
                <a:cubicBezTo>
                  <a:pt x="351" y="3012"/>
                  <a:pt x="351" y="3012"/>
                  <a:pt x="351" y="3012"/>
                </a:cubicBezTo>
                <a:cubicBezTo>
                  <a:pt x="372" y="2978"/>
                  <a:pt x="365" y="2958"/>
                  <a:pt x="351" y="2938"/>
                </a:cubicBezTo>
                <a:cubicBezTo>
                  <a:pt x="351" y="2857"/>
                  <a:pt x="351" y="2857"/>
                  <a:pt x="351" y="2857"/>
                </a:cubicBezTo>
                <a:cubicBezTo>
                  <a:pt x="358" y="2863"/>
                  <a:pt x="372" y="2863"/>
                  <a:pt x="378" y="2870"/>
                </a:cubicBezTo>
                <a:cubicBezTo>
                  <a:pt x="378" y="2863"/>
                  <a:pt x="385" y="2857"/>
                  <a:pt x="392" y="2850"/>
                </a:cubicBezTo>
                <a:cubicBezTo>
                  <a:pt x="412" y="2850"/>
                  <a:pt x="426" y="2857"/>
                  <a:pt x="432" y="2870"/>
                </a:cubicBezTo>
                <a:cubicBezTo>
                  <a:pt x="439" y="2870"/>
                  <a:pt x="439" y="2870"/>
                  <a:pt x="439" y="2870"/>
                </a:cubicBezTo>
                <a:close/>
                <a:moveTo>
                  <a:pt x="439" y="4079"/>
                </a:moveTo>
                <a:lnTo>
                  <a:pt x="439" y="4079"/>
                </a:lnTo>
                <a:cubicBezTo>
                  <a:pt x="439" y="4126"/>
                  <a:pt x="439" y="4126"/>
                  <a:pt x="439" y="4126"/>
                </a:cubicBezTo>
                <a:cubicBezTo>
                  <a:pt x="432" y="4126"/>
                  <a:pt x="426" y="4126"/>
                  <a:pt x="426" y="4126"/>
                </a:cubicBezTo>
                <a:cubicBezTo>
                  <a:pt x="426" y="4106"/>
                  <a:pt x="426" y="4092"/>
                  <a:pt x="439" y="4079"/>
                </a:cubicBezTo>
                <a:close/>
                <a:moveTo>
                  <a:pt x="439" y="4876"/>
                </a:moveTo>
                <a:lnTo>
                  <a:pt x="439" y="4876"/>
                </a:lnTo>
                <a:cubicBezTo>
                  <a:pt x="439" y="5504"/>
                  <a:pt x="439" y="5504"/>
                  <a:pt x="439" y="5504"/>
                </a:cubicBezTo>
                <a:cubicBezTo>
                  <a:pt x="426" y="5504"/>
                  <a:pt x="412" y="5497"/>
                  <a:pt x="399" y="5490"/>
                </a:cubicBezTo>
                <a:cubicBezTo>
                  <a:pt x="392" y="5510"/>
                  <a:pt x="378" y="5524"/>
                  <a:pt x="351" y="5531"/>
                </a:cubicBezTo>
                <a:cubicBezTo>
                  <a:pt x="351" y="4943"/>
                  <a:pt x="351" y="4943"/>
                  <a:pt x="351" y="4943"/>
                </a:cubicBezTo>
                <a:cubicBezTo>
                  <a:pt x="372" y="4930"/>
                  <a:pt x="385" y="4916"/>
                  <a:pt x="405" y="4903"/>
                </a:cubicBezTo>
                <a:cubicBezTo>
                  <a:pt x="419" y="4896"/>
                  <a:pt x="426" y="4889"/>
                  <a:pt x="439" y="4876"/>
                </a:cubicBezTo>
                <a:close/>
                <a:moveTo>
                  <a:pt x="439" y="5510"/>
                </a:moveTo>
                <a:lnTo>
                  <a:pt x="439" y="5510"/>
                </a:lnTo>
                <a:cubicBezTo>
                  <a:pt x="432" y="5510"/>
                  <a:pt x="432" y="5510"/>
                  <a:pt x="432" y="5510"/>
                </a:cubicBezTo>
                <a:cubicBezTo>
                  <a:pt x="432" y="5517"/>
                  <a:pt x="432" y="5524"/>
                  <a:pt x="439" y="5531"/>
                </a:cubicBezTo>
                <a:cubicBezTo>
                  <a:pt x="432" y="5544"/>
                  <a:pt x="432" y="5558"/>
                  <a:pt x="432" y="5564"/>
                </a:cubicBezTo>
                <a:cubicBezTo>
                  <a:pt x="432" y="5564"/>
                  <a:pt x="432" y="5571"/>
                  <a:pt x="432" y="5578"/>
                </a:cubicBezTo>
                <a:cubicBezTo>
                  <a:pt x="426" y="5598"/>
                  <a:pt x="419" y="5598"/>
                  <a:pt x="378" y="5558"/>
                </a:cubicBezTo>
                <a:cubicBezTo>
                  <a:pt x="378" y="5632"/>
                  <a:pt x="446" y="5639"/>
                  <a:pt x="432" y="5726"/>
                </a:cubicBezTo>
                <a:cubicBezTo>
                  <a:pt x="432" y="5726"/>
                  <a:pt x="432" y="5726"/>
                  <a:pt x="439" y="5726"/>
                </a:cubicBezTo>
                <a:cubicBezTo>
                  <a:pt x="439" y="5510"/>
                  <a:pt x="439" y="5510"/>
                  <a:pt x="439" y="5510"/>
                </a:cubicBezTo>
                <a:close/>
                <a:moveTo>
                  <a:pt x="439" y="5902"/>
                </a:moveTo>
                <a:lnTo>
                  <a:pt x="439" y="5902"/>
                </a:lnTo>
                <a:cubicBezTo>
                  <a:pt x="439" y="5983"/>
                  <a:pt x="439" y="5983"/>
                  <a:pt x="439" y="5983"/>
                </a:cubicBezTo>
                <a:cubicBezTo>
                  <a:pt x="432" y="5976"/>
                  <a:pt x="426" y="5976"/>
                  <a:pt x="419" y="5976"/>
                </a:cubicBezTo>
                <a:cubicBezTo>
                  <a:pt x="432" y="6057"/>
                  <a:pt x="372" y="6071"/>
                  <a:pt x="351" y="6125"/>
                </a:cubicBezTo>
                <a:cubicBezTo>
                  <a:pt x="351" y="6078"/>
                  <a:pt x="351" y="6078"/>
                  <a:pt x="351" y="6078"/>
                </a:cubicBezTo>
                <a:cubicBezTo>
                  <a:pt x="358" y="6050"/>
                  <a:pt x="358" y="6030"/>
                  <a:pt x="351" y="6017"/>
                </a:cubicBezTo>
                <a:cubicBezTo>
                  <a:pt x="351" y="5888"/>
                  <a:pt x="351" y="5888"/>
                  <a:pt x="351" y="5888"/>
                </a:cubicBezTo>
                <a:cubicBezTo>
                  <a:pt x="378" y="5855"/>
                  <a:pt x="412" y="5882"/>
                  <a:pt x="439" y="5902"/>
                </a:cubicBezTo>
                <a:close/>
                <a:moveTo>
                  <a:pt x="439" y="6132"/>
                </a:moveTo>
                <a:lnTo>
                  <a:pt x="439" y="6132"/>
                </a:lnTo>
                <a:cubicBezTo>
                  <a:pt x="439" y="6138"/>
                  <a:pt x="439" y="6138"/>
                  <a:pt x="439" y="6138"/>
                </a:cubicBezTo>
                <a:cubicBezTo>
                  <a:pt x="432" y="6145"/>
                  <a:pt x="426" y="6159"/>
                  <a:pt x="419" y="6172"/>
                </a:cubicBezTo>
                <a:cubicBezTo>
                  <a:pt x="426" y="6172"/>
                  <a:pt x="432" y="6172"/>
                  <a:pt x="439" y="6172"/>
                </a:cubicBezTo>
                <a:cubicBezTo>
                  <a:pt x="439" y="7799"/>
                  <a:pt x="439" y="7799"/>
                  <a:pt x="439" y="7799"/>
                </a:cubicBezTo>
                <a:cubicBezTo>
                  <a:pt x="412" y="7813"/>
                  <a:pt x="385" y="7820"/>
                  <a:pt x="351" y="7826"/>
                </a:cubicBezTo>
                <a:cubicBezTo>
                  <a:pt x="351" y="7610"/>
                  <a:pt x="351" y="7610"/>
                  <a:pt x="351" y="7610"/>
                </a:cubicBezTo>
                <a:cubicBezTo>
                  <a:pt x="365" y="7624"/>
                  <a:pt x="372" y="7644"/>
                  <a:pt x="372" y="7664"/>
                </a:cubicBezTo>
                <a:cubicBezTo>
                  <a:pt x="385" y="7658"/>
                  <a:pt x="399" y="7658"/>
                  <a:pt x="412" y="7664"/>
                </a:cubicBezTo>
                <a:cubicBezTo>
                  <a:pt x="439" y="7570"/>
                  <a:pt x="405" y="7496"/>
                  <a:pt x="365" y="7428"/>
                </a:cubicBezTo>
                <a:cubicBezTo>
                  <a:pt x="372" y="7469"/>
                  <a:pt x="372" y="7516"/>
                  <a:pt x="358" y="7550"/>
                </a:cubicBezTo>
                <a:cubicBezTo>
                  <a:pt x="358" y="7543"/>
                  <a:pt x="351" y="7543"/>
                  <a:pt x="351" y="7543"/>
                </a:cubicBezTo>
                <a:cubicBezTo>
                  <a:pt x="351" y="6935"/>
                  <a:pt x="351" y="6935"/>
                  <a:pt x="351" y="6935"/>
                </a:cubicBezTo>
                <a:cubicBezTo>
                  <a:pt x="358" y="6935"/>
                  <a:pt x="372" y="6935"/>
                  <a:pt x="378" y="6935"/>
                </a:cubicBezTo>
                <a:cubicBezTo>
                  <a:pt x="372" y="6922"/>
                  <a:pt x="372" y="6901"/>
                  <a:pt x="372" y="6881"/>
                </a:cubicBezTo>
                <a:cubicBezTo>
                  <a:pt x="365" y="6895"/>
                  <a:pt x="358" y="6901"/>
                  <a:pt x="351" y="6901"/>
                </a:cubicBezTo>
                <a:cubicBezTo>
                  <a:pt x="351" y="6145"/>
                  <a:pt x="351" y="6145"/>
                  <a:pt x="351" y="6145"/>
                </a:cubicBezTo>
                <a:cubicBezTo>
                  <a:pt x="392" y="6152"/>
                  <a:pt x="426" y="6132"/>
                  <a:pt x="439" y="6132"/>
                </a:cubicBezTo>
                <a:close/>
                <a:moveTo>
                  <a:pt x="439" y="7928"/>
                </a:moveTo>
                <a:lnTo>
                  <a:pt x="439" y="7928"/>
                </a:lnTo>
                <a:cubicBezTo>
                  <a:pt x="439" y="8353"/>
                  <a:pt x="439" y="8353"/>
                  <a:pt x="439" y="8353"/>
                </a:cubicBezTo>
                <a:cubicBezTo>
                  <a:pt x="432" y="8340"/>
                  <a:pt x="426" y="8326"/>
                  <a:pt x="419" y="8313"/>
                </a:cubicBezTo>
                <a:cubicBezTo>
                  <a:pt x="412" y="8313"/>
                  <a:pt x="405" y="8319"/>
                  <a:pt x="392" y="8313"/>
                </a:cubicBezTo>
                <a:cubicBezTo>
                  <a:pt x="378" y="8265"/>
                  <a:pt x="392" y="8225"/>
                  <a:pt x="399" y="8184"/>
                </a:cubicBezTo>
                <a:cubicBezTo>
                  <a:pt x="399" y="8171"/>
                  <a:pt x="392" y="8157"/>
                  <a:pt x="392" y="8144"/>
                </a:cubicBezTo>
                <a:cubicBezTo>
                  <a:pt x="399" y="8137"/>
                  <a:pt x="405" y="8130"/>
                  <a:pt x="412" y="8124"/>
                </a:cubicBezTo>
                <a:cubicBezTo>
                  <a:pt x="419" y="8097"/>
                  <a:pt x="419" y="8063"/>
                  <a:pt x="392" y="8043"/>
                </a:cubicBezTo>
                <a:cubicBezTo>
                  <a:pt x="338" y="8056"/>
                  <a:pt x="426" y="8083"/>
                  <a:pt x="372" y="8117"/>
                </a:cubicBezTo>
                <a:cubicBezTo>
                  <a:pt x="365" y="8117"/>
                  <a:pt x="358" y="8117"/>
                  <a:pt x="351" y="8117"/>
                </a:cubicBezTo>
                <a:cubicBezTo>
                  <a:pt x="351" y="7874"/>
                  <a:pt x="351" y="7874"/>
                  <a:pt x="351" y="7874"/>
                </a:cubicBezTo>
                <a:cubicBezTo>
                  <a:pt x="365" y="7874"/>
                  <a:pt x="378" y="7874"/>
                  <a:pt x="392" y="7874"/>
                </a:cubicBezTo>
                <a:cubicBezTo>
                  <a:pt x="392" y="7948"/>
                  <a:pt x="392" y="7948"/>
                  <a:pt x="392" y="7948"/>
                </a:cubicBezTo>
                <a:cubicBezTo>
                  <a:pt x="412" y="7935"/>
                  <a:pt x="426" y="7928"/>
                  <a:pt x="439" y="7928"/>
                </a:cubicBezTo>
                <a:close/>
                <a:moveTo>
                  <a:pt x="439" y="8394"/>
                </a:moveTo>
                <a:lnTo>
                  <a:pt x="439" y="8394"/>
                </a:lnTo>
                <a:cubicBezTo>
                  <a:pt x="419" y="8387"/>
                  <a:pt x="412" y="8373"/>
                  <a:pt x="412" y="8346"/>
                </a:cubicBezTo>
                <a:cubicBezTo>
                  <a:pt x="385" y="8346"/>
                  <a:pt x="365" y="8353"/>
                  <a:pt x="351" y="8367"/>
                </a:cubicBezTo>
                <a:cubicBezTo>
                  <a:pt x="351" y="8441"/>
                  <a:pt x="351" y="8441"/>
                  <a:pt x="351" y="8441"/>
                </a:cubicBezTo>
                <a:cubicBezTo>
                  <a:pt x="385" y="8448"/>
                  <a:pt x="426" y="8441"/>
                  <a:pt x="439" y="8407"/>
                </a:cubicBezTo>
                <a:cubicBezTo>
                  <a:pt x="439" y="8394"/>
                  <a:pt x="439" y="8394"/>
                  <a:pt x="439" y="8394"/>
                </a:cubicBezTo>
                <a:close/>
                <a:moveTo>
                  <a:pt x="439" y="8448"/>
                </a:moveTo>
                <a:lnTo>
                  <a:pt x="439" y="8448"/>
                </a:lnTo>
                <a:cubicBezTo>
                  <a:pt x="439" y="8562"/>
                  <a:pt x="439" y="8562"/>
                  <a:pt x="439" y="8562"/>
                </a:cubicBezTo>
                <a:cubicBezTo>
                  <a:pt x="419" y="8562"/>
                  <a:pt x="405" y="8562"/>
                  <a:pt x="385" y="8562"/>
                </a:cubicBezTo>
                <a:cubicBezTo>
                  <a:pt x="432" y="8508"/>
                  <a:pt x="385" y="8529"/>
                  <a:pt x="385" y="8461"/>
                </a:cubicBezTo>
                <a:cubicBezTo>
                  <a:pt x="405" y="8454"/>
                  <a:pt x="419" y="8454"/>
                  <a:pt x="439" y="8448"/>
                </a:cubicBezTo>
                <a:close/>
                <a:moveTo>
                  <a:pt x="439" y="8637"/>
                </a:moveTo>
                <a:lnTo>
                  <a:pt x="439" y="8637"/>
                </a:lnTo>
                <a:cubicBezTo>
                  <a:pt x="439" y="8704"/>
                  <a:pt x="439" y="8704"/>
                  <a:pt x="439" y="8704"/>
                </a:cubicBezTo>
                <a:cubicBezTo>
                  <a:pt x="426" y="8684"/>
                  <a:pt x="419" y="8664"/>
                  <a:pt x="412" y="8637"/>
                </a:cubicBezTo>
                <a:cubicBezTo>
                  <a:pt x="419" y="8637"/>
                  <a:pt x="426" y="8637"/>
                  <a:pt x="439" y="8637"/>
                </a:cubicBezTo>
                <a:close/>
                <a:moveTo>
                  <a:pt x="439" y="8745"/>
                </a:moveTo>
                <a:lnTo>
                  <a:pt x="439" y="8745"/>
                </a:lnTo>
                <a:cubicBezTo>
                  <a:pt x="439" y="9676"/>
                  <a:pt x="439" y="9676"/>
                  <a:pt x="439" y="9676"/>
                </a:cubicBezTo>
                <a:cubicBezTo>
                  <a:pt x="351" y="9676"/>
                  <a:pt x="351" y="9676"/>
                  <a:pt x="351" y="9676"/>
                </a:cubicBezTo>
                <a:cubicBezTo>
                  <a:pt x="351" y="8731"/>
                  <a:pt x="351" y="8731"/>
                  <a:pt x="351" y="8731"/>
                </a:cubicBezTo>
                <a:cubicBezTo>
                  <a:pt x="378" y="8731"/>
                  <a:pt x="405" y="8738"/>
                  <a:pt x="439" y="8745"/>
                </a:cubicBezTo>
                <a:close/>
                <a:moveTo>
                  <a:pt x="351" y="8623"/>
                </a:moveTo>
                <a:lnTo>
                  <a:pt x="351" y="8623"/>
                </a:lnTo>
                <a:cubicBezTo>
                  <a:pt x="351" y="8529"/>
                  <a:pt x="351" y="8529"/>
                  <a:pt x="351" y="8529"/>
                </a:cubicBezTo>
                <a:cubicBezTo>
                  <a:pt x="365" y="8562"/>
                  <a:pt x="378" y="8603"/>
                  <a:pt x="385" y="8657"/>
                </a:cubicBezTo>
                <a:cubicBezTo>
                  <a:pt x="372" y="8644"/>
                  <a:pt x="365" y="8637"/>
                  <a:pt x="351" y="8623"/>
                </a:cubicBezTo>
                <a:close/>
                <a:moveTo>
                  <a:pt x="351" y="5753"/>
                </a:moveTo>
                <a:lnTo>
                  <a:pt x="351" y="5753"/>
                </a:lnTo>
                <a:cubicBezTo>
                  <a:pt x="351" y="5585"/>
                  <a:pt x="351" y="5585"/>
                  <a:pt x="351" y="5585"/>
                </a:cubicBezTo>
                <a:cubicBezTo>
                  <a:pt x="378" y="5652"/>
                  <a:pt x="392" y="5713"/>
                  <a:pt x="351" y="5753"/>
                </a:cubicBezTo>
                <a:close/>
                <a:moveTo>
                  <a:pt x="351" y="4815"/>
                </a:moveTo>
                <a:lnTo>
                  <a:pt x="351" y="4815"/>
                </a:lnTo>
                <a:cubicBezTo>
                  <a:pt x="351" y="4707"/>
                  <a:pt x="351" y="4707"/>
                  <a:pt x="351" y="4707"/>
                </a:cubicBezTo>
                <a:cubicBezTo>
                  <a:pt x="365" y="4714"/>
                  <a:pt x="378" y="4720"/>
                  <a:pt x="399" y="4720"/>
                </a:cubicBezTo>
                <a:cubicBezTo>
                  <a:pt x="399" y="4761"/>
                  <a:pt x="385" y="4795"/>
                  <a:pt x="351" y="4815"/>
                </a:cubicBezTo>
                <a:close/>
                <a:moveTo>
                  <a:pt x="351" y="4187"/>
                </a:moveTo>
                <a:lnTo>
                  <a:pt x="351" y="4187"/>
                </a:lnTo>
                <a:cubicBezTo>
                  <a:pt x="351" y="4099"/>
                  <a:pt x="351" y="4099"/>
                  <a:pt x="351" y="4099"/>
                </a:cubicBezTo>
                <a:cubicBezTo>
                  <a:pt x="365" y="4099"/>
                  <a:pt x="378" y="4099"/>
                  <a:pt x="399" y="4099"/>
                </a:cubicBezTo>
                <a:cubicBezTo>
                  <a:pt x="412" y="4153"/>
                  <a:pt x="378" y="4166"/>
                  <a:pt x="372" y="4200"/>
                </a:cubicBezTo>
                <a:cubicBezTo>
                  <a:pt x="365" y="4200"/>
                  <a:pt x="358" y="4193"/>
                  <a:pt x="351" y="4187"/>
                </a:cubicBezTo>
                <a:close/>
                <a:moveTo>
                  <a:pt x="351" y="1573"/>
                </a:moveTo>
                <a:lnTo>
                  <a:pt x="351" y="1573"/>
                </a:lnTo>
                <a:cubicBezTo>
                  <a:pt x="351" y="1533"/>
                  <a:pt x="351" y="1533"/>
                  <a:pt x="351" y="1533"/>
                </a:cubicBezTo>
                <a:cubicBezTo>
                  <a:pt x="392" y="1533"/>
                  <a:pt x="426" y="1546"/>
                  <a:pt x="426" y="1580"/>
                </a:cubicBezTo>
                <a:cubicBezTo>
                  <a:pt x="405" y="1567"/>
                  <a:pt x="378" y="1567"/>
                  <a:pt x="351" y="1573"/>
                </a:cubicBezTo>
                <a:close/>
                <a:moveTo>
                  <a:pt x="351" y="453"/>
                </a:moveTo>
                <a:lnTo>
                  <a:pt x="351" y="453"/>
                </a:lnTo>
                <a:cubicBezTo>
                  <a:pt x="351" y="372"/>
                  <a:pt x="351" y="372"/>
                  <a:pt x="351" y="372"/>
                </a:cubicBezTo>
                <a:cubicBezTo>
                  <a:pt x="378" y="378"/>
                  <a:pt x="405" y="392"/>
                  <a:pt x="399" y="432"/>
                </a:cubicBezTo>
                <a:cubicBezTo>
                  <a:pt x="385" y="446"/>
                  <a:pt x="365" y="453"/>
                  <a:pt x="351" y="453"/>
                </a:cubicBezTo>
                <a:close/>
                <a:moveTo>
                  <a:pt x="351" y="372"/>
                </a:moveTo>
                <a:lnTo>
                  <a:pt x="351" y="372"/>
                </a:lnTo>
                <a:cubicBezTo>
                  <a:pt x="351" y="453"/>
                  <a:pt x="351" y="453"/>
                  <a:pt x="351" y="453"/>
                </a:cubicBezTo>
                <a:cubicBezTo>
                  <a:pt x="345" y="453"/>
                  <a:pt x="338" y="453"/>
                  <a:pt x="331" y="453"/>
                </a:cubicBezTo>
                <a:cubicBezTo>
                  <a:pt x="331" y="372"/>
                  <a:pt x="331" y="372"/>
                  <a:pt x="331" y="372"/>
                </a:cubicBezTo>
                <a:cubicBezTo>
                  <a:pt x="338" y="372"/>
                  <a:pt x="345" y="372"/>
                  <a:pt x="351" y="372"/>
                </a:cubicBezTo>
                <a:close/>
                <a:moveTo>
                  <a:pt x="351" y="1533"/>
                </a:moveTo>
                <a:lnTo>
                  <a:pt x="351" y="1533"/>
                </a:lnTo>
                <a:cubicBezTo>
                  <a:pt x="351" y="1573"/>
                  <a:pt x="351" y="1573"/>
                  <a:pt x="351" y="1573"/>
                </a:cubicBezTo>
                <a:cubicBezTo>
                  <a:pt x="345" y="1580"/>
                  <a:pt x="338" y="1580"/>
                  <a:pt x="331" y="1587"/>
                </a:cubicBezTo>
                <a:cubicBezTo>
                  <a:pt x="331" y="1533"/>
                  <a:pt x="331" y="1533"/>
                  <a:pt x="331" y="1533"/>
                </a:cubicBezTo>
                <a:cubicBezTo>
                  <a:pt x="338" y="1533"/>
                  <a:pt x="345" y="1533"/>
                  <a:pt x="351" y="1533"/>
                </a:cubicBezTo>
                <a:close/>
                <a:moveTo>
                  <a:pt x="351" y="1580"/>
                </a:moveTo>
                <a:lnTo>
                  <a:pt x="351" y="1580"/>
                </a:lnTo>
                <a:cubicBezTo>
                  <a:pt x="351" y="1708"/>
                  <a:pt x="351" y="1708"/>
                  <a:pt x="351" y="1708"/>
                </a:cubicBezTo>
                <a:cubicBezTo>
                  <a:pt x="351" y="1580"/>
                  <a:pt x="351" y="1580"/>
                  <a:pt x="351" y="1580"/>
                </a:cubicBezTo>
                <a:close/>
                <a:moveTo>
                  <a:pt x="351" y="2857"/>
                </a:moveTo>
                <a:lnTo>
                  <a:pt x="351" y="2857"/>
                </a:lnTo>
                <a:cubicBezTo>
                  <a:pt x="351" y="2938"/>
                  <a:pt x="351" y="2938"/>
                  <a:pt x="351" y="2938"/>
                </a:cubicBezTo>
                <a:cubicBezTo>
                  <a:pt x="345" y="2924"/>
                  <a:pt x="338" y="2917"/>
                  <a:pt x="331" y="2904"/>
                </a:cubicBezTo>
                <a:cubicBezTo>
                  <a:pt x="331" y="2857"/>
                  <a:pt x="331" y="2857"/>
                  <a:pt x="331" y="2857"/>
                </a:cubicBezTo>
                <a:cubicBezTo>
                  <a:pt x="338" y="2857"/>
                  <a:pt x="345" y="2857"/>
                  <a:pt x="351" y="2857"/>
                </a:cubicBezTo>
                <a:close/>
                <a:moveTo>
                  <a:pt x="351" y="3012"/>
                </a:moveTo>
                <a:lnTo>
                  <a:pt x="351" y="3012"/>
                </a:lnTo>
                <a:cubicBezTo>
                  <a:pt x="351" y="3019"/>
                  <a:pt x="351" y="3019"/>
                  <a:pt x="351" y="3019"/>
                </a:cubicBezTo>
                <a:lnTo>
                  <a:pt x="351" y="3012"/>
                </a:lnTo>
                <a:close/>
                <a:moveTo>
                  <a:pt x="351" y="4099"/>
                </a:moveTo>
                <a:lnTo>
                  <a:pt x="351" y="4099"/>
                </a:lnTo>
                <a:cubicBezTo>
                  <a:pt x="351" y="4187"/>
                  <a:pt x="351" y="4187"/>
                  <a:pt x="351" y="4187"/>
                </a:cubicBezTo>
                <a:cubicBezTo>
                  <a:pt x="345" y="4180"/>
                  <a:pt x="338" y="4173"/>
                  <a:pt x="331" y="4173"/>
                </a:cubicBezTo>
                <a:cubicBezTo>
                  <a:pt x="331" y="4106"/>
                  <a:pt x="331" y="4106"/>
                  <a:pt x="331" y="4106"/>
                </a:cubicBezTo>
                <a:cubicBezTo>
                  <a:pt x="338" y="4106"/>
                  <a:pt x="345" y="4099"/>
                  <a:pt x="351" y="4099"/>
                </a:cubicBezTo>
                <a:close/>
                <a:moveTo>
                  <a:pt x="351" y="4707"/>
                </a:moveTo>
                <a:lnTo>
                  <a:pt x="351" y="4707"/>
                </a:lnTo>
                <a:cubicBezTo>
                  <a:pt x="351" y="4815"/>
                  <a:pt x="351" y="4815"/>
                  <a:pt x="351" y="4815"/>
                </a:cubicBezTo>
                <a:cubicBezTo>
                  <a:pt x="345" y="4815"/>
                  <a:pt x="338" y="4815"/>
                  <a:pt x="331" y="4815"/>
                </a:cubicBezTo>
                <a:cubicBezTo>
                  <a:pt x="331" y="4700"/>
                  <a:pt x="331" y="4700"/>
                  <a:pt x="331" y="4700"/>
                </a:cubicBezTo>
                <a:cubicBezTo>
                  <a:pt x="338" y="4700"/>
                  <a:pt x="345" y="4707"/>
                  <a:pt x="351" y="4707"/>
                </a:cubicBezTo>
                <a:close/>
                <a:moveTo>
                  <a:pt x="351" y="4943"/>
                </a:moveTo>
                <a:lnTo>
                  <a:pt x="351" y="4943"/>
                </a:lnTo>
                <a:cubicBezTo>
                  <a:pt x="351" y="5531"/>
                  <a:pt x="351" y="5531"/>
                  <a:pt x="351" y="5531"/>
                </a:cubicBezTo>
                <a:cubicBezTo>
                  <a:pt x="345" y="5531"/>
                  <a:pt x="338" y="5531"/>
                  <a:pt x="331" y="5531"/>
                </a:cubicBezTo>
                <a:cubicBezTo>
                  <a:pt x="331" y="4963"/>
                  <a:pt x="331" y="4963"/>
                  <a:pt x="331" y="4963"/>
                </a:cubicBezTo>
                <a:cubicBezTo>
                  <a:pt x="338" y="4957"/>
                  <a:pt x="345" y="4950"/>
                  <a:pt x="351" y="4943"/>
                </a:cubicBezTo>
                <a:close/>
                <a:moveTo>
                  <a:pt x="351" y="5585"/>
                </a:moveTo>
                <a:lnTo>
                  <a:pt x="351" y="5585"/>
                </a:lnTo>
                <a:cubicBezTo>
                  <a:pt x="351" y="5753"/>
                  <a:pt x="351" y="5753"/>
                  <a:pt x="351" y="5753"/>
                </a:cubicBezTo>
                <a:cubicBezTo>
                  <a:pt x="345" y="5760"/>
                  <a:pt x="338" y="5760"/>
                  <a:pt x="331" y="5767"/>
                </a:cubicBezTo>
                <a:cubicBezTo>
                  <a:pt x="331" y="5537"/>
                  <a:pt x="331" y="5537"/>
                  <a:pt x="331" y="5537"/>
                </a:cubicBezTo>
                <a:cubicBezTo>
                  <a:pt x="338" y="5551"/>
                  <a:pt x="345" y="5571"/>
                  <a:pt x="351" y="5585"/>
                </a:cubicBezTo>
                <a:close/>
                <a:moveTo>
                  <a:pt x="351" y="5888"/>
                </a:moveTo>
                <a:lnTo>
                  <a:pt x="351" y="5888"/>
                </a:lnTo>
                <a:cubicBezTo>
                  <a:pt x="351" y="6017"/>
                  <a:pt x="351" y="6017"/>
                  <a:pt x="351" y="6017"/>
                </a:cubicBezTo>
                <a:cubicBezTo>
                  <a:pt x="345" y="6010"/>
                  <a:pt x="338" y="6003"/>
                  <a:pt x="331" y="5996"/>
                </a:cubicBezTo>
                <a:cubicBezTo>
                  <a:pt x="331" y="5821"/>
                  <a:pt x="331" y="5821"/>
                  <a:pt x="331" y="5821"/>
                </a:cubicBezTo>
                <a:cubicBezTo>
                  <a:pt x="345" y="5841"/>
                  <a:pt x="351" y="5868"/>
                  <a:pt x="345" y="5902"/>
                </a:cubicBezTo>
                <a:cubicBezTo>
                  <a:pt x="345" y="5895"/>
                  <a:pt x="351" y="5895"/>
                  <a:pt x="351" y="5888"/>
                </a:cubicBezTo>
                <a:close/>
                <a:moveTo>
                  <a:pt x="351" y="6078"/>
                </a:moveTo>
                <a:lnTo>
                  <a:pt x="351" y="6078"/>
                </a:lnTo>
                <a:cubicBezTo>
                  <a:pt x="351" y="6125"/>
                  <a:pt x="351" y="6125"/>
                  <a:pt x="351" y="6125"/>
                </a:cubicBezTo>
                <a:cubicBezTo>
                  <a:pt x="351" y="6132"/>
                  <a:pt x="345" y="6138"/>
                  <a:pt x="345" y="6145"/>
                </a:cubicBezTo>
                <a:lnTo>
                  <a:pt x="351" y="6145"/>
                </a:lnTo>
                <a:cubicBezTo>
                  <a:pt x="351" y="6901"/>
                  <a:pt x="351" y="6901"/>
                  <a:pt x="351" y="6901"/>
                </a:cubicBezTo>
                <a:cubicBezTo>
                  <a:pt x="345" y="6908"/>
                  <a:pt x="338" y="6915"/>
                  <a:pt x="331" y="6915"/>
                </a:cubicBezTo>
                <a:cubicBezTo>
                  <a:pt x="331" y="6084"/>
                  <a:pt x="331" y="6084"/>
                  <a:pt x="331" y="6084"/>
                </a:cubicBezTo>
                <a:cubicBezTo>
                  <a:pt x="338" y="6084"/>
                  <a:pt x="338" y="6091"/>
                  <a:pt x="345" y="6098"/>
                </a:cubicBezTo>
                <a:cubicBezTo>
                  <a:pt x="345" y="6091"/>
                  <a:pt x="351" y="6084"/>
                  <a:pt x="351" y="6078"/>
                </a:cubicBezTo>
                <a:close/>
                <a:moveTo>
                  <a:pt x="351" y="6935"/>
                </a:moveTo>
                <a:lnTo>
                  <a:pt x="351" y="6935"/>
                </a:lnTo>
                <a:cubicBezTo>
                  <a:pt x="351" y="7543"/>
                  <a:pt x="351" y="7543"/>
                  <a:pt x="351" y="7543"/>
                </a:cubicBezTo>
                <a:cubicBezTo>
                  <a:pt x="345" y="7543"/>
                  <a:pt x="338" y="7536"/>
                  <a:pt x="331" y="7536"/>
                </a:cubicBezTo>
                <a:cubicBezTo>
                  <a:pt x="331" y="6935"/>
                  <a:pt x="331" y="6935"/>
                  <a:pt x="331" y="6935"/>
                </a:cubicBezTo>
                <a:cubicBezTo>
                  <a:pt x="338" y="6935"/>
                  <a:pt x="345" y="6935"/>
                  <a:pt x="351" y="6935"/>
                </a:cubicBezTo>
                <a:close/>
                <a:moveTo>
                  <a:pt x="351" y="7610"/>
                </a:moveTo>
                <a:lnTo>
                  <a:pt x="351" y="7610"/>
                </a:lnTo>
                <a:cubicBezTo>
                  <a:pt x="351" y="7826"/>
                  <a:pt x="351" y="7826"/>
                  <a:pt x="351" y="7826"/>
                </a:cubicBezTo>
                <a:cubicBezTo>
                  <a:pt x="345" y="7833"/>
                  <a:pt x="338" y="7833"/>
                  <a:pt x="331" y="7833"/>
                </a:cubicBezTo>
                <a:cubicBezTo>
                  <a:pt x="331" y="7597"/>
                  <a:pt x="331" y="7597"/>
                  <a:pt x="331" y="7597"/>
                </a:cubicBezTo>
                <a:cubicBezTo>
                  <a:pt x="338" y="7604"/>
                  <a:pt x="345" y="7604"/>
                  <a:pt x="351" y="7610"/>
                </a:cubicBezTo>
                <a:close/>
                <a:moveTo>
                  <a:pt x="351" y="7874"/>
                </a:moveTo>
                <a:lnTo>
                  <a:pt x="351" y="7874"/>
                </a:lnTo>
                <a:cubicBezTo>
                  <a:pt x="351" y="8117"/>
                  <a:pt x="351" y="8117"/>
                  <a:pt x="351" y="8117"/>
                </a:cubicBezTo>
                <a:cubicBezTo>
                  <a:pt x="345" y="8117"/>
                  <a:pt x="338" y="8110"/>
                  <a:pt x="331" y="8110"/>
                </a:cubicBezTo>
                <a:cubicBezTo>
                  <a:pt x="331" y="7874"/>
                  <a:pt x="331" y="7874"/>
                  <a:pt x="331" y="7874"/>
                </a:cubicBezTo>
                <a:cubicBezTo>
                  <a:pt x="338" y="7874"/>
                  <a:pt x="345" y="7874"/>
                  <a:pt x="351" y="7874"/>
                </a:cubicBezTo>
                <a:close/>
                <a:moveTo>
                  <a:pt x="351" y="8367"/>
                </a:moveTo>
                <a:lnTo>
                  <a:pt x="351" y="8367"/>
                </a:lnTo>
                <a:cubicBezTo>
                  <a:pt x="351" y="8441"/>
                  <a:pt x="351" y="8441"/>
                  <a:pt x="351" y="8441"/>
                </a:cubicBezTo>
                <a:cubicBezTo>
                  <a:pt x="345" y="8441"/>
                  <a:pt x="338" y="8441"/>
                  <a:pt x="331" y="8434"/>
                </a:cubicBezTo>
                <a:cubicBezTo>
                  <a:pt x="331" y="8387"/>
                  <a:pt x="331" y="8387"/>
                  <a:pt x="331" y="8387"/>
                </a:cubicBezTo>
                <a:cubicBezTo>
                  <a:pt x="338" y="8380"/>
                  <a:pt x="345" y="8373"/>
                  <a:pt x="351" y="8367"/>
                </a:cubicBezTo>
                <a:close/>
                <a:moveTo>
                  <a:pt x="351" y="8529"/>
                </a:moveTo>
                <a:lnTo>
                  <a:pt x="351" y="8529"/>
                </a:lnTo>
                <a:cubicBezTo>
                  <a:pt x="351" y="8623"/>
                  <a:pt x="351" y="8623"/>
                  <a:pt x="351" y="8623"/>
                </a:cubicBezTo>
                <a:cubicBezTo>
                  <a:pt x="345" y="8617"/>
                  <a:pt x="338" y="8603"/>
                  <a:pt x="331" y="8596"/>
                </a:cubicBezTo>
                <a:cubicBezTo>
                  <a:pt x="331" y="8495"/>
                  <a:pt x="331" y="8495"/>
                  <a:pt x="331" y="8495"/>
                </a:cubicBezTo>
                <a:cubicBezTo>
                  <a:pt x="338" y="8502"/>
                  <a:pt x="345" y="8515"/>
                  <a:pt x="351" y="8529"/>
                </a:cubicBezTo>
                <a:close/>
                <a:moveTo>
                  <a:pt x="351" y="8731"/>
                </a:moveTo>
                <a:lnTo>
                  <a:pt x="351" y="8731"/>
                </a:lnTo>
                <a:cubicBezTo>
                  <a:pt x="351" y="9676"/>
                  <a:pt x="351" y="9676"/>
                  <a:pt x="351" y="9676"/>
                </a:cubicBezTo>
                <a:cubicBezTo>
                  <a:pt x="331" y="9676"/>
                  <a:pt x="331" y="9676"/>
                  <a:pt x="331" y="9676"/>
                </a:cubicBezTo>
                <a:cubicBezTo>
                  <a:pt x="331" y="8725"/>
                  <a:pt x="331" y="8725"/>
                  <a:pt x="331" y="8725"/>
                </a:cubicBezTo>
                <a:cubicBezTo>
                  <a:pt x="338" y="8725"/>
                  <a:pt x="345" y="8725"/>
                  <a:pt x="351" y="8731"/>
                </a:cubicBezTo>
                <a:close/>
                <a:moveTo>
                  <a:pt x="331" y="372"/>
                </a:moveTo>
                <a:lnTo>
                  <a:pt x="331" y="372"/>
                </a:lnTo>
                <a:cubicBezTo>
                  <a:pt x="331" y="453"/>
                  <a:pt x="331" y="453"/>
                  <a:pt x="331" y="453"/>
                </a:cubicBezTo>
                <a:cubicBezTo>
                  <a:pt x="324" y="446"/>
                  <a:pt x="318" y="446"/>
                  <a:pt x="311" y="439"/>
                </a:cubicBezTo>
                <a:cubicBezTo>
                  <a:pt x="311" y="372"/>
                  <a:pt x="311" y="372"/>
                  <a:pt x="311" y="372"/>
                </a:cubicBezTo>
                <a:cubicBezTo>
                  <a:pt x="318" y="372"/>
                  <a:pt x="324" y="372"/>
                  <a:pt x="331" y="372"/>
                </a:cubicBezTo>
                <a:close/>
                <a:moveTo>
                  <a:pt x="331" y="1533"/>
                </a:moveTo>
                <a:lnTo>
                  <a:pt x="331" y="1533"/>
                </a:lnTo>
                <a:cubicBezTo>
                  <a:pt x="331" y="1587"/>
                  <a:pt x="331" y="1587"/>
                  <a:pt x="331" y="1587"/>
                </a:cubicBezTo>
                <a:cubicBezTo>
                  <a:pt x="324" y="1587"/>
                  <a:pt x="318" y="1587"/>
                  <a:pt x="311" y="1594"/>
                </a:cubicBezTo>
                <a:cubicBezTo>
                  <a:pt x="311" y="1533"/>
                  <a:pt x="311" y="1533"/>
                  <a:pt x="311" y="1533"/>
                </a:cubicBezTo>
                <a:cubicBezTo>
                  <a:pt x="318" y="1533"/>
                  <a:pt x="324" y="1533"/>
                  <a:pt x="331" y="1533"/>
                </a:cubicBezTo>
                <a:close/>
                <a:moveTo>
                  <a:pt x="331" y="2857"/>
                </a:moveTo>
                <a:lnTo>
                  <a:pt x="331" y="2857"/>
                </a:lnTo>
                <a:cubicBezTo>
                  <a:pt x="331" y="2904"/>
                  <a:pt x="331" y="2904"/>
                  <a:pt x="331" y="2904"/>
                </a:cubicBezTo>
                <a:cubicBezTo>
                  <a:pt x="331" y="2890"/>
                  <a:pt x="324" y="2884"/>
                  <a:pt x="324" y="2870"/>
                </a:cubicBezTo>
                <a:cubicBezTo>
                  <a:pt x="318" y="2863"/>
                  <a:pt x="318" y="2863"/>
                  <a:pt x="311" y="2857"/>
                </a:cubicBezTo>
                <a:cubicBezTo>
                  <a:pt x="311" y="2850"/>
                  <a:pt x="311" y="2850"/>
                  <a:pt x="311" y="2850"/>
                </a:cubicBezTo>
                <a:cubicBezTo>
                  <a:pt x="318" y="2850"/>
                  <a:pt x="324" y="2850"/>
                  <a:pt x="331" y="2857"/>
                </a:cubicBezTo>
                <a:close/>
                <a:moveTo>
                  <a:pt x="331" y="4106"/>
                </a:moveTo>
                <a:lnTo>
                  <a:pt x="331" y="4106"/>
                </a:lnTo>
                <a:cubicBezTo>
                  <a:pt x="331" y="4173"/>
                  <a:pt x="331" y="4173"/>
                  <a:pt x="331" y="4173"/>
                </a:cubicBezTo>
                <a:cubicBezTo>
                  <a:pt x="324" y="4166"/>
                  <a:pt x="324" y="4160"/>
                  <a:pt x="311" y="4153"/>
                </a:cubicBezTo>
                <a:cubicBezTo>
                  <a:pt x="311" y="4119"/>
                  <a:pt x="311" y="4119"/>
                  <a:pt x="311" y="4119"/>
                </a:cubicBezTo>
                <a:cubicBezTo>
                  <a:pt x="318" y="4112"/>
                  <a:pt x="324" y="4106"/>
                  <a:pt x="331" y="4106"/>
                </a:cubicBezTo>
                <a:close/>
                <a:moveTo>
                  <a:pt x="331" y="4700"/>
                </a:moveTo>
                <a:lnTo>
                  <a:pt x="331" y="4700"/>
                </a:lnTo>
                <a:cubicBezTo>
                  <a:pt x="331" y="4815"/>
                  <a:pt x="331" y="4815"/>
                  <a:pt x="331" y="4815"/>
                </a:cubicBezTo>
                <a:cubicBezTo>
                  <a:pt x="324" y="4822"/>
                  <a:pt x="318" y="4822"/>
                  <a:pt x="311" y="4822"/>
                </a:cubicBezTo>
                <a:cubicBezTo>
                  <a:pt x="311" y="4795"/>
                  <a:pt x="311" y="4795"/>
                  <a:pt x="311" y="4795"/>
                </a:cubicBezTo>
                <a:cubicBezTo>
                  <a:pt x="318" y="4795"/>
                  <a:pt x="318" y="4795"/>
                  <a:pt x="324" y="4788"/>
                </a:cubicBezTo>
                <a:cubicBezTo>
                  <a:pt x="324" y="4693"/>
                  <a:pt x="324" y="4693"/>
                  <a:pt x="324" y="4693"/>
                </a:cubicBezTo>
                <a:lnTo>
                  <a:pt x="331" y="4700"/>
                </a:lnTo>
                <a:close/>
                <a:moveTo>
                  <a:pt x="331" y="4963"/>
                </a:moveTo>
                <a:lnTo>
                  <a:pt x="331" y="4963"/>
                </a:lnTo>
                <a:cubicBezTo>
                  <a:pt x="331" y="5531"/>
                  <a:pt x="331" y="5531"/>
                  <a:pt x="331" y="5531"/>
                </a:cubicBezTo>
                <a:cubicBezTo>
                  <a:pt x="331" y="5537"/>
                  <a:pt x="331" y="5537"/>
                  <a:pt x="331" y="5537"/>
                </a:cubicBezTo>
                <a:cubicBezTo>
                  <a:pt x="331" y="5767"/>
                  <a:pt x="331" y="5767"/>
                  <a:pt x="331" y="5767"/>
                </a:cubicBezTo>
                <a:cubicBezTo>
                  <a:pt x="324" y="5767"/>
                  <a:pt x="318" y="5774"/>
                  <a:pt x="311" y="5774"/>
                </a:cubicBezTo>
                <a:cubicBezTo>
                  <a:pt x="311" y="5720"/>
                  <a:pt x="311" y="5720"/>
                  <a:pt x="311" y="5720"/>
                </a:cubicBezTo>
                <a:cubicBezTo>
                  <a:pt x="318" y="5706"/>
                  <a:pt x="324" y="5693"/>
                  <a:pt x="331" y="5679"/>
                </a:cubicBezTo>
                <a:cubicBezTo>
                  <a:pt x="324" y="5686"/>
                  <a:pt x="318" y="5686"/>
                  <a:pt x="311" y="5693"/>
                </a:cubicBezTo>
                <a:cubicBezTo>
                  <a:pt x="311" y="4984"/>
                  <a:pt x="311" y="4984"/>
                  <a:pt x="311" y="4984"/>
                </a:cubicBezTo>
                <a:cubicBezTo>
                  <a:pt x="318" y="4977"/>
                  <a:pt x="324" y="4970"/>
                  <a:pt x="331" y="4963"/>
                </a:cubicBezTo>
                <a:close/>
                <a:moveTo>
                  <a:pt x="331" y="5821"/>
                </a:moveTo>
                <a:lnTo>
                  <a:pt x="331" y="5821"/>
                </a:lnTo>
                <a:cubicBezTo>
                  <a:pt x="331" y="5996"/>
                  <a:pt x="331" y="5996"/>
                  <a:pt x="331" y="5996"/>
                </a:cubicBezTo>
                <a:cubicBezTo>
                  <a:pt x="324" y="5996"/>
                  <a:pt x="318" y="5990"/>
                  <a:pt x="311" y="5990"/>
                </a:cubicBezTo>
                <a:cubicBezTo>
                  <a:pt x="311" y="5794"/>
                  <a:pt x="311" y="5794"/>
                  <a:pt x="311" y="5794"/>
                </a:cubicBezTo>
                <a:cubicBezTo>
                  <a:pt x="318" y="5801"/>
                  <a:pt x="324" y="5807"/>
                  <a:pt x="331" y="5821"/>
                </a:cubicBezTo>
                <a:close/>
                <a:moveTo>
                  <a:pt x="331" y="6084"/>
                </a:moveTo>
                <a:lnTo>
                  <a:pt x="331" y="6084"/>
                </a:lnTo>
                <a:cubicBezTo>
                  <a:pt x="331" y="6915"/>
                  <a:pt x="331" y="6915"/>
                  <a:pt x="331" y="6915"/>
                </a:cubicBezTo>
                <a:cubicBezTo>
                  <a:pt x="324" y="6915"/>
                  <a:pt x="318" y="6915"/>
                  <a:pt x="311" y="6915"/>
                </a:cubicBezTo>
                <a:cubicBezTo>
                  <a:pt x="311" y="6064"/>
                  <a:pt x="311" y="6064"/>
                  <a:pt x="311" y="6064"/>
                </a:cubicBezTo>
                <a:cubicBezTo>
                  <a:pt x="318" y="6071"/>
                  <a:pt x="324" y="6078"/>
                  <a:pt x="331" y="6084"/>
                </a:cubicBezTo>
                <a:close/>
                <a:moveTo>
                  <a:pt x="331" y="6935"/>
                </a:moveTo>
                <a:lnTo>
                  <a:pt x="331" y="6935"/>
                </a:lnTo>
                <a:cubicBezTo>
                  <a:pt x="331" y="7536"/>
                  <a:pt x="331" y="7536"/>
                  <a:pt x="331" y="7536"/>
                </a:cubicBezTo>
                <a:cubicBezTo>
                  <a:pt x="324" y="7529"/>
                  <a:pt x="318" y="7529"/>
                  <a:pt x="311" y="7523"/>
                </a:cubicBezTo>
                <a:cubicBezTo>
                  <a:pt x="311" y="6935"/>
                  <a:pt x="311" y="6935"/>
                  <a:pt x="311" y="6935"/>
                </a:cubicBezTo>
                <a:cubicBezTo>
                  <a:pt x="318" y="6935"/>
                  <a:pt x="324" y="6935"/>
                  <a:pt x="331" y="6935"/>
                </a:cubicBezTo>
                <a:close/>
                <a:moveTo>
                  <a:pt x="331" y="7597"/>
                </a:moveTo>
                <a:lnTo>
                  <a:pt x="331" y="7597"/>
                </a:lnTo>
                <a:cubicBezTo>
                  <a:pt x="331" y="7833"/>
                  <a:pt x="331" y="7833"/>
                  <a:pt x="331" y="7833"/>
                </a:cubicBezTo>
                <a:cubicBezTo>
                  <a:pt x="324" y="7833"/>
                  <a:pt x="318" y="7833"/>
                  <a:pt x="311" y="7833"/>
                </a:cubicBezTo>
                <a:cubicBezTo>
                  <a:pt x="311" y="7685"/>
                  <a:pt x="311" y="7685"/>
                  <a:pt x="311" y="7685"/>
                </a:cubicBezTo>
                <a:cubicBezTo>
                  <a:pt x="318" y="7685"/>
                  <a:pt x="318" y="7685"/>
                  <a:pt x="318" y="7685"/>
                </a:cubicBezTo>
                <a:cubicBezTo>
                  <a:pt x="318" y="7678"/>
                  <a:pt x="318" y="7671"/>
                  <a:pt x="311" y="7671"/>
                </a:cubicBezTo>
                <a:cubicBezTo>
                  <a:pt x="311" y="7597"/>
                  <a:pt x="311" y="7597"/>
                  <a:pt x="311" y="7597"/>
                </a:cubicBezTo>
                <a:cubicBezTo>
                  <a:pt x="318" y="7597"/>
                  <a:pt x="324" y="7597"/>
                  <a:pt x="331" y="7597"/>
                </a:cubicBezTo>
                <a:close/>
                <a:moveTo>
                  <a:pt x="331" y="7874"/>
                </a:moveTo>
                <a:lnTo>
                  <a:pt x="331" y="7874"/>
                </a:lnTo>
                <a:cubicBezTo>
                  <a:pt x="331" y="8110"/>
                  <a:pt x="331" y="8110"/>
                  <a:pt x="331" y="8110"/>
                </a:cubicBezTo>
                <a:cubicBezTo>
                  <a:pt x="324" y="8110"/>
                  <a:pt x="318" y="8103"/>
                  <a:pt x="311" y="8103"/>
                </a:cubicBezTo>
                <a:cubicBezTo>
                  <a:pt x="311" y="7874"/>
                  <a:pt x="311" y="7874"/>
                  <a:pt x="311" y="7874"/>
                </a:cubicBezTo>
                <a:cubicBezTo>
                  <a:pt x="318" y="7874"/>
                  <a:pt x="324" y="7874"/>
                  <a:pt x="331" y="7874"/>
                </a:cubicBezTo>
                <a:close/>
                <a:moveTo>
                  <a:pt x="331" y="8387"/>
                </a:moveTo>
                <a:lnTo>
                  <a:pt x="331" y="8387"/>
                </a:lnTo>
                <a:cubicBezTo>
                  <a:pt x="331" y="8434"/>
                  <a:pt x="331" y="8434"/>
                  <a:pt x="331" y="8434"/>
                </a:cubicBezTo>
                <a:cubicBezTo>
                  <a:pt x="324" y="8434"/>
                  <a:pt x="318" y="8427"/>
                  <a:pt x="311" y="8421"/>
                </a:cubicBezTo>
                <a:cubicBezTo>
                  <a:pt x="318" y="8407"/>
                  <a:pt x="324" y="8400"/>
                  <a:pt x="331" y="8387"/>
                </a:cubicBezTo>
                <a:close/>
                <a:moveTo>
                  <a:pt x="331" y="8495"/>
                </a:moveTo>
                <a:lnTo>
                  <a:pt x="331" y="8495"/>
                </a:lnTo>
                <a:cubicBezTo>
                  <a:pt x="331" y="8596"/>
                  <a:pt x="331" y="8596"/>
                  <a:pt x="331" y="8596"/>
                </a:cubicBezTo>
                <a:cubicBezTo>
                  <a:pt x="324" y="8583"/>
                  <a:pt x="318" y="8576"/>
                  <a:pt x="311" y="8562"/>
                </a:cubicBezTo>
                <a:cubicBezTo>
                  <a:pt x="311" y="8475"/>
                  <a:pt x="311" y="8475"/>
                  <a:pt x="311" y="8475"/>
                </a:cubicBezTo>
                <a:cubicBezTo>
                  <a:pt x="318" y="8481"/>
                  <a:pt x="324" y="8488"/>
                  <a:pt x="331" y="8495"/>
                </a:cubicBezTo>
                <a:close/>
                <a:moveTo>
                  <a:pt x="331" y="8725"/>
                </a:moveTo>
                <a:lnTo>
                  <a:pt x="331" y="8725"/>
                </a:lnTo>
                <a:cubicBezTo>
                  <a:pt x="331" y="9676"/>
                  <a:pt x="331" y="9676"/>
                  <a:pt x="331" y="9676"/>
                </a:cubicBezTo>
                <a:cubicBezTo>
                  <a:pt x="311" y="9676"/>
                  <a:pt x="311" y="9676"/>
                  <a:pt x="311" y="9676"/>
                </a:cubicBezTo>
                <a:cubicBezTo>
                  <a:pt x="311" y="8725"/>
                  <a:pt x="311" y="8725"/>
                  <a:pt x="311" y="8725"/>
                </a:cubicBezTo>
                <a:cubicBezTo>
                  <a:pt x="318" y="8725"/>
                  <a:pt x="324" y="8725"/>
                  <a:pt x="331" y="8725"/>
                </a:cubicBezTo>
                <a:close/>
                <a:moveTo>
                  <a:pt x="311" y="8562"/>
                </a:moveTo>
                <a:lnTo>
                  <a:pt x="311" y="8562"/>
                </a:lnTo>
                <a:close/>
                <a:moveTo>
                  <a:pt x="311" y="1803"/>
                </a:moveTo>
                <a:lnTo>
                  <a:pt x="311" y="1803"/>
                </a:lnTo>
                <a:cubicBezTo>
                  <a:pt x="311" y="1742"/>
                  <a:pt x="311" y="1742"/>
                  <a:pt x="311" y="1742"/>
                </a:cubicBezTo>
                <a:cubicBezTo>
                  <a:pt x="318" y="1749"/>
                  <a:pt x="324" y="1749"/>
                  <a:pt x="324" y="1756"/>
                </a:cubicBezTo>
                <a:cubicBezTo>
                  <a:pt x="331" y="1776"/>
                  <a:pt x="324" y="1790"/>
                  <a:pt x="311" y="1803"/>
                </a:cubicBezTo>
                <a:close/>
                <a:moveTo>
                  <a:pt x="311" y="372"/>
                </a:moveTo>
                <a:lnTo>
                  <a:pt x="311" y="372"/>
                </a:lnTo>
                <a:cubicBezTo>
                  <a:pt x="311" y="439"/>
                  <a:pt x="311" y="439"/>
                  <a:pt x="311" y="439"/>
                </a:cubicBezTo>
                <a:cubicBezTo>
                  <a:pt x="311" y="439"/>
                  <a:pt x="304" y="432"/>
                  <a:pt x="297" y="426"/>
                </a:cubicBezTo>
                <a:cubicBezTo>
                  <a:pt x="297" y="365"/>
                  <a:pt x="297" y="365"/>
                  <a:pt x="297" y="365"/>
                </a:cubicBezTo>
                <a:cubicBezTo>
                  <a:pt x="304" y="365"/>
                  <a:pt x="311" y="365"/>
                  <a:pt x="311" y="372"/>
                </a:cubicBezTo>
                <a:close/>
                <a:moveTo>
                  <a:pt x="311" y="1533"/>
                </a:moveTo>
                <a:lnTo>
                  <a:pt x="311" y="1533"/>
                </a:lnTo>
                <a:cubicBezTo>
                  <a:pt x="311" y="1594"/>
                  <a:pt x="311" y="1594"/>
                  <a:pt x="311" y="1594"/>
                </a:cubicBezTo>
                <a:cubicBezTo>
                  <a:pt x="297" y="1600"/>
                  <a:pt x="297" y="1600"/>
                  <a:pt x="297" y="1600"/>
                </a:cubicBezTo>
                <a:cubicBezTo>
                  <a:pt x="297" y="1567"/>
                  <a:pt x="297" y="1567"/>
                  <a:pt x="297" y="1567"/>
                </a:cubicBezTo>
                <a:cubicBezTo>
                  <a:pt x="304" y="1560"/>
                  <a:pt x="304" y="1553"/>
                  <a:pt x="304" y="1533"/>
                </a:cubicBezTo>
                <a:lnTo>
                  <a:pt x="311" y="1533"/>
                </a:lnTo>
                <a:close/>
                <a:moveTo>
                  <a:pt x="311" y="1742"/>
                </a:moveTo>
                <a:lnTo>
                  <a:pt x="311" y="1742"/>
                </a:lnTo>
                <a:cubicBezTo>
                  <a:pt x="311" y="1803"/>
                  <a:pt x="311" y="1803"/>
                  <a:pt x="311" y="1803"/>
                </a:cubicBezTo>
                <a:cubicBezTo>
                  <a:pt x="311" y="1803"/>
                  <a:pt x="304" y="1810"/>
                  <a:pt x="297" y="1810"/>
                </a:cubicBezTo>
                <a:cubicBezTo>
                  <a:pt x="297" y="1742"/>
                  <a:pt x="297" y="1742"/>
                  <a:pt x="297" y="1742"/>
                </a:cubicBezTo>
                <a:cubicBezTo>
                  <a:pt x="304" y="1742"/>
                  <a:pt x="311" y="1742"/>
                  <a:pt x="311" y="1742"/>
                </a:cubicBezTo>
                <a:close/>
                <a:moveTo>
                  <a:pt x="311" y="2850"/>
                </a:moveTo>
                <a:lnTo>
                  <a:pt x="311" y="2850"/>
                </a:lnTo>
                <a:cubicBezTo>
                  <a:pt x="311" y="2857"/>
                  <a:pt x="311" y="2857"/>
                  <a:pt x="311" y="2857"/>
                </a:cubicBezTo>
                <a:cubicBezTo>
                  <a:pt x="304" y="2850"/>
                  <a:pt x="304" y="2850"/>
                  <a:pt x="311" y="2850"/>
                </a:cubicBezTo>
                <a:close/>
                <a:moveTo>
                  <a:pt x="311" y="4119"/>
                </a:moveTo>
                <a:lnTo>
                  <a:pt x="311" y="4119"/>
                </a:lnTo>
                <a:cubicBezTo>
                  <a:pt x="311" y="4153"/>
                  <a:pt x="311" y="4153"/>
                  <a:pt x="311" y="4153"/>
                </a:cubicBezTo>
                <a:cubicBezTo>
                  <a:pt x="311" y="4153"/>
                  <a:pt x="304" y="4153"/>
                  <a:pt x="297" y="4153"/>
                </a:cubicBezTo>
                <a:cubicBezTo>
                  <a:pt x="297" y="4139"/>
                  <a:pt x="304" y="4126"/>
                  <a:pt x="311" y="4119"/>
                </a:cubicBezTo>
                <a:close/>
                <a:moveTo>
                  <a:pt x="311" y="4795"/>
                </a:moveTo>
                <a:lnTo>
                  <a:pt x="311" y="4795"/>
                </a:lnTo>
                <a:cubicBezTo>
                  <a:pt x="311" y="4822"/>
                  <a:pt x="311" y="4822"/>
                  <a:pt x="311" y="4822"/>
                </a:cubicBezTo>
                <a:cubicBezTo>
                  <a:pt x="311" y="4822"/>
                  <a:pt x="304" y="4822"/>
                  <a:pt x="297" y="4822"/>
                </a:cubicBezTo>
                <a:cubicBezTo>
                  <a:pt x="297" y="4795"/>
                  <a:pt x="297" y="4795"/>
                  <a:pt x="297" y="4795"/>
                </a:cubicBezTo>
                <a:cubicBezTo>
                  <a:pt x="304" y="4795"/>
                  <a:pt x="311" y="4795"/>
                  <a:pt x="311" y="4795"/>
                </a:cubicBezTo>
                <a:close/>
                <a:moveTo>
                  <a:pt x="311" y="4984"/>
                </a:moveTo>
                <a:lnTo>
                  <a:pt x="311" y="4984"/>
                </a:lnTo>
                <a:cubicBezTo>
                  <a:pt x="311" y="5693"/>
                  <a:pt x="311" y="5693"/>
                  <a:pt x="311" y="5693"/>
                </a:cubicBezTo>
                <a:cubicBezTo>
                  <a:pt x="311" y="5693"/>
                  <a:pt x="304" y="5693"/>
                  <a:pt x="297" y="5699"/>
                </a:cubicBezTo>
                <a:cubicBezTo>
                  <a:pt x="297" y="5092"/>
                  <a:pt x="297" y="5092"/>
                  <a:pt x="297" y="5092"/>
                </a:cubicBezTo>
                <a:cubicBezTo>
                  <a:pt x="297" y="5092"/>
                  <a:pt x="304" y="5092"/>
                  <a:pt x="304" y="5085"/>
                </a:cubicBezTo>
                <a:cubicBezTo>
                  <a:pt x="304" y="4990"/>
                  <a:pt x="304" y="4990"/>
                  <a:pt x="304" y="4990"/>
                </a:cubicBezTo>
                <a:cubicBezTo>
                  <a:pt x="311" y="4984"/>
                  <a:pt x="311" y="4984"/>
                  <a:pt x="311" y="4984"/>
                </a:cubicBezTo>
                <a:close/>
                <a:moveTo>
                  <a:pt x="311" y="5720"/>
                </a:moveTo>
                <a:lnTo>
                  <a:pt x="311" y="5720"/>
                </a:lnTo>
                <a:cubicBezTo>
                  <a:pt x="311" y="5774"/>
                  <a:pt x="311" y="5774"/>
                  <a:pt x="311" y="5774"/>
                </a:cubicBezTo>
                <a:cubicBezTo>
                  <a:pt x="311" y="5774"/>
                  <a:pt x="311" y="5774"/>
                  <a:pt x="304" y="5780"/>
                </a:cubicBezTo>
                <a:cubicBezTo>
                  <a:pt x="297" y="5747"/>
                  <a:pt x="304" y="5733"/>
                  <a:pt x="311" y="5720"/>
                </a:cubicBezTo>
                <a:close/>
                <a:moveTo>
                  <a:pt x="311" y="5794"/>
                </a:moveTo>
                <a:lnTo>
                  <a:pt x="311" y="5794"/>
                </a:lnTo>
                <a:cubicBezTo>
                  <a:pt x="311" y="5787"/>
                  <a:pt x="304" y="5780"/>
                  <a:pt x="297" y="5774"/>
                </a:cubicBezTo>
                <a:cubicBezTo>
                  <a:pt x="297" y="5983"/>
                  <a:pt x="297" y="5983"/>
                  <a:pt x="297" y="5983"/>
                </a:cubicBezTo>
                <a:cubicBezTo>
                  <a:pt x="304" y="5983"/>
                  <a:pt x="311" y="5983"/>
                  <a:pt x="311" y="5990"/>
                </a:cubicBezTo>
                <a:cubicBezTo>
                  <a:pt x="311" y="5794"/>
                  <a:pt x="311" y="5794"/>
                  <a:pt x="311" y="5794"/>
                </a:cubicBezTo>
                <a:close/>
                <a:moveTo>
                  <a:pt x="311" y="6064"/>
                </a:moveTo>
                <a:lnTo>
                  <a:pt x="311" y="6064"/>
                </a:lnTo>
                <a:cubicBezTo>
                  <a:pt x="311" y="6915"/>
                  <a:pt x="311" y="6915"/>
                  <a:pt x="311" y="6915"/>
                </a:cubicBezTo>
                <a:cubicBezTo>
                  <a:pt x="311" y="6915"/>
                  <a:pt x="304" y="6915"/>
                  <a:pt x="297" y="6908"/>
                </a:cubicBezTo>
                <a:cubicBezTo>
                  <a:pt x="297" y="6057"/>
                  <a:pt x="297" y="6057"/>
                  <a:pt x="297" y="6057"/>
                </a:cubicBezTo>
                <a:cubicBezTo>
                  <a:pt x="304" y="6057"/>
                  <a:pt x="311" y="6064"/>
                  <a:pt x="311" y="6064"/>
                </a:cubicBezTo>
                <a:close/>
                <a:moveTo>
                  <a:pt x="311" y="6935"/>
                </a:moveTo>
                <a:lnTo>
                  <a:pt x="311" y="6935"/>
                </a:lnTo>
                <a:cubicBezTo>
                  <a:pt x="311" y="7523"/>
                  <a:pt x="311" y="7523"/>
                  <a:pt x="311" y="7523"/>
                </a:cubicBezTo>
                <a:cubicBezTo>
                  <a:pt x="304" y="7516"/>
                  <a:pt x="297" y="7509"/>
                  <a:pt x="297" y="7496"/>
                </a:cubicBezTo>
                <a:cubicBezTo>
                  <a:pt x="297" y="7469"/>
                  <a:pt x="297" y="7469"/>
                  <a:pt x="297" y="7469"/>
                </a:cubicBezTo>
                <a:cubicBezTo>
                  <a:pt x="297" y="7455"/>
                  <a:pt x="304" y="7442"/>
                  <a:pt x="304" y="7421"/>
                </a:cubicBezTo>
                <a:cubicBezTo>
                  <a:pt x="304" y="7421"/>
                  <a:pt x="304" y="7421"/>
                  <a:pt x="297" y="7421"/>
                </a:cubicBezTo>
                <a:cubicBezTo>
                  <a:pt x="297" y="6935"/>
                  <a:pt x="297" y="6935"/>
                  <a:pt x="297" y="6935"/>
                </a:cubicBezTo>
                <a:cubicBezTo>
                  <a:pt x="304" y="6935"/>
                  <a:pt x="311" y="6935"/>
                  <a:pt x="311" y="6935"/>
                </a:cubicBezTo>
                <a:close/>
                <a:moveTo>
                  <a:pt x="311" y="7597"/>
                </a:moveTo>
                <a:lnTo>
                  <a:pt x="311" y="7597"/>
                </a:lnTo>
                <a:cubicBezTo>
                  <a:pt x="311" y="7671"/>
                  <a:pt x="311" y="7671"/>
                  <a:pt x="311" y="7671"/>
                </a:cubicBezTo>
                <a:cubicBezTo>
                  <a:pt x="311" y="7644"/>
                  <a:pt x="304" y="7617"/>
                  <a:pt x="311" y="7597"/>
                </a:cubicBezTo>
                <a:close/>
                <a:moveTo>
                  <a:pt x="311" y="7685"/>
                </a:moveTo>
                <a:lnTo>
                  <a:pt x="311" y="7685"/>
                </a:lnTo>
                <a:cubicBezTo>
                  <a:pt x="311" y="7833"/>
                  <a:pt x="311" y="7833"/>
                  <a:pt x="311" y="7833"/>
                </a:cubicBezTo>
                <a:cubicBezTo>
                  <a:pt x="311" y="7833"/>
                  <a:pt x="304" y="7833"/>
                  <a:pt x="297" y="7840"/>
                </a:cubicBezTo>
                <a:cubicBezTo>
                  <a:pt x="297" y="7698"/>
                  <a:pt x="297" y="7698"/>
                  <a:pt x="297" y="7698"/>
                </a:cubicBezTo>
                <a:cubicBezTo>
                  <a:pt x="304" y="7691"/>
                  <a:pt x="311" y="7691"/>
                  <a:pt x="311" y="7685"/>
                </a:cubicBezTo>
                <a:close/>
                <a:moveTo>
                  <a:pt x="311" y="7874"/>
                </a:moveTo>
                <a:lnTo>
                  <a:pt x="311" y="7874"/>
                </a:lnTo>
                <a:cubicBezTo>
                  <a:pt x="311" y="8103"/>
                  <a:pt x="311" y="8103"/>
                  <a:pt x="311" y="8103"/>
                </a:cubicBezTo>
                <a:cubicBezTo>
                  <a:pt x="311" y="8097"/>
                  <a:pt x="304" y="8097"/>
                  <a:pt x="297" y="8097"/>
                </a:cubicBezTo>
                <a:cubicBezTo>
                  <a:pt x="297" y="7874"/>
                  <a:pt x="297" y="7874"/>
                  <a:pt x="297" y="7874"/>
                </a:cubicBezTo>
                <a:cubicBezTo>
                  <a:pt x="304" y="7874"/>
                  <a:pt x="311" y="7874"/>
                  <a:pt x="311" y="7874"/>
                </a:cubicBezTo>
                <a:close/>
                <a:moveTo>
                  <a:pt x="311" y="8421"/>
                </a:moveTo>
                <a:lnTo>
                  <a:pt x="311" y="8421"/>
                </a:lnTo>
                <a:close/>
                <a:moveTo>
                  <a:pt x="311" y="8475"/>
                </a:moveTo>
                <a:lnTo>
                  <a:pt x="311" y="8475"/>
                </a:lnTo>
                <a:cubicBezTo>
                  <a:pt x="311" y="8562"/>
                  <a:pt x="311" y="8562"/>
                  <a:pt x="311" y="8562"/>
                </a:cubicBezTo>
                <a:cubicBezTo>
                  <a:pt x="311" y="8549"/>
                  <a:pt x="304" y="8535"/>
                  <a:pt x="297" y="8522"/>
                </a:cubicBezTo>
                <a:cubicBezTo>
                  <a:pt x="297" y="8461"/>
                  <a:pt x="297" y="8461"/>
                  <a:pt x="297" y="8461"/>
                </a:cubicBezTo>
                <a:cubicBezTo>
                  <a:pt x="304" y="8468"/>
                  <a:pt x="311" y="8468"/>
                  <a:pt x="311" y="8475"/>
                </a:cubicBezTo>
                <a:close/>
                <a:moveTo>
                  <a:pt x="311" y="8562"/>
                </a:moveTo>
                <a:lnTo>
                  <a:pt x="311" y="8562"/>
                </a:lnTo>
                <a:cubicBezTo>
                  <a:pt x="304" y="8556"/>
                  <a:pt x="304" y="8556"/>
                  <a:pt x="297" y="8549"/>
                </a:cubicBezTo>
                <a:cubicBezTo>
                  <a:pt x="297" y="8583"/>
                  <a:pt x="297" y="8583"/>
                  <a:pt x="297" y="8583"/>
                </a:cubicBezTo>
                <a:cubicBezTo>
                  <a:pt x="304" y="8583"/>
                  <a:pt x="311" y="8576"/>
                  <a:pt x="311" y="8562"/>
                </a:cubicBezTo>
                <a:close/>
                <a:moveTo>
                  <a:pt x="311" y="8725"/>
                </a:moveTo>
                <a:lnTo>
                  <a:pt x="311" y="8725"/>
                </a:lnTo>
                <a:cubicBezTo>
                  <a:pt x="311" y="9676"/>
                  <a:pt x="311" y="9676"/>
                  <a:pt x="311" y="9676"/>
                </a:cubicBezTo>
                <a:cubicBezTo>
                  <a:pt x="297" y="9676"/>
                  <a:pt x="297" y="9676"/>
                  <a:pt x="297" y="9676"/>
                </a:cubicBezTo>
                <a:cubicBezTo>
                  <a:pt x="297" y="8718"/>
                  <a:pt x="297" y="8718"/>
                  <a:pt x="297" y="8718"/>
                </a:cubicBezTo>
                <a:cubicBezTo>
                  <a:pt x="304" y="8725"/>
                  <a:pt x="311" y="8725"/>
                  <a:pt x="311" y="8725"/>
                </a:cubicBezTo>
                <a:close/>
                <a:moveTo>
                  <a:pt x="297" y="7543"/>
                </a:moveTo>
                <a:lnTo>
                  <a:pt x="297" y="7543"/>
                </a:lnTo>
                <a:cubicBezTo>
                  <a:pt x="297" y="7523"/>
                  <a:pt x="297" y="7523"/>
                  <a:pt x="297" y="7523"/>
                </a:cubicBezTo>
                <a:cubicBezTo>
                  <a:pt x="297" y="7529"/>
                  <a:pt x="304" y="7536"/>
                  <a:pt x="304" y="7536"/>
                </a:cubicBezTo>
                <a:lnTo>
                  <a:pt x="297" y="7543"/>
                </a:lnTo>
                <a:close/>
                <a:moveTo>
                  <a:pt x="297" y="365"/>
                </a:moveTo>
                <a:lnTo>
                  <a:pt x="297" y="365"/>
                </a:lnTo>
                <a:cubicBezTo>
                  <a:pt x="297" y="426"/>
                  <a:pt x="297" y="426"/>
                  <a:pt x="297" y="426"/>
                </a:cubicBezTo>
                <a:cubicBezTo>
                  <a:pt x="284" y="412"/>
                  <a:pt x="270" y="385"/>
                  <a:pt x="270" y="358"/>
                </a:cubicBezTo>
                <a:cubicBezTo>
                  <a:pt x="284" y="365"/>
                  <a:pt x="291" y="365"/>
                  <a:pt x="297" y="365"/>
                </a:cubicBezTo>
                <a:close/>
                <a:moveTo>
                  <a:pt x="297" y="1567"/>
                </a:moveTo>
                <a:lnTo>
                  <a:pt x="297" y="1567"/>
                </a:lnTo>
                <a:cubicBezTo>
                  <a:pt x="297" y="1600"/>
                  <a:pt x="297" y="1600"/>
                  <a:pt x="297" y="1600"/>
                </a:cubicBezTo>
                <a:cubicBezTo>
                  <a:pt x="277" y="1607"/>
                  <a:pt x="250" y="1621"/>
                  <a:pt x="223" y="1634"/>
                </a:cubicBezTo>
                <a:cubicBezTo>
                  <a:pt x="216" y="1526"/>
                  <a:pt x="284" y="1594"/>
                  <a:pt x="297" y="1567"/>
                </a:cubicBezTo>
                <a:close/>
                <a:moveTo>
                  <a:pt x="297" y="1742"/>
                </a:moveTo>
                <a:lnTo>
                  <a:pt x="297" y="1742"/>
                </a:lnTo>
                <a:cubicBezTo>
                  <a:pt x="297" y="1810"/>
                  <a:pt x="297" y="1810"/>
                  <a:pt x="297" y="1810"/>
                </a:cubicBezTo>
                <a:cubicBezTo>
                  <a:pt x="277" y="1823"/>
                  <a:pt x="250" y="1823"/>
                  <a:pt x="223" y="1830"/>
                </a:cubicBezTo>
                <a:cubicBezTo>
                  <a:pt x="230" y="1783"/>
                  <a:pt x="196" y="1776"/>
                  <a:pt x="203" y="1729"/>
                </a:cubicBezTo>
                <a:cubicBezTo>
                  <a:pt x="243" y="1769"/>
                  <a:pt x="270" y="1735"/>
                  <a:pt x="297" y="1742"/>
                </a:cubicBezTo>
                <a:close/>
                <a:moveTo>
                  <a:pt x="297" y="4795"/>
                </a:moveTo>
                <a:lnTo>
                  <a:pt x="297" y="4795"/>
                </a:lnTo>
                <a:cubicBezTo>
                  <a:pt x="297" y="4822"/>
                  <a:pt x="297" y="4822"/>
                  <a:pt x="297" y="4822"/>
                </a:cubicBezTo>
                <a:cubicBezTo>
                  <a:pt x="291" y="4822"/>
                  <a:pt x="284" y="4815"/>
                  <a:pt x="270" y="4815"/>
                </a:cubicBezTo>
                <a:cubicBezTo>
                  <a:pt x="277" y="4801"/>
                  <a:pt x="284" y="4795"/>
                  <a:pt x="297" y="4795"/>
                </a:cubicBezTo>
                <a:close/>
                <a:moveTo>
                  <a:pt x="297" y="5092"/>
                </a:moveTo>
                <a:lnTo>
                  <a:pt x="297" y="5092"/>
                </a:lnTo>
                <a:cubicBezTo>
                  <a:pt x="297" y="5699"/>
                  <a:pt x="297" y="5699"/>
                  <a:pt x="297" y="5699"/>
                </a:cubicBezTo>
                <a:cubicBezTo>
                  <a:pt x="284" y="5699"/>
                  <a:pt x="270" y="5706"/>
                  <a:pt x="257" y="5706"/>
                </a:cubicBezTo>
                <a:cubicBezTo>
                  <a:pt x="264" y="5720"/>
                  <a:pt x="270" y="5740"/>
                  <a:pt x="277" y="5760"/>
                </a:cubicBezTo>
                <a:cubicBezTo>
                  <a:pt x="284" y="5767"/>
                  <a:pt x="291" y="5767"/>
                  <a:pt x="297" y="5774"/>
                </a:cubicBezTo>
                <a:cubicBezTo>
                  <a:pt x="297" y="5983"/>
                  <a:pt x="297" y="5983"/>
                  <a:pt x="297" y="5983"/>
                </a:cubicBezTo>
                <a:cubicBezTo>
                  <a:pt x="277" y="5976"/>
                  <a:pt x="257" y="5976"/>
                  <a:pt x="230" y="5976"/>
                </a:cubicBezTo>
                <a:cubicBezTo>
                  <a:pt x="237" y="6003"/>
                  <a:pt x="250" y="6030"/>
                  <a:pt x="264" y="6050"/>
                </a:cubicBezTo>
                <a:cubicBezTo>
                  <a:pt x="277" y="6050"/>
                  <a:pt x="291" y="6057"/>
                  <a:pt x="297" y="6057"/>
                </a:cubicBezTo>
                <a:cubicBezTo>
                  <a:pt x="297" y="6908"/>
                  <a:pt x="297" y="6908"/>
                  <a:pt x="297" y="6908"/>
                </a:cubicBezTo>
                <a:cubicBezTo>
                  <a:pt x="291" y="6908"/>
                  <a:pt x="284" y="6908"/>
                  <a:pt x="277" y="6908"/>
                </a:cubicBezTo>
                <a:cubicBezTo>
                  <a:pt x="257" y="6915"/>
                  <a:pt x="237" y="6922"/>
                  <a:pt x="210" y="6935"/>
                </a:cubicBezTo>
                <a:cubicBezTo>
                  <a:pt x="210" y="6935"/>
                  <a:pt x="216" y="6935"/>
                  <a:pt x="216" y="6942"/>
                </a:cubicBezTo>
                <a:cubicBezTo>
                  <a:pt x="243" y="6935"/>
                  <a:pt x="270" y="6935"/>
                  <a:pt x="297" y="6935"/>
                </a:cubicBezTo>
                <a:cubicBezTo>
                  <a:pt x="297" y="7421"/>
                  <a:pt x="297" y="7421"/>
                  <a:pt x="297" y="7421"/>
                </a:cubicBezTo>
                <a:cubicBezTo>
                  <a:pt x="297" y="7421"/>
                  <a:pt x="297" y="7421"/>
                  <a:pt x="291" y="7428"/>
                </a:cubicBezTo>
                <a:cubicBezTo>
                  <a:pt x="250" y="7482"/>
                  <a:pt x="277" y="7462"/>
                  <a:pt x="297" y="7523"/>
                </a:cubicBezTo>
                <a:cubicBezTo>
                  <a:pt x="297" y="7543"/>
                  <a:pt x="297" y="7543"/>
                  <a:pt x="297" y="7543"/>
                </a:cubicBezTo>
                <a:cubicBezTo>
                  <a:pt x="277" y="7556"/>
                  <a:pt x="243" y="7563"/>
                  <a:pt x="203" y="7563"/>
                </a:cubicBezTo>
                <a:cubicBezTo>
                  <a:pt x="210" y="7529"/>
                  <a:pt x="196" y="7509"/>
                  <a:pt x="189" y="7496"/>
                </a:cubicBezTo>
                <a:cubicBezTo>
                  <a:pt x="189" y="7496"/>
                  <a:pt x="189" y="7496"/>
                  <a:pt x="182" y="7496"/>
                </a:cubicBezTo>
                <a:cubicBezTo>
                  <a:pt x="182" y="6023"/>
                  <a:pt x="182" y="6023"/>
                  <a:pt x="182" y="6023"/>
                </a:cubicBezTo>
                <a:cubicBezTo>
                  <a:pt x="189" y="6010"/>
                  <a:pt x="189" y="5990"/>
                  <a:pt x="196" y="5976"/>
                </a:cubicBezTo>
                <a:cubicBezTo>
                  <a:pt x="182" y="5976"/>
                  <a:pt x="182" y="5976"/>
                  <a:pt x="182" y="5976"/>
                </a:cubicBezTo>
                <a:cubicBezTo>
                  <a:pt x="182" y="5146"/>
                  <a:pt x="182" y="5146"/>
                  <a:pt x="182" y="5146"/>
                </a:cubicBezTo>
                <a:cubicBezTo>
                  <a:pt x="189" y="5152"/>
                  <a:pt x="196" y="5159"/>
                  <a:pt x="203" y="5166"/>
                </a:cubicBezTo>
                <a:cubicBezTo>
                  <a:pt x="230" y="5139"/>
                  <a:pt x="264" y="5112"/>
                  <a:pt x="297" y="5092"/>
                </a:cubicBezTo>
                <a:close/>
                <a:moveTo>
                  <a:pt x="297" y="7469"/>
                </a:moveTo>
                <a:lnTo>
                  <a:pt x="297" y="7469"/>
                </a:lnTo>
                <a:cubicBezTo>
                  <a:pt x="297" y="7482"/>
                  <a:pt x="297" y="7489"/>
                  <a:pt x="297" y="7496"/>
                </a:cubicBezTo>
                <a:cubicBezTo>
                  <a:pt x="297" y="7469"/>
                  <a:pt x="297" y="7469"/>
                  <a:pt x="297" y="7469"/>
                </a:cubicBezTo>
                <a:close/>
                <a:moveTo>
                  <a:pt x="297" y="7698"/>
                </a:moveTo>
                <a:lnTo>
                  <a:pt x="297" y="7698"/>
                </a:lnTo>
                <a:cubicBezTo>
                  <a:pt x="297" y="7840"/>
                  <a:pt x="297" y="7840"/>
                  <a:pt x="297" y="7840"/>
                </a:cubicBezTo>
                <a:cubicBezTo>
                  <a:pt x="284" y="7840"/>
                  <a:pt x="270" y="7840"/>
                  <a:pt x="264" y="7840"/>
                </a:cubicBezTo>
                <a:cubicBezTo>
                  <a:pt x="264" y="7766"/>
                  <a:pt x="264" y="7766"/>
                  <a:pt x="264" y="7766"/>
                </a:cubicBezTo>
                <a:cubicBezTo>
                  <a:pt x="257" y="7766"/>
                  <a:pt x="257" y="7766"/>
                  <a:pt x="257" y="7766"/>
                </a:cubicBezTo>
                <a:cubicBezTo>
                  <a:pt x="230" y="7772"/>
                  <a:pt x="203" y="7793"/>
                  <a:pt x="182" y="7806"/>
                </a:cubicBezTo>
                <a:cubicBezTo>
                  <a:pt x="182" y="7766"/>
                  <a:pt x="182" y="7766"/>
                  <a:pt x="182" y="7766"/>
                </a:cubicBezTo>
                <a:cubicBezTo>
                  <a:pt x="196" y="7766"/>
                  <a:pt x="210" y="7759"/>
                  <a:pt x="216" y="7752"/>
                </a:cubicBezTo>
                <a:cubicBezTo>
                  <a:pt x="210" y="7745"/>
                  <a:pt x="203" y="7745"/>
                  <a:pt x="182" y="7745"/>
                </a:cubicBezTo>
                <a:cubicBezTo>
                  <a:pt x="182" y="7712"/>
                  <a:pt x="182" y="7712"/>
                  <a:pt x="182" y="7712"/>
                </a:cubicBezTo>
                <a:cubicBezTo>
                  <a:pt x="210" y="7705"/>
                  <a:pt x="243" y="7705"/>
                  <a:pt x="243" y="7671"/>
                </a:cubicBezTo>
                <a:cubicBezTo>
                  <a:pt x="264" y="7678"/>
                  <a:pt x="277" y="7691"/>
                  <a:pt x="284" y="7705"/>
                </a:cubicBezTo>
                <a:cubicBezTo>
                  <a:pt x="291" y="7705"/>
                  <a:pt x="291" y="7698"/>
                  <a:pt x="297" y="7698"/>
                </a:cubicBezTo>
                <a:close/>
                <a:moveTo>
                  <a:pt x="297" y="7874"/>
                </a:moveTo>
                <a:lnTo>
                  <a:pt x="297" y="7874"/>
                </a:lnTo>
                <a:cubicBezTo>
                  <a:pt x="297" y="8097"/>
                  <a:pt x="297" y="8097"/>
                  <a:pt x="297" y="8097"/>
                </a:cubicBezTo>
                <a:cubicBezTo>
                  <a:pt x="291" y="8090"/>
                  <a:pt x="284" y="8090"/>
                  <a:pt x="270" y="8090"/>
                </a:cubicBezTo>
                <a:cubicBezTo>
                  <a:pt x="297" y="8056"/>
                  <a:pt x="297" y="8029"/>
                  <a:pt x="270" y="7995"/>
                </a:cubicBezTo>
                <a:cubicBezTo>
                  <a:pt x="257" y="8049"/>
                  <a:pt x="223" y="8090"/>
                  <a:pt x="182" y="8083"/>
                </a:cubicBezTo>
                <a:cubicBezTo>
                  <a:pt x="182" y="7840"/>
                  <a:pt x="182" y="7840"/>
                  <a:pt x="182" y="7840"/>
                </a:cubicBezTo>
                <a:cubicBezTo>
                  <a:pt x="223" y="7860"/>
                  <a:pt x="257" y="7867"/>
                  <a:pt x="297" y="7874"/>
                </a:cubicBezTo>
                <a:close/>
                <a:moveTo>
                  <a:pt x="297" y="8461"/>
                </a:moveTo>
                <a:lnTo>
                  <a:pt x="297" y="8461"/>
                </a:lnTo>
                <a:cubicBezTo>
                  <a:pt x="297" y="8522"/>
                  <a:pt x="297" y="8522"/>
                  <a:pt x="297" y="8522"/>
                </a:cubicBezTo>
                <a:cubicBezTo>
                  <a:pt x="291" y="8502"/>
                  <a:pt x="284" y="8481"/>
                  <a:pt x="284" y="8461"/>
                </a:cubicBezTo>
                <a:cubicBezTo>
                  <a:pt x="291" y="8461"/>
                  <a:pt x="291" y="8461"/>
                  <a:pt x="297" y="8461"/>
                </a:cubicBezTo>
                <a:close/>
                <a:moveTo>
                  <a:pt x="297" y="8549"/>
                </a:moveTo>
                <a:lnTo>
                  <a:pt x="297" y="8549"/>
                </a:lnTo>
                <a:cubicBezTo>
                  <a:pt x="277" y="8522"/>
                  <a:pt x="270" y="8475"/>
                  <a:pt x="237" y="8461"/>
                </a:cubicBezTo>
                <a:cubicBezTo>
                  <a:pt x="250" y="8461"/>
                  <a:pt x="264" y="8448"/>
                  <a:pt x="237" y="8441"/>
                </a:cubicBezTo>
                <a:cubicBezTo>
                  <a:pt x="237" y="8481"/>
                  <a:pt x="182" y="8475"/>
                  <a:pt x="182" y="8522"/>
                </a:cubicBezTo>
                <a:cubicBezTo>
                  <a:pt x="182" y="8637"/>
                  <a:pt x="182" y="8637"/>
                  <a:pt x="182" y="8637"/>
                </a:cubicBezTo>
                <a:cubicBezTo>
                  <a:pt x="230" y="8630"/>
                  <a:pt x="257" y="8623"/>
                  <a:pt x="264" y="8583"/>
                </a:cubicBezTo>
                <a:cubicBezTo>
                  <a:pt x="257" y="8576"/>
                  <a:pt x="250" y="8576"/>
                  <a:pt x="243" y="8569"/>
                </a:cubicBezTo>
                <a:cubicBezTo>
                  <a:pt x="264" y="8583"/>
                  <a:pt x="284" y="8589"/>
                  <a:pt x="297" y="8583"/>
                </a:cubicBezTo>
                <a:cubicBezTo>
                  <a:pt x="297" y="8549"/>
                  <a:pt x="297" y="8549"/>
                  <a:pt x="297" y="8549"/>
                </a:cubicBezTo>
                <a:close/>
                <a:moveTo>
                  <a:pt x="297" y="8718"/>
                </a:moveTo>
                <a:lnTo>
                  <a:pt x="297" y="8718"/>
                </a:lnTo>
                <a:cubicBezTo>
                  <a:pt x="297" y="9676"/>
                  <a:pt x="297" y="9676"/>
                  <a:pt x="297" y="9676"/>
                </a:cubicBezTo>
                <a:cubicBezTo>
                  <a:pt x="182" y="9676"/>
                  <a:pt x="182" y="9676"/>
                  <a:pt x="182" y="9676"/>
                </a:cubicBezTo>
                <a:cubicBezTo>
                  <a:pt x="182" y="9230"/>
                  <a:pt x="182" y="9230"/>
                  <a:pt x="182" y="9230"/>
                </a:cubicBezTo>
                <a:cubicBezTo>
                  <a:pt x="203" y="9223"/>
                  <a:pt x="210" y="9217"/>
                  <a:pt x="223" y="9204"/>
                </a:cubicBezTo>
                <a:cubicBezTo>
                  <a:pt x="210" y="9211"/>
                  <a:pt x="196" y="9211"/>
                  <a:pt x="182" y="9211"/>
                </a:cubicBezTo>
                <a:cubicBezTo>
                  <a:pt x="182" y="8637"/>
                  <a:pt x="182" y="8637"/>
                  <a:pt x="182" y="8637"/>
                </a:cubicBezTo>
                <a:cubicBezTo>
                  <a:pt x="189" y="8637"/>
                  <a:pt x="189" y="8637"/>
                  <a:pt x="189" y="8637"/>
                </a:cubicBezTo>
                <a:cubicBezTo>
                  <a:pt x="189" y="8664"/>
                  <a:pt x="189" y="8677"/>
                  <a:pt x="182" y="8691"/>
                </a:cubicBezTo>
                <a:cubicBezTo>
                  <a:pt x="210" y="8698"/>
                  <a:pt x="237" y="8698"/>
                  <a:pt x="264" y="8691"/>
                </a:cubicBezTo>
                <a:cubicBezTo>
                  <a:pt x="264" y="8704"/>
                  <a:pt x="264" y="8711"/>
                  <a:pt x="257" y="8718"/>
                </a:cubicBezTo>
                <a:cubicBezTo>
                  <a:pt x="270" y="8718"/>
                  <a:pt x="284" y="8718"/>
                  <a:pt x="297" y="8718"/>
                </a:cubicBezTo>
                <a:close/>
                <a:moveTo>
                  <a:pt x="182" y="8380"/>
                </a:moveTo>
                <a:lnTo>
                  <a:pt x="182" y="8380"/>
                </a:lnTo>
                <a:cubicBezTo>
                  <a:pt x="182" y="8326"/>
                  <a:pt x="182" y="8326"/>
                  <a:pt x="182" y="8326"/>
                </a:cubicBezTo>
                <a:cubicBezTo>
                  <a:pt x="210" y="8346"/>
                  <a:pt x="243" y="8353"/>
                  <a:pt x="237" y="8326"/>
                </a:cubicBezTo>
                <a:cubicBezTo>
                  <a:pt x="270" y="8333"/>
                  <a:pt x="257" y="8387"/>
                  <a:pt x="264" y="8421"/>
                </a:cubicBezTo>
                <a:cubicBezTo>
                  <a:pt x="230" y="8434"/>
                  <a:pt x="203" y="8407"/>
                  <a:pt x="182" y="8380"/>
                </a:cubicBezTo>
                <a:close/>
                <a:moveTo>
                  <a:pt x="182" y="5071"/>
                </a:moveTo>
                <a:lnTo>
                  <a:pt x="182" y="5071"/>
                </a:lnTo>
                <a:cubicBezTo>
                  <a:pt x="189" y="5071"/>
                  <a:pt x="189" y="5071"/>
                  <a:pt x="189" y="5071"/>
                </a:cubicBezTo>
                <a:cubicBezTo>
                  <a:pt x="182" y="5071"/>
                  <a:pt x="182" y="5071"/>
                  <a:pt x="182" y="5071"/>
                </a:cubicBezTo>
                <a:close/>
                <a:moveTo>
                  <a:pt x="182" y="4842"/>
                </a:moveTo>
                <a:lnTo>
                  <a:pt x="182" y="4842"/>
                </a:lnTo>
                <a:cubicBezTo>
                  <a:pt x="182" y="4815"/>
                  <a:pt x="182" y="4815"/>
                  <a:pt x="182" y="4815"/>
                </a:cubicBezTo>
                <a:cubicBezTo>
                  <a:pt x="196" y="4808"/>
                  <a:pt x="210" y="4801"/>
                  <a:pt x="223" y="4788"/>
                </a:cubicBezTo>
                <a:cubicBezTo>
                  <a:pt x="230" y="4828"/>
                  <a:pt x="210" y="4835"/>
                  <a:pt x="182" y="4842"/>
                </a:cubicBezTo>
                <a:close/>
                <a:moveTo>
                  <a:pt x="182" y="3349"/>
                </a:moveTo>
                <a:lnTo>
                  <a:pt x="182" y="3349"/>
                </a:lnTo>
                <a:cubicBezTo>
                  <a:pt x="182" y="3241"/>
                  <a:pt x="182" y="3241"/>
                  <a:pt x="182" y="3241"/>
                </a:cubicBezTo>
                <a:cubicBezTo>
                  <a:pt x="196" y="3262"/>
                  <a:pt x="203" y="3275"/>
                  <a:pt x="237" y="3268"/>
                </a:cubicBezTo>
                <a:cubicBezTo>
                  <a:pt x="223" y="3289"/>
                  <a:pt x="210" y="3309"/>
                  <a:pt x="189" y="3329"/>
                </a:cubicBezTo>
                <a:cubicBezTo>
                  <a:pt x="196" y="3329"/>
                  <a:pt x="203" y="3329"/>
                  <a:pt x="210" y="3329"/>
                </a:cubicBezTo>
                <a:cubicBezTo>
                  <a:pt x="203" y="3336"/>
                  <a:pt x="196" y="3343"/>
                  <a:pt x="182" y="3349"/>
                </a:cubicBezTo>
                <a:close/>
                <a:moveTo>
                  <a:pt x="182" y="3241"/>
                </a:moveTo>
                <a:lnTo>
                  <a:pt x="182" y="3241"/>
                </a:lnTo>
                <a:cubicBezTo>
                  <a:pt x="182" y="3349"/>
                  <a:pt x="182" y="3349"/>
                  <a:pt x="182" y="3349"/>
                </a:cubicBezTo>
                <a:cubicBezTo>
                  <a:pt x="169" y="3363"/>
                  <a:pt x="142" y="3363"/>
                  <a:pt x="122" y="3370"/>
                </a:cubicBezTo>
                <a:cubicBezTo>
                  <a:pt x="122" y="3214"/>
                  <a:pt x="122" y="3214"/>
                  <a:pt x="122" y="3214"/>
                </a:cubicBezTo>
                <a:cubicBezTo>
                  <a:pt x="169" y="3201"/>
                  <a:pt x="176" y="3221"/>
                  <a:pt x="182" y="3241"/>
                </a:cubicBezTo>
                <a:close/>
                <a:moveTo>
                  <a:pt x="182" y="4815"/>
                </a:moveTo>
                <a:lnTo>
                  <a:pt x="182" y="4815"/>
                </a:lnTo>
                <a:cubicBezTo>
                  <a:pt x="182" y="4842"/>
                  <a:pt x="182" y="4842"/>
                  <a:pt x="182" y="4842"/>
                </a:cubicBezTo>
                <a:lnTo>
                  <a:pt x="176" y="4842"/>
                </a:lnTo>
                <a:cubicBezTo>
                  <a:pt x="182" y="4869"/>
                  <a:pt x="169" y="4882"/>
                  <a:pt x="155" y="4896"/>
                </a:cubicBezTo>
                <a:cubicBezTo>
                  <a:pt x="176" y="4943"/>
                  <a:pt x="155" y="5031"/>
                  <a:pt x="182" y="5071"/>
                </a:cubicBezTo>
                <a:cubicBezTo>
                  <a:pt x="155" y="5071"/>
                  <a:pt x="142" y="5058"/>
                  <a:pt x="122" y="5051"/>
                </a:cubicBezTo>
                <a:cubicBezTo>
                  <a:pt x="122" y="4936"/>
                  <a:pt x="122" y="4936"/>
                  <a:pt x="122" y="4936"/>
                </a:cubicBezTo>
                <a:cubicBezTo>
                  <a:pt x="122" y="4936"/>
                  <a:pt x="122" y="4936"/>
                  <a:pt x="128" y="4936"/>
                </a:cubicBezTo>
                <a:cubicBezTo>
                  <a:pt x="128" y="4936"/>
                  <a:pt x="128" y="4930"/>
                  <a:pt x="128" y="4923"/>
                </a:cubicBezTo>
                <a:lnTo>
                  <a:pt x="122" y="4930"/>
                </a:lnTo>
                <a:cubicBezTo>
                  <a:pt x="122" y="4828"/>
                  <a:pt x="122" y="4828"/>
                  <a:pt x="122" y="4828"/>
                </a:cubicBezTo>
                <a:cubicBezTo>
                  <a:pt x="142" y="4822"/>
                  <a:pt x="169" y="4822"/>
                  <a:pt x="182" y="4815"/>
                </a:cubicBezTo>
                <a:close/>
                <a:moveTo>
                  <a:pt x="182" y="5146"/>
                </a:moveTo>
                <a:lnTo>
                  <a:pt x="182" y="5146"/>
                </a:lnTo>
                <a:cubicBezTo>
                  <a:pt x="182" y="5976"/>
                  <a:pt x="182" y="5976"/>
                  <a:pt x="182" y="5976"/>
                </a:cubicBezTo>
                <a:cubicBezTo>
                  <a:pt x="169" y="5976"/>
                  <a:pt x="169" y="5976"/>
                  <a:pt x="169" y="5976"/>
                </a:cubicBezTo>
                <a:cubicBezTo>
                  <a:pt x="169" y="6044"/>
                  <a:pt x="169" y="6044"/>
                  <a:pt x="169" y="6044"/>
                </a:cubicBezTo>
                <a:cubicBezTo>
                  <a:pt x="176" y="6050"/>
                  <a:pt x="176" y="6050"/>
                  <a:pt x="176" y="6050"/>
                </a:cubicBezTo>
                <a:cubicBezTo>
                  <a:pt x="182" y="6044"/>
                  <a:pt x="182" y="6037"/>
                  <a:pt x="182" y="6023"/>
                </a:cubicBezTo>
                <a:cubicBezTo>
                  <a:pt x="182" y="7496"/>
                  <a:pt x="182" y="7496"/>
                  <a:pt x="182" y="7496"/>
                </a:cubicBezTo>
                <a:cubicBezTo>
                  <a:pt x="176" y="7502"/>
                  <a:pt x="162" y="7502"/>
                  <a:pt x="149" y="7496"/>
                </a:cubicBezTo>
                <a:cubicBezTo>
                  <a:pt x="142" y="7502"/>
                  <a:pt x="142" y="7502"/>
                  <a:pt x="135" y="7502"/>
                </a:cubicBezTo>
                <a:cubicBezTo>
                  <a:pt x="162" y="7550"/>
                  <a:pt x="149" y="7617"/>
                  <a:pt x="122" y="7664"/>
                </a:cubicBezTo>
                <a:cubicBezTo>
                  <a:pt x="122" y="5200"/>
                  <a:pt x="122" y="5200"/>
                  <a:pt x="122" y="5200"/>
                </a:cubicBezTo>
                <a:cubicBezTo>
                  <a:pt x="128" y="5200"/>
                  <a:pt x="135" y="5200"/>
                  <a:pt x="135" y="5206"/>
                </a:cubicBezTo>
                <a:cubicBezTo>
                  <a:pt x="149" y="5166"/>
                  <a:pt x="115" y="5146"/>
                  <a:pt x="135" y="5092"/>
                </a:cubicBezTo>
                <a:cubicBezTo>
                  <a:pt x="169" y="5092"/>
                  <a:pt x="176" y="5119"/>
                  <a:pt x="182" y="5146"/>
                </a:cubicBezTo>
                <a:close/>
                <a:moveTo>
                  <a:pt x="182" y="7712"/>
                </a:moveTo>
                <a:lnTo>
                  <a:pt x="182" y="7712"/>
                </a:lnTo>
                <a:cubicBezTo>
                  <a:pt x="182" y="7745"/>
                  <a:pt x="182" y="7745"/>
                  <a:pt x="182" y="7745"/>
                </a:cubicBezTo>
                <a:cubicBezTo>
                  <a:pt x="182" y="7745"/>
                  <a:pt x="176" y="7745"/>
                  <a:pt x="169" y="7745"/>
                </a:cubicBezTo>
                <a:cubicBezTo>
                  <a:pt x="169" y="7725"/>
                  <a:pt x="176" y="7718"/>
                  <a:pt x="182" y="7712"/>
                </a:cubicBezTo>
                <a:close/>
                <a:moveTo>
                  <a:pt x="182" y="7766"/>
                </a:moveTo>
                <a:lnTo>
                  <a:pt x="182" y="7766"/>
                </a:lnTo>
                <a:cubicBezTo>
                  <a:pt x="182" y="7806"/>
                  <a:pt x="182" y="7806"/>
                  <a:pt x="182" y="7806"/>
                </a:cubicBezTo>
                <a:cubicBezTo>
                  <a:pt x="176" y="7820"/>
                  <a:pt x="162" y="7826"/>
                  <a:pt x="155" y="7826"/>
                </a:cubicBezTo>
                <a:cubicBezTo>
                  <a:pt x="162" y="7833"/>
                  <a:pt x="176" y="7840"/>
                  <a:pt x="182" y="7840"/>
                </a:cubicBezTo>
                <a:cubicBezTo>
                  <a:pt x="182" y="8083"/>
                  <a:pt x="182" y="8083"/>
                  <a:pt x="182" y="8083"/>
                </a:cubicBezTo>
                <a:cubicBezTo>
                  <a:pt x="169" y="8083"/>
                  <a:pt x="142" y="8070"/>
                  <a:pt x="122" y="8049"/>
                </a:cubicBezTo>
                <a:cubicBezTo>
                  <a:pt x="122" y="7759"/>
                  <a:pt x="122" y="7759"/>
                  <a:pt x="122" y="7759"/>
                </a:cubicBezTo>
                <a:cubicBezTo>
                  <a:pt x="128" y="7766"/>
                  <a:pt x="128" y="7772"/>
                  <a:pt x="135" y="7786"/>
                </a:cubicBezTo>
                <a:cubicBezTo>
                  <a:pt x="155" y="7779"/>
                  <a:pt x="169" y="7772"/>
                  <a:pt x="182" y="7766"/>
                </a:cubicBezTo>
                <a:close/>
                <a:moveTo>
                  <a:pt x="182" y="8326"/>
                </a:moveTo>
                <a:lnTo>
                  <a:pt x="182" y="8326"/>
                </a:lnTo>
                <a:cubicBezTo>
                  <a:pt x="182" y="8380"/>
                  <a:pt x="182" y="8380"/>
                  <a:pt x="182" y="8380"/>
                </a:cubicBezTo>
                <a:cubicBezTo>
                  <a:pt x="169" y="8360"/>
                  <a:pt x="155" y="8340"/>
                  <a:pt x="135" y="8373"/>
                </a:cubicBezTo>
                <a:cubicBezTo>
                  <a:pt x="128" y="8373"/>
                  <a:pt x="128" y="8373"/>
                  <a:pt x="122" y="8373"/>
                </a:cubicBezTo>
                <a:cubicBezTo>
                  <a:pt x="122" y="8245"/>
                  <a:pt x="122" y="8245"/>
                  <a:pt x="122" y="8245"/>
                </a:cubicBezTo>
                <a:cubicBezTo>
                  <a:pt x="155" y="8245"/>
                  <a:pt x="162" y="8272"/>
                  <a:pt x="162" y="8299"/>
                </a:cubicBezTo>
                <a:cubicBezTo>
                  <a:pt x="162" y="8306"/>
                  <a:pt x="176" y="8313"/>
                  <a:pt x="182" y="8326"/>
                </a:cubicBezTo>
                <a:close/>
                <a:moveTo>
                  <a:pt x="182" y="8522"/>
                </a:moveTo>
                <a:lnTo>
                  <a:pt x="182" y="8522"/>
                </a:lnTo>
                <a:cubicBezTo>
                  <a:pt x="182" y="8637"/>
                  <a:pt x="182" y="8637"/>
                  <a:pt x="182" y="8637"/>
                </a:cubicBezTo>
                <a:cubicBezTo>
                  <a:pt x="162" y="8637"/>
                  <a:pt x="142" y="8637"/>
                  <a:pt x="122" y="8630"/>
                </a:cubicBezTo>
                <a:cubicBezTo>
                  <a:pt x="122" y="8481"/>
                  <a:pt x="122" y="8481"/>
                  <a:pt x="122" y="8481"/>
                </a:cubicBezTo>
                <a:cubicBezTo>
                  <a:pt x="142" y="8495"/>
                  <a:pt x="162" y="8508"/>
                  <a:pt x="182" y="8522"/>
                </a:cubicBezTo>
                <a:close/>
                <a:moveTo>
                  <a:pt x="182" y="8637"/>
                </a:moveTo>
                <a:lnTo>
                  <a:pt x="182" y="8637"/>
                </a:lnTo>
                <a:cubicBezTo>
                  <a:pt x="182" y="9211"/>
                  <a:pt x="182" y="9211"/>
                  <a:pt x="182" y="9211"/>
                </a:cubicBezTo>
                <a:lnTo>
                  <a:pt x="176" y="9211"/>
                </a:lnTo>
                <a:cubicBezTo>
                  <a:pt x="169" y="9217"/>
                  <a:pt x="169" y="9223"/>
                  <a:pt x="169" y="9230"/>
                </a:cubicBezTo>
                <a:cubicBezTo>
                  <a:pt x="176" y="9230"/>
                  <a:pt x="182" y="9230"/>
                  <a:pt x="182" y="9230"/>
                </a:cubicBezTo>
                <a:cubicBezTo>
                  <a:pt x="182" y="9676"/>
                  <a:pt x="182" y="9676"/>
                  <a:pt x="182" y="9676"/>
                </a:cubicBezTo>
                <a:cubicBezTo>
                  <a:pt x="122" y="9676"/>
                  <a:pt x="122" y="9676"/>
                  <a:pt x="122" y="9676"/>
                </a:cubicBezTo>
                <a:cubicBezTo>
                  <a:pt x="122" y="8657"/>
                  <a:pt x="122" y="8657"/>
                  <a:pt x="122" y="8657"/>
                </a:cubicBezTo>
                <a:cubicBezTo>
                  <a:pt x="135" y="8644"/>
                  <a:pt x="155" y="8637"/>
                  <a:pt x="182" y="8637"/>
                </a:cubicBezTo>
                <a:close/>
                <a:moveTo>
                  <a:pt x="122" y="2803"/>
                </a:moveTo>
                <a:lnTo>
                  <a:pt x="122" y="2803"/>
                </a:lnTo>
                <a:cubicBezTo>
                  <a:pt x="122" y="2762"/>
                  <a:pt x="122" y="2762"/>
                  <a:pt x="122" y="2762"/>
                </a:cubicBezTo>
                <a:cubicBezTo>
                  <a:pt x="135" y="2755"/>
                  <a:pt x="149" y="2748"/>
                  <a:pt x="135" y="2715"/>
                </a:cubicBezTo>
                <a:cubicBezTo>
                  <a:pt x="169" y="2728"/>
                  <a:pt x="189" y="2748"/>
                  <a:pt x="182" y="2789"/>
                </a:cubicBezTo>
                <a:cubicBezTo>
                  <a:pt x="149" y="2809"/>
                  <a:pt x="142" y="2803"/>
                  <a:pt x="122" y="2803"/>
                </a:cubicBezTo>
                <a:close/>
                <a:moveTo>
                  <a:pt x="122" y="2762"/>
                </a:moveTo>
                <a:lnTo>
                  <a:pt x="122" y="2762"/>
                </a:lnTo>
                <a:cubicBezTo>
                  <a:pt x="122" y="2803"/>
                  <a:pt x="122" y="2803"/>
                  <a:pt x="122" y="2803"/>
                </a:cubicBezTo>
                <a:cubicBezTo>
                  <a:pt x="115" y="2803"/>
                  <a:pt x="108" y="2803"/>
                  <a:pt x="101" y="2803"/>
                </a:cubicBezTo>
                <a:cubicBezTo>
                  <a:pt x="101" y="2762"/>
                  <a:pt x="101" y="2762"/>
                  <a:pt x="101" y="2762"/>
                </a:cubicBezTo>
                <a:cubicBezTo>
                  <a:pt x="108" y="2762"/>
                  <a:pt x="115" y="2762"/>
                  <a:pt x="122" y="2762"/>
                </a:cubicBezTo>
                <a:close/>
                <a:moveTo>
                  <a:pt x="122" y="3214"/>
                </a:moveTo>
                <a:lnTo>
                  <a:pt x="122" y="3214"/>
                </a:lnTo>
                <a:cubicBezTo>
                  <a:pt x="122" y="3370"/>
                  <a:pt x="122" y="3370"/>
                  <a:pt x="122" y="3370"/>
                </a:cubicBezTo>
                <a:cubicBezTo>
                  <a:pt x="115" y="3370"/>
                  <a:pt x="108" y="3370"/>
                  <a:pt x="101" y="3376"/>
                </a:cubicBezTo>
                <a:cubicBezTo>
                  <a:pt x="101" y="3302"/>
                  <a:pt x="101" y="3302"/>
                  <a:pt x="101" y="3302"/>
                </a:cubicBezTo>
                <a:cubicBezTo>
                  <a:pt x="108" y="3295"/>
                  <a:pt x="115" y="3289"/>
                  <a:pt x="101" y="3282"/>
                </a:cubicBezTo>
                <a:cubicBezTo>
                  <a:pt x="101" y="3262"/>
                  <a:pt x="101" y="3262"/>
                  <a:pt x="101" y="3262"/>
                </a:cubicBezTo>
                <a:cubicBezTo>
                  <a:pt x="101" y="3255"/>
                  <a:pt x="108" y="3255"/>
                  <a:pt x="108" y="3255"/>
                </a:cubicBezTo>
                <a:cubicBezTo>
                  <a:pt x="108" y="3248"/>
                  <a:pt x="108" y="3235"/>
                  <a:pt x="115" y="3221"/>
                </a:cubicBezTo>
                <a:cubicBezTo>
                  <a:pt x="115" y="3214"/>
                  <a:pt x="122" y="3214"/>
                  <a:pt x="122" y="3214"/>
                </a:cubicBezTo>
                <a:close/>
                <a:moveTo>
                  <a:pt x="122" y="4828"/>
                </a:moveTo>
                <a:lnTo>
                  <a:pt x="122" y="4828"/>
                </a:lnTo>
                <a:cubicBezTo>
                  <a:pt x="122" y="4930"/>
                  <a:pt x="122" y="4930"/>
                  <a:pt x="122" y="4930"/>
                </a:cubicBezTo>
                <a:cubicBezTo>
                  <a:pt x="122" y="4936"/>
                  <a:pt x="122" y="4936"/>
                  <a:pt x="115" y="4936"/>
                </a:cubicBezTo>
                <a:cubicBezTo>
                  <a:pt x="122" y="4936"/>
                  <a:pt x="122" y="4936"/>
                  <a:pt x="122" y="4936"/>
                </a:cubicBezTo>
                <a:cubicBezTo>
                  <a:pt x="122" y="5051"/>
                  <a:pt x="122" y="5051"/>
                  <a:pt x="122" y="5051"/>
                </a:cubicBezTo>
                <a:cubicBezTo>
                  <a:pt x="115" y="5051"/>
                  <a:pt x="108" y="5044"/>
                  <a:pt x="101" y="5044"/>
                </a:cubicBezTo>
                <a:cubicBezTo>
                  <a:pt x="101" y="5024"/>
                  <a:pt x="101" y="5024"/>
                  <a:pt x="101" y="5024"/>
                </a:cubicBezTo>
                <a:cubicBezTo>
                  <a:pt x="115" y="5004"/>
                  <a:pt x="115" y="4984"/>
                  <a:pt x="122" y="4970"/>
                </a:cubicBezTo>
                <a:cubicBezTo>
                  <a:pt x="115" y="4977"/>
                  <a:pt x="108" y="4977"/>
                  <a:pt x="101" y="4977"/>
                </a:cubicBezTo>
                <a:cubicBezTo>
                  <a:pt x="101" y="4984"/>
                  <a:pt x="101" y="4984"/>
                  <a:pt x="101" y="4984"/>
                </a:cubicBezTo>
                <a:cubicBezTo>
                  <a:pt x="101" y="4828"/>
                  <a:pt x="101" y="4828"/>
                  <a:pt x="101" y="4828"/>
                </a:cubicBezTo>
                <a:cubicBezTo>
                  <a:pt x="108" y="4828"/>
                  <a:pt x="115" y="4828"/>
                  <a:pt x="122" y="4828"/>
                </a:cubicBezTo>
                <a:close/>
                <a:moveTo>
                  <a:pt x="122" y="5200"/>
                </a:moveTo>
                <a:lnTo>
                  <a:pt x="122" y="5200"/>
                </a:lnTo>
                <a:cubicBezTo>
                  <a:pt x="122" y="7664"/>
                  <a:pt x="122" y="7664"/>
                  <a:pt x="122" y="7664"/>
                </a:cubicBezTo>
                <a:cubicBezTo>
                  <a:pt x="115" y="7678"/>
                  <a:pt x="108" y="7685"/>
                  <a:pt x="101" y="7691"/>
                </a:cubicBezTo>
                <a:cubicBezTo>
                  <a:pt x="101" y="6557"/>
                  <a:pt x="101" y="6557"/>
                  <a:pt x="101" y="6557"/>
                </a:cubicBezTo>
                <a:cubicBezTo>
                  <a:pt x="108" y="6557"/>
                  <a:pt x="115" y="6564"/>
                  <a:pt x="122" y="6564"/>
                </a:cubicBezTo>
                <a:cubicBezTo>
                  <a:pt x="122" y="6543"/>
                  <a:pt x="115" y="6537"/>
                  <a:pt x="108" y="6523"/>
                </a:cubicBezTo>
                <a:lnTo>
                  <a:pt x="101" y="6523"/>
                </a:lnTo>
                <a:cubicBezTo>
                  <a:pt x="101" y="5186"/>
                  <a:pt x="101" y="5186"/>
                  <a:pt x="101" y="5186"/>
                </a:cubicBezTo>
                <a:cubicBezTo>
                  <a:pt x="108" y="5193"/>
                  <a:pt x="115" y="5193"/>
                  <a:pt x="122" y="5200"/>
                </a:cubicBezTo>
                <a:close/>
                <a:moveTo>
                  <a:pt x="122" y="7759"/>
                </a:moveTo>
                <a:lnTo>
                  <a:pt x="122" y="7759"/>
                </a:lnTo>
                <a:cubicBezTo>
                  <a:pt x="122" y="8049"/>
                  <a:pt x="122" y="8049"/>
                  <a:pt x="122" y="8049"/>
                </a:cubicBezTo>
                <a:lnTo>
                  <a:pt x="122" y="8043"/>
                </a:lnTo>
                <a:cubicBezTo>
                  <a:pt x="108" y="8043"/>
                  <a:pt x="101" y="8049"/>
                  <a:pt x="101" y="8049"/>
                </a:cubicBezTo>
                <a:cubicBezTo>
                  <a:pt x="101" y="8016"/>
                  <a:pt x="101" y="8016"/>
                  <a:pt x="101" y="8016"/>
                </a:cubicBezTo>
                <a:cubicBezTo>
                  <a:pt x="122" y="8016"/>
                  <a:pt x="122" y="8016"/>
                  <a:pt x="122" y="8016"/>
                </a:cubicBezTo>
                <a:cubicBezTo>
                  <a:pt x="122" y="7921"/>
                  <a:pt x="122" y="7921"/>
                  <a:pt x="122" y="7921"/>
                </a:cubicBezTo>
                <a:cubicBezTo>
                  <a:pt x="108" y="7921"/>
                  <a:pt x="108" y="7921"/>
                  <a:pt x="101" y="7928"/>
                </a:cubicBezTo>
                <a:cubicBezTo>
                  <a:pt x="101" y="7718"/>
                  <a:pt x="101" y="7718"/>
                  <a:pt x="101" y="7718"/>
                </a:cubicBezTo>
                <a:cubicBezTo>
                  <a:pt x="108" y="7732"/>
                  <a:pt x="115" y="7745"/>
                  <a:pt x="122" y="7759"/>
                </a:cubicBezTo>
                <a:close/>
                <a:moveTo>
                  <a:pt x="122" y="8245"/>
                </a:moveTo>
                <a:lnTo>
                  <a:pt x="122" y="8245"/>
                </a:lnTo>
                <a:cubicBezTo>
                  <a:pt x="122" y="8373"/>
                  <a:pt x="122" y="8373"/>
                  <a:pt x="122" y="8373"/>
                </a:cubicBezTo>
                <a:cubicBezTo>
                  <a:pt x="88" y="8360"/>
                  <a:pt x="122" y="8279"/>
                  <a:pt x="115" y="8252"/>
                </a:cubicBezTo>
                <a:cubicBezTo>
                  <a:pt x="115" y="8245"/>
                  <a:pt x="122" y="8245"/>
                  <a:pt x="122" y="8245"/>
                </a:cubicBezTo>
                <a:close/>
                <a:moveTo>
                  <a:pt x="122" y="8481"/>
                </a:moveTo>
                <a:lnTo>
                  <a:pt x="122" y="8481"/>
                </a:lnTo>
                <a:cubicBezTo>
                  <a:pt x="122" y="8630"/>
                  <a:pt x="122" y="8630"/>
                  <a:pt x="122" y="8630"/>
                </a:cubicBezTo>
                <a:cubicBezTo>
                  <a:pt x="115" y="8630"/>
                  <a:pt x="108" y="8630"/>
                  <a:pt x="101" y="8630"/>
                </a:cubicBezTo>
                <a:cubicBezTo>
                  <a:pt x="101" y="8468"/>
                  <a:pt x="101" y="8468"/>
                  <a:pt x="101" y="8468"/>
                </a:cubicBezTo>
                <a:cubicBezTo>
                  <a:pt x="108" y="8475"/>
                  <a:pt x="115" y="8481"/>
                  <a:pt x="122" y="8481"/>
                </a:cubicBezTo>
                <a:close/>
                <a:moveTo>
                  <a:pt x="122" y="8657"/>
                </a:moveTo>
                <a:lnTo>
                  <a:pt x="122" y="8657"/>
                </a:lnTo>
                <a:cubicBezTo>
                  <a:pt x="122" y="9676"/>
                  <a:pt x="122" y="9676"/>
                  <a:pt x="122" y="9676"/>
                </a:cubicBezTo>
                <a:cubicBezTo>
                  <a:pt x="101" y="9676"/>
                  <a:pt x="101" y="9676"/>
                  <a:pt x="101" y="9676"/>
                </a:cubicBezTo>
                <a:cubicBezTo>
                  <a:pt x="101" y="9230"/>
                  <a:pt x="101" y="9230"/>
                  <a:pt x="101" y="9230"/>
                </a:cubicBezTo>
                <a:cubicBezTo>
                  <a:pt x="108" y="9230"/>
                  <a:pt x="115" y="9230"/>
                  <a:pt x="122" y="9230"/>
                </a:cubicBezTo>
                <a:cubicBezTo>
                  <a:pt x="122" y="9223"/>
                  <a:pt x="122" y="9211"/>
                  <a:pt x="122" y="9197"/>
                </a:cubicBezTo>
                <a:cubicBezTo>
                  <a:pt x="115" y="9197"/>
                  <a:pt x="108" y="9197"/>
                  <a:pt x="101" y="9190"/>
                </a:cubicBezTo>
                <a:cubicBezTo>
                  <a:pt x="101" y="8677"/>
                  <a:pt x="101" y="8677"/>
                  <a:pt x="101" y="8677"/>
                </a:cubicBezTo>
                <a:cubicBezTo>
                  <a:pt x="108" y="8671"/>
                  <a:pt x="115" y="8664"/>
                  <a:pt x="122" y="8657"/>
                </a:cubicBezTo>
                <a:close/>
                <a:moveTo>
                  <a:pt x="101" y="3883"/>
                </a:moveTo>
                <a:lnTo>
                  <a:pt x="101" y="3883"/>
                </a:lnTo>
                <a:cubicBezTo>
                  <a:pt x="101" y="3869"/>
                  <a:pt x="101" y="3869"/>
                  <a:pt x="101" y="3869"/>
                </a:cubicBezTo>
                <a:cubicBezTo>
                  <a:pt x="101" y="3876"/>
                  <a:pt x="108" y="3876"/>
                  <a:pt x="115" y="3883"/>
                </a:cubicBezTo>
                <a:cubicBezTo>
                  <a:pt x="108" y="3883"/>
                  <a:pt x="101" y="3883"/>
                  <a:pt x="101" y="3883"/>
                </a:cubicBezTo>
                <a:close/>
                <a:moveTo>
                  <a:pt x="101" y="2762"/>
                </a:moveTo>
                <a:lnTo>
                  <a:pt x="101" y="2762"/>
                </a:lnTo>
                <a:cubicBezTo>
                  <a:pt x="101" y="2803"/>
                  <a:pt x="101" y="2803"/>
                  <a:pt x="101" y="2803"/>
                </a:cubicBezTo>
                <a:cubicBezTo>
                  <a:pt x="88" y="2803"/>
                  <a:pt x="74" y="2809"/>
                  <a:pt x="61" y="2816"/>
                </a:cubicBezTo>
                <a:cubicBezTo>
                  <a:pt x="41" y="2769"/>
                  <a:pt x="68" y="2769"/>
                  <a:pt x="101" y="2762"/>
                </a:cubicBezTo>
                <a:close/>
                <a:moveTo>
                  <a:pt x="101" y="3262"/>
                </a:moveTo>
                <a:lnTo>
                  <a:pt x="101" y="3262"/>
                </a:lnTo>
                <a:cubicBezTo>
                  <a:pt x="101" y="3282"/>
                  <a:pt x="101" y="3282"/>
                  <a:pt x="101" y="3282"/>
                </a:cubicBezTo>
                <a:cubicBezTo>
                  <a:pt x="95" y="3282"/>
                  <a:pt x="88" y="3282"/>
                  <a:pt x="88" y="3275"/>
                </a:cubicBezTo>
                <a:cubicBezTo>
                  <a:pt x="88" y="3268"/>
                  <a:pt x="95" y="3262"/>
                  <a:pt x="101" y="3262"/>
                </a:cubicBezTo>
                <a:close/>
                <a:moveTo>
                  <a:pt x="101" y="3302"/>
                </a:moveTo>
                <a:lnTo>
                  <a:pt x="101" y="3302"/>
                </a:lnTo>
                <a:cubicBezTo>
                  <a:pt x="101" y="3376"/>
                  <a:pt x="101" y="3376"/>
                  <a:pt x="101" y="3376"/>
                </a:cubicBezTo>
                <a:cubicBezTo>
                  <a:pt x="95" y="3376"/>
                  <a:pt x="88" y="3376"/>
                  <a:pt x="88" y="3376"/>
                </a:cubicBezTo>
                <a:cubicBezTo>
                  <a:pt x="68" y="3349"/>
                  <a:pt x="88" y="3322"/>
                  <a:pt x="101" y="3302"/>
                </a:cubicBezTo>
                <a:close/>
                <a:moveTo>
                  <a:pt x="101" y="3869"/>
                </a:moveTo>
                <a:lnTo>
                  <a:pt x="101" y="3869"/>
                </a:lnTo>
                <a:cubicBezTo>
                  <a:pt x="101" y="3883"/>
                  <a:pt x="101" y="3883"/>
                  <a:pt x="101" y="3883"/>
                </a:cubicBezTo>
                <a:cubicBezTo>
                  <a:pt x="74" y="3883"/>
                  <a:pt x="47" y="3876"/>
                  <a:pt x="27" y="3869"/>
                </a:cubicBezTo>
                <a:cubicBezTo>
                  <a:pt x="27" y="3768"/>
                  <a:pt x="27" y="3768"/>
                  <a:pt x="27" y="3768"/>
                </a:cubicBezTo>
                <a:cubicBezTo>
                  <a:pt x="47" y="3802"/>
                  <a:pt x="74" y="3836"/>
                  <a:pt x="101" y="3869"/>
                </a:cubicBezTo>
                <a:close/>
                <a:moveTo>
                  <a:pt x="101" y="4828"/>
                </a:moveTo>
                <a:lnTo>
                  <a:pt x="101" y="4828"/>
                </a:lnTo>
                <a:cubicBezTo>
                  <a:pt x="101" y="4984"/>
                  <a:pt x="101" y="4984"/>
                  <a:pt x="101" y="4984"/>
                </a:cubicBezTo>
                <a:cubicBezTo>
                  <a:pt x="101" y="4984"/>
                  <a:pt x="95" y="4984"/>
                  <a:pt x="95" y="4990"/>
                </a:cubicBezTo>
                <a:cubicBezTo>
                  <a:pt x="74" y="4984"/>
                  <a:pt x="47" y="4977"/>
                  <a:pt x="27" y="4970"/>
                </a:cubicBezTo>
                <a:cubicBezTo>
                  <a:pt x="27" y="4822"/>
                  <a:pt x="27" y="4822"/>
                  <a:pt x="27" y="4822"/>
                </a:cubicBezTo>
                <a:cubicBezTo>
                  <a:pt x="47" y="4828"/>
                  <a:pt x="74" y="4828"/>
                  <a:pt x="101" y="4828"/>
                </a:cubicBezTo>
                <a:close/>
                <a:moveTo>
                  <a:pt x="101" y="5024"/>
                </a:moveTo>
                <a:lnTo>
                  <a:pt x="101" y="5024"/>
                </a:lnTo>
                <a:cubicBezTo>
                  <a:pt x="101" y="5044"/>
                  <a:pt x="101" y="5044"/>
                  <a:pt x="101" y="5044"/>
                </a:cubicBezTo>
                <a:cubicBezTo>
                  <a:pt x="95" y="5044"/>
                  <a:pt x="88" y="5044"/>
                  <a:pt x="88" y="5044"/>
                </a:cubicBezTo>
                <a:cubicBezTo>
                  <a:pt x="95" y="5038"/>
                  <a:pt x="95" y="5031"/>
                  <a:pt x="101" y="5024"/>
                </a:cubicBezTo>
                <a:close/>
                <a:moveTo>
                  <a:pt x="101" y="5186"/>
                </a:moveTo>
                <a:lnTo>
                  <a:pt x="101" y="5186"/>
                </a:lnTo>
                <a:cubicBezTo>
                  <a:pt x="101" y="6523"/>
                  <a:pt x="101" y="6523"/>
                  <a:pt x="101" y="6523"/>
                </a:cubicBezTo>
                <a:cubicBezTo>
                  <a:pt x="95" y="6523"/>
                  <a:pt x="81" y="6523"/>
                  <a:pt x="74" y="6523"/>
                </a:cubicBezTo>
                <a:cubicBezTo>
                  <a:pt x="61" y="6530"/>
                  <a:pt x="41" y="6537"/>
                  <a:pt x="27" y="6537"/>
                </a:cubicBezTo>
                <a:cubicBezTo>
                  <a:pt x="27" y="5315"/>
                  <a:pt x="27" y="5315"/>
                  <a:pt x="27" y="5315"/>
                </a:cubicBezTo>
                <a:cubicBezTo>
                  <a:pt x="27" y="5308"/>
                  <a:pt x="34" y="5308"/>
                  <a:pt x="41" y="5301"/>
                </a:cubicBezTo>
                <a:cubicBezTo>
                  <a:pt x="34" y="5301"/>
                  <a:pt x="27" y="5301"/>
                  <a:pt x="27" y="5301"/>
                </a:cubicBezTo>
                <a:cubicBezTo>
                  <a:pt x="27" y="5186"/>
                  <a:pt x="27" y="5186"/>
                  <a:pt x="27" y="5186"/>
                </a:cubicBezTo>
                <a:cubicBezTo>
                  <a:pt x="54" y="5179"/>
                  <a:pt x="81" y="5179"/>
                  <a:pt x="101" y="5186"/>
                </a:cubicBezTo>
                <a:close/>
                <a:moveTo>
                  <a:pt x="101" y="6557"/>
                </a:moveTo>
                <a:lnTo>
                  <a:pt x="101" y="6557"/>
                </a:lnTo>
                <a:cubicBezTo>
                  <a:pt x="101" y="7691"/>
                  <a:pt x="101" y="7691"/>
                  <a:pt x="101" y="7691"/>
                </a:cubicBezTo>
                <a:cubicBezTo>
                  <a:pt x="95" y="7698"/>
                  <a:pt x="88" y="7698"/>
                  <a:pt x="88" y="7705"/>
                </a:cubicBezTo>
                <a:cubicBezTo>
                  <a:pt x="88" y="7712"/>
                  <a:pt x="95" y="7712"/>
                  <a:pt x="101" y="7718"/>
                </a:cubicBezTo>
                <a:cubicBezTo>
                  <a:pt x="101" y="7928"/>
                  <a:pt x="101" y="7928"/>
                  <a:pt x="101" y="7928"/>
                </a:cubicBezTo>
                <a:cubicBezTo>
                  <a:pt x="95" y="7928"/>
                  <a:pt x="88" y="7935"/>
                  <a:pt x="81" y="7941"/>
                </a:cubicBezTo>
                <a:cubicBezTo>
                  <a:pt x="88" y="7955"/>
                  <a:pt x="88" y="7982"/>
                  <a:pt x="101" y="8016"/>
                </a:cubicBezTo>
                <a:cubicBezTo>
                  <a:pt x="101" y="8049"/>
                  <a:pt x="101" y="8049"/>
                  <a:pt x="101" y="8049"/>
                </a:cubicBezTo>
                <a:cubicBezTo>
                  <a:pt x="74" y="8076"/>
                  <a:pt x="108" y="8157"/>
                  <a:pt x="95" y="8191"/>
                </a:cubicBezTo>
                <a:cubicBezTo>
                  <a:pt x="68" y="8178"/>
                  <a:pt x="47" y="8164"/>
                  <a:pt x="27" y="8157"/>
                </a:cubicBezTo>
                <a:cubicBezTo>
                  <a:pt x="27" y="8090"/>
                  <a:pt x="27" y="8090"/>
                  <a:pt x="27" y="8090"/>
                </a:cubicBezTo>
                <a:cubicBezTo>
                  <a:pt x="34" y="8097"/>
                  <a:pt x="47" y="8097"/>
                  <a:pt x="68" y="8090"/>
                </a:cubicBezTo>
                <a:cubicBezTo>
                  <a:pt x="74" y="8056"/>
                  <a:pt x="54" y="8049"/>
                  <a:pt x="34" y="8036"/>
                </a:cubicBezTo>
                <a:cubicBezTo>
                  <a:pt x="27" y="8036"/>
                  <a:pt x="27" y="8043"/>
                  <a:pt x="27" y="8049"/>
                </a:cubicBezTo>
                <a:cubicBezTo>
                  <a:pt x="27" y="8043"/>
                  <a:pt x="27" y="8043"/>
                  <a:pt x="27" y="8043"/>
                </a:cubicBezTo>
                <a:cubicBezTo>
                  <a:pt x="27" y="6895"/>
                  <a:pt x="27" y="6895"/>
                  <a:pt x="27" y="6895"/>
                </a:cubicBezTo>
                <a:cubicBezTo>
                  <a:pt x="27" y="6577"/>
                  <a:pt x="27" y="6577"/>
                  <a:pt x="27" y="6577"/>
                </a:cubicBezTo>
                <a:cubicBezTo>
                  <a:pt x="41" y="6557"/>
                  <a:pt x="68" y="6550"/>
                  <a:pt x="101" y="6557"/>
                </a:cubicBezTo>
                <a:close/>
                <a:moveTo>
                  <a:pt x="101" y="8468"/>
                </a:moveTo>
                <a:lnTo>
                  <a:pt x="101" y="8468"/>
                </a:lnTo>
                <a:cubicBezTo>
                  <a:pt x="101" y="8630"/>
                  <a:pt x="101" y="8630"/>
                  <a:pt x="101" y="8630"/>
                </a:cubicBezTo>
                <a:cubicBezTo>
                  <a:pt x="95" y="8630"/>
                  <a:pt x="88" y="8630"/>
                  <a:pt x="88" y="8630"/>
                </a:cubicBezTo>
                <a:cubicBezTo>
                  <a:pt x="81" y="8603"/>
                  <a:pt x="68" y="8576"/>
                  <a:pt x="47" y="8556"/>
                </a:cubicBezTo>
                <a:cubicBezTo>
                  <a:pt x="41" y="8569"/>
                  <a:pt x="34" y="8576"/>
                  <a:pt x="27" y="8589"/>
                </a:cubicBezTo>
                <a:cubicBezTo>
                  <a:pt x="27" y="8542"/>
                  <a:pt x="27" y="8542"/>
                  <a:pt x="27" y="8542"/>
                </a:cubicBezTo>
                <a:cubicBezTo>
                  <a:pt x="27" y="8542"/>
                  <a:pt x="27" y="8542"/>
                  <a:pt x="27" y="8535"/>
                </a:cubicBezTo>
                <a:cubicBezTo>
                  <a:pt x="27" y="8421"/>
                  <a:pt x="27" y="8421"/>
                  <a:pt x="27" y="8421"/>
                </a:cubicBezTo>
                <a:cubicBezTo>
                  <a:pt x="27" y="8427"/>
                  <a:pt x="34" y="8427"/>
                  <a:pt x="41" y="8434"/>
                </a:cubicBezTo>
                <a:cubicBezTo>
                  <a:pt x="34" y="8427"/>
                  <a:pt x="34" y="8421"/>
                  <a:pt x="34" y="8407"/>
                </a:cubicBezTo>
                <a:cubicBezTo>
                  <a:pt x="61" y="8407"/>
                  <a:pt x="74" y="8434"/>
                  <a:pt x="81" y="8461"/>
                </a:cubicBezTo>
                <a:cubicBezTo>
                  <a:pt x="88" y="8461"/>
                  <a:pt x="95" y="8468"/>
                  <a:pt x="101" y="8468"/>
                </a:cubicBezTo>
                <a:close/>
                <a:moveTo>
                  <a:pt x="101" y="8677"/>
                </a:moveTo>
                <a:lnTo>
                  <a:pt x="101" y="8677"/>
                </a:lnTo>
                <a:cubicBezTo>
                  <a:pt x="101" y="9190"/>
                  <a:pt x="101" y="9190"/>
                  <a:pt x="101" y="9190"/>
                </a:cubicBezTo>
                <a:cubicBezTo>
                  <a:pt x="74" y="9184"/>
                  <a:pt x="47" y="9170"/>
                  <a:pt x="27" y="9184"/>
                </a:cubicBezTo>
                <a:cubicBezTo>
                  <a:pt x="27" y="8704"/>
                  <a:pt x="27" y="8704"/>
                  <a:pt x="27" y="8704"/>
                </a:cubicBezTo>
                <a:cubicBezTo>
                  <a:pt x="34" y="8704"/>
                  <a:pt x="34" y="8704"/>
                  <a:pt x="34" y="8704"/>
                </a:cubicBezTo>
                <a:cubicBezTo>
                  <a:pt x="34" y="8704"/>
                  <a:pt x="34" y="8698"/>
                  <a:pt x="34" y="8691"/>
                </a:cubicBezTo>
                <a:cubicBezTo>
                  <a:pt x="27" y="8684"/>
                  <a:pt x="27" y="8677"/>
                  <a:pt x="27" y="8671"/>
                </a:cubicBezTo>
                <a:cubicBezTo>
                  <a:pt x="27" y="8671"/>
                  <a:pt x="34" y="8691"/>
                  <a:pt x="47" y="8704"/>
                </a:cubicBezTo>
                <a:cubicBezTo>
                  <a:pt x="61" y="8704"/>
                  <a:pt x="74" y="8704"/>
                  <a:pt x="81" y="8704"/>
                </a:cubicBezTo>
                <a:cubicBezTo>
                  <a:pt x="88" y="8698"/>
                  <a:pt x="95" y="8684"/>
                  <a:pt x="101" y="8677"/>
                </a:cubicBezTo>
                <a:close/>
                <a:moveTo>
                  <a:pt x="101" y="9230"/>
                </a:moveTo>
                <a:lnTo>
                  <a:pt x="101" y="9230"/>
                </a:lnTo>
                <a:cubicBezTo>
                  <a:pt x="101" y="9676"/>
                  <a:pt x="101" y="9676"/>
                  <a:pt x="101" y="9676"/>
                </a:cubicBezTo>
                <a:cubicBezTo>
                  <a:pt x="27" y="9676"/>
                  <a:pt x="27" y="9676"/>
                  <a:pt x="27" y="9676"/>
                </a:cubicBezTo>
                <a:cubicBezTo>
                  <a:pt x="27" y="9211"/>
                  <a:pt x="27" y="9211"/>
                  <a:pt x="27" y="9211"/>
                </a:cubicBezTo>
                <a:cubicBezTo>
                  <a:pt x="47" y="9217"/>
                  <a:pt x="74" y="9223"/>
                  <a:pt x="101" y="9230"/>
                </a:cubicBezTo>
                <a:close/>
                <a:moveTo>
                  <a:pt x="27" y="4741"/>
                </a:moveTo>
                <a:lnTo>
                  <a:pt x="27" y="4741"/>
                </a:lnTo>
                <a:cubicBezTo>
                  <a:pt x="27" y="4653"/>
                  <a:pt x="27" y="4653"/>
                  <a:pt x="27" y="4653"/>
                </a:cubicBezTo>
                <a:cubicBezTo>
                  <a:pt x="47" y="4666"/>
                  <a:pt x="68" y="4680"/>
                  <a:pt x="74" y="4693"/>
                </a:cubicBezTo>
                <a:cubicBezTo>
                  <a:pt x="68" y="4727"/>
                  <a:pt x="47" y="4741"/>
                  <a:pt x="27" y="4741"/>
                </a:cubicBezTo>
                <a:close/>
                <a:moveTo>
                  <a:pt x="27" y="4193"/>
                </a:moveTo>
                <a:lnTo>
                  <a:pt x="27" y="4193"/>
                </a:lnTo>
                <a:cubicBezTo>
                  <a:pt x="27" y="4099"/>
                  <a:pt x="27" y="4099"/>
                  <a:pt x="27" y="4099"/>
                </a:cubicBezTo>
                <a:cubicBezTo>
                  <a:pt x="68" y="4106"/>
                  <a:pt x="41" y="4180"/>
                  <a:pt x="95" y="4173"/>
                </a:cubicBezTo>
                <a:cubicBezTo>
                  <a:pt x="81" y="4207"/>
                  <a:pt x="47" y="4207"/>
                  <a:pt x="27" y="4193"/>
                </a:cubicBezTo>
                <a:close/>
                <a:moveTo>
                  <a:pt x="27" y="3046"/>
                </a:moveTo>
                <a:lnTo>
                  <a:pt x="27" y="3046"/>
                </a:lnTo>
                <a:cubicBezTo>
                  <a:pt x="27" y="3025"/>
                  <a:pt x="27" y="3025"/>
                  <a:pt x="27" y="3025"/>
                </a:cubicBezTo>
                <a:cubicBezTo>
                  <a:pt x="34" y="3019"/>
                  <a:pt x="41" y="3012"/>
                  <a:pt x="47" y="3012"/>
                </a:cubicBezTo>
                <a:cubicBezTo>
                  <a:pt x="41" y="3025"/>
                  <a:pt x="34" y="3039"/>
                  <a:pt x="27" y="3046"/>
                </a:cubicBezTo>
                <a:close/>
                <a:moveTo>
                  <a:pt x="27" y="3025"/>
                </a:moveTo>
                <a:lnTo>
                  <a:pt x="27" y="3025"/>
                </a:lnTo>
                <a:cubicBezTo>
                  <a:pt x="27" y="3046"/>
                  <a:pt x="27" y="3046"/>
                  <a:pt x="27" y="3046"/>
                </a:cubicBezTo>
                <a:cubicBezTo>
                  <a:pt x="20" y="3059"/>
                  <a:pt x="7" y="3073"/>
                  <a:pt x="0" y="3079"/>
                </a:cubicBezTo>
                <a:cubicBezTo>
                  <a:pt x="0" y="3032"/>
                  <a:pt x="0" y="3032"/>
                  <a:pt x="0" y="3032"/>
                </a:cubicBezTo>
                <a:cubicBezTo>
                  <a:pt x="7" y="3032"/>
                  <a:pt x="14" y="3025"/>
                  <a:pt x="27" y="3025"/>
                </a:cubicBezTo>
                <a:close/>
                <a:moveTo>
                  <a:pt x="27" y="3768"/>
                </a:moveTo>
                <a:lnTo>
                  <a:pt x="27" y="3768"/>
                </a:lnTo>
                <a:cubicBezTo>
                  <a:pt x="27" y="3869"/>
                  <a:pt x="27" y="3869"/>
                  <a:pt x="27" y="3869"/>
                </a:cubicBezTo>
                <a:cubicBezTo>
                  <a:pt x="14" y="3863"/>
                  <a:pt x="7" y="3863"/>
                  <a:pt x="0" y="3863"/>
                </a:cubicBezTo>
                <a:cubicBezTo>
                  <a:pt x="0" y="3734"/>
                  <a:pt x="0" y="3734"/>
                  <a:pt x="0" y="3734"/>
                </a:cubicBezTo>
                <a:cubicBezTo>
                  <a:pt x="7" y="3748"/>
                  <a:pt x="14" y="3755"/>
                  <a:pt x="27" y="3768"/>
                </a:cubicBezTo>
                <a:close/>
                <a:moveTo>
                  <a:pt x="27" y="4099"/>
                </a:moveTo>
                <a:lnTo>
                  <a:pt x="27" y="4099"/>
                </a:lnTo>
                <a:cubicBezTo>
                  <a:pt x="27" y="4193"/>
                  <a:pt x="27" y="4193"/>
                  <a:pt x="27" y="4193"/>
                </a:cubicBezTo>
                <a:cubicBezTo>
                  <a:pt x="14" y="4187"/>
                  <a:pt x="7" y="4180"/>
                  <a:pt x="0" y="4166"/>
                </a:cubicBezTo>
                <a:cubicBezTo>
                  <a:pt x="0" y="4099"/>
                  <a:pt x="0" y="4099"/>
                  <a:pt x="0" y="4099"/>
                </a:cubicBezTo>
                <a:cubicBezTo>
                  <a:pt x="14" y="4099"/>
                  <a:pt x="20" y="4099"/>
                  <a:pt x="27" y="4099"/>
                </a:cubicBezTo>
                <a:close/>
                <a:moveTo>
                  <a:pt x="27" y="4653"/>
                </a:moveTo>
                <a:lnTo>
                  <a:pt x="27" y="4653"/>
                </a:lnTo>
                <a:cubicBezTo>
                  <a:pt x="27" y="4741"/>
                  <a:pt x="27" y="4741"/>
                  <a:pt x="27" y="4741"/>
                </a:cubicBezTo>
                <a:cubicBezTo>
                  <a:pt x="20" y="4741"/>
                  <a:pt x="7" y="4741"/>
                  <a:pt x="0" y="4741"/>
                </a:cubicBezTo>
                <a:cubicBezTo>
                  <a:pt x="0" y="4646"/>
                  <a:pt x="0" y="4646"/>
                  <a:pt x="0" y="4646"/>
                </a:cubicBezTo>
                <a:cubicBezTo>
                  <a:pt x="7" y="4653"/>
                  <a:pt x="20" y="4653"/>
                  <a:pt x="27" y="4653"/>
                </a:cubicBezTo>
                <a:close/>
                <a:moveTo>
                  <a:pt x="27" y="4822"/>
                </a:moveTo>
                <a:lnTo>
                  <a:pt x="27" y="4822"/>
                </a:lnTo>
                <a:cubicBezTo>
                  <a:pt x="27" y="4970"/>
                  <a:pt x="27" y="4970"/>
                  <a:pt x="27" y="4970"/>
                </a:cubicBezTo>
                <a:cubicBezTo>
                  <a:pt x="0" y="4963"/>
                  <a:pt x="0" y="4963"/>
                  <a:pt x="0" y="4963"/>
                </a:cubicBezTo>
                <a:cubicBezTo>
                  <a:pt x="0" y="4815"/>
                  <a:pt x="0" y="4815"/>
                  <a:pt x="0" y="4815"/>
                </a:cubicBezTo>
                <a:cubicBezTo>
                  <a:pt x="7" y="4815"/>
                  <a:pt x="14" y="4822"/>
                  <a:pt x="27" y="4822"/>
                </a:cubicBezTo>
                <a:close/>
                <a:moveTo>
                  <a:pt x="27" y="5186"/>
                </a:moveTo>
                <a:lnTo>
                  <a:pt x="27" y="5186"/>
                </a:lnTo>
                <a:cubicBezTo>
                  <a:pt x="27" y="5301"/>
                  <a:pt x="27" y="5301"/>
                  <a:pt x="27" y="5301"/>
                </a:cubicBezTo>
                <a:cubicBezTo>
                  <a:pt x="20" y="5301"/>
                  <a:pt x="14" y="5294"/>
                  <a:pt x="14" y="5294"/>
                </a:cubicBezTo>
                <a:cubicBezTo>
                  <a:pt x="7" y="5294"/>
                  <a:pt x="7" y="5301"/>
                  <a:pt x="0" y="5301"/>
                </a:cubicBezTo>
                <a:cubicBezTo>
                  <a:pt x="0" y="5186"/>
                  <a:pt x="0" y="5186"/>
                  <a:pt x="0" y="5186"/>
                </a:cubicBezTo>
                <a:cubicBezTo>
                  <a:pt x="20" y="5186"/>
                  <a:pt x="20" y="5186"/>
                  <a:pt x="20" y="5186"/>
                </a:cubicBezTo>
                <a:cubicBezTo>
                  <a:pt x="27" y="5186"/>
                  <a:pt x="27" y="5186"/>
                  <a:pt x="27" y="5186"/>
                </a:cubicBezTo>
                <a:close/>
                <a:moveTo>
                  <a:pt x="27" y="5315"/>
                </a:moveTo>
                <a:lnTo>
                  <a:pt x="27" y="5315"/>
                </a:lnTo>
                <a:cubicBezTo>
                  <a:pt x="27" y="6537"/>
                  <a:pt x="27" y="6537"/>
                  <a:pt x="27" y="6537"/>
                </a:cubicBezTo>
                <a:cubicBezTo>
                  <a:pt x="20" y="6543"/>
                  <a:pt x="7" y="6543"/>
                  <a:pt x="0" y="6543"/>
                </a:cubicBezTo>
                <a:cubicBezTo>
                  <a:pt x="0" y="5321"/>
                  <a:pt x="0" y="5321"/>
                  <a:pt x="0" y="5321"/>
                </a:cubicBezTo>
                <a:cubicBezTo>
                  <a:pt x="7" y="5321"/>
                  <a:pt x="20" y="5315"/>
                  <a:pt x="27" y="5315"/>
                </a:cubicBezTo>
                <a:close/>
                <a:moveTo>
                  <a:pt x="27" y="6577"/>
                </a:moveTo>
                <a:lnTo>
                  <a:pt x="27" y="6577"/>
                </a:lnTo>
                <a:cubicBezTo>
                  <a:pt x="27" y="6895"/>
                  <a:pt x="27" y="6895"/>
                  <a:pt x="27" y="6895"/>
                </a:cubicBezTo>
                <a:cubicBezTo>
                  <a:pt x="14" y="6881"/>
                  <a:pt x="7" y="6868"/>
                  <a:pt x="0" y="6861"/>
                </a:cubicBezTo>
                <a:cubicBezTo>
                  <a:pt x="0" y="6604"/>
                  <a:pt x="0" y="6604"/>
                  <a:pt x="0" y="6604"/>
                </a:cubicBezTo>
                <a:cubicBezTo>
                  <a:pt x="7" y="6604"/>
                  <a:pt x="7" y="6604"/>
                  <a:pt x="7" y="6604"/>
                </a:cubicBezTo>
                <a:cubicBezTo>
                  <a:pt x="7" y="6591"/>
                  <a:pt x="14" y="6584"/>
                  <a:pt x="27" y="6577"/>
                </a:cubicBezTo>
                <a:close/>
                <a:moveTo>
                  <a:pt x="27" y="6895"/>
                </a:moveTo>
                <a:lnTo>
                  <a:pt x="27" y="6895"/>
                </a:lnTo>
                <a:cubicBezTo>
                  <a:pt x="20" y="6895"/>
                  <a:pt x="14" y="6901"/>
                  <a:pt x="14" y="6901"/>
                </a:cubicBezTo>
                <a:cubicBezTo>
                  <a:pt x="7" y="6895"/>
                  <a:pt x="7" y="6895"/>
                  <a:pt x="0" y="6895"/>
                </a:cubicBezTo>
                <a:cubicBezTo>
                  <a:pt x="0" y="8016"/>
                  <a:pt x="0" y="8016"/>
                  <a:pt x="0" y="8016"/>
                </a:cubicBezTo>
                <a:cubicBezTo>
                  <a:pt x="7" y="8016"/>
                  <a:pt x="14" y="8009"/>
                  <a:pt x="20" y="8002"/>
                </a:cubicBezTo>
                <a:cubicBezTo>
                  <a:pt x="20" y="8009"/>
                  <a:pt x="20" y="8016"/>
                  <a:pt x="20" y="8016"/>
                </a:cubicBezTo>
                <a:cubicBezTo>
                  <a:pt x="20" y="8022"/>
                  <a:pt x="20" y="8022"/>
                  <a:pt x="20" y="8022"/>
                </a:cubicBezTo>
                <a:cubicBezTo>
                  <a:pt x="20" y="8029"/>
                  <a:pt x="27" y="8036"/>
                  <a:pt x="27" y="8043"/>
                </a:cubicBezTo>
                <a:cubicBezTo>
                  <a:pt x="27" y="6895"/>
                  <a:pt x="27" y="6895"/>
                  <a:pt x="27" y="6895"/>
                </a:cubicBezTo>
                <a:close/>
                <a:moveTo>
                  <a:pt x="27" y="8043"/>
                </a:moveTo>
                <a:lnTo>
                  <a:pt x="27" y="8043"/>
                </a:lnTo>
                <a:cubicBezTo>
                  <a:pt x="27" y="8049"/>
                  <a:pt x="27" y="8049"/>
                  <a:pt x="27" y="8049"/>
                </a:cubicBezTo>
                <a:cubicBezTo>
                  <a:pt x="27" y="8049"/>
                  <a:pt x="27" y="8049"/>
                  <a:pt x="27" y="8043"/>
                </a:cubicBezTo>
                <a:close/>
                <a:moveTo>
                  <a:pt x="27" y="8090"/>
                </a:moveTo>
                <a:lnTo>
                  <a:pt x="27" y="8090"/>
                </a:lnTo>
                <a:cubicBezTo>
                  <a:pt x="27" y="8157"/>
                  <a:pt x="27" y="8157"/>
                  <a:pt x="27" y="8157"/>
                </a:cubicBezTo>
                <a:cubicBezTo>
                  <a:pt x="20" y="8151"/>
                  <a:pt x="7" y="8151"/>
                  <a:pt x="0" y="8151"/>
                </a:cubicBezTo>
                <a:cubicBezTo>
                  <a:pt x="0" y="8063"/>
                  <a:pt x="0" y="8063"/>
                  <a:pt x="0" y="8063"/>
                </a:cubicBezTo>
                <a:cubicBezTo>
                  <a:pt x="7" y="8070"/>
                  <a:pt x="14" y="8083"/>
                  <a:pt x="27" y="8090"/>
                </a:cubicBezTo>
                <a:close/>
                <a:moveTo>
                  <a:pt x="27" y="8421"/>
                </a:moveTo>
                <a:lnTo>
                  <a:pt x="27" y="8421"/>
                </a:lnTo>
                <a:cubicBezTo>
                  <a:pt x="27" y="8535"/>
                  <a:pt x="27" y="8535"/>
                  <a:pt x="27" y="8535"/>
                </a:cubicBezTo>
                <a:cubicBezTo>
                  <a:pt x="20" y="8529"/>
                  <a:pt x="7" y="8522"/>
                  <a:pt x="0" y="8522"/>
                </a:cubicBezTo>
                <a:cubicBezTo>
                  <a:pt x="0" y="8407"/>
                  <a:pt x="0" y="8407"/>
                  <a:pt x="0" y="8407"/>
                </a:cubicBezTo>
                <a:cubicBezTo>
                  <a:pt x="7" y="8414"/>
                  <a:pt x="14" y="8414"/>
                  <a:pt x="27" y="8421"/>
                </a:cubicBezTo>
                <a:close/>
                <a:moveTo>
                  <a:pt x="27" y="8542"/>
                </a:moveTo>
                <a:lnTo>
                  <a:pt x="27" y="8542"/>
                </a:lnTo>
                <a:cubicBezTo>
                  <a:pt x="27" y="8589"/>
                  <a:pt x="27" y="8589"/>
                  <a:pt x="27" y="8589"/>
                </a:cubicBezTo>
                <a:cubicBezTo>
                  <a:pt x="20" y="8603"/>
                  <a:pt x="7" y="8610"/>
                  <a:pt x="0" y="8617"/>
                </a:cubicBezTo>
                <a:cubicBezTo>
                  <a:pt x="0" y="8549"/>
                  <a:pt x="0" y="8549"/>
                  <a:pt x="0" y="8549"/>
                </a:cubicBezTo>
                <a:cubicBezTo>
                  <a:pt x="14" y="8549"/>
                  <a:pt x="20" y="8549"/>
                  <a:pt x="27" y="8542"/>
                </a:cubicBezTo>
                <a:close/>
                <a:moveTo>
                  <a:pt x="27" y="8671"/>
                </a:moveTo>
                <a:cubicBezTo>
                  <a:pt x="27" y="8671"/>
                  <a:pt x="20" y="8671"/>
                  <a:pt x="27" y="8671"/>
                </a:cubicBezTo>
                <a:close/>
                <a:moveTo>
                  <a:pt x="27" y="8704"/>
                </a:moveTo>
                <a:lnTo>
                  <a:pt x="27" y="8704"/>
                </a:lnTo>
                <a:cubicBezTo>
                  <a:pt x="27" y="9184"/>
                  <a:pt x="27" y="9184"/>
                  <a:pt x="27" y="9184"/>
                </a:cubicBezTo>
                <a:cubicBezTo>
                  <a:pt x="14" y="9184"/>
                  <a:pt x="7" y="9190"/>
                  <a:pt x="0" y="9197"/>
                </a:cubicBezTo>
                <a:cubicBezTo>
                  <a:pt x="0" y="8704"/>
                  <a:pt x="0" y="8704"/>
                  <a:pt x="0" y="8704"/>
                </a:cubicBezTo>
                <a:cubicBezTo>
                  <a:pt x="27" y="8704"/>
                  <a:pt x="27" y="8704"/>
                  <a:pt x="27" y="8704"/>
                </a:cubicBezTo>
                <a:close/>
                <a:moveTo>
                  <a:pt x="27" y="9211"/>
                </a:moveTo>
                <a:lnTo>
                  <a:pt x="27" y="9211"/>
                </a:lnTo>
                <a:cubicBezTo>
                  <a:pt x="27" y="9676"/>
                  <a:pt x="27" y="9676"/>
                  <a:pt x="27" y="9676"/>
                </a:cubicBezTo>
                <a:cubicBezTo>
                  <a:pt x="0" y="9676"/>
                  <a:pt x="0" y="9676"/>
                  <a:pt x="0" y="9676"/>
                </a:cubicBezTo>
                <a:cubicBezTo>
                  <a:pt x="0" y="9204"/>
                  <a:pt x="0" y="9204"/>
                  <a:pt x="0" y="9204"/>
                </a:cubicBezTo>
                <a:cubicBezTo>
                  <a:pt x="7" y="9211"/>
                  <a:pt x="14" y="9211"/>
                  <a:pt x="27" y="9211"/>
                </a:cubicBezTo>
                <a:close/>
                <a:moveTo>
                  <a:pt x="0" y="3174"/>
                </a:moveTo>
                <a:lnTo>
                  <a:pt x="0" y="3174"/>
                </a:lnTo>
                <a:cubicBezTo>
                  <a:pt x="0" y="3167"/>
                  <a:pt x="0" y="3167"/>
                  <a:pt x="0" y="3167"/>
                </a:cubicBezTo>
                <a:cubicBezTo>
                  <a:pt x="7" y="3167"/>
                  <a:pt x="7" y="3174"/>
                  <a:pt x="7" y="3174"/>
                </a:cubicBezTo>
                <a:lnTo>
                  <a:pt x="0" y="3174"/>
                </a:lnTo>
                <a:close/>
                <a:moveTo>
                  <a:pt x="0" y="3032"/>
                </a:moveTo>
                <a:lnTo>
                  <a:pt x="0" y="3032"/>
                </a:lnTo>
                <a:cubicBezTo>
                  <a:pt x="0" y="3079"/>
                  <a:pt x="0" y="3079"/>
                  <a:pt x="0" y="3079"/>
                </a:cubicBezTo>
                <a:cubicBezTo>
                  <a:pt x="0" y="3079"/>
                  <a:pt x="0" y="3079"/>
                  <a:pt x="0" y="3086"/>
                </a:cubicBezTo>
                <a:cubicBezTo>
                  <a:pt x="0" y="3039"/>
                  <a:pt x="0" y="3039"/>
                  <a:pt x="0" y="3039"/>
                </a:cubicBezTo>
                <a:cubicBezTo>
                  <a:pt x="0" y="3032"/>
                  <a:pt x="0" y="3032"/>
                  <a:pt x="0" y="3032"/>
                </a:cubicBezTo>
                <a:close/>
                <a:moveTo>
                  <a:pt x="0" y="3167"/>
                </a:moveTo>
                <a:lnTo>
                  <a:pt x="0" y="3167"/>
                </a:lnTo>
                <a:cubicBezTo>
                  <a:pt x="0" y="3174"/>
                  <a:pt x="0" y="3174"/>
                  <a:pt x="0" y="3174"/>
                </a:cubicBezTo>
                <a:cubicBezTo>
                  <a:pt x="0" y="3154"/>
                  <a:pt x="0" y="3154"/>
                  <a:pt x="0" y="3154"/>
                </a:cubicBezTo>
                <a:cubicBezTo>
                  <a:pt x="0" y="3160"/>
                  <a:pt x="0" y="3160"/>
                  <a:pt x="0" y="3167"/>
                </a:cubicBezTo>
                <a:close/>
                <a:moveTo>
                  <a:pt x="0" y="3734"/>
                </a:moveTo>
                <a:lnTo>
                  <a:pt x="0" y="3734"/>
                </a:lnTo>
                <a:cubicBezTo>
                  <a:pt x="0" y="3863"/>
                  <a:pt x="0" y="3863"/>
                  <a:pt x="0" y="3863"/>
                </a:cubicBezTo>
                <a:cubicBezTo>
                  <a:pt x="0" y="3856"/>
                  <a:pt x="0" y="3856"/>
                  <a:pt x="0" y="3856"/>
                </a:cubicBezTo>
                <a:cubicBezTo>
                  <a:pt x="0" y="3728"/>
                  <a:pt x="0" y="3728"/>
                  <a:pt x="0" y="3728"/>
                </a:cubicBezTo>
                <a:cubicBezTo>
                  <a:pt x="0" y="3734"/>
                  <a:pt x="0" y="3734"/>
                  <a:pt x="0" y="3734"/>
                </a:cubicBezTo>
                <a:close/>
                <a:moveTo>
                  <a:pt x="0" y="4099"/>
                </a:moveTo>
                <a:lnTo>
                  <a:pt x="0" y="4099"/>
                </a:lnTo>
                <a:cubicBezTo>
                  <a:pt x="0" y="4166"/>
                  <a:pt x="0" y="4166"/>
                  <a:pt x="0" y="4166"/>
                </a:cubicBezTo>
                <a:cubicBezTo>
                  <a:pt x="0" y="4166"/>
                  <a:pt x="0" y="4166"/>
                  <a:pt x="0" y="4160"/>
                </a:cubicBezTo>
                <a:cubicBezTo>
                  <a:pt x="0" y="4099"/>
                  <a:pt x="0" y="4099"/>
                  <a:pt x="0" y="4099"/>
                </a:cubicBezTo>
                <a:close/>
                <a:moveTo>
                  <a:pt x="0" y="4646"/>
                </a:moveTo>
                <a:lnTo>
                  <a:pt x="0" y="4646"/>
                </a:lnTo>
                <a:cubicBezTo>
                  <a:pt x="0" y="4741"/>
                  <a:pt x="0" y="4741"/>
                  <a:pt x="0" y="4741"/>
                </a:cubicBezTo>
                <a:cubicBezTo>
                  <a:pt x="0" y="4646"/>
                  <a:pt x="0" y="4646"/>
                  <a:pt x="0" y="4646"/>
                </a:cubicBezTo>
                <a:close/>
                <a:moveTo>
                  <a:pt x="0" y="4815"/>
                </a:moveTo>
                <a:lnTo>
                  <a:pt x="0" y="4815"/>
                </a:lnTo>
                <a:cubicBezTo>
                  <a:pt x="0" y="4963"/>
                  <a:pt x="0" y="4963"/>
                  <a:pt x="0" y="4963"/>
                </a:cubicBezTo>
                <a:cubicBezTo>
                  <a:pt x="0" y="4815"/>
                  <a:pt x="0" y="4815"/>
                  <a:pt x="0" y="4815"/>
                </a:cubicBezTo>
                <a:close/>
                <a:moveTo>
                  <a:pt x="0" y="5186"/>
                </a:moveTo>
                <a:lnTo>
                  <a:pt x="0" y="5186"/>
                </a:lnTo>
                <a:cubicBezTo>
                  <a:pt x="0" y="5301"/>
                  <a:pt x="0" y="5301"/>
                  <a:pt x="0" y="5301"/>
                </a:cubicBezTo>
                <a:cubicBezTo>
                  <a:pt x="0" y="5186"/>
                  <a:pt x="0" y="5186"/>
                  <a:pt x="0" y="5186"/>
                </a:cubicBezTo>
                <a:close/>
                <a:moveTo>
                  <a:pt x="0" y="5321"/>
                </a:moveTo>
                <a:lnTo>
                  <a:pt x="0" y="5321"/>
                </a:lnTo>
                <a:cubicBezTo>
                  <a:pt x="0" y="6543"/>
                  <a:pt x="0" y="6543"/>
                  <a:pt x="0" y="6543"/>
                </a:cubicBezTo>
                <a:cubicBezTo>
                  <a:pt x="0" y="5328"/>
                  <a:pt x="0" y="5328"/>
                  <a:pt x="0" y="5328"/>
                </a:cubicBezTo>
                <a:cubicBezTo>
                  <a:pt x="0" y="5321"/>
                  <a:pt x="0" y="5321"/>
                  <a:pt x="0" y="5321"/>
                </a:cubicBezTo>
                <a:close/>
                <a:moveTo>
                  <a:pt x="0" y="6604"/>
                </a:moveTo>
                <a:lnTo>
                  <a:pt x="0" y="6604"/>
                </a:lnTo>
                <a:cubicBezTo>
                  <a:pt x="0" y="6861"/>
                  <a:pt x="0" y="6861"/>
                  <a:pt x="0" y="6861"/>
                </a:cubicBezTo>
                <a:cubicBezTo>
                  <a:pt x="0" y="6854"/>
                  <a:pt x="0" y="6854"/>
                  <a:pt x="0" y="6854"/>
                </a:cubicBezTo>
                <a:cubicBezTo>
                  <a:pt x="0" y="6604"/>
                  <a:pt x="0" y="6604"/>
                  <a:pt x="0" y="6604"/>
                </a:cubicBezTo>
                <a:close/>
                <a:moveTo>
                  <a:pt x="0" y="6895"/>
                </a:moveTo>
                <a:lnTo>
                  <a:pt x="0" y="6895"/>
                </a:lnTo>
                <a:cubicBezTo>
                  <a:pt x="0" y="8016"/>
                  <a:pt x="0" y="8016"/>
                  <a:pt x="0" y="8016"/>
                </a:cubicBezTo>
                <a:cubicBezTo>
                  <a:pt x="0" y="8022"/>
                  <a:pt x="0" y="8022"/>
                  <a:pt x="0" y="8022"/>
                </a:cubicBezTo>
                <a:cubicBezTo>
                  <a:pt x="0" y="6888"/>
                  <a:pt x="0" y="6888"/>
                  <a:pt x="0" y="6888"/>
                </a:cubicBezTo>
                <a:cubicBezTo>
                  <a:pt x="0" y="6888"/>
                  <a:pt x="0" y="6888"/>
                  <a:pt x="0" y="6895"/>
                </a:cubicBezTo>
                <a:close/>
                <a:moveTo>
                  <a:pt x="0" y="8063"/>
                </a:moveTo>
                <a:lnTo>
                  <a:pt x="0" y="8063"/>
                </a:lnTo>
                <a:cubicBezTo>
                  <a:pt x="0" y="8151"/>
                  <a:pt x="0" y="8151"/>
                  <a:pt x="0" y="8151"/>
                </a:cubicBezTo>
                <a:cubicBezTo>
                  <a:pt x="0" y="8056"/>
                  <a:pt x="0" y="8056"/>
                  <a:pt x="0" y="8056"/>
                </a:cubicBezTo>
                <a:cubicBezTo>
                  <a:pt x="0" y="8063"/>
                  <a:pt x="0" y="8063"/>
                  <a:pt x="0" y="8063"/>
                </a:cubicBezTo>
                <a:close/>
                <a:moveTo>
                  <a:pt x="0" y="8407"/>
                </a:moveTo>
                <a:lnTo>
                  <a:pt x="0" y="8407"/>
                </a:lnTo>
                <a:cubicBezTo>
                  <a:pt x="0" y="8522"/>
                  <a:pt x="0" y="8522"/>
                  <a:pt x="0" y="8522"/>
                </a:cubicBezTo>
                <a:cubicBezTo>
                  <a:pt x="0" y="8515"/>
                  <a:pt x="0" y="8515"/>
                  <a:pt x="0" y="8515"/>
                </a:cubicBezTo>
                <a:cubicBezTo>
                  <a:pt x="0" y="8400"/>
                  <a:pt x="0" y="8400"/>
                  <a:pt x="0" y="8400"/>
                </a:cubicBezTo>
                <a:cubicBezTo>
                  <a:pt x="0" y="8407"/>
                  <a:pt x="0" y="8407"/>
                  <a:pt x="0" y="8407"/>
                </a:cubicBezTo>
                <a:close/>
                <a:moveTo>
                  <a:pt x="0" y="8549"/>
                </a:moveTo>
                <a:lnTo>
                  <a:pt x="0" y="8549"/>
                </a:lnTo>
                <a:cubicBezTo>
                  <a:pt x="0" y="8617"/>
                  <a:pt x="0" y="8617"/>
                  <a:pt x="0" y="8617"/>
                </a:cubicBezTo>
                <a:cubicBezTo>
                  <a:pt x="0" y="8623"/>
                  <a:pt x="0" y="8623"/>
                  <a:pt x="0" y="8623"/>
                </a:cubicBezTo>
                <a:cubicBezTo>
                  <a:pt x="0" y="8556"/>
                  <a:pt x="0" y="8556"/>
                  <a:pt x="0" y="8556"/>
                </a:cubicBezTo>
                <a:cubicBezTo>
                  <a:pt x="0" y="8556"/>
                  <a:pt x="0" y="8556"/>
                  <a:pt x="0" y="8549"/>
                </a:cubicBezTo>
                <a:close/>
                <a:moveTo>
                  <a:pt x="0" y="8704"/>
                </a:moveTo>
                <a:lnTo>
                  <a:pt x="0" y="8704"/>
                </a:lnTo>
                <a:cubicBezTo>
                  <a:pt x="0" y="9197"/>
                  <a:pt x="0" y="9197"/>
                  <a:pt x="0" y="9197"/>
                </a:cubicBezTo>
                <a:cubicBezTo>
                  <a:pt x="0" y="8704"/>
                  <a:pt x="0" y="8704"/>
                  <a:pt x="0" y="8704"/>
                </a:cubicBezTo>
                <a:close/>
                <a:moveTo>
                  <a:pt x="0" y="9204"/>
                </a:moveTo>
                <a:lnTo>
                  <a:pt x="0" y="9204"/>
                </a:lnTo>
                <a:cubicBezTo>
                  <a:pt x="0" y="9676"/>
                  <a:pt x="0" y="9676"/>
                  <a:pt x="0" y="9676"/>
                </a:cubicBezTo>
                <a:cubicBezTo>
                  <a:pt x="0" y="9204"/>
                  <a:pt x="0" y="9204"/>
                  <a:pt x="0" y="9204"/>
                </a:cubicBezTo>
                <a:close/>
                <a:moveTo>
                  <a:pt x="0" y="4281"/>
                </a:moveTo>
                <a:lnTo>
                  <a:pt x="0" y="4281"/>
                </a:lnTo>
                <a:cubicBezTo>
                  <a:pt x="0" y="4274"/>
                  <a:pt x="0" y="4274"/>
                  <a:pt x="0" y="4274"/>
                </a:cubicBezTo>
                <a:lnTo>
                  <a:pt x="0" y="4281"/>
                </a:lnTo>
                <a:close/>
                <a:moveTo>
                  <a:pt x="0" y="3039"/>
                </a:moveTo>
                <a:lnTo>
                  <a:pt x="0" y="3039"/>
                </a:lnTo>
                <a:cubicBezTo>
                  <a:pt x="0" y="3086"/>
                  <a:pt x="0" y="3086"/>
                  <a:pt x="0" y="3086"/>
                </a:cubicBezTo>
                <a:cubicBezTo>
                  <a:pt x="0" y="3039"/>
                  <a:pt x="0" y="3039"/>
                  <a:pt x="0" y="3039"/>
                </a:cubicBezTo>
                <a:close/>
                <a:moveTo>
                  <a:pt x="0" y="3154"/>
                </a:moveTo>
                <a:lnTo>
                  <a:pt x="0" y="3154"/>
                </a:lnTo>
                <a:cubicBezTo>
                  <a:pt x="0" y="3174"/>
                  <a:pt x="0" y="3174"/>
                  <a:pt x="0" y="3174"/>
                </a:cubicBezTo>
                <a:cubicBezTo>
                  <a:pt x="0" y="3154"/>
                  <a:pt x="0" y="3154"/>
                  <a:pt x="0" y="3154"/>
                </a:cubicBezTo>
                <a:close/>
                <a:moveTo>
                  <a:pt x="0" y="3728"/>
                </a:moveTo>
                <a:lnTo>
                  <a:pt x="0" y="3728"/>
                </a:lnTo>
                <a:cubicBezTo>
                  <a:pt x="0" y="3856"/>
                  <a:pt x="0" y="3856"/>
                  <a:pt x="0" y="3856"/>
                </a:cubicBezTo>
                <a:cubicBezTo>
                  <a:pt x="0" y="3728"/>
                  <a:pt x="0" y="3728"/>
                  <a:pt x="0" y="3728"/>
                </a:cubicBezTo>
                <a:close/>
                <a:moveTo>
                  <a:pt x="0" y="4099"/>
                </a:moveTo>
                <a:lnTo>
                  <a:pt x="0" y="4099"/>
                </a:lnTo>
                <a:cubicBezTo>
                  <a:pt x="0" y="4160"/>
                  <a:pt x="0" y="4160"/>
                  <a:pt x="0" y="4160"/>
                </a:cubicBezTo>
                <a:cubicBezTo>
                  <a:pt x="0" y="4099"/>
                  <a:pt x="0" y="4099"/>
                  <a:pt x="0" y="4099"/>
                </a:cubicBezTo>
                <a:close/>
                <a:moveTo>
                  <a:pt x="0" y="4274"/>
                </a:moveTo>
                <a:lnTo>
                  <a:pt x="0" y="4274"/>
                </a:lnTo>
                <a:cubicBezTo>
                  <a:pt x="0" y="4281"/>
                  <a:pt x="0" y="4281"/>
                  <a:pt x="0" y="4281"/>
                </a:cubicBezTo>
                <a:cubicBezTo>
                  <a:pt x="0" y="4274"/>
                  <a:pt x="0" y="4274"/>
                  <a:pt x="0" y="4274"/>
                </a:cubicBezTo>
                <a:close/>
                <a:moveTo>
                  <a:pt x="0" y="4646"/>
                </a:moveTo>
                <a:lnTo>
                  <a:pt x="0" y="4646"/>
                </a:lnTo>
                <a:cubicBezTo>
                  <a:pt x="0" y="4741"/>
                  <a:pt x="0" y="4741"/>
                  <a:pt x="0" y="4741"/>
                </a:cubicBezTo>
                <a:cubicBezTo>
                  <a:pt x="0" y="4646"/>
                  <a:pt x="0" y="4646"/>
                  <a:pt x="0" y="4646"/>
                </a:cubicBezTo>
                <a:close/>
                <a:moveTo>
                  <a:pt x="0" y="4815"/>
                </a:moveTo>
                <a:lnTo>
                  <a:pt x="0" y="4815"/>
                </a:lnTo>
                <a:cubicBezTo>
                  <a:pt x="0" y="4963"/>
                  <a:pt x="0" y="4963"/>
                  <a:pt x="0" y="4963"/>
                </a:cubicBezTo>
                <a:cubicBezTo>
                  <a:pt x="0" y="4815"/>
                  <a:pt x="0" y="4815"/>
                  <a:pt x="0" y="4815"/>
                </a:cubicBezTo>
                <a:close/>
                <a:moveTo>
                  <a:pt x="0" y="5186"/>
                </a:moveTo>
                <a:lnTo>
                  <a:pt x="0" y="5186"/>
                </a:lnTo>
                <a:cubicBezTo>
                  <a:pt x="0" y="5301"/>
                  <a:pt x="0" y="5301"/>
                  <a:pt x="0" y="5301"/>
                </a:cubicBezTo>
                <a:cubicBezTo>
                  <a:pt x="0" y="5186"/>
                  <a:pt x="0" y="5186"/>
                  <a:pt x="0" y="5186"/>
                </a:cubicBezTo>
                <a:close/>
                <a:moveTo>
                  <a:pt x="0" y="5328"/>
                </a:moveTo>
                <a:lnTo>
                  <a:pt x="0" y="5328"/>
                </a:lnTo>
                <a:cubicBezTo>
                  <a:pt x="0" y="6543"/>
                  <a:pt x="0" y="6543"/>
                  <a:pt x="0" y="6543"/>
                </a:cubicBezTo>
                <a:cubicBezTo>
                  <a:pt x="0" y="5328"/>
                  <a:pt x="0" y="5328"/>
                  <a:pt x="0" y="5328"/>
                </a:cubicBezTo>
                <a:close/>
                <a:moveTo>
                  <a:pt x="0" y="6604"/>
                </a:moveTo>
                <a:lnTo>
                  <a:pt x="0" y="6604"/>
                </a:lnTo>
                <a:cubicBezTo>
                  <a:pt x="0" y="6854"/>
                  <a:pt x="0" y="6854"/>
                  <a:pt x="0" y="6854"/>
                </a:cubicBezTo>
                <a:cubicBezTo>
                  <a:pt x="0" y="6604"/>
                  <a:pt x="0" y="6604"/>
                  <a:pt x="0" y="6604"/>
                </a:cubicBezTo>
                <a:close/>
                <a:moveTo>
                  <a:pt x="0" y="6888"/>
                </a:moveTo>
                <a:lnTo>
                  <a:pt x="0" y="6888"/>
                </a:lnTo>
                <a:cubicBezTo>
                  <a:pt x="0" y="8022"/>
                  <a:pt x="0" y="8022"/>
                  <a:pt x="0" y="8022"/>
                </a:cubicBezTo>
                <a:cubicBezTo>
                  <a:pt x="0" y="6888"/>
                  <a:pt x="0" y="6888"/>
                  <a:pt x="0" y="6888"/>
                </a:cubicBezTo>
                <a:close/>
                <a:moveTo>
                  <a:pt x="0" y="8056"/>
                </a:moveTo>
                <a:lnTo>
                  <a:pt x="0" y="8056"/>
                </a:lnTo>
                <a:cubicBezTo>
                  <a:pt x="0" y="8151"/>
                  <a:pt x="0" y="8151"/>
                  <a:pt x="0" y="8151"/>
                </a:cubicBezTo>
                <a:cubicBezTo>
                  <a:pt x="0" y="8056"/>
                  <a:pt x="0" y="8056"/>
                  <a:pt x="0" y="8056"/>
                </a:cubicBezTo>
                <a:close/>
                <a:moveTo>
                  <a:pt x="0" y="8400"/>
                </a:moveTo>
                <a:lnTo>
                  <a:pt x="0" y="8400"/>
                </a:lnTo>
                <a:cubicBezTo>
                  <a:pt x="0" y="8515"/>
                  <a:pt x="0" y="8515"/>
                  <a:pt x="0" y="8515"/>
                </a:cubicBezTo>
                <a:cubicBezTo>
                  <a:pt x="0" y="8400"/>
                  <a:pt x="0" y="8400"/>
                  <a:pt x="0" y="8400"/>
                </a:cubicBezTo>
                <a:close/>
                <a:moveTo>
                  <a:pt x="0" y="8556"/>
                </a:moveTo>
                <a:lnTo>
                  <a:pt x="0" y="8556"/>
                </a:lnTo>
                <a:cubicBezTo>
                  <a:pt x="0" y="8623"/>
                  <a:pt x="0" y="8623"/>
                  <a:pt x="0" y="8623"/>
                </a:cubicBezTo>
                <a:cubicBezTo>
                  <a:pt x="0" y="8556"/>
                  <a:pt x="0" y="8556"/>
                  <a:pt x="0" y="8556"/>
                </a:cubicBezTo>
                <a:close/>
                <a:moveTo>
                  <a:pt x="0" y="8704"/>
                </a:moveTo>
                <a:lnTo>
                  <a:pt x="0" y="8704"/>
                </a:lnTo>
                <a:cubicBezTo>
                  <a:pt x="0" y="9197"/>
                  <a:pt x="0" y="9197"/>
                  <a:pt x="0" y="9197"/>
                </a:cubicBezTo>
                <a:cubicBezTo>
                  <a:pt x="0" y="8704"/>
                  <a:pt x="0" y="8704"/>
                  <a:pt x="0" y="8704"/>
                </a:cubicBezTo>
                <a:close/>
                <a:moveTo>
                  <a:pt x="0" y="9204"/>
                </a:moveTo>
                <a:lnTo>
                  <a:pt x="0" y="9204"/>
                </a:lnTo>
                <a:cubicBezTo>
                  <a:pt x="0" y="9676"/>
                  <a:pt x="0" y="9676"/>
                  <a:pt x="0" y="9676"/>
                </a:cubicBezTo>
                <a:cubicBezTo>
                  <a:pt x="0" y="9204"/>
                  <a:pt x="0" y="9204"/>
                  <a:pt x="0" y="9204"/>
                </a:cubicBezTo>
                <a:close/>
              </a:path>
            </a:pathLst>
          </a:custGeom>
          <a:solidFill>
            <a:srgbClr val="CEBD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32" name="Freeform 1120"/>
          <p:cNvSpPr>
            <a:spLocks noChangeArrowheads="1"/>
          </p:cNvSpPr>
          <p:nvPr/>
        </p:nvSpPr>
        <p:spPr bwMode="auto">
          <a:xfrm>
            <a:off x="9727407" y="1408113"/>
            <a:ext cx="2463006" cy="2471738"/>
          </a:xfrm>
          <a:custGeom>
            <a:avLst/>
            <a:gdLst>
              <a:gd name="T0" fmla="*/ 4925257 w 5167"/>
              <a:gd name="T1" fmla="*/ 0 h 9501"/>
              <a:gd name="T2" fmla="*/ 4925257 w 5167"/>
              <a:gd name="T3" fmla="*/ 4944100 h 9501"/>
              <a:gd name="T4" fmla="*/ 0 w 5167"/>
              <a:gd name="T5" fmla="*/ 4944100 h 9501"/>
              <a:gd name="T6" fmla="*/ 0 w 5167"/>
              <a:gd name="T7" fmla="*/ 0 h 9501"/>
              <a:gd name="T8" fmla="*/ 4925257 w 5167"/>
              <a:gd name="T9" fmla="*/ 0 h 9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7" h="9501">
                <a:moveTo>
                  <a:pt x="5166" y="0"/>
                </a:moveTo>
                <a:lnTo>
                  <a:pt x="5166" y="9500"/>
                </a:lnTo>
                <a:lnTo>
                  <a:pt x="0" y="9500"/>
                </a:lnTo>
                <a:lnTo>
                  <a:pt x="0" y="0"/>
                </a:lnTo>
                <a:lnTo>
                  <a:pt x="5166" y="0"/>
                </a:lnTo>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33" name="Freeform 1121"/>
          <p:cNvSpPr>
            <a:spLocks noChangeArrowheads="1"/>
          </p:cNvSpPr>
          <p:nvPr/>
        </p:nvSpPr>
        <p:spPr bwMode="auto">
          <a:xfrm>
            <a:off x="9727407" y="2155032"/>
            <a:ext cx="2463006" cy="1646238"/>
          </a:xfrm>
          <a:custGeom>
            <a:avLst/>
            <a:gdLst>
              <a:gd name="T0" fmla="*/ 4474299 w 5167"/>
              <a:gd name="T1" fmla="*/ 590043 h 6328"/>
              <a:gd name="T2" fmla="*/ 4474299 w 5167"/>
              <a:gd name="T3" fmla="*/ 3292068 h 6328"/>
              <a:gd name="T4" fmla="*/ 4474299 w 5167"/>
              <a:gd name="T5" fmla="*/ 2582351 h 6328"/>
              <a:gd name="T6" fmla="*/ 4474299 w 5167"/>
              <a:gd name="T7" fmla="*/ 2582351 h 6328"/>
              <a:gd name="T8" fmla="*/ 4564872 w 5167"/>
              <a:gd name="T9" fmla="*/ 1816439 h 6328"/>
              <a:gd name="T10" fmla="*/ 4474299 w 5167"/>
              <a:gd name="T11" fmla="*/ 924089 h 6328"/>
              <a:gd name="T12" fmla="*/ 4474299 w 5167"/>
              <a:gd name="T13" fmla="*/ 1254493 h 6328"/>
              <a:gd name="T14" fmla="*/ 3702046 w 5167"/>
              <a:gd name="T15" fmla="*/ 3292068 h 6328"/>
              <a:gd name="T16" fmla="*/ 4474299 w 5167"/>
              <a:gd name="T17" fmla="*/ 2814413 h 6328"/>
              <a:gd name="T18" fmla="*/ 4474299 w 5167"/>
              <a:gd name="T19" fmla="*/ 1816439 h 6328"/>
              <a:gd name="T20" fmla="*/ 3791666 w 5167"/>
              <a:gd name="T21" fmla="*/ 2814413 h 6328"/>
              <a:gd name="T22" fmla="*/ 4474299 w 5167"/>
              <a:gd name="T23" fmla="*/ 1152510 h 6328"/>
              <a:gd name="T24" fmla="*/ 4474299 w 5167"/>
              <a:gd name="T25" fmla="*/ 488581 h 6328"/>
              <a:gd name="T26" fmla="*/ 4178746 w 5167"/>
              <a:gd name="T27" fmla="*/ 1152510 h 6328"/>
              <a:gd name="T28" fmla="*/ 4474299 w 5167"/>
              <a:gd name="T29" fmla="*/ 1486035 h 6328"/>
              <a:gd name="T30" fmla="*/ 3212953 w 5167"/>
              <a:gd name="T31" fmla="*/ 1440767 h 6328"/>
              <a:gd name="T32" fmla="*/ 3212953 w 5167"/>
              <a:gd name="T33" fmla="*/ 2122387 h 6328"/>
              <a:gd name="T34" fmla="*/ 3702046 w 5167"/>
              <a:gd name="T35" fmla="*/ 3147939 h 6328"/>
              <a:gd name="T36" fmla="*/ 3702046 w 5167"/>
              <a:gd name="T37" fmla="*/ 2484010 h 6328"/>
              <a:gd name="T38" fmla="*/ 3702046 w 5167"/>
              <a:gd name="T39" fmla="*/ 1486035 h 6328"/>
              <a:gd name="T40" fmla="*/ 3702046 w 5167"/>
              <a:gd name="T41" fmla="*/ 822106 h 6328"/>
              <a:gd name="T42" fmla="*/ 3702046 w 5167"/>
              <a:gd name="T43" fmla="*/ 126438 h 6328"/>
              <a:gd name="T44" fmla="*/ 2897378 w 5167"/>
              <a:gd name="T45" fmla="*/ 2529798 h 6328"/>
              <a:gd name="T46" fmla="*/ 2897378 w 5167"/>
              <a:gd name="T47" fmla="*/ 3292068 h 6328"/>
              <a:gd name="T48" fmla="*/ 3096638 w 5167"/>
              <a:gd name="T49" fmla="*/ 1858585 h 6328"/>
              <a:gd name="T50" fmla="*/ 3096638 w 5167"/>
              <a:gd name="T51" fmla="*/ 1166559 h 6328"/>
              <a:gd name="T52" fmla="*/ 2698118 w 5167"/>
              <a:gd name="T53" fmla="*/ 1292996 h 6328"/>
              <a:gd name="T54" fmla="*/ 2698118 w 5167"/>
              <a:gd name="T55" fmla="*/ 2396076 h 6328"/>
              <a:gd name="T56" fmla="*/ 2897378 w 5167"/>
              <a:gd name="T57" fmla="*/ 2779032 h 6328"/>
              <a:gd name="T58" fmla="*/ 2897378 w 5167"/>
              <a:gd name="T59" fmla="*/ 973520 h 6328"/>
              <a:gd name="T60" fmla="*/ 2375869 w 5167"/>
              <a:gd name="T61" fmla="*/ 2090648 h 6328"/>
              <a:gd name="T62" fmla="*/ 2375869 w 5167"/>
              <a:gd name="T63" fmla="*/ 2856559 h 6328"/>
              <a:gd name="T64" fmla="*/ 2575129 w 5167"/>
              <a:gd name="T65" fmla="*/ 2122387 h 6328"/>
              <a:gd name="T66" fmla="*/ 2575129 w 5167"/>
              <a:gd name="T67" fmla="*/ 1001617 h 6328"/>
              <a:gd name="T68" fmla="*/ 2175655 w 5167"/>
              <a:gd name="T69" fmla="*/ 1148868 h 6328"/>
              <a:gd name="T70" fmla="*/ 2175655 w 5167"/>
              <a:gd name="T71" fmla="*/ 1936113 h 6328"/>
              <a:gd name="T72" fmla="*/ 2175655 w 5167"/>
              <a:gd name="T73" fmla="*/ 2726479 h 6328"/>
              <a:gd name="T74" fmla="*/ 2375869 w 5167"/>
              <a:gd name="T75" fmla="*/ 3123484 h 6328"/>
              <a:gd name="T76" fmla="*/ 2375869 w 5167"/>
              <a:gd name="T77" fmla="*/ 2357572 h 6328"/>
              <a:gd name="T78" fmla="*/ 2375869 w 5167"/>
              <a:gd name="T79" fmla="*/ 797651 h 6328"/>
              <a:gd name="T80" fmla="*/ 933377 w 5167"/>
              <a:gd name="T81" fmla="*/ 481296 h 6328"/>
              <a:gd name="T82" fmla="*/ 933377 w 5167"/>
              <a:gd name="T83" fmla="*/ 1398621 h 6328"/>
              <a:gd name="T84" fmla="*/ 933377 w 5167"/>
              <a:gd name="T85" fmla="*/ 2315426 h 6328"/>
              <a:gd name="T86" fmla="*/ 2118451 w 5167"/>
              <a:gd name="T87" fmla="*/ 3292068 h 6328"/>
              <a:gd name="T88" fmla="*/ 2118451 w 5167"/>
              <a:gd name="T89" fmla="*/ 2445506 h 6328"/>
              <a:gd name="T90" fmla="*/ 2118451 w 5167"/>
              <a:gd name="T91" fmla="*/ 1651497 h 6328"/>
              <a:gd name="T92" fmla="*/ 2118451 w 5167"/>
              <a:gd name="T93" fmla="*/ 853846 h 6328"/>
              <a:gd name="T94" fmla="*/ 509115 w 5167"/>
              <a:gd name="T95" fmla="*/ 1640570 h 6328"/>
              <a:gd name="T96" fmla="*/ 778927 w 5167"/>
              <a:gd name="T97" fmla="*/ 3088622 h 6328"/>
              <a:gd name="T98" fmla="*/ 778927 w 5167"/>
              <a:gd name="T99" fmla="*/ 2157249 h 6328"/>
              <a:gd name="T100" fmla="*/ 778927 w 5167"/>
              <a:gd name="T101" fmla="*/ 1222753 h 6328"/>
              <a:gd name="T102" fmla="*/ 509115 w 5167"/>
              <a:gd name="T103" fmla="*/ 172226 h 6328"/>
              <a:gd name="T104" fmla="*/ 238350 w 5167"/>
              <a:gd name="T105" fmla="*/ 755505 h 6328"/>
              <a:gd name="T106" fmla="*/ 509115 w 5167"/>
              <a:gd name="T107" fmla="*/ 3292068 h 6328"/>
              <a:gd name="T108" fmla="*/ 509115 w 5167"/>
              <a:gd name="T109" fmla="*/ 1307045 h 6328"/>
              <a:gd name="T110" fmla="*/ 77225 w 5167"/>
              <a:gd name="T111" fmla="*/ 3070931 h 6328"/>
              <a:gd name="T112" fmla="*/ 77225 w 5167"/>
              <a:gd name="T113" fmla="*/ 561946 h 6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67" h="6328">
                <a:moveTo>
                  <a:pt x="5166" y="243"/>
                </a:moveTo>
                <a:lnTo>
                  <a:pt x="5166" y="243"/>
                </a:lnTo>
                <a:cubicBezTo>
                  <a:pt x="4693" y="243"/>
                  <a:pt x="4693" y="243"/>
                  <a:pt x="4693" y="243"/>
                </a:cubicBezTo>
                <a:cubicBezTo>
                  <a:pt x="4693" y="493"/>
                  <a:pt x="4693" y="493"/>
                  <a:pt x="4693" y="493"/>
                </a:cubicBezTo>
                <a:cubicBezTo>
                  <a:pt x="4788" y="493"/>
                  <a:pt x="4788" y="493"/>
                  <a:pt x="4788" y="493"/>
                </a:cubicBezTo>
                <a:cubicBezTo>
                  <a:pt x="4788" y="939"/>
                  <a:pt x="4788" y="939"/>
                  <a:pt x="4788" y="939"/>
                </a:cubicBezTo>
                <a:cubicBezTo>
                  <a:pt x="4693" y="939"/>
                  <a:pt x="4693" y="939"/>
                  <a:pt x="4693" y="939"/>
                </a:cubicBezTo>
                <a:cubicBezTo>
                  <a:pt x="4693" y="1134"/>
                  <a:pt x="4693" y="1134"/>
                  <a:pt x="4693" y="1134"/>
                </a:cubicBezTo>
                <a:cubicBezTo>
                  <a:pt x="5166" y="1134"/>
                  <a:pt x="5166" y="1134"/>
                  <a:pt x="5166" y="1134"/>
                </a:cubicBezTo>
                <a:cubicBezTo>
                  <a:pt x="5166" y="243"/>
                  <a:pt x="5166" y="243"/>
                  <a:pt x="5166" y="243"/>
                </a:cubicBezTo>
                <a:close/>
                <a:moveTo>
                  <a:pt x="4693" y="6327"/>
                </a:moveTo>
                <a:lnTo>
                  <a:pt x="4693" y="6327"/>
                </a:lnTo>
                <a:cubicBezTo>
                  <a:pt x="5166" y="6327"/>
                  <a:pt x="5166" y="6327"/>
                  <a:pt x="5166" y="6327"/>
                </a:cubicBezTo>
                <a:cubicBezTo>
                  <a:pt x="5166" y="6050"/>
                  <a:pt x="5166" y="6050"/>
                  <a:pt x="5166" y="6050"/>
                </a:cubicBezTo>
                <a:cubicBezTo>
                  <a:pt x="4693" y="6050"/>
                  <a:pt x="4693" y="6050"/>
                  <a:pt x="4693" y="6050"/>
                </a:cubicBezTo>
                <a:cubicBezTo>
                  <a:pt x="4693" y="6327"/>
                  <a:pt x="4693" y="6327"/>
                  <a:pt x="4693" y="6327"/>
                </a:cubicBezTo>
                <a:close/>
                <a:moveTo>
                  <a:pt x="4693" y="5605"/>
                </a:moveTo>
                <a:lnTo>
                  <a:pt x="4693" y="5605"/>
                </a:lnTo>
                <a:cubicBezTo>
                  <a:pt x="5166" y="5605"/>
                  <a:pt x="5166" y="5605"/>
                  <a:pt x="5166" y="5605"/>
                </a:cubicBezTo>
                <a:cubicBezTo>
                  <a:pt x="5166" y="5409"/>
                  <a:pt x="5166" y="5409"/>
                  <a:pt x="5166" y="5409"/>
                </a:cubicBezTo>
                <a:cubicBezTo>
                  <a:pt x="4693" y="5409"/>
                  <a:pt x="4693" y="5409"/>
                  <a:pt x="4693" y="5409"/>
                </a:cubicBezTo>
                <a:cubicBezTo>
                  <a:pt x="4693" y="5605"/>
                  <a:pt x="4693" y="5605"/>
                  <a:pt x="4693" y="5605"/>
                </a:cubicBezTo>
                <a:close/>
                <a:moveTo>
                  <a:pt x="4693" y="4963"/>
                </a:moveTo>
                <a:lnTo>
                  <a:pt x="4693" y="4963"/>
                </a:lnTo>
                <a:cubicBezTo>
                  <a:pt x="5166" y="4963"/>
                  <a:pt x="5166" y="4963"/>
                  <a:pt x="5166" y="4963"/>
                </a:cubicBezTo>
                <a:cubicBezTo>
                  <a:pt x="5166" y="4774"/>
                  <a:pt x="5166" y="4774"/>
                  <a:pt x="5166" y="4774"/>
                </a:cubicBezTo>
                <a:cubicBezTo>
                  <a:pt x="5004" y="4774"/>
                  <a:pt x="5004" y="4774"/>
                  <a:pt x="5004" y="4774"/>
                </a:cubicBezTo>
                <a:cubicBezTo>
                  <a:pt x="5004" y="4329"/>
                  <a:pt x="5004" y="4329"/>
                  <a:pt x="5004" y="4329"/>
                </a:cubicBezTo>
                <a:cubicBezTo>
                  <a:pt x="5166" y="4329"/>
                  <a:pt x="5166" y="4329"/>
                  <a:pt x="5166" y="4329"/>
                </a:cubicBezTo>
                <a:cubicBezTo>
                  <a:pt x="5166" y="4133"/>
                  <a:pt x="5166" y="4133"/>
                  <a:pt x="5166" y="4133"/>
                </a:cubicBezTo>
                <a:cubicBezTo>
                  <a:pt x="4693" y="4133"/>
                  <a:pt x="4693" y="4133"/>
                  <a:pt x="4693" y="4133"/>
                </a:cubicBezTo>
                <a:cubicBezTo>
                  <a:pt x="4693" y="4963"/>
                  <a:pt x="4693" y="4963"/>
                  <a:pt x="4693" y="4963"/>
                </a:cubicBezTo>
                <a:close/>
                <a:moveTo>
                  <a:pt x="4693" y="3687"/>
                </a:moveTo>
                <a:lnTo>
                  <a:pt x="4693" y="3687"/>
                </a:lnTo>
                <a:cubicBezTo>
                  <a:pt x="5166" y="3687"/>
                  <a:pt x="5166" y="3687"/>
                  <a:pt x="5166" y="3687"/>
                </a:cubicBezTo>
                <a:cubicBezTo>
                  <a:pt x="5166" y="2856"/>
                  <a:pt x="5166" y="2856"/>
                  <a:pt x="5166" y="2856"/>
                </a:cubicBezTo>
                <a:cubicBezTo>
                  <a:pt x="4693" y="2856"/>
                  <a:pt x="4693" y="2856"/>
                  <a:pt x="4693" y="2856"/>
                </a:cubicBezTo>
                <a:cubicBezTo>
                  <a:pt x="4693" y="3052"/>
                  <a:pt x="4693" y="3052"/>
                  <a:pt x="4693" y="3052"/>
                </a:cubicBezTo>
                <a:cubicBezTo>
                  <a:pt x="4788" y="3052"/>
                  <a:pt x="4788" y="3052"/>
                  <a:pt x="4788" y="3052"/>
                </a:cubicBezTo>
                <a:cubicBezTo>
                  <a:pt x="4788" y="3491"/>
                  <a:pt x="4788" y="3491"/>
                  <a:pt x="4788" y="3491"/>
                </a:cubicBezTo>
                <a:cubicBezTo>
                  <a:pt x="4693" y="3491"/>
                  <a:pt x="4693" y="3491"/>
                  <a:pt x="4693" y="3491"/>
                </a:cubicBezTo>
                <a:cubicBezTo>
                  <a:pt x="4693" y="3687"/>
                  <a:pt x="4693" y="3687"/>
                  <a:pt x="4693" y="3687"/>
                </a:cubicBezTo>
                <a:close/>
                <a:moveTo>
                  <a:pt x="4693" y="2411"/>
                </a:moveTo>
                <a:lnTo>
                  <a:pt x="4693" y="2411"/>
                </a:lnTo>
                <a:cubicBezTo>
                  <a:pt x="4693" y="2215"/>
                  <a:pt x="4693" y="2215"/>
                  <a:pt x="4693" y="2215"/>
                </a:cubicBezTo>
                <a:cubicBezTo>
                  <a:pt x="4788" y="2215"/>
                  <a:pt x="4788" y="2215"/>
                  <a:pt x="4788" y="2215"/>
                </a:cubicBezTo>
                <a:cubicBezTo>
                  <a:pt x="4788" y="1776"/>
                  <a:pt x="4788" y="1776"/>
                  <a:pt x="4788" y="1776"/>
                </a:cubicBezTo>
                <a:cubicBezTo>
                  <a:pt x="4693" y="1776"/>
                  <a:pt x="4693" y="1776"/>
                  <a:pt x="4693" y="1776"/>
                </a:cubicBezTo>
                <a:cubicBezTo>
                  <a:pt x="4693" y="1580"/>
                  <a:pt x="4693" y="1580"/>
                  <a:pt x="4693" y="1580"/>
                </a:cubicBezTo>
                <a:cubicBezTo>
                  <a:pt x="5166" y="1580"/>
                  <a:pt x="5166" y="1580"/>
                  <a:pt x="5166" y="1580"/>
                </a:cubicBezTo>
                <a:cubicBezTo>
                  <a:pt x="5166" y="1134"/>
                  <a:pt x="5166" y="1134"/>
                  <a:pt x="5166" y="1134"/>
                </a:cubicBezTo>
                <a:cubicBezTo>
                  <a:pt x="5004" y="1134"/>
                  <a:pt x="5004" y="1134"/>
                  <a:pt x="5004" y="1134"/>
                </a:cubicBezTo>
                <a:cubicBezTo>
                  <a:pt x="5004" y="1580"/>
                  <a:pt x="5004" y="1580"/>
                  <a:pt x="5004" y="1580"/>
                </a:cubicBezTo>
                <a:cubicBezTo>
                  <a:pt x="5166" y="1580"/>
                  <a:pt x="5166" y="1580"/>
                  <a:pt x="5166" y="1580"/>
                </a:cubicBezTo>
                <a:cubicBezTo>
                  <a:pt x="5166" y="2411"/>
                  <a:pt x="5166" y="2411"/>
                  <a:pt x="5166" y="2411"/>
                </a:cubicBezTo>
                <a:lnTo>
                  <a:pt x="4693" y="2411"/>
                </a:lnTo>
                <a:close/>
                <a:moveTo>
                  <a:pt x="4693" y="243"/>
                </a:moveTo>
                <a:lnTo>
                  <a:pt x="4693" y="243"/>
                </a:lnTo>
                <a:cubicBezTo>
                  <a:pt x="3883" y="243"/>
                  <a:pt x="3883" y="243"/>
                  <a:pt x="3883" y="243"/>
                </a:cubicBezTo>
                <a:cubicBezTo>
                  <a:pt x="3883" y="493"/>
                  <a:pt x="3883" y="493"/>
                  <a:pt x="3883" y="493"/>
                </a:cubicBezTo>
                <a:cubicBezTo>
                  <a:pt x="4693" y="493"/>
                  <a:pt x="4693" y="493"/>
                  <a:pt x="4693" y="493"/>
                </a:cubicBezTo>
                <a:cubicBezTo>
                  <a:pt x="4693" y="243"/>
                  <a:pt x="4693" y="243"/>
                  <a:pt x="4693" y="243"/>
                </a:cubicBezTo>
                <a:close/>
                <a:moveTo>
                  <a:pt x="3883" y="6327"/>
                </a:moveTo>
                <a:lnTo>
                  <a:pt x="3883" y="6327"/>
                </a:lnTo>
                <a:cubicBezTo>
                  <a:pt x="4693" y="6327"/>
                  <a:pt x="4693" y="6327"/>
                  <a:pt x="4693" y="6327"/>
                </a:cubicBezTo>
                <a:cubicBezTo>
                  <a:pt x="4693" y="6050"/>
                  <a:pt x="4693" y="6050"/>
                  <a:pt x="4693" y="6050"/>
                </a:cubicBezTo>
                <a:cubicBezTo>
                  <a:pt x="3883" y="6050"/>
                  <a:pt x="3883" y="6050"/>
                  <a:pt x="3883" y="6050"/>
                </a:cubicBezTo>
                <a:cubicBezTo>
                  <a:pt x="3883" y="6327"/>
                  <a:pt x="3883" y="6327"/>
                  <a:pt x="3883" y="6327"/>
                </a:cubicBezTo>
                <a:close/>
                <a:moveTo>
                  <a:pt x="3883" y="5605"/>
                </a:moveTo>
                <a:lnTo>
                  <a:pt x="3883" y="5605"/>
                </a:lnTo>
                <a:cubicBezTo>
                  <a:pt x="4693" y="5605"/>
                  <a:pt x="4693" y="5605"/>
                  <a:pt x="4693" y="5605"/>
                </a:cubicBezTo>
                <a:cubicBezTo>
                  <a:pt x="4693" y="5409"/>
                  <a:pt x="4693" y="5409"/>
                  <a:pt x="4693" y="5409"/>
                </a:cubicBezTo>
                <a:cubicBezTo>
                  <a:pt x="4599" y="5409"/>
                  <a:pt x="4599" y="5409"/>
                  <a:pt x="4599" y="5409"/>
                </a:cubicBezTo>
                <a:cubicBezTo>
                  <a:pt x="4599" y="4963"/>
                  <a:pt x="4599" y="4963"/>
                  <a:pt x="4599" y="4963"/>
                </a:cubicBezTo>
                <a:cubicBezTo>
                  <a:pt x="4693" y="4963"/>
                  <a:pt x="4693" y="4963"/>
                  <a:pt x="4693" y="4963"/>
                </a:cubicBezTo>
                <a:cubicBezTo>
                  <a:pt x="4693" y="4133"/>
                  <a:pt x="4693" y="4133"/>
                  <a:pt x="4693" y="4133"/>
                </a:cubicBezTo>
                <a:cubicBezTo>
                  <a:pt x="4200" y="4133"/>
                  <a:pt x="4200" y="4133"/>
                  <a:pt x="4200" y="4133"/>
                </a:cubicBezTo>
                <a:cubicBezTo>
                  <a:pt x="4200" y="3687"/>
                  <a:pt x="4200" y="3687"/>
                  <a:pt x="4200" y="3687"/>
                </a:cubicBezTo>
                <a:cubicBezTo>
                  <a:pt x="4693" y="3687"/>
                  <a:pt x="4693" y="3687"/>
                  <a:pt x="4693" y="3687"/>
                </a:cubicBezTo>
                <a:cubicBezTo>
                  <a:pt x="4693" y="3491"/>
                  <a:pt x="4693" y="3491"/>
                  <a:pt x="4693" y="3491"/>
                </a:cubicBezTo>
                <a:cubicBezTo>
                  <a:pt x="3883" y="3491"/>
                  <a:pt x="3883" y="3491"/>
                  <a:pt x="3883" y="3491"/>
                </a:cubicBezTo>
                <a:cubicBezTo>
                  <a:pt x="3883" y="4329"/>
                  <a:pt x="3883" y="4329"/>
                  <a:pt x="3883" y="4329"/>
                </a:cubicBezTo>
                <a:cubicBezTo>
                  <a:pt x="4383" y="4329"/>
                  <a:pt x="4383" y="4329"/>
                  <a:pt x="4383" y="4329"/>
                </a:cubicBezTo>
                <a:cubicBezTo>
                  <a:pt x="4383" y="4774"/>
                  <a:pt x="4383" y="4774"/>
                  <a:pt x="4383" y="4774"/>
                </a:cubicBezTo>
                <a:cubicBezTo>
                  <a:pt x="3883" y="4774"/>
                  <a:pt x="3883" y="4774"/>
                  <a:pt x="3883" y="4774"/>
                </a:cubicBezTo>
                <a:cubicBezTo>
                  <a:pt x="3883" y="4963"/>
                  <a:pt x="3883" y="4963"/>
                  <a:pt x="3883" y="4963"/>
                </a:cubicBezTo>
                <a:cubicBezTo>
                  <a:pt x="3977" y="4963"/>
                  <a:pt x="3977" y="4963"/>
                  <a:pt x="3977" y="4963"/>
                </a:cubicBezTo>
                <a:cubicBezTo>
                  <a:pt x="3977" y="5409"/>
                  <a:pt x="3977" y="5409"/>
                  <a:pt x="3977" y="5409"/>
                </a:cubicBezTo>
                <a:cubicBezTo>
                  <a:pt x="3883" y="5409"/>
                  <a:pt x="3883" y="5409"/>
                  <a:pt x="3883" y="5409"/>
                </a:cubicBezTo>
                <a:cubicBezTo>
                  <a:pt x="3883" y="5605"/>
                  <a:pt x="3883" y="5605"/>
                  <a:pt x="3883" y="5605"/>
                </a:cubicBezTo>
                <a:close/>
                <a:moveTo>
                  <a:pt x="4693" y="2856"/>
                </a:moveTo>
                <a:lnTo>
                  <a:pt x="4693" y="2856"/>
                </a:lnTo>
                <a:cubicBezTo>
                  <a:pt x="4200" y="2856"/>
                  <a:pt x="4200" y="2856"/>
                  <a:pt x="4200" y="2856"/>
                </a:cubicBezTo>
                <a:cubicBezTo>
                  <a:pt x="4200" y="2411"/>
                  <a:pt x="4200" y="2411"/>
                  <a:pt x="4200" y="2411"/>
                </a:cubicBezTo>
                <a:cubicBezTo>
                  <a:pt x="4693" y="2411"/>
                  <a:pt x="4693" y="2411"/>
                  <a:pt x="4693" y="2411"/>
                </a:cubicBezTo>
                <a:cubicBezTo>
                  <a:pt x="4693" y="2215"/>
                  <a:pt x="4693" y="2215"/>
                  <a:pt x="4693" y="2215"/>
                </a:cubicBezTo>
                <a:cubicBezTo>
                  <a:pt x="4599" y="2215"/>
                  <a:pt x="4599" y="2215"/>
                  <a:pt x="4599" y="2215"/>
                </a:cubicBezTo>
                <a:cubicBezTo>
                  <a:pt x="4599" y="1776"/>
                  <a:pt x="4599" y="1776"/>
                  <a:pt x="4599" y="1776"/>
                </a:cubicBezTo>
                <a:cubicBezTo>
                  <a:pt x="4693" y="1776"/>
                  <a:pt x="4693" y="1776"/>
                  <a:pt x="4693" y="1776"/>
                </a:cubicBezTo>
                <a:cubicBezTo>
                  <a:pt x="4693" y="1580"/>
                  <a:pt x="4693" y="1580"/>
                  <a:pt x="4693" y="1580"/>
                </a:cubicBezTo>
                <a:cubicBezTo>
                  <a:pt x="4200" y="1580"/>
                  <a:pt x="4200" y="1580"/>
                  <a:pt x="4200" y="1580"/>
                </a:cubicBezTo>
                <a:cubicBezTo>
                  <a:pt x="4200" y="1134"/>
                  <a:pt x="4200" y="1134"/>
                  <a:pt x="4200" y="1134"/>
                </a:cubicBezTo>
                <a:cubicBezTo>
                  <a:pt x="4693" y="1134"/>
                  <a:pt x="4693" y="1134"/>
                  <a:pt x="4693" y="1134"/>
                </a:cubicBezTo>
                <a:cubicBezTo>
                  <a:pt x="4693" y="939"/>
                  <a:pt x="4693" y="939"/>
                  <a:pt x="4693" y="939"/>
                </a:cubicBezTo>
                <a:cubicBezTo>
                  <a:pt x="3883" y="939"/>
                  <a:pt x="3883" y="939"/>
                  <a:pt x="3883" y="939"/>
                </a:cubicBezTo>
                <a:cubicBezTo>
                  <a:pt x="3883" y="1134"/>
                  <a:pt x="3883" y="1134"/>
                  <a:pt x="3883" y="1134"/>
                </a:cubicBezTo>
                <a:cubicBezTo>
                  <a:pt x="3977" y="1134"/>
                  <a:pt x="3977" y="1134"/>
                  <a:pt x="3977" y="1134"/>
                </a:cubicBezTo>
                <a:cubicBezTo>
                  <a:pt x="3977" y="1580"/>
                  <a:pt x="3977" y="1580"/>
                  <a:pt x="3977" y="1580"/>
                </a:cubicBezTo>
                <a:cubicBezTo>
                  <a:pt x="3883" y="1580"/>
                  <a:pt x="3883" y="1580"/>
                  <a:pt x="3883" y="1580"/>
                </a:cubicBezTo>
                <a:cubicBezTo>
                  <a:pt x="3883" y="1776"/>
                  <a:pt x="3883" y="1776"/>
                  <a:pt x="3883" y="1776"/>
                </a:cubicBezTo>
                <a:cubicBezTo>
                  <a:pt x="4383" y="1776"/>
                  <a:pt x="4383" y="1776"/>
                  <a:pt x="4383" y="1776"/>
                </a:cubicBezTo>
                <a:cubicBezTo>
                  <a:pt x="4383" y="2215"/>
                  <a:pt x="4383" y="2215"/>
                  <a:pt x="4383" y="2215"/>
                </a:cubicBezTo>
                <a:cubicBezTo>
                  <a:pt x="3883" y="2215"/>
                  <a:pt x="3883" y="2215"/>
                  <a:pt x="3883" y="2215"/>
                </a:cubicBezTo>
                <a:cubicBezTo>
                  <a:pt x="3883" y="2411"/>
                  <a:pt x="3883" y="2411"/>
                  <a:pt x="3883" y="2411"/>
                </a:cubicBezTo>
                <a:cubicBezTo>
                  <a:pt x="3977" y="2411"/>
                  <a:pt x="3977" y="2411"/>
                  <a:pt x="3977" y="2411"/>
                </a:cubicBezTo>
                <a:cubicBezTo>
                  <a:pt x="3977" y="2856"/>
                  <a:pt x="3977" y="2856"/>
                  <a:pt x="3977" y="2856"/>
                </a:cubicBezTo>
                <a:cubicBezTo>
                  <a:pt x="3883" y="2856"/>
                  <a:pt x="3883" y="2856"/>
                  <a:pt x="3883" y="2856"/>
                </a:cubicBezTo>
                <a:cubicBezTo>
                  <a:pt x="3883" y="3052"/>
                  <a:pt x="3883" y="3052"/>
                  <a:pt x="3883" y="3052"/>
                </a:cubicBezTo>
                <a:cubicBezTo>
                  <a:pt x="4693" y="3052"/>
                  <a:pt x="4693" y="3052"/>
                  <a:pt x="4693" y="3052"/>
                </a:cubicBezTo>
                <a:lnTo>
                  <a:pt x="4693" y="2856"/>
                </a:lnTo>
                <a:close/>
                <a:moveTo>
                  <a:pt x="3883" y="243"/>
                </a:moveTo>
                <a:lnTo>
                  <a:pt x="3883" y="243"/>
                </a:lnTo>
                <a:cubicBezTo>
                  <a:pt x="3545" y="243"/>
                  <a:pt x="3545" y="243"/>
                  <a:pt x="3545" y="243"/>
                </a:cubicBezTo>
                <a:cubicBezTo>
                  <a:pt x="3545" y="2181"/>
                  <a:pt x="3545" y="2181"/>
                  <a:pt x="3545" y="2181"/>
                </a:cubicBezTo>
                <a:cubicBezTo>
                  <a:pt x="3309" y="2039"/>
                  <a:pt x="3309" y="2039"/>
                  <a:pt x="3309" y="2039"/>
                </a:cubicBezTo>
                <a:cubicBezTo>
                  <a:pt x="3309" y="2276"/>
                  <a:pt x="3309" y="2276"/>
                  <a:pt x="3309" y="2276"/>
                </a:cubicBezTo>
                <a:cubicBezTo>
                  <a:pt x="3370" y="2316"/>
                  <a:pt x="3370" y="2316"/>
                  <a:pt x="3370" y="2316"/>
                </a:cubicBezTo>
                <a:cubicBezTo>
                  <a:pt x="3370" y="2465"/>
                  <a:pt x="3370" y="2620"/>
                  <a:pt x="3370" y="2769"/>
                </a:cubicBezTo>
                <a:cubicBezTo>
                  <a:pt x="3349" y="2755"/>
                  <a:pt x="3329" y="2748"/>
                  <a:pt x="3309" y="2735"/>
                </a:cubicBezTo>
                <a:cubicBezTo>
                  <a:pt x="3309" y="2937"/>
                  <a:pt x="3309" y="2937"/>
                  <a:pt x="3309" y="2937"/>
                </a:cubicBezTo>
                <a:cubicBezTo>
                  <a:pt x="3370" y="2964"/>
                  <a:pt x="3370" y="2964"/>
                  <a:pt x="3370" y="2964"/>
                </a:cubicBezTo>
                <a:cubicBezTo>
                  <a:pt x="3370" y="3120"/>
                  <a:pt x="3370" y="3268"/>
                  <a:pt x="3370" y="3424"/>
                </a:cubicBezTo>
                <a:cubicBezTo>
                  <a:pt x="3309" y="3397"/>
                  <a:pt x="3309" y="3397"/>
                  <a:pt x="3309" y="3397"/>
                </a:cubicBezTo>
                <a:cubicBezTo>
                  <a:pt x="3309" y="3599"/>
                  <a:pt x="3309" y="3599"/>
                  <a:pt x="3309" y="3599"/>
                </a:cubicBezTo>
                <a:cubicBezTo>
                  <a:pt x="3329" y="3606"/>
                  <a:pt x="3349" y="3613"/>
                  <a:pt x="3370" y="3619"/>
                </a:cubicBezTo>
                <a:cubicBezTo>
                  <a:pt x="3370" y="3775"/>
                  <a:pt x="3370" y="3923"/>
                  <a:pt x="3370" y="4079"/>
                </a:cubicBezTo>
                <a:cubicBezTo>
                  <a:pt x="3309" y="4058"/>
                  <a:pt x="3309" y="4058"/>
                  <a:pt x="3309" y="4058"/>
                </a:cubicBezTo>
                <a:cubicBezTo>
                  <a:pt x="3309" y="4916"/>
                  <a:pt x="3309" y="4916"/>
                  <a:pt x="3309" y="4916"/>
                </a:cubicBezTo>
                <a:cubicBezTo>
                  <a:pt x="3329" y="4923"/>
                  <a:pt x="3349" y="4929"/>
                  <a:pt x="3370" y="4929"/>
                </a:cubicBezTo>
                <a:cubicBezTo>
                  <a:pt x="3370" y="5085"/>
                  <a:pt x="3370" y="5233"/>
                  <a:pt x="3370" y="5389"/>
                </a:cubicBezTo>
                <a:cubicBezTo>
                  <a:pt x="3309" y="5375"/>
                  <a:pt x="3309" y="5375"/>
                  <a:pt x="3309" y="5375"/>
                </a:cubicBezTo>
                <a:cubicBezTo>
                  <a:pt x="3309" y="6327"/>
                  <a:pt x="3309" y="6327"/>
                  <a:pt x="3309" y="6327"/>
                </a:cubicBezTo>
                <a:cubicBezTo>
                  <a:pt x="3883" y="6327"/>
                  <a:pt x="3883" y="6327"/>
                  <a:pt x="3883" y="6327"/>
                </a:cubicBezTo>
                <a:cubicBezTo>
                  <a:pt x="3883" y="6050"/>
                  <a:pt x="3883" y="6050"/>
                  <a:pt x="3883" y="6050"/>
                </a:cubicBezTo>
                <a:cubicBezTo>
                  <a:pt x="3795" y="6050"/>
                  <a:pt x="3795" y="6050"/>
                  <a:pt x="3795" y="6050"/>
                </a:cubicBezTo>
                <a:cubicBezTo>
                  <a:pt x="3795" y="5605"/>
                  <a:pt x="3795" y="5605"/>
                  <a:pt x="3795" y="5605"/>
                </a:cubicBezTo>
                <a:cubicBezTo>
                  <a:pt x="3883" y="5605"/>
                  <a:pt x="3883" y="5605"/>
                  <a:pt x="3883" y="5605"/>
                </a:cubicBezTo>
                <a:cubicBezTo>
                  <a:pt x="3883" y="5409"/>
                  <a:pt x="3883" y="5409"/>
                  <a:pt x="3883" y="5409"/>
                </a:cubicBezTo>
                <a:cubicBezTo>
                  <a:pt x="3795" y="5409"/>
                  <a:pt x="3795" y="5409"/>
                  <a:pt x="3795" y="5409"/>
                </a:cubicBezTo>
                <a:cubicBezTo>
                  <a:pt x="3795" y="4963"/>
                  <a:pt x="3795" y="4963"/>
                  <a:pt x="3795" y="4963"/>
                </a:cubicBezTo>
                <a:cubicBezTo>
                  <a:pt x="3883" y="4963"/>
                  <a:pt x="3883" y="4963"/>
                  <a:pt x="3883" y="4963"/>
                </a:cubicBezTo>
                <a:cubicBezTo>
                  <a:pt x="3883" y="4774"/>
                  <a:pt x="3883" y="4774"/>
                  <a:pt x="3883" y="4774"/>
                </a:cubicBezTo>
                <a:cubicBezTo>
                  <a:pt x="3795" y="4774"/>
                  <a:pt x="3795" y="4774"/>
                  <a:pt x="3795" y="4774"/>
                </a:cubicBezTo>
                <a:cubicBezTo>
                  <a:pt x="3795" y="4329"/>
                  <a:pt x="3795" y="4329"/>
                  <a:pt x="3795" y="4329"/>
                </a:cubicBezTo>
                <a:cubicBezTo>
                  <a:pt x="3883" y="4329"/>
                  <a:pt x="3883" y="4329"/>
                  <a:pt x="3883" y="4329"/>
                </a:cubicBezTo>
                <a:cubicBezTo>
                  <a:pt x="3883" y="3491"/>
                  <a:pt x="3883" y="3491"/>
                  <a:pt x="3883" y="3491"/>
                </a:cubicBezTo>
                <a:cubicBezTo>
                  <a:pt x="3795" y="3491"/>
                  <a:pt x="3795" y="3491"/>
                  <a:pt x="3795" y="3491"/>
                </a:cubicBezTo>
                <a:cubicBezTo>
                  <a:pt x="3795" y="3052"/>
                  <a:pt x="3795" y="3052"/>
                  <a:pt x="3795" y="3052"/>
                </a:cubicBezTo>
                <a:cubicBezTo>
                  <a:pt x="3883" y="3052"/>
                  <a:pt x="3883" y="3052"/>
                  <a:pt x="3883" y="3052"/>
                </a:cubicBezTo>
                <a:cubicBezTo>
                  <a:pt x="3883" y="2856"/>
                  <a:pt x="3883" y="2856"/>
                  <a:pt x="3883" y="2856"/>
                </a:cubicBezTo>
                <a:cubicBezTo>
                  <a:pt x="3795" y="2856"/>
                  <a:pt x="3795" y="2856"/>
                  <a:pt x="3795" y="2856"/>
                </a:cubicBezTo>
                <a:cubicBezTo>
                  <a:pt x="3795" y="2411"/>
                  <a:pt x="3795" y="2411"/>
                  <a:pt x="3795" y="2411"/>
                </a:cubicBezTo>
                <a:cubicBezTo>
                  <a:pt x="3883" y="2411"/>
                  <a:pt x="3883" y="2411"/>
                  <a:pt x="3883" y="2411"/>
                </a:cubicBezTo>
                <a:cubicBezTo>
                  <a:pt x="3883" y="2215"/>
                  <a:pt x="3883" y="2215"/>
                  <a:pt x="3883" y="2215"/>
                </a:cubicBezTo>
                <a:cubicBezTo>
                  <a:pt x="3795" y="2215"/>
                  <a:pt x="3795" y="2215"/>
                  <a:pt x="3795" y="2215"/>
                </a:cubicBezTo>
                <a:cubicBezTo>
                  <a:pt x="3795" y="1776"/>
                  <a:pt x="3795" y="1776"/>
                  <a:pt x="3795" y="1776"/>
                </a:cubicBezTo>
                <a:cubicBezTo>
                  <a:pt x="3883" y="1776"/>
                  <a:pt x="3883" y="1776"/>
                  <a:pt x="3883" y="1776"/>
                </a:cubicBezTo>
                <a:cubicBezTo>
                  <a:pt x="3883" y="1580"/>
                  <a:pt x="3883" y="1580"/>
                  <a:pt x="3883" y="1580"/>
                </a:cubicBezTo>
                <a:cubicBezTo>
                  <a:pt x="3795" y="1580"/>
                  <a:pt x="3795" y="1580"/>
                  <a:pt x="3795" y="1580"/>
                </a:cubicBezTo>
                <a:cubicBezTo>
                  <a:pt x="3795" y="1134"/>
                  <a:pt x="3795" y="1134"/>
                  <a:pt x="3795" y="1134"/>
                </a:cubicBezTo>
                <a:cubicBezTo>
                  <a:pt x="3883" y="1134"/>
                  <a:pt x="3883" y="1134"/>
                  <a:pt x="3883" y="1134"/>
                </a:cubicBezTo>
                <a:cubicBezTo>
                  <a:pt x="3883" y="939"/>
                  <a:pt x="3883" y="939"/>
                  <a:pt x="3883" y="939"/>
                </a:cubicBezTo>
                <a:cubicBezTo>
                  <a:pt x="3795" y="939"/>
                  <a:pt x="3795" y="939"/>
                  <a:pt x="3795" y="939"/>
                </a:cubicBezTo>
                <a:cubicBezTo>
                  <a:pt x="3795" y="493"/>
                  <a:pt x="3795" y="493"/>
                  <a:pt x="3795" y="493"/>
                </a:cubicBezTo>
                <a:cubicBezTo>
                  <a:pt x="3883" y="493"/>
                  <a:pt x="3883" y="493"/>
                  <a:pt x="3883" y="493"/>
                </a:cubicBezTo>
                <a:lnTo>
                  <a:pt x="3883" y="243"/>
                </a:lnTo>
                <a:close/>
                <a:moveTo>
                  <a:pt x="3309" y="2039"/>
                </a:moveTo>
                <a:lnTo>
                  <a:pt x="3309" y="2039"/>
                </a:lnTo>
                <a:cubicBezTo>
                  <a:pt x="3039" y="1871"/>
                  <a:pt x="3039" y="1871"/>
                  <a:pt x="3039" y="1871"/>
                </a:cubicBezTo>
                <a:cubicBezTo>
                  <a:pt x="3039" y="4180"/>
                  <a:pt x="3039" y="4180"/>
                  <a:pt x="3039" y="4180"/>
                </a:cubicBezTo>
                <a:cubicBezTo>
                  <a:pt x="3059" y="4187"/>
                  <a:pt x="3079" y="4187"/>
                  <a:pt x="3100" y="4193"/>
                </a:cubicBezTo>
                <a:cubicBezTo>
                  <a:pt x="3100" y="4356"/>
                  <a:pt x="3100" y="4511"/>
                  <a:pt x="3100" y="4673"/>
                </a:cubicBezTo>
                <a:cubicBezTo>
                  <a:pt x="3079" y="4666"/>
                  <a:pt x="3059" y="4659"/>
                  <a:pt x="3039" y="4653"/>
                </a:cubicBezTo>
                <a:cubicBezTo>
                  <a:pt x="3039" y="4862"/>
                  <a:pt x="3039" y="4862"/>
                  <a:pt x="3039" y="4862"/>
                </a:cubicBezTo>
                <a:cubicBezTo>
                  <a:pt x="3059" y="4869"/>
                  <a:pt x="3079" y="4869"/>
                  <a:pt x="3100" y="4875"/>
                </a:cubicBezTo>
                <a:cubicBezTo>
                  <a:pt x="3100" y="5031"/>
                  <a:pt x="3100" y="5193"/>
                  <a:pt x="3100" y="5348"/>
                </a:cubicBezTo>
                <a:cubicBezTo>
                  <a:pt x="3039" y="5341"/>
                  <a:pt x="3039" y="5341"/>
                  <a:pt x="3039" y="5341"/>
                </a:cubicBezTo>
                <a:cubicBezTo>
                  <a:pt x="3039" y="5551"/>
                  <a:pt x="3039" y="5551"/>
                  <a:pt x="3039" y="5551"/>
                </a:cubicBezTo>
                <a:cubicBezTo>
                  <a:pt x="3059" y="5551"/>
                  <a:pt x="3079" y="5551"/>
                  <a:pt x="3100" y="5557"/>
                </a:cubicBezTo>
                <a:cubicBezTo>
                  <a:pt x="3100" y="5713"/>
                  <a:pt x="3100" y="5875"/>
                  <a:pt x="3100" y="6030"/>
                </a:cubicBezTo>
                <a:cubicBezTo>
                  <a:pt x="3079" y="6030"/>
                  <a:pt x="3059" y="6030"/>
                  <a:pt x="3039" y="6030"/>
                </a:cubicBezTo>
                <a:cubicBezTo>
                  <a:pt x="3039" y="6327"/>
                  <a:pt x="3039" y="6327"/>
                  <a:pt x="3039" y="6327"/>
                </a:cubicBezTo>
                <a:cubicBezTo>
                  <a:pt x="3309" y="6327"/>
                  <a:pt x="3309" y="6327"/>
                  <a:pt x="3309" y="6327"/>
                </a:cubicBezTo>
                <a:cubicBezTo>
                  <a:pt x="3309" y="5375"/>
                  <a:pt x="3309" y="5375"/>
                  <a:pt x="3309" y="5375"/>
                </a:cubicBezTo>
                <a:cubicBezTo>
                  <a:pt x="3248" y="5368"/>
                  <a:pt x="3248" y="5368"/>
                  <a:pt x="3248" y="5368"/>
                </a:cubicBezTo>
                <a:cubicBezTo>
                  <a:pt x="3248" y="5213"/>
                  <a:pt x="3248" y="5058"/>
                  <a:pt x="3248" y="4902"/>
                </a:cubicBezTo>
                <a:cubicBezTo>
                  <a:pt x="3268" y="4909"/>
                  <a:pt x="3289" y="4916"/>
                  <a:pt x="3309" y="4916"/>
                </a:cubicBezTo>
                <a:cubicBezTo>
                  <a:pt x="3309" y="4058"/>
                  <a:pt x="3309" y="4058"/>
                  <a:pt x="3309" y="4058"/>
                </a:cubicBezTo>
                <a:cubicBezTo>
                  <a:pt x="3248" y="4038"/>
                  <a:pt x="3248" y="4038"/>
                  <a:pt x="3248" y="4038"/>
                </a:cubicBezTo>
                <a:cubicBezTo>
                  <a:pt x="3248" y="3883"/>
                  <a:pt x="3248" y="3727"/>
                  <a:pt x="3248" y="3572"/>
                </a:cubicBezTo>
                <a:cubicBezTo>
                  <a:pt x="3268" y="3579"/>
                  <a:pt x="3289" y="3592"/>
                  <a:pt x="3309" y="3599"/>
                </a:cubicBezTo>
                <a:cubicBezTo>
                  <a:pt x="3309" y="3397"/>
                  <a:pt x="3309" y="3397"/>
                  <a:pt x="3309" y="3397"/>
                </a:cubicBezTo>
                <a:cubicBezTo>
                  <a:pt x="3248" y="3370"/>
                  <a:pt x="3248" y="3370"/>
                  <a:pt x="3248" y="3370"/>
                </a:cubicBezTo>
                <a:cubicBezTo>
                  <a:pt x="3248" y="3214"/>
                  <a:pt x="3248" y="3059"/>
                  <a:pt x="3248" y="2910"/>
                </a:cubicBezTo>
                <a:cubicBezTo>
                  <a:pt x="3309" y="2937"/>
                  <a:pt x="3309" y="2937"/>
                  <a:pt x="3309" y="2937"/>
                </a:cubicBezTo>
                <a:cubicBezTo>
                  <a:pt x="3309" y="2735"/>
                  <a:pt x="3309" y="2735"/>
                  <a:pt x="3309" y="2735"/>
                </a:cubicBezTo>
                <a:cubicBezTo>
                  <a:pt x="3289" y="2728"/>
                  <a:pt x="3268" y="2715"/>
                  <a:pt x="3248" y="2708"/>
                </a:cubicBezTo>
                <a:cubicBezTo>
                  <a:pt x="3248" y="2553"/>
                  <a:pt x="3248" y="2397"/>
                  <a:pt x="3248" y="2242"/>
                </a:cubicBezTo>
                <a:cubicBezTo>
                  <a:pt x="3309" y="2276"/>
                  <a:pt x="3309" y="2276"/>
                  <a:pt x="3309" y="2276"/>
                </a:cubicBezTo>
                <a:lnTo>
                  <a:pt x="3309" y="2039"/>
                </a:lnTo>
                <a:close/>
                <a:moveTo>
                  <a:pt x="3039" y="1871"/>
                </a:moveTo>
                <a:lnTo>
                  <a:pt x="3039" y="1871"/>
                </a:lnTo>
                <a:cubicBezTo>
                  <a:pt x="2762" y="1702"/>
                  <a:pt x="2762" y="1702"/>
                  <a:pt x="2762" y="1702"/>
                </a:cubicBezTo>
                <a:cubicBezTo>
                  <a:pt x="2762" y="1958"/>
                  <a:pt x="2762" y="1958"/>
                  <a:pt x="2762" y="1958"/>
                </a:cubicBezTo>
                <a:cubicBezTo>
                  <a:pt x="2782" y="1972"/>
                  <a:pt x="2809" y="1985"/>
                  <a:pt x="2830" y="1999"/>
                </a:cubicBezTo>
                <a:cubicBezTo>
                  <a:pt x="2830" y="2161"/>
                  <a:pt x="2830" y="2323"/>
                  <a:pt x="2830" y="2485"/>
                </a:cubicBezTo>
                <a:cubicBezTo>
                  <a:pt x="2762" y="2458"/>
                  <a:pt x="2762" y="2458"/>
                  <a:pt x="2762" y="2458"/>
                </a:cubicBezTo>
                <a:cubicBezTo>
                  <a:pt x="2762" y="3383"/>
                  <a:pt x="2762" y="3383"/>
                  <a:pt x="2762" y="3383"/>
                </a:cubicBezTo>
                <a:cubicBezTo>
                  <a:pt x="2782" y="3390"/>
                  <a:pt x="2809" y="3403"/>
                  <a:pt x="2830" y="3410"/>
                </a:cubicBezTo>
                <a:cubicBezTo>
                  <a:pt x="2830" y="3572"/>
                  <a:pt x="2830" y="3734"/>
                  <a:pt x="2830" y="3903"/>
                </a:cubicBezTo>
                <a:cubicBezTo>
                  <a:pt x="2809" y="3896"/>
                  <a:pt x="2782" y="3889"/>
                  <a:pt x="2762" y="3883"/>
                </a:cubicBezTo>
                <a:cubicBezTo>
                  <a:pt x="2762" y="4099"/>
                  <a:pt x="2762" y="4099"/>
                  <a:pt x="2762" y="4099"/>
                </a:cubicBezTo>
                <a:cubicBezTo>
                  <a:pt x="2830" y="4112"/>
                  <a:pt x="2830" y="4112"/>
                  <a:pt x="2830" y="4112"/>
                </a:cubicBezTo>
                <a:cubicBezTo>
                  <a:pt x="2830" y="4281"/>
                  <a:pt x="2830" y="4443"/>
                  <a:pt x="2830" y="4605"/>
                </a:cubicBezTo>
                <a:cubicBezTo>
                  <a:pt x="2809" y="4599"/>
                  <a:pt x="2782" y="4599"/>
                  <a:pt x="2762" y="4592"/>
                </a:cubicBezTo>
                <a:cubicBezTo>
                  <a:pt x="2762" y="6327"/>
                  <a:pt x="2762" y="6327"/>
                  <a:pt x="2762" y="6327"/>
                </a:cubicBezTo>
                <a:cubicBezTo>
                  <a:pt x="3039" y="6327"/>
                  <a:pt x="3039" y="6327"/>
                  <a:pt x="3039" y="6327"/>
                </a:cubicBezTo>
                <a:cubicBezTo>
                  <a:pt x="3039" y="6030"/>
                  <a:pt x="3039" y="6030"/>
                  <a:pt x="3039" y="6030"/>
                </a:cubicBezTo>
                <a:cubicBezTo>
                  <a:pt x="3019" y="6023"/>
                  <a:pt x="2998" y="6023"/>
                  <a:pt x="2978" y="6023"/>
                </a:cubicBezTo>
                <a:cubicBezTo>
                  <a:pt x="2978" y="5861"/>
                  <a:pt x="2978" y="5706"/>
                  <a:pt x="2978" y="5544"/>
                </a:cubicBezTo>
                <a:cubicBezTo>
                  <a:pt x="2998" y="5544"/>
                  <a:pt x="3019" y="5544"/>
                  <a:pt x="3039" y="5551"/>
                </a:cubicBezTo>
                <a:cubicBezTo>
                  <a:pt x="3039" y="5341"/>
                  <a:pt x="3039" y="5341"/>
                  <a:pt x="3039" y="5341"/>
                </a:cubicBezTo>
                <a:cubicBezTo>
                  <a:pt x="2978" y="5335"/>
                  <a:pt x="2978" y="5335"/>
                  <a:pt x="2978" y="5335"/>
                </a:cubicBezTo>
                <a:cubicBezTo>
                  <a:pt x="2978" y="5173"/>
                  <a:pt x="2978" y="5011"/>
                  <a:pt x="2978" y="4848"/>
                </a:cubicBezTo>
                <a:cubicBezTo>
                  <a:pt x="2998" y="4855"/>
                  <a:pt x="3019" y="4862"/>
                  <a:pt x="3039" y="4862"/>
                </a:cubicBezTo>
                <a:cubicBezTo>
                  <a:pt x="3039" y="4653"/>
                  <a:pt x="3039" y="4653"/>
                  <a:pt x="3039" y="4653"/>
                </a:cubicBezTo>
                <a:cubicBezTo>
                  <a:pt x="3019" y="4653"/>
                  <a:pt x="2998" y="4646"/>
                  <a:pt x="2978" y="4639"/>
                </a:cubicBezTo>
                <a:cubicBezTo>
                  <a:pt x="2978" y="4477"/>
                  <a:pt x="2978" y="4322"/>
                  <a:pt x="2978" y="4160"/>
                </a:cubicBezTo>
                <a:cubicBezTo>
                  <a:pt x="2998" y="4166"/>
                  <a:pt x="3019" y="4173"/>
                  <a:pt x="3039" y="4180"/>
                </a:cubicBezTo>
                <a:lnTo>
                  <a:pt x="3039" y="1871"/>
                </a:lnTo>
                <a:close/>
                <a:moveTo>
                  <a:pt x="2762" y="1702"/>
                </a:moveTo>
                <a:lnTo>
                  <a:pt x="2762" y="1702"/>
                </a:lnTo>
                <a:cubicBezTo>
                  <a:pt x="2492" y="1533"/>
                  <a:pt x="2492" y="1533"/>
                  <a:pt x="2492" y="1533"/>
                </a:cubicBezTo>
                <a:cubicBezTo>
                  <a:pt x="2492" y="2539"/>
                  <a:pt x="2492" y="2539"/>
                  <a:pt x="2492" y="2539"/>
                </a:cubicBezTo>
                <a:cubicBezTo>
                  <a:pt x="2512" y="2553"/>
                  <a:pt x="2532" y="2559"/>
                  <a:pt x="2553" y="2573"/>
                </a:cubicBezTo>
                <a:cubicBezTo>
                  <a:pt x="2553" y="2742"/>
                  <a:pt x="2553" y="2910"/>
                  <a:pt x="2553" y="3079"/>
                </a:cubicBezTo>
                <a:cubicBezTo>
                  <a:pt x="2532" y="3072"/>
                  <a:pt x="2512" y="3066"/>
                  <a:pt x="2492" y="3052"/>
                </a:cubicBezTo>
                <a:cubicBezTo>
                  <a:pt x="2492" y="4018"/>
                  <a:pt x="2492" y="4018"/>
                  <a:pt x="2492" y="4018"/>
                </a:cubicBezTo>
                <a:cubicBezTo>
                  <a:pt x="2512" y="4025"/>
                  <a:pt x="2532" y="4025"/>
                  <a:pt x="2553" y="4031"/>
                </a:cubicBezTo>
                <a:cubicBezTo>
                  <a:pt x="2553" y="4207"/>
                  <a:pt x="2553" y="4376"/>
                  <a:pt x="2553" y="4545"/>
                </a:cubicBezTo>
                <a:cubicBezTo>
                  <a:pt x="2532" y="4538"/>
                  <a:pt x="2512" y="4531"/>
                  <a:pt x="2492" y="4531"/>
                </a:cubicBezTo>
                <a:cubicBezTo>
                  <a:pt x="2492" y="4754"/>
                  <a:pt x="2492" y="4754"/>
                  <a:pt x="2492" y="4754"/>
                </a:cubicBezTo>
                <a:cubicBezTo>
                  <a:pt x="2553" y="4767"/>
                  <a:pt x="2553" y="4767"/>
                  <a:pt x="2553" y="4767"/>
                </a:cubicBezTo>
                <a:cubicBezTo>
                  <a:pt x="2553" y="4936"/>
                  <a:pt x="2553" y="5105"/>
                  <a:pt x="2553" y="5274"/>
                </a:cubicBezTo>
                <a:cubicBezTo>
                  <a:pt x="2492" y="5267"/>
                  <a:pt x="2492" y="5267"/>
                  <a:pt x="2492" y="5267"/>
                </a:cubicBezTo>
                <a:cubicBezTo>
                  <a:pt x="2492" y="5490"/>
                  <a:pt x="2492" y="5490"/>
                  <a:pt x="2492" y="5490"/>
                </a:cubicBezTo>
                <a:cubicBezTo>
                  <a:pt x="2512" y="5490"/>
                  <a:pt x="2532" y="5497"/>
                  <a:pt x="2553" y="5497"/>
                </a:cubicBezTo>
                <a:cubicBezTo>
                  <a:pt x="2553" y="5665"/>
                  <a:pt x="2553" y="5834"/>
                  <a:pt x="2553" y="6010"/>
                </a:cubicBezTo>
                <a:cubicBezTo>
                  <a:pt x="2532" y="6003"/>
                  <a:pt x="2512" y="6003"/>
                  <a:pt x="2492" y="6003"/>
                </a:cubicBezTo>
                <a:cubicBezTo>
                  <a:pt x="2492" y="6327"/>
                  <a:pt x="2492" y="6327"/>
                  <a:pt x="2492" y="6327"/>
                </a:cubicBezTo>
                <a:cubicBezTo>
                  <a:pt x="2762" y="6327"/>
                  <a:pt x="2762" y="6327"/>
                  <a:pt x="2762" y="6327"/>
                </a:cubicBezTo>
                <a:cubicBezTo>
                  <a:pt x="2762" y="4592"/>
                  <a:pt x="2762" y="4592"/>
                  <a:pt x="2762" y="4592"/>
                </a:cubicBezTo>
                <a:cubicBezTo>
                  <a:pt x="2742" y="4585"/>
                  <a:pt x="2722" y="4585"/>
                  <a:pt x="2701" y="4578"/>
                </a:cubicBezTo>
                <a:cubicBezTo>
                  <a:pt x="2701" y="4410"/>
                  <a:pt x="2701" y="4248"/>
                  <a:pt x="2701" y="4079"/>
                </a:cubicBezTo>
                <a:cubicBezTo>
                  <a:pt x="2762" y="4099"/>
                  <a:pt x="2762" y="4099"/>
                  <a:pt x="2762" y="4099"/>
                </a:cubicBezTo>
                <a:cubicBezTo>
                  <a:pt x="2762" y="3883"/>
                  <a:pt x="2762" y="3883"/>
                  <a:pt x="2762" y="3883"/>
                </a:cubicBezTo>
                <a:cubicBezTo>
                  <a:pt x="2742" y="3876"/>
                  <a:pt x="2722" y="3869"/>
                  <a:pt x="2701" y="3862"/>
                </a:cubicBezTo>
                <a:cubicBezTo>
                  <a:pt x="2701" y="3694"/>
                  <a:pt x="2701" y="3525"/>
                  <a:pt x="2701" y="3363"/>
                </a:cubicBezTo>
                <a:cubicBezTo>
                  <a:pt x="2722" y="3370"/>
                  <a:pt x="2742" y="3376"/>
                  <a:pt x="2762" y="3383"/>
                </a:cubicBezTo>
                <a:cubicBezTo>
                  <a:pt x="2762" y="2458"/>
                  <a:pt x="2762" y="2458"/>
                  <a:pt x="2762" y="2458"/>
                </a:cubicBezTo>
                <a:cubicBezTo>
                  <a:pt x="2701" y="2424"/>
                  <a:pt x="2701" y="2424"/>
                  <a:pt x="2701" y="2424"/>
                </a:cubicBezTo>
                <a:cubicBezTo>
                  <a:pt x="2701" y="2255"/>
                  <a:pt x="2701" y="2093"/>
                  <a:pt x="2701" y="1925"/>
                </a:cubicBezTo>
                <a:cubicBezTo>
                  <a:pt x="2722" y="1938"/>
                  <a:pt x="2742" y="1952"/>
                  <a:pt x="2762" y="1958"/>
                </a:cubicBezTo>
                <a:lnTo>
                  <a:pt x="2762" y="1702"/>
                </a:lnTo>
                <a:close/>
                <a:moveTo>
                  <a:pt x="2492" y="1533"/>
                </a:moveTo>
                <a:lnTo>
                  <a:pt x="2492" y="1533"/>
                </a:lnTo>
                <a:cubicBezTo>
                  <a:pt x="2222" y="1364"/>
                  <a:pt x="2222" y="1364"/>
                  <a:pt x="2222" y="1364"/>
                </a:cubicBezTo>
                <a:cubicBezTo>
                  <a:pt x="2222" y="1641"/>
                  <a:pt x="2222" y="1641"/>
                  <a:pt x="2222" y="1641"/>
                </a:cubicBezTo>
                <a:cubicBezTo>
                  <a:pt x="2242" y="1654"/>
                  <a:pt x="2262" y="1668"/>
                  <a:pt x="2282" y="1682"/>
                </a:cubicBezTo>
                <a:cubicBezTo>
                  <a:pt x="2282" y="1857"/>
                  <a:pt x="2282" y="2033"/>
                  <a:pt x="2282" y="2208"/>
                </a:cubicBezTo>
                <a:cubicBezTo>
                  <a:pt x="2262" y="2195"/>
                  <a:pt x="2242" y="2188"/>
                  <a:pt x="2222" y="2174"/>
                </a:cubicBezTo>
                <a:cubicBezTo>
                  <a:pt x="2222" y="2411"/>
                  <a:pt x="2222" y="2411"/>
                  <a:pt x="2222" y="2411"/>
                </a:cubicBezTo>
                <a:cubicBezTo>
                  <a:pt x="2282" y="2438"/>
                  <a:pt x="2282" y="2438"/>
                  <a:pt x="2282" y="2438"/>
                </a:cubicBezTo>
                <a:cubicBezTo>
                  <a:pt x="2282" y="2613"/>
                  <a:pt x="2282" y="2789"/>
                  <a:pt x="2282" y="2964"/>
                </a:cubicBezTo>
                <a:cubicBezTo>
                  <a:pt x="2262" y="2958"/>
                  <a:pt x="2242" y="2951"/>
                  <a:pt x="2222" y="2937"/>
                </a:cubicBezTo>
                <a:cubicBezTo>
                  <a:pt x="2222" y="3174"/>
                  <a:pt x="2222" y="3174"/>
                  <a:pt x="2222" y="3174"/>
                </a:cubicBezTo>
                <a:cubicBezTo>
                  <a:pt x="2242" y="3180"/>
                  <a:pt x="2262" y="3187"/>
                  <a:pt x="2282" y="3194"/>
                </a:cubicBezTo>
                <a:cubicBezTo>
                  <a:pt x="2282" y="3370"/>
                  <a:pt x="2282" y="3545"/>
                  <a:pt x="2282" y="3721"/>
                </a:cubicBezTo>
                <a:cubicBezTo>
                  <a:pt x="2262" y="3714"/>
                  <a:pt x="2242" y="3707"/>
                  <a:pt x="2222" y="3700"/>
                </a:cubicBezTo>
                <a:cubicBezTo>
                  <a:pt x="2222" y="3937"/>
                  <a:pt x="2222" y="3937"/>
                  <a:pt x="2222" y="3937"/>
                </a:cubicBezTo>
                <a:cubicBezTo>
                  <a:pt x="2282" y="3950"/>
                  <a:pt x="2282" y="3950"/>
                  <a:pt x="2282" y="3950"/>
                </a:cubicBezTo>
                <a:cubicBezTo>
                  <a:pt x="2282" y="4126"/>
                  <a:pt x="2282" y="4308"/>
                  <a:pt x="2282" y="4484"/>
                </a:cubicBezTo>
                <a:cubicBezTo>
                  <a:pt x="2262" y="4477"/>
                  <a:pt x="2242" y="4470"/>
                  <a:pt x="2222" y="4464"/>
                </a:cubicBezTo>
                <a:cubicBezTo>
                  <a:pt x="2222" y="4700"/>
                  <a:pt x="2222" y="4700"/>
                  <a:pt x="2222" y="4700"/>
                </a:cubicBezTo>
                <a:cubicBezTo>
                  <a:pt x="2282" y="4707"/>
                  <a:pt x="2282" y="4707"/>
                  <a:pt x="2282" y="4707"/>
                </a:cubicBezTo>
                <a:cubicBezTo>
                  <a:pt x="2282" y="4889"/>
                  <a:pt x="2282" y="5065"/>
                  <a:pt x="2282" y="5240"/>
                </a:cubicBezTo>
                <a:cubicBezTo>
                  <a:pt x="2222" y="5227"/>
                  <a:pt x="2222" y="5227"/>
                  <a:pt x="2222" y="5227"/>
                </a:cubicBezTo>
                <a:cubicBezTo>
                  <a:pt x="2222" y="5463"/>
                  <a:pt x="2222" y="5463"/>
                  <a:pt x="2222" y="5463"/>
                </a:cubicBezTo>
                <a:cubicBezTo>
                  <a:pt x="2242" y="5463"/>
                  <a:pt x="2262" y="5463"/>
                  <a:pt x="2282" y="5470"/>
                </a:cubicBezTo>
                <a:cubicBezTo>
                  <a:pt x="2282" y="5645"/>
                  <a:pt x="2282" y="5821"/>
                  <a:pt x="2282" y="5996"/>
                </a:cubicBezTo>
                <a:cubicBezTo>
                  <a:pt x="2262" y="5996"/>
                  <a:pt x="2242" y="5996"/>
                  <a:pt x="2222" y="5996"/>
                </a:cubicBezTo>
                <a:cubicBezTo>
                  <a:pt x="2222" y="6327"/>
                  <a:pt x="2222" y="6327"/>
                  <a:pt x="2222" y="6327"/>
                </a:cubicBezTo>
                <a:cubicBezTo>
                  <a:pt x="2492" y="6327"/>
                  <a:pt x="2492" y="6327"/>
                  <a:pt x="2492" y="6327"/>
                </a:cubicBezTo>
                <a:cubicBezTo>
                  <a:pt x="2492" y="6003"/>
                  <a:pt x="2492" y="6003"/>
                  <a:pt x="2492" y="6003"/>
                </a:cubicBezTo>
                <a:cubicBezTo>
                  <a:pt x="2472" y="6003"/>
                  <a:pt x="2451" y="6003"/>
                  <a:pt x="2431" y="6003"/>
                </a:cubicBezTo>
                <a:cubicBezTo>
                  <a:pt x="2431" y="5828"/>
                  <a:pt x="2431" y="5659"/>
                  <a:pt x="2431" y="5483"/>
                </a:cubicBezTo>
                <a:cubicBezTo>
                  <a:pt x="2451" y="5483"/>
                  <a:pt x="2472" y="5490"/>
                  <a:pt x="2492" y="5490"/>
                </a:cubicBezTo>
                <a:cubicBezTo>
                  <a:pt x="2492" y="5267"/>
                  <a:pt x="2492" y="5267"/>
                  <a:pt x="2492" y="5267"/>
                </a:cubicBezTo>
                <a:cubicBezTo>
                  <a:pt x="2431" y="5260"/>
                  <a:pt x="2431" y="5260"/>
                  <a:pt x="2431" y="5260"/>
                </a:cubicBezTo>
                <a:cubicBezTo>
                  <a:pt x="2431" y="5085"/>
                  <a:pt x="2431" y="4916"/>
                  <a:pt x="2431" y="4740"/>
                </a:cubicBezTo>
                <a:cubicBezTo>
                  <a:pt x="2492" y="4754"/>
                  <a:pt x="2492" y="4754"/>
                  <a:pt x="2492" y="4754"/>
                </a:cubicBezTo>
                <a:cubicBezTo>
                  <a:pt x="2492" y="4531"/>
                  <a:pt x="2492" y="4531"/>
                  <a:pt x="2492" y="4531"/>
                </a:cubicBezTo>
                <a:cubicBezTo>
                  <a:pt x="2472" y="4524"/>
                  <a:pt x="2451" y="4518"/>
                  <a:pt x="2431" y="4518"/>
                </a:cubicBezTo>
                <a:cubicBezTo>
                  <a:pt x="2431" y="4342"/>
                  <a:pt x="2431" y="4173"/>
                  <a:pt x="2431" y="3998"/>
                </a:cubicBezTo>
                <a:cubicBezTo>
                  <a:pt x="2451" y="4004"/>
                  <a:pt x="2472" y="4011"/>
                  <a:pt x="2492" y="4018"/>
                </a:cubicBezTo>
                <a:cubicBezTo>
                  <a:pt x="2492" y="3052"/>
                  <a:pt x="2492" y="3052"/>
                  <a:pt x="2492" y="3052"/>
                </a:cubicBezTo>
                <a:cubicBezTo>
                  <a:pt x="2472" y="3045"/>
                  <a:pt x="2451" y="3039"/>
                  <a:pt x="2431" y="3025"/>
                </a:cubicBezTo>
                <a:cubicBezTo>
                  <a:pt x="2431" y="2856"/>
                  <a:pt x="2431" y="2681"/>
                  <a:pt x="2431" y="2512"/>
                </a:cubicBezTo>
                <a:cubicBezTo>
                  <a:pt x="2451" y="2519"/>
                  <a:pt x="2472" y="2532"/>
                  <a:pt x="2492" y="2539"/>
                </a:cubicBezTo>
                <a:lnTo>
                  <a:pt x="2492" y="1533"/>
                </a:lnTo>
                <a:close/>
                <a:moveTo>
                  <a:pt x="2222" y="1364"/>
                </a:moveTo>
                <a:lnTo>
                  <a:pt x="2222" y="1364"/>
                </a:lnTo>
                <a:cubicBezTo>
                  <a:pt x="1985" y="1222"/>
                  <a:pt x="1985" y="1222"/>
                  <a:pt x="1985" y="1222"/>
                </a:cubicBezTo>
                <a:cubicBezTo>
                  <a:pt x="1209" y="1587"/>
                  <a:pt x="1209" y="1587"/>
                  <a:pt x="1209" y="1587"/>
                </a:cubicBezTo>
                <a:cubicBezTo>
                  <a:pt x="1209" y="750"/>
                  <a:pt x="1209" y="750"/>
                  <a:pt x="1209" y="750"/>
                </a:cubicBezTo>
                <a:cubicBezTo>
                  <a:pt x="898" y="554"/>
                  <a:pt x="898" y="554"/>
                  <a:pt x="898" y="554"/>
                </a:cubicBezTo>
                <a:cubicBezTo>
                  <a:pt x="898" y="878"/>
                  <a:pt x="898" y="878"/>
                  <a:pt x="898" y="878"/>
                </a:cubicBezTo>
                <a:cubicBezTo>
                  <a:pt x="979" y="925"/>
                  <a:pt x="979" y="925"/>
                  <a:pt x="979" y="925"/>
                </a:cubicBezTo>
                <a:cubicBezTo>
                  <a:pt x="979" y="1134"/>
                  <a:pt x="979" y="1337"/>
                  <a:pt x="979" y="1540"/>
                </a:cubicBezTo>
                <a:cubicBezTo>
                  <a:pt x="952" y="1526"/>
                  <a:pt x="925" y="1513"/>
                  <a:pt x="898" y="1499"/>
                </a:cubicBezTo>
                <a:cubicBezTo>
                  <a:pt x="898" y="1769"/>
                  <a:pt x="898" y="1769"/>
                  <a:pt x="898" y="1769"/>
                </a:cubicBezTo>
                <a:cubicBezTo>
                  <a:pt x="979" y="1810"/>
                  <a:pt x="979" y="1810"/>
                  <a:pt x="979" y="1810"/>
                </a:cubicBezTo>
                <a:cubicBezTo>
                  <a:pt x="979" y="2012"/>
                  <a:pt x="979" y="2215"/>
                  <a:pt x="979" y="2424"/>
                </a:cubicBezTo>
                <a:cubicBezTo>
                  <a:pt x="898" y="2384"/>
                  <a:pt x="898" y="2384"/>
                  <a:pt x="898" y="2384"/>
                </a:cubicBezTo>
                <a:cubicBezTo>
                  <a:pt x="898" y="2654"/>
                  <a:pt x="898" y="2654"/>
                  <a:pt x="898" y="2654"/>
                </a:cubicBezTo>
                <a:cubicBezTo>
                  <a:pt x="925" y="2667"/>
                  <a:pt x="952" y="2674"/>
                  <a:pt x="979" y="2688"/>
                </a:cubicBezTo>
                <a:cubicBezTo>
                  <a:pt x="979" y="2890"/>
                  <a:pt x="979" y="3099"/>
                  <a:pt x="979" y="3302"/>
                </a:cubicBezTo>
                <a:cubicBezTo>
                  <a:pt x="898" y="3275"/>
                  <a:pt x="898" y="3275"/>
                  <a:pt x="898" y="3275"/>
                </a:cubicBezTo>
                <a:cubicBezTo>
                  <a:pt x="898" y="3545"/>
                  <a:pt x="898" y="3545"/>
                  <a:pt x="898" y="3545"/>
                </a:cubicBezTo>
                <a:cubicBezTo>
                  <a:pt x="925" y="3552"/>
                  <a:pt x="952" y="3559"/>
                  <a:pt x="979" y="3565"/>
                </a:cubicBezTo>
                <a:cubicBezTo>
                  <a:pt x="979" y="3775"/>
                  <a:pt x="979" y="3977"/>
                  <a:pt x="979" y="4180"/>
                </a:cubicBezTo>
                <a:cubicBezTo>
                  <a:pt x="952" y="4173"/>
                  <a:pt x="925" y="4166"/>
                  <a:pt x="898" y="4160"/>
                </a:cubicBezTo>
                <a:cubicBezTo>
                  <a:pt x="898" y="4430"/>
                  <a:pt x="898" y="4430"/>
                  <a:pt x="898" y="4430"/>
                </a:cubicBezTo>
                <a:cubicBezTo>
                  <a:pt x="925" y="4437"/>
                  <a:pt x="952" y="4443"/>
                  <a:pt x="979" y="4450"/>
                </a:cubicBezTo>
                <a:cubicBezTo>
                  <a:pt x="979" y="4653"/>
                  <a:pt x="979" y="4855"/>
                  <a:pt x="979" y="5065"/>
                </a:cubicBezTo>
                <a:cubicBezTo>
                  <a:pt x="898" y="5051"/>
                  <a:pt x="898" y="5051"/>
                  <a:pt x="898" y="5051"/>
                </a:cubicBezTo>
                <a:cubicBezTo>
                  <a:pt x="898" y="5321"/>
                  <a:pt x="898" y="5321"/>
                  <a:pt x="898" y="5321"/>
                </a:cubicBezTo>
                <a:cubicBezTo>
                  <a:pt x="925" y="5321"/>
                  <a:pt x="952" y="5328"/>
                  <a:pt x="979" y="5328"/>
                </a:cubicBezTo>
                <a:cubicBezTo>
                  <a:pt x="979" y="5530"/>
                  <a:pt x="979" y="5740"/>
                  <a:pt x="979" y="5942"/>
                </a:cubicBezTo>
                <a:cubicBezTo>
                  <a:pt x="952" y="5942"/>
                  <a:pt x="925" y="5942"/>
                  <a:pt x="898" y="5936"/>
                </a:cubicBezTo>
                <a:cubicBezTo>
                  <a:pt x="898" y="6327"/>
                  <a:pt x="898" y="6327"/>
                  <a:pt x="898" y="6327"/>
                </a:cubicBezTo>
                <a:cubicBezTo>
                  <a:pt x="2222" y="6327"/>
                  <a:pt x="2222" y="6327"/>
                  <a:pt x="2222" y="6327"/>
                </a:cubicBezTo>
                <a:cubicBezTo>
                  <a:pt x="2222" y="5996"/>
                  <a:pt x="2222" y="5996"/>
                  <a:pt x="2222" y="5996"/>
                </a:cubicBezTo>
                <a:cubicBezTo>
                  <a:pt x="2201" y="5990"/>
                  <a:pt x="2174" y="5990"/>
                  <a:pt x="2154" y="5990"/>
                </a:cubicBezTo>
                <a:cubicBezTo>
                  <a:pt x="2154" y="5814"/>
                  <a:pt x="2154" y="5632"/>
                  <a:pt x="2154" y="5456"/>
                </a:cubicBezTo>
                <a:cubicBezTo>
                  <a:pt x="2174" y="5456"/>
                  <a:pt x="2201" y="5456"/>
                  <a:pt x="2222" y="5463"/>
                </a:cubicBezTo>
                <a:cubicBezTo>
                  <a:pt x="2222" y="5227"/>
                  <a:pt x="2222" y="5227"/>
                  <a:pt x="2222" y="5227"/>
                </a:cubicBezTo>
                <a:cubicBezTo>
                  <a:pt x="2154" y="5220"/>
                  <a:pt x="2154" y="5220"/>
                  <a:pt x="2154" y="5220"/>
                </a:cubicBezTo>
                <a:cubicBezTo>
                  <a:pt x="2154" y="5044"/>
                  <a:pt x="2154" y="4862"/>
                  <a:pt x="2154" y="4686"/>
                </a:cubicBezTo>
                <a:cubicBezTo>
                  <a:pt x="2222" y="4700"/>
                  <a:pt x="2222" y="4700"/>
                  <a:pt x="2222" y="4700"/>
                </a:cubicBezTo>
                <a:cubicBezTo>
                  <a:pt x="2222" y="4464"/>
                  <a:pt x="2222" y="4464"/>
                  <a:pt x="2222" y="4464"/>
                </a:cubicBezTo>
                <a:cubicBezTo>
                  <a:pt x="2201" y="4464"/>
                  <a:pt x="2174" y="4457"/>
                  <a:pt x="2154" y="4450"/>
                </a:cubicBezTo>
                <a:cubicBezTo>
                  <a:pt x="2154" y="4275"/>
                  <a:pt x="2154" y="4092"/>
                  <a:pt x="2154" y="3916"/>
                </a:cubicBezTo>
                <a:cubicBezTo>
                  <a:pt x="2222" y="3937"/>
                  <a:pt x="2222" y="3937"/>
                  <a:pt x="2222" y="3937"/>
                </a:cubicBezTo>
                <a:cubicBezTo>
                  <a:pt x="2222" y="3700"/>
                  <a:pt x="2222" y="3700"/>
                  <a:pt x="2222" y="3700"/>
                </a:cubicBezTo>
                <a:cubicBezTo>
                  <a:pt x="2201" y="3694"/>
                  <a:pt x="2174" y="3687"/>
                  <a:pt x="2154" y="3680"/>
                </a:cubicBezTo>
                <a:cubicBezTo>
                  <a:pt x="2154" y="3505"/>
                  <a:pt x="2154" y="3322"/>
                  <a:pt x="2154" y="3147"/>
                </a:cubicBezTo>
                <a:cubicBezTo>
                  <a:pt x="2174" y="3153"/>
                  <a:pt x="2201" y="3160"/>
                  <a:pt x="2222" y="3174"/>
                </a:cubicBezTo>
                <a:cubicBezTo>
                  <a:pt x="2222" y="2937"/>
                  <a:pt x="2222" y="2937"/>
                  <a:pt x="2222" y="2937"/>
                </a:cubicBezTo>
                <a:cubicBezTo>
                  <a:pt x="2201" y="2931"/>
                  <a:pt x="2174" y="2924"/>
                  <a:pt x="2154" y="2910"/>
                </a:cubicBezTo>
                <a:cubicBezTo>
                  <a:pt x="2154" y="2735"/>
                  <a:pt x="2154" y="2559"/>
                  <a:pt x="2154" y="2377"/>
                </a:cubicBezTo>
                <a:cubicBezTo>
                  <a:pt x="2222" y="2411"/>
                  <a:pt x="2222" y="2411"/>
                  <a:pt x="2222" y="2411"/>
                </a:cubicBezTo>
                <a:cubicBezTo>
                  <a:pt x="2222" y="2174"/>
                  <a:pt x="2222" y="2174"/>
                  <a:pt x="2222" y="2174"/>
                </a:cubicBezTo>
                <a:cubicBezTo>
                  <a:pt x="2201" y="2168"/>
                  <a:pt x="2174" y="2154"/>
                  <a:pt x="2154" y="2147"/>
                </a:cubicBezTo>
                <a:cubicBezTo>
                  <a:pt x="2154" y="1965"/>
                  <a:pt x="2154" y="1790"/>
                  <a:pt x="2154" y="1607"/>
                </a:cubicBezTo>
                <a:cubicBezTo>
                  <a:pt x="2174" y="1621"/>
                  <a:pt x="2201" y="1634"/>
                  <a:pt x="2222" y="1641"/>
                </a:cubicBezTo>
                <a:lnTo>
                  <a:pt x="2222" y="1364"/>
                </a:lnTo>
                <a:close/>
                <a:moveTo>
                  <a:pt x="898" y="554"/>
                </a:moveTo>
                <a:lnTo>
                  <a:pt x="898" y="554"/>
                </a:lnTo>
                <a:cubicBezTo>
                  <a:pt x="534" y="331"/>
                  <a:pt x="534" y="331"/>
                  <a:pt x="534" y="331"/>
                </a:cubicBezTo>
                <a:cubicBezTo>
                  <a:pt x="534" y="2512"/>
                  <a:pt x="534" y="2512"/>
                  <a:pt x="534" y="2512"/>
                </a:cubicBezTo>
                <a:cubicBezTo>
                  <a:pt x="561" y="2526"/>
                  <a:pt x="588" y="2532"/>
                  <a:pt x="615" y="2546"/>
                </a:cubicBezTo>
                <a:cubicBezTo>
                  <a:pt x="615" y="2755"/>
                  <a:pt x="615" y="2971"/>
                  <a:pt x="615" y="3180"/>
                </a:cubicBezTo>
                <a:cubicBezTo>
                  <a:pt x="588" y="3174"/>
                  <a:pt x="561" y="3167"/>
                  <a:pt x="534" y="3153"/>
                </a:cubicBezTo>
                <a:cubicBezTo>
                  <a:pt x="534" y="4356"/>
                  <a:pt x="534" y="4356"/>
                  <a:pt x="534" y="4356"/>
                </a:cubicBezTo>
                <a:cubicBezTo>
                  <a:pt x="561" y="4362"/>
                  <a:pt x="588" y="4369"/>
                  <a:pt x="615" y="4376"/>
                </a:cubicBezTo>
                <a:cubicBezTo>
                  <a:pt x="615" y="4585"/>
                  <a:pt x="615" y="4801"/>
                  <a:pt x="615" y="5011"/>
                </a:cubicBezTo>
                <a:cubicBezTo>
                  <a:pt x="534" y="5004"/>
                  <a:pt x="534" y="5004"/>
                  <a:pt x="534" y="5004"/>
                </a:cubicBezTo>
                <a:cubicBezTo>
                  <a:pt x="534" y="6327"/>
                  <a:pt x="534" y="6327"/>
                  <a:pt x="534" y="6327"/>
                </a:cubicBezTo>
                <a:cubicBezTo>
                  <a:pt x="898" y="6327"/>
                  <a:pt x="898" y="6327"/>
                  <a:pt x="898" y="6327"/>
                </a:cubicBezTo>
                <a:cubicBezTo>
                  <a:pt x="898" y="5936"/>
                  <a:pt x="898" y="5936"/>
                  <a:pt x="898" y="5936"/>
                </a:cubicBezTo>
                <a:cubicBezTo>
                  <a:pt x="871" y="5936"/>
                  <a:pt x="844" y="5936"/>
                  <a:pt x="817" y="5936"/>
                </a:cubicBezTo>
                <a:cubicBezTo>
                  <a:pt x="817" y="5726"/>
                  <a:pt x="817" y="5517"/>
                  <a:pt x="817" y="5308"/>
                </a:cubicBezTo>
                <a:cubicBezTo>
                  <a:pt x="844" y="5314"/>
                  <a:pt x="871" y="5314"/>
                  <a:pt x="898" y="5321"/>
                </a:cubicBezTo>
                <a:cubicBezTo>
                  <a:pt x="898" y="5051"/>
                  <a:pt x="898" y="5051"/>
                  <a:pt x="898" y="5051"/>
                </a:cubicBezTo>
                <a:cubicBezTo>
                  <a:pt x="817" y="5038"/>
                  <a:pt x="817" y="5038"/>
                  <a:pt x="817" y="5038"/>
                </a:cubicBezTo>
                <a:cubicBezTo>
                  <a:pt x="817" y="4828"/>
                  <a:pt x="817" y="4626"/>
                  <a:pt x="817" y="4416"/>
                </a:cubicBezTo>
                <a:cubicBezTo>
                  <a:pt x="844" y="4423"/>
                  <a:pt x="871" y="4423"/>
                  <a:pt x="898" y="4430"/>
                </a:cubicBezTo>
                <a:cubicBezTo>
                  <a:pt x="898" y="4160"/>
                  <a:pt x="898" y="4160"/>
                  <a:pt x="898" y="4160"/>
                </a:cubicBezTo>
                <a:cubicBezTo>
                  <a:pt x="871" y="4160"/>
                  <a:pt x="844" y="4153"/>
                  <a:pt x="817" y="4146"/>
                </a:cubicBezTo>
                <a:cubicBezTo>
                  <a:pt x="817" y="3937"/>
                  <a:pt x="817" y="3727"/>
                  <a:pt x="817" y="3518"/>
                </a:cubicBezTo>
                <a:cubicBezTo>
                  <a:pt x="844" y="3525"/>
                  <a:pt x="871" y="3538"/>
                  <a:pt x="898" y="3545"/>
                </a:cubicBezTo>
                <a:cubicBezTo>
                  <a:pt x="898" y="3275"/>
                  <a:pt x="898" y="3275"/>
                  <a:pt x="898" y="3275"/>
                </a:cubicBezTo>
                <a:cubicBezTo>
                  <a:pt x="817" y="3248"/>
                  <a:pt x="817" y="3248"/>
                  <a:pt x="817" y="3248"/>
                </a:cubicBezTo>
                <a:cubicBezTo>
                  <a:pt x="817" y="3039"/>
                  <a:pt x="817" y="2829"/>
                  <a:pt x="817" y="2620"/>
                </a:cubicBezTo>
                <a:cubicBezTo>
                  <a:pt x="844" y="2634"/>
                  <a:pt x="871" y="2647"/>
                  <a:pt x="898" y="2654"/>
                </a:cubicBezTo>
                <a:cubicBezTo>
                  <a:pt x="898" y="2384"/>
                  <a:pt x="898" y="2384"/>
                  <a:pt x="898" y="2384"/>
                </a:cubicBezTo>
                <a:cubicBezTo>
                  <a:pt x="817" y="2350"/>
                  <a:pt x="817" y="2350"/>
                  <a:pt x="817" y="2350"/>
                </a:cubicBezTo>
                <a:cubicBezTo>
                  <a:pt x="817" y="2141"/>
                  <a:pt x="817" y="1938"/>
                  <a:pt x="817" y="1729"/>
                </a:cubicBezTo>
                <a:cubicBezTo>
                  <a:pt x="898" y="1769"/>
                  <a:pt x="898" y="1769"/>
                  <a:pt x="898" y="1769"/>
                </a:cubicBezTo>
                <a:cubicBezTo>
                  <a:pt x="898" y="1499"/>
                  <a:pt x="898" y="1499"/>
                  <a:pt x="898" y="1499"/>
                </a:cubicBezTo>
                <a:cubicBezTo>
                  <a:pt x="871" y="1486"/>
                  <a:pt x="844" y="1472"/>
                  <a:pt x="817" y="1452"/>
                </a:cubicBezTo>
                <a:cubicBezTo>
                  <a:pt x="817" y="1249"/>
                  <a:pt x="817" y="1040"/>
                  <a:pt x="817" y="831"/>
                </a:cubicBezTo>
                <a:cubicBezTo>
                  <a:pt x="898" y="878"/>
                  <a:pt x="898" y="878"/>
                  <a:pt x="898" y="878"/>
                </a:cubicBezTo>
                <a:lnTo>
                  <a:pt x="898" y="554"/>
                </a:lnTo>
                <a:close/>
                <a:moveTo>
                  <a:pt x="534" y="331"/>
                </a:moveTo>
                <a:lnTo>
                  <a:pt x="534" y="331"/>
                </a:lnTo>
                <a:cubicBezTo>
                  <a:pt x="162" y="101"/>
                  <a:pt x="162" y="101"/>
                  <a:pt x="162" y="101"/>
                </a:cubicBezTo>
                <a:cubicBezTo>
                  <a:pt x="162" y="452"/>
                  <a:pt x="162" y="452"/>
                  <a:pt x="162" y="452"/>
                </a:cubicBezTo>
                <a:cubicBezTo>
                  <a:pt x="189" y="473"/>
                  <a:pt x="216" y="486"/>
                  <a:pt x="250" y="500"/>
                </a:cubicBezTo>
                <a:cubicBezTo>
                  <a:pt x="250" y="723"/>
                  <a:pt x="250" y="945"/>
                  <a:pt x="250" y="1161"/>
                </a:cubicBezTo>
                <a:cubicBezTo>
                  <a:pt x="162" y="1121"/>
                  <a:pt x="162" y="1121"/>
                  <a:pt x="162" y="1121"/>
                </a:cubicBezTo>
                <a:cubicBezTo>
                  <a:pt x="162" y="1411"/>
                  <a:pt x="162" y="1411"/>
                  <a:pt x="162" y="1411"/>
                </a:cubicBezTo>
                <a:cubicBezTo>
                  <a:pt x="250" y="1452"/>
                  <a:pt x="250" y="1452"/>
                  <a:pt x="250" y="1452"/>
                </a:cubicBezTo>
                <a:cubicBezTo>
                  <a:pt x="250" y="1675"/>
                  <a:pt x="250" y="1891"/>
                  <a:pt x="250" y="2114"/>
                </a:cubicBezTo>
                <a:cubicBezTo>
                  <a:pt x="216" y="2100"/>
                  <a:pt x="189" y="2087"/>
                  <a:pt x="162" y="2080"/>
                </a:cubicBezTo>
                <a:cubicBezTo>
                  <a:pt x="162" y="5240"/>
                  <a:pt x="162" y="5240"/>
                  <a:pt x="162" y="5240"/>
                </a:cubicBezTo>
                <a:cubicBezTo>
                  <a:pt x="189" y="5247"/>
                  <a:pt x="216" y="5247"/>
                  <a:pt x="250" y="5247"/>
                </a:cubicBezTo>
                <a:cubicBezTo>
                  <a:pt x="250" y="5470"/>
                  <a:pt x="250" y="5692"/>
                  <a:pt x="250" y="5909"/>
                </a:cubicBezTo>
                <a:cubicBezTo>
                  <a:pt x="216" y="5909"/>
                  <a:pt x="189" y="5909"/>
                  <a:pt x="162" y="5909"/>
                </a:cubicBezTo>
                <a:cubicBezTo>
                  <a:pt x="162" y="6327"/>
                  <a:pt x="162" y="6327"/>
                  <a:pt x="162" y="6327"/>
                </a:cubicBezTo>
                <a:cubicBezTo>
                  <a:pt x="534" y="6327"/>
                  <a:pt x="534" y="6327"/>
                  <a:pt x="534" y="6327"/>
                </a:cubicBezTo>
                <a:cubicBezTo>
                  <a:pt x="534" y="5004"/>
                  <a:pt x="534" y="5004"/>
                  <a:pt x="534" y="5004"/>
                </a:cubicBezTo>
                <a:cubicBezTo>
                  <a:pt x="446" y="4990"/>
                  <a:pt x="446" y="4990"/>
                  <a:pt x="446" y="4990"/>
                </a:cubicBezTo>
                <a:cubicBezTo>
                  <a:pt x="446" y="4774"/>
                  <a:pt x="446" y="4558"/>
                  <a:pt x="446" y="4342"/>
                </a:cubicBezTo>
                <a:cubicBezTo>
                  <a:pt x="473" y="4349"/>
                  <a:pt x="500" y="4349"/>
                  <a:pt x="534" y="4356"/>
                </a:cubicBezTo>
                <a:cubicBezTo>
                  <a:pt x="534" y="3153"/>
                  <a:pt x="534" y="3153"/>
                  <a:pt x="534" y="3153"/>
                </a:cubicBezTo>
                <a:cubicBezTo>
                  <a:pt x="500" y="3147"/>
                  <a:pt x="473" y="3140"/>
                  <a:pt x="446" y="3126"/>
                </a:cubicBezTo>
                <a:cubicBezTo>
                  <a:pt x="446" y="2910"/>
                  <a:pt x="446" y="2694"/>
                  <a:pt x="446" y="2478"/>
                </a:cubicBezTo>
                <a:cubicBezTo>
                  <a:pt x="473" y="2492"/>
                  <a:pt x="500" y="2499"/>
                  <a:pt x="534" y="2512"/>
                </a:cubicBezTo>
                <a:lnTo>
                  <a:pt x="534" y="331"/>
                </a:lnTo>
                <a:close/>
                <a:moveTo>
                  <a:pt x="162" y="101"/>
                </a:moveTo>
                <a:lnTo>
                  <a:pt x="162" y="101"/>
                </a:lnTo>
                <a:cubicBezTo>
                  <a:pt x="0" y="0"/>
                  <a:pt x="0" y="0"/>
                  <a:pt x="0" y="0"/>
                </a:cubicBezTo>
                <a:cubicBezTo>
                  <a:pt x="0" y="6327"/>
                  <a:pt x="0" y="6327"/>
                  <a:pt x="0" y="6327"/>
                </a:cubicBezTo>
                <a:cubicBezTo>
                  <a:pt x="162" y="6327"/>
                  <a:pt x="162" y="6327"/>
                  <a:pt x="162" y="6327"/>
                </a:cubicBezTo>
                <a:cubicBezTo>
                  <a:pt x="162" y="5909"/>
                  <a:pt x="162" y="5909"/>
                  <a:pt x="162" y="5909"/>
                </a:cubicBezTo>
                <a:cubicBezTo>
                  <a:pt x="135" y="5909"/>
                  <a:pt x="108" y="5909"/>
                  <a:pt x="81" y="5902"/>
                </a:cubicBezTo>
                <a:cubicBezTo>
                  <a:pt x="81" y="5679"/>
                  <a:pt x="81" y="5456"/>
                  <a:pt x="81" y="5233"/>
                </a:cubicBezTo>
                <a:cubicBezTo>
                  <a:pt x="108" y="5233"/>
                  <a:pt x="135" y="5240"/>
                  <a:pt x="162" y="5240"/>
                </a:cubicBezTo>
                <a:cubicBezTo>
                  <a:pt x="162" y="2080"/>
                  <a:pt x="162" y="2080"/>
                  <a:pt x="162" y="2080"/>
                </a:cubicBezTo>
                <a:cubicBezTo>
                  <a:pt x="135" y="2066"/>
                  <a:pt x="108" y="2053"/>
                  <a:pt x="81" y="2046"/>
                </a:cubicBezTo>
                <a:cubicBezTo>
                  <a:pt x="81" y="1817"/>
                  <a:pt x="81" y="1594"/>
                  <a:pt x="81" y="1371"/>
                </a:cubicBezTo>
                <a:cubicBezTo>
                  <a:pt x="162" y="1411"/>
                  <a:pt x="162" y="1411"/>
                  <a:pt x="162" y="1411"/>
                </a:cubicBezTo>
                <a:cubicBezTo>
                  <a:pt x="162" y="1121"/>
                  <a:pt x="162" y="1121"/>
                  <a:pt x="162" y="1121"/>
                </a:cubicBezTo>
                <a:cubicBezTo>
                  <a:pt x="81" y="1080"/>
                  <a:pt x="81" y="1080"/>
                  <a:pt x="81" y="1080"/>
                </a:cubicBezTo>
                <a:cubicBezTo>
                  <a:pt x="81" y="858"/>
                  <a:pt x="81" y="628"/>
                  <a:pt x="81" y="405"/>
                </a:cubicBezTo>
                <a:cubicBezTo>
                  <a:pt x="108" y="419"/>
                  <a:pt x="135" y="439"/>
                  <a:pt x="162" y="452"/>
                </a:cubicBezTo>
                <a:lnTo>
                  <a:pt x="162" y="101"/>
                </a:lnTo>
                <a:close/>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34" name="Freeform 1122"/>
          <p:cNvSpPr>
            <a:spLocks noChangeArrowheads="1"/>
          </p:cNvSpPr>
          <p:nvPr/>
        </p:nvSpPr>
        <p:spPr bwMode="auto">
          <a:xfrm>
            <a:off x="10044907" y="3282157"/>
            <a:ext cx="1027113" cy="592138"/>
          </a:xfrm>
          <a:custGeom>
            <a:avLst/>
            <a:gdLst>
              <a:gd name="T0" fmla="*/ 2052910 w 3945"/>
              <a:gd name="T1" fmla="*/ 126406 h 2276"/>
              <a:gd name="T2" fmla="*/ 221739 w 3945"/>
              <a:gd name="T3" fmla="*/ 1183435 h 2276"/>
              <a:gd name="T4" fmla="*/ 0 w 3945"/>
              <a:gd name="T5" fmla="*/ 1183435 h 2276"/>
              <a:gd name="T6" fmla="*/ 2052910 w 3945"/>
              <a:gd name="T7" fmla="*/ 0 h 2276"/>
              <a:gd name="T8" fmla="*/ 2052910 w 3945"/>
              <a:gd name="T9" fmla="*/ 126406 h 2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5" h="2276">
                <a:moveTo>
                  <a:pt x="3944" y="243"/>
                </a:moveTo>
                <a:lnTo>
                  <a:pt x="426" y="2275"/>
                </a:lnTo>
                <a:lnTo>
                  <a:pt x="0" y="2275"/>
                </a:lnTo>
                <a:lnTo>
                  <a:pt x="3944" y="0"/>
                </a:lnTo>
                <a:lnTo>
                  <a:pt x="3944" y="243"/>
                </a:lnTo>
              </a:path>
            </a:pathLst>
          </a:custGeom>
          <a:solidFill>
            <a:srgbClr val="EEF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37" name="Freeform 1125"/>
          <p:cNvSpPr>
            <a:spLocks noChangeArrowheads="1"/>
          </p:cNvSpPr>
          <p:nvPr/>
        </p:nvSpPr>
        <p:spPr bwMode="auto">
          <a:xfrm>
            <a:off x="9727407" y="2310607"/>
            <a:ext cx="1344613" cy="839788"/>
          </a:xfrm>
          <a:custGeom>
            <a:avLst/>
            <a:gdLst>
              <a:gd name="T0" fmla="*/ 2688444 w 5167"/>
              <a:gd name="T1" fmla="*/ 126396 h 3229"/>
              <a:gd name="T2" fmla="*/ 0 w 5167"/>
              <a:gd name="T3" fmla="*/ 1679044 h 3229"/>
              <a:gd name="T4" fmla="*/ 0 w 5167"/>
              <a:gd name="T5" fmla="*/ 1552647 h 3229"/>
              <a:gd name="T6" fmla="*/ 2688444 w 5167"/>
              <a:gd name="T7" fmla="*/ 0 h 3229"/>
              <a:gd name="T8" fmla="*/ 2688444 w 5167"/>
              <a:gd name="T9" fmla="*/ 126396 h 3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7" h="3229">
                <a:moveTo>
                  <a:pt x="5166" y="243"/>
                </a:moveTo>
                <a:lnTo>
                  <a:pt x="0" y="3228"/>
                </a:lnTo>
                <a:lnTo>
                  <a:pt x="0" y="2985"/>
                </a:lnTo>
                <a:lnTo>
                  <a:pt x="5166" y="0"/>
                </a:lnTo>
                <a:lnTo>
                  <a:pt x="5166" y="243"/>
                </a:lnTo>
              </a:path>
            </a:pathLst>
          </a:custGeom>
          <a:solidFill>
            <a:srgbClr val="EEF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38" name="Freeform 1126"/>
          <p:cNvSpPr>
            <a:spLocks noChangeArrowheads="1"/>
          </p:cNvSpPr>
          <p:nvPr/>
        </p:nvSpPr>
        <p:spPr bwMode="auto">
          <a:xfrm>
            <a:off x="9727407" y="1558925"/>
            <a:ext cx="2463006" cy="1431925"/>
          </a:xfrm>
          <a:custGeom>
            <a:avLst/>
            <a:gdLst>
              <a:gd name="T0" fmla="*/ 4925257 w 5167"/>
              <a:gd name="T1" fmla="*/ 215562 h 3228"/>
              <a:gd name="T2" fmla="*/ 0 w 5167"/>
              <a:gd name="T3" fmla="*/ 2862631 h 3228"/>
              <a:gd name="T4" fmla="*/ 0 w 5167"/>
              <a:gd name="T5" fmla="*/ 2640859 h 3228"/>
              <a:gd name="T6" fmla="*/ 4925257 w 5167"/>
              <a:gd name="T7" fmla="*/ 0 h 3228"/>
              <a:gd name="T8" fmla="*/ 4925257 w 5167"/>
              <a:gd name="T9" fmla="*/ 215562 h 3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7" h="3228">
                <a:moveTo>
                  <a:pt x="5166" y="243"/>
                </a:moveTo>
                <a:lnTo>
                  <a:pt x="0" y="3227"/>
                </a:lnTo>
                <a:lnTo>
                  <a:pt x="0" y="2977"/>
                </a:lnTo>
                <a:lnTo>
                  <a:pt x="5166" y="0"/>
                </a:lnTo>
                <a:lnTo>
                  <a:pt x="5166" y="243"/>
                </a:lnTo>
              </a:path>
            </a:pathLst>
          </a:custGeom>
          <a:solidFill>
            <a:srgbClr val="EEF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39" name="Freeform 1127"/>
          <p:cNvSpPr>
            <a:spLocks noChangeArrowheads="1"/>
          </p:cNvSpPr>
          <p:nvPr/>
        </p:nvSpPr>
        <p:spPr bwMode="auto">
          <a:xfrm>
            <a:off x="9727407" y="1408113"/>
            <a:ext cx="1034256" cy="598488"/>
          </a:xfrm>
          <a:custGeom>
            <a:avLst/>
            <a:gdLst>
              <a:gd name="T0" fmla="*/ 2068973 w 3978"/>
              <a:gd name="T1" fmla="*/ 0 h 2304"/>
              <a:gd name="T2" fmla="*/ 0 w 3978"/>
              <a:gd name="T3" fmla="*/ 1197203 h 2304"/>
              <a:gd name="T4" fmla="*/ 0 w 3978"/>
              <a:gd name="T5" fmla="*/ 1067242 h 2304"/>
              <a:gd name="T6" fmla="*/ 1847873 w 3978"/>
              <a:gd name="T7" fmla="*/ 0 h 2304"/>
              <a:gd name="T8" fmla="*/ 2068973 w 3978"/>
              <a:gd name="T9" fmla="*/ 0 h 2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8" h="2304">
                <a:moveTo>
                  <a:pt x="3977" y="0"/>
                </a:moveTo>
                <a:lnTo>
                  <a:pt x="0" y="2303"/>
                </a:lnTo>
                <a:lnTo>
                  <a:pt x="0" y="2053"/>
                </a:lnTo>
                <a:lnTo>
                  <a:pt x="3552" y="0"/>
                </a:lnTo>
                <a:lnTo>
                  <a:pt x="3977" y="0"/>
                </a:lnTo>
              </a:path>
            </a:pathLst>
          </a:custGeom>
          <a:solidFill>
            <a:srgbClr val="EEF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0" name="Freeform 1128"/>
          <p:cNvSpPr>
            <a:spLocks noChangeArrowheads="1"/>
          </p:cNvSpPr>
          <p:nvPr/>
        </p:nvSpPr>
        <p:spPr bwMode="auto">
          <a:xfrm>
            <a:off x="9727407" y="1408113"/>
            <a:ext cx="1344613" cy="874713"/>
          </a:xfrm>
          <a:custGeom>
            <a:avLst/>
            <a:gdLst>
              <a:gd name="T0" fmla="*/ 2688444 w 5167"/>
              <a:gd name="T1" fmla="*/ 196719 h 3364"/>
              <a:gd name="T2" fmla="*/ 0 w 5167"/>
              <a:gd name="T3" fmla="*/ 1750174 h 3364"/>
              <a:gd name="T4" fmla="*/ 0 w 5167"/>
              <a:gd name="T5" fmla="*/ 1469147 h 3364"/>
              <a:gd name="T6" fmla="*/ 2540647 w 5167"/>
              <a:gd name="T7" fmla="*/ 0 h 3364"/>
              <a:gd name="T8" fmla="*/ 2688444 w 5167"/>
              <a:gd name="T9" fmla="*/ 0 h 3364"/>
              <a:gd name="T10" fmla="*/ 2688444 w 5167"/>
              <a:gd name="T11" fmla="*/ 196719 h 33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67" h="3364">
                <a:moveTo>
                  <a:pt x="5166" y="378"/>
                </a:moveTo>
                <a:lnTo>
                  <a:pt x="0" y="3363"/>
                </a:lnTo>
                <a:lnTo>
                  <a:pt x="0" y="2823"/>
                </a:lnTo>
                <a:lnTo>
                  <a:pt x="4882" y="0"/>
                </a:lnTo>
                <a:lnTo>
                  <a:pt x="5166" y="0"/>
                </a:lnTo>
                <a:lnTo>
                  <a:pt x="5166" y="378"/>
                </a:lnTo>
              </a:path>
            </a:pathLst>
          </a:custGeom>
          <a:solidFill>
            <a:srgbClr val="EEF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1" name="Freeform 1129"/>
          <p:cNvSpPr>
            <a:spLocks noChangeArrowheads="1"/>
          </p:cNvSpPr>
          <p:nvPr/>
        </p:nvSpPr>
        <p:spPr bwMode="auto">
          <a:xfrm>
            <a:off x="10173494" y="3307557"/>
            <a:ext cx="855663" cy="493713"/>
          </a:xfrm>
          <a:custGeom>
            <a:avLst/>
            <a:gdLst>
              <a:gd name="T0" fmla="*/ 1711056 w 3290"/>
              <a:gd name="T1" fmla="*/ 126318 h 1898"/>
              <a:gd name="T2" fmla="*/ 1711056 w 3290"/>
              <a:gd name="T3" fmla="*/ 126318 h 1898"/>
              <a:gd name="T4" fmla="*/ 1176774 w 3290"/>
              <a:gd name="T5" fmla="*/ 435094 h 1898"/>
              <a:gd name="T6" fmla="*/ 1176774 w 3290"/>
              <a:gd name="T7" fmla="*/ 308777 h 1898"/>
              <a:gd name="T8" fmla="*/ 1711056 w 3290"/>
              <a:gd name="T9" fmla="*/ 0 h 1898"/>
              <a:gd name="T10" fmla="*/ 1711056 w 3290"/>
              <a:gd name="T11" fmla="*/ 126318 h 1898"/>
              <a:gd name="T12" fmla="*/ 1082091 w 3290"/>
              <a:gd name="T13" fmla="*/ 491236 h 1898"/>
              <a:gd name="T14" fmla="*/ 1082091 w 3290"/>
              <a:gd name="T15" fmla="*/ 491236 h 1898"/>
              <a:gd name="T16" fmla="*/ 720527 w 3290"/>
              <a:gd name="T17" fmla="*/ 698646 h 1898"/>
              <a:gd name="T18" fmla="*/ 720527 w 3290"/>
              <a:gd name="T19" fmla="*/ 585844 h 1898"/>
              <a:gd name="T20" fmla="*/ 699197 w 3290"/>
              <a:gd name="T21" fmla="*/ 582725 h 1898"/>
              <a:gd name="T22" fmla="*/ 850065 w 3290"/>
              <a:gd name="T23" fmla="*/ 494874 h 1898"/>
              <a:gd name="T24" fmla="*/ 860990 w 3290"/>
              <a:gd name="T25" fmla="*/ 498513 h 1898"/>
              <a:gd name="T26" fmla="*/ 860990 w 3290"/>
              <a:gd name="T27" fmla="*/ 487597 h 1898"/>
              <a:gd name="T28" fmla="*/ 1082091 w 3290"/>
              <a:gd name="T29" fmla="*/ 361279 h 1898"/>
              <a:gd name="T30" fmla="*/ 1082091 w 3290"/>
              <a:gd name="T31" fmla="*/ 491236 h 1898"/>
              <a:gd name="T32" fmla="*/ 657058 w 3290"/>
              <a:gd name="T33" fmla="*/ 737113 h 1898"/>
              <a:gd name="T34" fmla="*/ 657058 w 3290"/>
              <a:gd name="T35" fmla="*/ 737113 h 1898"/>
              <a:gd name="T36" fmla="*/ 221620 w 3290"/>
              <a:gd name="T37" fmla="*/ 986110 h 1898"/>
              <a:gd name="T38" fmla="*/ 0 w 3290"/>
              <a:gd name="T39" fmla="*/ 986110 h 1898"/>
              <a:gd name="T40" fmla="*/ 372489 w 3290"/>
              <a:gd name="T41" fmla="*/ 771942 h 1898"/>
              <a:gd name="T42" fmla="*/ 372489 w 3290"/>
              <a:gd name="T43" fmla="*/ 817687 h 1898"/>
              <a:gd name="T44" fmla="*/ 435958 w 3290"/>
              <a:gd name="T45" fmla="*/ 821325 h 1898"/>
              <a:gd name="T46" fmla="*/ 435958 w 3290"/>
              <a:gd name="T47" fmla="*/ 733475 h 1898"/>
              <a:gd name="T48" fmla="*/ 657058 w 3290"/>
              <a:gd name="T49" fmla="*/ 607157 h 1898"/>
              <a:gd name="T50" fmla="*/ 657058 w 3290"/>
              <a:gd name="T51" fmla="*/ 737113 h 18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90" h="1898">
                <a:moveTo>
                  <a:pt x="3289" y="243"/>
                </a:moveTo>
                <a:lnTo>
                  <a:pt x="3289" y="243"/>
                </a:lnTo>
                <a:cubicBezTo>
                  <a:pt x="2262" y="837"/>
                  <a:pt x="2262" y="837"/>
                  <a:pt x="2262" y="837"/>
                </a:cubicBezTo>
                <a:cubicBezTo>
                  <a:pt x="2262" y="594"/>
                  <a:pt x="2262" y="594"/>
                  <a:pt x="2262" y="594"/>
                </a:cubicBezTo>
                <a:cubicBezTo>
                  <a:pt x="3289" y="0"/>
                  <a:pt x="3289" y="0"/>
                  <a:pt x="3289" y="0"/>
                </a:cubicBezTo>
                <a:cubicBezTo>
                  <a:pt x="3289" y="243"/>
                  <a:pt x="3289" y="243"/>
                  <a:pt x="3289" y="243"/>
                </a:cubicBezTo>
                <a:close/>
                <a:moveTo>
                  <a:pt x="2080" y="945"/>
                </a:moveTo>
                <a:lnTo>
                  <a:pt x="2080" y="945"/>
                </a:lnTo>
                <a:cubicBezTo>
                  <a:pt x="1385" y="1344"/>
                  <a:pt x="1385" y="1344"/>
                  <a:pt x="1385" y="1344"/>
                </a:cubicBezTo>
                <a:cubicBezTo>
                  <a:pt x="1385" y="1127"/>
                  <a:pt x="1385" y="1127"/>
                  <a:pt x="1385" y="1127"/>
                </a:cubicBezTo>
                <a:cubicBezTo>
                  <a:pt x="1371" y="1121"/>
                  <a:pt x="1358" y="1121"/>
                  <a:pt x="1344" y="1121"/>
                </a:cubicBezTo>
                <a:cubicBezTo>
                  <a:pt x="1634" y="952"/>
                  <a:pt x="1634" y="952"/>
                  <a:pt x="1634" y="952"/>
                </a:cubicBezTo>
                <a:cubicBezTo>
                  <a:pt x="1655" y="959"/>
                  <a:pt x="1655" y="959"/>
                  <a:pt x="1655" y="959"/>
                </a:cubicBezTo>
                <a:cubicBezTo>
                  <a:pt x="1655" y="938"/>
                  <a:pt x="1655" y="938"/>
                  <a:pt x="1655" y="938"/>
                </a:cubicBezTo>
                <a:cubicBezTo>
                  <a:pt x="2080" y="695"/>
                  <a:pt x="2080" y="695"/>
                  <a:pt x="2080" y="695"/>
                </a:cubicBezTo>
                <a:cubicBezTo>
                  <a:pt x="2080" y="945"/>
                  <a:pt x="2080" y="945"/>
                  <a:pt x="2080" y="945"/>
                </a:cubicBezTo>
                <a:close/>
                <a:moveTo>
                  <a:pt x="1263" y="1418"/>
                </a:moveTo>
                <a:lnTo>
                  <a:pt x="1263" y="1418"/>
                </a:lnTo>
                <a:cubicBezTo>
                  <a:pt x="426" y="1897"/>
                  <a:pt x="426" y="1897"/>
                  <a:pt x="426" y="1897"/>
                </a:cubicBezTo>
                <a:cubicBezTo>
                  <a:pt x="0" y="1897"/>
                  <a:pt x="0" y="1897"/>
                  <a:pt x="0" y="1897"/>
                </a:cubicBezTo>
                <a:cubicBezTo>
                  <a:pt x="716" y="1485"/>
                  <a:pt x="716" y="1485"/>
                  <a:pt x="716" y="1485"/>
                </a:cubicBezTo>
                <a:cubicBezTo>
                  <a:pt x="716" y="1573"/>
                  <a:pt x="716" y="1573"/>
                  <a:pt x="716" y="1573"/>
                </a:cubicBezTo>
                <a:cubicBezTo>
                  <a:pt x="757" y="1573"/>
                  <a:pt x="797" y="1573"/>
                  <a:pt x="838" y="1580"/>
                </a:cubicBezTo>
                <a:cubicBezTo>
                  <a:pt x="838" y="1411"/>
                  <a:pt x="838" y="1411"/>
                  <a:pt x="838" y="1411"/>
                </a:cubicBezTo>
                <a:cubicBezTo>
                  <a:pt x="1263" y="1168"/>
                  <a:pt x="1263" y="1168"/>
                  <a:pt x="1263" y="1168"/>
                </a:cubicBezTo>
                <a:lnTo>
                  <a:pt x="1263" y="1418"/>
                </a:lnTo>
                <a:close/>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77464" name="Group 5"/>
          <p:cNvGrpSpPr>
            <a:grpSpLocks/>
          </p:cNvGrpSpPr>
          <p:nvPr/>
        </p:nvGrpSpPr>
        <p:grpSpPr bwMode="auto">
          <a:xfrm>
            <a:off x="9727407" y="2372519"/>
            <a:ext cx="2463006" cy="1501775"/>
            <a:chOff x="19451439" y="6000759"/>
            <a:chExt cx="2688964" cy="1658914"/>
          </a:xfrm>
        </p:grpSpPr>
        <p:sp>
          <p:nvSpPr>
            <p:cNvPr id="14435" name="Freeform 1123"/>
            <p:cNvSpPr>
              <a:spLocks noChangeArrowheads="1"/>
            </p:cNvSpPr>
            <p:nvPr/>
          </p:nvSpPr>
          <p:spPr bwMode="auto">
            <a:xfrm>
              <a:off x="19451439" y="6000759"/>
              <a:ext cx="2688964" cy="1658914"/>
            </a:xfrm>
            <a:custGeom>
              <a:avLst/>
              <a:gdLst>
                <a:gd name="T0" fmla="*/ 2688444 w 5167"/>
                <a:gd name="T1" fmla="*/ 281084 h 3187"/>
                <a:gd name="T2" fmla="*/ 302359 w 5167"/>
                <a:gd name="T3" fmla="*/ 1658393 h 3187"/>
                <a:gd name="T4" fmla="*/ 0 w 5167"/>
                <a:gd name="T5" fmla="*/ 1658393 h 3187"/>
                <a:gd name="T6" fmla="*/ 0 w 5167"/>
                <a:gd name="T7" fmla="*/ 1552727 h 3187"/>
                <a:gd name="T8" fmla="*/ 2688444 w 5167"/>
                <a:gd name="T9" fmla="*/ 0 h 3187"/>
                <a:gd name="T10" fmla="*/ 2688444 w 5167"/>
                <a:gd name="T11" fmla="*/ 281084 h 3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67" h="3187">
                  <a:moveTo>
                    <a:pt x="5166" y="540"/>
                  </a:moveTo>
                  <a:lnTo>
                    <a:pt x="581" y="3186"/>
                  </a:lnTo>
                  <a:lnTo>
                    <a:pt x="0" y="3186"/>
                  </a:lnTo>
                  <a:lnTo>
                    <a:pt x="0" y="2983"/>
                  </a:lnTo>
                  <a:lnTo>
                    <a:pt x="5166" y="0"/>
                  </a:lnTo>
                  <a:lnTo>
                    <a:pt x="5166" y="540"/>
                  </a:lnTo>
                </a:path>
              </a:pathLst>
            </a:custGeom>
            <a:solidFill>
              <a:srgbClr val="EEF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2" name="Freeform 1130"/>
            <p:cNvSpPr>
              <a:spLocks noChangeArrowheads="1"/>
            </p:cNvSpPr>
            <p:nvPr/>
          </p:nvSpPr>
          <p:spPr bwMode="auto">
            <a:xfrm>
              <a:off x="19522564" y="6000759"/>
              <a:ext cx="2617839" cy="1512066"/>
            </a:xfrm>
            <a:custGeom>
              <a:avLst/>
              <a:gdLst>
                <a:gd name="T0" fmla="*/ 2465929 w 5032"/>
                <a:gd name="T1" fmla="*/ 369165 h 2904"/>
                <a:gd name="T2" fmla="*/ 2465929 w 5032"/>
                <a:gd name="T3" fmla="*/ 369165 h 2904"/>
                <a:gd name="T4" fmla="*/ 2209972 w 5032"/>
                <a:gd name="T5" fmla="*/ 516518 h 2904"/>
                <a:gd name="T6" fmla="*/ 2209972 w 5032"/>
                <a:gd name="T7" fmla="*/ 471219 h 2904"/>
                <a:gd name="T8" fmla="*/ 1904072 w 5032"/>
                <a:gd name="T9" fmla="*/ 471219 h 2904"/>
                <a:gd name="T10" fmla="*/ 1904072 w 5032"/>
                <a:gd name="T11" fmla="*/ 692510 h 2904"/>
                <a:gd name="T12" fmla="*/ 1682971 w 5032"/>
                <a:gd name="T13" fmla="*/ 819036 h 2904"/>
                <a:gd name="T14" fmla="*/ 1682971 w 5032"/>
                <a:gd name="T15" fmla="*/ 783629 h 2904"/>
                <a:gd name="T16" fmla="*/ 1619502 w 5032"/>
                <a:gd name="T17" fmla="*/ 769571 h 2904"/>
                <a:gd name="T18" fmla="*/ 1619502 w 5032"/>
                <a:gd name="T19" fmla="*/ 857566 h 2904"/>
                <a:gd name="T20" fmla="*/ 1542506 w 5032"/>
                <a:gd name="T21" fmla="*/ 903387 h 2904"/>
                <a:gd name="T22" fmla="*/ 1542506 w 5032"/>
                <a:gd name="T23" fmla="*/ 755512 h 2904"/>
                <a:gd name="T24" fmla="*/ 1479037 w 5032"/>
                <a:gd name="T25" fmla="*/ 741454 h 2904"/>
                <a:gd name="T26" fmla="*/ 1479037 w 5032"/>
                <a:gd name="T27" fmla="*/ 938793 h 2904"/>
                <a:gd name="T28" fmla="*/ 1240248 w 5032"/>
                <a:gd name="T29" fmla="*/ 1075733 h 2904"/>
                <a:gd name="T30" fmla="*/ 1194467 w 5032"/>
                <a:gd name="T31" fmla="*/ 1072088 h 2904"/>
                <a:gd name="T32" fmla="*/ 1194467 w 5032"/>
                <a:gd name="T33" fmla="*/ 1103850 h 2904"/>
                <a:gd name="T34" fmla="*/ 1116952 w 5032"/>
                <a:gd name="T35" fmla="*/ 1149670 h 2904"/>
                <a:gd name="T36" fmla="*/ 1116952 w 5032"/>
                <a:gd name="T37" fmla="*/ 1065319 h 2904"/>
                <a:gd name="T38" fmla="*/ 1050361 w 5032"/>
                <a:gd name="T39" fmla="*/ 1058030 h 2904"/>
                <a:gd name="T40" fmla="*/ 1050361 w 5032"/>
                <a:gd name="T41" fmla="*/ 1184556 h 2904"/>
                <a:gd name="T42" fmla="*/ 484862 w 5032"/>
                <a:gd name="T43" fmla="*/ 1511545 h 2904"/>
                <a:gd name="T44" fmla="*/ 0 w 5032"/>
                <a:gd name="T45" fmla="*/ 1511545 h 2904"/>
                <a:gd name="T46" fmla="*/ 354803 w 5032"/>
                <a:gd name="T47" fmla="*/ 1307958 h 2904"/>
                <a:gd name="T48" fmla="*/ 439081 w 5032"/>
                <a:gd name="T49" fmla="*/ 1311082 h 2904"/>
                <a:gd name="T50" fmla="*/ 439081 w 5032"/>
                <a:gd name="T51" fmla="*/ 1258493 h 2904"/>
                <a:gd name="T52" fmla="*/ 1050361 w 5032"/>
                <a:gd name="T53" fmla="*/ 903387 h 2904"/>
                <a:gd name="T54" fmla="*/ 1050361 w 5032"/>
                <a:gd name="T55" fmla="*/ 935148 h 2904"/>
                <a:gd name="T56" fmla="*/ 1116952 w 5032"/>
                <a:gd name="T57" fmla="*/ 945562 h 2904"/>
                <a:gd name="T58" fmla="*/ 1116952 w 5032"/>
                <a:gd name="T59" fmla="*/ 868501 h 2904"/>
                <a:gd name="T60" fmla="*/ 1194467 w 5032"/>
                <a:gd name="T61" fmla="*/ 822681 h 2904"/>
                <a:gd name="T62" fmla="*/ 1194467 w 5032"/>
                <a:gd name="T63" fmla="*/ 955976 h 2904"/>
                <a:gd name="T64" fmla="*/ 1257936 w 5032"/>
                <a:gd name="T65" fmla="*/ 963265 h 2904"/>
                <a:gd name="T66" fmla="*/ 1257936 w 5032"/>
                <a:gd name="T67" fmla="*/ 783629 h 2904"/>
                <a:gd name="T68" fmla="*/ 1507130 w 5032"/>
                <a:gd name="T69" fmla="*/ 639920 h 2904"/>
                <a:gd name="T70" fmla="*/ 1542506 w 5032"/>
                <a:gd name="T71" fmla="*/ 650334 h 2904"/>
                <a:gd name="T72" fmla="*/ 1542506 w 5032"/>
                <a:gd name="T73" fmla="*/ 622217 h 2904"/>
                <a:gd name="T74" fmla="*/ 2114769 w 5032"/>
                <a:gd name="T75" fmla="*/ 291583 h 2904"/>
                <a:gd name="T76" fmla="*/ 2114769 w 5032"/>
                <a:gd name="T77" fmla="*/ 369165 h 2904"/>
                <a:gd name="T78" fmla="*/ 2465929 w 5032"/>
                <a:gd name="T79" fmla="*/ 369165 h 2904"/>
                <a:gd name="T80" fmla="*/ 2378529 w 5032"/>
                <a:gd name="T81" fmla="*/ 136940 h 2904"/>
                <a:gd name="T82" fmla="*/ 2378529 w 5032"/>
                <a:gd name="T83" fmla="*/ 136940 h 2904"/>
                <a:gd name="T84" fmla="*/ 2617319 w 5032"/>
                <a:gd name="T85" fmla="*/ 0 h 2904"/>
                <a:gd name="T86" fmla="*/ 2617319 w 5032"/>
                <a:gd name="T87" fmla="*/ 136940 h 2904"/>
                <a:gd name="T88" fmla="*/ 2378529 w 5032"/>
                <a:gd name="T89" fmla="*/ 136940 h 29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032" h="2904">
                  <a:moveTo>
                    <a:pt x="4740" y="709"/>
                  </a:moveTo>
                  <a:lnTo>
                    <a:pt x="4740" y="709"/>
                  </a:lnTo>
                  <a:cubicBezTo>
                    <a:pt x="4248" y="992"/>
                    <a:pt x="4248" y="992"/>
                    <a:pt x="4248" y="992"/>
                  </a:cubicBezTo>
                  <a:cubicBezTo>
                    <a:pt x="4248" y="905"/>
                    <a:pt x="4248" y="905"/>
                    <a:pt x="4248" y="905"/>
                  </a:cubicBezTo>
                  <a:cubicBezTo>
                    <a:pt x="3660" y="905"/>
                    <a:pt x="3660" y="905"/>
                    <a:pt x="3660" y="905"/>
                  </a:cubicBezTo>
                  <a:cubicBezTo>
                    <a:pt x="3660" y="1330"/>
                    <a:pt x="3660" y="1330"/>
                    <a:pt x="3660" y="1330"/>
                  </a:cubicBezTo>
                  <a:cubicBezTo>
                    <a:pt x="3235" y="1573"/>
                    <a:pt x="3235" y="1573"/>
                    <a:pt x="3235" y="1573"/>
                  </a:cubicBezTo>
                  <a:cubicBezTo>
                    <a:pt x="3235" y="1505"/>
                    <a:pt x="3235" y="1505"/>
                    <a:pt x="3235" y="1505"/>
                  </a:cubicBezTo>
                  <a:cubicBezTo>
                    <a:pt x="3194" y="1499"/>
                    <a:pt x="3154" y="1492"/>
                    <a:pt x="3113" y="1478"/>
                  </a:cubicBezTo>
                  <a:cubicBezTo>
                    <a:pt x="3113" y="1647"/>
                    <a:pt x="3113" y="1647"/>
                    <a:pt x="3113" y="1647"/>
                  </a:cubicBezTo>
                  <a:cubicBezTo>
                    <a:pt x="2965" y="1735"/>
                    <a:pt x="2965" y="1735"/>
                    <a:pt x="2965" y="1735"/>
                  </a:cubicBezTo>
                  <a:cubicBezTo>
                    <a:pt x="2965" y="1451"/>
                    <a:pt x="2965" y="1451"/>
                    <a:pt x="2965" y="1451"/>
                  </a:cubicBezTo>
                  <a:cubicBezTo>
                    <a:pt x="2924" y="1445"/>
                    <a:pt x="2884" y="1438"/>
                    <a:pt x="2843" y="1424"/>
                  </a:cubicBezTo>
                  <a:cubicBezTo>
                    <a:pt x="2843" y="1803"/>
                    <a:pt x="2843" y="1803"/>
                    <a:pt x="2843" y="1803"/>
                  </a:cubicBezTo>
                  <a:cubicBezTo>
                    <a:pt x="2384" y="2066"/>
                    <a:pt x="2384" y="2066"/>
                    <a:pt x="2384" y="2066"/>
                  </a:cubicBezTo>
                  <a:cubicBezTo>
                    <a:pt x="2350" y="2066"/>
                    <a:pt x="2323" y="2066"/>
                    <a:pt x="2296" y="2059"/>
                  </a:cubicBezTo>
                  <a:cubicBezTo>
                    <a:pt x="2296" y="2120"/>
                    <a:pt x="2296" y="2120"/>
                    <a:pt x="2296" y="2120"/>
                  </a:cubicBezTo>
                  <a:cubicBezTo>
                    <a:pt x="2147" y="2208"/>
                    <a:pt x="2147" y="2208"/>
                    <a:pt x="2147" y="2208"/>
                  </a:cubicBezTo>
                  <a:cubicBezTo>
                    <a:pt x="2147" y="2046"/>
                    <a:pt x="2147" y="2046"/>
                    <a:pt x="2147" y="2046"/>
                  </a:cubicBezTo>
                  <a:cubicBezTo>
                    <a:pt x="2107" y="2039"/>
                    <a:pt x="2066" y="2032"/>
                    <a:pt x="2019" y="2032"/>
                  </a:cubicBezTo>
                  <a:cubicBezTo>
                    <a:pt x="2019" y="2275"/>
                    <a:pt x="2019" y="2275"/>
                    <a:pt x="2019" y="2275"/>
                  </a:cubicBezTo>
                  <a:cubicBezTo>
                    <a:pt x="932" y="2903"/>
                    <a:pt x="932" y="2903"/>
                    <a:pt x="932" y="2903"/>
                  </a:cubicBezTo>
                  <a:cubicBezTo>
                    <a:pt x="0" y="2903"/>
                    <a:pt x="0" y="2903"/>
                    <a:pt x="0" y="2903"/>
                  </a:cubicBezTo>
                  <a:cubicBezTo>
                    <a:pt x="682" y="2512"/>
                    <a:pt x="682" y="2512"/>
                    <a:pt x="682" y="2512"/>
                  </a:cubicBezTo>
                  <a:cubicBezTo>
                    <a:pt x="736" y="2512"/>
                    <a:pt x="790" y="2518"/>
                    <a:pt x="844" y="2518"/>
                  </a:cubicBezTo>
                  <a:cubicBezTo>
                    <a:pt x="844" y="2417"/>
                    <a:pt x="844" y="2417"/>
                    <a:pt x="844" y="2417"/>
                  </a:cubicBezTo>
                  <a:cubicBezTo>
                    <a:pt x="2019" y="1735"/>
                    <a:pt x="2019" y="1735"/>
                    <a:pt x="2019" y="1735"/>
                  </a:cubicBezTo>
                  <a:cubicBezTo>
                    <a:pt x="2019" y="1796"/>
                    <a:pt x="2019" y="1796"/>
                    <a:pt x="2019" y="1796"/>
                  </a:cubicBezTo>
                  <a:cubicBezTo>
                    <a:pt x="2066" y="1803"/>
                    <a:pt x="2107" y="1809"/>
                    <a:pt x="2147" y="1816"/>
                  </a:cubicBezTo>
                  <a:cubicBezTo>
                    <a:pt x="2147" y="1668"/>
                    <a:pt x="2147" y="1668"/>
                    <a:pt x="2147" y="1668"/>
                  </a:cubicBezTo>
                  <a:cubicBezTo>
                    <a:pt x="2296" y="1580"/>
                    <a:pt x="2296" y="1580"/>
                    <a:pt x="2296" y="1580"/>
                  </a:cubicBezTo>
                  <a:cubicBezTo>
                    <a:pt x="2296" y="1836"/>
                    <a:pt x="2296" y="1836"/>
                    <a:pt x="2296" y="1836"/>
                  </a:cubicBezTo>
                  <a:cubicBezTo>
                    <a:pt x="2337" y="1843"/>
                    <a:pt x="2377" y="1843"/>
                    <a:pt x="2418" y="1850"/>
                  </a:cubicBezTo>
                  <a:cubicBezTo>
                    <a:pt x="2418" y="1505"/>
                    <a:pt x="2418" y="1505"/>
                    <a:pt x="2418" y="1505"/>
                  </a:cubicBezTo>
                  <a:cubicBezTo>
                    <a:pt x="2897" y="1229"/>
                    <a:pt x="2897" y="1229"/>
                    <a:pt x="2897" y="1229"/>
                  </a:cubicBezTo>
                  <a:cubicBezTo>
                    <a:pt x="2924" y="1235"/>
                    <a:pt x="2944" y="1242"/>
                    <a:pt x="2965" y="1249"/>
                  </a:cubicBezTo>
                  <a:cubicBezTo>
                    <a:pt x="2965" y="1195"/>
                    <a:pt x="2965" y="1195"/>
                    <a:pt x="2965" y="1195"/>
                  </a:cubicBezTo>
                  <a:cubicBezTo>
                    <a:pt x="4065" y="560"/>
                    <a:pt x="4065" y="560"/>
                    <a:pt x="4065" y="560"/>
                  </a:cubicBezTo>
                  <a:cubicBezTo>
                    <a:pt x="4065" y="709"/>
                    <a:pt x="4065" y="709"/>
                    <a:pt x="4065" y="709"/>
                  </a:cubicBezTo>
                  <a:cubicBezTo>
                    <a:pt x="4740" y="709"/>
                    <a:pt x="4740" y="709"/>
                    <a:pt x="4740" y="709"/>
                  </a:cubicBezTo>
                  <a:close/>
                  <a:moveTo>
                    <a:pt x="4572" y="263"/>
                  </a:moveTo>
                  <a:lnTo>
                    <a:pt x="4572" y="263"/>
                  </a:lnTo>
                  <a:cubicBezTo>
                    <a:pt x="5031" y="0"/>
                    <a:pt x="5031" y="0"/>
                    <a:pt x="5031" y="0"/>
                  </a:cubicBezTo>
                  <a:cubicBezTo>
                    <a:pt x="5031" y="263"/>
                    <a:pt x="5031" y="263"/>
                    <a:pt x="5031" y="263"/>
                  </a:cubicBezTo>
                  <a:lnTo>
                    <a:pt x="4572" y="263"/>
                  </a:lnTo>
                  <a:close/>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nvGrpSpPr>
          <p:cNvPr id="77465" name="Group 6"/>
          <p:cNvGrpSpPr>
            <a:grpSpLocks/>
          </p:cNvGrpSpPr>
          <p:nvPr/>
        </p:nvGrpSpPr>
        <p:grpSpPr bwMode="auto">
          <a:xfrm>
            <a:off x="9727407" y="2194719"/>
            <a:ext cx="2463006" cy="1476375"/>
            <a:chOff x="19451439" y="5573984"/>
            <a:chExt cx="2688964" cy="1679566"/>
          </a:xfrm>
        </p:grpSpPr>
        <p:sp>
          <p:nvSpPr>
            <p:cNvPr id="14436" name="Freeform 1124"/>
            <p:cNvSpPr>
              <a:spLocks noChangeArrowheads="1"/>
            </p:cNvSpPr>
            <p:nvPr/>
          </p:nvSpPr>
          <p:spPr bwMode="auto">
            <a:xfrm>
              <a:off x="19451439" y="5573984"/>
              <a:ext cx="2688964" cy="1679564"/>
            </a:xfrm>
            <a:custGeom>
              <a:avLst/>
              <a:gdLst>
                <a:gd name="T0" fmla="*/ 2688444 w 5167"/>
                <a:gd name="T1" fmla="*/ 126396 h 3229"/>
                <a:gd name="T2" fmla="*/ 0 w 5167"/>
                <a:gd name="T3" fmla="*/ 1679044 h 3229"/>
                <a:gd name="T4" fmla="*/ 0 w 5167"/>
                <a:gd name="T5" fmla="*/ 1552127 h 3229"/>
                <a:gd name="T6" fmla="*/ 2688444 w 5167"/>
                <a:gd name="T7" fmla="*/ 0 h 3229"/>
                <a:gd name="T8" fmla="*/ 2688444 w 5167"/>
                <a:gd name="T9" fmla="*/ 126396 h 3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7" h="3229">
                  <a:moveTo>
                    <a:pt x="5166" y="243"/>
                  </a:moveTo>
                  <a:lnTo>
                    <a:pt x="0" y="3228"/>
                  </a:lnTo>
                  <a:lnTo>
                    <a:pt x="0" y="2984"/>
                  </a:lnTo>
                  <a:lnTo>
                    <a:pt x="5166" y="0"/>
                  </a:lnTo>
                  <a:lnTo>
                    <a:pt x="5166" y="243"/>
                  </a:lnTo>
                </a:path>
              </a:pathLst>
            </a:custGeom>
            <a:solidFill>
              <a:srgbClr val="EEF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3" name="Freeform 1131"/>
            <p:cNvSpPr>
              <a:spLocks noChangeArrowheads="1"/>
            </p:cNvSpPr>
            <p:nvPr/>
          </p:nvSpPr>
          <p:spPr bwMode="auto">
            <a:xfrm>
              <a:off x="19451440" y="5707066"/>
              <a:ext cx="2677492" cy="1546484"/>
            </a:xfrm>
            <a:custGeom>
              <a:avLst/>
              <a:gdLst>
                <a:gd name="T0" fmla="*/ 2676972 w 5147"/>
                <a:gd name="T1" fmla="*/ 0 h 2973"/>
                <a:gd name="T2" fmla="*/ 2676972 w 5147"/>
                <a:gd name="T3" fmla="*/ 0 h 2973"/>
                <a:gd name="T4" fmla="*/ 2490739 w 5147"/>
                <a:gd name="T5" fmla="*/ 109237 h 2973"/>
                <a:gd name="T6" fmla="*/ 2490739 w 5147"/>
                <a:gd name="T7" fmla="*/ 101955 h 2973"/>
                <a:gd name="T8" fmla="*/ 2280056 w 5147"/>
                <a:gd name="T9" fmla="*/ 101955 h 2973"/>
                <a:gd name="T10" fmla="*/ 2455365 w 5147"/>
                <a:gd name="T11" fmla="*/ 0 h 2973"/>
                <a:gd name="T12" fmla="*/ 2676972 w 5147"/>
                <a:gd name="T13" fmla="*/ 0 h 2973"/>
                <a:gd name="T14" fmla="*/ 2100585 w 5147"/>
                <a:gd name="T15" fmla="*/ 330312 h 2973"/>
                <a:gd name="T16" fmla="*/ 2100585 w 5147"/>
                <a:gd name="T17" fmla="*/ 330312 h 2973"/>
                <a:gd name="T18" fmla="*/ 1753089 w 5147"/>
                <a:gd name="T19" fmla="*/ 530580 h 2973"/>
                <a:gd name="T20" fmla="*/ 1753089 w 5147"/>
                <a:gd name="T21" fmla="*/ 404177 h 2973"/>
                <a:gd name="T22" fmla="*/ 1974176 w 5147"/>
                <a:gd name="T23" fmla="*/ 277774 h 2973"/>
                <a:gd name="T24" fmla="*/ 1974176 w 5147"/>
                <a:gd name="T25" fmla="*/ 330312 h 2973"/>
                <a:gd name="T26" fmla="*/ 2100585 w 5147"/>
                <a:gd name="T27" fmla="*/ 330312 h 2973"/>
                <a:gd name="T28" fmla="*/ 1689624 w 5147"/>
                <a:gd name="T29" fmla="*/ 569073 h 2973"/>
                <a:gd name="T30" fmla="*/ 1689624 w 5147"/>
                <a:gd name="T31" fmla="*/ 569073 h 2973"/>
                <a:gd name="T32" fmla="*/ 1472178 w 5147"/>
                <a:gd name="T33" fmla="*/ 695476 h 2973"/>
                <a:gd name="T34" fmla="*/ 1472178 w 5147"/>
                <a:gd name="T35" fmla="*/ 653341 h 2973"/>
                <a:gd name="T36" fmla="*/ 1405072 w 5147"/>
                <a:gd name="T37" fmla="*/ 636176 h 2973"/>
                <a:gd name="T38" fmla="*/ 1405072 w 5147"/>
                <a:gd name="T39" fmla="*/ 734489 h 2973"/>
                <a:gd name="T40" fmla="*/ 1328082 w 5147"/>
                <a:gd name="T41" fmla="*/ 776623 h 2973"/>
                <a:gd name="T42" fmla="*/ 1328082 w 5147"/>
                <a:gd name="T43" fmla="*/ 650220 h 2973"/>
                <a:gd name="T44" fmla="*/ 1689624 w 5147"/>
                <a:gd name="T45" fmla="*/ 442670 h 2973"/>
                <a:gd name="T46" fmla="*/ 1689624 w 5147"/>
                <a:gd name="T47" fmla="*/ 569073 h 2973"/>
                <a:gd name="T48" fmla="*/ 1264617 w 5147"/>
                <a:gd name="T49" fmla="*/ 815116 h 2973"/>
                <a:gd name="T50" fmla="*/ 1264617 w 5147"/>
                <a:gd name="T51" fmla="*/ 815116 h 2973"/>
                <a:gd name="T52" fmla="*/ 456739 w 5147"/>
                <a:gd name="T53" fmla="*/ 1278593 h 2973"/>
                <a:gd name="T54" fmla="*/ 425007 w 5147"/>
                <a:gd name="T55" fmla="*/ 1275472 h 2973"/>
                <a:gd name="T56" fmla="*/ 425007 w 5147"/>
                <a:gd name="T57" fmla="*/ 1299920 h 2973"/>
                <a:gd name="T58" fmla="*/ 130051 w 5147"/>
                <a:gd name="T59" fmla="*/ 1472099 h 2973"/>
                <a:gd name="T60" fmla="*/ 130051 w 5147"/>
                <a:gd name="T61" fmla="*/ 1342055 h 2973"/>
                <a:gd name="T62" fmla="*/ 477548 w 5147"/>
                <a:gd name="T63" fmla="*/ 1141787 h 2973"/>
                <a:gd name="T64" fmla="*/ 509280 w 5147"/>
                <a:gd name="T65" fmla="*/ 1149069 h 2973"/>
                <a:gd name="T66" fmla="*/ 509280 w 5147"/>
                <a:gd name="T67" fmla="*/ 1124101 h 2973"/>
                <a:gd name="T68" fmla="*/ 1120520 w 5147"/>
                <a:gd name="T69" fmla="*/ 769341 h 2973"/>
                <a:gd name="T70" fmla="*/ 1120520 w 5147"/>
                <a:gd name="T71" fmla="*/ 829161 h 2973"/>
                <a:gd name="T72" fmla="*/ 1187106 w 5147"/>
                <a:gd name="T73" fmla="*/ 846847 h 2973"/>
                <a:gd name="T74" fmla="*/ 1187106 w 5147"/>
                <a:gd name="T75" fmla="*/ 734489 h 2973"/>
                <a:gd name="T76" fmla="*/ 1264617 w 5147"/>
                <a:gd name="T77" fmla="*/ 688713 h 2973"/>
                <a:gd name="T78" fmla="*/ 1264617 w 5147"/>
                <a:gd name="T79" fmla="*/ 815116 h 2973"/>
                <a:gd name="T80" fmla="*/ 42137 w 5147"/>
                <a:gd name="T81" fmla="*/ 1520995 h 2973"/>
                <a:gd name="T82" fmla="*/ 42137 w 5147"/>
                <a:gd name="T83" fmla="*/ 1520995 h 2973"/>
                <a:gd name="T84" fmla="*/ 0 w 5147"/>
                <a:gd name="T85" fmla="*/ 1545964 h 2973"/>
                <a:gd name="T86" fmla="*/ 0 w 5147"/>
                <a:gd name="T87" fmla="*/ 1419041 h 2973"/>
                <a:gd name="T88" fmla="*/ 42137 w 5147"/>
                <a:gd name="T89" fmla="*/ 1394593 h 2973"/>
                <a:gd name="T90" fmla="*/ 42137 w 5147"/>
                <a:gd name="T91" fmla="*/ 1520995 h 29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47" h="2973">
                  <a:moveTo>
                    <a:pt x="5146" y="0"/>
                  </a:moveTo>
                  <a:lnTo>
                    <a:pt x="5146" y="0"/>
                  </a:lnTo>
                  <a:cubicBezTo>
                    <a:pt x="4788" y="210"/>
                    <a:pt x="4788" y="210"/>
                    <a:pt x="4788" y="210"/>
                  </a:cubicBezTo>
                  <a:cubicBezTo>
                    <a:pt x="4788" y="196"/>
                    <a:pt x="4788" y="196"/>
                    <a:pt x="4788" y="196"/>
                  </a:cubicBezTo>
                  <a:cubicBezTo>
                    <a:pt x="4383" y="196"/>
                    <a:pt x="4383" y="196"/>
                    <a:pt x="4383" y="196"/>
                  </a:cubicBezTo>
                  <a:cubicBezTo>
                    <a:pt x="4720" y="0"/>
                    <a:pt x="4720" y="0"/>
                    <a:pt x="4720" y="0"/>
                  </a:cubicBezTo>
                  <a:cubicBezTo>
                    <a:pt x="5146" y="0"/>
                    <a:pt x="5146" y="0"/>
                    <a:pt x="5146" y="0"/>
                  </a:cubicBezTo>
                  <a:close/>
                  <a:moveTo>
                    <a:pt x="4038" y="635"/>
                  </a:moveTo>
                  <a:lnTo>
                    <a:pt x="4038" y="635"/>
                  </a:lnTo>
                  <a:cubicBezTo>
                    <a:pt x="3370" y="1020"/>
                    <a:pt x="3370" y="1020"/>
                    <a:pt x="3370" y="1020"/>
                  </a:cubicBezTo>
                  <a:cubicBezTo>
                    <a:pt x="3370" y="777"/>
                    <a:pt x="3370" y="777"/>
                    <a:pt x="3370" y="777"/>
                  </a:cubicBezTo>
                  <a:cubicBezTo>
                    <a:pt x="3795" y="534"/>
                    <a:pt x="3795" y="534"/>
                    <a:pt x="3795" y="534"/>
                  </a:cubicBezTo>
                  <a:cubicBezTo>
                    <a:pt x="3795" y="635"/>
                    <a:pt x="3795" y="635"/>
                    <a:pt x="3795" y="635"/>
                  </a:cubicBezTo>
                  <a:cubicBezTo>
                    <a:pt x="4038" y="635"/>
                    <a:pt x="4038" y="635"/>
                    <a:pt x="4038" y="635"/>
                  </a:cubicBezTo>
                  <a:close/>
                  <a:moveTo>
                    <a:pt x="3248" y="1094"/>
                  </a:moveTo>
                  <a:lnTo>
                    <a:pt x="3248" y="1094"/>
                  </a:lnTo>
                  <a:cubicBezTo>
                    <a:pt x="2830" y="1337"/>
                    <a:pt x="2830" y="1337"/>
                    <a:pt x="2830" y="1337"/>
                  </a:cubicBezTo>
                  <a:cubicBezTo>
                    <a:pt x="2830" y="1256"/>
                    <a:pt x="2830" y="1256"/>
                    <a:pt x="2830" y="1256"/>
                  </a:cubicBezTo>
                  <a:cubicBezTo>
                    <a:pt x="2782" y="1250"/>
                    <a:pt x="2742" y="1236"/>
                    <a:pt x="2701" y="1223"/>
                  </a:cubicBezTo>
                  <a:cubicBezTo>
                    <a:pt x="2701" y="1412"/>
                    <a:pt x="2701" y="1412"/>
                    <a:pt x="2701" y="1412"/>
                  </a:cubicBezTo>
                  <a:cubicBezTo>
                    <a:pt x="2553" y="1493"/>
                    <a:pt x="2553" y="1493"/>
                    <a:pt x="2553" y="1493"/>
                  </a:cubicBezTo>
                  <a:cubicBezTo>
                    <a:pt x="2553" y="1250"/>
                    <a:pt x="2553" y="1250"/>
                    <a:pt x="2553" y="1250"/>
                  </a:cubicBezTo>
                  <a:cubicBezTo>
                    <a:pt x="3248" y="851"/>
                    <a:pt x="3248" y="851"/>
                    <a:pt x="3248" y="851"/>
                  </a:cubicBezTo>
                  <a:cubicBezTo>
                    <a:pt x="3248" y="1094"/>
                    <a:pt x="3248" y="1094"/>
                    <a:pt x="3248" y="1094"/>
                  </a:cubicBezTo>
                  <a:close/>
                  <a:moveTo>
                    <a:pt x="2431" y="1567"/>
                  </a:moveTo>
                  <a:lnTo>
                    <a:pt x="2431" y="1567"/>
                  </a:lnTo>
                  <a:cubicBezTo>
                    <a:pt x="878" y="2458"/>
                    <a:pt x="878" y="2458"/>
                    <a:pt x="878" y="2458"/>
                  </a:cubicBezTo>
                  <a:cubicBezTo>
                    <a:pt x="858" y="2458"/>
                    <a:pt x="837" y="2458"/>
                    <a:pt x="817" y="2452"/>
                  </a:cubicBezTo>
                  <a:cubicBezTo>
                    <a:pt x="817" y="2499"/>
                    <a:pt x="817" y="2499"/>
                    <a:pt x="817" y="2499"/>
                  </a:cubicBezTo>
                  <a:cubicBezTo>
                    <a:pt x="250" y="2830"/>
                    <a:pt x="250" y="2830"/>
                    <a:pt x="250" y="2830"/>
                  </a:cubicBezTo>
                  <a:cubicBezTo>
                    <a:pt x="250" y="2580"/>
                    <a:pt x="250" y="2580"/>
                    <a:pt x="250" y="2580"/>
                  </a:cubicBezTo>
                  <a:cubicBezTo>
                    <a:pt x="918" y="2195"/>
                    <a:pt x="918" y="2195"/>
                    <a:pt x="918" y="2195"/>
                  </a:cubicBezTo>
                  <a:cubicBezTo>
                    <a:pt x="979" y="2209"/>
                    <a:pt x="979" y="2209"/>
                    <a:pt x="979" y="2209"/>
                  </a:cubicBezTo>
                  <a:cubicBezTo>
                    <a:pt x="979" y="2161"/>
                    <a:pt x="979" y="2161"/>
                    <a:pt x="979" y="2161"/>
                  </a:cubicBezTo>
                  <a:cubicBezTo>
                    <a:pt x="2154" y="1479"/>
                    <a:pt x="2154" y="1479"/>
                    <a:pt x="2154" y="1479"/>
                  </a:cubicBezTo>
                  <a:cubicBezTo>
                    <a:pt x="2154" y="1594"/>
                    <a:pt x="2154" y="1594"/>
                    <a:pt x="2154" y="1594"/>
                  </a:cubicBezTo>
                  <a:cubicBezTo>
                    <a:pt x="2201" y="1608"/>
                    <a:pt x="2242" y="1614"/>
                    <a:pt x="2282" y="1628"/>
                  </a:cubicBezTo>
                  <a:cubicBezTo>
                    <a:pt x="2282" y="1412"/>
                    <a:pt x="2282" y="1412"/>
                    <a:pt x="2282" y="1412"/>
                  </a:cubicBezTo>
                  <a:cubicBezTo>
                    <a:pt x="2431" y="1324"/>
                    <a:pt x="2431" y="1324"/>
                    <a:pt x="2431" y="1324"/>
                  </a:cubicBezTo>
                  <a:cubicBezTo>
                    <a:pt x="2431" y="1567"/>
                    <a:pt x="2431" y="1567"/>
                    <a:pt x="2431" y="1567"/>
                  </a:cubicBezTo>
                  <a:close/>
                  <a:moveTo>
                    <a:pt x="81" y="2924"/>
                  </a:moveTo>
                  <a:lnTo>
                    <a:pt x="81" y="2924"/>
                  </a:lnTo>
                  <a:cubicBezTo>
                    <a:pt x="0" y="2972"/>
                    <a:pt x="0" y="2972"/>
                    <a:pt x="0" y="2972"/>
                  </a:cubicBezTo>
                  <a:cubicBezTo>
                    <a:pt x="0" y="2728"/>
                    <a:pt x="0" y="2728"/>
                    <a:pt x="0" y="2728"/>
                  </a:cubicBezTo>
                  <a:cubicBezTo>
                    <a:pt x="81" y="2681"/>
                    <a:pt x="81" y="2681"/>
                    <a:pt x="81" y="2681"/>
                  </a:cubicBezTo>
                  <a:lnTo>
                    <a:pt x="81" y="2924"/>
                  </a:lnTo>
                  <a:close/>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14444" name="Freeform 1132"/>
          <p:cNvSpPr>
            <a:spLocks noChangeArrowheads="1"/>
          </p:cNvSpPr>
          <p:nvPr/>
        </p:nvSpPr>
        <p:spPr bwMode="auto">
          <a:xfrm>
            <a:off x="9727407" y="1718469"/>
            <a:ext cx="2474119" cy="1431925"/>
          </a:xfrm>
          <a:custGeom>
            <a:avLst/>
            <a:gdLst>
              <a:gd name="T0" fmla="*/ 4947532 w 5167"/>
              <a:gd name="T1" fmla="*/ 215496 h 3229"/>
              <a:gd name="T2" fmla="*/ 4947532 w 5167"/>
              <a:gd name="T3" fmla="*/ 215496 h 3229"/>
              <a:gd name="T4" fmla="*/ 4468677 w 5167"/>
              <a:gd name="T5" fmla="*/ 472671 h 3229"/>
              <a:gd name="T6" fmla="*/ 4061650 w 5167"/>
              <a:gd name="T7" fmla="*/ 472671 h 3229"/>
              <a:gd name="T8" fmla="*/ 4384399 w 5167"/>
              <a:gd name="T9" fmla="*/ 299743 h 3229"/>
              <a:gd name="T10" fmla="*/ 4585518 w 5167"/>
              <a:gd name="T11" fmla="*/ 299743 h 3229"/>
              <a:gd name="T12" fmla="*/ 4585518 w 5167"/>
              <a:gd name="T13" fmla="*/ 197759 h 3229"/>
              <a:gd name="T14" fmla="*/ 4947532 w 5167"/>
              <a:gd name="T15" fmla="*/ 0 h 3229"/>
              <a:gd name="T16" fmla="*/ 4947532 w 5167"/>
              <a:gd name="T17" fmla="*/ 215496 h 3229"/>
              <a:gd name="T18" fmla="*/ 4022384 w 5167"/>
              <a:gd name="T19" fmla="*/ 712111 h 3229"/>
              <a:gd name="T20" fmla="*/ 4022384 w 5167"/>
              <a:gd name="T21" fmla="*/ 712111 h 3229"/>
              <a:gd name="T22" fmla="*/ 3808815 w 5167"/>
              <a:gd name="T23" fmla="*/ 826510 h 3229"/>
              <a:gd name="T24" fmla="*/ 3808815 w 5167"/>
              <a:gd name="T25" fmla="*/ 611014 h 3229"/>
              <a:gd name="T26" fmla="*/ 4022384 w 5167"/>
              <a:gd name="T27" fmla="*/ 496615 h 3229"/>
              <a:gd name="T28" fmla="*/ 4022384 w 5167"/>
              <a:gd name="T29" fmla="*/ 712111 h 3229"/>
              <a:gd name="T30" fmla="*/ 3731240 w 5167"/>
              <a:gd name="T31" fmla="*/ 868190 h 3229"/>
              <a:gd name="T32" fmla="*/ 3731240 w 5167"/>
              <a:gd name="T33" fmla="*/ 868190 h 3229"/>
              <a:gd name="T34" fmla="*/ 3395084 w 5167"/>
              <a:gd name="T35" fmla="*/ 1048213 h 3229"/>
              <a:gd name="T36" fmla="*/ 3395084 w 5167"/>
              <a:gd name="T37" fmla="*/ 832718 h 3229"/>
              <a:gd name="T38" fmla="*/ 3634511 w 5167"/>
              <a:gd name="T39" fmla="*/ 700582 h 3229"/>
              <a:gd name="T40" fmla="*/ 3634511 w 5167"/>
              <a:gd name="T41" fmla="*/ 868190 h 3229"/>
              <a:gd name="T42" fmla="*/ 3731240 w 5167"/>
              <a:gd name="T43" fmla="*/ 868190 h 3229"/>
              <a:gd name="T44" fmla="*/ 3072335 w 5167"/>
              <a:gd name="T45" fmla="*/ 1215821 h 3229"/>
              <a:gd name="T46" fmla="*/ 3072335 w 5167"/>
              <a:gd name="T47" fmla="*/ 1215821 h 3229"/>
              <a:gd name="T48" fmla="*/ 2710321 w 5167"/>
              <a:gd name="T49" fmla="*/ 1413580 h 3229"/>
              <a:gd name="T50" fmla="*/ 2710321 w 5167"/>
              <a:gd name="T51" fmla="*/ 1239765 h 3229"/>
              <a:gd name="T52" fmla="*/ 2671055 w 5167"/>
              <a:gd name="T53" fmla="*/ 1215821 h 3229"/>
              <a:gd name="T54" fmla="*/ 2877920 w 5167"/>
              <a:gd name="T55" fmla="*/ 1107630 h 3229"/>
              <a:gd name="T56" fmla="*/ 3072335 w 5167"/>
              <a:gd name="T57" fmla="*/ 1215821 h 3229"/>
              <a:gd name="T58" fmla="*/ 2586776 w 5167"/>
              <a:gd name="T59" fmla="*/ 1479205 h 3229"/>
              <a:gd name="T60" fmla="*/ 2586776 w 5167"/>
              <a:gd name="T61" fmla="*/ 1479205 h 3229"/>
              <a:gd name="T62" fmla="*/ 2185495 w 5167"/>
              <a:gd name="T63" fmla="*/ 1694700 h 3229"/>
              <a:gd name="T64" fmla="*/ 2185495 w 5167"/>
              <a:gd name="T65" fmla="*/ 1629076 h 3229"/>
              <a:gd name="T66" fmla="*/ 2062908 w 5167"/>
              <a:gd name="T67" fmla="*/ 1574980 h 3229"/>
              <a:gd name="T68" fmla="*/ 2062908 w 5167"/>
              <a:gd name="T69" fmla="*/ 1760324 h 3229"/>
              <a:gd name="T70" fmla="*/ 937599 w 5167"/>
              <a:gd name="T71" fmla="*/ 2359810 h 3229"/>
              <a:gd name="T72" fmla="*/ 937599 w 5167"/>
              <a:gd name="T73" fmla="*/ 2143428 h 3229"/>
              <a:gd name="T74" fmla="*/ 2586776 w 5167"/>
              <a:gd name="T75" fmla="*/ 1263709 h 3229"/>
              <a:gd name="T76" fmla="*/ 2586776 w 5167"/>
              <a:gd name="T77" fmla="*/ 1479205 h 3229"/>
              <a:gd name="T78" fmla="*/ 899290 w 5167"/>
              <a:gd name="T79" fmla="*/ 2383754 h 3229"/>
              <a:gd name="T80" fmla="*/ 899290 w 5167"/>
              <a:gd name="T81" fmla="*/ 2383754 h 3229"/>
              <a:gd name="T82" fmla="*/ 0 w 5167"/>
              <a:gd name="T83" fmla="*/ 2862633 h 3229"/>
              <a:gd name="T84" fmla="*/ 0 w 5167"/>
              <a:gd name="T85" fmla="*/ 2647138 h 3229"/>
              <a:gd name="T86" fmla="*/ 782449 w 5167"/>
              <a:gd name="T87" fmla="*/ 2227675 h 3229"/>
              <a:gd name="T88" fmla="*/ 782449 w 5167"/>
              <a:gd name="T89" fmla="*/ 2347395 h 3229"/>
              <a:gd name="T90" fmla="*/ 899290 w 5167"/>
              <a:gd name="T91" fmla="*/ 2383754 h 32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67" h="3229">
                <a:moveTo>
                  <a:pt x="5166" y="243"/>
                </a:moveTo>
                <a:lnTo>
                  <a:pt x="5166" y="243"/>
                </a:lnTo>
                <a:cubicBezTo>
                  <a:pt x="4666" y="533"/>
                  <a:pt x="4666" y="533"/>
                  <a:pt x="4666" y="533"/>
                </a:cubicBezTo>
                <a:cubicBezTo>
                  <a:pt x="4241" y="533"/>
                  <a:pt x="4241" y="533"/>
                  <a:pt x="4241" y="533"/>
                </a:cubicBezTo>
                <a:cubicBezTo>
                  <a:pt x="4578" y="338"/>
                  <a:pt x="4578" y="338"/>
                  <a:pt x="4578" y="338"/>
                </a:cubicBezTo>
                <a:cubicBezTo>
                  <a:pt x="4788" y="338"/>
                  <a:pt x="4788" y="338"/>
                  <a:pt x="4788" y="338"/>
                </a:cubicBezTo>
                <a:cubicBezTo>
                  <a:pt x="4788" y="223"/>
                  <a:pt x="4788" y="223"/>
                  <a:pt x="4788" y="223"/>
                </a:cubicBezTo>
                <a:cubicBezTo>
                  <a:pt x="5166" y="0"/>
                  <a:pt x="5166" y="0"/>
                  <a:pt x="5166" y="0"/>
                </a:cubicBezTo>
                <a:cubicBezTo>
                  <a:pt x="5166" y="243"/>
                  <a:pt x="5166" y="243"/>
                  <a:pt x="5166" y="243"/>
                </a:cubicBezTo>
                <a:close/>
                <a:moveTo>
                  <a:pt x="4200" y="803"/>
                </a:moveTo>
                <a:lnTo>
                  <a:pt x="4200" y="803"/>
                </a:lnTo>
                <a:cubicBezTo>
                  <a:pt x="3977" y="932"/>
                  <a:pt x="3977" y="932"/>
                  <a:pt x="3977" y="932"/>
                </a:cubicBezTo>
                <a:cubicBezTo>
                  <a:pt x="3977" y="689"/>
                  <a:pt x="3977" y="689"/>
                  <a:pt x="3977" y="689"/>
                </a:cubicBezTo>
                <a:cubicBezTo>
                  <a:pt x="4200" y="560"/>
                  <a:pt x="4200" y="560"/>
                  <a:pt x="4200" y="560"/>
                </a:cubicBezTo>
                <a:cubicBezTo>
                  <a:pt x="4200" y="803"/>
                  <a:pt x="4200" y="803"/>
                  <a:pt x="4200" y="803"/>
                </a:cubicBezTo>
                <a:close/>
                <a:moveTo>
                  <a:pt x="3896" y="979"/>
                </a:moveTo>
                <a:lnTo>
                  <a:pt x="3896" y="979"/>
                </a:lnTo>
                <a:cubicBezTo>
                  <a:pt x="3545" y="1182"/>
                  <a:pt x="3545" y="1182"/>
                  <a:pt x="3545" y="1182"/>
                </a:cubicBezTo>
                <a:cubicBezTo>
                  <a:pt x="3545" y="939"/>
                  <a:pt x="3545" y="939"/>
                  <a:pt x="3545" y="939"/>
                </a:cubicBezTo>
                <a:cubicBezTo>
                  <a:pt x="3795" y="790"/>
                  <a:pt x="3795" y="790"/>
                  <a:pt x="3795" y="790"/>
                </a:cubicBezTo>
                <a:cubicBezTo>
                  <a:pt x="3795" y="979"/>
                  <a:pt x="3795" y="979"/>
                  <a:pt x="3795" y="979"/>
                </a:cubicBezTo>
                <a:cubicBezTo>
                  <a:pt x="3896" y="979"/>
                  <a:pt x="3896" y="979"/>
                  <a:pt x="3896" y="979"/>
                </a:cubicBezTo>
                <a:close/>
                <a:moveTo>
                  <a:pt x="3208" y="1371"/>
                </a:moveTo>
                <a:lnTo>
                  <a:pt x="3208" y="1371"/>
                </a:lnTo>
                <a:cubicBezTo>
                  <a:pt x="2830" y="1594"/>
                  <a:pt x="2830" y="1594"/>
                  <a:pt x="2830" y="1594"/>
                </a:cubicBezTo>
                <a:cubicBezTo>
                  <a:pt x="2830" y="1398"/>
                  <a:pt x="2830" y="1398"/>
                  <a:pt x="2830" y="1398"/>
                </a:cubicBezTo>
                <a:cubicBezTo>
                  <a:pt x="2789" y="1371"/>
                  <a:pt x="2789" y="1371"/>
                  <a:pt x="2789" y="1371"/>
                </a:cubicBezTo>
                <a:cubicBezTo>
                  <a:pt x="3005" y="1249"/>
                  <a:pt x="3005" y="1249"/>
                  <a:pt x="3005" y="1249"/>
                </a:cubicBezTo>
                <a:cubicBezTo>
                  <a:pt x="3208" y="1371"/>
                  <a:pt x="3208" y="1371"/>
                  <a:pt x="3208" y="1371"/>
                </a:cubicBezTo>
                <a:close/>
                <a:moveTo>
                  <a:pt x="2701" y="1668"/>
                </a:moveTo>
                <a:lnTo>
                  <a:pt x="2701" y="1668"/>
                </a:lnTo>
                <a:cubicBezTo>
                  <a:pt x="2282" y="1911"/>
                  <a:pt x="2282" y="1911"/>
                  <a:pt x="2282" y="1911"/>
                </a:cubicBezTo>
                <a:cubicBezTo>
                  <a:pt x="2282" y="1837"/>
                  <a:pt x="2282" y="1837"/>
                  <a:pt x="2282" y="1837"/>
                </a:cubicBezTo>
                <a:cubicBezTo>
                  <a:pt x="2242" y="1816"/>
                  <a:pt x="2201" y="1796"/>
                  <a:pt x="2154" y="1776"/>
                </a:cubicBezTo>
                <a:cubicBezTo>
                  <a:pt x="2154" y="1985"/>
                  <a:pt x="2154" y="1985"/>
                  <a:pt x="2154" y="1985"/>
                </a:cubicBezTo>
                <a:cubicBezTo>
                  <a:pt x="979" y="2661"/>
                  <a:pt x="979" y="2661"/>
                  <a:pt x="979" y="2661"/>
                </a:cubicBezTo>
                <a:cubicBezTo>
                  <a:pt x="979" y="2417"/>
                  <a:pt x="979" y="2417"/>
                  <a:pt x="979" y="2417"/>
                </a:cubicBezTo>
                <a:cubicBezTo>
                  <a:pt x="2701" y="1425"/>
                  <a:pt x="2701" y="1425"/>
                  <a:pt x="2701" y="1425"/>
                </a:cubicBezTo>
                <a:cubicBezTo>
                  <a:pt x="2701" y="1668"/>
                  <a:pt x="2701" y="1668"/>
                  <a:pt x="2701" y="1668"/>
                </a:cubicBezTo>
                <a:close/>
                <a:moveTo>
                  <a:pt x="939" y="2688"/>
                </a:moveTo>
                <a:lnTo>
                  <a:pt x="939" y="2688"/>
                </a:lnTo>
                <a:cubicBezTo>
                  <a:pt x="0" y="3228"/>
                  <a:pt x="0" y="3228"/>
                  <a:pt x="0" y="3228"/>
                </a:cubicBezTo>
                <a:cubicBezTo>
                  <a:pt x="0" y="2985"/>
                  <a:pt x="0" y="2985"/>
                  <a:pt x="0" y="2985"/>
                </a:cubicBezTo>
                <a:cubicBezTo>
                  <a:pt x="817" y="2512"/>
                  <a:pt x="817" y="2512"/>
                  <a:pt x="817" y="2512"/>
                </a:cubicBezTo>
                <a:cubicBezTo>
                  <a:pt x="817" y="2647"/>
                  <a:pt x="817" y="2647"/>
                  <a:pt x="817" y="2647"/>
                </a:cubicBezTo>
                <a:lnTo>
                  <a:pt x="939" y="2688"/>
                </a:lnTo>
                <a:close/>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5" name="Freeform 1133"/>
          <p:cNvSpPr>
            <a:spLocks noChangeArrowheads="1"/>
          </p:cNvSpPr>
          <p:nvPr/>
        </p:nvSpPr>
        <p:spPr bwMode="auto">
          <a:xfrm>
            <a:off x="9727407" y="2217738"/>
            <a:ext cx="1337469" cy="773113"/>
          </a:xfrm>
          <a:custGeom>
            <a:avLst/>
            <a:gdLst>
              <a:gd name="T0" fmla="*/ 2674677 w 5140"/>
              <a:gd name="T1" fmla="*/ 0 h 2972"/>
              <a:gd name="T2" fmla="*/ 2674677 w 5140"/>
              <a:gd name="T3" fmla="*/ 0 h 2972"/>
              <a:gd name="T4" fmla="*/ 2446192 w 5140"/>
              <a:gd name="T5" fmla="*/ 130088 h 2972"/>
              <a:gd name="T6" fmla="*/ 2228116 w 5140"/>
              <a:gd name="T7" fmla="*/ 130088 h 2972"/>
              <a:gd name="T8" fmla="*/ 2452958 w 5140"/>
              <a:gd name="T9" fmla="*/ 0 h 2972"/>
              <a:gd name="T10" fmla="*/ 2674677 w 5140"/>
              <a:gd name="T11" fmla="*/ 0 h 2972"/>
              <a:gd name="T12" fmla="*/ 2045433 w 5140"/>
              <a:gd name="T13" fmla="*/ 362164 h 2972"/>
              <a:gd name="T14" fmla="*/ 2045433 w 5140"/>
              <a:gd name="T15" fmla="*/ 362164 h 2972"/>
              <a:gd name="T16" fmla="*/ 1845053 w 5140"/>
              <a:gd name="T17" fmla="*/ 481325 h 2972"/>
              <a:gd name="T18" fmla="*/ 1845053 w 5140"/>
              <a:gd name="T19" fmla="*/ 351237 h 2972"/>
              <a:gd name="T20" fmla="*/ 1975170 w 5140"/>
              <a:gd name="T21" fmla="*/ 277868 h 2972"/>
              <a:gd name="T22" fmla="*/ 1975170 w 5140"/>
              <a:gd name="T23" fmla="*/ 362164 h 2972"/>
              <a:gd name="T24" fmla="*/ 2045433 w 5140"/>
              <a:gd name="T25" fmla="*/ 362164 h 2972"/>
              <a:gd name="T26" fmla="*/ 1402657 w 5140"/>
              <a:gd name="T27" fmla="*/ 734216 h 2972"/>
              <a:gd name="T28" fmla="*/ 1402657 w 5140"/>
              <a:gd name="T29" fmla="*/ 734216 h 2972"/>
              <a:gd name="T30" fmla="*/ 1187704 w 5140"/>
              <a:gd name="T31" fmla="*/ 861181 h 2972"/>
              <a:gd name="T32" fmla="*/ 1187704 w 5140"/>
              <a:gd name="T33" fmla="*/ 748785 h 2972"/>
              <a:gd name="T34" fmla="*/ 1173652 w 5140"/>
              <a:gd name="T35" fmla="*/ 741501 h 2972"/>
              <a:gd name="T36" fmla="*/ 1293359 w 5140"/>
              <a:gd name="T37" fmla="*/ 671253 h 2972"/>
              <a:gd name="T38" fmla="*/ 1402657 w 5140"/>
              <a:gd name="T39" fmla="*/ 734216 h 2972"/>
              <a:gd name="T40" fmla="*/ 1121085 w 5140"/>
              <a:gd name="T41" fmla="*/ 896045 h 2972"/>
              <a:gd name="T42" fmla="*/ 1121085 w 5140"/>
              <a:gd name="T43" fmla="*/ 896045 h 2972"/>
              <a:gd name="T44" fmla="*/ 488718 w 5140"/>
              <a:gd name="T45" fmla="*/ 1264974 h 2972"/>
              <a:gd name="T46" fmla="*/ 425221 w 5140"/>
              <a:gd name="T47" fmla="*/ 1236875 h 2972"/>
              <a:gd name="T48" fmla="*/ 425221 w 5140"/>
              <a:gd name="T49" fmla="*/ 1300358 h 2972"/>
              <a:gd name="T50" fmla="*/ 320087 w 5140"/>
              <a:gd name="T51" fmla="*/ 1359678 h 2972"/>
              <a:gd name="T52" fmla="*/ 320087 w 5140"/>
              <a:gd name="T53" fmla="*/ 1233233 h 2972"/>
              <a:gd name="T54" fmla="*/ 499127 w 5140"/>
              <a:gd name="T55" fmla="*/ 1128122 h 2972"/>
              <a:gd name="T56" fmla="*/ 509537 w 5140"/>
              <a:gd name="T57" fmla="*/ 1134886 h 2972"/>
              <a:gd name="T58" fmla="*/ 509537 w 5140"/>
              <a:gd name="T59" fmla="*/ 1120837 h 2972"/>
              <a:gd name="T60" fmla="*/ 1121085 w 5140"/>
              <a:gd name="T61" fmla="*/ 769600 h 2972"/>
              <a:gd name="T62" fmla="*/ 1121085 w 5140"/>
              <a:gd name="T63" fmla="*/ 896045 h 2972"/>
              <a:gd name="T64" fmla="*/ 232128 w 5140"/>
              <a:gd name="T65" fmla="*/ 1409111 h 2972"/>
              <a:gd name="T66" fmla="*/ 232128 w 5140"/>
              <a:gd name="T67" fmla="*/ 1409111 h 2972"/>
              <a:gd name="T68" fmla="*/ 0 w 5140"/>
              <a:gd name="T69" fmla="*/ 1545964 h 2972"/>
              <a:gd name="T70" fmla="*/ 0 w 5140"/>
              <a:gd name="T71" fmla="*/ 1415876 h 2972"/>
              <a:gd name="T72" fmla="*/ 232128 w 5140"/>
              <a:gd name="T73" fmla="*/ 1282666 h 2972"/>
              <a:gd name="T74" fmla="*/ 232128 w 5140"/>
              <a:gd name="T75" fmla="*/ 1409111 h 29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40" h="2972">
                <a:moveTo>
                  <a:pt x="5139" y="0"/>
                </a:moveTo>
                <a:lnTo>
                  <a:pt x="5139" y="0"/>
                </a:lnTo>
                <a:cubicBezTo>
                  <a:pt x="4700" y="250"/>
                  <a:pt x="4700" y="250"/>
                  <a:pt x="4700" y="250"/>
                </a:cubicBezTo>
                <a:cubicBezTo>
                  <a:pt x="4281" y="250"/>
                  <a:pt x="4281" y="250"/>
                  <a:pt x="4281" y="250"/>
                </a:cubicBezTo>
                <a:cubicBezTo>
                  <a:pt x="4713" y="0"/>
                  <a:pt x="4713" y="0"/>
                  <a:pt x="4713" y="0"/>
                </a:cubicBezTo>
                <a:cubicBezTo>
                  <a:pt x="5139" y="0"/>
                  <a:pt x="5139" y="0"/>
                  <a:pt x="5139" y="0"/>
                </a:cubicBezTo>
                <a:close/>
                <a:moveTo>
                  <a:pt x="3930" y="696"/>
                </a:moveTo>
                <a:lnTo>
                  <a:pt x="3930" y="696"/>
                </a:lnTo>
                <a:cubicBezTo>
                  <a:pt x="3545" y="925"/>
                  <a:pt x="3545" y="925"/>
                  <a:pt x="3545" y="925"/>
                </a:cubicBezTo>
                <a:cubicBezTo>
                  <a:pt x="3545" y="675"/>
                  <a:pt x="3545" y="675"/>
                  <a:pt x="3545" y="675"/>
                </a:cubicBezTo>
                <a:cubicBezTo>
                  <a:pt x="3795" y="534"/>
                  <a:pt x="3795" y="534"/>
                  <a:pt x="3795" y="534"/>
                </a:cubicBezTo>
                <a:cubicBezTo>
                  <a:pt x="3795" y="696"/>
                  <a:pt x="3795" y="696"/>
                  <a:pt x="3795" y="696"/>
                </a:cubicBezTo>
                <a:cubicBezTo>
                  <a:pt x="3930" y="696"/>
                  <a:pt x="3930" y="696"/>
                  <a:pt x="3930" y="696"/>
                </a:cubicBezTo>
                <a:close/>
                <a:moveTo>
                  <a:pt x="2695" y="1411"/>
                </a:moveTo>
                <a:lnTo>
                  <a:pt x="2695" y="1411"/>
                </a:lnTo>
                <a:cubicBezTo>
                  <a:pt x="2282" y="1655"/>
                  <a:pt x="2282" y="1655"/>
                  <a:pt x="2282" y="1655"/>
                </a:cubicBezTo>
                <a:cubicBezTo>
                  <a:pt x="2282" y="1439"/>
                  <a:pt x="2282" y="1439"/>
                  <a:pt x="2282" y="1439"/>
                </a:cubicBezTo>
                <a:cubicBezTo>
                  <a:pt x="2269" y="1432"/>
                  <a:pt x="2262" y="1425"/>
                  <a:pt x="2255" y="1425"/>
                </a:cubicBezTo>
                <a:cubicBezTo>
                  <a:pt x="2485" y="1290"/>
                  <a:pt x="2485" y="1290"/>
                  <a:pt x="2485" y="1290"/>
                </a:cubicBezTo>
                <a:cubicBezTo>
                  <a:pt x="2695" y="1411"/>
                  <a:pt x="2695" y="1411"/>
                  <a:pt x="2695" y="1411"/>
                </a:cubicBezTo>
                <a:close/>
                <a:moveTo>
                  <a:pt x="2154" y="1722"/>
                </a:moveTo>
                <a:lnTo>
                  <a:pt x="2154" y="1722"/>
                </a:lnTo>
                <a:cubicBezTo>
                  <a:pt x="939" y="2431"/>
                  <a:pt x="939" y="2431"/>
                  <a:pt x="939" y="2431"/>
                </a:cubicBezTo>
                <a:cubicBezTo>
                  <a:pt x="898" y="2411"/>
                  <a:pt x="858" y="2397"/>
                  <a:pt x="817" y="2377"/>
                </a:cubicBezTo>
                <a:cubicBezTo>
                  <a:pt x="817" y="2499"/>
                  <a:pt x="817" y="2499"/>
                  <a:pt x="817" y="2499"/>
                </a:cubicBezTo>
                <a:cubicBezTo>
                  <a:pt x="615" y="2613"/>
                  <a:pt x="615" y="2613"/>
                  <a:pt x="615" y="2613"/>
                </a:cubicBezTo>
                <a:cubicBezTo>
                  <a:pt x="615" y="2370"/>
                  <a:pt x="615" y="2370"/>
                  <a:pt x="615" y="2370"/>
                </a:cubicBezTo>
                <a:cubicBezTo>
                  <a:pt x="959" y="2168"/>
                  <a:pt x="959" y="2168"/>
                  <a:pt x="959" y="2168"/>
                </a:cubicBezTo>
                <a:cubicBezTo>
                  <a:pt x="979" y="2181"/>
                  <a:pt x="979" y="2181"/>
                  <a:pt x="979" y="2181"/>
                </a:cubicBezTo>
                <a:cubicBezTo>
                  <a:pt x="979" y="2154"/>
                  <a:pt x="979" y="2154"/>
                  <a:pt x="979" y="2154"/>
                </a:cubicBezTo>
                <a:cubicBezTo>
                  <a:pt x="2154" y="1479"/>
                  <a:pt x="2154" y="1479"/>
                  <a:pt x="2154" y="1479"/>
                </a:cubicBezTo>
                <a:cubicBezTo>
                  <a:pt x="2154" y="1722"/>
                  <a:pt x="2154" y="1722"/>
                  <a:pt x="2154" y="1722"/>
                </a:cubicBezTo>
                <a:close/>
                <a:moveTo>
                  <a:pt x="446" y="2708"/>
                </a:moveTo>
                <a:lnTo>
                  <a:pt x="446" y="2708"/>
                </a:lnTo>
                <a:cubicBezTo>
                  <a:pt x="0" y="2971"/>
                  <a:pt x="0" y="2971"/>
                  <a:pt x="0" y="2971"/>
                </a:cubicBezTo>
                <a:cubicBezTo>
                  <a:pt x="0" y="2721"/>
                  <a:pt x="0" y="2721"/>
                  <a:pt x="0" y="2721"/>
                </a:cubicBezTo>
                <a:cubicBezTo>
                  <a:pt x="446" y="2465"/>
                  <a:pt x="446" y="2465"/>
                  <a:pt x="446" y="2465"/>
                </a:cubicBezTo>
                <a:lnTo>
                  <a:pt x="446" y="2708"/>
                </a:lnTo>
                <a:close/>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6" name="Freeform 1134"/>
          <p:cNvSpPr>
            <a:spLocks noChangeArrowheads="1"/>
          </p:cNvSpPr>
          <p:nvPr/>
        </p:nvSpPr>
        <p:spPr bwMode="auto">
          <a:xfrm>
            <a:off x="9727407" y="2155032"/>
            <a:ext cx="107950" cy="127794"/>
          </a:xfrm>
          <a:custGeom>
            <a:avLst/>
            <a:gdLst>
              <a:gd name="T0" fmla="*/ 215145 w 413"/>
              <a:gd name="T1" fmla="*/ 133693 h 494"/>
              <a:gd name="T2" fmla="*/ 215145 w 413"/>
              <a:gd name="T3" fmla="*/ 133693 h 494"/>
              <a:gd name="T4" fmla="*/ 60053 w 413"/>
              <a:gd name="T5" fmla="*/ 221088 h 494"/>
              <a:gd name="T6" fmla="*/ 42298 w 413"/>
              <a:gd name="T7" fmla="*/ 210684 h 494"/>
              <a:gd name="T8" fmla="*/ 42298 w 413"/>
              <a:gd name="T9" fmla="*/ 232012 h 494"/>
              <a:gd name="T10" fmla="*/ 0 w 413"/>
              <a:gd name="T11" fmla="*/ 256462 h 494"/>
              <a:gd name="T12" fmla="*/ 0 w 413"/>
              <a:gd name="T13" fmla="*/ 0 h 494"/>
              <a:gd name="T14" fmla="*/ 215145 w 413"/>
              <a:gd name="T15" fmla="*/ 133693 h 4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3" h="494">
                <a:moveTo>
                  <a:pt x="412" y="257"/>
                </a:moveTo>
                <a:lnTo>
                  <a:pt x="412" y="257"/>
                </a:lnTo>
                <a:cubicBezTo>
                  <a:pt x="115" y="425"/>
                  <a:pt x="115" y="425"/>
                  <a:pt x="115" y="425"/>
                </a:cubicBezTo>
                <a:cubicBezTo>
                  <a:pt x="101" y="419"/>
                  <a:pt x="95" y="412"/>
                  <a:pt x="81" y="405"/>
                </a:cubicBezTo>
                <a:cubicBezTo>
                  <a:pt x="81" y="446"/>
                  <a:pt x="81" y="446"/>
                  <a:pt x="81" y="446"/>
                </a:cubicBezTo>
                <a:cubicBezTo>
                  <a:pt x="0" y="493"/>
                  <a:pt x="0" y="493"/>
                  <a:pt x="0" y="493"/>
                </a:cubicBezTo>
                <a:cubicBezTo>
                  <a:pt x="0" y="0"/>
                  <a:pt x="0" y="0"/>
                  <a:pt x="0" y="0"/>
                </a:cubicBezTo>
                <a:lnTo>
                  <a:pt x="412" y="257"/>
                </a:lnTo>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7" name="Freeform 1135"/>
          <p:cNvSpPr>
            <a:spLocks noChangeArrowheads="1"/>
          </p:cNvSpPr>
          <p:nvPr/>
        </p:nvSpPr>
        <p:spPr bwMode="auto">
          <a:xfrm>
            <a:off x="9727407" y="1408113"/>
            <a:ext cx="102394" cy="2471738"/>
          </a:xfrm>
          <a:custGeom>
            <a:avLst/>
            <a:gdLst>
              <a:gd name="T0" fmla="*/ 203677 w 393"/>
              <a:gd name="T1" fmla="*/ 0 h 9501"/>
              <a:gd name="T2" fmla="*/ 203677 w 393"/>
              <a:gd name="T3" fmla="*/ 4944100 h 9501"/>
              <a:gd name="T4" fmla="*/ 0 w 393"/>
              <a:gd name="T5" fmla="*/ 4944100 h 9501"/>
              <a:gd name="T6" fmla="*/ 0 w 393"/>
              <a:gd name="T7" fmla="*/ 0 h 9501"/>
              <a:gd name="T8" fmla="*/ 203677 w 393"/>
              <a:gd name="T9" fmla="*/ 0 h 9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9501">
                <a:moveTo>
                  <a:pt x="392" y="0"/>
                </a:moveTo>
                <a:lnTo>
                  <a:pt x="392" y="9500"/>
                </a:lnTo>
                <a:lnTo>
                  <a:pt x="0" y="9500"/>
                </a:lnTo>
                <a:lnTo>
                  <a:pt x="0" y="0"/>
                </a:lnTo>
                <a:lnTo>
                  <a:pt x="392" y="0"/>
                </a:lnTo>
              </a:path>
            </a:pathLst>
          </a:custGeom>
          <a:solidFill>
            <a:srgbClr val="7E5C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8" name="Freeform 1136"/>
          <p:cNvSpPr>
            <a:spLocks noChangeArrowheads="1"/>
          </p:cNvSpPr>
          <p:nvPr/>
        </p:nvSpPr>
        <p:spPr bwMode="auto">
          <a:xfrm>
            <a:off x="9727407" y="3853657"/>
            <a:ext cx="2463006" cy="89694"/>
          </a:xfrm>
          <a:custGeom>
            <a:avLst/>
            <a:gdLst>
              <a:gd name="T0" fmla="*/ 4925258 w 5167"/>
              <a:gd name="T1" fmla="*/ 178518 h 398"/>
              <a:gd name="T2" fmla="*/ 0 w 5167"/>
              <a:gd name="T3" fmla="*/ 178518 h 398"/>
              <a:gd name="T4" fmla="*/ 0 w 5167"/>
              <a:gd name="T5" fmla="*/ 0 h 398"/>
              <a:gd name="T6" fmla="*/ 4925258 w 5167"/>
              <a:gd name="T7" fmla="*/ 0 h 398"/>
              <a:gd name="T8" fmla="*/ 4925258 w 5167"/>
              <a:gd name="T9" fmla="*/ 178518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7" h="398">
                <a:moveTo>
                  <a:pt x="5166" y="397"/>
                </a:moveTo>
                <a:lnTo>
                  <a:pt x="0" y="397"/>
                </a:lnTo>
                <a:lnTo>
                  <a:pt x="0" y="0"/>
                </a:lnTo>
                <a:lnTo>
                  <a:pt x="5166" y="0"/>
                </a:lnTo>
                <a:lnTo>
                  <a:pt x="5166" y="397"/>
                </a:lnTo>
              </a:path>
            </a:pathLst>
          </a:custGeom>
          <a:solidFill>
            <a:srgbClr val="7E5C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49" name="Freeform 1137"/>
          <p:cNvSpPr>
            <a:spLocks noChangeArrowheads="1"/>
          </p:cNvSpPr>
          <p:nvPr/>
        </p:nvSpPr>
        <p:spPr bwMode="auto">
          <a:xfrm>
            <a:off x="9727407" y="1408113"/>
            <a:ext cx="2463006" cy="95250"/>
          </a:xfrm>
          <a:custGeom>
            <a:avLst/>
            <a:gdLst>
              <a:gd name="T0" fmla="*/ 4925257 w 5167"/>
              <a:gd name="T1" fmla="*/ 189967 h 400"/>
              <a:gd name="T2" fmla="*/ 0 w 5167"/>
              <a:gd name="T3" fmla="*/ 189967 h 400"/>
              <a:gd name="T4" fmla="*/ 0 w 5167"/>
              <a:gd name="T5" fmla="*/ 0 h 400"/>
              <a:gd name="T6" fmla="*/ 4925257 w 5167"/>
              <a:gd name="T7" fmla="*/ 0 h 400"/>
              <a:gd name="T8" fmla="*/ 4925257 w 5167"/>
              <a:gd name="T9" fmla="*/ 189967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7" h="400">
                <a:moveTo>
                  <a:pt x="5166" y="399"/>
                </a:moveTo>
                <a:lnTo>
                  <a:pt x="0" y="399"/>
                </a:lnTo>
                <a:lnTo>
                  <a:pt x="0" y="0"/>
                </a:lnTo>
                <a:lnTo>
                  <a:pt x="5166" y="0"/>
                </a:lnTo>
                <a:lnTo>
                  <a:pt x="5166" y="399"/>
                </a:lnTo>
              </a:path>
            </a:pathLst>
          </a:custGeom>
          <a:solidFill>
            <a:srgbClr val="7E5C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0" name="Freeform 1138"/>
          <p:cNvSpPr>
            <a:spLocks noChangeArrowheads="1"/>
          </p:cNvSpPr>
          <p:nvPr/>
        </p:nvSpPr>
        <p:spPr bwMode="auto">
          <a:xfrm>
            <a:off x="10583069" y="1781969"/>
            <a:ext cx="488950" cy="577056"/>
          </a:xfrm>
          <a:custGeom>
            <a:avLst/>
            <a:gdLst>
              <a:gd name="T0" fmla="*/ 927426 w 1878"/>
              <a:gd name="T1" fmla="*/ 302594 h 2216"/>
              <a:gd name="T2" fmla="*/ 871218 w 1878"/>
              <a:gd name="T3" fmla="*/ 239575 h 2216"/>
              <a:gd name="T4" fmla="*/ 843114 w 1878"/>
              <a:gd name="T5" fmla="*/ 278116 h 2216"/>
              <a:gd name="T6" fmla="*/ 815010 w 1878"/>
              <a:gd name="T7" fmla="*/ 239575 h 2216"/>
              <a:gd name="T8" fmla="*/ 758803 w 1878"/>
              <a:gd name="T9" fmla="*/ 218222 h 2216"/>
              <a:gd name="T10" fmla="*/ 727056 w 1878"/>
              <a:gd name="T11" fmla="*/ 267699 h 2216"/>
              <a:gd name="T12" fmla="*/ 660439 w 1878"/>
              <a:gd name="T13" fmla="*/ 197389 h 2216"/>
              <a:gd name="T14" fmla="*/ 625570 w 1878"/>
              <a:gd name="T15" fmla="*/ 204160 h 2216"/>
              <a:gd name="T16" fmla="*/ 579771 w 1878"/>
              <a:gd name="T17" fmla="*/ 228638 h 2216"/>
              <a:gd name="T18" fmla="*/ 502225 w 1878"/>
              <a:gd name="T19" fmla="*/ 168744 h 2216"/>
              <a:gd name="T20" fmla="*/ 474122 w 1878"/>
              <a:gd name="T21" fmla="*/ 207806 h 2216"/>
              <a:gd name="T22" fmla="*/ 446018 w 1878"/>
              <a:gd name="T23" fmla="*/ 172390 h 2216"/>
              <a:gd name="T24" fmla="*/ 389810 w 1878"/>
              <a:gd name="T25" fmla="*/ 147912 h 2216"/>
              <a:gd name="T26" fmla="*/ 361706 w 1878"/>
              <a:gd name="T27" fmla="*/ 200514 h 2216"/>
              <a:gd name="T28" fmla="*/ 291447 w 1878"/>
              <a:gd name="T29" fmla="*/ 130204 h 2216"/>
              <a:gd name="T30" fmla="*/ 242525 w 1878"/>
              <a:gd name="T31" fmla="*/ 45832 h 2216"/>
              <a:gd name="T32" fmla="*/ 263343 w 1878"/>
              <a:gd name="T33" fmla="*/ 426027 h 2216"/>
              <a:gd name="T34" fmla="*/ 263343 w 1878"/>
              <a:gd name="T35" fmla="*/ 872367 h 2216"/>
              <a:gd name="T36" fmla="*/ 249291 w 1878"/>
              <a:gd name="T37" fmla="*/ 1115067 h 2216"/>
              <a:gd name="T38" fmla="*/ 242525 w 1878"/>
              <a:gd name="T39" fmla="*/ 992154 h 2216"/>
              <a:gd name="T40" fmla="*/ 252934 w 1878"/>
              <a:gd name="T41" fmla="*/ 861950 h 2216"/>
              <a:gd name="T42" fmla="*/ 242525 w 1878"/>
              <a:gd name="T43" fmla="*/ 735392 h 2216"/>
              <a:gd name="T44" fmla="*/ 242525 w 1878"/>
              <a:gd name="T45" fmla="*/ 601542 h 2216"/>
              <a:gd name="T46" fmla="*/ 252934 w 1878"/>
              <a:gd name="T47" fmla="*/ 474984 h 2216"/>
              <a:gd name="T48" fmla="*/ 242525 w 1878"/>
              <a:gd name="T49" fmla="*/ 341655 h 2216"/>
              <a:gd name="T50" fmla="*/ 249291 w 1878"/>
              <a:gd name="T51" fmla="*/ 221868 h 2216"/>
              <a:gd name="T52" fmla="*/ 242525 w 1878"/>
              <a:gd name="T53" fmla="*/ 176036 h 2216"/>
              <a:gd name="T54" fmla="*/ 242525 w 1878"/>
              <a:gd name="T55" fmla="*/ 225513 h 2216"/>
              <a:gd name="T56" fmla="*/ 242525 w 1878"/>
              <a:gd name="T57" fmla="*/ 292178 h 2216"/>
              <a:gd name="T58" fmla="*/ 231596 w 1878"/>
              <a:gd name="T59" fmla="*/ 404674 h 2216"/>
              <a:gd name="T60" fmla="*/ 231596 w 1878"/>
              <a:gd name="T61" fmla="*/ 520816 h 2216"/>
              <a:gd name="T62" fmla="*/ 242525 w 1878"/>
              <a:gd name="T63" fmla="*/ 629666 h 2216"/>
              <a:gd name="T64" fmla="*/ 242525 w 1878"/>
              <a:gd name="T65" fmla="*/ 721330 h 2216"/>
              <a:gd name="T66" fmla="*/ 242525 w 1878"/>
              <a:gd name="T67" fmla="*/ 823410 h 2216"/>
              <a:gd name="T68" fmla="*/ 242525 w 1878"/>
              <a:gd name="T69" fmla="*/ 924969 h 2216"/>
              <a:gd name="T70" fmla="*/ 242525 w 1878"/>
              <a:gd name="T71" fmla="*/ 1012987 h 2216"/>
              <a:gd name="T72" fmla="*/ 221187 w 1878"/>
              <a:gd name="T73" fmla="*/ 63540 h 2216"/>
              <a:gd name="T74" fmla="*/ 231596 w 1878"/>
              <a:gd name="T75" fmla="*/ 1125483 h 2216"/>
              <a:gd name="T76" fmla="*/ 231596 w 1878"/>
              <a:gd name="T77" fmla="*/ 281761 h 2216"/>
              <a:gd name="T78" fmla="*/ 221187 w 1878"/>
              <a:gd name="T79" fmla="*/ 327593 h 2216"/>
              <a:gd name="T80" fmla="*/ 221187 w 1878"/>
              <a:gd name="T81" fmla="*/ 460922 h 2216"/>
              <a:gd name="T82" fmla="*/ 231596 w 1878"/>
              <a:gd name="T83" fmla="*/ 506754 h 2216"/>
              <a:gd name="T84" fmla="*/ 221187 w 1878"/>
              <a:gd name="T85" fmla="*/ 629666 h 2216"/>
              <a:gd name="T86" fmla="*/ 231596 w 1878"/>
              <a:gd name="T87" fmla="*/ 710914 h 2216"/>
              <a:gd name="T88" fmla="*/ 221187 w 1878"/>
              <a:gd name="T89" fmla="*/ 787994 h 2216"/>
              <a:gd name="T90" fmla="*/ 231596 w 1878"/>
              <a:gd name="T91" fmla="*/ 882783 h 2216"/>
              <a:gd name="T92" fmla="*/ 221187 w 1878"/>
              <a:gd name="T93" fmla="*/ 960384 h 2216"/>
              <a:gd name="T94" fmla="*/ 231596 w 1878"/>
              <a:gd name="T95" fmla="*/ 1055173 h 2216"/>
              <a:gd name="T96" fmla="*/ 200370 w 1878"/>
              <a:gd name="T97" fmla="*/ 1041111 h 2216"/>
              <a:gd name="T98" fmla="*/ 189440 w 1878"/>
              <a:gd name="T99" fmla="*/ 168744 h 2216"/>
              <a:gd name="T100" fmla="*/ 210779 w 1878"/>
              <a:gd name="T101" fmla="*/ 246346 h 2216"/>
              <a:gd name="T102" fmla="*/ 221187 w 1878"/>
              <a:gd name="T103" fmla="*/ 376550 h 2216"/>
              <a:gd name="T104" fmla="*/ 217544 w 1878"/>
              <a:gd name="T105" fmla="*/ 496338 h 2216"/>
              <a:gd name="T106" fmla="*/ 221187 w 1878"/>
              <a:gd name="T107" fmla="*/ 615604 h 2216"/>
              <a:gd name="T108" fmla="*/ 210779 w 1878"/>
              <a:gd name="T109" fmla="*/ 749454 h 2216"/>
              <a:gd name="T110" fmla="*/ 221187 w 1878"/>
              <a:gd name="T111" fmla="*/ 876012 h 2216"/>
              <a:gd name="T112" fmla="*/ 221187 w 1878"/>
              <a:gd name="T113" fmla="*/ 1009341 h 2216"/>
              <a:gd name="T114" fmla="*/ 210779 w 1878"/>
              <a:gd name="T115" fmla="*/ 1136420 h 2216"/>
              <a:gd name="T116" fmla="*/ 175389 w 1878"/>
              <a:gd name="T117" fmla="*/ 109371 h 2216"/>
              <a:gd name="T118" fmla="*/ 105129 w 1878"/>
              <a:gd name="T119" fmla="*/ 140620 h 2216"/>
              <a:gd name="T120" fmla="*/ 94720 w 1878"/>
              <a:gd name="T121" fmla="*/ 137495 h 2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78" h="2216">
                <a:moveTo>
                  <a:pt x="1836" y="487"/>
                </a:moveTo>
                <a:lnTo>
                  <a:pt x="1836" y="487"/>
                </a:lnTo>
                <a:cubicBezTo>
                  <a:pt x="1863" y="493"/>
                  <a:pt x="1863" y="493"/>
                  <a:pt x="1863" y="493"/>
                </a:cubicBezTo>
                <a:cubicBezTo>
                  <a:pt x="1870" y="493"/>
                  <a:pt x="1877" y="500"/>
                  <a:pt x="1877" y="507"/>
                </a:cubicBezTo>
                <a:cubicBezTo>
                  <a:pt x="1877" y="588"/>
                  <a:pt x="1877" y="588"/>
                  <a:pt x="1877" y="588"/>
                </a:cubicBezTo>
                <a:cubicBezTo>
                  <a:pt x="1877" y="595"/>
                  <a:pt x="1870" y="602"/>
                  <a:pt x="1863" y="602"/>
                </a:cubicBezTo>
                <a:cubicBezTo>
                  <a:pt x="1836" y="595"/>
                  <a:pt x="1836" y="595"/>
                  <a:pt x="1836" y="595"/>
                </a:cubicBezTo>
                <a:cubicBezTo>
                  <a:pt x="1836" y="575"/>
                  <a:pt x="1836" y="575"/>
                  <a:pt x="1836" y="575"/>
                </a:cubicBezTo>
                <a:cubicBezTo>
                  <a:pt x="1850" y="575"/>
                  <a:pt x="1850" y="575"/>
                  <a:pt x="1850" y="575"/>
                </a:cubicBezTo>
                <a:cubicBezTo>
                  <a:pt x="1850" y="514"/>
                  <a:pt x="1850" y="514"/>
                  <a:pt x="1850" y="514"/>
                </a:cubicBezTo>
                <a:cubicBezTo>
                  <a:pt x="1836" y="514"/>
                  <a:pt x="1836" y="514"/>
                  <a:pt x="1836" y="514"/>
                </a:cubicBezTo>
                <a:lnTo>
                  <a:pt x="1836" y="487"/>
                </a:lnTo>
                <a:close/>
                <a:moveTo>
                  <a:pt x="1782" y="480"/>
                </a:moveTo>
                <a:lnTo>
                  <a:pt x="1782" y="480"/>
                </a:lnTo>
                <a:cubicBezTo>
                  <a:pt x="1809" y="480"/>
                  <a:pt x="1809" y="480"/>
                  <a:pt x="1809" y="480"/>
                </a:cubicBezTo>
                <a:cubicBezTo>
                  <a:pt x="1836" y="487"/>
                  <a:pt x="1836" y="487"/>
                  <a:pt x="1836" y="487"/>
                </a:cubicBezTo>
                <a:cubicBezTo>
                  <a:pt x="1836" y="514"/>
                  <a:pt x="1836" y="514"/>
                  <a:pt x="1836" y="514"/>
                </a:cubicBezTo>
                <a:cubicBezTo>
                  <a:pt x="1823" y="507"/>
                  <a:pt x="1823" y="507"/>
                  <a:pt x="1823" y="507"/>
                </a:cubicBezTo>
                <a:cubicBezTo>
                  <a:pt x="1823" y="568"/>
                  <a:pt x="1823" y="568"/>
                  <a:pt x="1823" y="568"/>
                </a:cubicBezTo>
                <a:cubicBezTo>
                  <a:pt x="1836" y="575"/>
                  <a:pt x="1836" y="575"/>
                  <a:pt x="1836" y="575"/>
                </a:cubicBezTo>
                <a:cubicBezTo>
                  <a:pt x="1836" y="595"/>
                  <a:pt x="1836" y="595"/>
                  <a:pt x="1836" y="595"/>
                </a:cubicBezTo>
                <a:cubicBezTo>
                  <a:pt x="1809" y="588"/>
                  <a:pt x="1809" y="588"/>
                  <a:pt x="1809" y="588"/>
                </a:cubicBezTo>
                <a:cubicBezTo>
                  <a:pt x="1782" y="581"/>
                  <a:pt x="1782" y="581"/>
                  <a:pt x="1782" y="581"/>
                </a:cubicBezTo>
                <a:cubicBezTo>
                  <a:pt x="1782" y="561"/>
                  <a:pt x="1782" y="561"/>
                  <a:pt x="1782" y="561"/>
                </a:cubicBezTo>
                <a:cubicBezTo>
                  <a:pt x="1796" y="561"/>
                  <a:pt x="1796" y="561"/>
                  <a:pt x="1796" y="561"/>
                </a:cubicBezTo>
                <a:cubicBezTo>
                  <a:pt x="1796" y="500"/>
                  <a:pt x="1796" y="500"/>
                  <a:pt x="1796" y="500"/>
                </a:cubicBezTo>
                <a:cubicBezTo>
                  <a:pt x="1782" y="500"/>
                  <a:pt x="1782" y="500"/>
                  <a:pt x="1782" y="500"/>
                </a:cubicBezTo>
                <a:lnTo>
                  <a:pt x="1782" y="480"/>
                </a:lnTo>
                <a:close/>
                <a:moveTo>
                  <a:pt x="1728" y="466"/>
                </a:moveTo>
                <a:lnTo>
                  <a:pt x="1728" y="466"/>
                </a:lnTo>
                <a:cubicBezTo>
                  <a:pt x="1755" y="473"/>
                  <a:pt x="1755" y="473"/>
                  <a:pt x="1755" y="473"/>
                </a:cubicBezTo>
                <a:cubicBezTo>
                  <a:pt x="1782" y="480"/>
                  <a:pt x="1782" y="480"/>
                  <a:pt x="1782" y="480"/>
                </a:cubicBezTo>
                <a:cubicBezTo>
                  <a:pt x="1782" y="500"/>
                  <a:pt x="1782" y="500"/>
                  <a:pt x="1782" y="500"/>
                </a:cubicBezTo>
                <a:cubicBezTo>
                  <a:pt x="1769" y="500"/>
                  <a:pt x="1769" y="500"/>
                  <a:pt x="1769" y="500"/>
                </a:cubicBezTo>
                <a:cubicBezTo>
                  <a:pt x="1769" y="561"/>
                  <a:pt x="1769" y="561"/>
                  <a:pt x="1769" y="561"/>
                </a:cubicBezTo>
                <a:cubicBezTo>
                  <a:pt x="1782" y="561"/>
                  <a:pt x="1782" y="561"/>
                  <a:pt x="1782" y="561"/>
                </a:cubicBezTo>
                <a:cubicBezTo>
                  <a:pt x="1782" y="581"/>
                  <a:pt x="1782" y="581"/>
                  <a:pt x="1782" y="581"/>
                </a:cubicBezTo>
                <a:cubicBezTo>
                  <a:pt x="1755" y="581"/>
                  <a:pt x="1755" y="581"/>
                  <a:pt x="1755" y="581"/>
                </a:cubicBezTo>
                <a:cubicBezTo>
                  <a:pt x="1728" y="575"/>
                  <a:pt x="1728" y="575"/>
                  <a:pt x="1728" y="575"/>
                </a:cubicBezTo>
                <a:cubicBezTo>
                  <a:pt x="1728" y="554"/>
                  <a:pt x="1728" y="554"/>
                  <a:pt x="1728" y="554"/>
                </a:cubicBezTo>
                <a:cubicBezTo>
                  <a:pt x="1742" y="554"/>
                  <a:pt x="1742" y="554"/>
                  <a:pt x="1742" y="554"/>
                </a:cubicBezTo>
                <a:cubicBezTo>
                  <a:pt x="1742" y="493"/>
                  <a:pt x="1742" y="493"/>
                  <a:pt x="1742" y="493"/>
                </a:cubicBezTo>
                <a:cubicBezTo>
                  <a:pt x="1728" y="493"/>
                  <a:pt x="1728" y="493"/>
                  <a:pt x="1728" y="493"/>
                </a:cubicBezTo>
                <a:lnTo>
                  <a:pt x="1728" y="466"/>
                </a:lnTo>
                <a:close/>
                <a:moveTo>
                  <a:pt x="1674" y="460"/>
                </a:moveTo>
                <a:lnTo>
                  <a:pt x="1674" y="460"/>
                </a:lnTo>
                <a:cubicBezTo>
                  <a:pt x="1701" y="460"/>
                  <a:pt x="1701" y="460"/>
                  <a:pt x="1701" y="460"/>
                </a:cubicBezTo>
                <a:cubicBezTo>
                  <a:pt x="1728" y="466"/>
                  <a:pt x="1728" y="466"/>
                  <a:pt x="1728" y="466"/>
                </a:cubicBezTo>
                <a:cubicBezTo>
                  <a:pt x="1728" y="493"/>
                  <a:pt x="1728" y="493"/>
                  <a:pt x="1728" y="493"/>
                </a:cubicBezTo>
                <a:cubicBezTo>
                  <a:pt x="1715" y="487"/>
                  <a:pt x="1715" y="487"/>
                  <a:pt x="1715" y="487"/>
                </a:cubicBezTo>
                <a:cubicBezTo>
                  <a:pt x="1715" y="547"/>
                  <a:pt x="1715" y="547"/>
                  <a:pt x="1715" y="547"/>
                </a:cubicBezTo>
                <a:cubicBezTo>
                  <a:pt x="1728" y="554"/>
                  <a:pt x="1728" y="554"/>
                  <a:pt x="1728" y="554"/>
                </a:cubicBezTo>
                <a:cubicBezTo>
                  <a:pt x="1728" y="575"/>
                  <a:pt x="1728" y="575"/>
                  <a:pt x="1728" y="575"/>
                </a:cubicBezTo>
                <a:cubicBezTo>
                  <a:pt x="1674" y="561"/>
                  <a:pt x="1674" y="561"/>
                  <a:pt x="1674" y="561"/>
                </a:cubicBezTo>
                <a:cubicBezTo>
                  <a:pt x="1674" y="541"/>
                  <a:pt x="1674" y="541"/>
                  <a:pt x="1674" y="541"/>
                </a:cubicBezTo>
                <a:cubicBezTo>
                  <a:pt x="1688" y="541"/>
                  <a:pt x="1688" y="541"/>
                  <a:pt x="1688" y="541"/>
                </a:cubicBezTo>
                <a:cubicBezTo>
                  <a:pt x="1688" y="480"/>
                  <a:pt x="1688" y="480"/>
                  <a:pt x="1688" y="480"/>
                </a:cubicBezTo>
                <a:cubicBezTo>
                  <a:pt x="1674" y="480"/>
                  <a:pt x="1674" y="480"/>
                  <a:pt x="1674" y="480"/>
                </a:cubicBezTo>
                <a:lnTo>
                  <a:pt x="1674" y="460"/>
                </a:lnTo>
                <a:close/>
                <a:moveTo>
                  <a:pt x="1620" y="446"/>
                </a:moveTo>
                <a:lnTo>
                  <a:pt x="1620" y="446"/>
                </a:lnTo>
                <a:cubicBezTo>
                  <a:pt x="1647" y="453"/>
                  <a:pt x="1647" y="453"/>
                  <a:pt x="1647" y="453"/>
                </a:cubicBezTo>
                <a:cubicBezTo>
                  <a:pt x="1674" y="460"/>
                  <a:pt x="1674" y="460"/>
                  <a:pt x="1674" y="460"/>
                </a:cubicBezTo>
                <a:cubicBezTo>
                  <a:pt x="1674" y="480"/>
                  <a:pt x="1674" y="480"/>
                  <a:pt x="1674" y="480"/>
                </a:cubicBezTo>
                <a:cubicBezTo>
                  <a:pt x="1654" y="480"/>
                  <a:pt x="1654" y="480"/>
                  <a:pt x="1654" y="480"/>
                </a:cubicBezTo>
                <a:cubicBezTo>
                  <a:pt x="1654" y="541"/>
                  <a:pt x="1654" y="541"/>
                  <a:pt x="1654" y="541"/>
                </a:cubicBezTo>
                <a:cubicBezTo>
                  <a:pt x="1674" y="541"/>
                  <a:pt x="1674" y="541"/>
                  <a:pt x="1674" y="541"/>
                </a:cubicBezTo>
                <a:cubicBezTo>
                  <a:pt x="1674" y="561"/>
                  <a:pt x="1674" y="561"/>
                  <a:pt x="1674" y="561"/>
                </a:cubicBezTo>
                <a:cubicBezTo>
                  <a:pt x="1620" y="554"/>
                  <a:pt x="1620" y="554"/>
                  <a:pt x="1620" y="554"/>
                </a:cubicBezTo>
                <a:cubicBezTo>
                  <a:pt x="1620" y="534"/>
                  <a:pt x="1620" y="534"/>
                  <a:pt x="1620" y="534"/>
                </a:cubicBezTo>
                <a:cubicBezTo>
                  <a:pt x="1634" y="534"/>
                  <a:pt x="1634" y="534"/>
                  <a:pt x="1634" y="534"/>
                </a:cubicBezTo>
                <a:cubicBezTo>
                  <a:pt x="1634" y="473"/>
                  <a:pt x="1634" y="473"/>
                  <a:pt x="1634" y="473"/>
                </a:cubicBezTo>
                <a:cubicBezTo>
                  <a:pt x="1620" y="473"/>
                  <a:pt x="1620" y="473"/>
                  <a:pt x="1620" y="473"/>
                </a:cubicBezTo>
                <a:lnTo>
                  <a:pt x="1620" y="446"/>
                </a:lnTo>
                <a:close/>
                <a:moveTo>
                  <a:pt x="1566" y="439"/>
                </a:moveTo>
                <a:lnTo>
                  <a:pt x="1566" y="439"/>
                </a:lnTo>
                <a:cubicBezTo>
                  <a:pt x="1593" y="439"/>
                  <a:pt x="1593" y="439"/>
                  <a:pt x="1593" y="439"/>
                </a:cubicBezTo>
                <a:cubicBezTo>
                  <a:pt x="1620" y="446"/>
                  <a:pt x="1620" y="446"/>
                  <a:pt x="1620" y="446"/>
                </a:cubicBezTo>
                <a:cubicBezTo>
                  <a:pt x="1620" y="473"/>
                  <a:pt x="1620" y="473"/>
                  <a:pt x="1620" y="473"/>
                </a:cubicBezTo>
                <a:cubicBezTo>
                  <a:pt x="1600" y="466"/>
                  <a:pt x="1600" y="466"/>
                  <a:pt x="1600" y="466"/>
                </a:cubicBezTo>
                <a:cubicBezTo>
                  <a:pt x="1600" y="527"/>
                  <a:pt x="1600" y="527"/>
                  <a:pt x="1600" y="527"/>
                </a:cubicBezTo>
                <a:cubicBezTo>
                  <a:pt x="1620" y="534"/>
                  <a:pt x="1620" y="534"/>
                  <a:pt x="1620" y="534"/>
                </a:cubicBezTo>
                <a:cubicBezTo>
                  <a:pt x="1620" y="554"/>
                  <a:pt x="1620" y="554"/>
                  <a:pt x="1620" y="554"/>
                </a:cubicBezTo>
                <a:cubicBezTo>
                  <a:pt x="1566" y="541"/>
                  <a:pt x="1566" y="541"/>
                  <a:pt x="1566" y="541"/>
                </a:cubicBezTo>
                <a:cubicBezTo>
                  <a:pt x="1566" y="520"/>
                  <a:pt x="1566" y="520"/>
                  <a:pt x="1566" y="520"/>
                </a:cubicBezTo>
                <a:cubicBezTo>
                  <a:pt x="1580" y="527"/>
                  <a:pt x="1580" y="527"/>
                  <a:pt x="1580" y="527"/>
                </a:cubicBezTo>
                <a:cubicBezTo>
                  <a:pt x="1580" y="460"/>
                  <a:pt x="1580" y="460"/>
                  <a:pt x="1580" y="460"/>
                </a:cubicBezTo>
                <a:cubicBezTo>
                  <a:pt x="1566" y="460"/>
                  <a:pt x="1566" y="460"/>
                  <a:pt x="1566" y="460"/>
                </a:cubicBezTo>
                <a:lnTo>
                  <a:pt x="1566" y="439"/>
                </a:lnTo>
                <a:close/>
                <a:moveTo>
                  <a:pt x="1512" y="426"/>
                </a:moveTo>
                <a:lnTo>
                  <a:pt x="1512" y="426"/>
                </a:lnTo>
                <a:cubicBezTo>
                  <a:pt x="1539" y="433"/>
                  <a:pt x="1539" y="433"/>
                  <a:pt x="1539" y="433"/>
                </a:cubicBezTo>
                <a:cubicBezTo>
                  <a:pt x="1566" y="439"/>
                  <a:pt x="1566" y="439"/>
                  <a:pt x="1566" y="439"/>
                </a:cubicBezTo>
                <a:cubicBezTo>
                  <a:pt x="1566" y="460"/>
                  <a:pt x="1566" y="460"/>
                  <a:pt x="1566" y="460"/>
                </a:cubicBezTo>
                <a:cubicBezTo>
                  <a:pt x="1546" y="460"/>
                  <a:pt x="1546" y="460"/>
                  <a:pt x="1546" y="460"/>
                </a:cubicBezTo>
                <a:cubicBezTo>
                  <a:pt x="1546" y="520"/>
                  <a:pt x="1546" y="520"/>
                  <a:pt x="1546" y="520"/>
                </a:cubicBezTo>
                <a:cubicBezTo>
                  <a:pt x="1566" y="520"/>
                  <a:pt x="1566" y="520"/>
                  <a:pt x="1566" y="520"/>
                </a:cubicBezTo>
                <a:cubicBezTo>
                  <a:pt x="1566" y="541"/>
                  <a:pt x="1566" y="541"/>
                  <a:pt x="1566" y="541"/>
                </a:cubicBezTo>
                <a:cubicBezTo>
                  <a:pt x="1512" y="534"/>
                  <a:pt x="1512" y="534"/>
                  <a:pt x="1512" y="534"/>
                </a:cubicBezTo>
                <a:cubicBezTo>
                  <a:pt x="1512" y="514"/>
                  <a:pt x="1512" y="514"/>
                  <a:pt x="1512" y="514"/>
                </a:cubicBezTo>
                <a:cubicBezTo>
                  <a:pt x="1526" y="514"/>
                  <a:pt x="1526" y="514"/>
                  <a:pt x="1526" y="514"/>
                </a:cubicBezTo>
                <a:cubicBezTo>
                  <a:pt x="1526" y="453"/>
                  <a:pt x="1526" y="453"/>
                  <a:pt x="1526" y="453"/>
                </a:cubicBezTo>
                <a:cubicBezTo>
                  <a:pt x="1512" y="453"/>
                  <a:pt x="1512" y="453"/>
                  <a:pt x="1512" y="453"/>
                </a:cubicBezTo>
                <a:lnTo>
                  <a:pt x="1512" y="426"/>
                </a:lnTo>
                <a:close/>
                <a:moveTo>
                  <a:pt x="1458" y="419"/>
                </a:moveTo>
                <a:lnTo>
                  <a:pt x="1458" y="419"/>
                </a:lnTo>
                <a:cubicBezTo>
                  <a:pt x="1485" y="419"/>
                  <a:pt x="1485" y="419"/>
                  <a:pt x="1485" y="419"/>
                </a:cubicBezTo>
                <a:cubicBezTo>
                  <a:pt x="1512" y="426"/>
                  <a:pt x="1512" y="426"/>
                  <a:pt x="1512" y="426"/>
                </a:cubicBezTo>
                <a:cubicBezTo>
                  <a:pt x="1512" y="453"/>
                  <a:pt x="1512" y="453"/>
                  <a:pt x="1512" y="453"/>
                </a:cubicBezTo>
                <a:cubicBezTo>
                  <a:pt x="1492" y="446"/>
                  <a:pt x="1492" y="446"/>
                  <a:pt x="1492" y="446"/>
                </a:cubicBezTo>
                <a:cubicBezTo>
                  <a:pt x="1492" y="507"/>
                  <a:pt x="1492" y="507"/>
                  <a:pt x="1492" y="507"/>
                </a:cubicBezTo>
                <a:cubicBezTo>
                  <a:pt x="1512" y="514"/>
                  <a:pt x="1512" y="514"/>
                  <a:pt x="1512" y="514"/>
                </a:cubicBezTo>
                <a:cubicBezTo>
                  <a:pt x="1512" y="534"/>
                  <a:pt x="1512" y="534"/>
                  <a:pt x="1512" y="534"/>
                </a:cubicBezTo>
                <a:cubicBezTo>
                  <a:pt x="1458" y="520"/>
                  <a:pt x="1458" y="520"/>
                  <a:pt x="1458" y="520"/>
                </a:cubicBezTo>
                <a:cubicBezTo>
                  <a:pt x="1458" y="500"/>
                  <a:pt x="1458" y="500"/>
                  <a:pt x="1458" y="500"/>
                </a:cubicBezTo>
                <a:cubicBezTo>
                  <a:pt x="1472" y="507"/>
                  <a:pt x="1472" y="507"/>
                  <a:pt x="1472" y="507"/>
                </a:cubicBezTo>
                <a:cubicBezTo>
                  <a:pt x="1472" y="439"/>
                  <a:pt x="1472" y="439"/>
                  <a:pt x="1472" y="439"/>
                </a:cubicBezTo>
                <a:cubicBezTo>
                  <a:pt x="1458" y="439"/>
                  <a:pt x="1458" y="439"/>
                  <a:pt x="1458" y="439"/>
                </a:cubicBezTo>
                <a:lnTo>
                  <a:pt x="1458" y="419"/>
                </a:lnTo>
                <a:close/>
                <a:moveTo>
                  <a:pt x="1397" y="406"/>
                </a:moveTo>
                <a:lnTo>
                  <a:pt x="1397" y="406"/>
                </a:lnTo>
                <a:cubicBezTo>
                  <a:pt x="1431" y="412"/>
                  <a:pt x="1431" y="412"/>
                  <a:pt x="1431" y="412"/>
                </a:cubicBezTo>
                <a:cubicBezTo>
                  <a:pt x="1458" y="419"/>
                  <a:pt x="1458" y="419"/>
                  <a:pt x="1458" y="419"/>
                </a:cubicBezTo>
                <a:cubicBezTo>
                  <a:pt x="1458" y="439"/>
                  <a:pt x="1458" y="439"/>
                  <a:pt x="1458" y="439"/>
                </a:cubicBezTo>
                <a:cubicBezTo>
                  <a:pt x="1438" y="439"/>
                  <a:pt x="1438" y="439"/>
                  <a:pt x="1438" y="439"/>
                </a:cubicBezTo>
                <a:cubicBezTo>
                  <a:pt x="1438" y="500"/>
                  <a:pt x="1438" y="500"/>
                  <a:pt x="1438" y="500"/>
                </a:cubicBezTo>
                <a:cubicBezTo>
                  <a:pt x="1458" y="500"/>
                  <a:pt x="1458" y="500"/>
                  <a:pt x="1458" y="500"/>
                </a:cubicBezTo>
                <a:cubicBezTo>
                  <a:pt x="1458" y="520"/>
                  <a:pt x="1458" y="520"/>
                  <a:pt x="1458" y="520"/>
                </a:cubicBezTo>
                <a:cubicBezTo>
                  <a:pt x="1397" y="514"/>
                  <a:pt x="1397" y="514"/>
                  <a:pt x="1397" y="514"/>
                </a:cubicBezTo>
                <a:cubicBezTo>
                  <a:pt x="1397" y="493"/>
                  <a:pt x="1397" y="493"/>
                  <a:pt x="1397" y="493"/>
                </a:cubicBezTo>
                <a:cubicBezTo>
                  <a:pt x="1418" y="493"/>
                  <a:pt x="1418" y="493"/>
                  <a:pt x="1418" y="493"/>
                </a:cubicBezTo>
                <a:cubicBezTo>
                  <a:pt x="1418" y="433"/>
                  <a:pt x="1418" y="433"/>
                  <a:pt x="1418" y="433"/>
                </a:cubicBezTo>
                <a:cubicBezTo>
                  <a:pt x="1397" y="433"/>
                  <a:pt x="1397" y="433"/>
                  <a:pt x="1397" y="433"/>
                </a:cubicBezTo>
                <a:lnTo>
                  <a:pt x="1397" y="406"/>
                </a:lnTo>
                <a:close/>
                <a:moveTo>
                  <a:pt x="1343" y="399"/>
                </a:moveTo>
                <a:lnTo>
                  <a:pt x="1343" y="399"/>
                </a:lnTo>
                <a:cubicBezTo>
                  <a:pt x="1377" y="399"/>
                  <a:pt x="1377" y="399"/>
                  <a:pt x="1377" y="399"/>
                </a:cubicBezTo>
                <a:cubicBezTo>
                  <a:pt x="1397" y="406"/>
                  <a:pt x="1397" y="406"/>
                  <a:pt x="1397" y="406"/>
                </a:cubicBezTo>
                <a:cubicBezTo>
                  <a:pt x="1397" y="433"/>
                  <a:pt x="1397" y="433"/>
                  <a:pt x="1397" y="433"/>
                </a:cubicBezTo>
                <a:cubicBezTo>
                  <a:pt x="1384" y="426"/>
                  <a:pt x="1384" y="426"/>
                  <a:pt x="1384" y="426"/>
                </a:cubicBezTo>
                <a:cubicBezTo>
                  <a:pt x="1384" y="487"/>
                  <a:pt x="1384" y="487"/>
                  <a:pt x="1384" y="487"/>
                </a:cubicBezTo>
                <a:cubicBezTo>
                  <a:pt x="1397" y="493"/>
                  <a:pt x="1397" y="493"/>
                  <a:pt x="1397" y="493"/>
                </a:cubicBezTo>
                <a:cubicBezTo>
                  <a:pt x="1397" y="514"/>
                  <a:pt x="1397" y="514"/>
                  <a:pt x="1397" y="514"/>
                </a:cubicBezTo>
                <a:cubicBezTo>
                  <a:pt x="1343" y="507"/>
                  <a:pt x="1343" y="507"/>
                  <a:pt x="1343" y="507"/>
                </a:cubicBezTo>
                <a:cubicBezTo>
                  <a:pt x="1343" y="480"/>
                  <a:pt x="1343" y="480"/>
                  <a:pt x="1343" y="480"/>
                </a:cubicBezTo>
                <a:cubicBezTo>
                  <a:pt x="1364" y="487"/>
                  <a:pt x="1364" y="487"/>
                  <a:pt x="1364" y="487"/>
                </a:cubicBezTo>
                <a:cubicBezTo>
                  <a:pt x="1364" y="419"/>
                  <a:pt x="1364" y="419"/>
                  <a:pt x="1364" y="419"/>
                </a:cubicBezTo>
                <a:cubicBezTo>
                  <a:pt x="1343" y="419"/>
                  <a:pt x="1343" y="419"/>
                  <a:pt x="1343" y="419"/>
                </a:cubicBezTo>
                <a:lnTo>
                  <a:pt x="1343" y="399"/>
                </a:lnTo>
                <a:close/>
                <a:moveTo>
                  <a:pt x="1289" y="385"/>
                </a:moveTo>
                <a:lnTo>
                  <a:pt x="1289" y="385"/>
                </a:lnTo>
                <a:cubicBezTo>
                  <a:pt x="1323" y="392"/>
                  <a:pt x="1323" y="392"/>
                  <a:pt x="1323" y="392"/>
                </a:cubicBezTo>
                <a:cubicBezTo>
                  <a:pt x="1343" y="399"/>
                  <a:pt x="1343" y="399"/>
                  <a:pt x="1343" y="399"/>
                </a:cubicBezTo>
                <a:cubicBezTo>
                  <a:pt x="1343" y="419"/>
                  <a:pt x="1343" y="419"/>
                  <a:pt x="1343" y="419"/>
                </a:cubicBezTo>
                <a:cubicBezTo>
                  <a:pt x="1330" y="419"/>
                  <a:pt x="1330" y="419"/>
                  <a:pt x="1330" y="419"/>
                </a:cubicBezTo>
                <a:cubicBezTo>
                  <a:pt x="1330" y="480"/>
                  <a:pt x="1330" y="480"/>
                  <a:pt x="1330" y="480"/>
                </a:cubicBezTo>
                <a:cubicBezTo>
                  <a:pt x="1343" y="480"/>
                  <a:pt x="1343" y="480"/>
                  <a:pt x="1343" y="480"/>
                </a:cubicBezTo>
                <a:cubicBezTo>
                  <a:pt x="1343" y="507"/>
                  <a:pt x="1343" y="507"/>
                  <a:pt x="1343" y="507"/>
                </a:cubicBezTo>
                <a:cubicBezTo>
                  <a:pt x="1289" y="493"/>
                  <a:pt x="1289" y="493"/>
                  <a:pt x="1289" y="493"/>
                </a:cubicBezTo>
                <a:cubicBezTo>
                  <a:pt x="1289" y="473"/>
                  <a:pt x="1289" y="473"/>
                  <a:pt x="1289" y="473"/>
                </a:cubicBezTo>
                <a:cubicBezTo>
                  <a:pt x="1310" y="473"/>
                  <a:pt x="1310" y="473"/>
                  <a:pt x="1310" y="473"/>
                </a:cubicBezTo>
                <a:cubicBezTo>
                  <a:pt x="1310" y="412"/>
                  <a:pt x="1310" y="412"/>
                  <a:pt x="1310" y="412"/>
                </a:cubicBezTo>
                <a:cubicBezTo>
                  <a:pt x="1289" y="412"/>
                  <a:pt x="1289" y="412"/>
                  <a:pt x="1289" y="412"/>
                </a:cubicBezTo>
                <a:lnTo>
                  <a:pt x="1289" y="385"/>
                </a:lnTo>
                <a:close/>
                <a:moveTo>
                  <a:pt x="1235" y="379"/>
                </a:moveTo>
                <a:lnTo>
                  <a:pt x="1235" y="379"/>
                </a:lnTo>
                <a:cubicBezTo>
                  <a:pt x="1262" y="379"/>
                  <a:pt x="1262" y="379"/>
                  <a:pt x="1262" y="379"/>
                </a:cubicBezTo>
                <a:cubicBezTo>
                  <a:pt x="1269" y="379"/>
                  <a:pt x="1269" y="379"/>
                  <a:pt x="1269" y="379"/>
                </a:cubicBezTo>
                <a:cubicBezTo>
                  <a:pt x="1289" y="385"/>
                  <a:pt x="1289" y="385"/>
                  <a:pt x="1289" y="385"/>
                </a:cubicBezTo>
                <a:cubicBezTo>
                  <a:pt x="1289" y="412"/>
                  <a:pt x="1289" y="412"/>
                  <a:pt x="1289" y="412"/>
                </a:cubicBezTo>
                <a:cubicBezTo>
                  <a:pt x="1276" y="406"/>
                  <a:pt x="1276" y="406"/>
                  <a:pt x="1276" y="406"/>
                </a:cubicBezTo>
                <a:cubicBezTo>
                  <a:pt x="1276" y="466"/>
                  <a:pt x="1276" y="466"/>
                  <a:pt x="1276" y="466"/>
                </a:cubicBezTo>
                <a:cubicBezTo>
                  <a:pt x="1289" y="473"/>
                  <a:pt x="1289" y="473"/>
                  <a:pt x="1289" y="473"/>
                </a:cubicBezTo>
                <a:cubicBezTo>
                  <a:pt x="1289" y="493"/>
                  <a:pt x="1289" y="493"/>
                  <a:pt x="1289" y="493"/>
                </a:cubicBezTo>
                <a:cubicBezTo>
                  <a:pt x="1235" y="487"/>
                  <a:pt x="1235" y="487"/>
                  <a:pt x="1235" y="487"/>
                </a:cubicBezTo>
                <a:cubicBezTo>
                  <a:pt x="1235" y="460"/>
                  <a:pt x="1235" y="460"/>
                  <a:pt x="1235" y="460"/>
                </a:cubicBezTo>
                <a:cubicBezTo>
                  <a:pt x="1256" y="466"/>
                  <a:pt x="1256" y="466"/>
                  <a:pt x="1256" y="466"/>
                </a:cubicBezTo>
                <a:cubicBezTo>
                  <a:pt x="1256" y="406"/>
                  <a:pt x="1256" y="406"/>
                  <a:pt x="1256" y="406"/>
                </a:cubicBezTo>
                <a:cubicBezTo>
                  <a:pt x="1235" y="399"/>
                  <a:pt x="1235" y="399"/>
                  <a:pt x="1235" y="399"/>
                </a:cubicBezTo>
                <a:lnTo>
                  <a:pt x="1235" y="379"/>
                </a:lnTo>
                <a:close/>
                <a:moveTo>
                  <a:pt x="1181" y="365"/>
                </a:moveTo>
                <a:lnTo>
                  <a:pt x="1181" y="365"/>
                </a:lnTo>
                <a:cubicBezTo>
                  <a:pt x="1208" y="372"/>
                  <a:pt x="1208" y="372"/>
                  <a:pt x="1208" y="372"/>
                </a:cubicBezTo>
                <a:lnTo>
                  <a:pt x="1215" y="372"/>
                </a:lnTo>
                <a:cubicBezTo>
                  <a:pt x="1235" y="379"/>
                  <a:pt x="1235" y="379"/>
                  <a:pt x="1235" y="379"/>
                </a:cubicBezTo>
                <a:cubicBezTo>
                  <a:pt x="1235" y="399"/>
                  <a:pt x="1235" y="399"/>
                  <a:pt x="1235" y="399"/>
                </a:cubicBezTo>
                <a:cubicBezTo>
                  <a:pt x="1222" y="399"/>
                  <a:pt x="1222" y="399"/>
                  <a:pt x="1222" y="399"/>
                </a:cubicBezTo>
                <a:cubicBezTo>
                  <a:pt x="1222" y="460"/>
                  <a:pt x="1222" y="460"/>
                  <a:pt x="1222" y="460"/>
                </a:cubicBezTo>
                <a:cubicBezTo>
                  <a:pt x="1235" y="460"/>
                  <a:pt x="1235" y="460"/>
                  <a:pt x="1235" y="460"/>
                </a:cubicBezTo>
                <a:cubicBezTo>
                  <a:pt x="1235" y="487"/>
                  <a:pt x="1235" y="487"/>
                  <a:pt x="1235" y="487"/>
                </a:cubicBezTo>
                <a:cubicBezTo>
                  <a:pt x="1181" y="473"/>
                  <a:pt x="1181" y="473"/>
                  <a:pt x="1181" y="473"/>
                </a:cubicBezTo>
                <a:cubicBezTo>
                  <a:pt x="1181" y="453"/>
                  <a:pt x="1181" y="453"/>
                  <a:pt x="1181" y="453"/>
                </a:cubicBezTo>
                <a:cubicBezTo>
                  <a:pt x="1202" y="453"/>
                  <a:pt x="1202" y="453"/>
                  <a:pt x="1202" y="453"/>
                </a:cubicBezTo>
                <a:cubicBezTo>
                  <a:pt x="1202" y="392"/>
                  <a:pt x="1202" y="392"/>
                  <a:pt x="1202" y="392"/>
                </a:cubicBezTo>
                <a:cubicBezTo>
                  <a:pt x="1181" y="392"/>
                  <a:pt x="1181" y="392"/>
                  <a:pt x="1181" y="392"/>
                </a:cubicBezTo>
                <a:lnTo>
                  <a:pt x="1181" y="365"/>
                </a:lnTo>
                <a:close/>
                <a:moveTo>
                  <a:pt x="1127" y="358"/>
                </a:moveTo>
                <a:lnTo>
                  <a:pt x="1127" y="358"/>
                </a:lnTo>
                <a:cubicBezTo>
                  <a:pt x="1154" y="358"/>
                  <a:pt x="1154" y="358"/>
                  <a:pt x="1154" y="358"/>
                </a:cubicBezTo>
                <a:cubicBezTo>
                  <a:pt x="1154" y="358"/>
                  <a:pt x="1154" y="358"/>
                  <a:pt x="1161" y="358"/>
                </a:cubicBezTo>
                <a:cubicBezTo>
                  <a:pt x="1181" y="365"/>
                  <a:pt x="1181" y="365"/>
                  <a:pt x="1181" y="365"/>
                </a:cubicBezTo>
                <a:cubicBezTo>
                  <a:pt x="1181" y="392"/>
                  <a:pt x="1181" y="392"/>
                  <a:pt x="1181" y="392"/>
                </a:cubicBezTo>
                <a:cubicBezTo>
                  <a:pt x="1168" y="385"/>
                  <a:pt x="1168" y="385"/>
                  <a:pt x="1168" y="385"/>
                </a:cubicBezTo>
                <a:cubicBezTo>
                  <a:pt x="1168" y="446"/>
                  <a:pt x="1168" y="446"/>
                  <a:pt x="1168" y="446"/>
                </a:cubicBezTo>
                <a:cubicBezTo>
                  <a:pt x="1181" y="453"/>
                  <a:pt x="1181" y="453"/>
                  <a:pt x="1181" y="453"/>
                </a:cubicBezTo>
                <a:cubicBezTo>
                  <a:pt x="1181" y="473"/>
                  <a:pt x="1181" y="473"/>
                  <a:pt x="1181" y="473"/>
                </a:cubicBezTo>
                <a:cubicBezTo>
                  <a:pt x="1127" y="466"/>
                  <a:pt x="1127" y="466"/>
                  <a:pt x="1127" y="466"/>
                </a:cubicBezTo>
                <a:cubicBezTo>
                  <a:pt x="1127" y="439"/>
                  <a:pt x="1127" y="439"/>
                  <a:pt x="1127" y="439"/>
                </a:cubicBezTo>
                <a:cubicBezTo>
                  <a:pt x="1141" y="446"/>
                  <a:pt x="1141" y="446"/>
                  <a:pt x="1141" y="446"/>
                </a:cubicBezTo>
                <a:cubicBezTo>
                  <a:pt x="1141" y="385"/>
                  <a:pt x="1141" y="385"/>
                  <a:pt x="1141" y="385"/>
                </a:cubicBezTo>
                <a:cubicBezTo>
                  <a:pt x="1127" y="379"/>
                  <a:pt x="1127" y="379"/>
                  <a:pt x="1127" y="379"/>
                </a:cubicBezTo>
                <a:lnTo>
                  <a:pt x="1127" y="358"/>
                </a:lnTo>
                <a:close/>
                <a:moveTo>
                  <a:pt x="1073" y="345"/>
                </a:moveTo>
                <a:lnTo>
                  <a:pt x="1073" y="345"/>
                </a:lnTo>
                <a:cubicBezTo>
                  <a:pt x="1100" y="352"/>
                  <a:pt x="1100" y="352"/>
                  <a:pt x="1100" y="352"/>
                </a:cubicBezTo>
                <a:cubicBezTo>
                  <a:pt x="1100" y="352"/>
                  <a:pt x="1100" y="352"/>
                  <a:pt x="1107" y="352"/>
                </a:cubicBezTo>
                <a:cubicBezTo>
                  <a:pt x="1127" y="358"/>
                  <a:pt x="1127" y="358"/>
                  <a:pt x="1127" y="358"/>
                </a:cubicBezTo>
                <a:cubicBezTo>
                  <a:pt x="1127" y="379"/>
                  <a:pt x="1127" y="379"/>
                  <a:pt x="1127" y="379"/>
                </a:cubicBezTo>
                <a:cubicBezTo>
                  <a:pt x="1114" y="379"/>
                  <a:pt x="1114" y="379"/>
                  <a:pt x="1114" y="379"/>
                </a:cubicBezTo>
                <a:cubicBezTo>
                  <a:pt x="1114" y="439"/>
                  <a:pt x="1114" y="439"/>
                  <a:pt x="1114" y="439"/>
                </a:cubicBezTo>
                <a:cubicBezTo>
                  <a:pt x="1127" y="439"/>
                  <a:pt x="1127" y="439"/>
                  <a:pt x="1127" y="439"/>
                </a:cubicBezTo>
                <a:cubicBezTo>
                  <a:pt x="1127" y="466"/>
                  <a:pt x="1127" y="466"/>
                  <a:pt x="1127" y="466"/>
                </a:cubicBezTo>
                <a:cubicBezTo>
                  <a:pt x="1073" y="453"/>
                  <a:pt x="1073" y="453"/>
                  <a:pt x="1073" y="453"/>
                </a:cubicBezTo>
                <a:cubicBezTo>
                  <a:pt x="1073" y="433"/>
                  <a:pt x="1073" y="433"/>
                  <a:pt x="1073" y="433"/>
                </a:cubicBezTo>
                <a:cubicBezTo>
                  <a:pt x="1087" y="433"/>
                  <a:pt x="1087" y="433"/>
                  <a:pt x="1087" y="433"/>
                </a:cubicBezTo>
                <a:cubicBezTo>
                  <a:pt x="1087" y="372"/>
                  <a:pt x="1087" y="372"/>
                  <a:pt x="1087" y="372"/>
                </a:cubicBezTo>
                <a:cubicBezTo>
                  <a:pt x="1073" y="372"/>
                  <a:pt x="1073" y="372"/>
                  <a:pt x="1073" y="372"/>
                </a:cubicBezTo>
                <a:lnTo>
                  <a:pt x="1073" y="345"/>
                </a:lnTo>
                <a:close/>
                <a:moveTo>
                  <a:pt x="1019" y="338"/>
                </a:moveTo>
                <a:lnTo>
                  <a:pt x="1019" y="338"/>
                </a:lnTo>
                <a:cubicBezTo>
                  <a:pt x="1046" y="338"/>
                  <a:pt x="1046" y="338"/>
                  <a:pt x="1046" y="338"/>
                </a:cubicBezTo>
                <a:cubicBezTo>
                  <a:pt x="1073" y="345"/>
                  <a:pt x="1073" y="345"/>
                  <a:pt x="1073" y="345"/>
                </a:cubicBezTo>
                <a:cubicBezTo>
                  <a:pt x="1073" y="372"/>
                  <a:pt x="1073" y="372"/>
                  <a:pt x="1073" y="372"/>
                </a:cubicBezTo>
                <a:cubicBezTo>
                  <a:pt x="1060" y="365"/>
                  <a:pt x="1060" y="365"/>
                  <a:pt x="1060" y="365"/>
                </a:cubicBezTo>
                <a:cubicBezTo>
                  <a:pt x="1060" y="426"/>
                  <a:pt x="1060" y="426"/>
                  <a:pt x="1060" y="426"/>
                </a:cubicBezTo>
                <a:cubicBezTo>
                  <a:pt x="1073" y="433"/>
                  <a:pt x="1073" y="433"/>
                  <a:pt x="1073" y="433"/>
                </a:cubicBezTo>
                <a:cubicBezTo>
                  <a:pt x="1073" y="453"/>
                  <a:pt x="1073" y="453"/>
                  <a:pt x="1073" y="453"/>
                </a:cubicBezTo>
                <a:cubicBezTo>
                  <a:pt x="1019" y="446"/>
                  <a:pt x="1019" y="446"/>
                  <a:pt x="1019" y="446"/>
                </a:cubicBezTo>
                <a:cubicBezTo>
                  <a:pt x="1019" y="419"/>
                  <a:pt x="1019" y="419"/>
                  <a:pt x="1019" y="419"/>
                </a:cubicBezTo>
                <a:cubicBezTo>
                  <a:pt x="1033" y="426"/>
                  <a:pt x="1033" y="426"/>
                  <a:pt x="1033" y="426"/>
                </a:cubicBezTo>
                <a:cubicBezTo>
                  <a:pt x="1033" y="365"/>
                  <a:pt x="1033" y="365"/>
                  <a:pt x="1033" y="365"/>
                </a:cubicBezTo>
                <a:cubicBezTo>
                  <a:pt x="1019" y="358"/>
                  <a:pt x="1019" y="358"/>
                  <a:pt x="1019" y="358"/>
                </a:cubicBezTo>
                <a:lnTo>
                  <a:pt x="1019" y="338"/>
                </a:lnTo>
                <a:close/>
                <a:moveTo>
                  <a:pt x="965" y="324"/>
                </a:moveTo>
                <a:lnTo>
                  <a:pt x="965" y="324"/>
                </a:lnTo>
                <a:cubicBezTo>
                  <a:pt x="992" y="331"/>
                  <a:pt x="992" y="331"/>
                  <a:pt x="992" y="331"/>
                </a:cubicBezTo>
                <a:cubicBezTo>
                  <a:pt x="1019" y="338"/>
                  <a:pt x="1019" y="338"/>
                  <a:pt x="1019" y="338"/>
                </a:cubicBezTo>
                <a:cubicBezTo>
                  <a:pt x="1019" y="358"/>
                  <a:pt x="1019" y="358"/>
                  <a:pt x="1019" y="358"/>
                </a:cubicBezTo>
                <a:cubicBezTo>
                  <a:pt x="1006" y="358"/>
                  <a:pt x="1006" y="358"/>
                  <a:pt x="1006" y="358"/>
                </a:cubicBezTo>
                <a:cubicBezTo>
                  <a:pt x="1006" y="419"/>
                  <a:pt x="1006" y="419"/>
                  <a:pt x="1006" y="419"/>
                </a:cubicBezTo>
                <a:cubicBezTo>
                  <a:pt x="1019" y="419"/>
                  <a:pt x="1019" y="419"/>
                  <a:pt x="1019" y="419"/>
                </a:cubicBezTo>
                <a:cubicBezTo>
                  <a:pt x="1019" y="446"/>
                  <a:pt x="1019" y="446"/>
                  <a:pt x="1019" y="446"/>
                </a:cubicBezTo>
                <a:cubicBezTo>
                  <a:pt x="965" y="433"/>
                  <a:pt x="965" y="433"/>
                  <a:pt x="965" y="433"/>
                </a:cubicBezTo>
                <a:cubicBezTo>
                  <a:pt x="965" y="412"/>
                  <a:pt x="965" y="412"/>
                  <a:pt x="965" y="412"/>
                </a:cubicBezTo>
                <a:cubicBezTo>
                  <a:pt x="979" y="412"/>
                  <a:pt x="979" y="412"/>
                  <a:pt x="979" y="412"/>
                </a:cubicBezTo>
                <a:cubicBezTo>
                  <a:pt x="979" y="352"/>
                  <a:pt x="979" y="352"/>
                  <a:pt x="979" y="352"/>
                </a:cubicBezTo>
                <a:cubicBezTo>
                  <a:pt x="965" y="352"/>
                  <a:pt x="965" y="352"/>
                  <a:pt x="965" y="352"/>
                </a:cubicBezTo>
                <a:lnTo>
                  <a:pt x="965" y="324"/>
                </a:lnTo>
                <a:close/>
                <a:moveTo>
                  <a:pt x="911" y="318"/>
                </a:moveTo>
                <a:lnTo>
                  <a:pt x="911" y="318"/>
                </a:lnTo>
                <a:cubicBezTo>
                  <a:pt x="938" y="318"/>
                  <a:pt x="938" y="318"/>
                  <a:pt x="938" y="318"/>
                </a:cubicBezTo>
                <a:cubicBezTo>
                  <a:pt x="938" y="318"/>
                  <a:pt x="938" y="318"/>
                  <a:pt x="938" y="324"/>
                </a:cubicBezTo>
                <a:cubicBezTo>
                  <a:pt x="965" y="324"/>
                  <a:pt x="965" y="324"/>
                  <a:pt x="965" y="324"/>
                </a:cubicBezTo>
                <a:cubicBezTo>
                  <a:pt x="965" y="352"/>
                  <a:pt x="965" y="352"/>
                  <a:pt x="965" y="352"/>
                </a:cubicBezTo>
                <a:cubicBezTo>
                  <a:pt x="952" y="345"/>
                  <a:pt x="952" y="345"/>
                  <a:pt x="952" y="345"/>
                </a:cubicBezTo>
                <a:cubicBezTo>
                  <a:pt x="952" y="406"/>
                  <a:pt x="952" y="406"/>
                  <a:pt x="952" y="406"/>
                </a:cubicBezTo>
                <a:cubicBezTo>
                  <a:pt x="965" y="412"/>
                  <a:pt x="965" y="412"/>
                  <a:pt x="965" y="412"/>
                </a:cubicBezTo>
                <a:cubicBezTo>
                  <a:pt x="965" y="433"/>
                  <a:pt x="965" y="433"/>
                  <a:pt x="965" y="433"/>
                </a:cubicBezTo>
                <a:cubicBezTo>
                  <a:pt x="911" y="426"/>
                  <a:pt x="911" y="426"/>
                  <a:pt x="911" y="426"/>
                </a:cubicBezTo>
                <a:cubicBezTo>
                  <a:pt x="911" y="399"/>
                  <a:pt x="911" y="399"/>
                  <a:pt x="911" y="399"/>
                </a:cubicBezTo>
                <a:cubicBezTo>
                  <a:pt x="925" y="406"/>
                  <a:pt x="925" y="406"/>
                  <a:pt x="925" y="406"/>
                </a:cubicBezTo>
                <a:cubicBezTo>
                  <a:pt x="925" y="345"/>
                  <a:pt x="925" y="345"/>
                  <a:pt x="925" y="345"/>
                </a:cubicBezTo>
                <a:cubicBezTo>
                  <a:pt x="911" y="338"/>
                  <a:pt x="911" y="338"/>
                  <a:pt x="911" y="338"/>
                </a:cubicBezTo>
                <a:lnTo>
                  <a:pt x="911" y="318"/>
                </a:lnTo>
                <a:close/>
                <a:moveTo>
                  <a:pt x="857" y="304"/>
                </a:moveTo>
                <a:lnTo>
                  <a:pt x="857" y="304"/>
                </a:lnTo>
                <a:cubicBezTo>
                  <a:pt x="884" y="311"/>
                  <a:pt x="884" y="311"/>
                  <a:pt x="884" y="311"/>
                </a:cubicBezTo>
                <a:cubicBezTo>
                  <a:pt x="911" y="318"/>
                  <a:pt x="911" y="318"/>
                  <a:pt x="911" y="318"/>
                </a:cubicBezTo>
                <a:cubicBezTo>
                  <a:pt x="911" y="338"/>
                  <a:pt x="911" y="338"/>
                  <a:pt x="911" y="338"/>
                </a:cubicBezTo>
                <a:cubicBezTo>
                  <a:pt x="891" y="338"/>
                  <a:pt x="891" y="338"/>
                  <a:pt x="891" y="338"/>
                </a:cubicBezTo>
                <a:cubicBezTo>
                  <a:pt x="891" y="399"/>
                  <a:pt x="891" y="399"/>
                  <a:pt x="891" y="399"/>
                </a:cubicBezTo>
                <a:cubicBezTo>
                  <a:pt x="911" y="399"/>
                  <a:pt x="911" y="399"/>
                  <a:pt x="911" y="399"/>
                </a:cubicBezTo>
                <a:cubicBezTo>
                  <a:pt x="911" y="426"/>
                  <a:pt x="911" y="426"/>
                  <a:pt x="911" y="426"/>
                </a:cubicBezTo>
                <a:cubicBezTo>
                  <a:pt x="857" y="412"/>
                  <a:pt x="857" y="412"/>
                  <a:pt x="857" y="412"/>
                </a:cubicBezTo>
                <a:cubicBezTo>
                  <a:pt x="857" y="392"/>
                  <a:pt x="857" y="392"/>
                  <a:pt x="857" y="392"/>
                </a:cubicBezTo>
                <a:cubicBezTo>
                  <a:pt x="871" y="392"/>
                  <a:pt x="871" y="392"/>
                  <a:pt x="871" y="392"/>
                </a:cubicBezTo>
                <a:cubicBezTo>
                  <a:pt x="871" y="331"/>
                  <a:pt x="871" y="331"/>
                  <a:pt x="871" y="331"/>
                </a:cubicBezTo>
                <a:cubicBezTo>
                  <a:pt x="857" y="331"/>
                  <a:pt x="857" y="331"/>
                  <a:pt x="857" y="331"/>
                </a:cubicBezTo>
                <a:lnTo>
                  <a:pt x="857" y="304"/>
                </a:lnTo>
                <a:close/>
                <a:moveTo>
                  <a:pt x="803" y="297"/>
                </a:moveTo>
                <a:lnTo>
                  <a:pt x="803" y="297"/>
                </a:lnTo>
                <a:cubicBezTo>
                  <a:pt x="830" y="297"/>
                  <a:pt x="830" y="297"/>
                  <a:pt x="830" y="297"/>
                </a:cubicBezTo>
                <a:cubicBezTo>
                  <a:pt x="830" y="297"/>
                  <a:pt x="830" y="297"/>
                  <a:pt x="830" y="304"/>
                </a:cubicBezTo>
                <a:cubicBezTo>
                  <a:pt x="857" y="304"/>
                  <a:pt x="857" y="304"/>
                  <a:pt x="857" y="304"/>
                </a:cubicBezTo>
                <a:cubicBezTo>
                  <a:pt x="857" y="331"/>
                  <a:pt x="857" y="331"/>
                  <a:pt x="857" y="331"/>
                </a:cubicBezTo>
                <a:cubicBezTo>
                  <a:pt x="837" y="324"/>
                  <a:pt x="837" y="324"/>
                  <a:pt x="837" y="324"/>
                </a:cubicBezTo>
                <a:cubicBezTo>
                  <a:pt x="837" y="385"/>
                  <a:pt x="837" y="385"/>
                  <a:pt x="837" y="385"/>
                </a:cubicBezTo>
                <a:cubicBezTo>
                  <a:pt x="857" y="392"/>
                  <a:pt x="857" y="392"/>
                  <a:pt x="857" y="392"/>
                </a:cubicBezTo>
                <a:cubicBezTo>
                  <a:pt x="857" y="412"/>
                  <a:pt x="857" y="412"/>
                  <a:pt x="857" y="412"/>
                </a:cubicBezTo>
                <a:cubicBezTo>
                  <a:pt x="803" y="406"/>
                  <a:pt x="803" y="406"/>
                  <a:pt x="803" y="406"/>
                </a:cubicBezTo>
                <a:cubicBezTo>
                  <a:pt x="803" y="379"/>
                  <a:pt x="803" y="379"/>
                  <a:pt x="803" y="379"/>
                </a:cubicBezTo>
                <a:cubicBezTo>
                  <a:pt x="817" y="385"/>
                  <a:pt x="817" y="385"/>
                  <a:pt x="817" y="385"/>
                </a:cubicBezTo>
                <a:cubicBezTo>
                  <a:pt x="817" y="324"/>
                  <a:pt x="817" y="324"/>
                  <a:pt x="817" y="324"/>
                </a:cubicBezTo>
                <a:cubicBezTo>
                  <a:pt x="803" y="318"/>
                  <a:pt x="803" y="318"/>
                  <a:pt x="803" y="318"/>
                </a:cubicBezTo>
                <a:lnTo>
                  <a:pt x="803" y="297"/>
                </a:lnTo>
                <a:close/>
                <a:moveTo>
                  <a:pt x="749" y="284"/>
                </a:moveTo>
                <a:lnTo>
                  <a:pt x="749" y="284"/>
                </a:lnTo>
                <a:cubicBezTo>
                  <a:pt x="776" y="291"/>
                  <a:pt x="776" y="291"/>
                  <a:pt x="776" y="291"/>
                </a:cubicBezTo>
                <a:cubicBezTo>
                  <a:pt x="803" y="297"/>
                  <a:pt x="803" y="297"/>
                  <a:pt x="803" y="297"/>
                </a:cubicBezTo>
                <a:cubicBezTo>
                  <a:pt x="803" y="318"/>
                  <a:pt x="803" y="318"/>
                  <a:pt x="803" y="318"/>
                </a:cubicBezTo>
                <a:cubicBezTo>
                  <a:pt x="783" y="318"/>
                  <a:pt x="783" y="318"/>
                  <a:pt x="783" y="318"/>
                </a:cubicBezTo>
                <a:cubicBezTo>
                  <a:pt x="783" y="379"/>
                  <a:pt x="783" y="379"/>
                  <a:pt x="783" y="379"/>
                </a:cubicBezTo>
                <a:cubicBezTo>
                  <a:pt x="803" y="379"/>
                  <a:pt x="803" y="379"/>
                  <a:pt x="803" y="379"/>
                </a:cubicBezTo>
                <a:cubicBezTo>
                  <a:pt x="803" y="406"/>
                  <a:pt x="803" y="406"/>
                  <a:pt x="803" y="406"/>
                </a:cubicBezTo>
                <a:cubicBezTo>
                  <a:pt x="749" y="392"/>
                  <a:pt x="749" y="392"/>
                  <a:pt x="749" y="392"/>
                </a:cubicBezTo>
                <a:cubicBezTo>
                  <a:pt x="749" y="372"/>
                  <a:pt x="749" y="372"/>
                  <a:pt x="749" y="372"/>
                </a:cubicBezTo>
                <a:cubicBezTo>
                  <a:pt x="763" y="372"/>
                  <a:pt x="763" y="372"/>
                  <a:pt x="763" y="372"/>
                </a:cubicBezTo>
                <a:cubicBezTo>
                  <a:pt x="763" y="311"/>
                  <a:pt x="763" y="311"/>
                  <a:pt x="763" y="311"/>
                </a:cubicBezTo>
                <a:cubicBezTo>
                  <a:pt x="749" y="311"/>
                  <a:pt x="749" y="311"/>
                  <a:pt x="749" y="311"/>
                </a:cubicBezTo>
                <a:lnTo>
                  <a:pt x="749" y="284"/>
                </a:lnTo>
                <a:close/>
                <a:moveTo>
                  <a:pt x="695" y="277"/>
                </a:moveTo>
                <a:lnTo>
                  <a:pt x="695" y="277"/>
                </a:lnTo>
                <a:cubicBezTo>
                  <a:pt x="722" y="277"/>
                  <a:pt x="722" y="277"/>
                  <a:pt x="722" y="277"/>
                </a:cubicBezTo>
                <a:cubicBezTo>
                  <a:pt x="722" y="277"/>
                  <a:pt x="722" y="277"/>
                  <a:pt x="722" y="284"/>
                </a:cubicBezTo>
                <a:cubicBezTo>
                  <a:pt x="749" y="284"/>
                  <a:pt x="749" y="284"/>
                  <a:pt x="749" y="284"/>
                </a:cubicBezTo>
                <a:cubicBezTo>
                  <a:pt x="749" y="311"/>
                  <a:pt x="749" y="311"/>
                  <a:pt x="749" y="311"/>
                </a:cubicBezTo>
                <a:cubicBezTo>
                  <a:pt x="729" y="304"/>
                  <a:pt x="729" y="304"/>
                  <a:pt x="729" y="304"/>
                </a:cubicBezTo>
                <a:cubicBezTo>
                  <a:pt x="729" y="365"/>
                  <a:pt x="729" y="365"/>
                  <a:pt x="729" y="365"/>
                </a:cubicBezTo>
                <a:cubicBezTo>
                  <a:pt x="749" y="372"/>
                  <a:pt x="749" y="372"/>
                  <a:pt x="749" y="372"/>
                </a:cubicBezTo>
                <a:cubicBezTo>
                  <a:pt x="749" y="392"/>
                  <a:pt x="749" y="392"/>
                  <a:pt x="749" y="392"/>
                </a:cubicBezTo>
                <a:cubicBezTo>
                  <a:pt x="695" y="385"/>
                  <a:pt x="695" y="385"/>
                  <a:pt x="695" y="385"/>
                </a:cubicBezTo>
                <a:cubicBezTo>
                  <a:pt x="695" y="358"/>
                  <a:pt x="695" y="358"/>
                  <a:pt x="695" y="358"/>
                </a:cubicBezTo>
                <a:cubicBezTo>
                  <a:pt x="709" y="365"/>
                  <a:pt x="709" y="365"/>
                  <a:pt x="709" y="365"/>
                </a:cubicBezTo>
                <a:cubicBezTo>
                  <a:pt x="709" y="304"/>
                  <a:pt x="709" y="304"/>
                  <a:pt x="709" y="304"/>
                </a:cubicBezTo>
                <a:cubicBezTo>
                  <a:pt x="695" y="297"/>
                  <a:pt x="695" y="297"/>
                  <a:pt x="695" y="297"/>
                </a:cubicBezTo>
                <a:lnTo>
                  <a:pt x="695" y="277"/>
                </a:lnTo>
                <a:close/>
                <a:moveTo>
                  <a:pt x="634" y="264"/>
                </a:moveTo>
                <a:lnTo>
                  <a:pt x="634" y="264"/>
                </a:lnTo>
                <a:cubicBezTo>
                  <a:pt x="668" y="270"/>
                  <a:pt x="668" y="270"/>
                  <a:pt x="668" y="270"/>
                </a:cubicBezTo>
                <a:cubicBezTo>
                  <a:pt x="695" y="277"/>
                  <a:pt x="695" y="277"/>
                  <a:pt x="695" y="277"/>
                </a:cubicBezTo>
                <a:cubicBezTo>
                  <a:pt x="695" y="297"/>
                  <a:pt x="695" y="297"/>
                  <a:pt x="695" y="297"/>
                </a:cubicBezTo>
                <a:cubicBezTo>
                  <a:pt x="675" y="297"/>
                  <a:pt x="675" y="297"/>
                  <a:pt x="675" y="297"/>
                </a:cubicBezTo>
                <a:cubicBezTo>
                  <a:pt x="675" y="358"/>
                  <a:pt x="675" y="358"/>
                  <a:pt x="675" y="358"/>
                </a:cubicBezTo>
                <a:cubicBezTo>
                  <a:pt x="695" y="358"/>
                  <a:pt x="695" y="358"/>
                  <a:pt x="695" y="358"/>
                </a:cubicBezTo>
                <a:cubicBezTo>
                  <a:pt x="695" y="385"/>
                  <a:pt x="695" y="385"/>
                  <a:pt x="695" y="385"/>
                </a:cubicBezTo>
                <a:cubicBezTo>
                  <a:pt x="634" y="372"/>
                  <a:pt x="634" y="372"/>
                  <a:pt x="634" y="372"/>
                </a:cubicBezTo>
                <a:cubicBezTo>
                  <a:pt x="634" y="352"/>
                  <a:pt x="634" y="352"/>
                  <a:pt x="634" y="352"/>
                </a:cubicBezTo>
                <a:cubicBezTo>
                  <a:pt x="655" y="352"/>
                  <a:pt x="655" y="352"/>
                  <a:pt x="655" y="352"/>
                </a:cubicBezTo>
                <a:cubicBezTo>
                  <a:pt x="655" y="291"/>
                  <a:pt x="655" y="291"/>
                  <a:pt x="655" y="291"/>
                </a:cubicBezTo>
                <a:cubicBezTo>
                  <a:pt x="634" y="291"/>
                  <a:pt x="634" y="291"/>
                  <a:pt x="634" y="291"/>
                </a:cubicBezTo>
                <a:lnTo>
                  <a:pt x="634" y="264"/>
                </a:lnTo>
                <a:close/>
                <a:moveTo>
                  <a:pt x="580" y="257"/>
                </a:moveTo>
                <a:lnTo>
                  <a:pt x="580" y="257"/>
                </a:lnTo>
                <a:cubicBezTo>
                  <a:pt x="614" y="257"/>
                  <a:pt x="614" y="257"/>
                  <a:pt x="614" y="257"/>
                </a:cubicBezTo>
                <a:lnTo>
                  <a:pt x="614" y="264"/>
                </a:lnTo>
                <a:cubicBezTo>
                  <a:pt x="634" y="264"/>
                  <a:pt x="634" y="264"/>
                  <a:pt x="634" y="264"/>
                </a:cubicBezTo>
                <a:cubicBezTo>
                  <a:pt x="634" y="291"/>
                  <a:pt x="634" y="291"/>
                  <a:pt x="634" y="291"/>
                </a:cubicBezTo>
                <a:cubicBezTo>
                  <a:pt x="621" y="284"/>
                  <a:pt x="621" y="284"/>
                  <a:pt x="621" y="284"/>
                </a:cubicBezTo>
                <a:cubicBezTo>
                  <a:pt x="621" y="345"/>
                  <a:pt x="621" y="345"/>
                  <a:pt x="621" y="345"/>
                </a:cubicBezTo>
                <a:cubicBezTo>
                  <a:pt x="634" y="352"/>
                  <a:pt x="634" y="352"/>
                  <a:pt x="634" y="352"/>
                </a:cubicBezTo>
                <a:cubicBezTo>
                  <a:pt x="634" y="372"/>
                  <a:pt x="634" y="372"/>
                  <a:pt x="634" y="372"/>
                </a:cubicBezTo>
                <a:cubicBezTo>
                  <a:pt x="580" y="365"/>
                  <a:pt x="580" y="365"/>
                  <a:pt x="580" y="365"/>
                </a:cubicBezTo>
                <a:cubicBezTo>
                  <a:pt x="580" y="338"/>
                  <a:pt x="580" y="338"/>
                  <a:pt x="580" y="338"/>
                </a:cubicBezTo>
                <a:cubicBezTo>
                  <a:pt x="601" y="345"/>
                  <a:pt x="601" y="345"/>
                  <a:pt x="601" y="345"/>
                </a:cubicBezTo>
                <a:cubicBezTo>
                  <a:pt x="601" y="284"/>
                  <a:pt x="601" y="284"/>
                  <a:pt x="601" y="284"/>
                </a:cubicBezTo>
                <a:cubicBezTo>
                  <a:pt x="580" y="277"/>
                  <a:pt x="580" y="277"/>
                  <a:pt x="580" y="277"/>
                </a:cubicBezTo>
                <a:lnTo>
                  <a:pt x="580" y="257"/>
                </a:lnTo>
                <a:close/>
                <a:moveTo>
                  <a:pt x="526" y="243"/>
                </a:moveTo>
                <a:lnTo>
                  <a:pt x="526" y="243"/>
                </a:lnTo>
                <a:cubicBezTo>
                  <a:pt x="553" y="250"/>
                  <a:pt x="553" y="250"/>
                  <a:pt x="553" y="250"/>
                </a:cubicBezTo>
                <a:cubicBezTo>
                  <a:pt x="560" y="250"/>
                  <a:pt x="560" y="250"/>
                  <a:pt x="560" y="250"/>
                </a:cubicBezTo>
                <a:cubicBezTo>
                  <a:pt x="580" y="257"/>
                  <a:pt x="580" y="257"/>
                  <a:pt x="580" y="257"/>
                </a:cubicBezTo>
                <a:cubicBezTo>
                  <a:pt x="580" y="277"/>
                  <a:pt x="580" y="277"/>
                  <a:pt x="580" y="277"/>
                </a:cubicBezTo>
                <a:cubicBezTo>
                  <a:pt x="567" y="277"/>
                  <a:pt x="567" y="277"/>
                  <a:pt x="567" y="277"/>
                </a:cubicBezTo>
                <a:cubicBezTo>
                  <a:pt x="567" y="338"/>
                  <a:pt x="567" y="338"/>
                  <a:pt x="567" y="338"/>
                </a:cubicBezTo>
                <a:cubicBezTo>
                  <a:pt x="580" y="338"/>
                  <a:pt x="580" y="338"/>
                  <a:pt x="580" y="338"/>
                </a:cubicBezTo>
                <a:cubicBezTo>
                  <a:pt x="580" y="365"/>
                  <a:pt x="580" y="365"/>
                  <a:pt x="580" y="365"/>
                </a:cubicBezTo>
                <a:cubicBezTo>
                  <a:pt x="526" y="352"/>
                  <a:pt x="526" y="352"/>
                  <a:pt x="526" y="352"/>
                </a:cubicBezTo>
                <a:cubicBezTo>
                  <a:pt x="526" y="331"/>
                  <a:pt x="526" y="331"/>
                  <a:pt x="526" y="331"/>
                </a:cubicBezTo>
                <a:cubicBezTo>
                  <a:pt x="547" y="331"/>
                  <a:pt x="547" y="331"/>
                  <a:pt x="547" y="331"/>
                </a:cubicBezTo>
                <a:cubicBezTo>
                  <a:pt x="547" y="270"/>
                  <a:pt x="547" y="270"/>
                  <a:pt x="547" y="270"/>
                </a:cubicBezTo>
                <a:cubicBezTo>
                  <a:pt x="526" y="270"/>
                  <a:pt x="526" y="270"/>
                  <a:pt x="526" y="270"/>
                </a:cubicBezTo>
                <a:lnTo>
                  <a:pt x="526" y="243"/>
                </a:lnTo>
                <a:close/>
                <a:moveTo>
                  <a:pt x="466" y="7"/>
                </a:moveTo>
                <a:lnTo>
                  <a:pt x="466" y="7"/>
                </a:lnTo>
                <a:cubicBezTo>
                  <a:pt x="472" y="7"/>
                  <a:pt x="479" y="14"/>
                  <a:pt x="479" y="14"/>
                </a:cubicBezTo>
                <a:cubicBezTo>
                  <a:pt x="486" y="21"/>
                  <a:pt x="493" y="34"/>
                  <a:pt x="493" y="41"/>
                </a:cubicBezTo>
                <a:cubicBezTo>
                  <a:pt x="493" y="54"/>
                  <a:pt x="486" y="68"/>
                  <a:pt x="479" y="75"/>
                </a:cubicBezTo>
                <a:cubicBezTo>
                  <a:pt x="479" y="75"/>
                  <a:pt x="472" y="81"/>
                  <a:pt x="466" y="81"/>
                </a:cubicBezTo>
                <a:cubicBezTo>
                  <a:pt x="466" y="7"/>
                  <a:pt x="466" y="7"/>
                  <a:pt x="466" y="7"/>
                </a:cubicBezTo>
                <a:close/>
                <a:moveTo>
                  <a:pt x="466" y="88"/>
                </a:moveTo>
                <a:lnTo>
                  <a:pt x="466" y="88"/>
                </a:lnTo>
                <a:cubicBezTo>
                  <a:pt x="493" y="237"/>
                  <a:pt x="493" y="237"/>
                  <a:pt x="493" y="237"/>
                </a:cubicBezTo>
                <a:cubicBezTo>
                  <a:pt x="499" y="237"/>
                  <a:pt x="499" y="237"/>
                  <a:pt x="499" y="237"/>
                </a:cubicBezTo>
                <a:cubicBezTo>
                  <a:pt x="506" y="237"/>
                  <a:pt x="506" y="243"/>
                  <a:pt x="506" y="243"/>
                </a:cubicBezTo>
                <a:cubicBezTo>
                  <a:pt x="526" y="243"/>
                  <a:pt x="526" y="243"/>
                  <a:pt x="526" y="243"/>
                </a:cubicBezTo>
                <a:cubicBezTo>
                  <a:pt x="526" y="270"/>
                  <a:pt x="526" y="270"/>
                  <a:pt x="526" y="270"/>
                </a:cubicBezTo>
                <a:cubicBezTo>
                  <a:pt x="513" y="264"/>
                  <a:pt x="513" y="264"/>
                  <a:pt x="513" y="264"/>
                </a:cubicBezTo>
                <a:cubicBezTo>
                  <a:pt x="513" y="324"/>
                  <a:pt x="513" y="324"/>
                  <a:pt x="513" y="324"/>
                </a:cubicBezTo>
                <a:cubicBezTo>
                  <a:pt x="526" y="331"/>
                  <a:pt x="526" y="331"/>
                  <a:pt x="526" y="331"/>
                </a:cubicBezTo>
                <a:cubicBezTo>
                  <a:pt x="526" y="352"/>
                  <a:pt x="526" y="352"/>
                  <a:pt x="526" y="352"/>
                </a:cubicBezTo>
                <a:cubicBezTo>
                  <a:pt x="506" y="352"/>
                  <a:pt x="506" y="352"/>
                  <a:pt x="506" y="352"/>
                </a:cubicBezTo>
                <a:cubicBezTo>
                  <a:pt x="506" y="358"/>
                  <a:pt x="506" y="358"/>
                  <a:pt x="506" y="358"/>
                </a:cubicBezTo>
                <a:cubicBezTo>
                  <a:pt x="506" y="358"/>
                  <a:pt x="506" y="358"/>
                  <a:pt x="506" y="365"/>
                </a:cubicBezTo>
                <a:cubicBezTo>
                  <a:pt x="506" y="426"/>
                  <a:pt x="506" y="426"/>
                  <a:pt x="506" y="426"/>
                </a:cubicBezTo>
                <a:cubicBezTo>
                  <a:pt x="506" y="493"/>
                  <a:pt x="506" y="493"/>
                  <a:pt x="506" y="493"/>
                </a:cubicBezTo>
                <a:cubicBezTo>
                  <a:pt x="506" y="554"/>
                  <a:pt x="506" y="554"/>
                  <a:pt x="506" y="554"/>
                </a:cubicBezTo>
                <a:cubicBezTo>
                  <a:pt x="506" y="561"/>
                  <a:pt x="506" y="561"/>
                  <a:pt x="506" y="561"/>
                </a:cubicBezTo>
                <a:cubicBezTo>
                  <a:pt x="506" y="622"/>
                  <a:pt x="506" y="622"/>
                  <a:pt x="506" y="622"/>
                </a:cubicBezTo>
                <a:lnTo>
                  <a:pt x="506" y="629"/>
                </a:lnTo>
                <a:cubicBezTo>
                  <a:pt x="506" y="689"/>
                  <a:pt x="506" y="689"/>
                  <a:pt x="506" y="689"/>
                </a:cubicBezTo>
                <a:cubicBezTo>
                  <a:pt x="506" y="757"/>
                  <a:pt x="506" y="757"/>
                  <a:pt x="506" y="757"/>
                </a:cubicBezTo>
                <a:cubicBezTo>
                  <a:pt x="506" y="818"/>
                  <a:pt x="506" y="818"/>
                  <a:pt x="506" y="818"/>
                </a:cubicBezTo>
                <a:cubicBezTo>
                  <a:pt x="506" y="824"/>
                  <a:pt x="506" y="824"/>
                  <a:pt x="506" y="824"/>
                </a:cubicBezTo>
                <a:cubicBezTo>
                  <a:pt x="506" y="885"/>
                  <a:pt x="506" y="885"/>
                  <a:pt x="506" y="885"/>
                </a:cubicBezTo>
                <a:lnTo>
                  <a:pt x="506" y="892"/>
                </a:lnTo>
                <a:cubicBezTo>
                  <a:pt x="506" y="953"/>
                  <a:pt x="506" y="953"/>
                  <a:pt x="506" y="953"/>
                </a:cubicBezTo>
                <a:cubicBezTo>
                  <a:pt x="506" y="1020"/>
                  <a:pt x="506" y="1020"/>
                  <a:pt x="506" y="1020"/>
                </a:cubicBezTo>
                <a:cubicBezTo>
                  <a:pt x="506" y="1081"/>
                  <a:pt x="506" y="1081"/>
                  <a:pt x="506" y="1081"/>
                </a:cubicBezTo>
                <a:cubicBezTo>
                  <a:pt x="506" y="1088"/>
                  <a:pt x="506" y="1088"/>
                  <a:pt x="506" y="1088"/>
                </a:cubicBezTo>
                <a:cubicBezTo>
                  <a:pt x="506" y="1148"/>
                  <a:pt x="506" y="1148"/>
                  <a:pt x="506" y="1148"/>
                </a:cubicBezTo>
                <a:lnTo>
                  <a:pt x="506" y="1155"/>
                </a:lnTo>
                <a:cubicBezTo>
                  <a:pt x="506" y="1216"/>
                  <a:pt x="506" y="1216"/>
                  <a:pt x="506" y="1216"/>
                </a:cubicBezTo>
                <a:cubicBezTo>
                  <a:pt x="506" y="1283"/>
                  <a:pt x="506" y="1283"/>
                  <a:pt x="506" y="1283"/>
                </a:cubicBezTo>
                <a:cubicBezTo>
                  <a:pt x="506" y="1344"/>
                  <a:pt x="506" y="1344"/>
                  <a:pt x="506" y="1344"/>
                </a:cubicBezTo>
                <a:cubicBezTo>
                  <a:pt x="506" y="1351"/>
                  <a:pt x="506" y="1351"/>
                  <a:pt x="506" y="1351"/>
                </a:cubicBezTo>
                <a:cubicBezTo>
                  <a:pt x="506" y="1412"/>
                  <a:pt x="506" y="1412"/>
                  <a:pt x="506" y="1412"/>
                </a:cubicBezTo>
                <a:cubicBezTo>
                  <a:pt x="506" y="1412"/>
                  <a:pt x="506" y="1412"/>
                  <a:pt x="506" y="1419"/>
                </a:cubicBezTo>
                <a:cubicBezTo>
                  <a:pt x="506" y="1479"/>
                  <a:pt x="506" y="1479"/>
                  <a:pt x="506" y="1479"/>
                </a:cubicBezTo>
                <a:cubicBezTo>
                  <a:pt x="506" y="1547"/>
                  <a:pt x="506" y="1547"/>
                  <a:pt x="506" y="1547"/>
                </a:cubicBezTo>
                <a:cubicBezTo>
                  <a:pt x="506" y="1608"/>
                  <a:pt x="506" y="1608"/>
                  <a:pt x="506" y="1608"/>
                </a:cubicBezTo>
                <a:cubicBezTo>
                  <a:pt x="506" y="1614"/>
                  <a:pt x="506" y="1614"/>
                  <a:pt x="506" y="1614"/>
                </a:cubicBezTo>
                <a:cubicBezTo>
                  <a:pt x="506" y="1675"/>
                  <a:pt x="506" y="1675"/>
                  <a:pt x="506" y="1675"/>
                </a:cubicBezTo>
                <a:cubicBezTo>
                  <a:pt x="506" y="1675"/>
                  <a:pt x="506" y="1675"/>
                  <a:pt x="506" y="1682"/>
                </a:cubicBezTo>
                <a:cubicBezTo>
                  <a:pt x="506" y="1743"/>
                  <a:pt x="506" y="1743"/>
                  <a:pt x="506" y="1743"/>
                </a:cubicBezTo>
                <a:cubicBezTo>
                  <a:pt x="506" y="1810"/>
                  <a:pt x="506" y="1810"/>
                  <a:pt x="506" y="1810"/>
                </a:cubicBezTo>
                <a:cubicBezTo>
                  <a:pt x="506" y="1871"/>
                  <a:pt x="506" y="1871"/>
                  <a:pt x="506" y="1871"/>
                </a:cubicBezTo>
                <a:cubicBezTo>
                  <a:pt x="506" y="1878"/>
                  <a:pt x="506" y="1878"/>
                  <a:pt x="506" y="1878"/>
                </a:cubicBezTo>
                <a:cubicBezTo>
                  <a:pt x="506" y="1938"/>
                  <a:pt x="506" y="1938"/>
                  <a:pt x="506" y="1938"/>
                </a:cubicBezTo>
                <a:cubicBezTo>
                  <a:pt x="506" y="1938"/>
                  <a:pt x="506" y="1938"/>
                  <a:pt x="506" y="1945"/>
                </a:cubicBezTo>
                <a:cubicBezTo>
                  <a:pt x="506" y="2006"/>
                  <a:pt x="506" y="2006"/>
                  <a:pt x="506" y="2006"/>
                </a:cubicBezTo>
                <a:cubicBezTo>
                  <a:pt x="506" y="2073"/>
                  <a:pt x="506" y="2073"/>
                  <a:pt x="506" y="2073"/>
                </a:cubicBezTo>
                <a:cubicBezTo>
                  <a:pt x="506" y="2134"/>
                  <a:pt x="506" y="2134"/>
                  <a:pt x="506" y="2134"/>
                </a:cubicBezTo>
                <a:cubicBezTo>
                  <a:pt x="506" y="2141"/>
                  <a:pt x="506" y="2141"/>
                  <a:pt x="506" y="2141"/>
                </a:cubicBezTo>
                <a:cubicBezTo>
                  <a:pt x="506" y="2202"/>
                  <a:pt x="506" y="2202"/>
                  <a:pt x="506" y="2202"/>
                </a:cubicBezTo>
                <a:cubicBezTo>
                  <a:pt x="506" y="2209"/>
                  <a:pt x="506" y="2209"/>
                  <a:pt x="506" y="2209"/>
                </a:cubicBezTo>
                <a:cubicBezTo>
                  <a:pt x="506" y="2215"/>
                  <a:pt x="499" y="2215"/>
                  <a:pt x="493" y="2215"/>
                </a:cubicBezTo>
                <a:cubicBezTo>
                  <a:pt x="466" y="2202"/>
                  <a:pt x="466" y="2202"/>
                  <a:pt x="466" y="2202"/>
                </a:cubicBezTo>
                <a:cubicBezTo>
                  <a:pt x="466" y="2175"/>
                  <a:pt x="466" y="2175"/>
                  <a:pt x="466" y="2175"/>
                </a:cubicBezTo>
                <a:cubicBezTo>
                  <a:pt x="486" y="2182"/>
                  <a:pt x="486" y="2182"/>
                  <a:pt x="486" y="2182"/>
                </a:cubicBezTo>
                <a:cubicBezTo>
                  <a:pt x="486" y="2161"/>
                  <a:pt x="486" y="2161"/>
                  <a:pt x="486" y="2161"/>
                </a:cubicBezTo>
                <a:cubicBezTo>
                  <a:pt x="466" y="2168"/>
                  <a:pt x="466" y="2168"/>
                  <a:pt x="466" y="2168"/>
                </a:cubicBezTo>
                <a:cubicBezTo>
                  <a:pt x="466" y="2141"/>
                  <a:pt x="466" y="2141"/>
                  <a:pt x="466" y="2141"/>
                </a:cubicBezTo>
                <a:cubicBezTo>
                  <a:pt x="479" y="2141"/>
                  <a:pt x="479" y="2141"/>
                  <a:pt x="479" y="2141"/>
                </a:cubicBezTo>
                <a:cubicBezTo>
                  <a:pt x="466" y="2134"/>
                  <a:pt x="466" y="2134"/>
                  <a:pt x="466" y="2134"/>
                </a:cubicBezTo>
                <a:cubicBezTo>
                  <a:pt x="466" y="2107"/>
                  <a:pt x="466" y="2107"/>
                  <a:pt x="466" y="2107"/>
                </a:cubicBezTo>
                <a:cubicBezTo>
                  <a:pt x="486" y="2121"/>
                  <a:pt x="486" y="2121"/>
                  <a:pt x="486" y="2121"/>
                </a:cubicBezTo>
                <a:cubicBezTo>
                  <a:pt x="486" y="2094"/>
                  <a:pt x="486" y="2094"/>
                  <a:pt x="486" y="2094"/>
                </a:cubicBezTo>
                <a:cubicBezTo>
                  <a:pt x="466" y="2107"/>
                  <a:pt x="466" y="2107"/>
                  <a:pt x="466" y="2107"/>
                </a:cubicBezTo>
                <a:cubicBezTo>
                  <a:pt x="466" y="2080"/>
                  <a:pt x="466" y="2080"/>
                  <a:pt x="466" y="2080"/>
                </a:cubicBezTo>
                <a:cubicBezTo>
                  <a:pt x="479" y="2073"/>
                  <a:pt x="479" y="2073"/>
                  <a:pt x="479" y="2073"/>
                </a:cubicBezTo>
                <a:cubicBezTo>
                  <a:pt x="466" y="2067"/>
                  <a:pt x="466" y="2067"/>
                  <a:pt x="466" y="2067"/>
                </a:cubicBezTo>
                <a:cubicBezTo>
                  <a:pt x="466" y="2040"/>
                  <a:pt x="466" y="2040"/>
                  <a:pt x="466" y="2040"/>
                </a:cubicBezTo>
                <a:cubicBezTo>
                  <a:pt x="486" y="2053"/>
                  <a:pt x="486" y="2053"/>
                  <a:pt x="486" y="2053"/>
                </a:cubicBezTo>
                <a:cubicBezTo>
                  <a:pt x="486" y="2026"/>
                  <a:pt x="486" y="2026"/>
                  <a:pt x="486" y="2026"/>
                </a:cubicBezTo>
                <a:cubicBezTo>
                  <a:pt x="466" y="2040"/>
                  <a:pt x="466" y="2040"/>
                  <a:pt x="466" y="2040"/>
                </a:cubicBezTo>
                <a:cubicBezTo>
                  <a:pt x="466" y="2013"/>
                  <a:pt x="466" y="2013"/>
                  <a:pt x="466" y="2013"/>
                </a:cubicBezTo>
                <a:cubicBezTo>
                  <a:pt x="479" y="2006"/>
                  <a:pt x="479" y="2006"/>
                  <a:pt x="479" y="2006"/>
                </a:cubicBezTo>
                <a:cubicBezTo>
                  <a:pt x="466" y="1999"/>
                  <a:pt x="466" y="1999"/>
                  <a:pt x="466" y="1999"/>
                </a:cubicBezTo>
                <a:cubicBezTo>
                  <a:pt x="466" y="1972"/>
                  <a:pt x="466" y="1972"/>
                  <a:pt x="466" y="1972"/>
                </a:cubicBezTo>
                <a:cubicBezTo>
                  <a:pt x="486" y="1986"/>
                  <a:pt x="486" y="1986"/>
                  <a:pt x="486" y="1986"/>
                </a:cubicBezTo>
                <a:cubicBezTo>
                  <a:pt x="486" y="1959"/>
                  <a:pt x="486" y="1959"/>
                  <a:pt x="486" y="1959"/>
                </a:cubicBezTo>
                <a:cubicBezTo>
                  <a:pt x="466" y="1972"/>
                  <a:pt x="466" y="1972"/>
                  <a:pt x="466" y="1972"/>
                </a:cubicBezTo>
                <a:cubicBezTo>
                  <a:pt x="466" y="1945"/>
                  <a:pt x="466" y="1945"/>
                  <a:pt x="466" y="1945"/>
                </a:cubicBezTo>
                <a:cubicBezTo>
                  <a:pt x="479" y="1938"/>
                  <a:pt x="479" y="1938"/>
                  <a:pt x="479" y="1938"/>
                </a:cubicBezTo>
                <a:cubicBezTo>
                  <a:pt x="466" y="1938"/>
                  <a:pt x="466" y="1938"/>
                  <a:pt x="466" y="1938"/>
                </a:cubicBezTo>
                <a:cubicBezTo>
                  <a:pt x="466" y="1911"/>
                  <a:pt x="466" y="1911"/>
                  <a:pt x="466" y="1911"/>
                </a:cubicBezTo>
                <a:cubicBezTo>
                  <a:pt x="486" y="1918"/>
                  <a:pt x="486" y="1918"/>
                  <a:pt x="486" y="1918"/>
                </a:cubicBezTo>
                <a:cubicBezTo>
                  <a:pt x="486" y="1898"/>
                  <a:pt x="486" y="1898"/>
                  <a:pt x="486" y="1898"/>
                </a:cubicBezTo>
                <a:cubicBezTo>
                  <a:pt x="466" y="1905"/>
                  <a:pt x="466" y="1905"/>
                  <a:pt x="466" y="1905"/>
                </a:cubicBezTo>
                <a:cubicBezTo>
                  <a:pt x="466" y="1878"/>
                  <a:pt x="466" y="1878"/>
                  <a:pt x="466" y="1878"/>
                </a:cubicBezTo>
                <a:cubicBezTo>
                  <a:pt x="479" y="1878"/>
                  <a:pt x="479" y="1878"/>
                  <a:pt x="479" y="1878"/>
                </a:cubicBezTo>
                <a:cubicBezTo>
                  <a:pt x="466" y="1871"/>
                  <a:pt x="466" y="1871"/>
                  <a:pt x="466" y="1871"/>
                </a:cubicBezTo>
                <a:cubicBezTo>
                  <a:pt x="466" y="1844"/>
                  <a:pt x="466" y="1844"/>
                  <a:pt x="466" y="1844"/>
                </a:cubicBezTo>
                <a:cubicBezTo>
                  <a:pt x="486" y="1857"/>
                  <a:pt x="486" y="1857"/>
                  <a:pt x="486" y="1857"/>
                </a:cubicBezTo>
                <a:cubicBezTo>
                  <a:pt x="486" y="1830"/>
                  <a:pt x="486" y="1830"/>
                  <a:pt x="486" y="1830"/>
                </a:cubicBezTo>
                <a:cubicBezTo>
                  <a:pt x="466" y="1844"/>
                  <a:pt x="466" y="1844"/>
                  <a:pt x="466" y="1844"/>
                </a:cubicBezTo>
                <a:cubicBezTo>
                  <a:pt x="466" y="1817"/>
                  <a:pt x="466" y="1817"/>
                  <a:pt x="466" y="1817"/>
                </a:cubicBezTo>
                <a:cubicBezTo>
                  <a:pt x="479" y="1810"/>
                  <a:pt x="479" y="1810"/>
                  <a:pt x="479" y="1810"/>
                </a:cubicBezTo>
                <a:cubicBezTo>
                  <a:pt x="466" y="1803"/>
                  <a:pt x="466" y="1803"/>
                  <a:pt x="466" y="1803"/>
                </a:cubicBezTo>
                <a:cubicBezTo>
                  <a:pt x="466" y="1776"/>
                  <a:pt x="466" y="1776"/>
                  <a:pt x="466" y="1776"/>
                </a:cubicBezTo>
                <a:cubicBezTo>
                  <a:pt x="486" y="1790"/>
                  <a:pt x="486" y="1790"/>
                  <a:pt x="486" y="1790"/>
                </a:cubicBezTo>
                <a:cubicBezTo>
                  <a:pt x="486" y="1763"/>
                  <a:pt x="486" y="1763"/>
                  <a:pt x="486" y="1763"/>
                </a:cubicBezTo>
                <a:cubicBezTo>
                  <a:pt x="466" y="1776"/>
                  <a:pt x="466" y="1776"/>
                  <a:pt x="466" y="1776"/>
                </a:cubicBezTo>
                <a:cubicBezTo>
                  <a:pt x="466" y="1749"/>
                  <a:pt x="466" y="1749"/>
                  <a:pt x="466" y="1749"/>
                </a:cubicBezTo>
                <a:cubicBezTo>
                  <a:pt x="479" y="1743"/>
                  <a:pt x="479" y="1743"/>
                  <a:pt x="479" y="1743"/>
                </a:cubicBezTo>
                <a:cubicBezTo>
                  <a:pt x="466" y="1736"/>
                  <a:pt x="466" y="1736"/>
                  <a:pt x="466" y="1736"/>
                </a:cubicBezTo>
                <a:cubicBezTo>
                  <a:pt x="466" y="1709"/>
                  <a:pt x="466" y="1709"/>
                  <a:pt x="466" y="1709"/>
                </a:cubicBezTo>
                <a:cubicBezTo>
                  <a:pt x="486" y="1722"/>
                  <a:pt x="486" y="1722"/>
                  <a:pt x="486" y="1722"/>
                </a:cubicBezTo>
                <a:cubicBezTo>
                  <a:pt x="486" y="1695"/>
                  <a:pt x="486" y="1695"/>
                  <a:pt x="486" y="1695"/>
                </a:cubicBezTo>
                <a:cubicBezTo>
                  <a:pt x="466" y="1709"/>
                  <a:pt x="466" y="1709"/>
                  <a:pt x="466" y="1709"/>
                </a:cubicBezTo>
                <a:cubicBezTo>
                  <a:pt x="466" y="1682"/>
                  <a:pt x="466" y="1682"/>
                  <a:pt x="466" y="1682"/>
                </a:cubicBezTo>
                <a:cubicBezTo>
                  <a:pt x="479" y="1675"/>
                  <a:pt x="479" y="1675"/>
                  <a:pt x="479" y="1675"/>
                </a:cubicBezTo>
                <a:cubicBezTo>
                  <a:pt x="466" y="1675"/>
                  <a:pt x="466" y="1675"/>
                  <a:pt x="466" y="1675"/>
                </a:cubicBezTo>
                <a:cubicBezTo>
                  <a:pt x="466" y="1648"/>
                  <a:pt x="466" y="1648"/>
                  <a:pt x="466" y="1648"/>
                </a:cubicBezTo>
                <a:cubicBezTo>
                  <a:pt x="486" y="1655"/>
                  <a:pt x="486" y="1655"/>
                  <a:pt x="486" y="1655"/>
                </a:cubicBezTo>
                <a:cubicBezTo>
                  <a:pt x="486" y="1635"/>
                  <a:pt x="486" y="1635"/>
                  <a:pt x="486" y="1635"/>
                </a:cubicBezTo>
                <a:cubicBezTo>
                  <a:pt x="466" y="1641"/>
                  <a:pt x="466" y="1641"/>
                  <a:pt x="466" y="1641"/>
                </a:cubicBezTo>
                <a:cubicBezTo>
                  <a:pt x="466" y="1614"/>
                  <a:pt x="466" y="1614"/>
                  <a:pt x="466" y="1614"/>
                </a:cubicBezTo>
                <a:cubicBezTo>
                  <a:pt x="479" y="1614"/>
                  <a:pt x="479" y="1614"/>
                  <a:pt x="479" y="1614"/>
                </a:cubicBezTo>
                <a:cubicBezTo>
                  <a:pt x="466" y="1608"/>
                  <a:pt x="466" y="1608"/>
                  <a:pt x="466" y="1608"/>
                </a:cubicBezTo>
                <a:cubicBezTo>
                  <a:pt x="466" y="1581"/>
                  <a:pt x="466" y="1581"/>
                  <a:pt x="466" y="1581"/>
                </a:cubicBezTo>
                <a:cubicBezTo>
                  <a:pt x="486" y="1594"/>
                  <a:pt x="486" y="1594"/>
                  <a:pt x="486" y="1594"/>
                </a:cubicBezTo>
                <a:cubicBezTo>
                  <a:pt x="486" y="1567"/>
                  <a:pt x="486" y="1567"/>
                  <a:pt x="486" y="1567"/>
                </a:cubicBezTo>
                <a:cubicBezTo>
                  <a:pt x="466" y="1581"/>
                  <a:pt x="466" y="1581"/>
                  <a:pt x="466" y="1581"/>
                </a:cubicBezTo>
                <a:cubicBezTo>
                  <a:pt x="466" y="1554"/>
                  <a:pt x="466" y="1554"/>
                  <a:pt x="466" y="1554"/>
                </a:cubicBezTo>
                <a:cubicBezTo>
                  <a:pt x="479" y="1547"/>
                  <a:pt x="479" y="1547"/>
                  <a:pt x="479" y="1547"/>
                </a:cubicBezTo>
                <a:cubicBezTo>
                  <a:pt x="466" y="1540"/>
                  <a:pt x="466" y="1540"/>
                  <a:pt x="466" y="1540"/>
                </a:cubicBezTo>
                <a:cubicBezTo>
                  <a:pt x="466" y="1513"/>
                  <a:pt x="466" y="1513"/>
                  <a:pt x="466" y="1513"/>
                </a:cubicBezTo>
                <a:cubicBezTo>
                  <a:pt x="486" y="1527"/>
                  <a:pt x="486" y="1527"/>
                  <a:pt x="486" y="1527"/>
                </a:cubicBezTo>
                <a:cubicBezTo>
                  <a:pt x="486" y="1500"/>
                  <a:pt x="486" y="1500"/>
                  <a:pt x="486" y="1500"/>
                </a:cubicBezTo>
                <a:cubicBezTo>
                  <a:pt x="466" y="1513"/>
                  <a:pt x="466" y="1513"/>
                  <a:pt x="466" y="1513"/>
                </a:cubicBezTo>
                <a:cubicBezTo>
                  <a:pt x="466" y="1486"/>
                  <a:pt x="466" y="1486"/>
                  <a:pt x="466" y="1486"/>
                </a:cubicBezTo>
                <a:cubicBezTo>
                  <a:pt x="479" y="1479"/>
                  <a:pt x="479" y="1479"/>
                  <a:pt x="479" y="1479"/>
                </a:cubicBezTo>
                <a:cubicBezTo>
                  <a:pt x="466" y="1473"/>
                  <a:pt x="466" y="1473"/>
                  <a:pt x="466" y="1473"/>
                </a:cubicBezTo>
                <a:cubicBezTo>
                  <a:pt x="466" y="1446"/>
                  <a:pt x="466" y="1446"/>
                  <a:pt x="466" y="1446"/>
                </a:cubicBezTo>
                <a:cubicBezTo>
                  <a:pt x="486" y="1459"/>
                  <a:pt x="486" y="1459"/>
                  <a:pt x="486" y="1459"/>
                </a:cubicBezTo>
                <a:cubicBezTo>
                  <a:pt x="486" y="1439"/>
                  <a:pt x="486" y="1439"/>
                  <a:pt x="486" y="1439"/>
                </a:cubicBezTo>
                <a:cubicBezTo>
                  <a:pt x="466" y="1446"/>
                  <a:pt x="466" y="1446"/>
                  <a:pt x="466" y="1446"/>
                </a:cubicBezTo>
                <a:cubicBezTo>
                  <a:pt x="466" y="1419"/>
                  <a:pt x="466" y="1419"/>
                  <a:pt x="466" y="1419"/>
                </a:cubicBezTo>
                <a:cubicBezTo>
                  <a:pt x="479" y="1412"/>
                  <a:pt x="479" y="1412"/>
                  <a:pt x="479" y="1412"/>
                </a:cubicBezTo>
                <a:cubicBezTo>
                  <a:pt x="466" y="1412"/>
                  <a:pt x="466" y="1412"/>
                  <a:pt x="466" y="1412"/>
                </a:cubicBezTo>
                <a:cubicBezTo>
                  <a:pt x="466" y="1385"/>
                  <a:pt x="466" y="1385"/>
                  <a:pt x="466" y="1385"/>
                </a:cubicBezTo>
                <a:cubicBezTo>
                  <a:pt x="486" y="1392"/>
                  <a:pt x="486" y="1392"/>
                  <a:pt x="486" y="1392"/>
                </a:cubicBezTo>
                <a:cubicBezTo>
                  <a:pt x="486" y="1371"/>
                  <a:pt x="486" y="1371"/>
                  <a:pt x="486" y="1371"/>
                </a:cubicBezTo>
                <a:cubicBezTo>
                  <a:pt x="466" y="1378"/>
                  <a:pt x="466" y="1378"/>
                  <a:pt x="466" y="1378"/>
                </a:cubicBezTo>
                <a:cubicBezTo>
                  <a:pt x="466" y="1351"/>
                  <a:pt x="466" y="1351"/>
                  <a:pt x="466" y="1351"/>
                </a:cubicBezTo>
                <a:cubicBezTo>
                  <a:pt x="479" y="1351"/>
                  <a:pt x="479" y="1351"/>
                  <a:pt x="479" y="1351"/>
                </a:cubicBezTo>
                <a:cubicBezTo>
                  <a:pt x="466" y="1344"/>
                  <a:pt x="466" y="1344"/>
                  <a:pt x="466" y="1344"/>
                </a:cubicBezTo>
                <a:cubicBezTo>
                  <a:pt x="466" y="1317"/>
                  <a:pt x="466" y="1317"/>
                  <a:pt x="466" y="1317"/>
                </a:cubicBezTo>
                <a:cubicBezTo>
                  <a:pt x="486" y="1331"/>
                  <a:pt x="486" y="1331"/>
                  <a:pt x="486" y="1331"/>
                </a:cubicBezTo>
                <a:cubicBezTo>
                  <a:pt x="486" y="1304"/>
                  <a:pt x="486" y="1304"/>
                  <a:pt x="486" y="1304"/>
                </a:cubicBezTo>
                <a:cubicBezTo>
                  <a:pt x="466" y="1317"/>
                  <a:pt x="466" y="1317"/>
                  <a:pt x="466" y="1317"/>
                </a:cubicBezTo>
                <a:cubicBezTo>
                  <a:pt x="466" y="1290"/>
                  <a:pt x="466" y="1290"/>
                  <a:pt x="466" y="1290"/>
                </a:cubicBezTo>
                <a:cubicBezTo>
                  <a:pt x="479" y="1283"/>
                  <a:pt x="479" y="1283"/>
                  <a:pt x="479" y="1283"/>
                </a:cubicBezTo>
                <a:cubicBezTo>
                  <a:pt x="466" y="1277"/>
                  <a:pt x="466" y="1277"/>
                  <a:pt x="466" y="1277"/>
                </a:cubicBezTo>
                <a:cubicBezTo>
                  <a:pt x="466" y="1250"/>
                  <a:pt x="466" y="1250"/>
                  <a:pt x="466" y="1250"/>
                </a:cubicBezTo>
                <a:cubicBezTo>
                  <a:pt x="486" y="1263"/>
                  <a:pt x="486" y="1263"/>
                  <a:pt x="486" y="1263"/>
                </a:cubicBezTo>
                <a:cubicBezTo>
                  <a:pt x="486" y="1236"/>
                  <a:pt x="486" y="1236"/>
                  <a:pt x="486" y="1236"/>
                </a:cubicBezTo>
                <a:cubicBezTo>
                  <a:pt x="466" y="1250"/>
                  <a:pt x="466" y="1250"/>
                  <a:pt x="466" y="1250"/>
                </a:cubicBezTo>
                <a:cubicBezTo>
                  <a:pt x="466" y="1223"/>
                  <a:pt x="466" y="1223"/>
                  <a:pt x="466" y="1223"/>
                </a:cubicBezTo>
                <a:cubicBezTo>
                  <a:pt x="479" y="1216"/>
                  <a:pt x="479" y="1216"/>
                  <a:pt x="479" y="1216"/>
                </a:cubicBezTo>
                <a:cubicBezTo>
                  <a:pt x="466" y="1209"/>
                  <a:pt x="466" y="1209"/>
                  <a:pt x="466" y="1209"/>
                </a:cubicBezTo>
                <a:cubicBezTo>
                  <a:pt x="466" y="1182"/>
                  <a:pt x="466" y="1182"/>
                  <a:pt x="466" y="1182"/>
                </a:cubicBezTo>
                <a:cubicBezTo>
                  <a:pt x="486" y="1196"/>
                  <a:pt x="486" y="1196"/>
                  <a:pt x="486" y="1196"/>
                </a:cubicBezTo>
                <a:cubicBezTo>
                  <a:pt x="486" y="1175"/>
                  <a:pt x="486" y="1175"/>
                  <a:pt x="486" y="1175"/>
                </a:cubicBezTo>
                <a:cubicBezTo>
                  <a:pt x="466" y="1182"/>
                  <a:pt x="466" y="1182"/>
                  <a:pt x="466" y="1182"/>
                </a:cubicBezTo>
                <a:cubicBezTo>
                  <a:pt x="466" y="1155"/>
                  <a:pt x="466" y="1155"/>
                  <a:pt x="466" y="1155"/>
                </a:cubicBezTo>
                <a:cubicBezTo>
                  <a:pt x="479" y="1148"/>
                  <a:pt x="479" y="1148"/>
                  <a:pt x="479" y="1148"/>
                </a:cubicBezTo>
                <a:cubicBezTo>
                  <a:pt x="466" y="1148"/>
                  <a:pt x="466" y="1148"/>
                  <a:pt x="466" y="1148"/>
                </a:cubicBezTo>
                <a:cubicBezTo>
                  <a:pt x="466" y="1121"/>
                  <a:pt x="466" y="1121"/>
                  <a:pt x="466" y="1121"/>
                </a:cubicBezTo>
                <a:cubicBezTo>
                  <a:pt x="486" y="1128"/>
                  <a:pt x="486" y="1128"/>
                  <a:pt x="486" y="1128"/>
                </a:cubicBezTo>
                <a:cubicBezTo>
                  <a:pt x="486" y="1108"/>
                  <a:pt x="486" y="1108"/>
                  <a:pt x="486" y="1108"/>
                </a:cubicBezTo>
                <a:cubicBezTo>
                  <a:pt x="466" y="1115"/>
                  <a:pt x="466" y="1115"/>
                  <a:pt x="466" y="1115"/>
                </a:cubicBezTo>
                <a:cubicBezTo>
                  <a:pt x="466" y="1088"/>
                  <a:pt x="466" y="1088"/>
                  <a:pt x="466" y="1088"/>
                </a:cubicBezTo>
                <a:cubicBezTo>
                  <a:pt x="479" y="1088"/>
                  <a:pt x="479" y="1088"/>
                  <a:pt x="479" y="1088"/>
                </a:cubicBezTo>
                <a:cubicBezTo>
                  <a:pt x="466" y="1081"/>
                  <a:pt x="466" y="1081"/>
                  <a:pt x="466" y="1081"/>
                </a:cubicBezTo>
                <a:cubicBezTo>
                  <a:pt x="466" y="1054"/>
                  <a:pt x="466" y="1054"/>
                  <a:pt x="466" y="1054"/>
                </a:cubicBezTo>
                <a:cubicBezTo>
                  <a:pt x="486" y="1067"/>
                  <a:pt x="486" y="1067"/>
                  <a:pt x="486" y="1067"/>
                </a:cubicBezTo>
                <a:cubicBezTo>
                  <a:pt x="486" y="1040"/>
                  <a:pt x="486" y="1040"/>
                  <a:pt x="486" y="1040"/>
                </a:cubicBezTo>
                <a:cubicBezTo>
                  <a:pt x="466" y="1054"/>
                  <a:pt x="466" y="1054"/>
                  <a:pt x="466" y="1054"/>
                </a:cubicBezTo>
                <a:cubicBezTo>
                  <a:pt x="466" y="1027"/>
                  <a:pt x="466" y="1027"/>
                  <a:pt x="466" y="1027"/>
                </a:cubicBezTo>
                <a:cubicBezTo>
                  <a:pt x="479" y="1020"/>
                  <a:pt x="479" y="1020"/>
                  <a:pt x="479" y="1020"/>
                </a:cubicBezTo>
                <a:cubicBezTo>
                  <a:pt x="466" y="1013"/>
                  <a:pt x="466" y="1013"/>
                  <a:pt x="466" y="1013"/>
                </a:cubicBezTo>
                <a:cubicBezTo>
                  <a:pt x="466" y="986"/>
                  <a:pt x="466" y="986"/>
                  <a:pt x="466" y="986"/>
                </a:cubicBezTo>
                <a:cubicBezTo>
                  <a:pt x="486" y="1000"/>
                  <a:pt x="486" y="1000"/>
                  <a:pt x="486" y="1000"/>
                </a:cubicBezTo>
                <a:cubicBezTo>
                  <a:pt x="486" y="973"/>
                  <a:pt x="486" y="973"/>
                  <a:pt x="486" y="973"/>
                </a:cubicBezTo>
                <a:cubicBezTo>
                  <a:pt x="466" y="986"/>
                  <a:pt x="466" y="986"/>
                  <a:pt x="466" y="986"/>
                </a:cubicBezTo>
                <a:cubicBezTo>
                  <a:pt x="466" y="959"/>
                  <a:pt x="466" y="959"/>
                  <a:pt x="466" y="959"/>
                </a:cubicBezTo>
                <a:cubicBezTo>
                  <a:pt x="479" y="953"/>
                  <a:pt x="479" y="953"/>
                  <a:pt x="479" y="953"/>
                </a:cubicBezTo>
                <a:cubicBezTo>
                  <a:pt x="466" y="946"/>
                  <a:pt x="466" y="946"/>
                  <a:pt x="466" y="946"/>
                </a:cubicBezTo>
                <a:cubicBezTo>
                  <a:pt x="466" y="919"/>
                  <a:pt x="466" y="919"/>
                  <a:pt x="466" y="919"/>
                </a:cubicBezTo>
                <a:cubicBezTo>
                  <a:pt x="486" y="932"/>
                  <a:pt x="486" y="932"/>
                  <a:pt x="486" y="932"/>
                </a:cubicBezTo>
                <a:cubicBezTo>
                  <a:pt x="486" y="912"/>
                  <a:pt x="486" y="912"/>
                  <a:pt x="486" y="912"/>
                </a:cubicBezTo>
                <a:cubicBezTo>
                  <a:pt x="466" y="919"/>
                  <a:pt x="466" y="919"/>
                  <a:pt x="466" y="919"/>
                </a:cubicBezTo>
                <a:cubicBezTo>
                  <a:pt x="466" y="892"/>
                  <a:pt x="466" y="892"/>
                  <a:pt x="466" y="892"/>
                </a:cubicBezTo>
                <a:cubicBezTo>
                  <a:pt x="479" y="885"/>
                  <a:pt x="479" y="885"/>
                  <a:pt x="479" y="885"/>
                </a:cubicBezTo>
                <a:cubicBezTo>
                  <a:pt x="466" y="885"/>
                  <a:pt x="466" y="885"/>
                  <a:pt x="466" y="885"/>
                </a:cubicBezTo>
                <a:cubicBezTo>
                  <a:pt x="466" y="858"/>
                  <a:pt x="466" y="858"/>
                  <a:pt x="466" y="858"/>
                </a:cubicBezTo>
                <a:cubicBezTo>
                  <a:pt x="486" y="865"/>
                  <a:pt x="486" y="865"/>
                  <a:pt x="486" y="865"/>
                </a:cubicBezTo>
                <a:cubicBezTo>
                  <a:pt x="486" y="845"/>
                  <a:pt x="486" y="845"/>
                  <a:pt x="486" y="845"/>
                </a:cubicBezTo>
                <a:cubicBezTo>
                  <a:pt x="466" y="851"/>
                  <a:pt x="466" y="851"/>
                  <a:pt x="466" y="851"/>
                </a:cubicBezTo>
                <a:cubicBezTo>
                  <a:pt x="466" y="824"/>
                  <a:pt x="466" y="824"/>
                  <a:pt x="466" y="824"/>
                </a:cubicBezTo>
                <a:cubicBezTo>
                  <a:pt x="479" y="824"/>
                  <a:pt x="479" y="824"/>
                  <a:pt x="479" y="824"/>
                </a:cubicBezTo>
                <a:cubicBezTo>
                  <a:pt x="466" y="818"/>
                  <a:pt x="466" y="818"/>
                  <a:pt x="466" y="818"/>
                </a:cubicBezTo>
                <a:cubicBezTo>
                  <a:pt x="466" y="791"/>
                  <a:pt x="466" y="791"/>
                  <a:pt x="466" y="791"/>
                </a:cubicBezTo>
                <a:cubicBezTo>
                  <a:pt x="486" y="804"/>
                  <a:pt x="486" y="804"/>
                  <a:pt x="486" y="804"/>
                </a:cubicBezTo>
                <a:cubicBezTo>
                  <a:pt x="486" y="777"/>
                  <a:pt x="486" y="777"/>
                  <a:pt x="486" y="777"/>
                </a:cubicBezTo>
                <a:cubicBezTo>
                  <a:pt x="466" y="791"/>
                  <a:pt x="466" y="791"/>
                  <a:pt x="466" y="791"/>
                </a:cubicBezTo>
                <a:cubicBezTo>
                  <a:pt x="466" y="764"/>
                  <a:pt x="466" y="764"/>
                  <a:pt x="466" y="764"/>
                </a:cubicBezTo>
                <a:cubicBezTo>
                  <a:pt x="479" y="757"/>
                  <a:pt x="479" y="757"/>
                  <a:pt x="479" y="757"/>
                </a:cubicBezTo>
                <a:cubicBezTo>
                  <a:pt x="466" y="750"/>
                  <a:pt x="466" y="750"/>
                  <a:pt x="466" y="750"/>
                </a:cubicBezTo>
                <a:cubicBezTo>
                  <a:pt x="466" y="723"/>
                  <a:pt x="466" y="723"/>
                  <a:pt x="466" y="723"/>
                </a:cubicBezTo>
                <a:cubicBezTo>
                  <a:pt x="486" y="737"/>
                  <a:pt x="486" y="737"/>
                  <a:pt x="486" y="737"/>
                </a:cubicBezTo>
                <a:cubicBezTo>
                  <a:pt x="486" y="710"/>
                  <a:pt x="486" y="710"/>
                  <a:pt x="486" y="710"/>
                </a:cubicBezTo>
                <a:cubicBezTo>
                  <a:pt x="466" y="723"/>
                  <a:pt x="466" y="723"/>
                  <a:pt x="466" y="723"/>
                </a:cubicBezTo>
                <a:cubicBezTo>
                  <a:pt x="466" y="696"/>
                  <a:pt x="466" y="696"/>
                  <a:pt x="466" y="696"/>
                </a:cubicBezTo>
                <a:cubicBezTo>
                  <a:pt x="479" y="689"/>
                  <a:pt x="479" y="689"/>
                  <a:pt x="479" y="689"/>
                </a:cubicBezTo>
                <a:cubicBezTo>
                  <a:pt x="466" y="683"/>
                  <a:pt x="466" y="683"/>
                  <a:pt x="466" y="683"/>
                </a:cubicBezTo>
                <a:cubicBezTo>
                  <a:pt x="466" y="656"/>
                  <a:pt x="466" y="656"/>
                  <a:pt x="466" y="656"/>
                </a:cubicBezTo>
                <a:cubicBezTo>
                  <a:pt x="486" y="669"/>
                  <a:pt x="486" y="669"/>
                  <a:pt x="486" y="669"/>
                </a:cubicBezTo>
                <a:cubicBezTo>
                  <a:pt x="486" y="649"/>
                  <a:pt x="486" y="649"/>
                  <a:pt x="486" y="649"/>
                </a:cubicBezTo>
                <a:cubicBezTo>
                  <a:pt x="466" y="656"/>
                  <a:pt x="466" y="656"/>
                  <a:pt x="466" y="656"/>
                </a:cubicBezTo>
                <a:cubicBezTo>
                  <a:pt x="466" y="629"/>
                  <a:pt x="466" y="629"/>
                  <a:pt x="466" y="629"/>
                </a:cubicBezTo>
                <a:cubicBezTo>
                  <a:pt x="479" y="622"/>
                  <a:pt x="479" y="622"/>
                  <a:pt x="479" y="622"/>
                </a:cubicBezTo>
                <a:cubicBezTo>
                  <a:pt x="466" y="622"/>
                  <a:pt x="466" y="622"/>
                  <a:pt x="466" y="622"/>
                </a:cubicBezTo>
                <a:cubicBezTo>
                  <a:pt x="466" y="595"/>
                  <a:pt x="466" y="595"/>
                  <a:pt x="466" y="595"/>
                </a:cubicBezTo>
                <a:cubicBezTo>
                  <a:pt x="486" y="602"/>
                  <a:pt x="486" y="602"/>
                  <a:pt x="486" y="602"/>
                </a:cubicBezTo>
                <a:cubicBezTo>
                  <a:pt x="486" y="581"/>
                  <a:pt x="486" y="581"/>
                  <a:pt x="486" y="581"/>
                </a:cubicBezTo>
                <a:cubicBezTo>
                  <a:pt x="466" y="588"/>
                  <a:pt x="466" y="588"/>
                  <a:pt x="466" y="588"/>
                </a:cubicBezTo>
                <a:cubicBezTo>
                  <a:pt x="466" y="561"/>
                  <a:pt x="466" y="561"/>
                  <a:pt x="466" y="561"/>
                </a:cubicBezTo>
                <a:cubicBezTo>
                  <a:pt x="479" y="561"/>
                  <a:pt x="479" y="561"/>
                  <a:pt x="479" y="561"/>
                </a:cubicBezTo>
                <a:cubicBezTo>
                  <a:pt x="466" y="554"/>
                  <a:pt x="466" y="554"/>
                  <a:pt x="466" y="554"/>
                </a:cubicBezTo>
                <a:cubicBezTo>
                  <a:pt x="466" y="527"/>
                  <a:pt x="466" y="527"/>
                  <a:pt x="466" y="527"/>
                </a:cubicBezTo>
                <a:cubicBezTo>
                  <a:pt x="486" y="541"/>
                  <a:pt x="486" y="541"/>
                  <a:pt x="486" y="541"/>
                </a:cubicBezTo>
                <a:cubicBezTo>
                  <a:pt x="486" y="514"/>
                  <a:pt x="486" y="514"/>
                  <a:pt x="486" y="514"/>
                </a:cubicBezTo>
                <a:cubicBezTo>
                  <a:pt x="466" y="527"/>
                  <a:pt x="466" y="527"/>
                  <a:pt x="466" y="527"/>
                </a:cubicBezTo>
                <a:cubicBezTo>
                  <a:pt x="466" y="500"/>
                  <a:pt x="466" y="500"/>
                  <a:pt x="466" y="500"/>
                </a:cubicBezTo>
                <a:cubicBezTo>
                  <a:pt x="479" y="493"/>
                  <a:pt x="479" y="493"/>
                  <a:pt x="479" y="493"/>
                </a:cubicBezTo>
                <a:cubicBezTo>
                  <a:pt x="466" y="487"/>
                  <a:pt x="466" y="487"/>
                  <a:pt x="466" y="487"/>
                </a:cubicBezTo>
                <a:cubicBezTo>
                  <a:pt x="466" y="460"/>
                  <a:pt x="466" y="460"/>
                  <a:pt x="466" y="460"/>
                </a:cubicBezTo>
                <a:cubicBezTo>
                  <a:pt x="486" y="473"/>
                  <a:pt x="486" y="473"/>
                  <a:pt x="486" y="473"/>
                </a:cubicBezTo>
                <a:cubicBezTo>
                  <a:pt x="486" y="446"/>
                  <a:pt x="486" y="446"/>
                  <a:pt x="486" y="446"/>
                </a:cubicBezTo>
                <a:cubicBezTo>
                  <a:pt x="466" y="460"/>
                  <a:pt x="466" y="460"/>
                  <a:pt x="466" y="460"/>
                </a:cubicBezTo>
                <a:cubicBezTo>
                  <a:pt x="466" y="433"/>
                  <a:pt x="466" y="433"/>
                  <a:pt x="466" y="433"/>
                </a:cubicBezTo>
                <a:cubicBezTo>
                  <a:pt x="479" y="426"/>
                  <a:pt x="479" y="426"/>
                  <a:pt x="479" y="426"/>
                </a:cubicBezTo>
                <a:cubicBezTo>
                  <a:pt x="466" y="426"/>
                  <a:pt x="466" y="426"/>
                  <a:pt x="466" y="426"/>
                </a:cubicBezTo>
                <a:cubicBezTo>
                  <a:pt x="466" y="399"/>
                  <a:pt x="466" y="399"/>
                  <a:pt x="466" y="399"/>
                </a:cubicBezTo>
                <a:cubicBezTo>
                  <a:pt x="486" y="406"/>
                  <a:pt x="486" y="406"/>
                  <a:pt x="486" y="406"/>
                </a:cubicBezTo>
                <a:cubicBezTo>
                  <a:pt x="486" y="385"/>
                  <a:pt x="486" y="385"/>
                  <a:pt x="486" y="385"/>
                </a:cubicBezTo>
                <a:cubicBezTo>
                  <a:pt x="466" y="392"/>
                  <a:pt x="466" y="392"/>
                  <a:pt x="466" y="392"/>
                </a:cubicBezTo>
                <a:cubicBezTo>
                  <a:pt x="466" y="365"/>
                  <a:pt x="466" y="365"/>
                  <a:pt x="466" y="365"/>
                </a:cubicBezTo>
                <a:cubicBezTo>
                  <a:pt x="486" y="358"/>
                  <a:pt x="486" y="358"/>
                  <a:pt x="486" y="358"/>
                </a:cubicBezTo>
                <a:cubicBezTo>
                  <a:pt x="486" y="345"/>
                  <a:pt x="486" y="345"/>
                  <a:pt x="486" y="345"/>
                </a:cubicBezTo>
                <a:cubicBezTo>
                  <a:pt x="466" y="338"/>
                  <a:pt x="466" y="338"/>
                  <a:pt x="466" y="338"/>
                </a:cubicBezTo>
                <a:cubicBezTo>
                  <a:pt x="466" y="318"/>
                  <a:pt x="466" y="318"/>
                  <a:pt x="466" y="318"/>
                </a:cubicBezTo>
                <a:cubicBezTo>
                  <a:pt x="479" y="318"/>
                  <a:pt x="479" y="318"/>
                  <a:pt x="479" y="318"/>
                </a:cubicBezTo>
                <a:cubicBezTo>
                  <a:pt x="472" y="257"/>
                  <a:pt x="472" y="257"/>
                  <a:pt x="472" y="257"/>
                </a:cubicBezTo>
                <a:cubicBezTo>
                  <a:pt x="466" y="257"/>
                  <a:pt x="466" y="257"/>
                  <a:pt x="466" y="257"/>
                </a:cubicBezTo>
                <a:lnTo>
                  <a:pt x="466" y="88"/>
                </a:lnTo>
                <a:close/>
                <a:moveTo>
                  <a:pt x="445" y="0"/>
                </a:moveTo>
                <a:lnTo>
                  <a:pt x="445" y="0"/>
                </a:lnTo>
                <a:cubicBezTo>
                  <a:pt x="452" y="0"/>
                  <a:pt x="452" y="0"/>
                  <a:pt x="452" y="0"/>
                </a:cubicBezTo>
                <a:cubicBezTo>
                  <a:pt x="459" y="0"/>
                  <a:pt x="466" y="0"/>
                  <a:pt x="466" y="7"/>
                </a:cubicBezTo>
                <a:cubicBezTo>
                  <a:pt x="466" y="81"/>
                  <a:pt x="466" y="81"/>
                  <a:pt x="466" y="81"/>
                </a:cubicBezTo>
                <a:cubicBezTo>
                  <a:pt x="466" y="88"/>
                  <a:pt x="466" y="88"/>
                  <a:pt x="466" y="88"/>
                </a:cubicBezTo>
                <a:cubicBezTo>
                  <a:pt x="466" y="257"/>
                  <a:pt x="466" y="257"/>
                  <a:pt x="466" y="257"/>
                </a:cubicBezTo>
                <a:cubicBezTo>
                  <a:pt x="459" y="257"/>
                  <a:pt x="459" y="257"/>
                  <a:pt x="459" y="257"/>
                </a:cubicBezTo>
                <a:cubicBezTo>
                  <a:pt x="459" y="318"/>
                  <a:pt x="459" y="318"/>
                  <a:pt x="459" y="318"/>
                </a:cubicBezTo>
                <a:cubicBezTo>
                  <a:pt x="466" y="318"/>
                  <a:pt x="466" y="318"/>
                  <a:pt x="466" y="318"/>
                </a:cubicBezTo>
                <a:cubicBezTo>
                  <a:pt x="466" y="338"/>
                  <a:pt x="466" y="338"/>
                  <a:pt x="466" y="338"/>
                </a:cubicBezTo>
                <a:cubicBezTo>
                  <a:pt x="445" y="338"/>
                  <a:pt x="445" y="338"/>
                  <a:pt x="445" y="338"/>
                </a:cubicBezTo>
                <a:cubicBezTo>
                  <a:pt x="445" y="230"/>
                  <a:pt x="445" y="230"/>
                  <a:pt x="445" y="230"/>
                </a:cubicBezTo>
                <a:lnTo>
                  <a:pt x="452" y="230"/>
                </a:lnTo>
                <a:cubicBezTo>
                  <a:pt x="466" y="237"/>
                  <a:pt x="466" y="237"/>
                  <a:pt x="466" y="237"/>
                </a:cubicBezTo>
                <a:cubicBezTo>
                  <a:pt x="452" y="115"/>
                  <a:pt x="452" y="115"/>
                  <a:pt x="452" y="115"/>
                </a:cubicBezTo>
                <a:cubicBezTo>
                  <a:pt x="445" y="122"/>
                  <a:pt x="445" y="122"/>
                  <a:pt x="445" y="122"/>
                </a:cubicBezTo>
                <a:cubicBezTo>
                  <a:pt x="445" y="0"/>
                  <a:pt x="445" y="0"/>
                  <a:pt x="445" y="0"/>
                </a:cubicBezTo>
                <a:close/>
                <a:moveTo>
                  <a:pt x="466" y="2202"/>
                </a:moveTo>
                <a:lnTo>
                  <a:pt x="466" y="2202"/>
                </a:lnTo>
                <a:cubicBezTo>
                  <a:pt x="445" y="2188"/>
                  <a:pt x="445" y="2188"/>
                  <a:pt x="445" y="2188"/>
                </a:cubicBezTo>
                <a:cubicBezTo>
                  <a:pt x="445" y="2155"/>
                  <a:pt x="445" y="2155"/>
                  <a:pt x="445" y="2155"/>
                </a:cubicBezTo>
                <a:cubicBezTo>
                  <a:pt x="466" y="2141"/>
                  <a:pt x="466" y="2141"/>
                  <a:pt x="466" y="2141"/>
                </a:cubicBezTo>
                <a:cubicBezTo>
                  <a:pt x="466" y="2168"/>
                  <a:pt x="466" y="2168"/>
                  <a:pt x="466" y="2168"/>
                </a:cubicBezTo>
                <a:cubicBezTo>
                  <a:pt x="466" y="2175"/>
                  <a:pt x="466" y="2175"/>
                  <a:pt x="466" y="2175"/>
                </a:cubicBezTo>
                <a:cubicBezTo>
                  <a:pt x="466" y="2202"/>
                  <a:pt x="466" y="2202"/>
                  <a:pt x="466" y="2202"/>
                </a:cubicBezTo>
                <a:close/>
                <a:moveTo>
                  <a:pt x="466" y="365"/>
                </a:moveTo>
                <a:lnTo>
                  <a:pt x="466" y="365"/>
                </a:lnTo>
                <a:cubicBezTo>
                  <a:pt x="466" y="392"/>
                  <a:pt x="466" y="392"/>
                  <a:pt x="466" y="392"/>
                </a:cubicBezTo>
                <a:cubicBezTo>
                  <a:pt x="466" y="399"/>
                  <a:pt x="466" y="399"/>
                  <a:pt x="466" y="399"/>
                </a:cubicBezTo>
                <a:cubicBezTo>
                  <a:pt x="466" y="426"/>
                  <a:pt x="466" y="426"/>
                  <a:pt x="466" y="426"/>
                </a:cubicBezTo>
                <a:cubicBezTo>
                  <a:pt x="445" y="412"/>
                  <a:pt x="445" y="412"/>
                  <a:pt x="445" y="412"/>
                </a:cubicBezTo>
                <a:cubicBezTo>
                  <a:pt x="445" y="379"/>
                  <a:pt x="445" y="379"/>
                  <a:pt x="445" y="379"/>
                </a:cubicBezTo>
                <a:cubicBezTo>
                  <a:pt x="466" y="365"/>
                  <a:pt x="466" y="365"/>
                  <a:pt x="466" y="365"/>
                </a:cubicBezTo>
                <a:close/>
                <a:moveTo>
                  <a:pt x="466" y="433"/>
                </a:moveTo>
                <a:lnTo>
                  <a:pt x="466" y="433"/>
                </a:lnTo>
                <a:cubicBezTo>
                  <a:pt x="466" y="460"/>
                  <a:pt x="466" y="460"/>
                  <a:pt x="466" y="460"/>
                </a:cubicBezTo>
                <a:cubicBezTo>
                  <a:pt x="466" y="487"/>
                  <a:pt x="466" y="487"/>
                  <a:pt x="466" y="487"/>
                </a:cubicBezTo>
                <a:cubicBezTo>
                  <a:pt x="445" y="473"/>
                  <a:pt x="445" y="473"/>
                  <a:pt x="445" y="473"/>
                </a:cubicBezTo>
                <a:cubicBezTo>
                  <a:pt x="445" y="446"/>
                  <a:pt x="445" y="446"/>
                  <a:pt x="445" y="446"/>
                </a:cubicBezTo>
                <a:cubicBezTo>
                  <a:pt x="466" y="433"/>
                  <a:pt x="466" y="433"/>
                  <a:pt x="466" y="433"/>
                </a:cubicBezTo>
                <a:close/>
                <a:moveTo>
                  <a:pt x="466" y="500"/>
                </a:moveTo>
                <a:lnTo>
                  <a:pt x="466" y="500"/>
                </a:lnTo>
                <a:cubicBezTo>
                  <a:pt x="466" y="527"/>
                  <a:pt x="466" y="527"/>
                  <a:pt x="466" y="527"/>
                </a:cubicBezTo>
                <a:cubicBezTo>
                  <a:pt x="466" y="554"/>
                  <a:pt x="466" y="554"/>
                  <a:pt x="466" y="554"/>
                </a:cubicBezTo>
                <a:cubicBezTo>
                  <a:pt x="445" y="541"/>
                  <a:pt x="445" y="541"/>
                  <a:pt x="445" y="541"/>
                </a:cubicBezTo>
                <a:cubicBezTo>
                  <a:pt x="445" y="514"/>
                  <a:pt x="445" y="514"/>
                  <a:pt x="445" y="514"/>
                </a:cubicBezTo>
                <a:cubicBezTo>
                  <a:pt x="466" y="500"/>
                  <a:pt x="466" y="500"/>
                  <a:pt x="466" y="500"/>
                </a:cubicBezTo>
                <a:close/>
                <a:moveTo>
                  <a:pt x="466" y="561"/>
                </a:moveTo>
                <a:lnTo>
                  <a:pt x="466" y="561"/>
                </a:lnTo>
                <a:cubicBezTo>
                  <a:pt x="466" y="588"/>
                  <a:pt x="466" y="588"/>
                  <a:pt x="466" y="588"/>
                </a:cubicBezTo>
                <a:cubicBezTo>
                  <a:pt x="466" y="595"/>
                  <a:pt x="466" y="595"/>
                  <a:pt x="466" y="595"/>
                </a:cubicBezTo>
                <a:cubicBezTo>
                  <a:pt x="466" y="622"/>
                  <a:pt x="466" y="622"/>
                  <a:pt x="466" y="622"/>
                </a:cubicBezTo>
                <a:cubicBezTo>
                  <a:pt x="445" y="608"/>
                  <a:pt x="445" y="608"/>
                  <a:pt x="445" y="608"/>
                </a:cubicBezTo>
                <a:cubicBezTo>
                  <a:pt x="445" y="575"/>
                  <a:pt x="445" y="575"/>
                  <a:pt x="445" y="575"/>
                </a:cubicBezTo>
                <a:cubicBezTo>
                  <a:pt x="466" y="561"/>
                  <a:pt x="466" y="561"/>
                  <a:pt x="466" y="561"/>
                </a:cubicBezTo>
                <a:close/>
                <a:moveTo>
                  <a:pt x="466" y="629"/>
                </a:moveTo>
                <a:lnTo>
                  <a:pt x="466" y="629"/>
                </a:lnTo>
                <a:cubicBezTo>
                  <a:pt x="466" y="656"/>
                  <a:pt x="466" y="656"/>
                  <a:pt x="466" y="656"/>
                </a:cubicBezTo>
                <a:cubicBezTo>
                  <a:pt x="466" y="683"/>
                  <a:pt x="466" y="683"/>
                  <a:pt x="466" y="683"/>
                </a:cubicBezTo>
                <a:cubicBezTo>
                  <a:pt x="445" y="676"/>
                  <a:pt x="445" y="676"/>
                  <a:pt x="445" y="676"/>
                </a:cubicBezTo>
                <a:cubicBezTo>
                  <a:pt x="445" y="642"/>
                  <a:pt x="445" y="642"/>
                  <a:pt x="445" y="642"/>
                </a:cubicBezTo>
                <a:cubicBezTo>
                  <a:pt x="466" y="629"/>
                  <a:pt x="466" y="629"/>
                  <a:pt x="466" y="629"/>
                </a:cubicBezTo>
                <a:close/>
                <a:moveTo>
                  <a:pt x="466" y="696"/>
                </a:moveTo>
                <a:lnTo>
                  <a:pt x="466" y="696"/>
                </a:lnTo>
                <a:cubicBezTo>
                  <a:pt x="466" y="723"/>
                  <a:pt x="466" y="723"/>
                  <a:pt x="466" y="723"/>
                </a:cubicBezTo>
                <a:cubicBezTo>
                  <a:pt x="466" y="750"/>
                  <a:pt x="466" y="750"/>
                  <a:pt x="466" y="750"/>
                </a:cubicBezTo>
                <a:cubicBezTo>
                  <a:pt x="445" y="737"/>
                  <a:pt x="445" y="737"/>
                  <a:pt x="445" y="737"/>
                </a:cubicBezTo>
                <a:cubicBezTo>
                  <a:pt x="445" y="710"/>
                  <a:pt x="445" y="710"/>
                  <a:pt x="445" y="710"/>
                </a:cubicBezTo>
                <a:cubicBezTo>
                  <a:pt x="466" y="696"/>
                  <a:pt x="466" y="696"/>
                  <a:pt x="466" y="696"/>
                </a:cubicBezTo>
                <a:close/>
                <a:moveTo>
                  <a:pt x="466" y="764"/>
                </a:moveTo>
                <a:lnTo>
                  <a:pt x="466" y="764"/>
                </a:lnTo>
                <a:cubicBezTo>
                  <a:pt x="466" y="791"/>
                  <a:pt x="466" y="791"/>
                  <a:pt x="466" y="791"/>
                </a:cubicBezTo>
                <a:cubicBezTo>
                  <a:pt x="466" y="818"/>
                  <a:pt x="466" y="818"/>
                  <a:pt x="466" y="818"/>
                </a:cubicBezTo>
                <a:cubicBezTo>
                  <a:pt x="445" y="804"/>
                  <a:pt x="445" y="804"/>
                  <a:pt x="445" y="804"/>
                </a:cubicBezTo>
                <a:cubicBezTo>
                  <a:pt x="445" y="777"/>
                  <a:pt x="445" y="777"/>
                  <a:pt x="445" y="777"/>
                </a:cubicBezTo>
                <a:cubicBezTo>
                  <a:pt x="466" y="764"/>
                  <a:pt x="466" y="764"/>
                  <a:pt x="466" y="764"/>
                </a:cubicBezTo>
                <a:close/>
                <a:moveTo>
                  <a:pt x="466" y="824"/>
                </a:moveTo>
                <a:lnTo>
                  <a:pt x="466" y="824"/>
                </a:lnTo>
                <a:cubicBezTo>
                  <a:pt x="466" y="851"/>
                  <a:pt x="466" y="851"/>
                  <a:pt x="466" y="851"/>
                </a:cubicBezTo>
                <a:cubicBezTo>
                  <a:pt x="466" y="858"/>
                  <a:pt x="466" y="858"/>
                  <a:pt x="466" y="858"/>
                </a:cubicBezTo>
                <a:cubicBezTo>
                  <a:pt x="466" y="885"/>
                  <a:pt x="466" y="885"/>
                  <a:pt x="466" y="885"/>
                </a:cubicBezTo>
                <a:cubicBezTo>
                  <a:pt x="445" y="872"/>
                  <a:pt x="445" y="872"/>
                  <a:pt x="445" y="872"/>
                </a:cubicBezTo>
                <a:cubicBezTo>
                  <a:pt x="445" y="838"/>
                  <a:pt x="445" y="838"/>
                  <a:pt x="445" y="838"/>
                </a:cubicBezTo>
                <a:cubicBezTo>
                  <a:pt x="466" y="824"/>
                  <a:pt x="466" y="824"/>
                  <a:pt x="466" y="824"/>
                </a:cubicBezTo>
                <a:close/>
                <a:moveTo>
                  <a:pt x="466" y="892"/>
                </a:moveTo>
                <a:lnTo>
                  <a:pt x="466" y="892"/>
                </a:lnTo>
                <a:cubicBezTo>
                  <a:pt x="466" y="919"/>
                  <a:pt x="466" y="919"/>
                  <a:pt x="466" y="919"/>
                </a:cubicBezTo>
                <a:cubicBezTo>
                  <a:pt x="466" y="946"/>
                  <a:pt x="466" y="946"/>
                  <a:pt x="466" y="946"/>
                </a:cubicBezTo>
                <a:cubicBezTo>
                  <a:pt x="445" y="939"/>
                  <a:pt x="445" y="939"/>
                  <a:pt x="445" y="939"/>
                </a:cubicBezTo>
                <a:cubicBezTo>
                  <a:pt x="445" y="905"/>
                  <a:pt x="445" y="905"/>
                  <a:pt x="445" y="905"/>
                </a:cubicBezTo>
                <a:cubicBezTo>
                  <a:pt x="466" y="892"/>
                  <a:pt x="466" y="892"/>
                  <a:pt x="466" y="892"/>
                </a:cubicBezTo>
                <a:close/>
                <a:moveTo>
                  <a:pt x="466" y="959"/>
                </a:moveTo>
                <a:lnTo>
                  <a:pt x="466" y="959"/>
                </a:lnTo>
                <a:cubicBezTo>
                  <a:pt x="466" y="986"/>
                  <a:pt x="466" y="986"/>
                  <a:pt x="466" y="986"/>
                </a:cubicBezTo>
                <a:cubicBezTo>
                  <a:pt x="466" y="1013"/>
                  <a:pt x="466" y="1013"/>
                  <a:pt x="466" y="1013"/>
                </a:cubicBezTo>
                <a:cubicBezTo>
                  <a:pt x="445" y="1000"/>
                  <a:pt x="445" y="1000"/>
                  <a:pt x="445" y="1000"/>
                </a:cubicBezTo>
                <a:cubicBezTo>
                  <a:pt x="445" y="973"/>
                  <a:pt x="445" y="973"/>
                  <a:pt x="445" y="973"/>
                </a:cubicBezTo>
                <a:cubicBezTo>
                  <a:pt x="466" y="959"/>
                  <a:pt x="466" y="959"/>
                  <a:pt x="466" y="959"/>
                </a:cubicBezTo>
                <a:close/>
                <a:moveTo>
                  <a:pt x="466" y="1027"/>
                </a:moveTo>
                <a:lnTo>
                  <a:pt x="466" y="1027"/>
                </a:lnTo>
                <a:cubicBezTo>
                  <a:pt x="466" y="1054"/>
                  <a:pt x="466" y="1054"/>
                  <a:pt x="466" y="1054"/>
                </a:cubicBezTo>
                <a:cubicBezTo>
                  <a:pt x="466" y="1081"/>
                  <a:pt x="466" y="1081"/>
                  <a:pt x="466" y="1081"/>
                </a:cubicBezTo>
                <a:cubicBezTo>
                  <a:pt x="445" y="1067"/>
                  <a:pt x="445" y="1067"/>
                  <a:pt x="445" y="1067"/>
                </a:cubicBezTo>
                <a:cubicBezTo>
                  <a:pt x="445" y="1040"/>
                  <a:pt x="445" y="1040"/>
                  <a:pt x="445" y="1040"/>
                </a:cubicBezTo>
                <a:cubicBezTo>
                  <a:pt x="466" y="1027"/>
                  <a:pt x="466" y="1027"/>
                  <a:pt x="466" y="1027"/>
                </a:cubicBezTo>
                <a:close/>
                <a:moveTo>
                  <a:pt x="466" y="1088"/>
                </a:moveTo>
                <a:lnTo>
                  <a:pt x="466" y="1088"/>
                </a:lnTo>
                <a:cubicBezTo>
                  <a:pt x="466" y="1115"/>
                  <a:pt x="466" y="1115"/>
                  <a:pt x="466" y="1115"/>
                </a:cubicBezTo>
                <a:cubicBezTo>
                  <a:pt x="466" y="1121"/>
                  <a:pt x="466" y="1121"/>
                  <a:pt x="466" y="1121"/>
                </a:cubicBezTo>
                <a:cubicBezTo>
                  <a:pt x="466" y="1148"/>
                  <a:pt x="466" y="1148"/>
                  <a:pt x="466" y="1148"/>
                </a:cubicBezTo>
                <a:cubicBezTo>
                  <a:pt x="445" y="1135"/>
                  <a:pt x="445" y="1135"/>
                  <a:pt x="445" y="1135"/>
                </a:cubicBezTo>
                <a:cubicBezTo>
                  <a:pt x="445" y="1101"/>
                  <a:pt x="445" y="1101"/>
                  <a:pt x="445" y="1101"/>
                </a:cubicBezTo>
                <a:cubicBezTo>
                  <a:pt x="466" y="1088"/>
                  <a:pt x="466" y="1088"/>
                  <a:pt x="466" y="1088"/>
                </a:cubicBezTo>
                <a:close/>
                <a:moveTo>
                  <a:pt x="466" y="1155"/>
                </a:moveTo>
                <a:lnTo>
                  <a:pt x="466" y="1155"/>
                </a:lnTo>
                <a:cubicBezTo>
                  <a:pt x="466" y="1182"/>
                  <a:pt x="466" y="1182"/>
                  <a:pt x="466" y="1182"/>
                </a:cubicBezTo>
                <a:cubicBezTo>
                  <a:pt x="466" y="1209"/>
                  <a:pt x="466" y="1209"/>
                  <a:pt x="466" y="1209"/>
                </a:cubicBezTo>
                <a:cubicBezTo>
                  <a:pt x="445" y="1196"/>
                  <a:pt x="445" y="1196"/>
                  <a:pt x="445" y="1196"/>
                </a:cubicBezTo>
                <a:cubicBezTo>
                  <a:pt x="445" y="1169"/>
                  <a:pt x="445" y="1169"/>
                  <a:pt x="445" y="1169"/>
                </a:cubicBezTo>
                <a:cubicBezTo>
                  <a:pt x="466" y="1155"/>
                  <a:pt x="466" y="1155"/>
                  <a:pt x="466" y="1155"/>
                </a:cubicBezTo>
                <a:close/>
                <a:moveTo>
                  <a:pt x="466" y="1223"/>
                </a:moveTo>
                <a:lnTo>
                  <a:pt x="466" y="1223"/>
                </a:lnTo>
                <a:cubicBezTo>
                  <a:pt x="466" y="1250"/>
                  <a:pt x="466" y="1250"/>
                  <a:pt x="466" y="1250"/>
                </a:cubicBezTo>
                <a:cubicBezTo>
                  <a:pt x="466" y="1277"/>
                  <a:pt x="466" y="1277"/>
                  <a:pt x="466" y="1277"/>
                </a:cubicBezTo>
                <a:cubicBezTo>
                  <a:pt x="445" y="1263"/>
                  <a:pt x="445" y="1263"/>
                  <a:pt x="445" y="1263"/>
                </a:cubicBezTo>
                <a:cubicBezTo>
                  <a:pt x="445" y="1236"/>
                  <a:pt x="445" y="1236"/>
                  <a:pt x="445" y="1236"/>
                </a:cubicBezTo>
                <a:cubicBezTo>
                  <a:pt x="466" y="1223"/>
                  <a:pt x="466" y="1223"/>
                  <a:pt x="466" y="1223"/>
                </a:cubicBezTo>
                <a:close/>
                <a:moveTo>
                  <a:pt x="466" y="1290"/>
                </a:moveTo>
                <a:lnTo>
                  <a:pt x="466" y="1290"/>
                </a:lnTo>
                <a:cubicBezTo>
                  <a:pt x="466" y="1317"/>
                  <a:pt x="466" y="1317"/>
                  <a:pt x="466" y="1317"/>
                </a:cubicBezTo>
                <a:cubicBezTo>
                  <a:pt x="466" y="1344"/>
                  <a:pt x="466" y="1344"/>
                  <a:pt x="466" y="1344"/>
                </a:cubicBezTo>
                <a:cubicBezTo>
                  <a:pt x="445" y="1331"/>
                  <a:pt x="445" y="1331"/>
                  <a:pt x="445" y="1331"/>
                </a:cubicBezTo>
                <a:cubicBezTo>
                  <a:pt x="445" y="1304"/>
                  <a:pt x="445" y="1304"/>
                  <a:pt x="445" y="1304"/>
                </a:cubicBezTo>
                <a:cubicBezTo>
                  <a:pt x="466" y="1290"/>
                  <a:pt x="466" y="1290"/>
                  <a:pt x="466" y="1290"/>
                </a:cubicBezTo>
                <a:close/>
                <a:moveTo>
                  <a:pt x="466" y="1351"/>
                </a:moveTo>
                <a:lnTo>
                  <a:pt x="466" y="1351"/>
                </a:lnTo>
                <a:cubicBezTo>
                  <a:pt x="466" y="1378"/>
                  <a:pt x="466" y="1378"/>
                  <a:pt x="466" y="1378"/>
                </a:cubicBezTo>
                <a:cubicBezTo>
                  <a:pt x="466" y="1385"/>
                  <a:pt x="466" y="1385"/>
                  <a:pt x="466" y="1385"/>
                </a:cubicBezTo>
                <a:cubicBezTo>
                  <a:pt x="466" y="1412"/>
                  <a:pt x="466" y="1412"/>
                  <a:pt x="466" y="1412"/>
                </a:cubicBezTo>
                <a:cubicBezTo>
                  <a:pt x="445" y="1398"/>
                  <a:pt x="445" y="1398"/>
                  <a:pt x="445" y="1398"/>
                </a:cubicBezTo>
                <a:cubicBezTo>
                  <a:pt x="445" y="1365"/>
                  <a:pt x="445" y="1365"/>
                  <a:pt x="445" y="1365"/>
                </a:cubicBezTo>
                <a:cubicBezTo>
                  <a:pt x="466" y="1351"/>
                  <a:pt x="466" y="1351"/>
                  <a:pt x="466" y="1351"/>
                </a:cubicBezTo>
                <a:close/>
                <a:moveTo>
                  <a:pt x="466" y="1419"/>
                </a:moveTo>
                <a:lnTo>
                  <a:pt x="466" y="1419"/>
                </a:lnTo>
                <a:cubicBezTo>
                  <a:pt x="466" y="1446"/>
                  <a:pt x="466" y="1446"/>
                  <a:pt x="466" y="1446"/>
                </a:cubicBezTo>
                <a:cubicBezTo>
                  <a:pt x="466" y="1473"/>
                  <a:pt x="466" y="1473"/>
                  <a:pt x="466" y="1473"/>
                </a:cubicBezTo>
                <a:cubicBezTo>
                  <a:pt x="445" y="1459"/>
                  <a:pt x="445" y="1459"/>
                  <a:pt x="445" y="1459"/>
                </a:cubicBezTo>
                <a:cubicBezTo>
                  <a:pt x="445" y="1432"/>
                  <a:pt x="445" y="1432"/>
                  <a:pt x="445" y="1432"/>
                </a:cubicBezTo>
                <a:cubicBezTo>
                  <a:pt x="466" y="1419"/>
                  <a:pt x="466" y="1419"/>
                  <a:pt x="466" y="1419"/>
                </a:cubicBezTo>
                <a:close/>
                <a:moveTo>
                  <a:pt x="466" y="1486"/>
                </a:moveTo>
                <a:lnTo>
                  <a:pt x="466" y="1486"/>
                </a:lnTo>
                <a:cubicBezTo>
                  <a:pt x="466" y="1513"/>
                  <a:pt x="466" y="1513"/>
                  <a:pt x="466" y="1513"/>
                </a:cubicBezTo>
                <a:cubicBezTo>
                  <a:pt x="466" y="1540"/>
                  <a:pt x="466" y="1540"/>
                  <a:pt x="466" y="1540"/>
                </a:cubicBezTo>
                <a:cubicBezTo>
                  <a:pt x="445" y="1527"/>
                  <a:pt x="445" y="1527"/>
                  <a:pt x="445" y="1527"/>
                </a:cubicBezTo>
                <a:cubicBezTo>
                  <a:pt x="445" y="1500"/>
                  <a:pt x="445" y="1500"/>
                  <a:pt x="445" y="1500"/>
                </a:cubicBezTo>
                <a:cubicBezTo>
                  <a:pt x="466" y="1486"/>
                  <a:pt x="466" y="1486"/>
                  <a:pt x="466" y="1486"/>
                </a:cubicBezTo>
                <a:close/>
                <a:moveTo>
                  <a:pt x="466" y="1554"/>
                </a:moveTo>
                <a:lnTo>
                  <a:pt x="466" y="1554"/>
                </a:lnTo>
                <a:cubicBezTo>
                  <a:pt x="466" y="1581"/>
                  <a:pt x="466" y="1581"/>
                  <a:pt x="466" y="1581"/>
                </a:cubicBezTo>
                <a:cubicBezTo>
                  <a:pt x="466" y="1608"/>
                  <a:pt x="466" y="1608"/>
                  <a:pt x="466" y="1608"/>
                </a:cubicBezTo>
                <a:cubicBezTo>
                  <a:pt x="445" y="1594"/>
                  <a:pt x="445" y="1594"/>
                  <a:pt x="445" y="1594"/>
                </a:cubicBezTo>
                <a:cubicBezTo>
                  <a:pt x="445" y="1567"/>
                  <a:pt x="445" y="1567"/>
                  <a:pt x="445" y="1567"/>
                </a:cubicBezTo>
                <a:cubicBezTo>
                  <a:pt x="466" y="1554"/>
                  <a:pt x="466" y="1554"/>
                  <a:pt x="466" y="1554"/>
                </a:cubicBezTo>
                <a:close/>
                <a:moveTo>
                  <a:pt x="466" y="1614"/>
                </a:moveTo>
                <a:lnTo>
                  <a:pt x="466" y="1614"/>
                </a:lnTo>
                <a:cubicBezTo>
                  <a:pt x="466" y="1641"/>
                  <a:pt x="466" y="1641"/>
                  <a:pt x="466" y="1641"/>
                </a:cubicBezTo>
                <a:cubicBezTo>
                  <a:pt x="466" y="1648"/>
                  <a:pt x="466" y="1648"/>
                  <a:pt x="466" y="1648"/>
                </a:cubicBezTo>
                <a:cubicBezTo>
                  <a:pt x="466" y="1675"/>
                  <a:pt x="466" y="1675"/>
                  <a:pt x="466" y="1675"/>
                </a:cubicBezTo>
                <a:cubicBezTo>
                  <a:pt x="445" y="1662"/>
                  <a:pt x="445" y="1662"/>
                  <a:pt x="445" y="1662"/>
                </a:cubicBezTo>
                <a:cubicBezTo>
                  <a:pt x="445" y="1628"/>
                  <a:pt x="445" y="1628"/>
                  <a:pt x="445" y="1628"/>
                </a:cubicBezTo>
                <a:cubicBezTo>
                  <a:pt x="466" y="1614"/>
                  <a:pt x="466" y="1614"/>
                  <a:pt x="466" y="1614"/>
                </a:cubicBezTo>
                <a:close/>
                <a:moveTo>
                  <a:pt x="466" y="1682"/>
                </a:moveTo>
                <a:lnTo>
                  <a:pt x="466" y="1682"/>
                </a:lnTo>
                <a:cubicBezTo>
                  <a:pt x="466" y="1709"/>
                  <a:pt x="466" y="1709"/>
                  <a:pt x="466" y="1709"/>
                </a:cubicBezTo>
                <a:cubicBezTo>
                  <a:pt x="466" y="1736"/>
                  <a:pt x="466" y="1736"/>
                  <a:pt x="466" y="1736"/>
                </a:cubicBezTo>
                <a:cubicBezTo>
                  <a:pt x="445" y="1722"/>
                  <a:pt x="445" y="1722"/>
                  <a:pt x="445" y="1722"/>
                </a:cubicBezTo>
                <a:cubicBezTo>
                  <a:pt x="445" y="1695"/>
                  <a:pt x="445" y="1695"/>
                  <a:pt x="445" y="1695"/>
                </a:cubicBezTo>
                <a:cubicBezTo>
                  <a:pt x="466" y="1682"/>
                  <a:pt x="466" y="1682"/>
                  <a:pt x="466" y="1682"/>
                </a:cubicBezTo>
                <a:close/>
                <a:moveTo>
                  <a:pt x="466" y="1749"/>
                </a:moveTo>
                <a:lnTo>
                  <a:pt x="466" y="1749"/>
                </a:lnTo>
                <a:cubicBezTo>
                  <a:pt x="466" y="1776"/>
                  <a:pt x="466" y="1776"/>
                  <a:pt x="466" y="1776"/>
                </a:cubicBezTo>
                <a:cubicBezTo>
                  <a:pt x="466" y="1803"/>
                  <a:pt x="466" y="1803"/>
                  <a:pt x="466" y="1803"/>
                </a:cubicBezTo>
                <a:cubicBezTo>
                  <a:pt x="445" y="1790"/>
                  <a:pt x="445" y="1790"/>
                  <a:pt x="445" y="1790"/>
                </a:cubicBezTo>
                <a:cubicBezTo>
                  <a:pt x="445" y="1763"/>
                  <a:pt x="445" y="1763"/>
                  <a:pt x="445" y="1763"/>
                </a:cubicBezTo>
                <a:cubicBezTo>
                  <a:pt x="466" y="1749"/>
                  <a:pt x="466" y="1749"/>
                  <a:pt x="466" y="1749"/>
                </a:cubicBezTo>
                <a:close/>
                <a:moveTo>
                  <a:pt x="466" y="1817"/>
                </a:moveTo>
                <a:lnTo>
                  <a:pt x="466" y="1817"/>
                </a:lnTo>
                <a:cubicBezTo>
                  <a:pt x="466" y="1844"/>
                  <a:pt x="466" y="1844"/>
                  <a:pt x="466" y="1844"/>
                </a:cubicBezTo>
                <a:cubicBezTo>
                  <a:pt x="466" y="1871"/>
                  <a:pt x="466" y="1871"/>
                  <a:pt x="466" y="1871"/>
                </a:cubicBezTo>
                <a:cubicBezTo>
                  <a:pt x="445" y="1857"/>
                  <a:pt x="445" y="1857"/>
                  <a:pt x="445" y="1857"/>
                </a:cubicBezTo>
                <a:cubicBezTo>
                  <a:pt x="445" y="1830"/>
                  <a:pt x="445" y="1830"/>
                  <a:pt x="445" y="1830"/>
                </a:cubicBezTo>
                <a:cubicBezTo>
                  <a:pt x="466" y="1817"/>
                  <a:pt x="466" y="1817"/>
                  <a:pt x="466" y="1817"/>
                </a:cubicBezTo>
                <a:close/>
                <a:moveTo>
                  <a:pt x="466" y="1878"/>
                </a:moveTo>
                <a:lnTo>
                  <a:pt x="466" y="1878"/>
                </a:lnTo>
                <a:cubicBezTo>
                  <a:pt x="466" y="1905"/>
                  <a:pt x="466" y="1905"/>
                  <a:pt x="466" y="1905"/>
                </a:cubicBezTo>
                <a:cubicBezTo>
                  <a:pt x="466" y="1911"/>
                  <a:pt x="466" y="1911"/>
                  <a:pt x="466" y="1911"/>
                </a:cubicBezTo>
                <a:cubicBezTo>
                  <a:pt x="466" y="1938"/>
                  <a:pt x="466" y="1938"/>
                  <a:pt x="466" y="1938"/>
                </a:cubicBezTo>
                <a:cubicBezTo>
                  <a:pt x="445" y="1925"/>
                  <a:pt x="445" y="1925"/>
                  <a:pt x="445" y="1925"/>
                </a:cubicBezTo>
                <a:cubicBezTo>
                  <a:pt x="445" y="1891"/>
                  <a:pt x="445" y="1891"/>
                  <a:pt x="445" y="1891"/>
                </a:cubicBezTo>
                <a:cubicBezTo>
                  <a:pt x="466" y="1878"/>
                  <a:pt x="466" y="1878"/>
                  <a:pt x="466" y="1878"/>
                </a:cubicBezTo>
                <a:close/>
                <a:moveTo>
                  <a:pt x="466" y="1945"/>
                </a:moveTo>
                <a:lnTo>
                  <a:pt x="466" y="1945"/>
                </a:lnTo>
                <a:cubicBezTo>
                  <a:pt x="466" y="1972"/>
                  <a:pt x="466" y="1972"/>
                  <a:pt x="466" y="1972"/>
                </a:cubicBezTo>
                <a:cubicBezTo>
                  <a:pt x="466" y="1999"/>
                  <a:pt x="466" y="1999"/>
                  <a:pt x="466" y="1999"/>
                </a:cubicBezTo>
                <a:cubicBezTo>
                  <a:pt x="445" y="1986"/>
                  <a:pt x="445" y="1986"/>
                  <a:pt x="445" y="1986"/>
                </a:cubicBezTo>
                <a:cubicBezTo>
                  <a:pt x="445" y="1959"/>
                  <a:pt x="445" y="1959"/>
                  <a:pt x="445" y="1959"/>
                </a:cubicBezTo>
                <a:cubicBezTo>
                  <a:pt x="466" y="1945"/>
                  <a:pt x="466" y="1945"/>
                  <a:pt x="466" y="1945"/>
                </a:cubicBezTo>
                <a:close/>
                <a:moveTo>
                  <a:pt x="466" y="2013"/>
                </a:moveTo>
                <a:lnTo>
                  <a:pt x="466" y="2013"/>
                </a:lnTo>
                <a:cubicBezTo>
                  <a:pt x="466" y="2040"/>
                  <a:pt x="466" y="2040"/>
                  <a:pt x="466" y="2040"/>
                </a:cubicBezTo>
                <a:cubicBezTo>
                  <a:pt x="466" y="2067"/>
                  <a:pt x="466" y="2067"/>
                  <a:pt x="466" y="2067"/>
                </a:cubicBezTo>
                <a:cubicBezTo>
                  <a:pt x="445" y="2053"/>
                  <a:pt x="445" y="2053"/>
                  <a:pt x="445" y="2053"/>
                </a:cubicBezTo>
                <a:cubicBezTo>
                  <a:pt x="445" y="2026"/>
                  <a:pt x="445" y="2026"/>
                  <a:pt x="445" y="2026"/>
                </a:cubicBezTo>
                <a:cubicBezTo>
                  <a:pt x="466" y="2013"/>
                  <a:pt x="466" y="2013"/>
                  <a:pt x="466" y="2013"/>
                </a:cubicBezTo>
                <a:close/>
                <a:moveTo>
                  <a:pt x="466" y="2080"/>
                </a:moveTo>
                <a:lnTo>
                  <a:pt x="466" y="2080"/>
                </a:lnTo>
                <a:cubicBezTo>
                  <a:pt x="466" y="2107"/>
                  <a:pt x="466" y="2107"/>
                  <a:pt x="466" y="2107"/>
                </a:cubicBezTo>
                <a:cubicBezTo>
                  <a:pt x="466" y="2134"/>
                  <a:pt x="466" y="2134"/>
                  <a:pt x="466" y="2134"/>
                </a:cubicBezTo>
                <a:cubicBezTo>
                  <a:pt x="445" y="2121"/>
                  <a:pt x="445" y="2121"/>
                  <a:pt x="445" y="2121"/>
                </a:cubicBezTo>
                <a:cubicBezTo>
                  <a:pt x="445" y="2094"/>
                  <a:pt x="445" y="2094"/>
                  <a:pt x="445" y="2094"/>
                </a:cubicBezTo>
                <a:lnTo>
                  <a:pt x="466" y="2080"/>
                </a:lnTo>
                <a:close/>
                <a:moveTo>
                  <a:pt x="425" y="122"/>
                </a:moveTo>
                <a:lnTo>
                  <a:pt x="425" y="122"/>
                </a:lnTo>
                <a:cubicBezTo>
                  <a:pt x="432" y="81"/>
                  <a:pt x="432" y="81"/>
                  <a:pt x="432" y="81"/>
                </a:cubicBezTo>
                <a:cubicBezTo>
                  <a:pt x="432" y="81"/>
                  <a:pt x="425" y="81"/>
                  <a:pt x="425" y="75"/>
                </a:cubicBezTo>
                <a:cubicBezTo>
                  <a:pt x="425" y="14"/>
                  <a:pt x="425" y="14"/>
                  <a:pt x="425" y="14"/>
                </a:cubicBezTo>
                <a:cubicBezTo>
                  <a:pt x="432" y="7"/>
                  <a:pt x="439" y="0"/>
                  <a:pt x="445" y="0"/>
                </a:cubicBezTo>
                <a:cubicBezTo>
                  <a:pt x="445" y="122"/>
                  <a:pt x="445" y="122"/>
                  <a:pt x="445" y="122"/>
                </a:cubicBezTo>
                <a:cubicBezTo>
                  <a:pt x="432" y="223"/>
                  <a:pt x="432" y="223"/>
                  <a:pt x="432" y="223"/>
                </a:cubicBezTo>
                <a:cubicBezTo>
                  <a:pt x="445" y="230"/>
                  <a:pt x="445" y="230"/>
                  <a:pt x="445" y="230"/>
                </a:cubicBezTo>
                <a:cubicBezTo>
                  <a:pt x="445" y="338"/>
                  <a:pt x="445" y="338"/>
                  <a:pt x="445" y="338"/>
                </a:cubicBezTo>
                <a:cubicBezTo>
                  <a:pt x="425" y="331"/>
                  <a:pt x="425" y="331"/>
                  <a:pt x="425" y="331"/>
                </a:cubicBezTo>
                <a:cubicBezTo>
                  <a:pt x="425" y="311"/>
                  <a:pt x="425" y="311"/>
                  <a:pt x="425" y="311"/>
                </a:cubicBezTo>
                <a:cubicBezTo>
                  <a:pt x="432" y="311"/>
                  <a:pt x="432" y="311"/>
                  <a:pt x="432" y="311"/>
                </a:cubicBezTo>
                <a:cubicBezTo>
                  <a:pt x="432" y="250"/>
                  <a:pt x="432" y="250"/>
                  <a:pt x="432" y="250"/>
                </a:cubicBezTo>
                <a:cubicBezTo>
                  <a:pt x="425" y="250"/>
                  <a:pt x="425" y="250"/>
                  <a:pt x="425" y="250"/>
                </a:cubicBezTo>
                <a:cubicBezTo>
                  <a:pt x="425" y="122"/>
                  <a:pt x="425" y="122"/>
                  <a:pt x="425" y="122"/>
                </a:cubicBezTo>
                <a:close/>
                <a:moveTo>
                  <a:pt x="445" y="2188"/>
                </a:moveTo>
                <a:lnTo>
                  <a:pt x="445" y="2188"/>
                </a:lnTo>
                <a:cubicBezTo>
                  <a:pt x="425" y="2202"/>
                  <a:pt x="425" y="2202"/>
                  <a:pt x="425" y="2202"/>
                </a:cubicBezTo>
                <a:cubicBezTo>
                  <a:pt x="425" y="2175"/>
                  <a:pt x="425" y="2175"/>
                  <a:pt x="425" y="2175"/>
                </a:cubicBezTo>
                <a:cubicBezTo>
                  <a:pt x="425" y="2168"/>
                  <a:pt x="425" y="2168"/>
                  <a:pt x="425" y="2168"/>
                </a:cubicBezTo>
                <a:cubicBezTo>
                  <a:pt x="425" y="2141"/>
                  <a:pt x="425" y="2141"/>
                  <a:pt x="425" y="2141"/>
                </a:cubicBezTo>
                <a:cubicBezTo>
                  <a:pt x="445" y="2161"/>
                  <a:pt x="445" y="2161"/>
                  <a:pt x="445" y="2161"/>
                </a:cubicBezTo>
                <a:cubicBezTo>
                  <a:pt x="445" y="2155"/>
                  <a:pt x="445" y="2155"/>
                  <a:pt x="445" y="2155"/>
                </a:cubicBezTo>
                <a:cubicBezTo>
                  <a:pt x="445" y="2188"/>
                  <a:pt x="445" y="2188"/>
                  <a:pt x="445" y="2188"/>
                </a:cubicBezTo>
                <a:close/>
                <a:moveTo>
                  <a:pt x="445" y="379"/>
                </a:moveTo>
                <a:lnTo>
                  <a:pt x="445" y="379"/>
                </a:lnTo>
                <a:cubicBezTo>
                  <a:pt x="445" y="412"/>
                  <a:pt x="445" y="412"/>
                  <a:pt x="445" y="412"/>
                </a:cubicBezTo>
                <a:cubicBezTo>
                  <a:pt x="445" y="406"/>
                  <a:pt x="445" y="406"/>
                  <a:pt x="445" y="406"/>
                </a:cubicBezTo>
                <a:cubicBezTo>
                  <a:pt x="425" y="419"/>
                  <a:pt x="425" y="419"/>
                  <a:pt x="425" y="419"/>
                </a:cubicBezTo>
                <a:cubicBezTo>
                  <a:pt x="425" y="392"/>
                  <a:pt x="425" y="392"/>
                  <a:pt x="425" y="392"/>
                </a:cubicBezTo>
                <a:cubicBezTo>
                  <a:pt x="425" y="365"/>
                  <a:pt x="425" y="365"/>
                  <a:pt x="425" y="365"/>
                </a:cubicBezTo>
                <a:cubicBezTo>
                  <a:pt x="445" y="379"/>
                  <a:pt x="445" y="379"/>
                  <a:pt x="445" y="379"/>
                </a:cubicBezTo>
                <a:close/>
                <a:moveTo>
                  <a:pt x="445" y="446"/>
                </a:moveTo>
                <a:lnTo>
                  <a:pt x="445" y="446"/>
                </a:lnTo>
                <a:cubicBezTo>
                  <a:pt x="445" y="473"/>
                  <a:pt x="445" y="473"/>
                  <a:pt x="445" y="473"/>
                </a:cubicBezTo>
                <a:cubicBezTo>
                  <a:pt x="425" y="487"/>
                  <a:pt x="425" y="487"/>
                  <a:pt x="425" y="487"/>
                </a:cubicBezTo>
                <a:cubicBezTo>
                  <a:pt x="425" y="460"/>
                  <a:pt x="425" y="460"/>
                  <a:pt x="425" y="460"/>
                </a:cubicBezTo>
                <a:cubicBezTo>
                  <a:pt x="425" y="433"/>
                  <a:pt x="425" y="433"/>
                  <a:pt x="425" y="433"/>
                </a:cubicBezTo>
                <a:cubicBezTo>
                  <a:pt x="445" y="446"/>
                  <a:pt x="445" y="446"/>
                  <a:pt x="445" y="446"/>
                </a:cubicBezTo>
                <a:close/>
                <a:moveTo>
                  <a:pt x="445" y="514"/>
                </a:moveTo>
                <a:lnTo>
                  <a:pt x="445" y="514"/>
                </a:lnTo>
                <a:cubicBezTo>
                  <a:pt x="445" y="541"/>
                  <a:pt x="445" y="541"/>
                  <a:pt x="445" y="541"/>
                </a:cubicBezTo>
                <a:cubicBezTo>
                  <a:pt x="425" y="554"/>
                  <a:pt x="425" y="554"/>
                  <a:pt x="425" y="554"/>
                </a:cubicBezTo>
                <a:cubicBezTo>
                  <a:pt x="425" y="527"/>
                  <a:pt x="425" y="527"/>
                  <a:pt x="425" y="527"/>
                </a:cubicBezTo>
                <a:cubicBezTo>
                  <a:pt x="425" y="500"/>
                  <a:pt x="425" y="500"/>
                  <a:pt x="425" y="500"/>
                </a:cubicBezTo>
                <a:cubicBezTo>
                  <a:pt x="445" y="514"/>
                  <a:pt x="445" y="514"/>
                  <a:pt x="445" y="514"/>
                </a:cubicBezTo>
                <a:close/>
                <a:moveTo>
                  <a:pt x="445" y="575"/>
                </a:moveTo>
                <a:lnTo>
                  <a:pt x="445" y="575"/>
                </a:lnTo>
                <a:cubicBezTo>
                  <a:pt x="445" y="608"/>
                  <a:pt x="445" y="608"/>
                  <a:pt x="445" y="608"/>
                </a:cubicBezTo>
                <a:cubicBezTo>
                  <a:pt x="425" y="622"/>
                  <a:pt x="425" y="622"/>
                  <a:pt x="425" y="622"/>
                </a:cubicBezTo>
                <a:cubicBezTo>
                  <a:pt x="425" y="595"/>
                  <a:pt x="425" y="595"/>
                  <a:pt x="425" y="595"/>
                </a:cubicBezTo>
                <a:cubicBezTo>
                  <a:pt x="425" y="568"/>
                  <a:pt x="425" y="568"/>
                  <a:pt x="425" y="568"/>
                </a:cubicBezTo>
                <a:cubicBezTo>
                  <a:pt x="445" y="581"/>
                  <a:pt x="445" y="581"/>
                  <a:pt x="445" y="581"/>
                </a:cubicBezTo>
                <a:cubicBezTo>
                  <a:pt x="445" y="575"/>
                  <a:pt x="445" y="575"/>
                  <a:pt x="445" y="575"/>
                </a:cubicBezTo>
                <a:close/>
                <a:moveTo>
                  <a:pt x="445" y="642"/>
                </a:moveTo>
                <a:lnTo>
                  <a:pt x="445" y="642"/>
                </a:lnTo>
                <a:cubicBezTo>
                  <a:pt x="445" y="676"/>
                  <a:pt x="445" y="676"/>
                  <a:pt x="445" y="676"/>
                </a:cubicBezTo>
                <a:cubicBezTo>
                  <a:pt x="445" y="669"/>
                  <a:pt x="445" y="669"/>
                  <a:pt x="445" y="669"/>
                </a:cubicBezTo>
                <a:cubicBezTo>
                  <a:pt x="425" y="683"/>
                  <a:pt x="425" y="683"/>
                  <a:pt x="425" y="683"/>
                </a:cubicBezTo>
                <a:cubicBezTo>
                  <a:pt x="425" y="656"/>
                  <a:pt x="425" y="656"/>
                  <a:pt x="425" y="656"/>
                </a:cubicBezTo>
                <a:cubicBezTo>
                  <a:pt x="425" y="629"/>
                  <a:pt x="425" y="629"/>
                  <a:pt x="425" y="629"/>
                </a:cubicBezTo>
                <a:cubicBezTo>
                  <a:pt x="445" y="642"/>
                  <a:pt x="445" y="642"/>
                  <a:pt x="445" y="642"/>
                </a:cubicBezTo>
                <a:close/>
                <a:moveTo>
                  <a:pt x="445" y="710"/>
                </a:moveTo>
                <a:lnTo>
                  <a:pt x="445" y="710"/>
                </a:lnTo>
                <a:cubicBezTo>
                  <a:pt x="445" y="737"/>
                  <a:pt x="445" y="737"/>
                  <a:pt x="445" y="737"/>
                </a:cubicBezTo>
                <a:cubicBezTo>
                  <a:pt x="425" y="750"/>
                  <a:pt x="425" y="750"/>
                  <a:pt x="425" y="750"/>
                </a:cubicBezTo>
                <a:cubicBezTo>
                  <a:pt x="425" y="723"/>
                  <a:pt x="425" y="723"/>
                  <a:pt x="425" y="723"/>
                </a:cubicBezTo>
                <a:cubicBezTo>
                  <a:pt x="425" y="696"/>
                  <a:pt x="425" y="696"/>
                  <a:pt x="425" y="696"/>
                </a:cubicBezTo>
                <a:cubicBezTo>
                  <a:pt x="445" y="710"/>
                  <a:pt x="445" y="710"/>
                  <a:pt x="445" y="710"/>
                </a:cubicBezTo>
                <a:close/>
                <a:moveTo>
                  <a:pt x="445" y="777"/>
                </a:moveTo>
                <a:lnTo>
                  <a:pt x="445" y="777"/>
                </a:lnTo>
                <a:cubicBezTo>
                  <a:pt x="445" y="804"/>
                  <a:pt x="445" y="804"/>
                  <a:pt x="445" y="804"/>
                </a:cubicBezTo>
                <a:cubicBezTo>
                  <a:pt x="425" y="818"/>
                  <a:pt x="425" y="818"/>
                  <a:pt x="425" y="818"/>
                </a:cubicBezTo>
                <a:cubicBezTo>
                  <a:pt x="425" y="791"/>
                  <a:pt x="425" y="791"/>
                  <a:pt x="425" y="791"/>
                </a:cubicBezTo>
                <a:cubicBezTo>
                  <a:pt x="425" y="764"/>
                  <a:pt x="425" y="764"/>
                  <a:pt x="425" y="764"/>
                </a:cubicBezTo>
                <a:cubicBezTo>
                  <a:pt x="445" y="777"/>
                  <a:pt x="445" y="777"/>
                  <a:pt x="445" y="777"/>
                </a:cubicBezTo>
                <a:close/>
                <a:moveTo>
                  <a:pt x="445" y="838"/>
                </a:moveTo>
                <a:lnTo>
                  <a:pt x="445" y="838"/>
                </a:lnTo>
                <a:cubicBezTo>
                  <a:pt x="445" y="872"/>
                  <a:pt x="445" y="872"/>
                  <a:pt x="445" y="872"/>
                </a:cubicBezTo>
                <a:cubicBezTo>
                  <a:pt x="425" y="885"/>
                  <a:pt x="425" y="885"/>
                  <a:pt x="425" y="885"/>
                </a:cubicBezTo>
                <a:cubicBezTo>
                  <a:pt x="425" y="858"/>
                  <a:pt x="425" y="858"/>
                  <a:pt x="425" y="858"/>
                </a:cubicBezTo>
                <a:cubicBezTo>
                  <a:pt x="425" y="831"/>
                  <a:pt x="425" y="831"/>
                  <a:pt x="425" y="831"/>
                </a:cubicBezTo>
                <a:cubicBezTo>
                  <a:pt x="445" y="845"/>
                  <a:pt x="445" y="845"/>
                  <a:pt x="445" y="845"/>
                </a:cubicBezTo>
                <a:cubicBezTo>
                  <a:pt x="445" y="838"/>
                  <a:pt x="445" y="838"/>
                  <a:pt x="445" y="838"/>
                </a:cubicBezTo>
                <a:close/>
                <a:moveTo>
                  <a:pt x="445" y="905"/>
                </a:moveTo>
                <a:lnTo>
                  <a:pt x="445" y="905"/>
                </a:lnTo>
                <a:cubicBezTo>
                  <a:pt x="445" y="939"/>
                  <a:pt x="445" y="939"/>
                  <a:pt x="445" y="939"/>
                </a:cubicBezTo>
                <a:cubicBezTo>
                  <a:pt x="445" y="932"/>
                  <a:pt x="445" y="932"/>
                  <a:pt x="445" y="932"/>
                </a:cubicBezTo>
                <a:cubicBezTo>
                  <a:pt x="425" y="946"/>
                  <a:pt x="425" y="946"/>
                  <a:pt x="425" y="946"/>
                </a:cubicBezTo>
                <a:cubicBezTo>
                  <a:pt x="425" y="919"/>
                  <a:pt x="425" y="919"/>
                  <a:pt x="425" y="919"/>
                </a:cubicBezTo>
                <a:cubicBezTo>
                  <a:pt x="425" y="892"/>
                  <a:pt x="425" y="892"/>
                  <a:pt x="425" y="892"/>
                </a:cubicBezTo>
                <a:cubicBezTo>
                  <a:pt x="445" y="905"/>
                  <a:pt x="445" y="905"/>
                  <a:pt x="445" y="905"/>
                </a:cubicBezTo>
                <a:close/>
                <a:moveTo>
                  <a:pt x="445" y="973"/>
                </a:moveTo>
                <a:lnTo>
                  <a:pt x="445" y="973"/>
                </a:lnTo>
                <a:cubicBezTo>
                  <a:pt x="445" y="1000"/>
                  <a:pt x="445" y="1000"/>
                  <a:pt x="445" y="1000"/>
                </a:cubicBezTo>
                <a:cubicBezTo>
                  <a:pt x="425" y="1013"/>
                  <a:pt x="425" y="1013"/>
                  <a:pt x="425" y="1013"/>
                </a:cubicBezTo>
                <a:cubicBezTo>
                  <a:pt x="425" y="986"/>
                  <a:pt x="425" y="986"/>
                  <a:pt x="425" y="986"/>
                </a:cubicBezTo>
                <a:cubicBezTo>
                  <a:pt x="425" y="959"/>
                  <a:pt x="425" y="959"/>
                  <a:pt x="425" y="959"/>
                </a:cubicBezTo>
                <a:cubicBezTo>
                  <a:pt x="445" y="973"/>
                  <a:pt x="445" y="973"/>
                  <a:pt x="445" y="973"/>
                </a:cubicBezTo>
                <a:close/>
                <a:moveTo>
                  <a:pt x="445" y="1040"/>
                </a:moveTo>
                <a:lnTo>
                  <a:pt x="445" y="1040"/>
                </a:lnTo>
                <a:cubicBezTo>
                  <a:pt x="445" y="1067"/>
                  <a:pt x="445" y="1067"/>
                  <a:pt x="445" y="1067"/>
                </a:cubicBezTo>
                <a:cubicBezTo>
                  <a:pt x="425" y="1081"/>
                  <a:pt x="425" y="1081"/>
                  <a:pt x="425" y="1081"/>
                </a:cubicBezTo>
                <a:cubicBezTo>
                  <a:pt x="425" y="1054"/>
                  <a:pt x="425" y="1054"/>
                  <a:pt x="425" y="1054"/>
                </a:cubicBezTo>
                <a:cubicBezTo>
                  <a:pt x="425" y="1027"/>
                  <a:pt x="425" y="1027"/>
                  <a:pt x="425" y="1027"/>
                </a:cubicBezTo>
                <a:cubicBezTo>
                  <a:pt x="445" y="1040"/>
                  <a:pt x="445" y="1040"/>
                  <a:pt x="445" y="1040"/>
                </a:cubicBezTo>
                <a:close/>
                <a:moveTo>
                  <a:pt x="445" y="1101"/>
                </a:moveTo>
                <a:lnTo>
                  <a:pt x="445" y="1101"/>
                </a:lnTo>
                <a:cubicBezTo>
                  <a:pt x="445" y="1135"/>
                  <a:pt x="445" y="1135"/>
                  <a:pt x="445" y="1135"/>
                </a:cubicBezTo>
                <a:cubicBezTo>
                  <a:pt x="425" y="1148"/>
                  <a:pt x="425" y="1148"/>
                  <a:pt x="425" y="1148"/>
                </a:cubicBezTo>
                <a:cubicBezTo>
                  <a:pt x="425" y="1121"/>
                  <a:pt x="425" y="1121"/>
                  <a:pt x="425" y="1121"/>
                </a:cubicBezTo>
                <a:cubicBezTo>
                  <a:pt x="425" y="1094"/>
                  <a:pt x="425" y="1094"/>
                  <a:pt x="425" y="1094"/>
                </a:cubicBezTo>
                <a:cubicBezTo>
                  <a:pt x="445" y="1108"/>
                  <a:pt x="445" y="1108"/>
                  <a:pt x="445" y="1108"/>
                </a:cubicBezTo>
                <a:cubicBezTo>
                  <a:pt x="445" y="1101"/>
                  <a:pt x="445" y="1101"/>
                  <a:pt x="445" y="1101"/>
                </a:cubicBezTo>
                <a:close/>
                <a:moveTo>
                  <a:pt x="445" y="1169"/>
                </a:moveTo>
                <a:lnTo>
                  <a:pt x="445" y="1169"/>
                </a:lnTo>
                <a:cubicBezTo>
                  <a:pt x="445" y="1196"/>
                  <a:pt x="445" y="1196"/>
                  <a:pt x="445" y="1196"/>
                </a:cubicBezTo>
                <a:cubicBezTo>
                  <a:pt x="425" y="1209"/>
                  <a:pt x="425" y="1209"/>
                  <a:pt x="425" y="1209"/>
                </a:cubicBezTo>
                <a:cubicBezTo>
                  <a:pt x="425" y="1182"/>
                  <a:pt x="425" y="1182"/>
                  <a:pt x="425" y="1182"/>
                </a:cubicBezTo>
                <a:cubicBezTo>
                  <a:pt x="425" y="1155"/>
                  <a:pt x="425" y="1155"/>
                  <a:pt x="425" y="1155"/>
                </a:cubicBezTo>
                <a:cubicBezTo>
                  <a:pt x="445" y="1169"/>
                  <a:pt x="445" y="1169"/>
                  <a:pt x="445" y="1169"/>
                </a:cubicBezTo>
                <a:close/>
                <a:moveTo>
                  <a:pt x="445" y="1236"/>
                </a:moveTo>
                <a:lnTo>
                  <a:pt x="445" y="1236"/>
                </a:lnTo>
                <a:cubicBezTo>
                  <a:pt x="445" y="1263"/>
                  <a:pt x="445" y="1263"/>
                  <a:pt x="445" y="1263"/>
                </a:cubicBezTo>
                <a:cubicBezTo>
                  <a:pt x="425" y="1277"/>
                  <a:pt x="425" y="1277"/>
                  <a:pt x="425" y="1277"/>
                </a:cubicBezTo>
                <a:cubicBezTo>
                  <a:pt x="425" y="1250"/>
                  <a:pt x="425" y="1250"/>
                  <a:pt x="425" y="1250"/>
                </a:cubicBezTo>
                <a:cubicBezTo>
                  <a:pt x="425" y="1223"/>
                  <a:pt x="425" y="1223"/>
                  <a:pt x="425" y="1223"/>
                </a:cubicBezTo>
                <a:cubicBezTo>
                  <a:pt x="445" y="1236"/>
                  <a:pt x="445" y="1236"/>
                  <a:pt x="445" y="1236"/>
                </a:cubicBezTo>
                <a:close/>
                <a:moveTo>
                  <a:pt x="445" y="1304"/>
                </a:moveTo>
                <a:lnTo>
                  <a:pt x="445" y="1304"/>
                </a:lnTo>
                <a:cubicBezTo>
                  <a:pt x="445" y="1331"/>
                  <a:pt x="445" y="1331"/>
                  <a:pt x="445" y="1331"/>
                </a:cubicBezTo>
                <a:cubicBezTo>
                  <a:pt x="425" y="1344"/>
                  <a:pt x="425" y="1344"/>
                  <a:pt x="425" y="1344"/>
                </a:cubicBezTo>
                <a:cubicBezTo>
                  <a:pt x="425" y="1317"/>
                  <a:pt x="425" y="1317"/>
                  <a:pt x="425" y="1317"/>
                </a:cubicBezTo>
                <a:cubicBezTo>
                  <a:pt x="425" y="1290"/>
                  <a:pt x="425" y="1290"/>
                  <a:pt x="425" y="1290"/>
                </a:cubicBezTo>
                <a:cubicBezTo>
                  <a:pt x="445" y="1304"/>
                  <a:pt x="445" y="1304"/>
                  <a:pt x="445" y="1304"/>
                </a:cubicBezTo>
                <a:close/>
                <a:moveTo>
                  <a:pt x="445" y="1365"/>
                </a:moveTo>
                <a:lnTo>
                  <a:pt x="445" y="1365"/>
                </a:lnTo>
                <a:cubicBezTo>
                  <a:pt x="445" y="1398"/>
                  <a:pt x="445" y="1398"/>
                  <a:pt x="445" y="1398"/>
                </a:cubicBezTo>
                <a:cubicBezTo>
                  <a:pt x="425" y="1412"/>
                  <a:pt x="425" y="1412"/>
                  <a:pt x="425" y="1412"/>
                </a:cubicBezTo>
                <a:cubicBezTo>
                  <a:pt x="425" y="1385"/>
                  <a:pt x="425" y="1385"/>
                  <a:pt x="425" y="1385"/>
                </a:cubicBezTo>
                <a:cubicBezTo>
                  <a:pt x="425" y="1358"/>
                  <a:pt x="425" y="1358"/>
                  <a:pt x="425" y="1358"/>
                </a:cubicBezTo>
                <a:cubicBezTo>
                  <a:pt x="445" y="1371"/>
                  <a:pt x="445" y="1371"/>
                  <a:pt x="445" y="1371"/>
                </a:cubicBezTo>
                <a:cubicBezTo>
                  <a:pt x="445" y="1365"/>
                  <a:pt x="445" y="1365"/>
                  <a:pt x="445" y="1365"/>
                </a:cubicBezTo>
                <a:close/>
                <a:moveTo>
                  <a:pt x="445" y="1432"/>
                </a:moveTo>
                <a:lnTo>
                  <a:pt x="445" y="1432"/>
                </a:lnTo>
                <a:cubicBezTo>
                  <a:pt x="445" y="1459"/>
                  <a:pt x="445" y="1459"/>
                  <a:pt x="445" y="1459"/>
                </a:cubicBezTo>
                <a:cubicBezTo>
                  <a:pt x="425" y="1473"/>
                  <a:pt x="425" y="1473"/>
                  <a:pt x="425" y="1473"/>
                </a:cubicBezTo>
                <a:cubicBezTo>
                  <a:pt x="425" y="1446"/>
                  <a:pt x="425" y="1446"/>
                  <a:pt x="425" y="1446"/>
                </a:cubicBezTo>
                <a:cubicBezTo>
                  <a:pt x="425" y="1419"/>
                  <a:pt x="425" y="1419"/>
                  <a:pt x="425" y="1419"/>
                </a:cubicBezTo>
                <a:cubicBezTo>
                  <a:pt x="445" y="1432"/>
                  <a:pt x="445" y="1432"/>
                  <a:pt x="445" y="1432"/>
                </a:cubicBezTo>
                <a:close/>
                <a:moveTo>
                  <a:pt x="445" y="1500"/>
                </a:moveTo>
                <a:lnTo>
                  <a:pt x="445" y="1500"/>
                </a:lnTo>
                <a:cubicBezTo>
                  <a:pt x="445" y="1527"/>
                  <a:pt x="445" y="1527"/>
                  <a:pt x="445" y="1527"/>
                </a:cubicBezTo>
                <a:cubicBezTo>
                  <a:pt x="425" y="1540"/>
                  <a:pt x="425" y="1540"/>
                  <a:pt x="425" y="1540"/>
                </a:cubicBezTo>
                <a:cubicBezTo>
                  <a:pt x="425" y="1513"/>
                  <a:pt x="425" y="1513"/>
                  <a:pt x="425" y="1513"/>
                </a:cubicBezTo>
                <a:cubicBezTo>
                  <a:pt x="425" y="1486"/>
                  <a:pt x="425" y="1486"/>
                  <a:pt x="425" y="1486"/>
                </a:cubicBezTo>
                <a:cubicBezTo>
                  <a:pt x="445" y="1500"/>
                  <a:pt x="445" y="1500"/>
                  <a:pt x="445" y="1500"/>
                </a:cubicBezTo>
                <a:close/>
                <a:moveTo>
                  <a:pt x="445" y="1567"/>
                </a:moveTo>
                <a:lnTo>
                  <a:pt x="445" y="1567"/>
                </a:lnTo>
                <a:cubicBezTo>
                  <a:pt x="445" y="1594"/>
                  <a:pt x="445" y="1594"/>
                  <a:pt x="445" y="1594"/>
                </a:cubicBezTo>
                <a:cubicBezTo>
                  <a:pt x="425" y="1608"/>
                  <a:pt x="425" y="1608"/>
                  <a:pt x="425" y="1608"/>
                </a:cubicBezTo>
                <a:cubicBezTo>
                  <a:pt x="425" y="1581"/>
                  <a:pt x="425" y="1581"/>
                  <a:pt x="425" y="1581"/>
                </a:cubicBezTo>
                <a:cubicBezTo>
                  <a:pt x="425" y="1554"/>
                  <a:pt x="425" y="1554"/>
                  <a:pt x="425" y="1554"/>
                </a:cubicBezTo>
                <a:cubicBezTo>
                  <a:pt x="445" y="1567"/>
                  <a:pt x="445" y="1567"/>
                  <a:pt x="445" y="1567"/>
                </a:cubicBezTo>
                <a:close/>
                <a:moveTo>
                  <a:pt x="445" y="1628"/>
                </a:moveTo>
                <a:lnTo>
                  <a:pt x="445" y="1628"/>
                </a:lnTo>
                <a:cubicBezTo>
                  <a:pt x="445" y="1662"/>
                  <a:pt x="445" y="1662"/>
                  <a:pt x="445" y="1662"/>
                </a:cubicBezTo>
                <a:cubicBezTo>
                  <a:pt x="425" y="1675"/>
                  <a:pt x="425" y="1675"/>
                  <a:pt x="425" y="1675"/>
                </a:cubicBezTo>
                <a:cubicBezTo>
                  <a:pt x="425" y="1648"/>
                  <a:pt x="425" y="1648"/>
                  <a:pt x="425" y="1648"/>
                </a:cubicBezTo>
                <a:cubicBezTo>
                  <a:pt x="425" y="1641"/>
                  <a:pt x="425" y="1641"/>
                  <a:pt x="425" y="1641"/>
                </a:cubicBezTo>
                <a:cubicBezTo>
                  <a:pt x="425" y="1614"/>
                  <a:pt x="425" y="1614"/>
                  <a:pt x="425" y="1614"/>
                </a:cubicBezTo>
                <a:cubicBezTo>
                  <a:pt x="445" y="1635"/>
                  <a:pt x="445" y="1635"/>
                  <a:pt x="445" y="1635"/>
                </a:cubicBezTo>
                <a:cubicBezTo>
                  <a:pt x="445" y="1628"/>
                  <a:pt x="445" y="1628"/>
                  <a:pt x="445" y="1628"/>
                </a:cubicBezTo>
                <a:close/>
                <a:moveTo>
                  <a:pt x="445" y="1695"/>
                </a:moveTo>
                <a:lnTo>
                  <a:pt x="445" y="1695"/>
                </a:lnTo>
                <a:cubicBezTo>
                  <a:pt x="445" y="1722"/>
                  <a:pt x="445" y="1722"/>
                  <a:pt x="445" y="1722"/>
                </a:cubicBezTo>
                <a:cubicBezTo>
                  <a:pt x="425" y="1736"/>
                  <a:pt x="425" y="1736"/>
                  <a:pt x="425" y="1736"/>
                </a:cubicBezTo>
                <a:cubicBezTo>
                  <a:pt x="425" y="1709"/>
                  <a:pt x="425" y="1709"/>
                  <a:pt x="425" y="1709"/>
                </a:cubicBezTo>
                <a:cubicBezTo>
                  <a:pt x="425" y="1682"/>
                  <a:pt x="425" y="1682"/>
                  <a:pt x="425" y="1682"/>
                </a:cubicBezTo>
                <a:cubicBezTo>
                  <a:pt x="445" y="1695"/>
                  <a:pt x="445" y="1695"/>
                  <a:pt x="445" y="1695"/>
                </a:cubicBezTo>
                <a:close/>
                <a:moveTo>
                  <a:pt x="445" y="1763"/>
                </a:moveTo>
                <a:lnTo>
                  <a:pt x="445" y="1763"/>
                </a:lnTo>
                <a:cubicBezTo>
                  <a:pt x="445" y="1790"/>
                  <a:pt x="445" y="1790"/>
                  <a:pt x="445" y="1790"/>
                </a:cubicBezTo>
                <a:cubicBezTo>
                  <a:pt x="425" y="1803"/>
                  <a:pt x="425" y="1803"/>
                  <a:pt x="425" y="1803"/>
                </a:cubicBezTo>
                <a:cubicBezTo>
                  <a:pt x="425" y="1776"/>
                  <a:pt x="425" y="1776"/>
                  <a:pt x="425" y="1776"/>
                </a:cubicBezTo>
                <a:cubicBezTo>
                  <a:pt x="425" y="1749"/>
                  <a:pt x="425" y="1749"/>
                  <a:pt x="425" y="1749"/>
                </a:cubicBezTo>
                <a:cubicBezTo>
                  <a:pt x="445" y="1763"/>
                  <a:pt x="445" y="1763"/>
                  <a:pt x="445" y="1763"/>
                </a:cubicBezTo>
                <a:close/>
                <a:moveTo>
                  <a:pt x="445" y="1830"/>
                </a:moveTo>
                <a:lnTo>
                  <a:pt x="445" y="1830"/>
                </a:lnTo>
                <a:cubicBezTo>
                  <a:pt x="445" y="1857"/>
                  <a:pt x="445" y="1857"/>
                  <a:pt x="445" y="1857"/>
                </a:cubicBezTo>
                <a:cubicBezTo>
                  <a:pt x="425" y="1871"/>
                  <a:pt x="425" y="1871"/>
                  <a:pt x="425" y="1871"/>
                </a:cubicBezTo>
                <a:cubicBezTo>
                  <a:pt x="425" y="1844"/>
                  <a:pt x="425" y="1844"/>
                  <a:pt x="425" y="1844"/>
                </a:cubicBezTo>
                <a:cubicBezTo>
                  <a:pt x="425" y="1817"/>
                  <a:pt x="425" y="1817"/>
                  <a:pt x="425" y="1817"/>
                </a:cubicBezTo>
                <a:cubicBezTo>
                  <a:pt x="445" y="1830"/>
                  <a:pt x="445" y="1830"/>
                  <a:pt x="445" y="1830"/>
                </a:cubicBezTo>
                <a:close/>
                <a:moveTo>
                  <a:pt x="445" y="1891"/>
                </a:moveTo>
                <a:lnTo>
                  <a:pt x="445" y="1891"/>
                </a:lnTo>
                <a:cubicBezTo>
                  <a:pt x="445" y="1925"/>
                  <a:pt x="445" y="1925"/>
                  <a:pt x="445" y="1925"/>
                </a:cubicBezTo>
                <a:cubicBezTo>
                  <a:pt x="425" y="1938"/>
                  <a:pt x="425" y="1938"/>
                  <a:pt x="425" y="1938"/>
                </a:cubicBezTo>
                <a:cubicBezTo>
                  <a:pt x="425" y="1911"/>
                  <a:pt x="425" y="1911"/>
                  <a:pt x="425" y="1911"/>
                </a:cubicBezTo>
                <a:cubicBezTo>
                  <a:pt x="425" y="1905"/>
                  <a:pt x="425" y="1905"/>
                  <a:pt x="425" y="1905"/>
                </a:cubicBezTo>
                <a:cubicBezTo>
                  <a:pt x="425" y="1878"/>
                  <a:pt x="425" y="1878"/>
                  <a:pt x="425" y="1878"/>
                </a:cubicBezTo>
                <a:cubicBezTo>
                  <a:pt x="445" y="1898"/>
                  <a:pt x="445" y="1898"/>
                  <a:pt x="445" y="1898"/>
                </a:cubicBezTo>
                <a:cubicBezTo>
                  <a:pt x="445" y="1891"/>
                  <a:pt x="445" y="1891"/>
                  <a:pt x="445" y="1891"/>
                </a:cubicBezTo>
                <a:close/>
                <a:moveTo>
                  <a:pt x="445" y="1959"/>
                </a:moveTo>
                <a:lnTo>
                  <a:pt x="445" y="1959"/>
                </a:lnTo>
                <a:cubicBezTo>
                  <a:pt x="445" y="1986"/>
                  <a:pt x="445" y="1986"/>
                  <a:pt x="445" y="1986"/>
                </a:cubicBezTo>
                <a:cubicBezTo>
                  <a:pt x="425" y="1999"/>
                  <a:pt x="425" y="1999"/>
                  <a:pt x="425" y="1999"/>
                </a:cubicBezTo>
                <a:cubicBezTo>
                  <a:pt x="425" y="1972"/>
                  <a:pt x="425" y="1972"/>
                  <a:pt x="425" y="1972"/>
                </a:cubicBezTo>
                <a:cubicBezTo>
                  <a:pt x="425" y="1945"/>
                  <a:pt x="425" y="1945"/>
                  <a:pt x="425" y="1945"/>
                </a:cubicBezTo>
                <a:cubicBezTo>
                  <a:pt x="445" y="1959"/>
                  <a:pt x="445" y="1959"/>
                  <a:pt x="445" y="1959"/>
                </a:cubicBezTo>
                <a:close/>
                <a:moveTo>
                  <a:pt x="445" y="2026"/>
                </a:moveTo>
                <a:lnTo>
                  <a:pt x="445" y="2026"/>
                </a:lnTo>
                <a:cubicBezTo>
                  <a:pt x="445" y="2053"/>
                  <a:pt x="445" y="2053"/>
                  <a:pt x="445" y="2053"/>
                </a:cubicBezTo>
                <a:cubicBezTo>
                  <a:pt x="425" y="2067"/>
                  <a:pt x="425" y="2067"/>
                  <a:pt x="425" y="2067"/>
                </a:cubicBezTo>
                <a:cubicBezTo>
                  <a:pt x="425" y="2040"/>
                  <a:pt x="425" y="2040"/>
                  <a:pt x="425" y="2040"/>
                </a:cubicBezTo>
                <a:cubicBezTo>
                  <a:pt x="425" y="2013"/>
                  <a:pt x="425" y="2013"/>
                  <a:pt x="425" y="2013"/>
                </a:cubicBezTo>
                <a:cubicBezTo>
                  <a:pt x="445" y="2026"/>
                  <a:pt x="445" y="2026"/>
                  <a:pt x="445" y="2026"/>
                </a:cubicBezTo>
                <a:close/>
                <a:moveTo>
                  <a:pt x="445" y="2094"/>
                </a:moveTo>
                <a:lnTo>
                  <a:pt x="445" y="2094"/>
                </a:lnTo>
                <a:cubicBezTo>
                  <a:pt x="445" y="2121"/>
                  <a:pt x="445" y="2121"/>
                  <a:pt x="445" y="2121"/>
                </a:cubicBezTo>
                <a:cubicBezTo>
                  <a:pt x="425" y="2134"/>
                  <a:pt x="425" y="2134"/>
                  <a:pt x="425" y="2134"/>
                </a:cubicBezTo>
                <a:cubicBezTo>
                  <a:pt x="425" y="2107"/>
                  <a:pt x="425" y="2107"/>
                  <a:pt x="425" y="2107"/>
                </a:cubicBezTo>
                <a:cubicBezTo>
                  <a:pt x="425" y="2080"/>
                  <a:pt x="425" y="2080"/>
                  <a:pt x="425" y="2080"/>
                </a:cubicBezTo>
                <a:cubicBezTo>
                  <a:pt x="445" y="2094"/>
                  <a:pt x="445" y="2094"/>
                  <a:pt x="445" y="2094"/>
                </a:cubicBezTo>
                <a:close/>
                <a:moveTo>
                  <a:pt x="385" y="2195"/>
                </a:moveTo>
                <a:lnTo>
                  <a:pt x="385" y="2195"/>
                </a:lnTo>
                <a:cubicBezTo>
                  <a:pt x="385" y="2148"/>
                  <a:pt x="385" y="2148"/>
                  <a:pt x="385" y="2148"/>
                </a:cubicBezTo>
                <a:cubicBezTo>
                  <a:pt x="385" y="2141"/>
                  <a:pt x="385" y="2134"/>
                  <a:pt x="385" y="2134"/>
                </a:cubicBezTo>
                <a:cubicBezTo>
                  <a:pt x="385" y="2080"/>
                  <a:pt x="385" y="2080"/>
                  <a:pt x="385" y="2080"/>
                </a:cubicBezTo>
                <a:cubicBezTo>
                  <a:pt x="385" y="2073"/>
                  <a:pt x="385" y="2073"/>
                  <a:pt x="385" y="2067"/>
                </a:cubicBezTo>
                <a:cubicBezTo>
                  <a:pt x="385" y="2013"/>
                  <a:pt x="385" y="2013"/>
                  <a:pt x="385" y="2013"/>
                </a:cubicBezTo>
                <a:cubicBezTo>
                  <a:pt x="385" y="2006"/>
                  <a:pt x="385" y="2006"/>
                  <a:pt x="385" y="1999"/>
                </a:cubicBezTo>
                <a:cubicBezTo>
                  <a:pt x="385" y="1945"/>
                  <a:pt x="385" y="1945"/>
                  <a:pt x="385" y="1945"/>
                </a:cubicBezTo>
                <a:lnTo>
                  <a:pt x="385" y="1938"/>
                </a:lnTo>
                <a:cubicBezTo>
                  <a:pt x="385" y="1878"/>
                  <a:pt x="385" y="1878"/>
                  <a:pt x="385" y="1878"/>
                </a:cubicBezTo>
                <a:lnTo>
                  <a:pt x="385" y="1871"/>
                </a:lnTo>
                <a:cubicBezTo>
                  <a:pt x="385" y="1817"/>
                  <a:pt x="385" y="1817"/>
                  <a:pt x="385" y="1817"/>
                </a:cubicBezTo>
                <a:cubicBezTo>
                  <a:pt x="385" y="1810"/>
                  <a:pt x="385" y="1810"/>
                  <a:pt x="385" y="1803"/>
                </a:cubicBezTo>
                <a:cubicBezTo>
                  <a:pt x="385" y="1749"/>
                  <a:pt x="385" y="1749"/>
                  <a:pt x="385" y="1749"/>
                </a:cubicBezTo>
                <a:cubicBezTo>
                  <a:pt x="385" y="1743"/>
                  <a:pt x="385" y="1743"/>
                  <a:pt x="385" y="1736"/>
                </a:cubicBezTo>
                <a:cubicBezTo>
                  <a:pt x="385" y="1682"/>
                  <a:pt x="385" y="1682"/>
                  <a:pt x="385" y="1682"/>
                </a:cubicBezTo>
                <a:lnTo>
                  <a:pt x="385" y="1675"/>
                </a:lnTo>
                <a:cubicBezTo>
                  <a:pt x="385" y="1614"/>
                  <a:pt x="385" y="1614"/>
                  <a:pt x="385" y="1614"/>
                </a:cubicBezTo>
                <a:lnTo>
                  <a:pt x="385" y="1608"/>
                </a:lnTo>
                <a:cubicBezTo>
                  <a:pt x="385" y="1547"/>
                  <a:pt x="385" y="1547"/>
                  <a:pt x="385" y="1547"/>
                </a:cubicBezTo>
                <a:cubicBezTo>
                  <a:pt x="385" y="1547"/>
                  <a:pt x="385" y="1547"/>
                  <a:pt x="385" y="1540"/>
                </a:cubicBezTo>
                <a:cubicBezTo>
                  <a:pt x="385" y="1486"/>
                  <a:pt x="385" y="1486"/>
                  <a:pt x="385" y="1486"/>
                </a:cubicBezTo>
                <a:cubicBezTo>
                  <a:pt x="385" y="1479"/>
                  <a:pt x="385" y="1479"/>
                  <a:pt x="385" y="1479"/>
                </a:cubicBezTo>
                <a:cubicBezTo>
                  <a:pt x="385" y="1419"/>
                  <a:pt x="385" y="1419"/>
                  <a:pt x="385" y="1419"/>
                </a:cubicBezTo>
                <a:lnTo>
                  <a:pt x="385" y="1412"/>
                </a:lnTo>
                <a:cubicBezTo>
                  <a:pt x="385" y="1351"/>
                  <a:pt x="385" y="1351"/>
                  <a:pt x="385" y="1351"/>
                </a:cubicBezTo>
                <a:cubicBezTo>
                  <a:pt x="385" y="1351"/>
                  <a:pt x="385" y="1351"/>
                  <a:pt x="385" y="1344"/>
                </a:cubicBezTo>
                <a:cubicBezTo>
                  <a:pt x="385" y="1283"/>
                  <a:pt x="385" y="1283"/>
                  <a:pt x="385" y="1283"/>
                </a:cubicBezTo>
                <a:cubicBezTo>
                  <a:pt x="385" y="358"/>
                  <a:pt x="385" y="358"/>
                  <a:pt x="385" y="358"/>
                </a:cubicBezTo>
                <a:cubicBezTo>
                  <a:pt x="391" y="324"/>
                  <a:pt x="391" y="324"/>
                  <a:pt x="391" y="324"/>
                </a:cubicBezTo>
                <a:cubicBezTo>
                  <a:pt x="364" y="324"/>
                  <a:pt x="364" y="324"/>
                  <a:pt x="364" y="324"/>
                </a:cubicBezTo>
                <a:cubicBezTo>
                  <a:pt x="364" y="297"/>
                  <a:pt x="364" y="297"/>
                  <a:pt x="364" y="297"/>
                </a:cubicBezTo>
                <a:cubicBezTo>
                  <a:pt x="378" y="304"/>
                  <a:pt x="378" y="304"/>
                  <a:pt x="378" y="304"/>
                </a:cubicBezTo>
                <a:cubicBezTo>
                  <a:pt x="378" y="243"/>
                  <a:pt x="378" y="243"/>
                  <a:pt x="378" y="243"/>
                </a:cubicBezTo>
                <a:cubicBezTo>
                  <a:pt x="364" y="237"/>
                  <a:pt x="364" y="237"/>
                  <a:pt x="364" y="237"/>
                </a:cubicBezTo>
                <a:cubicBezTo>
                  <a:pt x="364" y="216"/>
                  <a:pt x="364" y="216"/>
                  <a:pt x="364" y="216"/>
                </a:cubicBezTo>
                <a:cubicBezTo>
                  <a:pt x="391" y="216"/>
                  <a:pt x="391" y="216"/>
                  <a:pt x="391" y="216"/>
                </a:cubicBezTo>
                <a:cubicBezTo>
                  <a:pt x="391" y="216"/>
                  <a:pt x="391" y="223"/>
                  <a:pt x="398" y="223"/>
                </a:cubicBezTo>
                <a:cubicBezTo>
                  <a:pt x="405" y="223"/>
                  <a:pt x="405" y="223"/>
                  <a:pt x="405" y="223"/>
                </a:cubicBezTo>
                <a:cubicBezTo>
                  <a:pt x="425" y="122"/>
                  <a:pt x="425" y="122"/>
                  <a:pt x="425" y="122"/>
                </a:cubicBezTo>
                <a:cubicBezTo>
                  <a:pt x="425" y="250"/>
                  <a:pt x="425" y="250"/>
                  <a:pt x="425" y="250"/>
                </a:cubicBezTo>
                <a:cubicBezTo>
                  <a:pt x="412" y="311"/>
                  <a:pt x="412" y="311"/>
                  <a:pt x="412" y="311"/>
                </a:cubicBezTo>
                <a:cubicBezTo>
                  <a:pt x="425" y="311"/>
                  <a:pt x="425" y="311"/>
                  <a:pt x="425" y="311"/>
                </a:cubicBezTo>
                <a:cubicBezTo>
                  <a:pt x="425" y="331"/>
                  <a:pt x="425" y="331"/>
                  <a:pt x="425" y="331"/>
                </a:cubicBezTo>
                <a:cubicBezTo>
                  <a:pt x="412" y="331"/>
                  <a:pt x="412" y="331"/>
                  <a:pt x="412" y="331"/>
                </a:cubicBezTo>
                <a:cubicBezTo>
                  <a:pt x="405" y="352"/>
                  <a:pt x="405" y="352"/>
                  <a:pt x="405" y="352"/>
                </a:cubicBezTo>
                <a:cubicBezTo>
                  <a:pt x="425" y="365"/>
                  <a:pt x="425" y="365"/>
                  <a:pt x="425" y="365"/>
                </a:cubicBezTo>
                <a:cubicBezTo>
                  <a:pt x="425" y="392"/>
                  <a:pt x="425" y="392"/>
                  <a:pt x="425" y="392"/>
                </a:cubicBezTo>
                <a:cubicBezTo>
                  <a:pt x="405" y="379"/>
                  <a:pt x="405" y="379"/>
                  <a:pt x="405" y="379"/>
                </a:cubicBezTo>
                <a:cubicBezTo>
                  <a:pt x="405" y="406"/>
                  <a:pt x="405" y="406"/>
                  <a:pt x="405" y="406"/>
                </a:cubicBezTo>
                <a:cubicBezTo>
                  <a:pt x="425" y="392"/>
                  <a:pt x="425" y="392"/>
                  <a:pt x="425" y="392"/>
                </a:cubicBezTo>
                <a:cubicBezTo>
                  <a:pt x="425" y="419"/>
                  <a:pt x="425" y="419"/>
                  <a:pt x="425" y="419"/>
                </a:cubicBezTo>
                <a:cubicBezTo>
                  <a:pt x="418" y="426"/>
                  <a:pt x="418" y="426"/>
                  <a:pt x="418" y="426"/>
                </a:cubicBezTo>
                <a:cubicBezTo>
                  <a:pt x="425" y="433"/>
                  <a:pt x="425" y="433"/>
                  <a:pt x="425" y="433"/>
                </a:cubicBezTo>
                <a:cubicBezTo>
                  <a:pt x="425" y="460"/>
                  <a:pt x="425" y="460"/>
                  <a:pt x="425" y="460"/>
                </a:cubicBezTo>
                <a:cubicBezTo>
                  <a:pt x="405" y="446"/>
                  <a:pt x="405" y="446"/>
                  <a:pt x="405" y="446"/>
                </a:cubicBezTo>
                <a:cubicBezTo>
                  <a:pt x="405" y="473"/>
                  <a:pt x="405" y="473"/>
                  <a:pt x="405" y="473"/>
                </a:cubicBezTo>
                <a:cubicBezTo>
                  <a:pt x="425" y="460"/>
                  <a:pt x="425" y="460"/>
                  <a:pt x="425" y="460"/>
                </a:cubicBezTo>
                <a:cubicBezTo>
                  <a:pt x="425" y="487"/>
                  <a:pt x="425" y="487"/>
                  <a:pt x="425" y="487"/>
                </a:cubicBezTo>
                <a:cubicBezTo>
                  <a:pt x="418" y="493"/>
                  <a:pt x="418" y="493"/>
                  <a:pt x="418" y="493"/>
                </a:cubicBezTo>
                <a:cubicBezTo>
                  <a:pt x="425" y="500"/>
                  <a:pt x="425" y="500"/>
                  <a:pt x="425" y="500"/>
                </a:cubicBezTo>
                <a:cubicBezTo>
                  <a:pt x="425" y="527"/>
                  <a:pt x="425" y="527"/>
                  <a:pt x="425" y="527"/>
                </a:cubicBezTo>
                <a:cubicBezTo>
                  <a:pt x="405" y="514"/>
                  <a:pt x="405" y="514"/>
                  <a:pt x="405" y="514"/>
                </a:cubicBezTo>
                <a:cubicBezTo>
                  <a:pt x="405" y="541"/>
                  <a:pt x="405" y="541"/>
                  <a:pt x="405" y="541"/>
                </a:cubicBezTo>
                <a:cubicBezTo>
                  <a:pt x="425" y="527"/>
                  <a:pt x="425" y="527"/>
                  <a:pt x="425" y="527"/>
                </a:cubicBezTo>
                <a:cubicBezTo>
                  <a:pt x="425" y="554"/>
                  <a:pt x="425" y="554"/>
                  <a:pt x="425" y="554"/>
                </a:cubicBezTo>
                <a:cubicBezTo>
                  <a:pt x="418" y="561"/>
                  <a:pt x="418" y="561"/>
                  <a:pt x="418" y="561"/>
                </a:cubicBezTo>
                <a:cubicBezTo>
                  <a:pt x="425" y="568"/>
                  <a:pt x="425" y="568"/>
                  <a:pt x="425" y="568"/>
                </a:cubicBezTo>
                <a:cubicBezTo>
                  <a:pt x="425" y="595"/>
                  <a:pt x="425" y="595"/>
                  <a:pt x="425" y="595"/>
                </a:cubicBezTo>
                <a:cubicBezTo>
                  <a:pt x="405" y="581"/>
                  <a:pt x="405" y="581"/>
                  <a:pt x="405" y="581"/>
                </a:cubicBezTo>
                <a:cubicBezTo>
                  <a:pt x="405" y="608"/>
                  <a:pt x="405" y="608"/>
                  <a:pt x="405" y="608"/>
                </a:cubicBezTo>
                <a:cubicBezTo>
                  <a:pt x="425" y="595"/>
                  <a:pt x="425" y="595"/>
                  <a:pt x="425" y="595"/>
                </a:cubicBezTo>
                <a:cubicBezTo>
                  <a:pt x="425" y="622"/>
                  <a:pt x="425" y="622"/>
                  <a:pt x="425" y="622"/>
                </a:cubicBezTo>
                <a:cubicBezTo>
                  <a:pt x="418" y="622"/>
                  <a:pt x="418" y="622"/>
                  <a:pt x="418" y="622"/>
                </a:cubicBezTo>
                <a:cubicBezTo>
                  <a:pt x="425" y="629"/>
                  <a:pt x="425" y="629"/>
                  <a:pt x="425" y="629"/>
                </a:cubicBezTo>
                <a:cubicBezTo>
                  <a:pt x="425" y="656"/>
                  <a:pt x="425" y="656"/>
                  <a:pt x="425" y="656"/>
                </a:cubicBezTo>
                <a:cubicBezTo>
                  <a:pt x="405" y="642"/>
                  <a:pt x="405" y="642"/>
                  <a:pt x="405" y="642"/>
                </a:cubicBezTo>
                <a:cubicBezTo>
                  <a:pt x="405" y="669"/>
                  <a:pt x="405" y="669"/>
                  <a:pt x="405" y="669"/>
                </a:cubicBezTo>
                <a:cubicBezTo>
                  <a:pt x="425" y="656"/>
                  <a:pt x="425" y="656"/>
                  <a:pt x="425" y="656"/>
                </a:cubicBezTo>
                <a:cubicBezTo>
                  <a:pt x="425" y="683"/>
                  <a:pt x="425" y="683"/>
                  <a:pt x="425" y="683"/>
                </a:cubicBezTo>
                <a:cubicBezTo>
                  <a:pt x="418" y="689"/>
                  <a:pt x="418" y="689"/>
                  <a:pt x="418" y="689"/>
                </a:cubicBezTo>
                <a:cubicBezTo>
                  <a:pt x="425" y="696"/>
                  <a:pt x="425" y="696"/>
                  <a:pt x="425" y="696"/>
                </a:cubicBezTo>
                <a:cubicBezTo>
                  <a:pt x="425" y="723"/>
                  <a:pt x="425" y="723"/>
                  <a:pt x="425" y="723"/>
                </a:cubicBezTo>
                <a:cubicBezTo>
                  <a:pt x="405" y="710"/>
                  <a:pt x="405" y="710"/>
                  <a:pt x="405" y="710"/>
                </a:cubicBezTo>
                <a:cubicBezTo>
                  <a:pt x="405" y="737"/>
                  <a:pt x="405" y="737"/>
                  <a:pt x="405" y="737"/>
                </a:cubicBezTo>
                <a:cubicBezTo>
                  <a:pt x="425" y="723"/>
                  <a:pt x="425" y="723"/>
                  <a:pt x="425" y="723"/>
                </a:cubicBezTo>
                <a:cubicBezTo>
                  <a:pt x="425" y="750"/>
                  <a:pt x="425" y="750"/>
                  <a:pt x="425" y="750"/>
                </a:cubicBezTo>
                <a:cubicBezTo>
                  <a:pt x="418" y="757"/>
                  <a:pt x="418" y="757"/>
                  <a:pt x="418" y="757"/>
                </a:cubicBezTo>
                <a:cubicBezTo>
                  <a:pt x="425" y="764"/>
                  <a:pt x="425" y="764"/>
                  <a:pt x="425" y="764"/>
                </a:cubicBezTo>
                <a:cubicBezTo>
                  <a:pt x="425" y="791"/>
                  <a:pt x="425" y="791"/>
                  <a:pt x="425" y="791"/>
                </a:cubicBezTo>
                <a:cubicBezTo>
                  <a:pt x="405" y="777"/>
                  <a:pt x="405" y="777"/>
                  <a:pt x="405" y="777"/>
                </a:cubicBezTo>
                <a:cubicBezTo>
                  <a:pt x="405" y="804"/>
                  <a:pt x="405" y="804"/>
                  <a:pt x="405" y="804"/>
                </a:cubicBezTo>
                <a:cubicBezTo>
                  <a:pt x="425" y="791"/>
                  <a:pt x="425" y="791"/>
                  <a:pt x="425" y="791"/>
                </a:cubicBezTo>
                <a:cubicBezTo>
                  <a:pt x="425" y="818"/>
                  <a:pt x="425" y="818"/>
                  <a:pt x="425" y="818"/>
                </a:cubicBezTo>
                <a:cubicBezTo>
                  <a:pt x="418" y="824"/>
                  <a:pt x="418" y="824"/>
                  <a:pt x="418" y="824"/>
                </a:cubicBezTo>
                <a:cubicBezTo>
                  <a:pt x="425" y="831"/>
                  <a:pt x="425" y="831"/>
                  <a:pt x="425" y="831"/>
                </a:cubicBezTo>
                <a:cubicBezTo>
                  <a:pt x="425" y="858"/>
                  <a:pt x="425" y="858"/>
                  <a:pt x="425" y="858"/>
                </a:cubicBezTo>
                <a:cubicBezTo>
                  <a:pt x="405" y="845"/>
                  <a:pt x="405" y="845"/>
                  <a:pt x="405" y="845"/>
                </a:cubicBezTo>
                <a:cubicBezTo>
                  <a:pt x="405" y="865"/>
                  <a:pt x="405" y="865"/>
                  <a:pt x="405" y="865"/>
                </a:cubicBezTo>
                <a:cubicBezTo>
                  <a:pt x="425" y="858"/>
                  <a:pt x="425" y="858"/>
                  <a:pt x="425" y="858"/>
                </a:cubicBezTo>
                <a:cubicBezTo>
                  <a:pt x="425" y="885"/>
                  <a:pt x="425" y="885"/>
                  <a:pt x="425" y="885"/>
                </a:cubicBezTo>
                <a:cubicBezTo>
                  <a:pt x="418" y="885"/>
                  <a:pt x="418" y="885"/>
                  <a:pt x="418" y="885"/>
                </a:cubicBezTo>
                <a:cubicBezTo>
                  <a:pt x="425" y="892"/>
                  <a:pt x="425" y="892"/>
                  <a:pt x="425" y="892"/>
                </a:cubicBezTo>
                <a:cubicBezTo>
                  <a:pt x="425" y="919"/>
                  <a:pt x="425" y="919"/>
                  <a:pt x="425" y="919"/>
                </a:cubicBezTo>
                <a:cubicBezTo>
                  <a:pt x="405" y="905"/>
                  <a:pt x="405" y="905"/>
                  <a:pt x="405" y="905"/>
                </a:cubicBezTo>
                <a:cubicBezTo>
                  <a:pt x="405" y="932"/>
                  <a:pt x="405" y="932"/>
                  <a:pt x="405" y="932"/>
                </a:cubicBezTo>
                <a:cubicBezTo>
                  <a:pt x="425" y="919"/>
                  <a:pt x="425" y="919"/>
                  <a:pt x="425" y="919"/>
                </a:cubicBezTo>
                <a:cubicBezTo>
                  <a:pt x="425" y="946"/>
                  <a:pt x="425" y="946"/>
                  <a:pt x="425" y="946"/>
                </a:cubicBezTo>
                <a:cubicBezTo>
                  <a:pt x="418" y="953"/>
                  <a:pt x="418" y="953"/>
                  <a:pt x="418" y="953"/>
                </a:cubicBezTo>
                <a:cubicBezTo>
                  <a:pt x="425" y="959"/>
                  <a:pt x="425" y="959"/>
                  <a:pt x="425" y="959"/>
                </a:cubicBezTo>
                <a:cubicBezTo>
                  <a:pt x="425" y="986"/>
                  <a:pt x="425" y="986"/>
                  <a:pt x="425" y="986"/>
                </a:cubicBezTo>
                <a:cubicBezTo>
                  <a:pt x="405" y="973"/>
                  <a:pt x="405" y="973"/>
                  <a:pt x="405" y="973"/>
                </a:cubicBezTo>
                <a:cubicBezTo>
                  <a:pt x="405" y="1000"/>
                  <a:pt x="405" y="1000"/>
                  <a:pt x="405" y="1000"/>
                </a:cubicBezTo>
                <a:cubicBezTo>
                  <a:pt x="425" y="986"/>
                  <a:pt x="425" y="986"/>
                  <a:pt x="425" y="986"/>
                </a:cubicBezTo>
                <a:cubicBezTo>
                  <a:pt x="425" y="1013"/>
                  <a:pt x="425" y="1013"/>
                  <a:pt x="425" y="1013"/>
                </a:cubicBezTo>
                <a:cubicBezTo>
                  <a:pt x="418" y="1020"/>
                  <a:pt x="418" y="1020"/>
                  <a:pt x="418" y="1020"/>
                </a:cubicBezTo>
                <a:cubicBezTo>
                  <a:pt x="425" y="1027"/>
                  <a:pt x="425" y="1027"/>
                  <a:pt x="425" y="1027"/>
                </a:cubicBezTo>
                <a:cubicBezTo>
                  <a:pt x="425" y="1054"/>
                  <a:pt x="425" y="1054"/>
                  <a:pt x="425" y="1054"/>
                </a:cubicBezTo>
                <a:cubicBezTo>
                  <a:pt x="405" y="1040"/>
                  <a:pt x="405" y="1040"/>
                  <a:pt x="405" y="1040"/>
                </a:cubicBezTo>
                <a:cubicBezTo>
                  <a:pt x="405" y="1067"/>
                  <a:pt x="405" y="1067"/>
                  <a:pt x="405" y="1067"/>
                </a:cubicBezTo>
                <a:cubicBezTo>
                  <a:pt x="425" y="1054"/>
                  <a:pt x="425" y="1054"/>
                  <a:pt x="425" y="1054"/>
                </a:cubicBezTo>
                <a:cubicBezTo>
                  <a:pt x="425" y="1081"/>
                  <a:pt x="425" y="1081"/>
                  <a:pt x="425" y="1081"/>
                </a:cubicBezTo>
                <a:cubicBezTo>
                  <a:pt x="418" y="1088"/>
                  <a:pt x="418" y="1088"/>
                  <a:pt x="418" y="1088"/>
                </a:cubicBezTo>
                <a:cubicBezTo>
                  <a:pt x="425" y="1094"/>
                  <a:pt x="425" y="1094"/>
                  <a:pt x="425" y="1094"/>
                </a:cubicBezTo>
                <a:cubicBezTo>
                  <a:pt x="425" y="1121"/>
                  <a:pt x="425" y="1121"/>
                  <a:pt x="425" y="1121"/>
                </a:cubicBezTo>
                <a:cubicBezTo>
                  <a:pt x="405" y="1108"/>
                  <a:pt x="405" y="1108"/>
                  <a:pt x="405" y="1108"/>
                </a:cubicBezTo>
                <a:cubicBezTo>
                  <a:pt x="405" y="1128"/>
                  <a:pt x="405" y="1128"/>
                  <a:pt x="405" y="1128"/>
                </a:cubicBezTo>
                <a:cubicBezTo>
                  <a:pt x="425" y="1121"/>
                  <a:pt x="425" y="1121"/>
                  <a:pt x="425" y="1121"/>
                </a:cubicBezTo>
                <a:cubicBezTo>
                  <a:pt x="425" y="1148"/>
                  <a:pt x="425" y="1148"/>
                  <a:pt x="425" y="1148"/>
                </a:cubicBezTo>
                <a:cubicBezTo>
                  <a:pt x="418" y="1148"/>
                  <a:pt x="418" y="1148"/>
                  <a:pt x="418" y="1148"/>
                </a:cubicBezTo>
                <a:cubicBezTo>
                  <a:pt x="425" y="1155"/>
                  <a:pt x="425" y="1155"/>
                  <a:pt x="425" y="1155"/>
                </a:cubicBezTo>
                <a:cubicBezTo>
                  <a:pt x="425" y="1182"/>
                  <a:pt x="425" y="1182"/>
                  <a:pt x="425" y="1182"/>
                </a:cubicBezTo>
                <a:cubicBezTo>
                  <a:pt x="405" y="1169"/>
                  <a:pt x="405" y="1169"/>
                  <a:pt x="405" y="1169"/>
                </a:cubicBezTo>
                <a:cubicBezTo>
                  <a:pt x="405" y="1196"/>
                  <a:pt x="405" y="1196"/>
                  <a:pt x="405" y="1196"/>
                </a:cubicBezTo>
                <a:cubicBezTo>
                  <a:pt x="425" y="1182"/>
                  <a:pt x="425" y="1182"/>
                  <a:pt x="425" y="1182"/>
                </a:cubicBezTo>
                <a:cubicBezTo>
                  <a:pt x="425" y="1209"/>
                  <a:pt x="425" y="1209"/>
                  <a:pt x="425" y="1209"/>
                </a:cubicBezTo>
                <a:cubicBezTo>
                  <a:pt x="418" y="1216"/>
                  <a:pt x="418" y="1216"/>
                  <a:pt x="418" y="1216"/>
                </a:cubicBezTo>
                <a:cubicBezTo>
                  <a:pt x="425" y="1223"/>
                  <a:pt x="425" y="1223"/>
                  <a:pt x="425" y="1223"/>
                </a:cubicBezTo>
                <a:cubicBezTo>
                  <a:pt x="425" y="1250"/>
                  <a:pt x="425" y="1250"/>
                  <a:pt x="425" y="1250"/>
                </a:cubicBezTo>
                <a:cubicBezTo>
                  <a:pt x="405" y="1236"/>
                  <a:pt x="405" y="1236"/>
                  <a:pt x="405" y="1236"/>
                </a:cubicBezTo>
                <a:cubicBezTo>
                  <a:pt x="405" y="1263"/>
                  <a:pt x="405" y="1263"/>
                  <a:pt x="405" y="1263"/>
                </a:cubicBezTo>
                <a:cubicBezTo>
                  <a:pt x="425" y="1250"/>
                  <a:pt x="425" y="1250"/>
                  <a:pt x="425" y="1250"/>
                </a:cubicBezTo>
                <a:cubicBezTo>
                  <a:pt x="425" y="1277"/>
                  <a:pt x="425" y="1277"/>
                  <a:pt x="425" y="1277"/>
                </a:cubicBezTo>
                <a:cubicBezTo>
                  <a:pt x="418" y="1283"/>
                  <a:pt x="418" y="1283"/>
                  <a:pt x="418" y="1283"/>
                </a:cubicBezTo>
                <a:cubicBezTo>
                  <a:pt x="425" y="1290"/>
                  <a:pt x="425" y="1290"/>
                  <a:pt x="425" y="1290"/>
                </a:cubicBezTo>
                <a:cubicBezTo>
                  <a:pt x="425" y="1317"/>
                  <a:pt x="425" y="1317"/>
                  <a:pt x="425" y="1317"/>
                </a:cubicBezTo>
                <a:cubicBezTo>
                  <a:pt x="405" y="1304"/>
                  <a:pt x="405" y="1304"/>
                  <a:pt x="405" y="1304"/>
                </a:cubicBezTo>
                <a:cubicBezTo>
                  <a:pt x="405" y="1331"/>
                  <a:pt x="405" y="1331"/>
                  <a:pt x="405" y="1331"/>
                </a:cubicBezTo>
                <a:cubicBezTo>
                  <a:pt x="425" y="1317"/>
                  <a:pt x="425" y="1317"/>
                  <a:pt x="425" y="1317"/>
                </a:cubicBezTo>
                <a:cubicBezTo>
                  <a:pt x="425" y="1344"/>
                  <a:pt x="425" y="1344"/>
                  <a:pt x="425" y="1344"/>
                </a:cubicBezTo>
                <a:cubicBezTo>
                  <a:pt x="418" y="1351"/>
                  <a:pt x="418" y="1351"/>
                  <a:pt x="418" y="1351"/>
                </a:cubicBezTo>
                <a:cubicBezTo>
                  <a:pt x="425" y="1358"/>
                  <a:pt x="425" y="1358"/>
                  <a:pt x="425" y="1358"/>
                </a:cubicBezTo>
                <a:cubicBezTo>
                  <a:pt x="425" y="1385"/>
                  <a:pt x="425" y="1385"/>
                  <a:pt x="425" y="1385"/>
                </a:cubicBezTo>
                <a:cubicBezTo>
                  <a:pt x="405" y="1371"/>
                  <a:pt x="405" y="1371"/>
                  <a:pt x="405" y="1371"/>
                </a:cubicBezTo>
                <a:cubicBezTo>
                  <a:pt x="405" y="1392"/>
                  <a:pt x="405" y="1392"/>
                  <a:pt x="405" y="1392"/>
                </a:cubicBezTo>
                <a:cubicBezTo>
                  <a:pt x="425" y="1385"/>
                  <a:pt x="425" y="1385"/>
                  <a:pt x="425" y="1385"/>
                </a:cubicBezTo>
                <a:cubicBezTo>
                  <a:pt x="425" y="1412"/>
                  <a:pt x="425" y="1412"/>
                  <a:pt x="425" y="1412"/>
                </a:cubicBezTo>
                <a:cubicBezTo>
                  <a:pt x="418" y="1412"/>
                  <a:pt x="418" y="1412"/>
                  <a:pt x="418" y="1412"/>
                </a:cubicBezTo>
                <a:cubicBezTo>
                  <a:pt x="425" y="1419"/>
                  <a:pt x="425" y="1419"/>
                  <a:pt x="425" y="1419"/>
                </a:cubicBezTo>
                <a:cubicBezTo>
                  <a:pt x="425" y="1446"/>
                  <a:pt x="425" y="1446"/>
                  <a:pt x="425" y="1446"/>
                </a:cubicBezTo>
                <a:cubicBezTo>
                  <a:pt x="405" y="1439"/>
                  <a:pt x="405" y="1439"/>
                  <a:pt x="405" y="1439"/>
                </a:cubicBezTo>
                <a:cubicBezTo>
                  <a:pt x="405" y="1459"/>
                  <a:pt x="405" y="1459"/>
                  <a:pt x="405" y="1459"/>
                </a:cubicBezTo>
                <a:cubicBezTo>
                  <a:pt x="425" y="1446"/>
                  <a:pt x="425" y="1446"/>
                  <a:pt x="425" y="1446"/>
                </a:cubicBezTo>
                <a:cubicBezTo>
                  <a:pt x="425" y="1473"/>
                  <a:pt x="425" y="1473"/>
                  <a:pt x="425" y="1473"/>
                </a:cubicBezTo>
                <a:cubicBezTo>
                  <a:pt x="418" y="1479"/>
                  <a:pt x="418" y="1479"/>
                  <a:pt x="418" y="1479"/>
                </a:cubicBezTo>
                <a:cubicBezTo>
                  <a:pt x="425" y="1486"/>
                  <a:pt x="425" y="1486"/>
                  <a:pt x="425" y="1486"/>
                </a:cubicBezTo>
                <a:cubicBezTo>
                  <a:pt x="425" y="1513"/>
                  <a:pt x="425" y="1513"/>
                  <a:pt x="425" y="1513"/>
                </a:cubicBezTo>
                <a:cubicBezTo>
                  <a:pt x="405" y="1500"/>
                  <a:pt x="405" y="1500"/>
                  <a:pt x="405" y="1500"/>
                </a:cubicBezTo>
                <a:cubicBezTo>
                  <a:pt x="405" y="1527"/>
                  <a:pt x="405" y="1527"/>
                  <a:pt x="405" y="1527"/>
                </a:cubicBezTo>
                <a:cubicBezTo>
                  <a:pt x="425" y="1513"/>
                  <a:pt x="425" y="1513"/>
                  <a:pt x="425" y="1513"/>
                </a:cubicBezTo>
                <a:cubicBezTo>
                  <a:pt x="425" y="1540"/>
                  <a:pt x="425" y="1540"/>
                  <a:pt x="425" y="1540"/>
                </a:cubicBezTo>
                <a:cubicBezTo>
                  <a:pt x="418" y="1547"/>
                  <a:pt x="418" y="1547"/>
                  <a:pt x="418" y="1547"/>
                </a:cubicBezTo>
                <a:cubicBezTo>
                  <a:pt x="425" y="1554"/>
                  <a:pt x="425" y="1554"/>
                  <a:pt x="425" y="1554"/>
                </a:cubicBezTo>
                <a:cubicBezTo>
                  <a:pt x="425" y="1581"/>
                  <a:pt x="425" y="1581"/>
                  <a:pt x="425" y="1581"/>
                </a:cubicBezTo>
                <a:cubicBezTo>
                  <a:pt x="405" y="1567"/>
                  <a:pt x="405" y="1567"/>
                  <a:pt x="405" y="1567"/>
                </a:cubicBezTo>
                <a:cubicBezTo>
                  <a:pt x="405" y="1594"/>
                  <a:pt x="405" y="1594"/>
                  <a:pt x="405" y="1594"/>
                </a:cubicBezTo>
                <a:cubicBezTo>
                  <a:pt x="425" y="1581"/>
                  <a:pt x="425" y="1581"/>
                  <a:pt x="425" y="1581"/>
                </a:cubicBezTo>
                <a:cubicBezTo>
                  <a:pt x="425" y="1608"/>
                  <a:pt x="425" y="1608"/>
                  <a:pt x="425" y="1608"/>
                </a:cubicBezTo>
                <a:cubicBezTo>
                  <a:pt x="418" y="1614"/>
                  <a:pt x="418" y="1614"/>
                  <a:pt x="418" y="1614"/>
                </a:cubicBezTo>
                <a:cubicBezTo>
                  <a:pt x="425" y="1614"/>
                  <a:pt x="425" y="1614"/>
                  <a:pt x="425" y="1614"/>
                </a:cubicBezTo>
                <a:cubicBezTo>
                  <a:pt x="425" y="1641"/>
                  <a:pt x="425" y="1641"/>
                  <a:pt x="425" y="1641"/>
                </a:cubicBezTo>
                <a:cubicBezTo>
                  <a:pt x="405" y="1635"/>
                  <a:pt x="405" y="1635"/>
                  <a:pt x="405" y="1635"/>
                </a:cubicBezTo>
                <a:cubicBezTo>
                  <a:pt x="405" y="1655"/>
                  <a:pt x="405" y="1655"/>
                  <a:pt x="405" y="1655"/>
                </a:cubicBezTo>
                <a:cubicBezTo>
                  <a:pt x="425" y="1648"/>
                  <a:pt x="425" y="1648"/>
                  <a:pt x="425" y="1648"/>
                </a:cubicBezTo>
                <a:cubicBezTo>
                  <a:pt x="425" y="1675"/>
                  <a:pt x="425" y="1675"/>
                  <a:pt x="425" y="1675"/>
                </a:cubicBezTo>
                <a:cubicBezTo>
                  <a:pt x="418" y="1675"/>
                  <a:pt x="418" y="1675"/>
                  <a:pt x="418" y="1675"/>
                </a:cubicBezTo>
                <a:cubicBezTo>
                  <a:pt x="425" y="1682"/>
                  <a:pt x="425" y="1682"/>
                  <a:pt x="425" y="1682"/>
                </a:cubicBezTo>
                <a:cubicBezTo>
                  <a:pt x="425" y="1709"/>
                  <a:pt x="425" y="1709"/>
                  <a:pt x="425" y="1709"/>
                </a:cubicBezTo>
                <a:cubicBezTo>
                  <a:pt x="405" y="1702"/>
                  <a:pt x="405" y="1702"/>
                  <a:pt x="405" y="1702"/>
                </a:cubicBezTo>
                <a:cubicBezTo>
                  <a:pt x="405" y="1722"/>
                  <a:pt x="405" y="1722"/>
                  <a:pt x="405" y="1722"/>
                </a:cubicBezTo>
                <a:cubicBezTo>
                  <a:pt x="425" y="1709"/>
                  <a:pt x="425" y="1709"/>
                  <a:pt x="425" y="1709"/>
                </a:cubicBezTo>
                <a:cubicBezTo>
                  <a:pt x="425" y="1736"/>
                  <a:pt x="425" y="1736"/>
                  <a:pt x="425" y="1736"/>
                </a:cubicBezTo>
                <a:cubicBezTo>
                  <a:pt x="418" y="1743"/>
                  <a:pt x="418" y="1743"/>
                  <a:pt x="418" y="1743"/>
                </a:cubicBezTo>
                <a:cubicBezTo>
                  <a:pt x="425" y="1749"/>
                  <a:pt x="425" y="1749"/>
                  <a:pt x="425" y="1749"/>
                </a:cubicBezTo>
                <a:cubicBezTo>
                  <a:pt x="425" y="1776"/>
                  <a:pt x="425" y="1776"/>
                  <a:pt x="425" y="1776"/>
                </a:cubicBezTo>
                <a:cubicBezTo>
                  <a:pt x="405" y="1763"/>
                  <a:pt x="405" y="1763"/>
                  <a:pt x="405" y="1763"/>
                </a:cubicBezTo>
                <a:cubicBezTo>
                  <a:pt x="405" y="1790"/>
                  <a:pt x="405" y="1790"/>
                  <a:pt x="405" y="1790"/>
                </a:cubicBezTo>
                <a:cubicBezTo>
                  <a:pt x="425" y="1776"/>
                  <a:pt x="425" y="1776"/>
                  <a:pt x="425" y="1776"/>
                </a:cubicBezTo>
                <a:cubicBezTo>
                  <a:pt x="425" y="1803"/>
                  <a:pt x="425" y="1803"/>
                  <a:pt x="425" y="1803"/>
                </a:cubicBezTo>
                <a:cubicBezTo>
                  <a:pt x="418" y="1810"/>
                  <a:pt x="418" y="1810"/>
                  <a:pt x="418" y="1810"/>
                </a:cubicBezTo>
                <a:cubicBezTo>
                  <a:pt x="425" y="1817"/>
                  <a:pt x="425" y="1817"/>
                  <a:pt x="425" y="1817"/>
                </a:cubicBezTo>
                <a:cubicBezTo>
                  <a:pt x="425" y="1844"/>
                  <a:pt x="425" y="1844"/>
                  <a:pt x="425" y="1844"/>
                </a:cubicBezTo>
                <a:cubicBezTo>
                  <a:pt x="405" y="1830"/>
                  <a:pt x="405" y="1830"/>
                  <a:pt x="405" y="1830"/>
                </a:cubicBezTo>
                <a:cubicBezTo>
                  <a:pt x="405" y="1851"/>
                  <a:pt x="405" y="1851"/>
                  <a:pt x="405" y="1851"/>
                </a:cubicBezTo>
                <a:cubicBezTo>
                  <a:pt x="425" y="1844"/>
                  <a:pt x="425" y="1844"/>
                  <a:pt x="425" y="1844"/>
                </a:cubicBezTo>
                <a:cubicBezTo>
                  <a:pt x="425" y="1871"/>
                  <a:pt x="425" y="1871"/>
                  <a:pt x="425" y="1871"/>
                </a:cubicBezTo>
                <a:cubicBezTo>
                  <a:pt x="418" y="1878"/>
                  <a:pt x="418" y="1878"/>
                  <a:pt x="418" y="1878"/>
                </a:cubicBezTo>
                <a:cubicBezTo>
                  <a:pt x="425" y="1878"/>
                  <a:pt x="425" y="1878"/>
                  <a:pt x="425" y="1878"/>
                </a:cubicBezTo>
                <a:cubicBezTo>
                  <a:pt x="425" y="1905"/>
                  <a:pt x="425" y="1905"/>
                  <a:pt x="425" y="1905"/>
                </a:cubicBezTo>
                <a:cubicBezTo>
                  <a:pt x="405" y="1898"/>
                  <a:pt x="405" y="1898"/>
                  <a:pt x="405" y="1898"/>
                </a:cubicBezTo>
                <a:cubicBezTo>
                  <a:pt x="405" y="1918"/>
                  <a:pt x="405" y="1918"/>
                  <a:pt x="405" y="1918"/>
                </a:cubicBezTo>
                <a:cubicBezTo>
                  <a:pt x="425" y="1911"/>
                  <a:pt x="425" y="1911"/>
                  <a:pt x="425" y="1911"/>
                </a:cubicBezTo>
                <a:cubicBezTo>
                  <a:pt x="425" y="1938"/>
                  <a:pt x="425" y="1938"/>
                  <a:pt x="425" y="1938"/>
                </a:cubicBezTo>
                <a:cubicBezTo>
                  <a:pt x="418" y="1938"/>
                  <a:pt x="418" y="1938"/>
                  <a:pt x="418" y="1938"/>
                </a:cubicBezTo>
                <a:cubicBezTo>
                  <a:pt x="425" y="1945"/>
                  <a:pt x="425" y="1945"/>
                  <a:pt x="425" y="1945"/>
                </a:cubicBezTo>
                <a:cubicBezTo>
                  <a:pt x="425" y="1972"/>
                  <a:pt x="425" y="1972"/>
                  <a:pt x="425" y="1972"/>
                </a:cubicBezTo>
                <a:cubicBezTo>
                  <a:pt x="405" y="1965"/>
                  <a:pt x="405" y="1965"/>
                  <a:pt x="405" y="1965"/>
                </a:cubicBezTo>
                <a:cubicBezTo>
                  <a:pt x="405" y="1986"/>
                  <a:pt x="405" y="1986"/>
                  <a:pt x="405" y="1986"/>
                </a:cubicBezTo>
                <a:cubicBezTo>
                  <a:pt x="425" y="1972"/>
                  <a:pt x="425" y="1972"/>
                  <a:pt x="425" y="1972"/>
                </a:cubicBezTo>
                <a:cubicBezTo>
                  <a:pt x="425" y="1999"/>
                  <a:pt x="425" y="1999"/>
                  <a:pt x="425" y="1999"/>
                </a:cubicBezTo>
                <a:cubicBezTo>
                  <a:pt x="418" y="2006"/>
                  <a:pt x="418" y="2006"/>
                  <a:pt x="418" y="2006"/>
                </a:cubicBezTo>
                <a:cubicBezTo>
                  <a:pt x="425" y="2013"/>
                  <a:pt x="425" y="2013"/>
                  <a:pt x="425" y="2013"/>
                </a:cubicBezTo>
                <a:cubicBezTo>
                  <a:pt x="425" y="2040"/>
                  <a:pt x="425" y="2040"/>
                  <a:pt x="425" y="2040"/>
                </a:cubicBezTo>
                <a:cubicBezTo>
                  <a:pt x="405" y="2026"/>
                  <a:pt x="405" y="2026"/>
                  <a:pt x="405" y="2026"/>
                </a:cubicBezTo>
                <a:cubicBezTo>
                  <a:pt x="405" y="2053"/>
                  <a:pt x="405" y="2053"/>
                  <a:pt x="405" y="2053"/>
                </a:cubicBezTo>
                <a:cubicBezTo>
                  <a:pt x="425" y="2040"/>
                  <a:pt x="425" y="2040"/>
                  <a:pt x="425" y="2040"/>
                </a:cubicBezTo>
                <a:cubicBezTo>
                  <a:pt x="425" y="2067"/>
                  <a:pt x="425" y="2067"/>
                  <a:pt x="425" y="2067"/>
                </a:cubicBezTo>
                <a:cubicBezTo>
                  <a:pt x="418" y="2073"/>
                  <a:pt x="418" y="2073"/>
                  <a:pt x="418" y="2073"/>
                </a:cubicBezTo>
                <a:cubicBezTo>
                  <a:pt x="425" y="2080"/>
                  <a:pt x="425" y="2080"/>
                  <a:pt x="425" y="2080"/>
                </a:cubicBezTo>
                <a:cubicBezTo>
                  <a:pt x="425" y="2107"/>
                  <a:pt x="425" y="2107"/>
                  <a:pt x="425" y="2107"/>
                </a:cubicBezTo>
                <a:cubicBezTo>
                  <a:pt x="405" y="2094"/>
                  <a:pt x="405" y="2094"/>
                  <a:pt x="405" y="2094"/>
                </a:cubicBezTo>
                <a:cubicBezTo>
                  <a:pt x="405" y="2114"/>
                  <a:pt x="405" y="2114"/>
                  <a:pt x="405" y="2114"/>
                </a:cubicBezTo>
                <a:cubicBezTo>
                  <a:pt x="425" y="2107"/>
                  <a:pt x="425" y="2107"/>
                  <a:pt x="425" y="2107"/>
                </a:cubicBezTo>
                <a:cubicBezTo>
                  <a:pt x="425" y="2134"/>
                  <a:pt x="425" y="2134"/>
                  <a:pt x="425" y="2134"/>
                </a:cubicBezTo>
                <a:cubicBezTo>
                  <a:pt x="418" y="2141"/>
                  <a:pt x="418" y="2141"/>
                  <a:pt x="418" y="2141"/>
                </a:cubicBezTo>
                <a:cubicBezTo>
                  <a:pt x="425" y="2141"/>
                  <a:pt x="425" y="2141"/>
                  <a:pt x="425" y="2141"/>
                </a:cubicBezTo>
                <a:cubicBezTo>
                  <a:pt x="425" y="2168"/>
                  <a:pt x="425" y="2168"/>
                  <a:pt x="425" y="2168"/>
                </a:cubicBezTo>
                <a:cubicBezTo>
                  <a:pt x="405" y="2161"/>
                  <a:pt x="405" y="2161"/>
                  <a:pt x="405" y="2161"/>
                </a:cubicBezTo>
                <a:cubicBezTo>
                  <a:pt x="405" y="2182"/>
                  <a:pt x="405" y="2182"/>
                  <a:pt x="405" y="2182"/>
                </a:cubicBezTo>
                <a:cubicBezTo>
                  <a:pt x="425" y="2175"/>
                  <a:pt x="425" y="2175"/>
                  <a:pt x="425" y="2175"/>
                </a:cubicBezTo>
                <a:cubicBezTo>
                  <a:pt x="425" y="2202"/>
                  <a:pt x="425" y="2202"/>
                  <a:pt x="425" y="2202"/>
                </a:cubicBezTo>
                <a:cubicBezTo>
                  <a:pt x="398" y="2215"/>
                  <a:pt x="398" y="2215"/>
                  <a:pt x="398" y="2215"/>
                </a:cubicBezTo>
                <a:cubicBezTo>
                  <a:pt x="398" y="2215"/>
                  <a:pt x="391" y="2215"/>
                  <a:pt x="385" y="2209"/>
                </a:cubicBezTo>
                <a:cubicBezTo>
                  <a:pt x="385" y="2209"/>
                  <a:pt x="385" y="2202"/>
                  <a:pt x="385" y="2195"/>
                </a:cubicBezTo>
                <a:close/>
                <a:moveTo>
                  <a:pt x="425" y="75"/>
                </a:moveTo>
                <a:lnTo>
                  <a:pt x="425" y="75"/>
                </a:lnTo>
                <a:cubicBezTo>
                  <a:pt x="425" y="75"/>
                  <a:pt x="425" y="75"/>
                  <a:pt x="418" y="75"/>
                </a:cubicBezTo>
                <a:cubicBezTo>
                  <a:pt x="412" y="68"/>
                  <a:pt x="412" y="54"/>
                  <a:pt x="412" y="41"/>
                </a:cubicBezTo>
                <a:cubicBezTo>
                  <a:pt x="412" y="34"/>
                  <a:pt x="412" y="21"/>
                  <a:pt x="418" y="14"/>
                </a:cubicBezTo>
                <a:cubicBezTo>
                  <a:pt x="425" y="14"/>
                  <a:pt x="425" y="14"/>
                  <a:pt x="425" y="14"/>
                </a:cubicBezTo>
                <a:lnTo>
                  <a:pt x="425" y="75"/>
                </a:lnTo>
                <a:close/>
                <a:moveTo>
                  <a:pt x="364" y="324"/>
                </a:moveTo>
                <a:lnTo>
                  <a:pt x="364" y="324"/>
                </a:lnTo>
                <a:cubicBezTo>
                  <a:pt x="310" y="311"/>
                  <a:pt x="310" y="311"/>
                  <a:pt x="310" y="311"/>
                </a:cubicBezTo>
                <a:cubicBezTo>
                  <a:pt x="310" y="291"/>
                  <a:pt x="310" y="291"/>
                  <a:pt x="310" y="291"/>
                </a:cubicBezTo>
                <a:cubicBezTo>
                  <a:pt x="324" y="291"/>
                  <a:pt x="324" y="291"/>
                  <a:pt x="324" y="291"/>
                </a:cubicBezTo>
                <a:cubicBezTo>
                  <a:pt x="324" y="230"/>
                  <a:pt x="324" y="230"/>
                  <a:pt x="324" y="230"/>
                </a:cubicBezTo>
                <a:cubicBezTo>
                  <a:pt x="310" y="230"/>
                  <a:pt x="310" y="230"/>
                  <a:pt x="310" y="230"/>
                </a:cubicBezTo>
                <a:cubicBezTo>
                  <a:pt x="310" y="203"/>
                  <a:pt x="310" y="203"/>
                  <a:pt x="310" y="203"/>
                </a:cubicBezTo>
                <a:cubicBezTo>
                  <a:pt x="337" y="210"/>
                  <a:pt x="337" y="210"/>
                  <a:pt x="337" y="210"/>
                </a:cubicBezTo>
                <a:cubicBezTo>
                  <a:pt x="364" y="216"/>
                  <a:pt x="364" y="216"/>
                  <a:pt x="364" y="216"/>
                </a:cubicBezTo>
                <a:cubicBezTo>
                  <a:pt x="364" y="237"/>
                  <a:pt x="364" y="237"/>
                  <a:pt x="364" y="237"/>
                </a:cubicBezTo>
                <a:cubicBezTo>
                  <a:pt x="351" y="237"/>
                  <a:pt x="351" y="237"/>
                  <a:pt x="351" y="237"/>
                </a:cubicBezTo>
                <a:cubicBezTo>
                  <a:pt x="351" y="297"/>
                  <a:pt x="351" y="297"/>
                  <a:pt x="351" y="297"/>
                </a:cubicBezTo>
                <a:cubicBezTo>
                  <a:pt x="364" y="297"/>
                  <a:pt x="364" y="297"/>
                  <a:pt x="364" y="297"/>
                </a:cubicBezTo>
                <a:lnTo>
                  <a:pt x="364" y="324"/>
                </a:lnTo>
                <a:close/>
                <a:moveTo>
                  <a:pt x="310" y="311"/>
                </a:moveTo>
                <a:lnTo>
                  <a:pt x="310" y="311"/>
                </a:lnTo>
                <a:cubicBezTo>
                  <a:pt x="256" y="304"/>
                  <a:pt x="256" y="304"/>
                  <a:pt x="256" y="304"/>
                </a:cubicBezTo>
                <a:cubicBezTo>
                  <a:pt x="256" y="277"/>
                  <a:pt x="256" y="277"/>
                  <a:pt x="256" y="277"/>
                </a:cubicBezTo>
                <a:cubicBezTo>
                  <a:pt x="270" y="284"/>
                  <a:pt x="270" y="284"/>
                  <a:pt x="270" y="284"/>
                </a:cubicBezTo>
                <a:cubicBezTo>
                  <a:pt x="270" y="223"/>
                  <a:pt x="270" y="223"/>
                  <a:pt x="270" y="223"/>
                </a:cubicBezTo>
                <a:cubicBezTo>
                  <a:pt x="256" y="216"/>
                  <a:pt x="256" y="216"/>
                  <a:pt x="256" y="216"/>
                </a:cubicBezTo>
                <a:cubicBezTo>
                  <a:pt x="256" y="196"/>
                  <a:pt x="256" y="196"/>
                  <a:pt x="256" y="196"/>
                </a:cubicBezTo>
                <a:cubicBezTo>
                  <a:pt x="283" y="196"/>
                  <a:pt x="283" y="196"/>
                  <a:pt x="283" y="196"/>
                </a:cubicBezTo>
                <a:cubicBezTo>
                  <a:pt x="283" y="203"/>
                  <a:pt x="283" y="203"/>
                  <a:pt x="283" y="203"/>
                </a:cubicBezTo>
                <a:cubicBezTo>
                  <a:pt x="310" y="203"/>
                  <a:pt x="310" y="203"/>
                  <a:pt x="310" y="203"/>
                </a:cubicBezTo>
                <a:cubicBezTo>
                  <a:pt x="310" y="230"/>
                  <a:pt x="310" y="230"/>
                  <a:pt x="310" y="230"/>
                </a:cubicBezTo>
                <a:cubicBezTo>
                  <a:pt x="297" y="223"/>
                  <a:pt x="297" y="223"/>
                  <a:pt x="297" y="223"/>
                </a:cubicBezTo>
                <a:cubicBezTo>
                  <a:pt x="297" y="284"/>
                  <a:pt x="297" y="284"/>
                  <a:pt x="297" y="284"/>
                </a:cubicBezTo>
                <a:cubicBezTo>
                  <a:pt x="310" y="291"/>
                  <a:pt x="310" y="291"/>
                  <a:pt x="310" y="291"/>
                </a:cubicBezTo>
                <a:lnTo>
                  <a:pt x="310" y="311"/>
                </a:lnTo>
                <a:close/>
                <a:moveTo>
                  <a:pt x="256" y="304"/>
                </a:moveTo>
                <a:lnTo>
                  <a:pt x="256" y="304"/>
                </a:lnTo>
                <a:cubicBezTo>
                  <a:pt x="202" y="291"/>
                  <a:pt x="202" y="291"/>
                  <a:pt x="202" y="291"/>
                </a:cubicBezTo>
                <a:cubicBezTo>
                  <a:pt x="202" y="270"/>
                  <a:pt x="202" y="270"/>
                  <a:pt x="202" y="270"/>
                </a:cubicBezTo>
                <a:cubicBezTo>
                  <a:pt x="216" y="270"/>
                  <a:pt x="216" y="270"/>
                  <a:pt x="216" y="270"/>
                </a:cubicBezTo>
                <a:cubicBezTo>
                  <a:pt x="216" y="210"/>
                  <a:pt x="216" y="210"/>
                  <a:pt x="216" y="210"/>
                </a:cubicBezTo>
                <a:cubicBezTo>
                  <a:pt x="202" y="210"/>
                  <a:pt x="202" y="210"/>
                  <a:pt x="202" y="210"/>
                </a:cubicBezTo>
                <a:cubicBezTo>
                  <a:pt x="202" y="183"/>
                  <a:pt x="202" y="183"/>
                  <a:pt x="202" y="183"/>
                </a:cubicBezTo>
                <a:cubicBezTo>
                  <a:pt x="229" y="189"/>
                  <a:pt x="229" y="189"/>
                  <a:pt x="229" y="189"/>
                </a:cubicBezTo>
                <a:cubicBezTo>
                  <a:pt x="256" y="196"/>
                  <a:pt x="256" y="196"/>
                  <a:pt x="256" y="196"/>
                </a:cubicBezTo>
                <a:cubicBezTo>
                  <a:pt x="256" y="216"/>
                  <a:pt x="256" y="216"/>
                  <a:pt x="256" y="216"/>
                </a:cubicBezTo>
                <a:cubicBezTo>
                  <a:pt x="243" y="216"/>
                  <a:pt x="243" y="216"/>
                  <a:pt x="243" y="216"/>
                </a:cubicBezTo>
                <a:cubicBezTo>
                  <a:pt x="243" y="277"/>
                  <a:pt x="243" y="277"/>
                  <a:pt x="243" y="277"/>
                </a:cubicBezTo>
                <a:cubicBezTo>
                  <a:pt x="256" y="277"/>
                  <a:pt x="256" y="277"/>
                  <a:pt x="256" y="277"/>
                </a:cubicBezTo>
                <a:lnTo>
                  <a:pt x="256" y="304"/>
                </a:lnTo>
                <a:close/>
                <a:moveTo>
                  <a:pt x="202" y="291"/>
                </a:moveTo>
                <a:lnTo>
                  <a:pt x="202" y="291"/>
                </a:lnTo>
                <a:cubicBezTo>
                  <a:pt x="162" y="284"/>
                  <a:pt x="162" y="284"/>
                  <a:pt x="162" y="284"/>
                </a:cubicBezTo>
                <a:cubicBezTo>
                  <a:pt x="162" y="264"/>
                  <a:pt x="162" y="264"/>
                  <a:pt x="162" y="264"/>
                </a:cubicBezTo>
                <a:cubicBezTo>
                  <a:pt x="162" y="203"/>
                  <a:pt x="162" y="203"/>
                  <a:pt x="162" y="203"/>
                </a:cubicBezTo>
                <a:cubicBezTo>
                  <a:pt x="162" y="176"/>
                  <a:pt x="162" y="176"/>
                  <a:pt x="162" y="176"/>
                </a:cubicBezTo>
                <a:cubicBezTo>
                  <a:pt x="175" y="176"/>
                  <a:pt x="175" y="176"/>
                  <a:pt x="175" y="176"/>
                </a:cubicBezTo>
                <a:lnTo>
                  <a:pt x="175" y="183"/>
                </a:lnTo>
                <a:cubicBezTo>
                  <a:pt x="202" y="183"/>
                  <a:pt x="202" y="183"/>
                  <a:pt x="202" y="183"/>
                </a:cubicBezTo>
                <a:cubicBezTo>
                  <a:pt x="202" y="210"/>
                  <a:pt x="202" y="210"/>
                  <a:pt x="202" y="210"/>
                </a:cubicBezTo>
                <a:cubicBezTo>
                  <a:pt x="182" y="203"/>
                  <a:pt x="182" y="203"/>
                  <a:pt x="182" y="203"/>
                </a:cubicBezTo>
                <a:cubicBezTo>
                  <a:pt x="182" y="264"/>
                  <a:pt x="182" y="264"/>
                  <a:pt x="182" y="264"/>
                </a:cubicBezTo>
                <a:cubicBezTo>
                  <a:pt x="202" y="270"/>
                  <a:pt x="202" y="270"/>
                  <a:pt x="202" y="270"/>
                </a:cubicBezTo>
                <a:lnTo>
                  <a:pt x="202" y="291"/>
                </a:lnTo>
                <a:close/>
                <a:moveTo>
                  <a:pt x="162" y="284"/>
                </a:moveTo>
                <a:lnTo>
                  <a:pt x="162" y="284"/>
                </a:lnTo>
                <a:cubicBezTo>
                  <a:pt x="162" y="365"/>
                  <a:pt x="162" y="365"/>
                  <a:pt x="162" y="365"/>
                </a:cubicBezTo>
                <a:cubicBezTo>
                  <a:pt x="162" y="372"/>
                  <a:pt x="155" y="379"/>
                  <a:pt x="148" y="379"/>
                </a:cubicBezTo>
                <a:cubicBezTo>
                  <a:pt x="13" y="379"/>
                  <a:pt x="13" y="379"/>
                  <a:pt x="13" y="379"/>
                </a:cubicBezTo>
                <a:cubicBezTo>
                  <a:pt x="6" y="379"/>
                  <a:pt x="0" y="372"/>
                  <a:pt x="0" y="365"/>
                </a:cubicBezTo>
                <a:cubicBezTo>
                  <a:pt x="0" y="129"/>
                  <a:pt x="0" y="129"/>
                  <a:pt x="0" y="129"/>
                </a:cubicBezTo>
                <a:cubicBezTo>
                  <a:pt x="0" y="122"/>
                  <a:pt x="6" y="115"/>
                  <a:pt x="13" y="115"/>
                </a:cubicBezTo>
                <a:cubicBezTo>
                  <a:pt x="148" y="115"/>
                  <a:pt x="148" y="115"/>
                  <a:pt x="148" y="115"/>
                </a:cubicBezTo>
                <a:cubicBezTo>
                  <a:pt x="155" y="115"/>
                  <a:pt x="162" y="122"/>
                  <a:pt x="162" y="129"/>
                </a:cubicBezTo>
                <a:cubicBezTo>
                  <a:pt x="162" y="176"/>
                  <a:pt x="162" y="176"/>
                  <a:pt x="162" y="176"/>
                </a:cubicBezTo>
                <a:cubicBezTo>
                  <a:pt x="162" y="203"/>
                  <a:pt x="162" y="203"/>
                  <a:pt x="162" y="203"/>
                </a:cubicBezTo>
                <a:cubicBezTo>
                  <a:pt x="162" y="196"/>
                  <a:pt x="162" y="196"/>
                  <a:pt x="162" y="196"/>
                </a:cubicBezTo>
                <a:cubicBezTo>
                  <a:pt x="162" y="264"/>
                  <a:pt x="162" y="264"/>
                  <a:pt x="162" y="264"/>
                </a:cubicBezTo>
                <a:lnTo>
                  <a:pt x="162" y="284"/>
                </a:lnTo>
                <a:close/>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1" name="Freeform 1139"/>
          <p:cNvSpPr>
            <a:spLocks noChangeArrowheads="1"/>
          </p:cNvSpPr>
          <p:nvPr/>
        </p:nvSpPr>
        <p:spPr bwMode="auto">
          <a:xfrm>
            <a:off x="10011569" y="2066132"/>
            <a:ext cx="416719" cy="492125"/>
          </a:xfrm>
          <a:custGeom>
            <a:avLst/>
            <a:gdLst>
              <a:gd name="T0" fmla="*/ 761622 w 1602"/>
              <a:gd name="T1" fmla="*/ 77519 h 1892"/>
              <a:gd name="T2" fmla="*/ 695077 w 1602"/>
              <a:gd name="T3" fmla="*/ 137349 h 1892"/>
              <a:gd name="T4" fmla="*/ 670643 w 1602"/>
              <a:gd name="T5" fmla="*/ 105613 h 1892"/>
              <a:gd name="T6" fmla="*/ 659726 w 1602"/>
              <a:gd name="T7" fmla="*/ 685185 h 1892"/>
              <a:gd name="T8" fmla="*/ 649328 w 1602"/>
              <a:gd name="T9" fmla="*/ 147754 h 1892"/>
              <a:gd name="T10" fmla="*/ 652967 w 1602"/>
              <a:gd name="T11" fmla="*/ 267415 h 1892"/>
              <a:gd name="T12" fmla="*/ 642570 w 1602"/>
              <a:gd name="T13" fmla="*/ 379791 h 1892"/>
              <a:gd name="T14" fmla="*/ 645689 w 1602"/>
              <a:gd name="T15" fmla="*/ 481242 h 1892"/>
              <a:gd name="T16" fmla="*/ 642570 w 1602"/>
              <a:gd name="T17" fmla="*/ 583214 h 1892"/>
              <a:gd name="T18" fmla="*/ 652967 w 1602"/>
              <a:gd name="T19" fmla="*/ 695591 h 1892"/>
              <a:gd name="T20" fmla="*/ 642570 w 1602"/>
              <a:gd name="T21" fmla="*/ 804846 h 1892"/>
              <a:gd name="T22" fmla="*/ 642570 w 1602"/>
              <a:gd name="T23" fmla="*/ 917222 h 1892"/>
              <a:gd name="T24" fmla="*/ 645689 w 1602"/>
              <a:gd name="T25" fmla="*/ 7284 h 1892"/>
              <a:gd name="T26" fmla="*/ 642570 w 1602"/>
              <a:gd name="T27" fmla="*/ 963005 h 1892"/>
              <a:gd name="T28" fmla="*/ 635291 w 1602"/>
              <a:gd name="T29" fmla="*/ 197179 h 1892"/>
              <a:gd name="T30" fmla="*/ 642570 w 1602"/>
              <a:gd name="T31" fmla="*/ 291867 h 1892"/>
              <a:gd name="T32" fmla="*/ 635291 w 1602"/>
              <a:gd name="T33" fmla="*/ 354819 h 1892"/>
              <a:gd name="T34" fmla="*/ 642570 w 1602"/>
              <a:gd name="T35" fmla="*/ 396960 h 1892"/>
              <a:gd name="T36" fmla="*/ 642570 w 1602"/>
              <a:gd name="T37" fmla="*/ 495290 h 1892"/>
              <a:gd name="T38" fmla="*/ 631652 w 1602"/>
              <a:gd name="T39" fmla="*/ 562403 h 1892"/>
              <a:gd name="T40" fmla="*/ 642570 w 1602"/>
              <a:gd name="T41" fmla="*/ 628997 h 1892"/>
              <a:gd name="T42" fmla="*/ 642570 w 1602"/>
              <a:gd name="T43" fmla="*/ 699232 h 1892"/>
              <a:gd name="T44" fmla="*/ 631652 w 1602"/>
              <a:gd name="T45" fmla="*/ 751779 h 1892"/>
              <a:gd name="T46" fmla="*/ 642570 w 1602"/>
              <a:gd name="T47" fmla="*/ 832940 h 1892"/>
              <a:gd name="T48" fmla="*/ 642570 w 1602"/>
              <a:gd name="T49" fmla="*/ 917222 h 1892"/>
              <a:gd name="T50" fmla="*/ 628533 w 1602"/>
              <a:gd name="T51" fmla="*/ 140991 h 1892"/>
              <a:gd name="T52" fmla="*/ 624894 w 1602"/>
              <a:gd name="T53" fmla="*/ 161802 h 1892"/>
              <a:gd name="T54" fmla="*/ 624894 w 1602"/>
              <a:gd name="T55" fmla="*/ 260131 h 1892"/>
              <a:gd name="T56" fmla="*/ 624894 w 1602"/>
              <a:gd name="T57" fmla="*/ 348055 h 1892"/>
              <a:gd name="T58" fmla="*/ 624894 w 1602"/>
              <a:gd name="T59" fmla="*/ 439101 h 1892"/>
              <a:gd name="T60" fmla="*/ 624894 w 1602"/>
              <a:gd name="T61" fmla="*/ 537951 h 1892"/>
              <a:gd name="T62" fmla="*/ 631652 w 1602"/>
              <a:gd name="T63" fmla="*/ 618592 h 1892"/>
              <a:gd name="T64" fmla="*/ 631652 w 1602"/>
              <a:gd name="T65" fmla="*/ 692469 h 1892"/>
              <a:gd name="T66" fmla="*/ 631652 w 1602"/>
              <a:gd name="T67" fmla="*/ 779873 h 1892"/>
              <a:gd name="T68" fmla="*/ 631652 w 1602"/>
              <a:gd name="T69" fmla="*/ 839703 h 1892"/>
              <a:gd name="T70" fmla="*/ 624894 w 1602"/>
              <a:gd name="T71" fmla="*/ 920344 h 1892"/>
              <a:gd name="T72" fmla="*/ 607218 w 1602"/>
              <a:gd name="T73" fmla="*/ 155038 h 1892"/>
              <a:gd name="T74" fmla="*/ 607218 w 1602"/>
              <a:gd name="T75" fmla="*/ 509337 h 1892"/>
              <a:gd name="T76" fmla="*/ 607218 w 1602"/>
              <a:gd name="T77" fmla="*/ 889128 h 1892"/>
              <a:gd name="T78" fmla="*/ 617615 w 1602"/>
              <a:gd name="T79" fmla="*/ 899533 h 1892"/>
              <a:gd name="T80" fmla="*/ 624894 w 1602"/>
              <a:gd name="T81" fmla="*/ 787157 h 1892"/>
              <a:gd name="T82" fmla="*/ 621255 w 1602"/>
              <a:gd name="T83" fmla="*/ 685185 h 1892"/>
              <a:gd name="T84" fmla="*/ 624894 w 1602"/>
              <a:gd name="T85" fmla="*/ 583214 h 1892"/>
              <a:gd name="T86" fmla="*/ 617615 w 1602"/>
              <a:gd name="T87" fmla="*/ 470837 h 1892"/>
              <a:gd name="T88" fmla="*/ 624894 w 1602"/>
              <a:gd name="T89" fmla="*/ 362102 h 1892"/>
              <a:gd name="T90" fmla="*/ 624894 w 1602"/>
              <a:gd name="T91" fmla="*/ 249726 h 1892"/>
              <a:gd name="T92" fmla="*/ 617615 w 1602"/>
              <a:gd name="T93" fmla="*/ 140991 h 1892"/>
              <a:gd name="T94" fmla="*/ 558349 w 1602"/>
              <a:gd name="T95" fmla="*/ 126944 h 1892"/>
              <a:gd name="T96" fmla="*/ 526637 w 1602"/>
              <a:gd name="T97" fmla="*/ 123302 h 1892"/>
              <a:gd name="T98" fmla="*/ 502202 w 1602"/>
              <a:gd name="T99" fmla="*/ 172207 h 1892"/>
              <a:gd name="T100" fmla="*/ 428380 w 1602"/>
              <a:gd name="T101" fmla="*/ 140991 h 1892"/>
              <a:gd name="T102" fmla="*/ 428380 w 1602"/>
              <a:gd name="T103" fmla="*/ 151396 h 1892"/>
              <a:gd name="T104" fmla="*/ 354557 w 1602"/>
              <a:gd name="T105" fmla="*/ 189896 h 1892"/>
              <a:gd name="T106" fmla="*/ 319205 w 1602"/>
              <a:gd name="T107" fmla="*/ 158160 h 1892"/>
              <a:gd name="T108" fmla="*/ 302049 w 1602"/>
              <a:gd name="T109" fmla="*/ 200301 h 1892"/>
              <a:gd name="T110" fmla="*/ 242263 w 1602"/>
              <a:gd name="T111" fmla="*/ 183132 h 1892"/>
              <a:gd name="T112" fmla="*/ 210551 w 1602"/>
              <a:gd name="T113" fmla="*/ 179490 h 1892"/>
              <a:gd name="T114" fmla="*/ 186116 w 1602"/>
              <a:gd name="T115" fmla="*/ 232037 h 1892"/>
              <a:gd name="T116" fmla="*/ 115933 w 1602"/>
              <a:gd name="T117" fmla="*/ 197179 h 1892"/>
              <a:gd name="T118" fmla="*/ 115933 w 1602"/>
              <a:gd name="T119" fmla="*/ 207585 h 1892"/>
              <a:gd name="T120" fmla="*/ 42110 w 1602"/>
              <a:gd name="T121" fmla="*/ 249726 h 1892"/>
              <a:gd name="T122" fmla="*/ 35352 w 1602"/>
              <a:gd name="T123" fmla="*/ 221632 h 18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02" h="1892">
                <a:moveTo>
                  <a:pt x="1465" y="244"/>
                </a:moveTo>
                <a:lnTo>
                  <a:pt x="1465" y="244"/>
                </a:lnTo>
                <a:cubicBezTo>
                  <a:pt x="1465" y="311"/>
                  <a:pt x="1465" y="311"/>
                  <a:pt x="1465" y="311"/>
                </a:cubicBezTo>
                <a:cubicBezTo>
                  <a:pt x="1465" y="318"/>
                  <a:pt x="1465" y="318"/>
                  <a:pt x="1472" y="318"/>
                </a:cubicBezTo>
                <a:cubicBezTo>
                  <a:pt x="1587" y="318"/>
                  <a:pt x="1587" y="318"/>
                  <a:pt x="1587" y="318"/>
                </a:cubicBezTo>
                <a:cubicBezTo>
                  <a:pt x="1594" y="318"/>
                  <a:pt x="1601" y="318"/>
                  <a:pt x="1601" y="311"/>
                </a:cubicBezTo>
                <a:cubicBezTo>
                  <a:pt x="1601" y="108"/>
                  <a:pt x="1601" y="108"/>
                  <a:pt x="1601" y="108"/>
                </a:cubicBezTo>
                <a:cubicBezTo>
                  <a:pt x="1601" y="102"/>
                  <a:pt x="1594" y="102"/>
                  <a:pt x="1587" y="102"/>
                </a:cubicBezTo>
                <a:cubicBezTo>
                  <a:pt x="1472" y="102"/>
                  <a:pt x="1472" y="102"/>
                  <a:pt x="1472" y="102"/>
                </a:cubicBezTo>
                <a:cubicBezTo>
                  <a:pt x="1465" y="102"/>
                  <a:pt x="1465" y="102"/>
                  <a:pt x="1465" y="108"/>
                </a:cubicBezTo>
                <a:cubicBezTo>
                  <a:pt x="1465" y="149"/>
                  <a:pt x="1465" y="149"/>
                  <a:pt x="1465" y="149"/>
                </a:cubicBezTo>
                <a:cubicBezTo>
                  <a:pt x="1465" y="169"/>
                  <a:pt x="1465" y="169"/>
                  <a:pt x="1465" y="169"/>
                </a:cubicBezTo>
                <a:cubicBezTo>
                  <a:pt x="1465" y="223"/>
                  <a:pt x="1465" y="223"/>
                  <a:pt x="1465" y="223"/>
                </a:cubicBezTo>
                <a:lnTo>
                  <a:pt x="1465" y="244"/>
                </a:lnTo>
                <a:close/>
                <a:moveTo>
                  <a:pt x="1432" y="250"/>
                </a:moveTo>
                <a:lnTo>
                  <a:pt x="1432" y="250"/>
                </a:lnTo>
                <a:cubicBezTo>
                  <a:pt x="1465" y="244"/>
                  <a:pt x="1465" y="244"/>
                  <a:pt x="1465" y="244"/>
                </a:cubicBezTo>
                <a:cubicBezTo>
                  <a:pt x="1465" y="223"/>
                  <a:pt x="1465" y="223"/>
                  <a:pt x="1465" y="223"/>
                </a:cubicBezTo>
                <a:cubicBezTo>
                  <a:pt x="1465" y="169"/>
                  <a:pt x="1465" y="169"/>
                  <a:pt x="1465" y="169"/>
                </a:cubicBezTo>
                <a:cubicBezTo>
                  <a:pt x="1465" y="149"/>
                  <a:pt x="1465" y="149"/>
                  <a:pt x="1465" y="149"/>
                </a:cubicBezTo>
                <a:cubicBezTo>
                  <a:pt x="1452" y="149"/>
                  <a:pt x="1452" y="149"/>
                  <a:pt x="1452" y="149"/>
                </a:cubicBezTo>
                <a:cubicBezTo>
                  <a:pt x="1452" y="149"/>
                  <a:pt x="1452" y="149"/>
                  <a:pt x="1452" y="156"/>
                </a:cubicBezTo>
                <a:cubicBezTo>
                  <a:pt x="1432" y="156"/>
                  <a:pt x="1432" y="156"/>
                  <a:pt x="1432" y="156"/>
                </a:cubicBezTo>
                <a:cubicBezTo>
                  <a:pt x="1432" y="176"/>
                  <a:pt x="1432" y="176"/>
                  <a:pt x="1432" y="176"/>
                </a:cubicBezTo>
                <a:cubicBezTo>
                  <a:pt x="1445" y="176"/>
                  <a:pt x="1445" y="176"/>
                  <a:pt x="1445" y="176"/>
                </a:cubicBezTo>
                <a:cubicBezTo>
                  <a:pt x="1445" y="223"/>
                  <a:pt x="1445" y="223"/>
                  <a:pt x="1445" y="223"/>
                </a:cubicBezTo>
                <a:cubicBezTo>
                  <a:pt x="1432" y="230"/>
                  <a:pt x="1432" y="230"/>
                  <a:pt x="1432" y="230"/>
                </a:cubicBezTo>
                <a:lnTo>
                  <a:pt x="1432" y="250"/>
                </a:lnTo>
                <a:close/>
                <a:moveTo>
                  <a:pt x="1384" y="257"/>
                </a:moveTo>
                <a:lnTo>
                  <a:pt x="1384" y="257"/>
                </a:lnTo>
                <a:cubicBezTo>
                  <a:pt x="1432" y="250"/>
                  <a:pt x="1432" y="250"/>
                  <a:pt x="1432" y="250"/>
                </a:cubicBezTo>
                <a:cubicBezTo>
                  <a:pt x="1432" y="230"/>
                  <a:pt x="1432" y="230"/>
                  <a:pt x="1432" y="230"/>
                </a:cubicBezTo>
                <a:cubicBezTo>
                  <a:pt x="1418" y="230"/>
                  <a:pt x="1418" y="230"/>
                  <a:pt x="1418" y="230"/>
                </a:cubicBezTo>
                <a:cubicBezTo>
                  <a:pt x="1418" y="176"/>
                  <a:pt x="1418" y="176"/>
                  <a:pt x="1418" y="176"/>
                </a:cubicBezTo>
                <a:cubicBezTo>
                  <a:pt x="1432" y="176"/>
                  <a:pt x="1432" y="176"/>
                  <a:pt x="1432" y="176"/>
                </a:cubicBezTo>
                <a:cubicBezTo>
                  <a:pt x="1432" y="156"/>
                  <a:pt x="1432" y="156"/>
                  <a:pt x="1432" y="156"/>
                </a:cubicBezTo>
                <a:cubicBezTo>
                  <a:pt x="1405" y="162"/>
                  <a:pt x="1405" y="162"/>
                  <a:pt x="1405" y="162"/>
                </a:cubicBezTo>
                <a:cubicBezTo>
                  <a:pt x="1384" y="162"/>
                  <a:pt x="1384" y="162"/>
                  <a:pt x="1384" y="162"/>
                </a:cubicBezTo>
                <a:cubicBezTo>
                  <a:pt x="1384" y="183"/>
                  <a:pt x="1384" y="183"/>
                  <a:pt x="1384" y="183"/>
                </a:cubicBezTo>
                <a:cubicBezTo>
                  <a:pt x="1398" y="183"/>
                  <a:pt x="1398" y="183"/>
                  <a:pt x="1398" y="183"/>
                </a:cubicBezTo>
                <a:cubicBezTo>
                  <a:pt x="1398" y="237"/>
                  <a:pt x="1398" y="237"/>
                  <a:pt x="1398" y="237"/>
                </a:cubicBezTo>
                <a:cubicBezTo>
                  <a:pt x="1384" y="237"/>
                  <a:pt x="1384" y="237"/>
                  <a:pt x="1384" y="237"/>
                </a:cubicBezTo>
                <a:lnTo>
                  <a:pt x="1384" y="257"/>
                </a:lnTo>
                <a:close/>
                <a:moveTo>
                  <a:pt x="1337" y="264"/>
                </a:moveTo>
                <a:lnTo>
                  <a:pt x="1337" y="264"/>
                </a:lnTo>
                <a:cubicBezTo>
                  <a:pt x="1384" y="257"/>
                  <a:pt x="1384" y="257"/>
                  <a:pt x="1384" y="257"/>
                </a:cubicBezTo>
                <a:cubicBezTo>
                  <a:pt x="1384" y="237"/>
                  <a:pt x="1384" y="237"/>
                  <a:pt x="1384" y="237"/>
                </a:cubicBezTo>
                <a:cubicBezTo>
                  <a:pt x="1371" y="237"/>
                  <a:pt x="1371" y="237"/>
                  <a:pt x="1371" y="237"/>
                </a:cubicBezTo>
                <a:cubicBezTo>
                  <a:pt x="1371" y="189"/>
                  <a:pt x="1371" y="189"/>
                  <a:pt x="1371" y="189"/>
                </a:cubicBezTo>
                <a:cubicBezTo>
                  <a:pt x="1384" y="183"/>
                  <a:pt x="1384" y="183"/>
                  <a:pt x="1384" y="183"/>
                </a:cubicBezTo>
                <a:cubicBezTo>
                  <a:pt x="1384" y="162"/>
                  <a:pt x="1384" y="162"/>
                  <a:pt x="1384" y="162"/>
                </a:cubicBezTo>
                <a:cubicBezTo>
                  <a:pt x="1357" y="169"/>
                  <a:pt x="1357" y="169"/>
                  <a:pt x="1357" y="169"/>
                </a:cubicBezTo>
                <a:cubicBezTo>
                  <a:pt x="1337" y="176"/>
                  <a:pt x="1337" y="176"/>
                  <a:pt x="1337" y="176"/>
                </a:cubicBezTo>
                <a:cubicBezTo>
                  <a:pt x="1337" y="196"/>
                  <a:pt x="1337" y="196"/>
                  <a:pt x="1337" y="196"/>
                </a:cubicBezTo>
                <a:cubicBezTo>
                  <a:pt x="1350" y="189"/>
                  <a:pt x="1350" y="189"/>
                  <a:pt x="1350" y="189"/>
                </a:cubicBezTo>
                <a:cubicBezTo>
                  <a:pt x="1350" y="244"/>
                  <a:pt x="1350" y="244"/>
                  <a:pt x="1350" y="244"/>
                </a:cubicBezTo>
                <a:cubicBezTo>
                  <a:pt x="1337" y="244"/>
                  <a:pt x="1337" y="244"/>
                  <a:pt x="1337" y="244"/>
                </a:cubicBezTo>
                <a:lnTo>
                  <a:pt x="1337" y="264"/>
                </a:lnTo>
                <a:close/>
                <a:moveTo>
                  <a:pt x="1290" y="271"/>
                </a:moveTo>
                <a:lnTo>
                  <a:pt x="1290" y="271"/>
                </a:lnTo>
                <a:cubicBezTo>
                  <a:pt x="1337" y="264"/>
                  <a:pt x="1337" y="264"/>
                  <a:pt x="1337" y="264"/>
                </a:cubicBezTo>
                <a:cubicBezTo>
                  <a:pt x="1337" y="244"/>
                  <a:pt x="1337" y="244"/>
                  <a:pt x="1337" y="244"/>
                </a:cubicBezTo>
                <a:cubicBezTo>
                  <a:pt x="1323" y="250"/>
                  <a:pt x="1323" y="250"/>
                  <a:pt x="1323" y="250"/>
                </a:cubicBezTo>
                <a:cubicBezTo>
                  <a:pt x="1323" y="196"/>
                  <a:pt x="1323" y="196"/>
                  <a:pt x="1323" y="196"/>
                </a:cubicBezTo>
                <a:cubicBezTo>
                  <a:pt x="1337" y="196"/>
                  <a:pt x="1337" y="196"/>
                  <a:pt x="1337" y="196"/>
                </a:cubicBezTo>
                <a:cubicBezTo>
                  <a:pt x="1337" y="176"/>
                  <a:pt x="1337" y="176"/>
                  <a:pt x="1337" y="176"/>
                </a:cubicBezTo>
                <a:cubicBezTo>
                  <a:pt x="1310" y="176"/>
                  <a:pt x="1310" y="176"/>
                  <a:pt x="1310" y="176"/>
                </a:cubicBezTo>
                <a:cubicBezTo>
                  <a:pt x="1290" y="183"/>
                  <a:pt x="1290" y="183"/>
                  <a:pt x="1290" y="183"/>
                </a:cubicBezTo>
                <a:cubicBezTo>
                  <a:pt x="1290" y="203"/>
                  <a:pt x="1290" y="203"/>
                  <a:pt x="1290" y="203"/>
                </a:cubicBezTo>
                <a:cubicBezTo>
                  <a:pt x="1303" y="196"/>
                  <a:pt x="1303" y="196"/>
                  <a:pt x="1303" y="196"/>
                </a:cubicBezTo>
                <a:cubicBezTo>
                  <a:pt x="1303" y="250"/>
                  <a:pt x="1303" y="250"/>
                  <a:pt x="1303" y="250"/>
                </a:cubicBezTo>
                <a:cubicBezTo>
                  <a:pt x="1290" y="257"/>
                  <a:pt x="1290" y="257"/>
                  <a:pt x="1290" y="257"/>
                </a:cubicBezTo>
                <a:lnTo>
                  <a:pt x="1290" y="271"/>
                </a:lnTo>
                <a:close/>
                <a:moveTo>
                  <a:pt x="1269" y="1871"/>
                </a:moveTo>
                <a:lnTo>
                  <a:pt x="1269" y="1871"/>
                </a:lnTo>
                <a:cubicBezTo>
                  <a:pt x="1269" y="1830"/>
                  <a:pt x="1269" y="1830"/>
                  <a:pt x="1269" y="1830"/>
                </a:cubicBezTo>
                <a:cubicBezTo>
                  <a:pt x="1276" y="1824"/>
                  <a:pt x="1276" y="1824"/>
                  <a:pt x="1269" y="1817"/>
                </a:cubicBezTo>
                <a:cubicBezTo>
                  <a:pt x="1269" y="1769"/>
                  <a:pt x="1269" y="1769"/>
                  <a:pt x="1269" y="1769"/>
                </a:cubicBezTo>
                <a:cubicBezTo>
                  <a:pt x="1276" y="1769"/>
                  <a:pt x="1276" y="1763"/>
                  <a:pt x="1269" y="1763"/>
                </a:cubicBezTo>
                <a:cubicBezTo>
                  <a:pt x="1269" y="1715"/>
                  <a:pt x="1269" y="1715"/>
                  <a:pt x="1269" y="1715"/>
                </a:cubicBezTo>
                <a:cubicBezTo>
                  <a:pt x="1276" y="1709"/>
                  <a:pt x="1276" y="1709"/>
                  <a:pt x="1269" y="1702"/>
                </a:cubicBezTo>
                <a:cubicBezTo>
                  <a:pt x="1269" y="1661"/>
                  <a:pt x="1269" y="1661"/>
                  <a:pt x="1269" y="1661"/>
                </a:cubicBezTo>
                <a:cubicBezTo>
                  <a:pt x="1276" y="1655"/>
                  <a:pt x="1276" y="1655"/>
                  <a:pt x="1269" y="1648"/>
                </a:cubicBezTo>
                <a:cubicBezTo>
                  <a:pt x="1269" y="1601"/>
                  <a:pt x="1269" y="1601"/>
                  <a:pt x="1269" y="1601"/>
                </a:cubicBezTo>
                <a:cubicBezTo>
                  <a:pt x="1276" y="1601"/>
                  <a:pt x="1276" y="1594"/>
                  <a:pt x="1269" y="1594"/>
                </a:cubicBezTo>
                <a:cubicBezTo>
                  <a:pt x="1269" y="1547"/>
                  <a:pt x="1269" y="1547"/>
                  <a:pt x="1269" y="1547"/>
                </a:cubicBezTo>
                <a:cubicBezTo>
                  <a:pt x="1276" y="1547"/>
                  <a:pt x="1276" y="1540"/>
                  <a:pt x="1269" y="1540"/>
                </a:cubicBezTo>
                <a:cubicBezTo>
                  <a:pt x="1269" y="1493"/>
                  <a:pt x="1269" y="1493"/>
                  <a:pt x="1269" y="1493"/>
                </a:cubicBezTo>
                <a:cubicBezTo>
                  <a:pt x="1276" y="1486"/>
                  <a:pt x="1276" y="1486"/>
                  <a:pt x="1269" y="1479"/>
                </a:cubicBezTo>
                <a:cubicBezTo>
                  <a:pt x="1269" y="1432"/>
                  <a:pt x="1269" y="1432"/>
                  <a:pt x="1269" y="1432"/>
                </a:cubicBezTo>
                <a:cubicBezTo>
                  <a:pt x="1276" y="1432"/>
                  <a:pt x="1276" y="1425"/>
                  <a:pt x="1269" y="1425"/>
                </a:cubicBezTo>
                <a:cubicBezTo>
                  <a:pt x="1269" y="1378"/>
                  <a:pt x="1269" y="1378"/>
                  <a:pt x="1269" y="1378"/>
                </a:cubicBezTo>
                <a:cubicBezTo>
                  <a:pt x="1276" y="1378"/>
                  <a:pt x="1276" y="1371"/>
                  <a:pt x="1269" y="1371"/>
                </a:cubicBezTo>
                <a:cubicBezTo>
                  <a:pt x="1269" y="1317"/>
                  <a:pt x="1269" y="1317"/>
                  <a:pt x="1269" y="1317"/>
                </a:cubicBezTo>
                <a:cubicBezTo>
                  <a:pt x="1276" y="1317"/>
                  <a:pt x="1276" y="1317"/>
                  <a:pt x="1269" y="1317"/>
                </a:cubicBezTo>
                <a:cubicBezTo>
                  <a:pt x="1269" y="1263"/>
                  <a:pt x="1269" y="1263"/>
                  <a:pt x="1269" y="1263"/>
                </a:cubicBezTo>
                <a:cubicBezTo>
                  <a:pt x="1276" y="1263"/>
                  <a:pt x="1276" y="1263"/>
                  <a:pt x="1269" y="1256"/>
                </a:cubicBezTo>
                <a:cubicBezTo>
                  <a:pt x="1276" y="1209"/>
                  <a:pt x="1276" y="1209"/>
                  <a:pt x="1276" y="1209"/>
                </a:cubicBezTo>
                <a:lnTo>
                  <a:pt x="1276" y="1202"/>
                </a:lnTo>
                <a:cubicBezTo>
                  <a:pt x="1276" y="1148"/>
                  <a:pt x="1276" y="1148"/>
                  <a:pt x="1276" y="1148"/>
                </a:cubicBezTo>
                <a:cubicBezTo>
                  <a:pt x="1276" y="1094"/>
                  <a:pt x="1276" y="1094"/>
                  <a:pt x="1276" y="1094"/>
                </a:cubicBezTo>
                <a:cubicBezTo>
                  <a:pt x="1276" y="304"/>
                  <a:pt x="1276" y="304"/>
                  <a:pt x="1276" y="304"/>
                </a:cubicBezTo>
                <a:cubicBezTo>
                  <a:pt x="1269" y="277"/>
                  <a:pt x="1269" y="277"/>
                  <a:pt x="1269" y="277"/>
                </a:cubicBezTo>
                <a:cubicBezTo>
                  <a:pt x="1290" y="271"/>
                  <a:pt x="1290" y="271"/>
                  <a:pt x="1290" y="271"/>
                </a:cubicBezTo>
                <a:cubicBezTo>
                  <a:pt x="1290" y="257"/>
                  <a:pt x="1290" y="257"/>
                  <a:pt x="1290" y="257"/>
                </a:cubicBezTo>
                <a:cubicBezTo>
                  <a:pt x="1276" y="257"/>
                  <a:pt x="1276" y="257"/>
                  <a:pt x="1276" y="257"/>
                </a:cubicBezTo>
                <a:cubicBezTo>
                  <a:pt x="1276" y="203"/>
                  <a:pt x="1276" y="203"/>
                  <a:pt x="1276" y="203"/>
                </a:cubicBezTo>
                <a:cubicBezTo>
                  <a:pt x="1290" y="203"/>
                  <a:pt x="1290" y="203"/>
                  <a:pt x="1290" y="203"/>
                </a:cubicBezTo>
                <a:cubicBezTo>
                  <a:pt x="1290" y="183"/>
                  <a:pt x="1290" y="183"/>
                  <a:pt x="1290" y="183"/>
                </a:cubicBezTo>
                <a:cubicBezTo>
                  <a:pt x="1263" y="189"/>
                  <a:pt x="1263" y="189"/>
                  <a:pt x="1263" y="189"/>
                </a:cubicBezTo>
                <a:cubicBezTo>
                  <a:pt x="1256" y="189"/>
                  <a:pt x="1256" y="189"/>
                  <a:pt x="1256" y="189"/>
                </a:cubicBezTo>
                <a:cubicBezTo>
                  <a:pt x="1236" y="108"/>
                  <a:pt x="1236" y="108"/>
                  <a:pt x="1236" y="108"/>
                </a:cubicBezTo>
                <a:cubicBezTo>
                  <a:pt x="1236" y="210"/>
                  <a:pt x="1236" y="210"/>
                  <a:pt x="1236" y="210"/>
                </a:cubicBezTo>
                <a:cubicBezTo>
                  <a:pt x="1249" y="264"/>
                  <a:pt x="1249" y="264"/>
                  <a:pt x="1249" y="264"/>
                </a:cubicBezTo>
                <a:cubicBezTo>
                  <a:pt x="1236" y="264"/>
                  <a:pt x="1236" y="264"/>
                  <a:pt x="1236" y="264"/>
                </a:cubicBezTo>
                <a:cubicBezTo>
                  <a:pt x="1236" y="284"/>
                  <a:pt x="1236" y="284"/>
                  <a:pt x="1236" y="284"/>
                </a:cubicBezTo>
                <a:cubicBezTo>
                  <a:pt x="1249" y="284"/>
                  <a:pt x="1249" y="284"/>
                  <a:pt x="1249" y="284"/>
                </a:cubicBezTo>
                <a:cubicBezTo>
                  <a:pt x="1256" y="304"/>
                  <a:pt x="1256" y="304"/>
                  <a:pt x="1256" y="304"/>
                </a:cubicBezTo>
                <a:cubicBezTo>
                  <a:pt x="1236" y="311"/>
                  <a:pt x="1236" y="311"/>
                  <a:pt x="1236" y="311"/>
                </a:cubicBezTo>
                <a:cubicBezTo>
                  <a:pt x="1236" y="338"/>
                  <a:pt x="1236" y="338"/>
                  <a:pt x="1236" y="338"/>
                </a:cubicBezTo>
                <a:cubicBezTo>
                  <a:pt x="1256" y="325"/>
                  <a:pt x="1256" y="325"/>
                  <a:pt x="1256" y="325"/>
                </a:cubicBezTo>
                <a:cubicBezTo>
                  <a:pt x="1256" y="345"/>
                  <a:pt x="1256" y="345"/>
                  <a:pt x="1256" y="345"/>
                </a:cubicBezTo>
                <a:cubicBezTo>
                  <a:pt x="1236" y="338"/>
                  <a:pt x="1236" y="338"/>
                  <a:pt x="1236" y="338"/>
                </a:cubicBezTo>
                <a:cubicBezTo>
                  <a:pt x="1236" y="358"/>
                  <a:pt x="1236" y="358"/>
                  <a:pt x="1236" y="358"/>
                </a:cubicBezTo>
                <a:cubicBezTo>
                  <a:pt x="1242" y="365"/>
                  <a:pt x="1242" y="365"/>
                  <a:pt x="1242" y="365"/>
                </a:cubicBezTo>
                <a:cubicBezTo>
                  <a:pt x="1236" y="365"/>
                  <a:pt x="1236" y="365"/>
                  <a:pt x="1236" y="365"/>
                </a:cubicBezTo>
                <a:cubicBezTo>
                  <a:pt x="1236" y="392"/>
                  <a:pt x="1236" y="392"/>
                  <a:pt x="1236" y="392"/>
                </a:cubicBezTo>
                <a:cubicBezTo>
                  <a:pt x="1256" y="379"/>
                  <a:pt x="1256" y="379"/>
                  <a:pt x="1256" y="379"/>
                </a:cubicBezTo>
                <a:cubicBezTo>
                  <a:pt x="1256" y="406"/>
                  <a:pt x="1256" y="406"/>
                  <a:pt x="1256" y="406"/>
                </a:cubicBezTo>
                <a:cubicBezTo>
                  <a:pt x="1236" y="392"/>
                  <a:pt x="1236" y="392"/>
                  <a:pt x="1236" y="392"/>
                </a:cubicBezTo>
                <a:cubicBezTo>
                  <a:pt x="1236" y="412"/>
                  <a:pt x="1236" y="412"/>
                  <a:pt x="1236" y="412"/>
                </a:cubicBezTo>
                <a:cubicBezTo>
                  <a:pt x="1242" y="419"/>
                  <a:pt x="1242" y="419"/>
                  <a:pt x="1242" y="419"/>
                </a:cubicBezTo>
                <a:cubicBezTo>
                  <a:pt x="1236" y="426"/>
                  <a:pt x="1236" y="426"/>
                  <a:pt x="1236" y="426"/>
                </a:cubicBezTo>
                <a:cubicBezTo>
                  <a:pt x="1236" y="446"/>
                  <a:pt x="1236" y="446"/>
                  <a:pt x="1236" y="446"/>
                </a:cubicBezTo>
                <a:cubicBezTo>
                  <a:pt x="1256" y="439"/>
                  <a:pt x="1256" y="439"/>
                  <a:pt x="1256" y="439"/>
                </a:cubicBezTo>
                <a:cubicBezTo>
                  <a:pt x="1256" y="460"/>
                  <a:pt x="1256" y="460"/>
                  <a:pt x="1256" y="460"/>
                </a:cubicBezTo>
                <a:cubicBezTo>
                  <a:pt x="1236" y="446"/>
                  <a:pt x="1236" y="446"/>
                  <a:pt x="1236" y="446"/>
                </a:cubicBezTo>
                <a:cubicBezTo>
                  <a:pt x="1236" y="473"/>
                  <a:pt x="1236" y="473"/>
                  <a:pt x="1236" y="473"/>
                </a:cubicBezTo>
                <a:cubicBezTo>
                  <a:pt x="1242" y="473"/>
                  <a:pt x="1242" y="473"/>
                  <a:pt x="1242" y="473"/>
                </a:cubicBezTo>
                <a:cubicBezTo>
                  <a:pt x="1236" y="480"/>
                  <a:pt x="1236" y="480"/>
                  <a:pt x="1236" y="480"/>
                </a:cubicBezTo>
                <a:cubicBezTo>
                  <a:pt x="1236" y="507"/>
                  <a:pt x="1236" y="507"/>
                  <a:pt x="1236" y="507"/>
                </a:cubicBezTo>
                <a:cubicBezTo>
                  <a:pt x="1256" y="493"/>
                  <a:pt x="1256" y="493"/>
                  <a:pt x="1256" y="493"/>
                </a:cubicBezTo>
                <a:cubicBezTo>
                  <a:pt x="1256" y="514"/>
                  <a:pt x="1256" y="514"/>
                  <a:pt x="1256" y="514"/>
                </a:cubicBezTo>
                <a:cubicBezTo>
                  <a:pt x="1236" y="507"/>
                  <a:pt x="1236" y="507"/>
                  <a:pt x="1236" y="507"/>
                </a:cubicBezTo>
                <a:cubicBezTo>
                  <a:pt x="1236" y="527"/>
                  <a:pt x="1236" y="527"/>
                  <a:pt x="1236" y="527"/>
                </a:cubicBezTo>
                <a:cubicBezTo>
                  <a:pt x="1242" y="534"/>
                  <a:pt x="1242" y="534"/>
                  <a:pt x="1242" y="534"/>
                </a:cubicBezTo>
                <a:cubicBezTo>
                  <a:pt x="1236" y="534"/>
                  <a:pt x="1236" y="534"/>
                  <a:pt x="1236" y="534"/>
                </a:cubicBezTo>
                <a:cubicBezTo>
                  <a:pt x="1236" y="561"/>
                  <a:pt x="1236" y="561"/>
                  <a:pt x="1236" y="561"/>
                </a:cubicBezTo>
                <a:cubicBezTo>
                  <a:pt x="1256" y="547"/>
                  <a:pt x="1256" y="547"/>
                  <a:pt x="1256" y="547"/>
                </a:cubicBezTo>
                <a:cubicBezTo>
                  <a:pt x="1256" y="574"/>
                  <a:pt x="1256" y="574"/>
                  <a:pt x="1256" y="574"/>
                </a:cubicBezTo>
                <a:cubicBezTo>
                  <a:pt x="1236" y="561"/>
                  <a:pt x="1236" y="561"/>
                  <a:pt x="1236" y="561"/>
                </a:cubicBezTo>
                <a:cubicBezTo>
                  <a:pt x="1236" y="581"/>
                  <a:pt x="1236" y="581"/>
                  <a:pt x="1236" y="581"/>
                </a:cubicBezTo>
                <a:cubicBezTo>
                  <a:pt x="1242" y="588"/>
                  <a:pt x="1242" y="588"/>
                  <a:pt x="1242" y="588"/>
                </a:cubicBezTo>
                <a:cubicBezTo>
                  <a:pt x="1236" y="595"/>
                  <a:pt x="1236" y="595"/>
                  <a:pt x="1236" y="595"/>
                </a:cubicBezTo>
                <a:cubicBezTo>
                  <a:pt x="1236" y="615"/>
                  <a:pt x="1236" y="615"/>
                  <a:pt x="1236" y="615"/>
                </a:cubicBezTo>
                <a:cubicBezTo>
                  <a:pt x="1256" y="608"/>
                  <a:pt x="1256" y="608"/>
                  <a:pt x="1256" y="608"/>
                </a:cubicBezTo>
                <a:cubicBezTo>
                  <a:pt x="1256" y="628"/>
                  <a:pt x="1256" y="628"/>
                  <a:pt x="1256" y="628"/>
                </a:cubicBezTo>
                <a:cubicBezTo>
                  <a:pt x="1236" y="615"/>
                  <a:pt x="1236" y="615"/>
                  <a:pt x="1236" y="615"/>
                </a:cubicBezTo>
                <a:cubicBezTo>
                  <a:pt x="1236" y="642"/>
                  <a:pt x="1236" y="642"/>
                  <a:pt x="1236" y="642"/>
                </a:cubicBezTo>
                <a:cubicBezTo>
                  <a:pt x="1242" y="642"/>
                  <a:pt x="1242" y="642"/>
                  <a:pt x="1242" y="642"/>
                </a:cubicBezTo>
                <a:cubicBezTo>
                  <a:pt x="1236" y="649"/>
                  <a:pt x="1236" y="649"/>
                  <a:pt x="1236" y="649"/>
                </a:cubicBezTo>
                <a:cubicBezTo>
                  <a:pt x="1236" y="669"/>
                  <a:pt x="1236" y="669"/>
                  <a:pt x="1236" y="669"/>
                </a:cubicBezTo>
                <a:cubicBezTo>
                  <a:pt x="1256" y="662"/>
                  <a:pt x="1256" y="662"/>
                  <a:pt x="1256" y="662"/>
                </a:cubicBezTo>
                <a:cubicBezTo>
                  <a:pt x="1256" y="682"/>
                  <a:pt x="1256" y="682"/>
                  <a:pt x="1256" y="682"/>
                </a:cubicBezTo>
                <a:cubicBezTo>
                  <a:pt x="1236" y="676"/>
                  <a:pt x="1236" y="676"/>
                  <a:pt x="1236" y="676"/>
                </a:cubicBezTo>
                <a:cubicBezTo>
                  <a:pt x="1236" y="696"/>
                  <a:pt x="1236" y="696"/>
                  <a:pt x="1236" y="696"/>
                </a:cubicBezTo>
                <a:cubicBezTo>
                  <a:pt x="1242" y="703"/>
                  <a:pt x="1242" y="703"/>
                  <a:pt x="1242" y="703"/>
                </a:cubicBezTo>
                <a:cubicBezTo>
                  <a:pt x="1236" y="703"/>
                  <a:pt x="1236" y="703"/>
                  <a:pt x="1236" y="703"/>
                </a:cubicBezTo>
                <a:cubicBezTo>
                  <a:pt x="1236" y="730"/>
                  <a:pt x="1236" y="730"/>
                  <a:pt x="1236" y="730"/>
                </a:cubicBezTo>
                <a:cubicBezTo>
                  <a:pt x="1256" y="716"/>
                  <a:pt x="1256" y="716"/>
                  <a:pt x="1256" y="716"/>
                </a:cubicBezTo>
                <a:cubicBezTo>
                  <a:pt x="1256" y="736"/>
                  <a:pt x="1256" y="736"/>
                  <a:pt x="1256" y="736"/>
                </a:cubicBezTo>
                <a:cubicBezTo>
                  <a:pt x="1236" y="730"/>
                  <a:pt x="1236" y="730"/>
                  <a:pt x="1236" y="730"/>
                </a:cubicBezTo>
                <a:cubicBezTo>
                  <a:pt x="1236" y="750"/>
                  <a:pt x="1236" y="750"/>
                  <a:pt x="1236" y="750"/>
                </a:cubicBezTo>
                <a:cubicBezTo>
                  <a:pt x="1242" y="757"/>
                  <a:pt x="1242" y="757"/>
                  <a:pt x="1242" y="757"/>
                </a:cubicBezTo>
                <a:cubicBezTo>
                  <a:pt x="1236" y="763"/>
                  <a:pt x="1236" y="763"/>
                  <a:pt x="1236" y="763"/>
                </a:cubicBezTo>
                <a:cubicBezTo>
                  <a:pt x="1236" y="784"/>
                  <a:pt x="1236" y="784"/>
                  <a:pt x="1236" y="784"/>
                </a:cubicBezTo>
                <a:cubicBezTo>
                  <a:pt x="1256" y="777"/>
                  <a:pt x="1256" y="777"/>
                  <a:pt x="1256" y="777"/>
                </a:cubicBezTo>
                <a:cubicBezTo>
                  <a:pt x="1256" y="797"/>
                  <a:pt x="1256" y="797"/>
                  <a:pt x="1256" y="797"/>
                </a:cubicBezTo>
                <a:cubicBezTo>
                  <a:pt x="1236" y="784"/>
                  <a:pt x="1236" y="784"/>
                  <a:pt x="1236" y="784"/>
                </a:cubicBezTo>
                <a:cubicBezTo>
                  <a:pt x="1236" y="811"/>
                  <a:pt x="1236" y="811"/>
                  <a:pt x="1236" y="811"/>
                </a:cubicBezTo>
                <a:cubicBezTo>
                  <a:pt x="1242" y="811"/>
                  <a:pt x="1242" y="811"/>
                  <a:pt x="1242" y="811"/>
                </a:cubicBezTo>
                <a:cubicBezTo>
                  <a:pt x="1236" y="817"/>
                  <a:pt x="1236" y="817"/>
                  <a:pt x="1236" y="817"/>
                </a:cubicBezTo>
                <a:cubicBezTo>
                  <a:pt x="1236" y="838"/>
                  <a:pt x="1236" y="838"/>
                  <a:pt x="1236" y="838"/>
                </a:cubicBezTo>
                <a:cubicBezTo>
                  <a:pt x="1256" y="831"/>
                  <a:pt x="1256" y="831"/>
                  <a:pt x="1256" y="831"/>
                </a:cubicBezTo>
                <a:cubicBezTo>
                  <a:pt x="1256" y="851"/>
                  <a:pt x="1256" y="851"/>
                  <a:pt x="1256" y="851"/>
                </a:cubicBezTo>
                <a:cubicBezTo>
                  <a:pt x="1236" y="838"/>
                  <a:pt x="1236" y="838"/>
                  <a:pt x="1236" y="838"/>
                </a:cubicBezTo>
                <a:cubicBezTo>
                  <a:pt x="1236" y="865"/>
                  <a:pt x="1236" y="865"/>
                  <a:pt x="1236" y="865"/>
                </a:cubicBezTo>
                <a:cubicBezTo>
                  <a:pt x="1242" y="871"/>
                  <a:pt x="1242" y="871"/>
                  <a:pt x="1242" y="871"/>
                </a:cubicBezTo>
                <a:cubicBezTo>
                  <a:pt x="1236" y="871"/>
                  <a:pt x="1236" y="871"/>
                  <a:pt x="1236" y="871"/>
                </a:cubicBezTo>
                <a:cubicBezTo>
                  <a:pt x="1236" y="898"/>
                  <a:pt x="1236" y="898"/>
                  <a:pt x="1236" y="898"/>
                </a:cubicBezTo>
                <a:cubicBezTo>
                  <a:pt x="1256" y="885"/>
                  <a:pt x="1256" y="885"/>
                  <a:pt x="1256" y="885"/>
                </a:cubicBezTo>
                <a:cubicBezTo>
                  <a:pt x="1256" y="905"/>
                  <a:pt x="1256" y="905"/>
                  <a:pt x="1256" y="905"/>
                </a:cubicBezTo>
                <a:cubicBezTo>
                  <a:pt x="1236" y="898"/>
                  <a:pt x="1236" y="898"/>
                  <a:pt x="1236" y="898"/>
                </a:cubicBezTo>
                <a:cubicBezTo>
                  <a:pt x="1236" y="919"/>
                  <a:pt x="1236" y="919"/>
                  <a:pt x="1236" y="919"/>
                </a:cubicBezTo>
                <a:cubicBezTo>
                  <a:pt x="1242" y="925"/>
                  <a:pt x="1242" y="925"/>
                  <a:pt x="1242" y="925"/>
                </a:cubicBezTo>
                <a:cubicBezTo>
                  <a:pt x="1236" y="932"/>
                  <a:pt x="1236" y="932"/>
                  <a:pt x="1236" y="932"/>
                </a:cubicBezTo>
                <a:cubicBezTo>
                  <a:pt x="1236" y="952"/>
                  <a:pt x="1236" y="952"/>
                  <a:pt x="1236" y="952"/>
                </a:cubicBezTo>
                <a:cubicBezTo>
                  <a:pt x="1256" y="939"/>
                  <a:pt x="1256" y="939"/>
                  <a:pt x="1256" y="939"/>
                </a:cubicBezTo>
                <a:cubicBezTo>
                  <a:pt x="1256" y="966"/>
                  <a:pt x="1256" y="966"/>
                  <a:pt x="1256" y="966"/>
                </a:cubicBezTo>
                <a:cubicBezTo>
                  <a:pt x="1236" y="952"/>
                  <a:pt x="1236" y="952"/>
                  <a:pt x="1236" y="952"/>
                </a:cubicBezTo>
                <a:cubicBezTo>
                  <a:pt x="1236" y="973"/>
                  <a:pt x="1236" y="973"/>
                  <a:pt x="1236" y="973"/>
                </a:cubicBezTo>
                <a:cubicBezTo>
                  <a:pt x="1242" y="979"/>
                  <a:pt x="1242" y="979"/>
                  <a:pt x="1242" y="979"/>
                </a:cubicBezTo>
                <a:cubicBezTo>
                  <a:pt x="1236" y="986"/>
                  <a:pt x="1236" y="986"/>
                  <a:pt x="1236" y="986"/>
                </a:cubicBezTo>
                <a:cubicBezTo>
                  <a:pt x="1236" y="1006"/>
                  <a:pt x="1236" y="1006"/>
                  <a:pt x="1236" y="1006"/>
                </a:cubicBezTo>
                <a:cubicBezTo>
                  <a:pt x="1256" y="1000"/>
                  <a:pt x="1256" y="1000"/>
                  <a:pt x="1256" y="1000"/>
                </a:cubicBezTo>
                <a:cubicBezTo>
                  <a:pt x="1256" y="1020"/>
                  <a:pt x="1256" y="1020"/>
                  <a:pt x="1256" y="1020"/>
                </a:cubicBezTo>
                <a:cubicBezTo>
                  <a:pt x="1236" y="1006"/>
                  <a:pt x="1236" y="1006"/>
                  <a:pt x="1236" y="1006"/>
                </a:cubicBezTo>
                <a:cubicBezTo>
                  <a:pt x="1236" y="1034"/>
                  <a:pt x="1236" y="1034"/>
                  <a:pt x="1236" y="1034"/>
                </a:cubicBezTo>
                <a:cubicBezTo>
                  <a:pt x="1242" y="1034"/>
                  <a:pt x="1242" y="1034"/>
                  <a:pt x="1242" y="1034"/>
                </a:cubicBezTo>
                <a:cubicBezTo>
                  <a:pt x="1236" y="1040"/>
                  <a:pt x="1236" y="1040"/>
                  <a:pt x="1236" y="1040"/>
                </a:cubicBezTo>
                <a:cubicBezTo>
                  <a:pt x="1236" y="1067"/>
                  <a:pt x="1236" y="1067"/>
                  <a:pt x="1236" y="1067"/>
                </a:cubicBezTo>
                <a:cubicBezTo>
                  <a:pt x="1256" y="1054"/>
                  <a:pt x="1256" y="1054"/>
                  <a:pt x="1256" y="1054"/>
                </a:cubicBezTo>
                <a:cubicBezTo>
                  <a:pt x="1256" y="1074"/>
                  <a:pt x="1256" y="1074"/>
                  <a:pt x="1256" y="1074"/>
                </a:cubicBezTo>
                <a:cubicBezTo>
                  <a:pt x="1236" y="1067"/>
                  <a:pt x="1236" y="1067"/>
                  <a:pt x="1236" y="1067"/>
                </a:cubicBezTo>
                <a:cubicBezTo>
                  <a:pt x="1236" y="1088"/>
                  <a:pt x="1236" y="1088"/>
                  <a:pt x="1236" y="1088"/>
                </a:cubicBezTo>
                <a:cubicBezTo>
                  <a:pt x="1242" y="1094"/>
                  <a:pt x="1242" y="1094"/>
                  <a:pt x="1242" y="1094"/>
                </a:cubicBezTo>
                <a:cubicBezTo>
                  <a:pt x="1236" y="1101"/>
                  <a:pt x="1236" y="1101"/>
                  <a:pt x="1236" y="1101"/>
                </a:cubicBezTo>
                <a:cubicBezTo>
                  <a:pt x="1236" y="1121"/>
                  <a:pt x="1236" y="1121"/>
                  <a:pt x="1236" y="1121"/>
                </a:cubicBezTo>
                <a:cubicBezTo>
                  <a:pt x="1256" y="1108"/>
                  <a:pt x="1256" y="1108"/>
                  <a:pt x="1256" y="1108"/>
                </a:cubicBezTo>
                <a:cubicBezTo>
                  <a:pt x="1256" y="1128"/>
                  <a:pt x="1256" y="1128"/>
                  <a:pt x="1256" y="1128"/>
                </a:cubicBezTo>
                <a:cubicBezTo>
                  <a:pt x="1236" y="1121"/>
                  <a:pt x="1236" y="1121"/>
                  <a:pt x="1236" y="1121"/>
                </a:cubicBezTo>
                <a:cubicBezTo>
                  <a:pt x="1236" y="1142"/>
                  <a:pt x="1236" y="1142"/>
                  <a:pt x="1236" y="1142"/>
                </a:cubicBezTo>
                <a:cubicBezTo>
                  <a:pt x="1242" y="1148"/>
                  <a:pt x="1242" y="1148"/>
                  <a:pt x="1242" y="1148"/>
                </a:cubicBezTo>
                <a:cubicBezTo>
                  <a:pt x="1236" y="1155"/>
                  <a:pt x="1236" y="1155"/>
                  <a:pt x="1236" y="1155"/>
                </a:cubicBezTo>
                <a:cubicBezTo>
                  <a:pt x="1236" y="1175"/>
                  <a:pt x="1236" y="1175"/>
                  <a:pt x="1236" y="1175"/>
                </a:cubicBezTo>
                <a:cubicBezTo>
                  <a:pt x="1256" y="1169"/>
                  <a:pt x="1256" y="1169"/>
                  <a:pt x="1256" y="1169"/>
                </a:cubicBezTo>
                <a:cubicBezTo>
                  <a:pt x="1256" y="1189"/>
                  <a:pt x="1256" y="1189"/>
                  <a:pt x="1256" y="1189"/>
                </a:cubicBezTo>
                <a:cubicBezTo>
                  <a:pt x="1236" y="1175"/>
                  <a:pt x="1236" y="1175"/>
                  <a:pt x="1236" y="1175"/>
                </a:cubicBezTo>
                <a:cubicBezTo>
                  <a:pt x="1236" y="1202"/>
                  <a:pt x="1236" y="1202"/>
                  <a:pt x="1236" y="1202"/>
                </a:cubicBezTo>
                <a:cubicBezTo>
                  <a:pt x="1242" y="1202"/>
                  <a:pt x="1242" y="1202"/>
                  <a:pt x="1242" y="1202"/>
                </a:cubicBezTo>
                <a:cubicBezTo>
                  <a:pt x="1236" y="1209"/>
                  <a:pt x="1236" y="1209"/>
                  <a:pt x="1236" y="1209"/>
                </a:cubicBezTo>
                <a:cubicBezTo>
                  <a:pt x="1236" y="1236"/>
                  <a:pt x="1236" y="1236"/>
                  <a:pt x="1236" y="1236"/>
                </a:cubicBezTo>
                <a:cubicBezTo>
                  <a:pt x="1256" y="1223"/>
                  <a:pt x="1256" y="1223"/>
                  <a:pt x="1256" y="1223"/>
                </a:cubicBezTo>
                <a:cubicBezTo>
                  <a:pt x="1256" y="1243"/>
                  <a:pt x="1256" y="1243"/>
                  <a:pt x="1256" y="1243"/>
                </a:cubicBezTo>
                <a:cubicBezTo>
                  <a:pt x="1236" y="1236"/>
                  <a:pt x="1236" y="1236"/>
                  <a:pt x="1236" y="1236"/>
                </a:cubicBezTo>
                <a:cubicBezTo>
                  <a:pt x="1236" y="1256"/>
                  <a:pt x="1236" y="1256"/>
                  <a:pt x="1236" y="1256"/>
                </a:cubicBezTo>
                <a:cubicBezTo>
                  <a:pt x="1242" y="1263"/>
                  <a:pt x="1242" y="1263"/>
                  <a:pt x="1242" y="1263"/>
                </a:cubicBezTo>
                <a:cubicBezTo>
                  <a:pt x="1236" y="1263"/>
                  <a:pt x="1236" y="1263"/>
                  <a:pt x="1236" y="1263"/>
                </a:cubicBezTo>
                <a:cubicBezTo>
                  <a:pt x="1236" y="1290"/>
                  <a:pt x="1236" y="1290"/>
                  <a:pt x="1236" y="1290"/>
                </a:cubicBezTo>
                <a:cubicBezTo>
                  <a:pt x="1256" y="1277"/>
                  <a:pt x="1256" y="1277"/>
                  <a:pt x="1256" y="1277"/>
                </a:cubicBezTo>
                <a:cubicBezTo>
                  <a:pt x="1256" y="1297"/>
                  <a:pt x="1256" y="1297"/>
                  <a:pt x="1256" y="1297"/>
                </a:cubicBezTo>
                <a:cubicBezTo>
                  <a:pt x="1236" y="1290"/>
                  <a:pt x="1236" y="1290"/>
                  <a:pt x="1236" y="1290"/>
                </a:cubicBezTo>
                <a:cubicBezTo>
                  <a:pt x="1236" y="1310"/>
                  <a:pt x="1236" y="1310"/>
                  <a:pt x="1236" y="1310"/>
                </a:cubicBezTo>
                <a:cubicBezTo>
                  <a:pt x="1242" y="1317"/>
                  <a:pt x="1242" y="1317"/>
                  <a:pt x="1242" y="1317"/>
                </a:cubicBezTo>
                <a:cubicBezTo>
                  <a:pt x="1236" y="1324"/>
                  <a:pt x="1236" y="1324"/>
                  <a:pt x="1236" y="1324"/>
                </a:cubicBezTo>
                <a:cubicBezTo>
                  <a:pt x="1236" y="1344"/>
                  <a:pt x="1236" y="1344"/>
                  <a:pt x="1236" y="1344"/>
                </a:cubicBezTo>
                <a:cubicBezTo>
                  <a:pt x="1256" y="1337"/>
                  <a:pt x="1256" y="1337"/>
                  <a:pt x="1256" y="1337"/>
                </a:cubicBezTo>
                <a:cubicBezTo>
                  <a:pt x="1256" y="1358"/>
                  <a:pt x="1256" y="1358"/>
                  <a:pt x="1256" y="1358"/>
                </a:cubicBezTo>
                <a:cubicBezTo>
                  <a:pt x="1236" y="1344"/>
                  <a:pt x="1236" y="1344"/>
                  <a:pt x="1236" y="1344"/>
                </a:cubicBezTo>
                <a:cubicBezTo>
                  <a:pt x="1236" y="1371"/>
                  <a:pt x="1236" y="1371"/>
                  <a:pt x="1236" y="1371"/>
                </a:cubicBezTo>
                <a:cubicBezTo>
                  <a:pt x="1242" y="1371"/>
                  <a:pt x="1242" y="1371"/>
                  <a:pt x="1242" y="1371"/>
                </a:cubicBezTo>
                <a:cubicBezTo>
                  <a:pt x="1236" y="1378"/>
                  <a:pt x="1236" y="1378"/>
                  <a:pt x="1236" y="1378"/>
                </a:cubicBezTo>
                <a:cubicBezTo>
                  <a:pt x="1236" y="1398"/>
                  <a:pt x="1236" y="1398"/>
                  <a:pt x="1236" y="1398"/>
                </a:cubicBezTo>
                <a:cubicBezTo>
                  <a:pt x="1256" y="1391"/>
                  <a:pt x="1256" y="1391"/>
                  <a:pt x="1256" y="1391"/>
                </a:cubicBezTo>
                <a:cubicBezTo>
                  <a:pt x="1256" y="1412"/>
                  <a:pt x="1256" y="1412"/>
                  <a:pt x="1256" y="1412"/>
                </a:cubicBezTo>
                <a:cubicBezTo>
                  <a:pt x="1236" y="1405"/>
                  <a:pt x="1236" y="1405"/>
                  <a:pt x="1236" y="1405"/>
                </a:cubicBezTo>
                <a:cubicBezTo>
                  <a:pt x="1236" y="1425"/>
                  <a:pt x="1236" y="1425"/>
                  <a:pt x="1236" y="1425"/>
                </a:cubicBezTo>
                <a:cubicBezTo>
                  <a:pt x="1242" y="1432"/>
                  <a:pt x="1242" y="1432"/>
                  <a:pt x="1242" y="1432"/>
                </a:cubicBezTo>
                <a:cubicBezTo>
                  <a:pt x="1236" y="1432"/>
                  <a:pt x="1236" y="1432"/>
                  <a:pt x="1236" y="1432"/>
                </a:cubicBezTo>
                <a:cubicBezTo>
                  <a:pt x="1236" y="1459"/>
                  <a:pt x="1236" y="1459"/>
                  <a:pt x="1236" y="1459"/>
                </a:cubicBezTo>
                <a:cubicBezTo>
                  <a:pt x="1256" y="1445"/>
                  <a:pt x="1256" y="1445"/>
                  <a:pt x="1256" y="1445"/>
                </a:cubicBezTo>
                <a:cubicBezTo>
                  <a:pt x="1256" y="1466"/>
                  <a:pt x="1256" y="1466"/>
                  <a:pt x="1256" y="1466"/>
                </a:cubicBezTo>
                <a:cubicBezTo>
                  <a:pt x="1236" y="1459"/>
                  <a:pt x="1236" y="1459"/>
                  <a:pt x="1236" y="1459"/>
                </a:cubicBezTo>
                <a:cubicBezTo>
                  <a:pt x="1236" y="1479"/>
                  <a:pt x="1236" y="1479"/>
                  <a:pt x="1236" y="1479"/>
                </a:cubicBezTo>
                <a:cubicBezTo>
                  <a:pt x="1242" y="1486"/>
                  <a:pt x="1242" y="1486"/>
                  <a:pt x="1242" y="1486"/>
                </a:cubicBezTo>
                <a:cubicBezTo>
                  <a:pt x="1236" y="1493"/>
                  <a:pt x="1236" y="1493"/>
                  <a:pt x="1236" y="1493"/>
                </a:cubicBezTo>
                <a:cubicBezTo>
                  <a:pt x="1236" y="1513"/>
                  <a:pt x="1236" y="1513"/>
                  <a:pt x="1236" y="1513"/>
                </a:cubicBezTo>
                <a:cubicBezTo>
                  <a:pt x="1256" y="1506"/>
                  <a:pt x="1256" y="1506"/>
                  <a:pt x="1256" y="1506"/>
                </a:cubicBezTo>
                <a:cubicBezTo>
                  <a:pt x="1256" y="1526"/>
                  <a:pt x="1256" y="1526"/>
                  <a:pt x="1256" y="1526"/>
                </a:cubicBezTo>
                <a:cubicBezTo>
                  <a:pt x="1236" y="1513"/>
                  <a:pt x="1236" y="1513"/>
                  <a:pt x="1236" y="1513"/>
                </a:cubicBezTo>
                <a:cubicBezTo>
                  <a:pt x="1236" y="1540"/>
                  <a:pt x="1236" y="1540"/>
                  <a:pt x="1236" y="1540"/>
                </a:cubicBezTo>
                <a:cubicBezTo>
                  <a:pt x="1242" y="1540"/>
                  <a:pt x="1242" y="1540"/>
                  <a:pt x="1242" y="1540"/>
                </a:cubicBezTo>
                <a:cubicBezTo>
                  <a:pt x="1236" y="1547"/>
                  <a:pt x="1236" y="1547"/>
                  <a:pt x="1236" y="1547"/>
                </a:cubicBezTo>
                <a:cubicBezTo>
                  <a:pt x="1236" y="1567"/>
                  <a:pt x="1236" y="1567"/>
                  <a:pt x="1236" y="1567"/>
                </a:cubicBezTo>
                <a:cubicBezTo>
                  <a:pt x="1256" y="1560"/>
                  <a:pt x="1256" y="1560"/>
                  <a:pt x="1256" y="1560"/>
                </a:cubicBezTo>
                <a:cubicBezTo>
                  <a:pt x="1256" y="1580"/>
                  <a:pt x="1256" y="1580"/>
                  <a:pt x="1256" y="1580"/>
                </a:cubicBezTo>
                <a:cubicBezTo>
                  <a:pt x="1236" y="1567"/>
                  <a:pt x="1236" y="1567"/>
                  <a:pt x="1236" y="1567"/>
                </a:cubicBezTo>
                <a:cubicBezTo>
                  <a:pt x="1236" y="1594"/>
                  <a:pt x="1236" y="1594"/>
                  <a:pt x="1236" y="1594"/>
                </a:cubicBezTo>
                <a:cubicBezTo>
                  <a:pt x="1242" y="1601"/>
                  <a:pt x="1242" y="1601"/>
                  <a:pt x="1242" y="1601"/>
                </a:cubicBezTo>
                <a:cubicBezTo>
                  <a:pt x="1236" y="1601"/>
                  <a:pt x="1236" y="1601"/>
                  <a:pt x="1236" y="1601"/>
                </a:cubicBezTo>
                <a:cubicBezTo>
                  <a:pt x="1236" y="1628"/>
                  <a:pt x="1236" y="1628"/>
                  <a:pt x="1236" y="1628"/>
                </a:cubicBezTo>
                <a:cubicBezTo>
                  <a:pt x="1256" y="1614"/>
                  <a:pt x="1256" y="1614"/>
                  <a:pt x="1256" y="1614"/>
                </a:cubicBezTo>
                <a:cubicBezTo>
                  <a:pt x="1256" y="1634"/>
                  <a:pt x="1256" y="1634"/>
                  <a:pt x="1256" y="1634"/>
                </a:cubicBezTo>
                <a:cubicBezTo>
                  <a:pt x="1236" y="1628"/>
                  <a:pt x="1236" y="1628"/>
                  <a:pt x="1236" y="1628"/>
                </a:cubicBezTo>
                <a:cubicBezTo>
                  <a:pt x="1236" y="1648"/>
                  <a:pt x="1236" y="1648"/>
                  <a:pt x="1236" y="1648"/>
                </a:cubicBezTo>
                <a:cubicBezTo>
                  <a:pt x="1242" y="1655"/>
                  <a:pt x="1242" y="1655"/>
                  <a:pt x="1242" y="1655"/>
                </a:cubicBezTo>
                <a:cubicBezTo>
                  <a:pt x="1236" y="1661"/>
                  <a:pt x="1236" y="1661"/>
                  <a:pt x="1236" y="1661"/>
                </a:cubicBezTo>
                <a:cubicBezTo>
                  <a:pt x="1236" y="1682"/>
                  <a:pt x="1236" y="1682"/>
                  <a:pt x="1236" y="1682"/>
                </a:cubicBezTo>
                <a:cubicBezTo>
                  <a:pt x="1256" y="1675"/>
                  <a:pt x="1256" y="1675"/>
                  <a:pt x="1256" y="1675"/>
                </a:cubicBezTo>
                <a:cubicBezTo>
                  <a:pt x="1256" y="1688"/>
                  <a:pt x="1256" y="1688"/>
                  <a:pt x="1256" y="1688"/>
                </a:cubicBezTo>
                <a:cubicBezTo>
                  <a:pt x="1236" y="1682"/>
                  <a:pt x="1236" y="1682"/>
                  <a:pt x="1236" y="1682"/>
                </a:cubicBezTo>
                <a:cubicBezTo>
                  <a:pt x="1236" y="1709"/>
                  <a:pt x="1236" y="1709"/>
                  <a:pt x="1236" y="1709"/>
                </a:cubicBezTo>
                <a:cubicBezTo>
                  <a:pt x="1242" y="1709"/>
                  <a:pt x="1242" y="1709"/>
                  <a:pt x="1242" y="1709"/>
                </a:cubicBezTo>
                <a:cubicBezTo>
                  <a:pt x="1236" y="1715"/>
                  <a:pt x="1236" y="1715"/>
                  <a:pt x="1236" y="1715"/>
                </a:cubicBezTo>
                <a:cubicBezTo>
                  <a:pt x="1236" y="1736"/>
                  <a:pt x="1236" y="1736"/>
                  <a:pt x="1236" y="1736"/>
                </a:cubicBezTo>
                <a:cubicBezTo>
                  <a:pt x="1249" y="1729"/>
                  <a:pt x="1249" y="1729"/>
                  <a:pt x="1249" y="1729"/>
                </a:cubicBezTo>
                <a:cubicBezTo>
                  <a:pt x="1249" y="1749"/>
                  <a:pt x="1249" y="1749"/>
                  <a:pt x="1249" y="1749"/>
                </a:cubicBezTo>
                <a:cubicBezTo>
                  <a:pt x="1236" y="1736"/>
                  <a:pt x="1236" y="1736"/>
                  <a:pt x="1236" y="1736"/>
                </a:cubicBezTo>
                <a:cubicBezTo>
                  <a:pt x="1236" y="1763"/>
                  <a:pt x="1236" y="1763"/>
                  <a:pt x="1236" y="1763"/>
                </a:cubicBezTo>
                <a:cubicBezTo>
                  <a:pt x="1242" y="1769"/>
                  <a:pt x="1242" y="1769"/>
                  <a:pt x="1242" y="1769"/>
                </a:cubicBezTo>
                <a:cubicBezTo>
                  <a:pt x="1236" y="1769"/>
                  <a:pt x="1236" y="1769"/>
                  <a:pt x="1236" y="1769"/>
                </a:cubicBezTo>
                <a:cubicBezTo>
                  <a:pt x="1236" y="1797"/>
                  <a:pt x="1236" y="1797"/>
                  <a:pt x="1236" y="1797"/>
                </a:cubicBezTo>
                <a:cubicBezTo>
                  <a:pt x="1249" y="1783"/>
                  <a:pt x="1249" y="1783"/>
                  <a:pt x="1249" y="1783"/>
                </a:cubicBezTo>
                <a:cubicBezTo>
                  <a:pt x="1249" y="1803"/>
                  <a:pt x="1249" y="1803"/>
                  <a:pt x="1249" y="1803"/>
                </a:cubicBezTo>
                <a:cubicBezTo>
                  <a:pt x="1236" y="1797"/>
                  <a:pt x="1236" y="1797"/>
                  <a:pt x="1236" y="1797"/>
                </a:cubicBezTo>
                <a:cubicBezTo>
                  <a:pt x="1236" y="1817"/>
                  <a:pt x="1236" y="1817"/>
                  <a:pt x="1236" y="1817"/>
                </a:cubicBezTo>
                <a:cubicBezTo>
                  <a:pt x="1242" y="1824"/>
                  <a:pt x="1242" y="1824"/>
                  <a:pt x="1242" y="1824"/>
                </a:cubicBezTo>
                <a:cubicBezTo>
                  <a:pt x="1236" y="1830"/>
                  <a:pt x="1236" y="1830"/>
                  <a:pt x="1236" y="1830"/>
                </a:cubicBezTo>
                <a:cubicBezTo>
                  <a:pt x="1236" y="1851"/>
                  <a:pt x="1236" y="1851"/>
                  <a:pt x="1236" y="1851"/>
                </a:cubicBezTo>
                <a:cubicBezTo>
                  <a:pt x="1249" y="1844"/>
                  <a:pt x="1249" y="1844"/>
                  <a:pt x="1249" y="1844"/>
                </a:cubicBezTo>
                <a:cubicBezTo>
                  <a:pt x="1249" y="1857"/>
                  <a:pt x="1249" y="1857"/>
                  <a:pt x="1249" y="1857"/>
                </a:cubicBezTo>
                <a:cubicBezTo>
                  <a:pt x="1236" y="1851"/>
                  <a:pt x="1236" y="1851"/>
                  <a:pt x="1236" y="1851"/>
                </a:cubicBezTo>
                <a:cubicBezTo>
                  <a:pt x="1236" y="1871"/>
                  <a:pt x="1236" y="1871"/>
                  <a:pt x="1236" y="1871"/>
                </a:cubicBezTo>
                <a:cubicBezTo>
                  <a:pt x="1256" y="1884"/>
                  <a:pt x="1256" y="1884"/>
                  <a:pt x="1256" y="1884"/>
                </a:cubicBezTo>
                <a:cubicBezTo>
                  <a:pt x="1263" y="1891"/>
                  <a:pt x="1269" y="1891"/>
                  <a:pt x="1269" y="1884"/>
                </a:cubicBezTo>
                <a:cubicBezTo>
                  <a:pt x="1276" y="1878"/>
                  <a:pt x="1276" y="1878"/>
                  <a:pt x="1269" y="1871"/>
                </a:cubicBezTo>
                <a:close/>
                <a:moveTo>
                  <a:pt x="1236" y="68"/>
                </a:moveTo>
                <a:lnTo>
                  <a:pt x="1236" y="68"/>
                </a:lnTo>
                <a:cubicBezTo>
                  <a:pt x="1242" y="61"/>
                  <a:pt x="1242" y="61"/>
                  <a:pt x="1242" y="61"/>
                </a:cubicBezTo>
                <a:cubicBezTo>
                  <a:pt x="1249" y="54"/>
                  <a:pt x="1249" y="48"/>
                  <a:pt x="1249" y="34"/>
                </a:cubicBezTo>
                <a:cubicBezTo>
                  <a:pt x="1249" y="27"/>
                  <a:pt x="1249" y="21"/>
                  <a:pt x="1242" y="14"/>
                </a:cubicBezTo>
                <a:cubicBezTo>
                  <a:pt x="1242" y="14"/>
                  <a:pt x="1242" y="7"/>
                  <a:pt x="1236" y="7"/>
                </a:cubicBezTo>
                <a:lnTo>
                  <a:pt x="1236" y="68"/>
                </a:lnTo>
                <a:close/>
                <a:moveTo>
                  <a:pt x="1236" y="108"/>
                </a:moveTo>
                <a:lnTo>
                  <a:pt x="1236" y="108"/>
                </a:lnTo>
                <a:cubicBezTo>
                  <a:pt x="1229" y="68"/>
                  <a:pt x="1229" y="68"/>
                  <a:pt x="1229" y="68"/>
                </a:cubicBezTo>
                <a:cubicBezTo>
                  <a:pt x="1236" y="68"/>
                  <a:pt x="1236" y="68"/>
                  <a:pt x="1236" y="68"/>
                </a:cubicBezTo>
                <a:cubicBezTo>
                  <a:pt x="1236" y="7"/>
                  <a:pt x="1236" y="7"/>
                  <a:pt x="1236" y="7"/>
                </a:cubicBezTo>
                <a:cubicBezTo>
                  <a:pt x="1236" y="7"/>
                  <a:pt x="1229" y="0"/>
                  <a:pt x="1215" y="0"/>
                </a:cubicBezTo>
                <a:cubicBezTo>
                  <a:pt x="1215" y="102"/>
                  <a:pt x="1215" y="102"/>
                  <a:pt x="1215" y="102"/>
                </a:cubicBezTo>
                <a:cubicBezTo>
                  <a:pt x="1236" y="189"/>
                  <a:pt x="1236" y="189"/>
                  <a:pt x="1236" y="189"/>
                </a:cubicBezTo>
                <a:cubicBezTo>
                  <a:pt x="1215" y="196"/>
                  <a:pt x="1215" y="196"/>
                  <a:pt x="1215" y="196"/>
                </a:cubicBezTo>
                <a:cubicBezTo>
                  <a:pt x="1215" y="284"/>
                  <a:pt x="1215" y="284"/>
                  <a:pt x="1215" y="284"/>
                </a:cubicBezTo>
                <a:cubicBezTo>
                  <a:pt x="1236" y="284"/>
                  <a:pt x="1236" y="284"/>
                  <a:pt x="1236" y="284"/>
                </a:cubicBezTo>
                <a:cubicBezTo>
                  <a:pt x="1236" y="264"/>
                  <a:pt x="1236" y="264"/>
                  <a:pt x="1236" y="264"/>
                </a:cubicBezTo>
                <a:cubicBezTo>
                  <a:pt x="1229" y="264"/>
                  <a:pt x="1229" y="264"/>
                  <a:pt x="1229" y="264"/>
                </a:cubicBezTo>
                <a:cubicBezTo>
                  <a:pt x="1229" y="210"/>
                  <a:pt x="1229" y="210"/>
                  <a:pt x="1229" y="210"/>
                </a:cubicBezTo>
                <a:cubicBezTo>
                  <a:pt x="1236" y="210"/>
                  <a:pt x="1236" y="210"/>
                  <a:pt x="1236" y="210"/>
                </a:cubicBezTo>
                <a:cubicBezTo>
                  <a:pt x="1236" y="108"/>
                  <a:pt x="1236" y="108"/>
                  <a:pt x="1236" y="108"/>
                </a:cubicBezTo>
                <a:close/>
                <a:moveTo>
                  <a:pt x="1215" y="1864"/>
                </a:moveTo>
                <a:lnTo>
                  <a:pt x="1215" y="1864"/>
                </a:lnTo>
                <a:cubicBezTo>
                  <a:pt x="1222" y="1864"/>
                  <a:pt x="1222" y="1864"/>
                  <a:pt x="1222" y="1864"/>
                </a:cubicBezTo>
                <a:cubicBezTo>
                  <a:pt x="1236" y="1871"/>
                  <a:pt x="1236" y="1871"/>
                  <a:pt x="1236" y="1871"/>
                </a:cubicBezTo>
                <a:cubicBezTo>
                  <a:pt x="1236" y="1851"/>
                  <a:pt x="1236" y="1851"/>
                  <a:pt x="1236" y="1851"/>
                </a:cubicBezTo>
                <a:cubicBezTo>
                  <a:pt x="1236" y="1830"/>
                  <a:pt x="1236" y="1830"/>
                  <a:pt x="1236" y="1830"/>
                </a:cubicBezTo>
                <a:cubicBezTo>
                  <a:pt x="1222" y="1837"/>
                  <a:pt x="1222" y="1837"/>
                  <a:pt x="1222" y="1837"/>
                </a:cubicBezTo>
                <a:cubicBezTo>
                  <a:pt x="1215" y="1837"/>
                  <a:pt x="1215" y="1837"/>
                  <a:pt x="1215" y="1837"/>
                </a:cubicBezTo>
                <a:cubicBezTo>
                  <a:pt x="1215" y="1864"/>
                  <a:pt x="1215" y="1864"/>
                  <a:pt x="1215" y="1864"/>
                </a:cubicBezTo>
                <a:close/>
                <a:moveTo>
                  <a:pt x="1236" y="311"/>
                </a:moveTo>
                <a:lnTo>
                  <a:pt x="1236" y="311"/>
                </a:lnTo>
                <a:cubicBezTo>
                  <a:pt x="1236" y="338"/>
                  <a:pt x="1236" y="338"/>
                  <a:pt x="1236" y="338"/>
                </a:cubicBezTo>
                <a:cubicBezTo>
                  <a:pt x="1236" y="358"/>
                  <a:pt x="1236" y="358"/>
                  <a:pt x="1236" y="358"/>
                </a:cubicBezTo>
                <a:cubicBezTo>
                  <a:pt x="1222" y="345"/>
                  <a:pt x="1222" y="345"/>
                  <a:pt x="1222" y="345"/>
                </a:cubicBezTo>
                <a:cubicBezTo>
                  <a:pt x="1215" y="345"/>
                  <a:pt x="1215" y="345"/>
                  <a:pt x="1215" y="345"/>
                </a:cubicBezTo>
                <a:cubicBezTo>
                  <a:pt x="1215" y="325"/>
                  <a:pt x="1215" y="325"/>
                  <a:pt x="1215" y="325"/>
                </a:cubicBezTo>
                <a:cubicBezTo>
                  <a:pt x="1222" y="325"/>
                  <a:pt x="1222" y="325"/>
                  <a:pt x="1222" y="325"/>
                </a:cubicBezTo>
                <a:cubicBezTo>
                  <a:pt x="1236" y="311"/>
                  <a:pt x="1236" y="311"/>
                  <a:pt x="1236" y="311"/>
                </a:cubicBezTo>
                <a:close/>
                <a:moveTo>
                  <a:pt x="1236" y="365"/>
                </a:moveTo>
                <a:lnTo>
                  <a:pt x="1236" y="365"/>
                </a:lnTo>
                <a:cubicBezTo>
                  <a:pt x="1236" y="392"/>
                  <a:pt x="1236" y="392"/>
                  <a:pt x="1236" y="392"/>
                </a:cubicBezTo>
                <a:cubicBezTo>
                  <a:pt x="1236" y="412"/>
                  <a:pt x="1236" y="412"/>
                  <a:pt x="1236" y="412"/>
                </a:cubicBezTo>
                <a:cubicBezTo>
                  <a:pt x="1222" y="406"/>
                  <a:pt x="1222" y="406"/>
                  <a:pt x="1222" y="406"/>
                </a:cubicBezTo>
                <a:cubicBezTo>
                  <a:pt x="1215" y="406"/>
                  <a:pt x="1215" y="406"/>
                  <a:pt x="1215" y="406"/>
                </a:cubicBezTo>
                <a:cubicBezTo>
                  <a:pt x="1215" y="379"/>
                  <a:pt x="1215" y="379"/>
                  <a:pt x="1215" y="379"/>
                </a:cubicBezTo>
                <a:cubicBezTo>
                  <a:pt x="1222" y="379"/>
                  <a:pt x="1222" y="379"/>
                  <a:pt x="1222" y="379"/>
                </a:cubicBezTo>
                <a:cubicBezTo>
                  <a:pt x="1236" y="365"/>
                  <a:pt x="1236" y="365"/>
                  <a:pt x="1236" y="365"/>
                </a:cubicBezTo>
                <a:close/>
                <a:moveTo>
                  <a:pt x="1236" y="426"/>
                </a:moveTo>
                <a:lnTo>
                  <a:pt x="1236" y="426"/>
                </a:lnTo>
                <a:cubicBezTo>
                  <a:pt x="1236" y="446"/>
                  <a:pt x="1236" y="446"/>
                  <a:pt x="1236" y="446"/>
                </a:cubicBezTo>
                <a:cubicBezTo>
                  <a:pt x="1236" y="473"/>
                  <a:pt x="1236" y="473"/>
                  <a:pt x="1236" y="473"/>
                </a:cubicBezTo>
                <a:cubicBezTo>
                  <a:pt x="1222" y="460"/>
                  <a:pt x="1222" y="460"/>
                  <a:pt x="1222" y="460"/>
                </a:cubicBezTo>
                <a:cubicBezTo>
                  <a:pt x="1215" y="460"/>
                  <a:pt x="1215" y="460"/>
                  <a:pt x="1215" y="460"/>
                </a:cubicBezTo>
                <a:cubicBezTo>
                  <a:pt x="1215" y="433"/>
                  <a:pt x="1215" y="433"/>
                  <a:pt x="1215" y="433"/>
                </a:cubicBezTo>
                <a:cubicBezTo>
                  <a:pt x="1222" y="439"/>
                  <a:pt x="1222" y="439"/>
                  <a:pt x="1222" y="439"/>
                </a:cubicBezTo>
                <a:cubicBezTo>
                  <a:pt x="1236" y="426"/>
                  <a:pt x="1236" y="426"/>
                  <a:pt x="1236" y="426"/>
                </a:cubicBezTo>
                <a:close/>
                <a:moveTo>
                  <a:pt x="1236" y="480"/>
                </a:moveTo>
                <a:lnTo>
                  <a:pt x="1236" y="480"/>
                </a:lnTo>
                <a:cubicBezTo>
                  <a:pt x="1236" y="507"/>
                  <a:pt x="1236" y="507"/>
                  <a:pt x="1236" y="507"/>
                </a:cubicBezTo>
                <a:cubicBezTo>
                  <a:pt x="1236" y="527"/>
                  <a:pt x="1236" y="527"/>
                  <a:pt x="1236" y="527"/>
                </a:cubicBezTo>
                <a:cubicBezTo>
                  <a:pt x="1222" y="514"/>
                  <a:pt x="1222" y="514"/>
                  <a:pt x="1222" y="514"/>
                </a:cubicBezTo>
                <a:cubicBezTo>
                  <a:pt x="1215" y="514"/>
                  <a:pt x="1215" y="514"/>
                  <a:pt x="1215" y="514"/>
                </a:cubicBezTo>
                <a:cubicBezTo>
                  <a:pt x="1215" y="493"/>
                  <a:pt x="1215" y="493"/>
                  <a:pt x="1215" y="493"/>
                </a:cubicBezTo>
                <a:cubicBezTo>
                  <a:pt x="1222" y="493"/>
                  <a:pt x="1222" y="493"/>
                  <a:pt x="1222" y="493"/>
                </a:cubicBezTo>
                <a:cubicBezTo>
                  <a:pt x="1236" y="480"/>
                  <a:pt x="1236" y="480"/>
                  <a:pt x="1236" y="480"/>
                </a:cubicBezTo>
                <a:close/>
                <a:moveTo>
                  <a:pt x="1236" y="534"/>
                </a:moveTo>
                <a:lnTo>
                  <a:pt x="1236" y="534"/>
                </a:lnTo>
                <a:cubicBezTo>
                  <a:pt x="1236" y="561"/>
                  <a:pt x="1236" y="561"/>
                  <a:pt x="1236" y="561"/>
                </a:cubicBezTo>
                <a:cubicBezTo>
                  <a:pt x="1236" y="581"/>
                  <a:pt x="1236" y="581"/>
                  <a:pt x="1236" y="581"/>
                </a:cubicBezTo>
                <a:cubicBezTo>
                  <a:pt x="1222" y="574"/>
                  <a:pt x="1222" y="574"/>
                  <a:pt x="1222" y="574"/>
                </a:cubicBezTo>
                <a:cubicBezTo>
                  <a:pt x="1215" y="574"/>
                  <a:pt x="1215" y="574"/>
                  <a:pt x="1215" y="574"/>
                </a:cubicBezTo>
                <a:cubicBezTo>
                  <a:pt x="1215" y="547"/>
                  <a:pt x="1215" y="547"/>
                  <a:pt x="1215" y="547"/>
                </a:cubicBezTo>
                <a:cubicBezTo>
                  <a:pt x="1222" y="547"/>
                  <a:pt x="1222" y="547"/>
                  <a:pt x="1222" y="547"/>
                </a:cubicBezTo>
                <a:cubicBezTo>
                  <a:pt x="1236" y="534"/>
                  <a:pt x="1236" y="534"/>
                  <a:pt x="1236" y="534"/>
                </a:cubicBezTo>
                <a:close/>
                <a:moveTo>
                  <a:pt x="1236" y="595"/>
                </a:moveTo>
                <a:lnTo>
                  <a:pt x="1236" y="595"/>
                </a:lnTo>
                <a:cubicBezTo>
                  <a:pt x="1236" y="615"/>
                  <a:pt x="1236" y="615"/>
                  <a:pt x="1236" y="615"/>
                </a:cubicBezTo>
                <a:cubicBezTo>
                  <a:pt x="1236" y="642"/>
                  <a:pt x="1236" y="642"/>
                  <a:pt x="1236" y="642"/>
                </a:cubicBezTo>
                <a:cubicBezTo>
                  <a:pt x="1222" y="628"/>
                  <a:pt x="1222" y="628"/>
                  <a:pt x="1222" y="628"/>
                </a:cubicBezTo>
                <a:cubicBezTo>
                  <a:pt x="1215" y="628"/>
                  <a:pt x="1215" y="628"/>
                  <a:pt x="1215" y="628"/>
                </a:cubicBezTo>
                <a:cubicBezTo>
                  <a:pt x="1215" y="601"/>
                  <a:pt x="1215" y="601"/>
                  <a:pt x="1215" y="601"/>
                </a:cubicBezTo>
                <a:cubicBezTo>
                  <a:pt x="1222" y="601"/>
                  <a:pt x="1222" y="601"/>
                  <a:pt x="1222" y="601"/>
                </a:cubicBezTo>
                <a:cubicBezTo>
                  <a:pt x="1236" y="595"/>
                  <a:pt x="1236" y="595"/>
                  <a:pt x="1236" y="595"/>
                </a:cubicBezTo>
                <a:close/>
                <a:moveTo>
                  <a:pt x="1236" y="649"/>
                </a:moveTo>
                <a:lnTo>
                  <a:pt x="1236" y="649"/>
                </a:lnTo>
                <a:cubicBezTo>
                  <a:pt x="1236" y="669"/>
                  <a:pt x="1236" y="669"/>
                  <a:pt x="1236" y="669"/>
                </a:cubicBezTo>
                <a:cubicBezTo>
                  <a:pt x="1236" y="676"/>
                  <a:pt x="1236" y="676"/>
                  <a:pt x="1236" y="676"/>
                </a:cubicBezTo>
                <a:cubicBezTo>
                  <a:pt x="1236" y="696"/>
                  <a:pt x="1236" y="696"/>
                  <a:pt x="1236" y="696"/>
                </a:cubicBezTo>
                <a:cubicBezTo>
                  <a:pt x="1222" y="682"/>
                  <a:pt x="1222" y="682"/>
                  <a:pt x="1222" y="682"/>
                </a:cubicBezTo>
                <a:cubicBezTo>
                  <a:pt x="1215" y="682"/>
                  <a:pt x="1215" y="682"/>
                  <a:pt x="1215" y="682"/>
                </a:cubicBezTo>
                <a:cubicBezTo>
                  <a:pt x="1215" y="662"/>
                  <a:pt x="1215" y="662"/>
                  <a:pt x="1215" y="662"/>
                </a:cubicBezTo>
                <a:cubicBezTo>
                  <a:pt x="1222" y="662"/>
                  <a:pt x="1222" y="662"/>
                  <a:pt x="1222" y="662"/>
                </a:cubicBezTo>
                <a:cubicBezTo>
                  <a:pt x="1236" y="649"/>
                  <a:pt x="1236" y="649"/>
                  <a:pt x="1236" y="649"/>
                </a:cubicBezTo>
                <a:close/>
                <a:moveTo>
                  <a:pt x="1236" y="703"/>
                </a:moveTo>
                <a:lnTo>
                  <a:pt x="1236" y="703"/>
                </a:lnTo>
                <a:cubicBezTo>
                  <a:pt x="1236" y="730"/>
                  <a:pt x="1236" y="730"/>
                  <a:pt x="1236" y="730"/>
                </a:cubicBezTo>
                <a:cubicBezTo>
                  <a:pt x="1236" y="750"/>
                  <a:pt x="1236" y="750"/>
                  <a:pt x="1236" y="750"/>
                </a:cubicBezTo>
                <a:cubicBezTo>
                  <a:pt x="1222" y="736"/>
                  <a:pt x="1222" y="736"/>
                  <a:pt x="1222" y="736"/>
                </a:cubicBezTo>
                <a:cubicBezTo>
                  <a:pt x="1215" y="743"/>
                  <a:pt x="1215" y="743"/>
                  <a:pt x="1215" y="743"/>
                </a:cubicBezTo>
                <a:cubicBezTo>
                  <a:pt x="1215" y="716"/>
                  <a:pt x="1215" y="716"/>
                  <a:pt x="1215" y="716"/>
                </a:cubicBezTo>
                <a:cubicBezTo>
                  <a:pt x="1222" y="716"/>
                  <a:pt x="1222" y="716"/>
                  <a:pt x="1222" y="716"/>
                </a:cubicBezTo>
                <a:cubicBezTo>
                  <a:pt x="1236" y="703"/>
                  <a:pt x="1236" y="703"/>
                  <a:pt x="1236" y="703"/>
                </a:cubicBezTo>
                <a:close/>
                <a:moveTo>
                  <a:pt x="1236" y="763"/>
                </a:moveTo>
                <a:lnTo>
                  <a:pt x="1236" y="763"/>
                </a:lnTo>
                <a:cubicBezTo>
                  <a:pt x="1236" y="784"/>
                  <a:pt x="1236" y="784"/>
                  <a:pt x="1236" y="784"/>
                </a:cubicBezTo>
                <a:cubicBezTo>
                  <a:pt x="1236" y="811"/>
                  <a:pt x="1236" y="811"/>
                  <a:pt x="1236" y="811"/>
                </a:cubicBezTo>
                <a:cubicBezTo>
                  <a:pt x="1222" y="797"/>
                  <a:pt x="1222" y="797"/>
                  <a:pt x="1222" y="797"/>
                </a:cubicBezTo>
                <a:cubicBezTo>
                  <a:pt x="1215" y="797"/>
                  <a:pt x="1215" y="797"/>
                  <a:pt x="1215" y="797"/>
                </a:cubicBezTo>
                <a:cubicBezTo>
                  <a:pt x="1215" y="770"/>
                  <a:pt x="1215" y="770"/>
                  <a:pt x="1215" y="770"/>
                </a:cubicBezTo>
                <a:cubicBezTo>
                  <a:pt x="1222" y="770"/>
                  <a:pt x="1222" y="770"/>
                  <a:pt x="1222" y="770"/>
                </a:cubicBezTo>
                <a:cubicBezTo>
                  <a:pt x="1236" y="763"/>
                  <a:pt x="1236" y="763"/>
                  <a:pt x="1236" y="763"/>
                </a:cubicBezTo>
                <a:close/>
                <a:moveTo>
                  <a:pt x="1236" y="817"/>
                </a:moveTo>
                <a:lnTo>
                  <a:pt x="1236" y="817"/>
                </a:lnTo>
                <a:cubicBezTo>
                  <a:pt x="1236" y="838"/>
                  <a:pt x="1236" y="838"/>
                  <a:pt x="1236" y="838"/>
                </a:cubicBezTo>
                <a:cubicBezTo>
                  <a:pt x="1236" y="865"/>
                  <a:pt x="1236" y="865"/>
                  <a:pt x="1236" y="865"/>
                </a:cubicBezTo>
                <a:cubicBezTo>
                  <a:pt x="1222" y="851"/>
                  <a:pt x="1222" y="851"/>
                  <a:pt x="1222" y="851"/>
                </a:cubicBezTo>
                <a:cubicBezTo>
                  <a:pt x="1215" y="851"/>
                  <a:pt x="1215" y="851"/>
                  <a:pt x="1215" y="851"/>
                </a:cubicBezTo>
                <a:cubicBezTo>
                  <a:pt x="1215" y="831"/>
                  <a:pt x="1215" y="831"/>
                  <a:pt x="1215" y="831"/>
                </a:cubicBezTo>
                <a:cubicBezTo>
                  <a:pt x="1222" y="831"/>
                  <a:pt x="1222" y="831"/>
                  <a:pt x="1222" y="831"/>
                </a:cubicBezTo>
                <a:cubicBezTo>
                  <a:pt x="1236" y="817"/>
                  <a:pt x="1236" y="817"/>
                  <a:pt x="1236" y="817"/>
                </a:cubicBezTo>
                <a:close/>
                <a:moveTo>
                  <a:pt x="1236" y="871"/>
                </a:moveTo>
                <a:lnTo>
                  <a:pt x="1236" y="871"/>
                </a:lnTo>
                <a:cubicBezTo>
                  <a:pt x="1236" y="898"/>
                  <a:pt x="1236" y="898"/>
                  <a:pt x="1236" y="898"/>
                </a:cubicBezTo>
                <a:cubicBezTo>
                  <a:pt x="1236" y="919"/>
                  <a:pt x="1236" y="919"/>
                  <a:pt x="1236" y="919"/>
                </a:cubicBezTo>
                <a:cubicBezTo>
                  <a:pt x="1222" y="905"/>
                  <a:pt x="1222" y="905"/>
                  <a:pt x="1222" y="905"/>
                </a:cubicBezTo>
                <a:cubicBezTo>
                  <a:pt x="1215" y="912"/>
                  <a:pt x="1215" y="912"/>
                  <a:pt x="1215" y="912"/>
                </a:cubicBezTo>
                <a:cubicBezTo>
                  <a:pt x="1215" y="885"/>
                  <a:pt x="1215" y="885"/>
                  <a:pt x="1215" y="885"/>
                </a:cubicBezTo>
                <a:cubicBezTo>
                  <a:pt x="1222" y="885"/>
                  <a:pt x="1222" y="885"/>
                  <a:pt x="1222" y="885"/>
                </a:cubicBezTo>
                <a:cubicBezTo>
                  <a:pt x="1236" y="871"/>
                  <a:pt x="1236" y="871"/>
                  <a:pt x="1236" y="871"/>
                </a:cubicBezTo>
                <a:close/>
                <a:moveTo>
                  <a:pt x="1236" y="932"/>
                </a:moveTo>
                <a:lnTo>
                  <a:pt x="1236" y="932"/>
                </a:lnTo>
                <a:cubicBezTo>
                  <a:pt x="1236" y="952"/>
                  <a:pt x="1236" y="952"/>
                  <a:pt x="1236" y="952"/>
                </a:cubicBezTo>
                <a:cubicBezTo>
                  <a:pt x="1236" y="973"/>
                  <a:pt x="1236" y="973"/>
                  <a:pt x="1236" y="973"/>
                </a:cubicBezTo>
                <a:cubicBezTo>
                  <a:pt x="1222" y="966"/>
                  <a:pt x="1222" y="966"/>
                  <a:pt x="1222" y="966"/>
                </a:cubicBezTo>
                <a:cubicBezTo>
                  <a:pt x="1215" y="966"/>
                  <a:pt x="1215" y="966"/>
                  <a:pt x="1215" y="966"/>
                </a:cubicBezTo>
                <a:cubicBezTo>
                  <a:pt x="1215" y="939"/>
                  <a:pt x="1215" y="939"/>
                  <a:pt x="1215" y="939"/>
                </a:cubicBezTo>
                <a:cubicBezTo>
                  <a:pt x="1222" y="939"/>
                  <a:pt x="1222" y="939"/>
                  <a:pt x="1222" y="939"/>
                </a:cubicBezTo>
                <a:cubicBezTo>
                  <a:pt x="1236" y="932"/>
                  <a:pt x="1236" y="932"/>
                  <a:pt x="1236" y="932"/>
                </a:cubicBezTo>
                <a:close/>
                <a:moveTo>
                  <a:pt x="1236" y="986"/>
                </a:moveTo>
                <a:lnTo>
                  <a:pt x="1236" y="986"/>
                </a:lnTo>
                <a:cubicBezTo>
                  <a:pt x="1236" y="1006"/>
                  <a:pt x="1236" y="1006"/>
                  <a:pt x="1236" y="1006"/>
                </a:cubicBezTo>
                <a:cubicBezTo>
                  <a:pt x="1236" y="1034"/>
                  <a:pt x="1236" y="1034"/>
                  <a:pt x="1236" y="1034"/>
                </a:cubicBezTo>
                <a:cubicBezTo>
                  <a:pt x="1222" y="1020"/>
                  <a:pt x="1222" y="1020"/>
                  <a:pt x="1222" y="1020"/>
                </a:cubicBezTo>
                <a:cubicBezTo>
                  <a:pt x="1215" y="1020"/>
                  <a:pt x="1215" y="1020"/>
                  <a:pt x="1215" y="1020"/>
                </a:cubicBezTo>
                <a:cubicBezTo>
                  <a:pt x="1215" y="993"/>
                  <a:pt x="1215" y="993"/>
                  <a:pt x="1215" y="993"/>
                </a:cubicBezTo>
                <a:cubicBezTo>
                  <a:pt x="1222" y="1000"/>
                  <a:pt x="1222" y="1000"/>
                  <a:pt x="1222" y="1000"/>
                </a:cubicBezTo>
                <a:cubicBezTo>
                  <a:pt x="1236" y="986"/>
                  <a:pt x="1236" y="986"/>
                  <a:pt x="1236" y="986"/>
                </a:cubicBezTo>
                <a:close/>
                <a:moveTo>
                  <a:pt x="1236" y="1040"/>
                </a:moveTo>
                <a:lnTo>
                  <a:pt x="1236" y="1040"/>
                </a:lnTo>
                <a:cubicBezTo>
                  <a:pt x="1236" y="1067"/>
                  <a:pt x="1236" y="1067"/>
                  <a:pt x="1236" y="1067"/>
                </a:cubicBezTo>
                <a:cubicBezTo>
                  <a:pt x="1236" y="1088"/>
                  <a:pt x="1236" y="1088"/>
                  <a:pt x="1236" y="1088"/>
                </a:cubicBezTo>
                <a:cubicBezTo>
                  <a:pt x="1222" y="1074"/>
                  <a:pt x="1222" y="1074"/>
                  <a:pt x="1222" y="1074"/>
                </a:cubicBezTo>
                <a:cubicBezTo>
                  <a:pt x="1215" y="1081"/>
                  <a:pt x="1215" y="1081"/>
                  <a:pt x="1215" y="1081"/>
                </a:cubicBezTo>
                <a:cubicBezTo>
                  <a:pt x="1215" y="1054"/>
                  <a:pt x="1215" y="1054"/>
                  <a:pt x="1215" y="1054"/>
                </a:cubicBezTo>
                <a:cubicBezTo>
                  <a:pt x="1222" y="1054"/>
                  <a:pt x="1222" y="1054"/>
                  <a:pt x="1222" y="1054"/>
                </a:cubicBezTo>
                <a:cubicBezTo>
                  <a:pt x="1236" y="1040"/>
                  <a:pt x="1236" y="1040"/>
                  <a:pt x="1236" y="1040"/>
                </a:cubicBezTo>
                <a:close/>
                <a:moveTo>
                  <a:pt x="1236" y="1101"/>
                </a:moveTo>
                <a:lnTo>
                  <a:pt x="1236" y="1101"/>
                </a:lnTo>
                <a:cubicBezTo>
                  <a:pt x="1236" y="1121"/>
                  <a:pt x="1236" y="1121"/>
                  <a:pt x="1236" y="1121"/>
                </a:cubicBezTo>
                <a:cubicBezTo>
                  <a:pt x="1236" y="1142"/>
                  <a:pt x="1236" y="1142"/>
                  <a:pt x="1236" y="1142"/>
                </a:cubicBezTo>
                <a:cubicBezTo>
                  <a:pt x="1222" y="1135"/>
                  <a:pt x="1222" y="1135"/>
                  <a:pt x="1222" y="1135"/>
                </a:cubicBezTo>
                <a:cubicBezTo>
                  <a:pt x="1215" y="1135"/>
                  <a:pt x="1215" y="1135"/>
                  <a:pt x="1215" y="1135"/>
                </a:cubicBezTo>
                <a:cubicBezTo>
                  <a:pt x="1215" y="1108"/>
                  <a:pt x="1215" y="1108"/>
                  <a:pt x="1215" y="1108"/>
                </a:cubicBezTo>
                <a:cubicBezTo>
                  <a:pt x="1222" y="1108"/>
                  <a:pt x="1222" y="1108"/>
                  <a:pt x="1222" y="1108"/>
                </a:cubicBezTo>
                <a:cubicBezTo>
                  <a:pt x="1236" y="1101"/>
                  <a:pt x="1236" y="1101"/>
                  <a:pt x="1236" y="1101"/>
                </a:cubicBezTo>
                <a:close/>
                <a:moveTo>
                  <a:pt x="1236" y="1155"/>
                </a:moveTo>
                <a:lnTo>
                  <a:pt x="1236" y="1155"/>
                </a:lnTo>
                <a:cubicBezTo>
                  <a:pt x="1236" y="1175"/>
                  <a:pt x="1236" y="1175"/>
                  <a:pt x="1236" y="1175"/>
                </a:cubicBezTo>
                <a:cubicBezTo>
                  <a:pt x="1236" y="1202"/>
                  <a:pt x="1236" y="1202"/>
                  <a:pt x="1236" y="1202"/>
                </a:cubicBezTo>
                <a:cubicBezTo>
                  <a:pt x="1222" y="1189"/>
                  <a:pt x="1222" y="1189"/>
                  <a:pt x="1222" y="1189"/>
                </a:cubicBezTo>
                <a:cubicBezTo>
                  <a:pt x="1215" y="1189"/>
                  <a:pt x="1215" y="1189"/>
                  <a:pt x="1215" y="1189"/>
                </a:cubicBezTo>
                <a:cubicBezTo>
                  <a:pt x="1215" y="1162"/>
                  <a:pt x="1215" y="1162"/>
                  <a:pt x="1215" y="1162"/>
                </a:cubicBezTo>
                <a:cubicBezTo>
                  <a:pt x="1222" y="1169"/>
                  <a:pt x="1222" y="1169"/>
                  <a:pt x="1222" y="1169"/>
                </a:cubicBezTo>
                <a:cubicBezTo>
                  <a:pt x="1236" y="1155"/>
                  <a:pt x="1236" y="1155"/>
                  <a:pt x="1236" y="1155"/>
                </a:cubicBezTo>
                <a:close/>
                <a:moveTo>
                  <a:pt x="1236" y="1209"/>
                </a:moveTo>
                <a:lnTo>
                  <a:pt x="1236" y="1209"/>
                </a:lnTo>
                <a:cubicBezTo>
                  <a:pt x="1236" y="1236"/>
                  <a:pt x="1236" y="1236"/>
                  <a:pt x="1236" y="1236"/>
                </a:cubicBezTo>
                <a:cubicBezTo>
                  <a:pt x="1236" y="1256"/>
                  <a:pt x="1236" y="1256"/>
                  <a:pt x="1236" y="1256"/>
                </a:cubicBezTo>
                <a:cubicBezTo>
                  <a:pt x="1222" y="1243"/>
                  <a:pt x="1222" y="1243"/>
                  <a:pt x="1222" y="1243"/>
                </a:cubicBezTo>
                <a:cubicBezTo>
                  <a:pt x="1215" y="1243"/>
                  <a:pt x="1215" y="1243"/>
                  <a:pt x="1215" y="1243"/>
                </a:cubicBezTo>
                <a:cubicBezTo>
                  <a:pt x="1215" y="1223"/>
                  <a:pt x="1215" y="1223"/>
                  <a:pt x="1215" y="1223"/>
                </a:cubicBezTo>
                <a:cubicBezTo>
                  <a:pt x="1222" y="1223"/>
                  <a:pt x="1222" y="1223"/>
                  <a:pt x="1222" y="1223"/>
                </a:cubicBezTo>
                <a:cubicBezTo>
                  <a:pt x="1236" y="1209"/>
                  <a:pt x="1236" y="1209"/>
                  <a:pt x="1236" y="1209"/>
                </a:cubicBezTo>
                <a:close/>
                <a:moveTo>
                  <a:pt x="1236" y="1263"/>
                </a:moveTo>
                <a:lnTo>
                  <a:pt x="1236" y="1263"/>
                </a:lnTo>
                <a:cubicBezTo>
                  <a:pt x="1236" y="1290"/>
                  <a:pt x="1236" y="1290"/>
                  <a:pt x="1236" y="1290"/>
                </a:cubicBezTo>
                <a:cubicBezTo>
                  <a:pt x="1236" y="1310"/>
                  <a:pt x="1236" y="1310"/>
                  <a:pt x="1236" y="1310"/>
                </a:cubicBezTo>
                <a:cubicBezTo>
                  <a:pt x="1222" y="1304"/>
                  <a:pt x="1222" y="1304"/>
                  <a:pt x="1222" y="1304"/>
                </a:cubicBezTo>
                <a:cubicBezTo>
                  <a:pt x="1215" y="1304"/>
                  <a:pt x="1215" y="1304"/>
                  <a:pt x="1215" y="1304"/>
                </a:cubicBezTo>
                <a:cubicBezTo>
                  <a:pt x="1215" y="1277"/>
                  <a:pt x="1215" y="1277"/>
                  <a:pt x="1215" y="1277"/>
                </a:cubicBezTo>
                <a:cubicBezTo>
                  <a:pt x="1222" y="1277"/>
                  <a:pt x="1222" y="1277"/>
                  <a:pt x="1222" y="1277"/>
                </a:cubicBezTo>
                <a:cubicBezTo>
                  <a:pt x="1236" y="1263"/>
                  <a:pt x="1236" y="1263"/>
                  <a:pt x="1236" y="1263"/>
                </a:cubicBezTo>
                <a:close/>
                <a:moveTo>
                  <a:pt x="1236" y="1324"/>
                </a:moveTo>
                <a:lnTo>
                  <a:pt x="1236" y="1324"/>
                </a:lnTo>
                <a:cubicBezTo>
                  <a:pt x="1236" y="1344"/>
                  <a:pt x="1236" y="1344"/>
                  <a:pt x="1236" y="1344"/>
                </a:cubicBezTo>
                <a:cubicBezTo>
                  <a:pt x="1236" y="1371"/>
                  <a:pt x="1236" y="1371"/>
                  <a:pt x="1236" y="1371"/>
                </a:cubicBezTo>
                <a:cubicBezTo>
                  <a:pt x="1222" y="1358"/>
                  <a:pt x="1222" y="1358"/>
                  <a:pt x="1222" y="1358"/>
                </a:cubicBezTo>
                <a:cubicBezTo>
                  <a:pt x="1215" y="1358"/>
                  <a:pt x="1215" y="1358"/>
                  <a:pt x="1215" y="1358"/>
                </a:cubicBezTo>
                <a:cubicBezTo>
                  <a:pt x="1215" y="1331"/>
                  <a:pt x="1215" y="1331"/>
                  <a:pt x="1215" y="1331"/>
                </a:cubicBezTo>
                <a:cubicBezTo>
                  <a:pt x="1222" y="1337"/>
                  <a:pt x="1222" y="1337"/>
                  <a:pt x="1222" y="1337"/>
                </a:cubicBezTo>
                <a:cubicBezTo>
                  <a:pt x="1236" y="1324"/>
                  <a:pt x="1236" y="1324"/>
                  <a:pt x="1236" y="1324"/>
                </a:cubicBezTo>
                <a:close/>
                <a:moveTo>
                  <a:pt x="1236" y="1378"/>
                </a:moveTo>
                <a:lnTo>
                  <a:pt x="1236" y="1378"/>
                </a:lnTo>
                <a:cubicBezTo>
                  <a:pt x="1236" y="1398"/>
                  <a:pt x="1236" y="1398"/>
                  <a:pt x="1236" y="1398"/>
                </a:cubicBezTo>
                <a:cubicBezTo>
                  <a:pt x="1236" y="1405"/>
                  <a:pt x="1236" y="1405"/>
                  <a:pt x="1236" y="1405"/>
                </a:cubicBezTo>
                <a:cubicBezTo>
                  <a:pt x="1236" y="1425"/>
                  <a:pt x="1236" y="1425"/>
                  <a:pt x="1236" y="1425"/>
                </a:cubicBezTo>
                <a:cubicBezTo>
                  <a:pt x="1222" y="1412"/>
                  <a:pt x="1222" y="1412"/>
                  <a:pt x="1222" y="1412"/>
                </a:cubicBezTo>
                <a:cubicBezTo>
                  <a:pt x="1215" y="1412"/>
                  <a:pt x="1215" y="1412"/>
                  <a:pt x="1215" y="1412"/>
                </a:cubicBezTo>
                <a:cubicBezTo>
                  <a:pt x="1215" y="1391"/>
                  <a:pt x="1215" y="1391"/>
                  <a:pt x="1215" y="1391"/>
                </a:cubicBezTo>
                <a:cubicBezTo>
                  <a:pt x="1222" y="1391"/>
                  <a:pt x="1222" y="1391"/>
                  <a:pt x="1222" y="1391"/>
                </a:cubicBezTo>
                <a:cubicBezTo>
                  <a:pt x="1236" y="1378"/>
                  <a:pt x="1236" y="1378"/>
                  <a:pt x="1236" y="1378"/>
                </a:cubicBezTo>
                <a:close/>
                <a:moveTo>
                  <a:pt x="1236" y="1432"/>
                </a:moveTo>
                <a:lnTo>
                  <a:pt x="1236" y="1432"/>
                </a:lnTo>
                <a:cubicBezTo>
                  <a:pt x="1236" y="1459"/>
                  <a:pt x="1236" y="1459"/>
                  <a:pt x="1236" y="1459"/>
                </a:cubicBezTo>
                <a:cubicBezTo>
                  <a:pt x="1236" y="1479"/>
                  <a:pt x="1236" y="1479"/>
                  <a:pt x="1236" y="1479"/>
                </a:cubicBezTo>
                <a:cubicBezTo>
                  <a:pt x="1222" y="1472"/>
                  <a:pt x="1222" y="1472"/>
                  <a:pt x="1222" y="1472"/>
                </a:cubicBezTo>
                <a:cubicBezTo>
                  <a:pt x="1215" y="1472"/>
                  <a:pt x="1215" y="1472"/>
                  <a:pt x="1215" y="1472"/>
                </a:cubicBezTo>
                <a:cubicBezTo>
                  <a:pt x="1215" y="1445"/>
                  <a:pt x="1215" y="1445"/>
                  <a:pt x="1215" y="1445"/>
                </a:cubicBezTo>
                <a:cubicBezTo>
                  <a:pt x="1222" y="1445"/>
                  <a:pt x="1222" y="1445"/>
                  <a:pt x="1222" y="1445"/>
                </a:cubicBezTo>
                <a:cubicBezTo>
                  <a:pt x="1236" y="1432"/>
                  <a:pt x="1236" y="1432"/>
                  <a:pt x="1236" y="1432"/>
                </a:cubicBezTo>
                <a:close/>
                <a:moveTo>
                  <a:pt x="1236" y="1493"/>
                </a:moveTo>
                <a:lnTo>
                  <a:pt x="1236" y="1493"/>
                </a:lnTo>
                <a:cubicBezTo>
                  <a:pt x="1236" y="1513"/>
                  <a:pt x="1236" y="1513"/>
                  <a:pt x="1236" y="1513"/>
                </a:cubicBezTo>
                <a:cubicBezTo>
                  <a:pt x="1236" y="1540"/>
                  <a:pt x="1236" y="1540"/>
                  <a:pt x="1236" y="1540"/>
                </a:cubicBezTo>
                <a:cubicBezTo>
                  <a:pt x="1222" y="1526"/>
                  <a:pt x="1222" y="1526"/>
                  <a:pt x="1222" y="1526"/>
                </a:cubicBezTo>
                <a:cubicBezTo>
                  <a:pt x="1215" y="1526"/>
                  <a:pt x="1215" y="1526"/>
                  <a:pt x="1215" y="1526"/>
                </a:cubicBezTo>
                <a:cubicBezTo>
                  <a:pt x="1215" y="1499"/>
                  <a:pt x="1215" y="1499"/>
                  <a:pt x="1215" y="1499"/>
                </a:cubicBezTo>
                <a:cubicBezTo>
                  <a:pt x="1222" y="1499"/>
                  <a:pt x="1222" y="1499"/>
                  <a:pt x="1222" y="1499"/>
                </a:cubicBezTo>
                <a:cubicBezTo>
                  <a:pt x="1236" y="1493"/>
                  <a:pt x="1236" y="1493"/>
                  <a:pt x="1236" y="1493"/>
                </a:cubicBezTo>
                <a:close/>
                <a:moveTo>
                  <a:pt x="1236" y="1547"/>
                </a:moveTo>
                <a:lnTo>
                  <a:pt x="1236" y="1547"/>
                </a:lnTo>
                <a:cubicBezTo>
                  <a:pt x="1236" y="1567"/>
                  <a:pt x="1236" y="1567"/>
                  <a:pt x="1236" y="1567"/>
                </a:cubicBezTo>
                <a:cubicBezTo>
                  <a:pt x="1236" y="1594"/>
                  <a:pt x="1236" y="1594"/>
                  <a:pt x="1236" y="1594"/>
                </a:cubicBezTo>
                <a:cubicBezTo>
                  <a:pt x="1222" y="1580"/>
                  <a:pt x="1222" y="1580"/>
                  <a:pt x="1222" y="1580"/>
                </a:cubicBezTo>
                <a:cubicBezTo>
                  <a:pt x="1215" y="1580"/>
                  <a:pt x="1215" y="1580"/>
                  <a:pt x="1215" y="1580"/>
                </a:cubicBezTo>
                <a:cubicBezTo>
                  <a:pt x="1215" y="1560"/>
                  <a:pt x="1215" y="1560"/>
                  <a:pt x="1215" y="1560"/>
                </a:cubicBezTo>
                <a:cubicBezTo>
                  <a:pt x="1222" y="1560"/>
                  <a:pt x="1222" y="1560"/>
                  <a:pt x="1222" y="1560"/>
                </a:cubicBezTo>
                <a:cubicBezTo>
                  <a:pt x="1236" y="1547"/>
                  <a:pt x="1236" y="1547"/>
                  <a:pt x="1236" y="1547"/>
                </a:cubicBezTo>
                <a:close/>
                <a:moveTo>
                  <a:pt x="1236" y="1601"/>
                </a:moveTo>
                <a:lnTo>
                  <a:pt x="1236" y="1601"/>
                </a:lnTo>
                <a:cubicBezTo>
                  <a:pt x="1236" y="1628"/>
                  <a:pt x="1236" y="1628"/>
                  <a:pt x="1236" y="1628"/>
                </a:cubicBezTo>
                <a:cubicBezTo>
                  <a:pt x="1236" y="1648"/>
                  <a:pt x="1236" y="1648"/>
                  <a:pt x="1236" y="1648"/>
                </a:cubicBezTo>
                <a:cubicBezTo>
                  <a:pt x="1222" y="1634"/>
                  <a:pt x="1222" y="1634"/>
                  <a:pt x="1222" y="1634"/>
                </a:cubicBezTo>
                <a:cubicBezTo>
                  <a:pt x="1215" y="1641"/>
                  <a:pt x="1215" y="1641"/>
                  <a:pt x="1215" y="1641"/>
                </a:cubicBezTo>
                <a:cubicBezTo>
                  <a:pt x="1215" y="1614"/>
                  <a:pt x="1215" y="1614"/>
                  <a:pt x="1215" y="1614"/>
                </a:cubicBezTo>
                <a:cubicBezTo>
                  <a:pt x="1222" y="1614"/>
                  <a:pt x="1222" y="1614"/>
                  <a:pt x="1222" y="1614"/>
                </a:cubicBezTo>
                <a:cubicBezTo>
                  <a:pt x="1236" y="1601"/>
                  <a:pt x="1236" y="1601"/>
                  <a:pt x="1236" y="1601"/>
                </a:cubicBezTo>
                <a:close/>
                <a:moveTo>
                  <a:pt x="1236" y="1661"/>
                </a:moveTo>
                <a:lnTo>
                  <a:pt x="1236" y="1661"/>
                </a:lnTo>
                <a:cubicBezTo>
                  <a:pt x="1236" y="1682"/>
                  <a:pt x="1236" y="1682"/>
                  <a:pt x="1236" y="1682"/>
                </a:cubicBezTo>
                <a:cubicBezTo>
                  <a:pt x="1236" y="1709"/>
                  <a:pt x="1236" y="1709"/>
                  <a:pt x="1236" y="1709"/>
                </a:cubicBezTo>
                <a:cubicBezTo>
                  <a:pt x="1222" y="1695"/>
                  <a:pt x="1222" y="1695"/>
                  <a:pt x="1222" y="1695"/>
                </a:cubicBezTo>
                <a:cubicBezTo>
                  <a:pt x="1215" y="1695"/>
                  <a:pt x="1215" y="1695"/>
                  <a:pt x="1215" y="1695"/>
                </a:cubicBezTo>
                <a:cubicBezTo>
                  <a:pt x="1215" y="1668"/>
                  <a:pt x="1215" y="1668"/>
                  <a:pt x="1215" y="1668"/>
                </a:cubicBezTo>
                <a:cubicBezTo>
                  <a:pt x="1222" y="1668"/>
                  <a:pt x="1222" y="1668"/>
                  <a:pt x="1222" y="1668"/>
                </a:cubicBezTo>
                <a:cubicBezTo>
                  <a:pt x="1236" y="1661"/>
                  <a:pt x="1236" y="1661"/>
                  <a:pt x="1236" y="1661"/>
                </a:cubicBezTo>
                <a:close/>
                <a:moveTo>
                  <a:pt x="1236" y="1715"/>
                </a:moveTo>
                <a:lnTo>
                  <a:pt x="1236" y="1715"/>
                </a:lnTo>
                <a:cubicBezTo>
                  <a:pt x="1236" y="1736"/>
                  <a:pt x="1236" y="1736"/>
                  <a:pt x="1236" y="1736"/>
                </a:cubicBezTo>
                <a:cubicBezTo>
                  <a:pt x="1236" y="1763"/>
                  <a:pt x="1236" y="1763"/>
                  <a:pt x="1236" y="1763"/>
                </a:cubicBezTo>
                <a:cubicBezTo>
                  <a:pt x="1222" y="1749"/>
                  <a:pt x="1222" y="1749"/>
                  <a:pt x="1222" y="1749"/>
                </a:cubicBezTo>
                <a:cubicBezTo>
                  <a:pt x="1215" y="1749"/>
                  <a:pt x="1215" y="1749"/>
                  <a:pt x="1215" y="1749"/>
                </a:cubicBezTo>
                <a:cubicBezTo>
                  <a:pt x="1215" y="1729"/>
                  <a:pt x="1215" y="1729"/>
                  <a:pt x="1215" y="1729"/>
                </a:cubicBezTo>
                <a:cubicBezTo>
                  <a:pt x="1222" y="1729"/>
                  <a:pt x="1222" y="1729"/>
                  <a:pt x="1222" y="1729"/>
                </a:cubicBezTo>
                <a:cubicBezTo>
                  <a:pt x="1236" y="1715"/>
                  <a:pt x="1236" y="1715"/>
                  <a:pt x="1236" y="1715"/>
                </a:cubicBezTo>
                <a:close/>
                <a:moveTo>
                  <a:pt x="1236" y="1769"/>
                </a:moveTo>
                <a:lnTo>
                  <a:pt x="1236" y="1769"/>
                </a:lnTo>
                <a:cubicBezTo>
                  <a:pt x="1236" y="1797"/>
                  <a:pt x="1236" y="1797"/>
                  <a:pt x="1236" y="1797"/>
                </a:cubicBezTo>
                <a:cubicBezTo>
                  <a:pt x="1236" y="1817"/>
                  <a:pt x="1236" y="1817"/>
                  <a:pt x="1236" y="1817"/>
                </a:cubicBezTo>
                <a:cubicBezTo>
                  <a:pt x="1222" y="1803"/>
                  <a:pt x="1222" y="1803"/>
                  <a:pt x="1222" y="1803"/>
                </a:cubicBezTo>
                <a:cubicBezTo>
                  <a:pt x="1215" y="1810"/>
                  <a:pt x="1215" y="1810"/>
                  <a:pt x="1215" y="1810"/>
                </a:cubicBezTo>
                <a:cubicBezTo>
                  <a:pt x="1215" y="1783"/>
                  <a:pt x="1215" y="1783"/>
                  <a:pt x="1215" y="1783"/>
                </a:cubicBezTo>
                <a:cubicBezTo>
                  <a:pt x="1222" y="1783"/>
                  <a:pt x="1222" y="1783"/>
                  <a:pt x="1222" y="1783"/>
                </a:cubicBezTo>
                <a:lnTo>
                  <a:pt x="1236" y="1769"/>
                </a:lnTo>
                <a:close/>
                <a:moveTo>
                  <a:pt x="1215" y="0"/>
                </a:moveTo>
                <a:lnTo>
                  <a:pt x="1215" y="0"/>
                </a:lnTo>
                <a:cubicBezTo>
                  <a:pt x="1209" y="0"/>
                  <a:pt x="1202" y="0"/>
                  <a:pt x="1202" y="7"/>
                </a:cubicBezTo>
                <a:cubicBezTo>
                  <a:pt x="1202" y="68"/>
                  <a:pt x="1202" y="68"/>
                  <a:pt x="1202" y="68"/>
                </a:cubicBezTo>
                <a:cubicBezTo>
                  <a:pt x="1202" y="75"/>
                  <a:pt x="1202" y="75"/>
                  <a:pt x="1202" y="75"/>
                </a:cubicBezTo>
                <a:cubicBezTo>
                  <a:pt x="1202" y="216"/>
                  <a:pt x="1202" y="216"/>
                  <a:pt x="1202" y="216"/>
                </a:cubicBezTo>
                <a:cubicBezTo>
                  <a:pt x="1209" y="216"/>
                  <a:pt x="1209" y="216"/>
                  <a:pt x="1209" y="216"/>
                </a:cubicBezTo>
                <a:cubicBezTo>
                  <a:pt x="1209" y="271"/>
                  <a:pt x="1209" y="271"/>
                  <a:pt x="1209" y="271"/>
                </a:cubicBezTo>
                <a:cubicBezTo>
                  <a:pt x="1202" y="271"/>
                  <a:pt x="1202" y="271"/>
                  <a:pt x="1202" y="271"/>
                </a:cubicBezTo>
                <a:cubicBezTo>
                  <a:pt x="1202" y="291"/>
                  <a:pt x="1202" y="291"/>
                  <a:pt x="1202" y="291"/>
                </a:cubicBezTo>
                <a:cubicBezTo>
                  <a:pt x="1215" y="284"/>
                  <a:pt x="1215" y="284"/>
                  <a:pt x="1215" y="284"/>
                </a:cubicBezTo>
                <a:cubicBezTo>
                  <a:pt x="1215" y="196"/>
                  <a:pt x="1215" y="196"/>
                  <a:pt x="1215" y="196"/>
                </a:cubicBezTo>
                <a:cubicBezTo>
                  <a:pt x="1202" y="196"/>
                  <a:pt x="1202" y="196"/>
                  <a:pt x="1202" y="196"/>
                </a:cubicBezTo>
                <a:cubicBezTo>
                  <a:pt x="1215" y="95"/>
                  <a:pt x="1215" y="95"/>
                  <a:pt x="1215" y="95"/>
                </a:cubicBezTo>
                <a:cubicBezTo>
                  <a:pt x="1215" y="102"/>
                  <a:pt x="1215" y="102"/>
                  <a:pt x="1215" y="102"/>
                </a:cubicBezTo>
                <a:cubicBezTo>
                  <a:pt x="1215" y="0"/>
                  <a:pt x="1215" y="0"/>
                  <a:pt x="1215" y="0"/>
                </a:cubicBezTo>
                <a:close/>
                <a:moveTo>
                  <a:pt x="1202" y="1878"/>
                </a:moveTo>
                <a:lnTo>
                  <a:pt x="1202" y="1878"/>
                </a:lnTo>
                <a:cubicBezTo>
                  <a:pt x="1215" y="1864"/>
                  <a:pt x="1215" y="1864"/>
                  <a:pt x="1215" y="1864"/>
                </a:cubicBezTo>
                <a:cubicBezTo>
                  <a:pt x="1215" y="1837"/>
                  <a:pt x="1215" y="1837"/>
                  <a:pt x="1215" y="1837"/>
                </a:cubicBezTo>
                <a:cubicBezTo>
                  <a:pt x="1202" y="1824"/>
                  <a:pt x="1202" y="1824"/>
                  <a:pt x="1202" y="1824"/>
                </a:cubicBezTo>
                <a:cubicBezTo>
                  <a:pt x="1202" y="1851"/>
                  <a:pt x="1202" y="1851"/>
                  <a:pt x="1202" y="1851"/>
                </a:cubicBezTo>
                <a:cubicBezTo>
                  <a:pt x="1202" y="1878"/>
                  <a:pt x="1202" y="1878"/>
                  <a:pt x="1202" y="1878"/>
                </a:cubicBezTo>
                <a:close/>
                <a:moveTo>
                  <a:pt x="1215" y="325"/>
                </a:moveTo>
                <a:lnTo>
                  <a:pt x="1215" y="325"/>
                </a:lnTo>
                <a:cubicBezTo>
                  <a:pt x="1215" y="345"/>
                  <a:pt x="1215" y="345"/>
                  <a:pt x="1215" y="345"/>
                </a:cubicBezTo>
                <a:cubicBezTo>
                  <a:pt x="1202" y="358"/>
                  <a:pt x="1202" y="358"/>
                  <a:pt x="1202" y="358"/>
                </a:cubicBezTo>
                <a:cubicBezTo>
                  <a:pt x="1202" y="338"/>
                  <a:pt x="1202" y="338"/>
                  <a:pt x="1202" y="338"/>
                </a:cubicBezTo>
                <a:cubicBezTo>
                  <a:pt x="1202" y="331"/>
                  <a:pt x="1202" y="331"/>
                  <a:pt x="1202" y="331"/>
                </a:cubicBezTo>
                <a:cubicBezTo>
                  <a:pt x="1202" y="311"/>
                  <a:pt x="1202" y="311"/>
                  <a:pt x="1202" y="311"/>
                </a:cubicBezTo>
                <a:cubicBezTo>
                  <a:pt x="1215" y="325"/>
                  <a:pt x="1215" y="325"/>
                  <a:pt x="1215" y="325"/>
                </a:cubicBezTo>
                <a:close/>
                <a:moveTo>
                  <a:pt x="1215" y="379"/>
                </a:moveTo>
                <a:lnTo>
                  <a:pt x="1215" y="379"/>
                </a:lnTo>
                <a:cubicBezTo>
                  <a:pt x="1215" y="406"/>
                  <a:pt x="1215" y="406"/>
                  <a:pt x="1215" y="406"/>
                </a:cubicBezTo>
                <a:cubicBezTo>
                  <a:pt x="1202" y="412"/>
                  <a:pt x="1202" y="412"/>
                  <a:pt x="1202" y="412"/>
                </a:cubicBezTo>
                <a:cubicBezTo>
                  <a:pt x="1202" y="392"/>
                  <a:pt x="1202" y="392"/>
                  <a:pt x="1202" y="392"/>
                </a:cubicBezTo>
                <a:cubicBezTo>
                  <a:pt x="1202" y="365"/>
                  <a:pt x="1202" y="365"/>
                  <a:pt x="1202" y="365"/>
                </a:cubicBezTo>
                <a:cubicBezTo>
                  <a:pt x="1215" y="379"/>
                  <a:pt x="1215" y="379"/>
                  <a:pt x="1215" y="379"/>
                </a:cubicBezTo>
                <a:close/>
                <a:moveTo>
                  <a:pt x="1215" y="433"/>
                </a:moveTo>
                <a:lnTo>
                  <a:pt x="1215" y="433"/>
                </a:lnTo>
                <a:cubicBezTo>
                  <a:pt x="1215" y="460"/>
                  <a:pt x="1215" y="460"/>
                  <a:pt x="1215" y="460"/>
                </a:cubicBezTo>
                <a:cubicBezTo>
                  <a:pt x="1202" y="473"/>
                  <a:pt x="1202" y="473"/>
                  <a:pt x="1202" y="473"/>
                </a:cubicBezTo>
                <a:cubicBezTo>
                  <a:pt x="1202" y="446"/>
                  <a:pt x="1202" y="446"/>
                  <a:pt x="1202" y="446"/>
                </a:cubicBezTo>
                <a:cubicBezTo>
                  <a:pt x="1202" y="426"/>
                  <a:pt x="1202" y="426"/>
                  <a:pt x="1202" y="426"/>
                </a:cubicBezTo>
                <a:cubicBezTo>
                  <a:pt x="1215" y="433"/>
                  <a:pt x="1215" y="433"/>
                  <a:pt x="1215" y="433"/>
                </a:cubicBezTo>
                <a:close/>
                <a:moveTo>
                  <a:pt x="1215" y="493"/>
                </a:moveTo>
                <a:lnTo>
                  <a:pt x="1215" y="493"/>
                </a:lnTo>
                <a:cubicBezTo>
                  <a:pt x="1215" y="514"/>
                  <a:pt x="1215" y="514"/>
                  <a:pt x="1215" y="514"/>
                </a:cubicBezTo>
                <a:cubicBezTo>
                  <a:pt x="1202" y="527"/>
                  <a:pt x="1202" y="527"/>
                  <a:pt x="1202" y="527"/>
                </a:cubicBezTo>
                <a:cubicBezTo>
                  <a:pt x="1202" y="507"/>
                  <a:pt x="1202" y="507"/>
                  <a:pt x="1202" y="507"/>
                </a:cubicBezTo>
                <a:cubicBezTo>
                  <a:pt x="1202" y="500"/>
                  <a:pt x="1202" y="500"/>
                  <a:pt x="1202" y="500"/>
                </a:cubicBezTo>
                <a:cubicBezTo>
                  <a:pt x="1202" y="480"/>
                  <a:pt x="1202" y="480"/>
                  <a:pt x="1202" y="480"/>
                </a:cubicBezTo>
                <a:cubicBezTo>
                  <a:pt x="1215" y="493"/>
                  <a:pt x="1215" y="493"/>
                  <a:pt x="1215" y="493"/>
                </a:cubicBezTo>
                <a:close/>
                <a:moveTo>
                  <a:pt x="1215" y="547"/>
                </a:moveTo>
                <a:lnTo>
                  <a:pt x="1215" y="547"/>
                </a:lnTo>
                <a:cubicBezTo>
                  <a:pt x="1215" y="574"/>
                  <a:pt x="1215" y="574"/>
                  <a:pt x="1215" y="574"/>
                </a:cubicBezTo>
                <a:cubicBezTo>
                  <a:pt x="1202" y="581"/>
                  <a:pt x="1202" y="581"/>
                  <a:pt x="1202" y="581"/>
                </a:cubicBezTo>
                <a:cubicBezTo>
                  <a:pt x="1202" y="561"/>
                  <a:pt x="1202" y="561"/>
                  <a:pt x="1202" y="561"/>
                </a:cubicBezTo>
                <a:cubicBezTo>
                  <a:pt x="1202" y="534"/>
                  <a:pt x="1202" y="534"/>
                  <a:pt x="1202" y="534"/>
                </a:cubicBezTo>
                <a:cubicBezTo>
                  <a:pt x="1215" y="547"/>
                  <a:pt x="1215" y="547"/>
                  <a:pt x="1215" y="547"/>
                </a:cubicBezTo>
                <a:close/>
                <a:moveTo>
                  <a:pt x="1215" y="601"/>
                </a:moveTo>
                <a:lnTo>
                  <a:pt x="1215" y="601"/>
                </a:lnTo>
                <a:cubicBezTo>
                  <a:pt x="1215" y="628"/>
                  <a:pt x="1215" y="628"/>
                  <a:pt x="1215" y="628"/>
                </a:cubicBezTo>
                <a:cubicBezTo>
                  <a:pt x="1202" y="642"/>
                  <a:pt x="1202" y="642"/>
                  <a:pt x="1202" y="642"/>
                </a:cubicBezTo>
                <a:cubicBezTo>
                  <a:pt x="1202" y="615"/>
                  <a:pt x="1202" y="615"/>
                  <a:pt x="1202" y="615"/>
                </a:cubicBezTo>
                <a:cubicBezTo>
                  <a:pt x="1202" y="595"/>
                  <a:pt x="1202" y="595"/>
                  <a:pt x="1202" y="595"/>
                </a:cubicBezTo>
                <a:cubicBezTo>
                  <a:pt x="1215" y="601"/>
                  <a:pt x="1215" y="601"/>
                  <a:pt x="1215" y="601"/>
                </a:cubicBezTo>
                <a:close/>
                <a:moveTo>
                  <a:pt x="1215" y="662"/>
                </a:moveTo>
                <a:lnTo>
                  <a:pt x="1215" y="662"/>
                </a:lnTo>
                <a:cubicBezTo>
                  <a:pt x="1215" y="682"/>
                  <a:pt x="1215" y="682"/>
                  <a:pt x="1215" y="682"/>
                </a:cubicBezTo>
                <a:cubicBezTo>
                  <a:pt x="1202" y="696"/>
                  <a:pt x="1202" y="696"/>
                  <a:pt x="1202" y="696"/>
                </a:cubicBezTo>
                <a:cubicBezTo>
                  <a:pt x="1202" y="676"/>
                  <a:pt x="1202" y="676"/>
                  <a:pt x="1202" y="676"/>
                </a:cubicBezTo>
                <a:cubicBezTo>
                  <a:pt x="1202" y="669"/>
                  <a:pt x="1202" y="669"/>
                  <a:pt x="1202" y="669"/>
                </a:cubicBezTo>
                <a:cubicBezTo>
                  <a:pt x="1202" y="649"/>
                  <a:pt x="1202" y="649"/>
                  <a:pt x="1202" y="649"/>
                </a:cubicBezTo>
                <a:cubicBezTo>
                  <a:pt x="1215" y="662"/>
                  <a:pt x="1215" y="662"/>
                  <a:pt x="1215" y="662"/>
                </a:cubicBezTo>
                <a:close/>
                <a:moveTo>
                  <a:pt x="1215" y="716"/>
                </a:moveTo>
                <a:lnTo>
                  <a:pt x="1215" y="716"/>
                </a:lnTo>
                <a:cubicBezTo>
                  <a:pt x="1215" y="743"/>
                  <a:pt x="1215" y="743"/>
                  <a:pt x="1215" y="743"/>
                </a:cubicBezTo>
                <a:cubicBezTo>
                  <a:pt x="1202" y="750"/>
                  <a:pt x="1202" y="750"/>
                  <a:pt x="1202" y="750"/>
                </a:cubicBezTo>
                <a:cubicBezTo>
                  <a:pt x="1202" y="730"/>
                  <a:pt x="1202" y="730"/>
                  <a:pt x="1202" y="730"/>
                </a:cubicBezTo>
                <a:cubicBezTo>
                  <a:pt x="1202" y="703"/>
                  <a:pt x="1202" y="703"/>
                  <a:pt x="1202" y="703"/>
                </a:cubicBezTo>
                <a:cubicBezTo>
                  <a:pt x="1215" y="716"/>
                  <a:pt x="1215" y="716"/>
                  <a:pt x="1215" y="716"/>
                </a:cubicBezTo>
                <a:close/>
                <a:moveTo>
                  <a:pt x="1215" y="770"/>
                </a:moveTo>
                <a:lnTo>
                  <a:pt x="1215" y="770"/>
                </a:lnTo>
                <a:cubicBezTo>
                  <a:pt x="1215" y="797"/>
                  <a:pt x="1215" y="797"/>
                  <a:pt x="1215" y="797"/>
                </a:cubicBezTo>
                <a:cubicBezTo>
                  <a:pt x="1202" y="811"/>
                  <a:pt x="1202" y="811"/>
                  <a:pt x="1202" y="811"/>
                </a:cubicBezTo>
                <a:cubicBezTo>
                  <a:pt x="1202" y="784"/>
                  <a:pt x="1202" y="784"/>
                  <a:pt x="1202" y="784"/>
                </a:cubicBezTo>
                <a:cubicBezTo>
                  <a:pt x="1202" y="763"/>
                  <a:pt x="1202" y="763"/>
                  <a:pt x="1202" y="763"/>
                </a:cubicBezTo>
                <a:cubicBezTo>
                  <a:pt x="1215" y="770"/>
                  <a:pt x="1215" y="770"/>
                  <a:pt x="1215" y="770"/>
                </a:cubicBezTo>
                <a:close/>
                <a:moveTo>
                  <a:pt x="1215" y="831"/>
                </a:moveTo>
                <a:lnTo>
                  <a:pt x="1215" y="831"/>
                </a:lnTo>
                <a:cubicBezTo>
                  <a:pt x="1215" y="851"/>
                  <a:pt x="1215" y="851"/>
                  <a:pt x="1215" y="851"/>
                </a:cubicBezTo>
                <a:cubicBezTo>
                  <a:pt x="1202" y="865"/>
                  <a:pt x="1202" y="865"/>
                  <a:pt x="1202" y="865"/>
                </a:cubicBezTo>
                <a:cubicBezTo>
                  <a:pt x="1202" y="844"/>
                  <a:pt x="1202" y="844"/>
                  <a:pt x="1202" y="844"/>
                </a:cubicBezTo>
                <a:cubicBezTo>
                  <a:pt x="1202" y="838"/>
                  <a:pt x="1202" y="838"/>
                  <a:pt x="1202" y="838"/>
                </a:cubicBezTo>
                <a:cubicBezTo>
                  <a:pt x="1202" y="817"/>
                  <a:pt x="1202" y="817"/>
                  <a:pt x="1202" y="817"/>
                </a:cubicBezTo>
                <a:cubicBezTo>
                  <a:pt x="1215" y="831"/>
                  <a:pt x="1215" y="831"/>
                  <a:pt x="1215" y="831"/>
                </a:cubicBezTo>
                <a:close/>
                <a:moveTo>
                  <a:pt x="1215" y="885"/>
                </a:moveTo>
                <a:lnTo>
                  <a:pt x="1215" y="885"/>
                </a:lnTo>
                <a:cubicBezTo>
                  <a:pt x="1215" y="912"/>
                  <a:pt x="1215" y="912"/>
                  <a:pt x="1215" y="912"/>
                </a:cubicBezTo>
                <a:cubicBezTo>
                  <a:pt x="1202" y="919"/>
                  <a:pt x="1202" y="919"/>
                  <a:pt x="1202" y="919"/>
                </a:cubicBezTo>
                <a:cubicBezTo>
                  <a:pt x="1202" y="898"/>
                  <a:pt x="1202" y="898"/>
                  <a:pt x="1202" y="898"/>
                </a:cubicBezTo>
                <a:cubicBezTo>
                  <a:pt x="1202" y="871"/>
                  <a:pt x="1202" y="871"/>
                  <a:pt x="1202" y="871"/>
                </a:cubicBezTo>
                <a:cubicBezTo>
                  <a:pt x="1215" y="885"/>
                  <a:pt x="1215" y="885"/>
                  <a:pt x="1215" y="885"/>
                </a:cubicBezTo>
                <a:close/>
                <a:moveTo>
                  <a:pt x="1215" y="939"/>
                </a:moveTo>
                <a:lnTo>
                  <a:pt x="1215" y="939"/>
                </a:lnTo>
                <a:cubicBezTo>
                  <a:pt x="1215" y="966"/>
                  <a:pt x="1215" y="966"/>
                  <a:pt x="1215" y="966"/>
                </a:cubicBezTo>
                <a:cubicBezTo>
                  <a:pt x="1202" y="979"/>
                  <a:pt x="1202" y="979"/>
                  <a:pt x="1202" y="979"/>
                </a:cubicBezTo>
                <a:cubicBezTo>
                  <a:pt x="1202" y="952"/>
                  <a:pt x="1202" y="952"/>
                  <a:pt x="1202" y="952"/>
                </a:cubicBezTo>
                <a:cubicBezTo>
                  <a:pt x="1202" y="925"/>
                  <a:pt x="1202" y="925"/>
                  <a:pt x="1202" y="925"/>
                </a:cubicBezTo>
                <a:cubicBezTo>
                  <a:pt x="1215" y="939"/>
                  <a:pt x="1215" y="939"/>
                  <a:pt x="1215" y="939"/>
                </a:cubicBezTo>
                <a:close/>
                <a:moveTo>
                  <a:pt x="1215" y="993"/>
                </a:moveTo>
                <a:lnTo>
                  <a:pt x="1215" y="993"/>
                </a:lnTo>
                <a:cubicBezTo>
                  <a:pt x="1215" y="1020"/>
                  <a:pt x="1215" y="1020"/>
                  <a:pt x="1215" y="1020"/>
                </a:cubicBezTo>
                <a:cubicBezTo>
                  <a:pt x="1202" y="1034"/>
                  <a:pt x="1202" y="1034"/>
                  <a:pt x="1202" y="1034"/>
                </a:cubicBezTo>
                <a:cubicBezTo>
                  <a:pt x="1202" y="1006"/>
                  <a:pt x="1202" y="1006"/>
                  <a:pt x="1202" y="1006"/>
                </a:cubicBezTo>
                <a:cubicBezTo>
                  <a:pt x="1202" y="986"/>
                  <a:pt x="1202" y="986"/>
                  <a:pt x="1202" y="986"/>
                </a:cubicBezTo>
                <a:cubicBezTo>
                  <a:pt x="1215" y="993"/>
                  <a:pt x="1215" y="993"/>
                  <a:pt x="1215" y="993"/>
                </a:cubicBezTo>
                <a:close/>
                <a:moveTo>
                  <a:pt x="1215" y="1054"/>
                </a:moveTo>
                <a:lnTo>
                  <a:pt x="1215" y="1054"/>
                </a:lnTo>
                <a:cubicBezTo>
                  <a:pt x="1215" y="1081"/>
                  <a:pt x="1215" y="1081"/>
                  <a:pt x="1215" y="1081"/>
                </a:cubicBezTo>
                <a:cubicBezTo>
                  <a:pt x="1202" y="1088"/>
                  <a:pt x="1202" y="1088"/>
                  <a:pt x="1202" y="1088"/>
                </a:cubicBezTo>
                <a:cubicBezTo>
                  <a:pt x="1202" y="1067"/>
                  <a:pt x="1202" y="1067"/>
                  <a:pt x="1202" y="1067"/>
                </a:cubicBezTo>
                <a:cubicBezTo>
                  <a:pt x="1202" y="1040"/>
                  <a:pt x="1202" y="1040"/>
                  <a:pt x="1202" y="1040"/>
                </a:cubicBezTo>
                <a:cubicBezTo>
                  <a:pt x="1215" y="1054"/>
                  <a:pt x="1215" y="1054"/>
                  <a:pt x="1215" y="1054"/>
                </a:cubicBezTo>
                <a:close/>
                <a:moveTo>
                  <a:pt x="1215" y="1108"/>
                </a:moveTo>
                <a:lnTo>
                  <a:pt x="1215" y="1108"/>
                </a:lnTo>
                <a:cubicBezTo>
                  <a:pt x="1215" y="1135"/>
                  <a:pt x="1215" y="1135"/>
                  <a:pt x="1215" y="1135"/>
                </a:cubicBezTo>
                <a:cubicBezTo>
                  <a:pt x="1202" y="1148"/>
                  <a:pt x="1202" y="1148"/>
                  <a:pt x="1202" y="1148"/>
                </a:cubicBezTo>
                <a:cubicBezTo>
                  <a:pt x="1202" y="1121"/>
                  <a:pt x="1202" y="1121"/>
                  <a:pt x="1202" y="1121"/>
                </a:cubicBezTo>
                <a:cubicBezTo>
                  <a:pt x="1202" y="1094"/>
                  <a:pt x="1202" y="1094"/>
                  <a:pt x="1202" y="1094"/>
                </a:cubicBezTo>
                <a:cubicBezTo>
                  <a:pt x="1215" y="1108"/>
                  <a:pt x="1215" y="1108"/>
                  <a:pt x="1215" y="1108"/>
                </a:cubicBezTo>
                <a:close/>
                <a:moveTo>
                  <a:pt x="1215" y="1162"/>
                </a:moveTo>
                <a:lnTo>
                  <a:pt x="1215" y="1162"/>
                </a:lnTo>
                <a:cubicBezTo>
                  <a:pt x="1215" y="1189"/>
                  <a:pt x="1215" y="1189"/>
                  <a:pt x="1215" y="1189"/>
                </a:cubicBezTo>
                <a:cubicBezTo>
                  <a:pt x="1202" y="1202"/>
                  <a:pt x="1202" y="1202"/>
                  <a:pt x="1202" y="1202"/>
                </a:cubicBezTo>
                <a:cubicBezTo>
                  <a:pt x="1202" y="1175"/>
                  <a:pt x="1202" y="1175"/>
                  <a:pt x="1202" y="1175"/>
                </a:cubicBezTo>
                <a:cubicBezTo>
                  <a:pt x="1202" y="1155"/>
                  <a:pt x="1202" y="1155"/>
                  <a:pt x="1202" y="1155"/>
                </a:cubicBezTo>
                <a:cubicBezTo>
                  <a:pt x="1215" y="1162"/>
                  <a:pt x="1215" y="1162"/>
                  <a:pt x="1215" y="1162"/>
                </a:cubicBezTo>
                <a:close/>
                <a:moveTo>
                  <a:pt x="1215" y="1223"/>
                </a:moveTo>
                <a:lnTo>
                  <a:pt x="1215" y="1223"/>
                </a:lnTo>
                <a:cubicBezTo>
                  <a:pt x="1215" y="1243"/>
                  <a:pt x="1215" y="1243"/>
                  <a:pt x="1215" y="1243"/>
                </a:cubicBezTo>
                <a:cubicBezTo>
                  <a:pt x="1202" y="1256"/>
                  <a:pt x="1202" y="1256"/>
                  <a:pt x="1202" y="1256"/>
                </a:cubicBezTo>
                <a:cubicBezTo>
                  <a:pt x="1202" y="1236"/>
                  <a:pt x="1202" y="1236"/>
                  <a:pt x="1202" y="1236"/>
                </a:cubicBezTo>
                <a:cubicBezTo>
                  <a:pt x="1202" y="1229"/>
                  <a:pt x="1202" y="1229"/>
                  <a:pt x="1202" y="1229"/>
                </a:cubicBezTo>
                <a:cubicBezTo>
                  <a:pt x="1202" y="1209"/>
                  <a:pt x="1202" y="1209"/>
                  <a:pt x="1202" y="1209"/>
                </a:cubicBezTo>
                <a:cubicBezTo>
                  <a:pt x="1215" y="1223"/>
                  <a:pt x="1215" y="1223"/>
                  <a:pt x="1215" y="1223"/>
                </a:cubicBezTo>
                <a:close/>
                <a:moveTo>
                  <a:pt x="1215" y="1277"/>
                </a:moveTo>
                <a:lnTo>
                  <a:pt x="1215" y="1277"/>
                </a:lnTo>
                <a:cubicBezTo>
                  <a:pt x="1215" y="1304"/>
                  <a:pt x="1215" y="1304"/>
                  <a:pt x="1215" y="1304"/>
                </a:cubicBezTo>
                <a:cubicBezTo>
                  <a:pt x="1202" y="1310"/>
                  <a:pt x="1202" y="1310"/>
                  <a:pt x="1202" y="1310"/>
                </a:cubicBezTo>
                <a:cubicBezTo>
                  <a:pt x="1202" y="1290"/>
                  <a:pt x="1202" y="1290"/>
                  <a:pt x="1202" y="1290"/>
                </a:cubicBezTo>
                <a:cubicBezTo>
                  <a:pt x="1202" y="1263"/>
                  <a:pt x="1202" y="1263"/>
                  <a:pt x="1202" y="1263"/>
                </a:cubicBezTo>
                <a:cubicBezTo>
                  <a:pt x="1215" y="1277"/>
                  <a:pt x="1215" y="1277"/>
                  <a:pt x="1215" y="1277"/>
                </a:cubicBezTo>
                <a:close/>
                <a:moveTo>
                  <a:pt x="1215" y="1331"/>
                </a:moveTo>
                <a:lnTo>
                  <a:pt x="1215" y="1331"/>
                </a:lnTo>
                <a:cubicBezTo>
                  <a:pt x="1215" y="1358"/>
                  <a:pt x="1215" y="1358"/>
                  <a:pt x="1215" y="1358"/>
                </a:cubicBezTo>
                <a:cubicBezTo>
                  <a:pt x="1202" y="1371"/>
                  <a:pt x="1202" y="1371"/>
                  <a:pt x="1202" y="1371"/>
                </a:cubicBezTo>
                <a:cubicBezTo>
                  <a:pt x="1202" y="1344"/>
                  <a:pt x="1202" y="1344"/>
                  <a:pt x="1202" y="1344"/>
                </a:cubicBezTo>
                <a:cubicBezTo>
                  <a:pt x="1202" y="1324"/>
                  <a:pt x="1202" y="1324"/>
                  <a:pt x="1202" y="1324"/>
                </a:cubicBezTo>
                <a:cubicBezTo>
                  <a:pt x="1215" y="1331"/>
                  <a:pt x="1215" y="1331"/>
                  <a:pt x="1215" y="1331"/>
                </a:cubicBezTo>
                <a:close/>
                <a:moveTo>
                  <a:pt x="1215" y="1391"/>
                </a:moveTo>
                <a:lnTo>
                  <a:pt x="1215" y="1391"/>
                </a:lnTo>
                <a:cubicBezTo>
                  <a:pt x="1215" y="1412"/>
                  <a:pt x="1215" y="1412"/>
                  <a:pt x="1215" y="1412"/>
                </a:cubicBezTo>
                <a:cubicBezTo>
                  <a:pt x="1202" y="1425"/>
                  <a:pt x="1202" y="1425"/>
                  <a:pt x="1202" y="1425"/>
                </a:cubicBezTo>
                <a:cubicBezTo>
                  <a:pt x="1202" y="1405"/>
                  <a:pt x="1202" y="1405"/>
                  <a:pt x="1202" y="1405"/>
                </a:cubicBezTo>
                <a:cubicBezTo>
                  <a:pt x="1202" y="1398"/>
                  <a:pt x="1202" y="1398"/>
                  <a:pt x="1202" y="1398"/>
                </a:cubicBezTo>
                <a:cubicBezTo>
                  <a:pt x="1202" y="1378"/>
                  <a:pt x="1202" y="1378"/>
                  <a:pt x="1202" y="1378"/>
                </a:cubicBezTo>
                <a:cubicBezTo>
                  <a:pt x="1215" y="1391"/>
                  <a:pt x="1215" y="1391"/>
                  <a:pt x="1215" y="1391"/>
                </a:cubicBezTo>
                <a:close/>
                <a:moveTo>
                  <a:pt x="1215" y="1445"/>
                </a:moveTo>
                <a:lnTo>
                  <a:pt x="1215" y="1445"/>
                </a:lnTo>
                <a:cubicBezTo>
                  <a:pt x="1215" y="1472"/>
                  <a:pt x="1215" y="1472"/>
                  <a:pt x="1215" y="1472"/>
                </a:cubicBezTo>
                <a:cubicBezTo>
                  <a:pt x="1202" y="1479"/>
                  <a:pt x="1202" y="1479"/>
                  <a:pt x="1202" y="1479"/>
                </a:cubicBezTo>
                <a:cubicBezTo>
                  <a:pt x="1202" y="1459"/>
                  <a:pt x="1202" y="1459"/>
                  <a:pt x="1202" y="1459"/>
                </a:cubicBezTo>
                <a:cubicBezTo>
                  <a:pt x="1202" y="1432"/>
                  <a:pt x="1202" y="1432"/>
                  <a:pt x="1202" y="1432"/>
                </a:cubicBezTo>
                <a:cubicBezTo>
                  <a:pt x="1215" y="1445"/>
                  <a:pt x="1215" y="1445"/>
                  <a:pt x="1215" y="1445"/>
                </a:cubicBezTo>
                <a:close/>
                <a:moveTo>
                  <a:pt x="1215" y="1499"/>
                </a:moveTo>
                <a:lnTo>
                  <a:pt x="1215" y="1499"/>
                </a:lnTo>
                <a:cubicBezTo>
                  <a:pt x="1215" y="1526"/>
                  <a:pt x="1215" y="1526"/>
                  <a:pt x="1215" y="1526"/>
                </a:cubicBezTo>
                <a:cubicBezTo>
                  <a:pt x="1202" y="1540"/>
                  <a:pt x="1202" y="1540"/>
                  <a:pt x="1202" y="1540"/>
                </a:cubicBezTo>
                <a:cubicBezTo>
                  <a:pt x="1202" y="1513"/>
                  <a:pt x="1202" y="1513"/>
                  <a:pt x="1202" y="1513"/>
                </a:cubicBezTo>
                <a:cubicBezTo>
                  <a:pt x="1202" y="1493"/>
                  <a:pt x="1202" y="1493"/>
                  <a:pt x="1202" y="1493"/>
                </a:cubicBezTo>
                <a:cubicBezTo>
                  <a:pt x="1215" y="1499"/>
                  <a:pt x="1215" y="1499"/>
                  <a:pt x="1215" y="1499"/>
                </a:cubicBezTo>
                <a:close/>
                <a:moveTo>
                  <a:pt x="1215" y="1560"/>
                </a:moveTo>
                <a:lnTo>
                  <a:pt x="1215" y="1560"/>
                </a:lnTo>
                <a:cubicBezTo>
                  <a:pt x="1215" y="1580"/>
                  <a:pt x="1215" y="1580"/>
                  <a:pt x="1215" y="1580"/>
                </a:cubicBezTo>
                <a:cubicBezTo>
                  <a:pt x="1202" y="1594"/>
                  <a:pt x="1202" y="1594"/>
                  <a:pt x="1202" y="1594"/>
                </a:cubicBezTo>
                <a:cubicBezTo>
                  <a:pt x="1202" y="1574"/>
                  <a:pt x="1202" y="1574"/>
                  <a:pt x="1202" y="1574"/>
                </a:cubicBezTo>
                <a:cubicBezTo>
                  <a:pt x="1202" y="1567"/>
                  <a:pt x="1202" y="1567"/>
                  <a:pt x="1202" y="1567"/>
                </a:cubicBezTo>
                <a:cubicBezTo>
                  <a:pt x="1202" y="1547"/>
                  <a:pt x="1202" y="1547"/>
                  <a:pt x="1202" y="1547"/>
                </a:cubicBezTo>
                <a:cubicBezTo>
                  <a:pt x="1215" y="1560"/>
                  <a:pt x="1215" y="1560"/>
                  <a:pt x="1215" y="1560"/>
                </a:cubicBezTo>
                <a:close/>
                <a:moveTo>
                  <a:pt x="1215" y="1614"/>
                </a:moveTo>
                <a:lnTo>
                  <a:pt x="1215" y="1614"/>
                </a:lnTo>
                <a:cubicBezTo>
                  <a:pt x="1215" y="1641"/>
                  <a:pt x="1215" y="1641"/>
                  <a:pt x="1215" y="1641"/>
                </a:cubicBezTo>
                <a:cubicBezTo>
                  <a:pt x="1202" y="1648"/>
                  <a:pt x="1202" y="1648"/>
                  <a:pt x="1202" y="1648"/>
                </a:cubicBezTo>
                <a:cubicBezTo>
                  <a:pt x="1202" y="1628"/>
                  <a:pt x="1202" y="1628"/>
                  <a:pt x="1202" y="1628"/>
                </a:cubicBezTo>
                <a:cubicBezTo>
                  <a:pt x="1202" y="1601"/>
                  <a:pt x="1202" y="1601"/>
                  <a:pt x="1202" y="1601"/>
                </a:cubicBezTo>
                <a:cubicBezTo>
                  <a:pt x="1215" y="1614"/>
                  <a:pt x="1215" y="1614"/>
                  <a:pt x="1215" y="1614"/>
                </a:cubicBezTo>
                <a:close/>
                <a:moveTo>
                  <a:pt x="1215" y="1668"/>
                </a:moveTo>
                <a:lnTo>
                  <a:pt x="1215" y="1668"/>
                </a:lnTo>
                <a:cubicBezTo>
                  <a:pt x="1215" y="1695"/>
                  <a:pt x="1215" y="1695"/>
                  <a:pt x="1215" y="1695"/>
                </a:cubicBezTo>
                <a:cubicBezTo>
                  <a:pt x="1202" y="1709"/>
                  <a:pt x="1202" y="1709"/>
                  <a:pt x="1202" y="1709"/>
                </a:cubicBezTo>
                <a:cubicBezTo>
                  <a:pt x="1202" y="1682"/>
                  <a:pt x="1202" y="1682"/>
                  <a:pt x="1202" y="1682"/>
                </a:cubicBezTo>
                <a:cubicBezTo>
                  <a:pt x="1202" y="1661"/>
                  <a:pt x="1202" y="1661"/>
                  <a:pt x="1202" y="1661"/>
                </a:cubicBezTo>
                <a:cubicBezTo>
                  <a:pt x="1215" y="1668"/>
                  <a:pt x="1215" y="1668"/>
                  <a:pt x="1215" y="1668"/>
                </a:cubicBezTo>
                <a:close/>
                <a:moveTo>
                  <a:pt x="1215" y="1729"/>
                </a:moveTo>
                <a:lnTo>
                  <a:pt x="1215" y="1729"/>
                </a:lnTo>
                <a:cubicBezTo>
                  <a:pt x="1215" y="1749"/>
                  <a:pt x="1215" y="1749"/>
                  <a:pt x="1215" y="1749"/>
                </a:cubicBezTo>
                <a:cubicBezTo>
                  <a:pt x="1202" y="1763"/>
                  <a:pt x="1202" y="1763"/>
                  <a:pt x="1202" y="1763"/>
                </a:cubicBezTo>
                <a:cubicBezTo>
                  <a:pt x="1202" y="1742"/>
                  <a:pt x="1202" y="1742"/>
                  <a:pt x="1202" y="1742"/>
                </a:cubicBezTo>
                <a:cubicBezTo>
                  <a:pt x="1202" y="1736"/>
                  <a:pt x="1202" y="1736"/>
                  <a:pt x="1202" y="1736"/>
                </a:cubicBezTo>
                <a:cubicBezTo>
                  <a:pt x="1202" y="1715"/>
                  <a:pt x="1202" y="1715"/>
                  <a:pt x="1202" y="1715"/>
                </a:cubicBezTo>
                <a:cubicBezTo>
                  <a:pt x="1215" y="1729"/>
                  <a:pt x="1215" y="1729"/>
                  <a:pt x="1215" y="1729"/>
                </a:cubicBezTo>
                <a:close/>
                <a:moveTo>
                  <a:pt x="1215" y="1783"/>
                </a:moveTo>
                <a:lnTo>
                  <a:pt x="1215" y="1783"/>
                </a:lnTo>
                <a:cubicBezTo>
                  <a:pt x="1215" y="1810"/>
                  <a:pt x="1215" y="1810"/>
                  <a:pt x="1215" y="1810"/>
                </a:cubicBezTo>
                <a:cubicBezTo>
                  <a:pt x="1202" y="1817"/>
                  <a:pt x="1202" y="1817"/>
                  <a:pt x="1202" y="1817"/>
                </a:cubicBezTo>
                <a:cubicBezTo>
                  <a:pt x="1202" y="1797"/>
                  <a:pt x="1202" y="1797"/>
                  <a:pt x="1202" y="1797"/>
                </a:cubicBezTo>
                <a:cubicBezTo>
                  <a:pt x="1202" y="1769"/>
                  <a:pt x="1202" y="1769"/>
                  <a:pt x="1202" y="1769"/>
                </a:cubicBezTo>
                <a:lnTo>
                  <a:pt x="1215" y="1783"/>
                </a:lnTo>
                <a:close/>
                <a:moveTo>
                  <a:pt x="1202" y="7"/>
                </a:moveTo>
                <a:lnTo>
                  <a:pt x="1202" y="7"/>
                </a:lnTo>
                <a:cubicBezTo>
                  <a:pt x="1195" y="7"/>
                  <a:pt x="1195" y="7"/>
                  <a:pt x="1188" y="14"/>
                </a:cubicBezTo>
                <a:cubicBezTo>
                  <a:pt x="1182" y="21"/>
                  <a:pt x="1182" y="27"/>
                  <a:pt x="1182" y="34"/>
                </a:cubicBezTo>
                <a:cubicBezTo>
                  <a:pt x="1182" y="48"/>
                  <a:pt x="1182" y="54"/>
                  <a:pt x="1188" y="61"/>
                </a:cubicBezTo>
                <a:cubicBezTo>
                  <a:pt x="1195" y="68"/>
                  <a:pt x="1195" y="68"/>
                  <a:pt x="1202" y="68"/>
                </a:cubicBezTo>
                <a:cubicBezTo>
                  <a:pt x="1202" y="7"/>
                  <a:pt x="1202" y="7"/>
                  <a:pt x="1202" y="7"/>
                </a:cubicBezTo>
                <a:close/>
                <a:moveTo>
                  <a:pt x="1202" y="75"/>
                </a:moveTo>
                <a:lnTo>
                  <a:pt x="1202" y="75"/>
                </a:lnTo>
                <a:cubicBezTo>
                  <a:pt x="1182" y="203"/>
                  <a:pt x="1182" y="203"/>
                  <a:pt x="1182" y="203"/>
                </a:cubicBezTo>
                <a:cubicBezTo>
                  <a:pt x="1175" y="203"/>
                  <a:pt x="1175" y="203"/>
                  <a:pt x="1175" y="203"/>
                </a:cubicBezTo>
                <a:cubicBezTo>
                  <a:pt x="1168" y="203"/>
                  <a:pt x="1168" y="203"/>
                  <a:pt x="1168" y="203"/>
                </a:cubicBezTo>
                <a:cubicBezTo>
                  <a:pt x="1148" y="210"/>
                  <a:pt x="1148" y="210"/>
                  <a:pt x="1148" y="210"/>
                </a:cubicBezTo>
                <a:cubicBezTo>
                  <a:pt x="1148" y="230"/>
                  <a:pt x="1148" y="230"/>
                  <a:pt x="1148" y="230"/>
                </a:cubicBezTo>
                <a:cubicBezTo>
                  <a:pt x="1161" y="223"/>
                  <a:pt x="1161" y="223"/>
                  <a:pt x="1161" y="223"/>
                </a:cubicBezTo>
                <a:cubicBezTo>
                  <a:pt x="1161" y="277"/>
                  <a:pt x="1161" y="277"/>
                  <a:pt x="1161" y="277"/>
                </a:cubicBezTo>
                <a:cubicBezTo>
                  <a:pt x="1148" y="277"/>
                  <a:pt x="1148" y="277"/>
                  <a:pt x="1148" y="277"/>
                </a:cubicBezTo>
                <a:cubicBezTo>
                  <a:pt x="1148" y="298"/>
                  <a:pt x="1148" y="298"/>
                  <a:pt x="1148" y="298"/>
                </a:cubicBezTo>
                <a:cubicBezTo>
                  <a:pt x="1168" y="298"/>
                  <a:pt x="1168" y="298"/>
                  <a:pt x="1168" y="298"/>
                </a:cubicBezTo>
                <a:cubicBezTo>
                  <a:pt x="1168" y="304"/>
                  <a:pt x="1168" y="304"/>
                  <a:pt x="1168" y="304"/>
                </a:cubicBezTo>
                <a:cubicBezTo>
                  <a:pt x="1168" y="304"/>
                  <a:pt x="1168" y="304"/>
                  <a:pt x="1168" y="311"/>
                </a:cubicBezTo>
                <a:cubicBezTo>
                  <a:pt x="1168" y="365"/>
                  <a:pt x="1168" y="365"/>
                  <a:pt x="1168" y="365"/>
                </a:cubicBezTo>
                <a:cubicBezTo>
                  <a:pt x="1168" y="419"/>
                  <a:pt x="1168" y="419"/>
                  <a:pt x="1168" y="419"/>
                </a:cubicBezTo>
                <a:cubicBezTo>
                  <a:pt x="1168" y="473"/>
                  <a:pt x="1168" y="473"/>
                  <a:pt x="1168" y="473"/>
                </a:cubicBezTo>
                <a:cubicBezTo>
                  <a:pt x="1168" y="473"/>
                  <a:pt x="1168" y="473"/>
                  <a:pt x="1168" y="480"/>
                </a:cubicBezTo>
                <a:cubicBezTo>
                  <a:pt x="1168" y="534"/>
                  <a:pt x="1168" y="534"/>
                  <a:pt x="1168" y="534"/>
                </a:cubicBezTo>
                <a:cubicBezTo>
                  <a:pt x="1168" y="588"/>
                  <a:pt x="1168" y="588"/>
                  <a:pt x="1168" y="588"/>
                </a:cubicBezTo>
                <a:cubicBezTo>
                  <a:pt x="1168" y="642"/>
                  <a:pt x="1168" y="642"/>
                  <a:pt x="1168" y="642"/>
                </a:cubicBezTo>
                <a:cubicBezTo>
                  <a:pt x="1168" y="642"/>
                  <a:pt x="1168" y="642"/>
                  <a:pt x="1168" y="649"/>
                </a:cubicBezTo>
                <a:cubicBezTo>
                  <a:pt x="1168" y="696"/>
                  <a:pt x="1168" y="696"/>
                  <a:pt x="1168" y="696"/>
                </a:cubicBezTo>
                <a:cubicBezTo>
                  <a:pt x="1168" y="703"/>
                  <a:pt x="1168" y="703"/>
                  <a:pt x="1168" y="703"/>
                </a:cubicBezTo>
                <a:cubicBezTo>
                  <a:pt x="1168" y="757"/>
                  <a:pt x="1168" y="757"/>
                  <a:pt x="1168" y="757"/>
                </a:cubicBezTo>
                <a:cubicBezTo>
                  <a:pt x="1168" y="811"/>
                  <a:pt x="1168" y="811"/>
                  <a:pt x="1168" y="811"/>
                </a:cubicBezTo>
                <a:cubicBezTo>
                  <a:pt x="1168" y="865"/>
                  <a:pt x="1168" y="865"/>
                  <a:pt x="1168" y="865"/>
                </a:cubicBezTo>
                <a:cubicBezTo>
                  <a:pt x="1168" y="871"/>
                  <a:pt x="1168" y="871"/>
                  <a:pt x="1168" y="871"/>
                </a:cubicBezTo>
                <a:cubicBezTo>
                  <a:pt x="1168" y="925"/>
                  <a:pt x="1168" y="925"/>
                  <a:pt x="1168" y="925"/>
                </a:cubicBezTo>
                <a:cubicBezTo>
                  <a:pt x="1168" y="979"/>
                  <a:pt x="1168" y="979"/>
                  <a:pt x="1168" y="979"/>
                </a:cubicBezTo>
                <a:cubicBezTo>
                  <a:pt x="1168" y="1034"/>
                  <a:pt x="1168" y="1034"/>
                  <a:pt x="1168" y="1034"/>
                </a:cubicBezTo>
                <a:lnTo>
                  <a:pt x="1168" y="1040"/>
                </a:lnTo>
                <a:cubicBezTo>
                  <a:pt x="1168" y="1094"/>
                  <a:pt x="1168" y="1094"/>
                  <a:pt x="1168" y="1094"/>
                </a:cubicBezTo>
                <a:cubicBezTo>
                  <a:pt x="1168" y="1148"/>
                  <a:pt x="1168" y="1148"/>
                  <a:pt x="1168" y="1148"/>
                </a:cubicBezTo>
                <a:cubicBezTo>
                  <a:pt x="1168" y="1202"/>
                  <a:pt x="1168" y="1202"/>
                  <a:pt x="1168" y="1202"/>
                </a:cubicBezTo>
                <a:cubicBezTo>
                  <a:pt x="1168" y="1202"/>
                  <a:pt x="1168" y="1202"/>
                  <a:pt x="1168" y="1209"/>
                </a:cubicBezTo>
                <a:cubicBezTo>
                  <a:pt x="1168" y="1263"/>
                  <a:pt x="1168" y="1263"/>
                  <a:pt x="1168" y="1263"/>
                </a:cubicBezTo>
                <a:cubicBezTo>
                  <a:pt x="1168" y="1317"/>
                  <a:pt x="1168" y="1317"/>
                  <a:pt x="1168" y="1317"/>
                </a:cubicBezTo>
                <a:cubicBezTo>
                  <a:pt x="1168" y="1371"/>
                  <a:pt x="1168" y="1371"/>
                  <a:pt x="1168" y="1371"/>
                </a:cubicBezTo>
                <a:cubicBezTo>
                  <a:pt x="1168" y="1371"/>
                  <a:pt x="1168" y="1371"/>
                  <a:pt x="1168" y="1378"/>
                </a:cubicBezTo>
                <a:cubicBezTo>
                  <a:pt x="1168" y="1425"/>
                  <a:pt x="1168" y="1425"/>
                  <a:pt x="1168" y="1425"/>
                </a:cubicBezTo>
                <a:cubicBezTo>
                  <a:pt x="1168" y="1432"/>
                  <a:pt x="1168" y="1432"/>
                  <a:pt x="1168" y="1432"/>
                </a:cubicBezTo>
                <a:cubicBezTo>
                  <a:pt x="1168" y="1486"/>
                  <a:pt x="1168" y="1486"/>
                  <a:pt x="1168" y="1486"/>
                </a:cubicBezTo>
                <a:cubicBezTo>
                  <a:pt x="1168" y="1540"/>
                  <a:pt x="1168" y="1540"/>
                  <a:pt x="1168" y="1540"/>
                </a:cubicBezTo>
                <a:cubicBezTo>
                  <a:pt x="1168" y="1594"/>
                  <a:pt x="1168" y="1594"/>
                  <a:pt x="1168" y="1594"/>
                </a:cubicBezTo>
                <a:cubicBezTo>
                  <a:pt x="1168" y="1601"/>
                  <a:pt x="1168" y="1601"/>
                  <a:pt x="1168" y="1601"/>
                </a:cubicBezTo>
                <a:cubicBezTo>
                  <a:pt x="1168" y="1655"/>
                  <a:pt x="1168" y="1655"/>
                  <a:pt x="1168" y="1655"/>
                </a:cubicBezTo>
                <a:cubicBezTo>
                  <a:pt x="1168" y="1709"/>
                  <a:pt x="1168" y="1709"/>
                  <a:pt x="1168" y="1709"/>
                </a:cubicBezTo>
                <a:cubicBezTo>
                  <a:pt x="1168" y="1763"/>
                  <a:pt x="1168" y="1763"/>
                  <a:pt x="1168" y="1763"/>
                </a:cubicBezTo>
                <a:lnTo>
                  <a:pt x="1168" y="1769"/>
                </a:lnTo>
                <a:cubicBezTo>
                  <a:pt x="1168" y="1824"/>
                  <a:pt x="1168" y="1824"/>
                  <a:pt x="1168" y="1824"/>
                </a:cubicBezTo>
                <a:cubicBezTo>
                  <a:pt x="1168" y="1878"/>
                  <a:pt x="1168" y="1878"/>
                  <a:pt x="1168" y="1878"/>
                </a:cubicBezTo>
                <a:lnTo>
                  <a:pt x="1168" y="1884"/>
                </a:lnTo>
                <a:cubicBezTo>
                  <a:pt x="1168" y="1891"/>
                  <a:pt x="1175" y="1891"/>
                  <a:pt x="1182" y="1884"/>
                </a:cubicBezTo>
                <a:cubicBezTo>
                  <a:pt x="1202" y="1878"/>
                  <a:pt x="1202" y="1878"/>
                  <a:pt x="1202" y="1878"/>
                </a:cubicBezTo>
                <a:cubicBezTo>
                  <a:pt x="1202" y="1851"/>
                  <a:pt x="1202" y="1851"/>
                  <a:pt x="1202" y="1851"/>
                </a:cubicBezTo>
                <a:cubicBezTo>
                  <a:pt x="1188" y="1864"/>
                  <a:pt x="1188" y="1864"/>
                  <a:pt x="1188" y="1864"/>
                </a:cubicBezTo>
                <a:cubicBezTo>
                  <a:pt x="1188" y="1837"/>
                  <a:pt x="1188" y="1837"/>
                  <a:pt x="1188" y="1837"/>
                </a:cubicBezTo>
                <a:cubicBezTo>
                  <a:pt x="1202" y="1851"/>
                  <a:pt x="1202" y="1851"/>
                  <a:pt x="1202" y="1851"/>
                </a:cubicBezTo>
                <a:cubicBezTo>
                  <a:pt x="1202" y="1824"/>
                  <a:pt x="1202" y="1824"/>
                  <a:pt x="1202" y="1824"/>
                </a:cubicBezTo>
                <a:cubicBezTo>
                  <a:pt x="1195" y="1824"/>
                  <a:pt x="1195" y="1824"/>
                  <a:pt x="1195" y="1824"/>
                </a:cubicBezTo>
                <a:cubicBezTo>
                  <a:pt x="1202" y="1817"/>
                  <a:pt x="1202" y="1817"/>
                  <a:pt x="1202" y="1817"/>
                </a:cubicBezTo>
                <a:cubicBezTo>
                  <a:pt x="1202" y="1797"/>
                  <a:pt x="1202" y="1797"/>
                  <a:pt x="1202" y="1797"/>
                </a:cubicBezTo>
                <a:cubicBezTo>
                  <a:pt x="1188" y="1803"/>
                  <a:pt x="1188" y="1803"/>
                  <a:pt x="1188" y="1803"/>
                </a:cubicBezTo>
                <a:cubicBezTo>
                  <a:pt x="1188" y="1783"/>
                  <a:pt x="1188" y="1783"/>
                  <a:pt x="1188" y="1783"/>
                </a:cubicBezTo>
                <a:cubicBezTo>
                  <a:pt x="1202" y="1797"/>
                  <a:pt x="1202" y="1797"/>
                  <a:pt x="1202" y="1797"/>
                </a:cubicBezTo>
                <a:cubicBezTo>
                  <a:pt x="1202" y="1769"/>
                  <a:pt x="1202" y="1769"/>
                  <a:pt x="1202" y="1769"/>
                </a:cubicBezTo>
                <a:cubicBezTo>
                  <a:pt x="1195" y="1769"/>
                  <a:pt x="1195" y="1769"/>
                  <a:pt x="1195" y="1769"/>
                </a:cubicBezTo>
                <a:cubicBezTo>
                  <a:pt x="1202" y="1763"/>
                  <a:pt x="1202" y="1763"/>
                  <a:pt x="1202" y="1763"/>
                </a:cubicBezTo>
                <a:cubicBezTo>
                  <a:pt x="1202" y="1742"/>
                  <a:pt x="1202" y="1742"/>
                  <a:pt x="1202" y="1742"/>
                </a:cubicBezTo>
                <a:cubicBezTo>
                  <a:pt x="1188" y="1749"/>
                  <a:pt x="1188" y="1749"/>
                  <a:pt x="1188" y="1749"/>
                </a:cubicBezTo>
                <a:cubicBezTo>
                  <a:pt x="1188" y="1729"/>
                  <a:pt x="1188" y="1729"/>
                  <a:pt x="1188" y="1729"/>
                </a:cubicBezTo>
                <a:cubicBezTo>
                  <a:pt x="1202" y="1736"/>
                  <a:pt x="1202" y="1736"/>
                  <a:pt x="1202" y="1736"/>
                </a:cubicBezTo>
                <a:cubicBezTo>
                  <a:pt x="1202" y="1715"/>
                  <a:pt x="1202" y="1715"/>
                  <a:pt x="1202" y="1715"/>
                </a:cubicBezTo>
                <a:cubicBezTo>
                  <a:pt x="1195" y="1709"/>
                  <a:pt x="1195" y="1709"/>
                  <a:pt x="1195" y="1709"/>
                </a:cubicBezTo>
                <a:cubicBezTo>
                  <a:pt x="1202" y="1709"/>
                  <a:pt x="1202" y="1709"/>
                  <a:pt x="1202" y="1709"/>
                </a:cubicBezTo>
                <a:cubicBezTo>
                  <a:pt x="1202" y="1682"/>
                  <a:pt x="1202" y="1682"/>
                  <a:pt x="1202" y="1682"/>
                </a:cubicBezTo>
                <a:cubicBezTo>
                  <a:pt x="1188" y="1695"/>
                  <a:pt x="1188" y="1695"/>
                  <a:pt x="1188" y="1695"/>
                </a:cubicBezTo>
                <a:cubicBezTo>
                  <a:pt x="1188" y="1675"/>
                  <a:pt x="1188" y="1675"/>
                  <a:pt x="1188" y="1675"/>
                </a:cubicBezTo>
                <a:cubicBezTo>
                  <a:pt x="1202" y="1682"/>
                  <a:pt x="1202" y="1682"/>
                  <a:pt x="1202" y="1682"/>
                </a:cubicBezTo>
                <a:cubicBezTo>
                  <a:pt x="1202" y="1661"/>
                  <a:pt x="1202" y="1661"/>
                  <a:pt x="1202" y="1661"/>
                </a:cubicBezTo>
                <a:cubicBezTo>
                  <a:pt x="1195" y="1655"/>
                  <a:pt x="1195" y="1655"/>
                  <a:pt x="1195" y="1655"/>
                </a:cubicBezTo>
                <a:cubicBezTo>
                  <a:pt x="1202" y="1648"/>
                  <a:pt x="1202" y="1648"/>
                  <a:pt x="1202" y="1648"/>
                </a:cubicBezTo>
                <a:cubicBezTo>
                  <a:pt x="1202" y="1628"/>
                  <a:pt x="1202" y="1628"/>
                  <a:pt x="1202" y="1628"/>
                </a:cubicBezTo>
                <a:cubicBezTo>
                  <a:pt x="1188" y="1634"/>
                  <a:pt x="1188" y="1634"/>
                  <a:pt x="1188" y="1634"/>
                </a:cubicBezTo>
                <a:cubicBezTo>
                  <a:pt x="1188" y="1614"/>
                  <a:pt x="1188" y="1614"/>
                  <a:pt x="1188" y="1614"/>
                </a:cubicBezTo>
                <a:cubicBezTo>
                  <a:pt x="1202" y="1628"/>
                  <a:pt x="1202" y="1628"/>
                  <a:pt x="1202" y="1628"/>
                </a:cubicBezTo>
                <a:cubicBezTo>
                  <a:pt x="1202" y="1601"/>
                  <a:pt x="1202" y="1601"/>
                  <a:pt x="1202" y="1601"/>
                </a:cubicBezTo>
                <a:cubicBezTo>
                  <a:pt x="1195" y="1601"/>
                  <a:pt x="1195" y="1601"/>
                  <a:pt x="1195" y="1601"/>
                </a:cubicBezTo>
                <a:cubicBezTo>
                  <a:pt x="1202" y="1594"/>
                  <a:pt x="1202" y="1594"/>
                  <a:pt x="1202" y="1594"/>
                </a:cubicBezTo>
                <a:cubicBezTo>
                  <a:pt x="1202" y="1574"/>
                  <a:pt x="1202" y="1574"/>
                  <a:pt x="1202" y="1574"/>
                </a:cubicBezTo>
                <a:cubicBezTo>
                  <a:pt x="1188" y="1580"/>
                  <a:pt x="1188" y="1580"/>
                  <a:pt x="1188" y="1580"/>
                </a:cubicBezTo>
                <a:cubicBezTo>
                  <a:pt x="1188" y="1560"/>
                  <a:pt x="1188" y="1560"/>
                  <a:pt x="1188" y="1560"/>
                </a:cubicBezTo>
                <a:cubicBezTo>
                  <a:pt x="1202" y="1567"/>
                  <a:pt x="1202" y="1567"/>
                  <a:pt x="1202" y="1567"/>
                </a:cubicBezTo>
                <a:cubicBezTo>
                  <a:pt x="1202" y="1547"/>
                  <a:pt x="1202" y="1547"/>
                  <a:pt x="1202" y="1547"/>
                </a:cubicBezTo>
                <a:cubicBezTo>
                  <a:pt x="1195" y="1540"/>
                  <a:pt x="1195" y="1540"/>
                  <a:pt x="1195" y="1540"/>
                </a:cubicBezTo>
                <a:cubicBezTo>
                  <a:pt x="1202" y="1540"/>
                  <a:pt x="1202" y="1540"/>
                  <a:pt x="1202" y="1540"/>
                </a:cubicBezTo>
                <a:cubicBezTo>
                  <a:pt x="1202" y="1513"/>
                  <a:pt x="1202" y="1513"/>
                  <a:pt x="1202" y="1513"/>
                </a:cubicBezTo>
                <a:cubicBezTo>
                  <a:pt x="1188" y="1526"/>
                  <a:pt x="1188" y="1526"/>
                  <a:pt x="1188" y="1526"/>
                </a:cubicBezTo>
                <a:cubicBezTo>
                  <a:pt x="1188" y="1506"/>
                  <a:pt x="1188" y="1506"/>
                  <a:pt x="1188" y="1506"/>
                </a:cubicBezTo>
                <a:cubicBezTo>
                  <a:pt x="1202" y="1513"/>
                  <a:pt x="1202" y="1513"/>
                  <a:pt x="1202" y="1513"/>
                </a:cubicBezTo>
                <a:cubicBezTo>
                  <a:pt x="1202" y="1493"/>
                  <a:pt x="1202" y="1493"/>
                  <a:pt x="1202" y="1493"/>
                </a:cubicBezTo>
                <a:cubicBezTo>
                  <a:pt x="1195" y="1486"/>
                  <a:pt x="1195" y="1486"/>
                  <a:pt x="1195" y="1486"/>
                </a:cubicBezTo>
                <a:cubicBezTo>
                  <a:pt x="1202" y="1479"/>
                  <a:pt x="1202" y="1479"/>
                  <a:pt x="1202" y="1479"/>
                </a:cubicBezTo>
                <a:cubicBezTo>
                  <a:pt x="1202" y="1459"/>
                  <a:pt x="1202" y="1459"/>
                  <a:pt x="1202" y="1459"/>
                </a:cubicBezTo>
                <a:cubicBezTo>
                  <a:pt x="1188" y="1466"/>
                  <a:pt x="1188" y="1466"/>
                  <a:pt x="1188" y="1466"/>
                </a:cubicBezTo>
                <a:cubicBezTo>
                  <a:pt x="1188" y="1445"/>
                  <a:pt x="1188" y="1445"/>
                  <a:pt x="1188" y="1445"/>
                </a:cubicBezTo>
                <a:cubicBezTo>
                  <a:pt x="1202" y="1459"/>
                  <a:pt x="1202" y="1459"/>
                  <a:pt x="1202" y="1459"/>
                </a:cubicBezTo>
                <a:cubicBezTo>
                  <a:pt x="1202" y="1432"/>
                  <a:pt x="1202" y="1432"/>
                  <a:pt x="1202" y="1432"/>
                </a:cubicBezTo>
                <a:cubicBezTo>
                  <a:pt x="1195" y="1432"/>
                  <a:pt x="1195" y="1432"/>
                  <a:pt x="1195" y="1432"/>
                </a:cubicBezTo>
                <a:cubicBezTo>
                  <a:pt x="1202" y="1425"/>
                  <a:pt x="1202" y="1425"/>
                  <a:pt x="1202" y="1425"/>
                </a:cubicBezTo>
                <a:cubicBezTo>
                  <a:pt x="1202" y="1405"/>
                  <a:pt x="1202" y="1405"/>
                  <a:pt x="1202" y="1405"/>
                </a:cubicBezTo>
                <a:cubicBezTo>
                  <a:pt x="1188" y="1412"/>
                  <a:pt x="1188" y="1412"/>
                  <a:pt x="1188" y="1412"/>
                </a:cubicBezTo>
                <a:cubicBezTo>
                  <a:pt x="1188" y="1391"/>
                  <a:pt x="1188" y="1391"/>
                  <a:pt x="1188" y="1391"/>
                </a:cubicBezTo>
                <a:cubicBezTo>
                  <a:pt x="1202" y="1398"/>
                  <a:pt x="1202" y="1398"/>
                  <a:pt x="1202" y="1398"/>
                </a:cubicBezTo>
                <a:cubicBezTo>
                  <a:pt x="1202" y="1378"/>
                  <a:pt x="1202" y="1378"/>
                  <a:pt x="1202" y="1378"/>
                </a:cubicBezTo>
                <a:cubicBezTo>
                  <a:pt x="1195" y="1371"/>
                  <a:pt x="1195" y="1371"/>
                  <a:pt x="1195" y="1371"/>
                </a:cubicBezTo>
                <a:cubicBezTo>
                  <a:pt x="1202" y="1371"/>
                  <a:pt x="1202" y="1371"/>
                  <a:pt x="1202" y="1371"/>
                </a:cubicBezTo>
                <a:cubicBezTo>
                  <a:pt x="1202" y="1344"/>
                  <a:pt x="1202" y="1344"/>
                  <a:pt x="1202" y="1344"/>
                </a:cubicBezTo>
                <a:cubicBezTo>
                  <a:pt x="1188" y="1358"/>
                  <a:pt x="1188" y="1358"/>
                  <a:pt x="1188" y="1358"/>
                </a:cubicBezTo>
                <a:cubicBezTo>
                  <a:pt x="1188" y="1337"/>
                  <a:pt x="1188" y="1337"/>
                  <a:pt x="1188" y="1337"/>
                </a:cubicBezTo>
                <a:cubicBezTo>
                  <a:pt x="1202" y="1344"/>
                  <a:pt x="1202" y="1344"/>
                  <a:pt x="1202" y="1344"/>
                </a:cubicBezTo>
                <a:cubicBezTo>
                  <a:pt x="1202" y="1324"/>
                  <a:pt x="1202" y="1324"/>
                  <a:pt x="1202" y="1324"/>
                </a:cubicBezTo>
                <a:cubicBezTo>
                  <a:pt x="1195" y="1317"/>
                  <a:pt x="1195" y="1317"/>
                  <a:pt x="1195" y="1317"/>
                </a:cubicBezTo>
                <a:cubicBezTo>
                  <a:pt x="1202" y="1310"/>
                  <a:pt x="1202" y="1310"/>
                  <a:pt x="1202" y="1310"/>
                </a:cubicBezTo>
                <a:cubicBezTo>
                  <a:pt x="1202" y="1290"/>
                  <a:pt x="1202" y="1290"/>
                  <a:pt x="1202" y="1290"/>
                </a:cubicBezTo>
                <a:cubicBezTo>
                  <a:pt x="1188" y="1297"/>
                  <a:pt x="1188" y="1297"/>
                  <a:pt x="1188" y="1297"/>
                </a:cubicBezTo>
                <a:cubicBezTo>
                  <a:pt x="1188" y="1277"/>
                  <a:pt x="1188" y="1277"/>
                  <a:pt x="1188" y="1277"/>
                </a:cubicBezTo>
                <a:cubicBezTo>
                  <a:pt x="1202" y="1290"/>
                  <a:pt x="1202" y="1290"/>
                  <a:pt x="1202" y="1290"/>
                </a:cubicBezTo>
                <a:cubicBezTo>
                  <a:pt x="1202" y="1263"/>
                  <a:pt x="1202" y="1263"/>
                  <a:pt x="1202" y="1263"/>
                </a:cubicBezTo>
                <a:cubicBezTo>
                  <a:pt x="1195" y="1263"/>
                  <a:pt x="1195" y="1263"/>
                  <a:pt x="1195" y="1263"/>
                </a:cubicBezTo>
                <a:cubicBezTo>
                  <a:pt x="1202" y="1256"/>
                  <a:pt x="1202" y="1256"/>
                  <a:pt x="1202" y="1256"/>
                </a:cubicBezTo>
                <a:cubicBezTo>
                  <a:pt x="1202" y="1236"/>
                  <a:pt x="1202" y="1236"/>
                  <a:pt x="1202" y="1236"/>
                </a:cubicBezTo>
                <a:cubicBezTo>
                  <a:pt x="1188" y="1243"/>
                  <a:pt x="1188" y="1243"/>
                  <a:pt x="1188" y="1243"/>
                </a:cubicBezTo>
                <a:cubicBezTo>
                  <a:pt x="1188" y="1223"/>
                  <a:pt x="1188" y="1223"/>
                  <a:pt x="1188" y="1223"/>
                </a:cubicBezTo>
                <a:cubicBezTo>
                  <a:pt x="1202" y="1229"/>
                  <a:pt x="1202" y="1229"/>
                  <a:pt x="1202" y="1229"/>
                </a:cubicBezTo>
                <a:cubicBezTo>
                  <a:pt x="1202" y="1209"/>
                  <a:pt x="1202" y="1209"/>
                  <a:pt x="1202" y="1209"/>
                </a:cubicBezTo>
                <a:cubicBezTo>
                  <a:pt x="1195" y="1202"/>
                  <a:pt x="1195" y="1202"/>
                  <a:pt x="1195" y="1202"/>
                </a:cubicBezTo>
                <a:cubicBezTo>
                  <a:pt x="1202" y="1202"/>
                  <a:pt x="1202" y="1202"/>
                  <a:pt x="1202" y="1202"/>
                </a:cubicBezTo>
                <a:cubicBezTo>
                  <a:pt x="1202" y="1175"/>
                  <a:pt x="1202" y="1175"/>
                  <a:pt x="1202" y="1175"/>
                </a:cubicBezTo>
                <a:cubicBezTo>
                  <a:pt x="1188" y="1189"/>
                  <a:pt x="1188" y="1189"/>
                  <a:pt x="1188" y="1189"/>
                </a:cubicBezTo>
                <a:cubicBezTo>
                  <a:pt x="1188" y="1169"/>
                  <a:pt x="1188" y="1169"/>
                  <a:pt x="1188" y="1169"/>
                </a:cubicBezTo>
                <a:cubicBezTo>
                  <a:pt x="1202" y="1175"/>
                  <a:pt x="1202" y="1175"/>
                  <a:pt x="1202" y="1175"/>
                </a:cubicBezTo>
                <a:cubicBezTo>
                  <a:pt x="1202" y="1155"/>
                  <a:pt x="1202" y="1155"/>
                  <a:pt x="1202" y="1155"/>
                </a:cubicBezTo>
                <a:cubicBezTo>
                  <a:pt x="1195" y="1148"/>
                  <a:pt x="1195" y="1148"/>
                  <a:pt x="1195" y="1148"/>
                </a:cubicBezTo>
                <a:cubicBezTo>
                  <a:pt x="1202" y="1148"/>
                  <a:pt x="1202" y="1148"/>
                  <a:pt x="1202" y="1148"/>
                </a:cubicBezTo>
                <a:cubicBezTo>
                  <a:pt x="1202" y="1121"/>
                  <a:pt x="1202" y="1121"/>
                  <a:pt x="1202" y="1121"/>
                </a:cubicBezTo>
                <a:cubicBezTo>
                  <a:pt x="1188" y="1128"/>
                  <a:pt x="1188" y="1128"/>
                  <a:pt x="1188" y="1128"/>
                </a:cubicBezTo>
                <a:cubicBezTo>
                  <a:pt x="1188" y="1108"/>
                  <a:pt x="1188" y="1108"/>
                  <a:pt x="1188" y="1108"/>
                </a:cubicBezTo>
                <a:cubicBezTo>
                  <a:pt x="1202" y="1121"/>
                  <a:pt x="1202" y="1121"/>
                  <a:pt x="1202" y="1121"/>
                </a:cubicBezTo>
                <a:cubicBezTo>
                  <a:pt x="1202" y="1094"/>
                  <a:pt x="1202" y="1094"/>
                  <a:pt x="1202" y="1094"/>
                </a:cubicBezTo>
                <a:cubicBezTo>
                  <a:pt x="1195" y="1094"/>
                  <a:pt x="1195" y="1094"/>
                  <a:pt x="1195" y="1094"/>
                </a:cubicBezTo>
                <a:cubicBezTo>
                  <a:pt x="1202" y="1088"/>
                  <a:pt x="1202" y="1088"/>
                  <a:pt x="1202" y="1088"/>
                </a:cubicBezTo>
                <a:cubicBezTo>
                  <a:pt x="1202" y="1067"/>
                  <a:pt x="1202" y="1067"/>
                  <a:pt x="1202" y="1067"/>
                </a:cubicBezTo>
                <a:cubicBezTo>
                  <a:pt x="1188" y="1074"/>
                  <a:pt x="1188" y="1074"/>
                  <a:pt x="1188" y="1074"/>
                </a:cubicBezTo>
                <a:cubicBezTo>
                  <a:pt x="1188" y="1054"/>
                  <a:pt x="1188" y="1054"/>
                  <a:pt x="1188" y="1054"/>
                </a:cubicBezTo>
                <a:cubicBezTo>
                  <a:pt x="1202" y="1067"/>
                  <a:pt x="1202" y="1067"/>
                  <a:pt x="1202" y="1067"/>
                </a:cubicBezTo>
                <a:cubicBezTo>
                  <a:pt x="1202" y="1040"/>
                  <a:pt x="1202" y="1040"/>
                  <a:pt x="1202" y="1040"/>
                </a:cubicBezTo>
                <a:cubicBezTo>
                  <a:pt x="1195" y="1034"/>
                  <a:pt x="1195" y="1034"/>
                  <a:pt x="1195" y="1034"/>
                </a:cubicBezTo>
                <a:cubicBezTo>
                  <a:pt x="1202" y="1034"/>
                  <a:pt x="1202" y="1034"/>
                  <a:pt x="1202" y="1034"/>
                </a:cubicBezTo>
                <a:cubicBezTo>
                  <a:pt x="1202" y="1006"/>
                  <a:pt x="1202" y="1006"/>
                  <a:pt x="1202" y="1006"/>
                </a:cubicBezTo>
                <a:cubicBezTo>
                  <a:pt x="1188" y="1020"/>
                  <a:pt x="1188" y="1020"/>
                  <a:pt x="1188" y="1020"/>
                </a:cubicBezTo>
                <a:cubicBezTo>
                  <a:pt x="1188" y="1000"/>
                  <a:pt x="1188" y="1000"/>
                  <a:pt x="1188" y="1000"/>
                </a:cubicBezTo>
                <a:cubicBezTo>
                  <a:pt x="1202" y="1006"/>
                  <a:pt x="1202" y="1006"/>
                  <a:pt x="1202" y="1006"/>
                </a:cubicBezTo>
                <a:cubicBezTo>
                  <a:pt x="1202" y="986"/>
                  <a:pt x="1202" y="986"/>
                  <a:pt x="1202" y="986"/>
                </a:cubicBezTo>
                <a:cubicBezTo>
                  <a:pt x="1195" y="979"/>
                  <a:pt x="1195" y="979"/>
                  <a:pt x="1195" y="979"/>
                </a:cubicBezTo>
                <a:cubicBezTo>
                  <a:pt x="1202" y="979"/>
                  <a:pt x="1202" y="979"/>
                  <a:pt x="1202" y="979"/>
                </a:cubicBezTo>
                <a:cubicBezTo>
                  <a:pt x="1202" y="952"/>
                  <a:pt x="1202" y="952"/>
                  <a:pt x="1202" y="952"/>
                </a:cubicBezTo>
                <a:cubicBezTo>
                  <a:pt x="1188" y="966"/>
                  <a:pt x="1188" y="966"/>
                  <a:pt x="1188" y="966"/>
                </a:cubicBezTo>
                <a:cubicBezTo>
                  <a:pt x="1188" y="946"/>
                  <a:pt x="1188" y="946"/>
                  <a:pt x="1188" y="946"/>
                </a:cubicBezTo>
                <a:cubicBezTo>
                  <a:pt x="1202" y="952"/>
                  <a:pt x="1202" y="952"/>
                  <a:pt x="1202" y="952"/>
                </a:cubicBezTo>
                <a:cubicBezTo>
                  <a:pt x="1202" y="925"/>
                  <a:pt x="1202" y="925"/>
                  <a:pt x="1202" y="925"/>
                </a:cubicBezTo>
                <a:cubicBezTo>
                  <a:pt x="1195" y="925"/>
                  <a:pt x="1195" y="925"/>
                  <a:pt x="1195" y="925"/>
                </a:cubicBezTo>
                <a:cubicBezTo>
                  <a:pt x="1202" y="919"/>
                  <a:pt x="1202" y="919"/>
                  <a:pt x="1202" y="919"/>
                </a:cubicBezTo>
                <a:cubicBezTo>
                  <a:pt x="1202" y="898"/>
                  <a:pt x="1202" y="898"/>
                  <a:pt x="1202" y="898"/>
                </a:cubicBezTo>
                <a:cubicBezTo>
                  <a:pt x="1188" y="905"/>
                  <a:pt x="1188" y="905"/>
                  <a:pt x="1188" y="905"/>
                </a:cubicBezTo>
                <a:cubicBezTo>
                  <a:pt x="1188" y="885"/>
                  <a:pt x="1188" y="885"/>
                  <a:pt x="1188" y="885"/>
                </a:cubicBezTo>
                <a:cubicBezTo>
                  <a:pt x="1202" y="898"/>
                  <a:pt x="1202" y="898"/>
                  <a:pt x="1202" y="898"/>
                </a:cubicBezTo>
                <a:cubicBezTo>
                  <a:pt x="1202" y="871"/>
                  <a:pt x="1202" y="871"/>
                  <a:pt x="1202" y="871"/>
                </a:cubicBezTo>
                <a:cubicBezTo>
                  <a:pt x="1195" y="871"/>
                  <a:pt x="1195" y="871"/>
                  <a:pt x="1195" y="871"/>
                </a:cubicBezTo>
                <a:cubicBezTo>
                  <a:pt x="1202" y="865"/>
                  <a:pt x="1202" y="865"/>
                  <a:pt x="1202" y="865"/>
                </a:cubicBezTo>
                <a:cubicBezTo>
                  <a:pt x="1202" y="844"/>
                  <a:pt x="1202" y="844"/>
                  <a:pt x="1202" y="844"/>
                </a:cubicBezTo>
                <a:cubicBezTo>
                  <a:pt x="1188" y="851"/>
                  <a:pt x="1188" y="851"/>
                  <a:pt x="1188" y="851"/>
                </a:cubicBezTo>
                <a:cubicBezTo>
                  <a:pt x="1188" y="831"/>
                  <a:pt x="1188" y="831"/>
                  <a:pt x="1188" y="831"/>
                </a:cubicBezTo>
                <a:cubicBezTo>
                  <a:pt x="1202" y="838"/>
                  <a:pt x="1202" y="838"/>
                  <a:pt x="1202" y="838"/>
                </a:cubicBezTo>
                <a:cubicBezTo>
                  <a:pt x="1202" y="817"/>
                  <a:pt x="1202" y="817"/>
                  <a:pt x="1202" y="817"/>
                </a:cubicBezTo>
                <a:cubicBezTo>
                  <a:pt x="1195" y="811"/>
                  <a:pt x="1195" y="811"/>
                  <a:pt x="1195" y="811"/>
                </a:cubicBezTo>
                <a:cubicBezTo>
                  <a:pt x="1202" y="811"/>
                  <a:pt x="1202" y="811"/>
                  <a:pt x="1202" y="811"/>
                </a:cubicBezTo>
                <a:cubicBezTo>
                  <a:pt x="1202" y="784"/>
                  <a:pt x="1202" y="784"/>
                  <a:pt x="1202" y="784"/>
                </a:cubicBezTo>
                <a:cubicBezTo>
                  <a:pt x="1188" y="797"/>
                  <a:pt x="1188" y="797"/>
                  <a:pt x="1188" y="797"/>
                </a:cubicBezTo>
                <a:cubicBezTo>
                  <a:pt x="1188" y="777"/>
                  <a:pt x="1188" y="777"/>
                  <a:pt x="1188" y="777"/>
                </a:cubicBezTo>
                <a:cubicBezTo>
                  <a:pt x="1202" y="784"/>
                  <a:pt x="1202" y="784"/>
                  <a:pt x="1202" y="784"/>
                </a:cubicBezTo>
                <a:cubicBezTo>
                  <a:pt x="1202" y="763"/>
                  <a:pt x="1202" y="763"/>
                  <a:pt x="1202" y="763"/>
                </a:cubicBezTo>
                <a:cubicBezTo>
                  <a:pt x="1195" y="757"/>
                  <a:pt x="1195" y="757"/>
                  <a:pt x="1195" y="757"/>
                </a:cubicBezTo>
                <a:cubicBezTo>
                  <a:pt x="1202" y="750"/>
                  <a:pt x="1202" y="750"/>
                  <a:pt x="1202" y="750"/>
                </a:cubicBezTo>
                <a:cubicBezTo>
                  <a:pt x="1202" y="730"/>
                  <a:pt x="1202" y="730"/>
                  <a:pt x="1202" y="730"/>
                </a:cubicBezTo>
                <a:cubicBezTo>
                  <a:pt x="1188" y="736"/>
                  <a:pt x="1188" y="736"/>
                  <a:pt x="1188" y="736"/>
                </a:cubicBezTo>
                <a:cubicBezTo>
                  <a:pt x="1188" y="716"/>
                  <a:pt x="1188" y="716"/>
                  <a:pt x="1188" y="716"/>
                </a:cubicBezTo>
                <a:cubicBezTo>
                  <a:pt x="1202" y="730"/>
                  <a:pt x="1202" y="730"/>
                  <a:pt x="1202" y="730"/>
                </a:cubicBezTo>
                <a:cubicBezTo>
                  <a:pt x="1202" y="703"/>
                  <a:pt x="1202" y="703"/>
                  <a:pt x="1202" y="703"/>
                </a:cubicBezTo>
                <a:cubicBezTo>
                  <a:pt x="1195" y="703"/>
                  <a:pt x="1195" y="703"/>
                  <a:pt x="1195" y="703"/>
                </a:cubicBezTo>
                <a:cubicBezTo>
                  <a:pt x="1202" y="696"/>
                  <a:pt x="1202" y="696"/>
                  <a:pt x="1202" y="696"/>
                </a:cubicBezTo>
                <a:cubicBezTo>
                  <a:pt x="1202" y="676"/>
                  <a:pt x="1202" y="676"/>
                  <a:pt x="1202" y="676"/>
                </a:cubicBezTo>
                <a:cubicBezTo>
                  <a:pt x="1188" y="682"/>
                  <a:pt x="1188" y="682"/>
                  <a:pt x="1188" y="682"/>
                </a:cubicBezTo>
                <a:cubicBezTo>
                  <a:pt x="1188" y="662"/>
                  <a:pt x="1188" y="662"/>
                  <a:pt x="1188" y="662"/>
                </a:cubicBezTo>
                <a:cubicBezTo>
                  <a:pt x="1202" y="669"/>
                  <a:pt x="1202" y="669"/>
                  <a:pt x="1202" y="669"/>
                </a:cubicBezTo>
                <a:cubicBezTo>
                  <a:pt x="1202" y="649"/>
                  <a:pt x="1202" y="649"/>
                  <a:pt x="1202" y="649"/>
                </a:cubicBezTo>
                <a:cubicBezTo>
                  <a:pt x="1195" y="642"/>
                  <a:pt x="1195" y="642"/>
                  <a:pt x="1195" y="642"/>
                </a:cubicBezTo>
                <a:cubicBezTo>
                  <a:pt x="1202" y="642"/>
                  <a:pt x="1202" y="642"/>
                  <a:pt x="1202" y="642"/>
                </a:cubicBezTo>
                <a:cubicBezTo>
                  <a:pt x="1202" y="615"/>
                  <a:pt x="1202" y="615"/>
                  <a:pt x="1202" y="615"/>
                </a:cubicBezTo>
                <a:cubicBezTo>
                  <a:pt x="1188" y="628"/>
                  <a:pt x="1188" y="628"/>
                  <a:pt x="1188" y="628"/>
                </a:cubicBezTo>
                <a:cubicBezTo>
                  <a:pt x="1188" y="608"/>
                  <a:pt x="1188" y="608"/>
                  <a:pt x="1188" y="608"/>
                </a:cubicBezTo>
                <a:cubicBezTo>
                  <a:pt x="1202" y="615"/>
                  <a:pt x="1202" y="615"/>
                  <a:pt x="1202" y="615"/>
                </a:cubicBezTo>
                <a:cubicBezTo>
                  <a:pt x="1202" y="595"/>
                  <a:pt x="1202" y="595"/>
                  <a:pt x="1202" y="595"/>
                </a:cubicBezTo>
                <a:cubicBezTo>
                  <a:pt x="1195" y="588"/>
                  <a:pt x="1195" y="588"/>
                  <a:pt x="1195" y="588"/>
                </a:cubicBezTo>
                <a:cubicBezTo>
                  <a:pt x="1202" y="581"/>
                  <a:pt x="1202" y="581"/>
                  <a:pt x="1202" y="581"/>
                </a:cubicBezTo>
                <a:cubicBezTo>
                  <a:pt x="1202" y="561"/>
                  <a:pt x="1202" y="561"/>
                  <a:pt x="1202" y="561"/>
                </a:cubicBezTo>
                <a:cubicBezTo>
                  <a:pt x="1188" y="568"/>
                  <a:pt x="1188" y="568"/>
                  <a:pt x="1188" y="568"/>
                </a:cubicBezTo>
                <a:cubicBezTo>
                  <a:pt x="1188" y="547"/>
                  <a:pt x="1188" y="547"/>
                  <a:pt x="1188" y="547"/>
                </a:cubicBezTo>
                <a:cubicBezTo>
                  <a:pt x="1202" y="561"/>
                  <a:pt x="1202" y="561"/>
                  <a:pt x="1202" y="561"/>
                </a:cubicBezTo>
                <a:cubicBezTo>
                  <a:pt x="1202" y="534"/>
                  <a:pt x="1202" y="534"/>
                  <a:pt x="1202" y="534"/>
                </a:cubicBezTo>
                <a:cubicBezTo>
                  <a:pt x="1195" y="534"/>
                  <a:pt x="1195" y="534"/>
                  <a:pt x="1195" y="534"/>
                </a:cubicBezTo>
                <a:cubicBezTo>
                  <a:pt x="1202" y="527"/>
                  <a:pt x="1202" y="527"/>
                  <a:pt x="1202" y="527"/>
                </a:cubicBezTo>
                <a:cubicBezTo>
                  <a:pt x="1202" y="507"/>
                  <a:pt x="1202" y="507"/>
                  <a:pt x="1202" y="507"/>
                </a:cubicBezTo>
                <a:cubicBezTo>
                  <a:pt x="1188" y="514"/>
                  <a:pt x="1188" y="514"/>
                  <a:pt x="1188" y="514"/>
                </a:cubicBezTo>
                <a:cubicBezTo>
                  <a:pt x="1188" y="493"/>
                  <a:pt x="1188" y="493"/>
                  <a:pt x="1188" y="493"/>
                </a:cubicBezTo>
                <a:cubicBezTo>
                  <a:pt x="1202" y="500"/>
                  <a:pt x="1202" y="500"/>
                  <a:pt x="1202" y="500"/>
                </a:cubicBezTo>
                <a:cubicBezTo>
                  <a:pt x="1202" y="480"/>
                  <a:pt x="1202" y="480"/>
                  <a:pt x="1202" y="480"/>
                </a:cubicBezTo>
                <a:cubicBezTo>
                  <a:pt x="1195" y="473"/>
                  <a:pt x="1195" y="473"/>
                  <a:pt x="1195" y="473"/>
                </a:cubicBezTo>
                <a:cubicBezTo>
                  <a:pt x="1202" y="473"/>
                  <a:pt x="1202" y="473"/>
                  <a:pt x="1202" y="473"/>
                </a:cubicBezTo>
                <a:cubicBezTo>
                  <a:pt x="1202" y="446"/>
                  <a:pt x="1202" y="446"/>
                  <a:pt x="1202" y="446"/>
                </a:cubicBezTo>
                <a:cubicBezTo>
                  <a:pt x="1188" y="460"/>
                  <a:pt x="1188" y="460"/>
                  <a:pt x="1188" y="460"/>
                </a:cubicBezTo>
                <a:cubicBezTo>
                  <a:pt x="1188" y="439"/>
                  <a:pt x="1188" y="439"/>
                  <a:pt x="1188" y="439"/>
                </a:cubicBezTo>
                <a:cubicBezTo>
                  <a:pt x="1202" y="446"/>
                  <a:pt x="1202" y="446"/>
                  <a:pt x="1202" y="446"/>
                </a:cubicBezTo>
                <a:cubicBezTo>
                  <a:pt x="1202" y="426"/>
                  <a:pt x="1202" y="426"/>
                  <a:pt x="1202" y="426"/>
                </a:cubicBezTo>
                <a:cubicBezTo>
                  <a:pt x="1195" y="419"/>
                  <a:pt x="1195" y="419"/>
                  <a:pt x="1195" y="419"/>
                </a:cubicBezTo>
                <a:cubicBezTo>
                  <a:pt x="1202" y="412"/>
                  <a:pt x="1202" y="412"/>
                  <a:pt x="1202" y="412"/>
                </a:cubicBezTo>
                <a:cubicBezTo>
                  <a:pt x="1202" y="392"/>
                  <a:pt x="1202" y="392"/>
                  <a:pt x="1202" y="392"/>
                </a:cubicBezTo>
                <a:cubicBezTo>
                  <a:pt x="1188" y="399"/>
                  <a:pt x="1188" y="399"/>
                  <a:pt x="1188" y="399"/>
                </a:cubicBezTo>
                <a:cubicBezTo>
                  <a:pt x="1188" y="379"/>
                  <a:pt x="1188" y="379"/>
                  <a:pt x="1188" y="379"/>
                </a:cubicBezTo>
                <a:cubicBezTo>
                  <a:pt x="1202" y="392"/>
                  <a:pt x="1202" y="392"/>
                  <a:pt x="1202" y="392"/>
                </a:cubicBezTo>
                <a:cubicBezTo>
                  <a:pt x="1202" y="365"/>
                  <a:pt x="1202" y="365"/>
                  <a:pt x="1202" y="365"/>
                </a:cubicBezTo>
                <a:cubicBezTo>
                  <a:pt x="1195" y="365"/>
                  <a:pt x="1195" y="365"/>
                  <a:pt x="1195" y="365"/>
                </a:cubicBezTo>
                <a:cubicBezTo>
                  <a:pt x="1202" y="358"/>
                  <a:pt x="1202" y="358"/>
                  <a:pt x="1202" y="358"/>
                </a:cubicBezTo>
                <a:cubicBezTo>
                  <a:pt x="1202" y="338"/>
                  <a:pt x="1202" y="338"/>
                  <a:pt x="1202" y="338"/>
                </a:cubicBezTo>
                <a:cubicBezTo>
                  <a:pt x="1188" y="345"/>
                  <a:pt x="1188" y="345"/>
                  <a:pt x="1188" y="345"/>
                </a:cubicBezTo>
                <a:cubicBezTo>
                  <a:pt x="1188" y="325"/>
                  <a:pt x="1188" y="325"/>
                  <a:pt x="1188" y="325"/>
                </a:cubicBezTo>
                <a:cubicBezTo>
                  <a:pt x="1202" y="331"/>
                  <a:pt x="1202" y="331"/>
                  <a:pt x="1202" y="331"/>
                </a:cubicBezTo>
                <a:cubicBezTo>
                  <a:pt x="1202" y="311"/>
                  <a:pt x="1202" y="311"/>
                  <a:pt x="1202" y="311"/>
                </a:cubicBezTo>
                <a:cubicBezTo>
                  <a:pt x="1188" y="304"/>
                  <a:pt x="1188" y="304"/>
                  <a:pt x="1188" y="304"/>
                </a:cubicBezTo>
                <a:cubicBezTo>
                  <a:pt x="1188" y="291"/>
                  <a:pt x="1188" y="291"/>
                  <a:pt x="1188" y="291"/>
                </a:cubicBezTo>
                <a:cubicBezTo>
                  <a:pt x="1202" y="291"/>
                  <a:pt x="1202" y="291"/>
                  <a:pt x="1202" y="291"/>
                </a:cubicBezTo>
                <a:cubicBezTo>
                  <a:pt x="1202" y="271"/>
                  <a:pt x="1202" y="271"/>
                  <a:pt x="1202" y="271"/>
                </a:cubicBezTo>
                <a:cubicBezTo>
                  <a:pt x="1188" y="271"/>
                  <a:pt x="1188" y="271"/>
                  <a:pt x="1188" y="271"/>
                </a:cubicBezTo>
                <a:cubicBezTo>
                  <a:pt x="1202" y="216"/>
                  <a:pt x="1202" y="216"/>
                  <a:pt x="1202" y="216"/>
                </a:cubicBezTo>
                <a:lnTo>
                  <a:pt x="1202" y="75"/>
                </a:lnTo>
                <a:close/>
                <a:moveTo>
                  <a:pt x="1148" y="210"/>
                </a:moveTo>
                <a:lnTo>
                  <a:pt x="1148" y="210"/>
                </a:lnTo>
                <a:cubicBezTo>
                  <a:pt x="1128" y="210"/>
                  <a:pt x="1128" y="210"/>
                  <a:pt x="1128" y="210"/>
                </a:cubicBezTo>
                <a:cubicBezTo>
                  <a:pt x="1128" y="210"/>
                  <a:pt x="1128" y="210"/>
                  <a:pt x="1121" y="210"/>
                </a:cubicBezTo>
                <a:cubicBezTo>
                  <a:pt x="1101" y="216"/>
                  <a:pt x="1101" y="216"/>
                  <a:pt x="1101" y="216"/>
                </a:cubicBezTo>
                <a:cubicBezTo>
                  <a:pt x="1101" y="237"/>
                  <a:pt x="1101" y="237"/>
                  <a:pt x="1101" y="237"/>
                </a:cubicBezTo>
                <a:cubicBezTo>
                  <a:pt x="1114" y="237"/>
                  <a:pt x="1114" y="237"/>
                  <a:pt x="1114" y="237"/>
                </a:cubicBezTo>
                <a:cubicBezTo>
                  <a:pt x="1114" y="284"/>
                  <a:pt x="1114" y="284"/>
                  <a:pt x="1114" y="284"/>
                </a:cubicBezTo>
                <a:cubicBezTo>
                  <a:pt x="1101" y="291"/>
                  <a:pt x="1101" y="291"/>
                  <a:pt x="1101" y="291"/>
                </a:cubicBezTo>
                <a:cubicBezTo>
                  <a:pt x="1101" y="311"/>
                  <a:pt x="1101" y="311"/>
                  <a:pt x="1101" y="311"/>
                </a:cubicBezTo>
                <a:cubicBezTo>
                  <a:pt x="1148" y="298"/>
                  <a:pt x="1148" y="298"/>
                  <a:pt x="1148" y="298"/>
                </a:cubicBezTo>
                <a:cubicBezTo>
                  <a:pt x="1148" y="277"/>
                  <a:pt x="1148" y="277"/>
                  <a:pt x="1148" y="277"/>
                </a:cubicBezTo>
                <a:cubicBezTo>
                  <a:pt x="1134" y="284"/>
                  <a:pt x="1134" y="284"/>
                  <a:pt x="1134" y="284"/>
                </a:cubicBezTo>
                <a:cubicBezTo>
                  <a:pt x="1134" y="230"/>
                  <a:pt x="1134" y="230"/>
                  <a:pt x="1134" y="230"/>
                </a:cubicBezTo>
                <a:cubicBezTo>
                  <a:pt x="1148" y="230"/>
                  <a:pt x="1148" y="230"/>
                  <a:pt x="1148" y="230"/>
                </a:cubicBezTo>
                <a:lnTo>
                  <a:pt x="1148" y="210"/>
                </a:lnTo>
                <a:close/>
                <a:moveTo>
                  <a:pt x="1101" y="216"/>
                </a:moveTo>
                <a:lnTo>
                  <a:pt x="1101" y="216"/>
                </a:lnTo>
                <a:cubicBezTo>
                  <a:pt x="1080" y="223"/>
                  <a:pt x="1080" y="223"/>
                  <a:pt x="1080" y="223"/>
                </a:cubicBezTo>
                <a:cubicBezTo>
                  <a:pt x="1060" y="223"/>
                  <a:pt x="1060" y="223"/>
                  <a:pt x="1060" y="223"/>
                </a:cubicBezTo>
                <a:cubicBezTo>
                  <a:pt x="1060" y="244"/>
                  <a:pt x="1060" y="244"/>
                  <a:pt x="1060" y="244"/>
                </a:cubicBezTo>
                <a:cubicBezTo>
                  <a:pt x="1074" y="244"/>
                  <a:pt x="1074" y="244"/>
                  <a:pt x="1074" y="244"/>
                </a:cubicBezTo>
                <a:cubicBezTo>
                  <a:pt x="1074" y="298"/>
                  <a:pt x="1074" y="298"/>
                  <a:pt x="1074" y="298"/>
                </a:cubicBezTo>
                <a:cubicBezTo>
                  <a:pt x="1060" y="298"/>
                  <a:pt x="1060" y="298"/>
                  <a:pt x="1060" y="298"/>
                </a:cubicBezTo>
                <a:cubicBezTo>
                  <a:pt x="1060" y="318"/>
                  <a:pt x="1060" y="318"/>
                  <a:pt x="1060" y="318"/>
                </a:cubicBezTo>
                <a:cubicBezTo>
                  <a:pt x="1101" y="311"/>
                  <a:pt x="1101" y="311"/>
                  <a:pt x="1101" y="311"/>
                </a:cubicBezTo>
                <a:cubicBezTo>
                  <a:pt x="1101" y="291"/>
                  <a:pt x="1101" y="291"/>
                  <a:pt x="1101" y="291"/>
                </a:cubicBezTo>
                <a:cubicBezTo>
                  <a:pt x="1087" y="291"/>
                  <a:pt x="1087" y="291"/>
                  <a:pt x="1087" y="291"/>
                </a:cubicBezTo>
                <a:cubicBezTo>
                  <a:pt x="1087" y="237"/>
                  <a:pt x="1087" y="237"/>
                  <a:pt x="1087" y="237"/>
                </a:cubicBezTo>
                <a:cubicBezTo>
                  <a:pt x="1101" y="237"/>
                  <a:pt x="1101" y="237"/>
                  <a:pt x="1101" y="237"/>
                </a:cubicBezTo>
                <a:lnTo>
                  <a:pt x="1101" y="216"/>
                </a:lnTo>
                <a:close/>
                <a:moveTo>
                  <a:pt x="1060" y="223"/>
                </a:moveTo>
                <a:lnTo>
                  <a:pt x="1060" y="223"/>
                </a:lnTo>
                <a:cubicBezTo>
                  <a:pt x="1033" y="230"/>
                  <a:pt x="1033" y="230"/>
                  <a:pt x="1033" y="230"/>
                </a:cubicBezTo>
                <a:cubicBezTo>
                  <a:pt x="1013" y="237"/>
                  <a:pt x="1013" y="237"/>
                  <a:pt x="1013" y="237"/>
                </a:cubicBezTo>
                <a:cubicBezTo>
                  <a:pt x="1013" y="250"/>
                  <a:pt x="1013" y="250"/>
                  <a:pt x="1013" y="250"/>
                </a:cubicBezTo>
                <a:cubicBezTo>
                  <a:pt x="1026" y="250"/>
                  <a:pt x="1026" y="250"/>
                  <a:pt x="1026" y="250"/>
                </a:cubicBezTo>
                <a:cubicBezTo>
                  <a:pt x="1026" y="304"/>
                  <a:pt x="1026" y="304"/>
                  <a:pt x="1026" y="304"/>
                </a:cubicBezTo>
                <a:cubicBezTo>
                  <a:pt x="1013" y="304"/>
                  <a:pt x="1013" y="304"/>
                  <a:pt x="1013" y="304"/>
                </a:cubicBezTo>
                <a:cubicBezTo>
                  <a:pt x="1013" y="325"/>
                  <a:pt x="1013" y="325"/>
                  <a:pt x="1013" y="325"/>
                </a:cubicBezTo>
                <a:cubicBezTo>
                  <a:pt x="1060" y="318"/>
                  <a:pt x="1060" y="318"/>
                  <a:pt x="1060" y="318"/>
                </a:cubicBezTo>
                <a:cubicBezTo>
                  <a:pt x="1060" y="298"/>
                  <a:pt x="1060" y="298"/>
                  <a:pt x="1060" y="298"/>
                </a:cubicBezTo>
                <a:cubicBezTo>
                  <a:pt x="1047" y="298"/>
                  <a:pt x="1047" y="298"/>
                  <a:pt x="1047" y="298"/>
                </a:cubicBezTo>
                <a:cubicBezTo>
                  <a:pt x="1047" y="250"/>
                  <a:pt x="1047" y="250"/>
                  <a:pt x="1047" y="250"/>
                </a:cubicBezTo>
                <a:cubicBezTo>
                  <a:pt x="1060" y="244"/>
                  <a:pt x="1060" y="244"/>
                  <a:pt x="1060" y="244"/>
                </a:cubicBezTo>
                <a:lnTo>
                  <a:pt x="1060" y="223"/>
                </a:lnTo>
                <a:close/>
                <a:moveTo>
                  <a:pt x="1013" y="237"/>
                </a:moveTo>
                <a:lnTo>
                  <a:pt x="1013" y="237"/>
                </a:lnTo>
                <a:cubicBezTo>
                  <a:pt x="986" y="237"/>
                  <a:pt x="986" y="237"/>
                  <a:pt x="986" y="237"/>
                </a:cubicBezTo>
                <a:cubicBezTo>
                  <a:pt x="966" y="244"/>
                  <a:pt x="966" y="244"/>
                  <a:pt x="966" y="244"/>
                </a:cubicBezTo>
                <a:cubicBezTo>
                  <a:pt x="966" y="264"/>
                  <a:pt x="966" y="264"/>
                  <a:pt x="966" y="264"/>
                </a:cubicBezTo>
                <a:cubicBezTo>
                  <a:pt x="979" y="257"/>
                  <a:pt x="979" y="257"/>
                  <a:pt x="979" y="257"/>
                </a:cubicBezTo>
                <a:cubicBezTo>
                  <a:pt x="979" y="311"/>
                  <a:pt x="979" y="311"/>
                  <a:pt x="979" y="311"/>
                </a:cubicBezTo>
                <a:cubicBezTo>
                  <a:pt x="966" y="311"/>
                  <a:pt x="966" y="311"/>
                  <a:pt x="966" y="311"/>
                </a:cubicBezTo>
                <a:cubicBezTo>
                  <a:pt x="966" y="331"/>
                  <a:pt x="966" y="331"/>
                  <a:pt x="966" y="331"/>
                </a:cubicBezTo>
                <a:cubicBezTo>
                  <a:pt x="1013" y="325"/>
                  <a:pt x="1013" y="325"/>
                  <a:pt x="1013" y="325"/>
                </a:cubicBezTo>
                <a:cubicBezTo>
                  <a:pt x="1013" y="304"/>
                  <a:pt x="1013" y="304"/>
                  <a:pt x="1013" y="304"/>
                </a:cubicBezTo>
                <a:cubicBezTo>
                  <a:pt x="999" y="311"/>
                  <a:pt x="999" y="311"/>
                  <a:pt x="999" y="311"/>
                </a:cubicBezTo>
                <a:cubicBezTo>
                  <a:pt x="999" y="257"/>
                  <a:pt x="999" y="257"/>
                  <a:pt x="999" y="257"/>
                </a:cubicBezTo>
                <a:cubicBezTo>
                  <a:pt x="1013" y="250"/>
                  <a:pt x="1013" y="250"/>
                  <a:pt x="1013" y="250"/>
                </a:cubicBezTo>
                <a:lnTo>
                  <a:pt x="1013" y="237"/>
                </a:lnTo>
                <a:close/>
                <a:moveTo>
                  <a:pt x="966" y="244"/>
                </a:moveTo>
                <a:lnTo>
                  <a:pt x="966" y="244"/>
                </a:lnTo>
                <a:cubicBezTo>
                  <a:pt x="939" y="250"/>
                  <a:pt x="939" y="250"/>
                  <a:pt x="939" y="250"/>
                </a:cubicBezTo>
                <a:cubicBezTo>
                  <a:pt x="918" y="250"/>
                  <a:pt x="918" y="250"/>
                  <a:pt x="918" y="250"/>
                </a:cubicBezTo>
                <a:cubicBezTo>
                  <a:pt x="918" y="271"/>
                  <a:pt x="918" y="271"/>
                  <a:pt x="918" y="271"/>
                </a:cubicBezTo>
                <a:cubicBezTo>
                  <a:pt x="932" y="271"/>
                  <a:pt x="932" y="271"/>
                  <a:pt x="932" y="271"/>
                </a:cubicBezTo>
                <a:cubicBezTo>
                  <a:pt x="932" y="318"/>
                  <a:pt x="932" y="318"/>
                  <a:pt x="932" y="318"/>
                </a:cubicBezTo>
                <a:cubicBezTo>
                  <a:pt x="918" y="325"/>
                  <a:pt x="918" y="325"/>
                  <a:pt x="918" y="325"/>
                </a:cubicBezTo>
                <a:cubicBezTo>
                  <a:pt x="918" y="345"/>
                  <a:pt x="918" y="345"/>
                  <a:pt x="918" y="345"/>
                </a:cubicBezTo>
                <a:cubicBezTo>
                  <a:pt x="966" y="331"/>
                  <a:pt x="966" y="331"/>
                  <a:pt x="966" y="331"/>
                </a:cubicBezTo>
                <a:cubicBezTo>
                  <a:pt x="966" y="311"/>
                  <a:pt x="966" y="311"/>
                  <a:pt x="966" y="311"/>
                </a:cubicBezTo>
                <a:cubicBezTo>
                  <a:pt x="952" y="318"/>
                  <a:pt x="952" y="318"/>
                  <a:pt x="952" y="318"/>
                </a:cubicBezTo>
                <a:cubicBezTo>
                  <a:pt x="952" y="264"/>
                  <a:pt x="952" y="264"/>
                  <a:pt x="952" y="264"/>
                </a:cubicBezTo>
                <a:cubicBezTo>
                  <a:pt x="966" y="264"/>
                  <a:pt x="966" y="264"/>
                  <a:pt x="966" y="264"/>
                </a:cubicBezTo>
                <a:lnTo>
                  <a:pt x="966" y="244"/>
                </a:lnTo>
                <a:close/>
                <a:moveTo>
                  <a:pt x="918" y="250"/>
                </a:moveTo>
                <a:lnTo>
                  <a:pt x="918" y="250"/>
                </a:lnTo>
                <a:cubicBezTo>
                  <a:pt x="891" y="257"/>
                  <a:pt x="891" y="257"/>
                  <a:pt x="891" y="257"/>
                </a:cubicBezTo>
                <a:cubicBezTo>
                  <a:pt x="871" y="257"/>
                  <a:pt x="871" y="257"/>
                  <a:pt x="871" y="257"/>
                </a:cubicBezTo>
                <a:cubicBezTo>
                  <a:pt x="871" y="277"/>
                  <a:pt x="871" y="277"/>
                  <a:pt x="871" y="277"/>
                </a:cubicBezTo>
                <a:cubicBezTo>
                  <a:pt x="885" y="277"/>
                  <a:pt x="885" y="277"/>
                  <a:pt x="885" y="277"/>
                </a:cubicBezTo>
                <a:cubicBezTo>
                  <a:pt x="885" y="331"/>
                  <a:pt x="885" y="331"/>
                  <a:pt x="885" y="331"/>
                </a:cubicBezTo>
                <a:cubicBezTo>
                  <a:pt x="871" y="331"/>
                  <a:pt x="871" y="331"/>
                  <a:pt x="871" y="331"/>
                </a:cubicBezTo>
                <a:cubicBezTo>
                  <a:pt x="871" y="352"/>
                  <a:pt x="871" y="352"/>
                  <a:pt x="871" y="352"/>
                </a:cubicBezTo>
                <a:cubicBezTo>
                  <a:pt x="918" y="345"/>
                  <a:pt x="918" y="345"/>
                  <a:pt x="918" y="345"/>
                </a:cubicBezTo>
                <a:cubicBezTo>
                  <a:pt x="918" y="325"/>
                  <a:pt x="918" y="325"/>
                  <a:pt x="918" y="325"/>
                </a:cubicBezTo>
                <a:cubicBezTo>
                  <a:pt x="905" y="325"/>
                  <a:pt x="905" y="325"/>
                  <a:pt x="905" y="325"/>
                </a:cubicBezTo>
                <a:cubicBezTo>
                  <a:pt x="905" y="271"/>
                  <a:pt x="905" y="271"/>
                  <a:pt x="905" y="271"/>
                </a:cubicBezTo>
                <a:cubicBezTo>
                  <a:pt x="918" y="271"/>
                  <a:pt x="918" y="271"/>
                  <a:pt x="918" y="271"/>
                </a:cubicBezTo>
                <a:lnTo>
                  <a:pt x="918" y="250"/>
                </a:lnTo>
                <a:close/>
                <a:moveTo>
                  <a:pt x="871" y="257"/>
                </a:moveTo>
                <a:lnTo>
                  <a:pt x="871" y="257"/>
                </a:lnTo>
                <a:cubicBezTo>
                  <a:pt x="844" y="264"/>
                  <a:pt x="844" y="264"/>
                  <a:pt x="844" y="264"/>
                </a:cubicBezTo>
                <a:cubicBezTo>
                  <a:pt x="824" y="271"/>
                  <a:pt x="824" y="271"/>
                  <a:pt x="824" y="271"/>
                </a:cubicBezTo>
                <a:cubicBezTo>
                  <a:pt x="824" y="291"/>
                  <a:pt x="824" y="291"/>
                  <a:pt x="824" y="291"/>
                </a:cubicBezTo>
                <a:cubicBezTo>
                  <a:pt x="837" y="284"/>
                  <a:pt x="837" y="284"/>
                  <a:pt x="837" y="284"/>
                </a:cubicBezTo>
                <a:cubicBezTo>
                  <a:pt x="837" y="338"/>
                  <a:pt x="837" y="338"/>
                  <a:pt x="837" y="338"/>
                </a:cubicBezTo>
                <a:cubicBezTo>
                  <a:pt x="824" y="338"/>
                  <a:pt x="824" y="338"/>
                  <a:pt x="824" y="338"/>
                </a:cubicBezTo>
                <a:cubicBezTo>
                  <a:pt x="824" y="358"/>
                  <a:pt x="824" y="358"/>
                  <a:pt x="824" y="358"/>
                </a:cubicBezTo>
                <a:cubicBezTo>
                  <a:pt x="871" y="352"/>
                  <a:pt x="871" y="352"/>
                  <a:pt x="871" y="352"/>
                </a:cubicBezTo>
                <a:cubicBezTo>
                  <a:pt x="871" y="331"/>
                  <a:pt x="871" y="331"/>
                  <a:pt x="871" y="331"/>
                </a:cubicBezTo>
                <a:cubicBezTo>
                  <a:pt x="858" y="331"/>
                  <a:pt x="858" y="331"/>
                  <a:pt x="858" y="331"/>
                </a:cubicBezTo>
                <a:cubicBezTo>
                  <a:pt x="858" y="284"/>
                  <a:pt x="858" y="284"/>
                  <a:pt x="858" y="284"/>
                </a:cubicBezTo>
                <a:cubicBezTo>
                  <a:pt x="871" y="277"/>
                  <a:pt x="871" y="277"/>
                  <a:pt x="871" y="277"/>
                </a:cubicBezTo>
                <a:lnTo>
                  <a:pt x="871" y="257"/>
                </a:lnTo>
                <a:close/>
                <a:moveTo>
                  <a:pt x="824" y="271"/>
                </a:moveTo>
                <a:lnTo>
                  <a:pt x="824" y="271"/>
                </a:lnTo>
                <a:cubicBezTo>
                  <a:pt x="804" y="271"/>
                  <a:pt x="804" y="271"/>
                  <a:pt x="804" y="271"/>
                </a:cubicBezTo>
                <a:cubicBezTo>
                  <a:pt x="797" y="271"/>
                  <a:pt x="797" y="271"/>
                  <a:pt x="797" y="271"/>
                </a:cubicBezTo>
                <a:cubicBezTo>
                  <a:pt x="777" y="277"/>
                  <a:pt x="777" y="277"/>
                  <a:pt x="777" y="277"/>
                </a:cubicBezTo>
                <a:cubicBezTo>
                  <a:pt x="777" y="298"/>
                  <a:pt x="777" y="298"/>
                  <a:pt x="777" y="298"/>
                </a:cubicBezTo>
                <a:cubicBezTo>
                  <a:pt x="790" y="291"/>
                  <a:pt x="790" y="291"/>
                  <a:pt x="790" y="291"/>
                </a:cubicBezTo>
                <a:cubicBezTo>
                  <a:pt x="790" y="345"/>
                  <a:pt x="790" y="345"/>
                  <a:pt x="790" y="345"/>
                </a:cubicBezTo>
                <a:cubicBezTo>
                  <a:pt x="777" y="352"/>
                  <a:pt x="777" y="352"/>
                  <a:pt x="777" y="352"/>
                </a:cubicBezTo>
                <a:cubicBezTo>
                  <a:pt x="777" y="365"/>
                  <a:pt x="777" y="365"/>
                  <a:pt x="777" y="365"/>
                </a:cubicBezTo>
                <a:cubicBezTo>
                  <a:pt x="824" y="358"/>
                  <a:pt x="824" y="358"/>
                  <a:pt x="824" y="358"/>
                </a:cubicBezTo>
                <a:cubicBezTo>
                  <a:pt x="824" y="338"/>
                  <a:pt x="824" y="338"/>
                  <a:pt x="824" y="338"/>
                </a:cubicBezTo>
                <a:cubicBezTo>
                  <a:pt x="810" y="345"/>
                  <a:pt x="810" y="345"/>
                  <a:pt x="810" y="345"/>
                </a:cubicBezTo>
                <a:cubicBezTo>
                  <a:pt x="810" y="291"/>
                  <a:pt x="810" y="291"/>
                  <a:pt x="810" y="291"/>
                </a:cubicBezTo>
                <a:cubicBezTo>
                  <a:pt x="824" y="291"/>
                  <a:pt x="824" y="291"/>
                  <a:pt x="824" y="291"/>
                </a:cubicBezTo>
                <a:lnTo>
                  <a:pt x="824" y="271"/>
                </a:lnTo>
                <a:close/>
                <a:moveTo>
                  <a:pt x="777" y="277"/>
                </a:moveTo>
                <a:lnTo>
                  <a:pt x="777" y="277"/>
                </a:lnTo>
                <a:cubicBezTo>
                  <a:pt x="756" y="284"/>
                  <a:pt x="756" y="284"/>
                  <a:pt x="756" y="284"/>
                </a:cubicBezTo>
                <a:lnTo>
                  <a:pt x="750" y="284"/>
                </a:lnTo>
                <a:cubicBezTo>
                  <a:pt x="729" y="284"/>
                  <a:pt x="729" y="284"/>
                  <a:pt x="729" y="284"/>
                </a:cubicBezTo>
                <a:cubicBezTo>
                  <a:pt x="729" y="304"/>
                  <a:pt x="729" y="304"/>
                  <a:pt x="729" y="304"/>
                </a:cubicBezTo>
                <a:cubicBezTo>
                  <a:pt x="743" y="304"/>
                  <a:pt x="743" y="304"/>
                  <a:pt x="743" y="304"/>
                </a:cubicBezTo>
                <a:cubicBezTo>
                  <a:pt x="743" y="352"/>
                  <a:pt x="743" y="352"/>
                  <a:pt x="743" y="352"/>
                </a:cubicBezTo>
                <a:cubicBezTo>
                  <a:pt x="729" y="358"/>
                  <a:pt x="729" y="358"/>
                  <a:pt x="729" y="358"/>
                </a:cubicBezTo>
                <a:cubicBezTo>
                  <a:pt x="729" y="379"/>
                  <a:pt x="729" y="379"/>
                  <a:pt x="729" y="379"/>
                </a:cubicBezTo>
                <a:cubicBezTo>
                  <a:pt x="777" y="365"/>
                  <a:pt x="777" y="365"/>
                  <a:pt x="777" y="365"/>
                </a:cubicBezTo>
                <a:cubicBezTo>
                  <a:pt x="777" y="352"/>
                  <a:pt x="777" y="352"/>
                  <a:pt x="777" y="352"/>
                </a:cubicBezTo>
                <a:cubicBezTo>
                  <a:pt x="763" y="352"/>
                  <a:pt x="763" y="352"/>
                  <a:pt x="763" y="352"/>
                </a:cubicBezTo>
                <a:cubicBezTo>
                  <a:pt x="763" y="298"/>
                  <a:pt x="763" y="298"/>
                  <a:pt x="763" y="298"/>
                </a:cubicBezTo>
                <a:cubicBezTo>
                  <a:pt x="777" y="298"/>
                  <a:pt x="777" y="298"/>
                  <a:pt x="777" y="298"/>
                </a:cubicBezTo>
                <a:lnTo>
                  <a:pt x="777" y="277"/>
                </a:lnTo>
                <a:close/>
                <a:moveTo>
                  <a:pt x="729" y="284"/>
                </a:moveTo>
                <a:lnTo>
                  <a:pt x="729" y="284"/>
                </a:lnTo>
                <a:cubicBezTo>
                  <a:pt x="709" y="291"/>
                  <a:pt x="709" y="291"/>
                  <a:pt x="709" y="291"/>
                </a:cubicBezTo>
                <a:cubicBezTo>
                  <a:pt x="682" y="298"/>
                  <a:pt x="682" y="298"/>
                  <a:pt x="682" y="298"/>
                </a:cubicBezTo>
                <a:cubicBezTo>
                  <a:pt x="682" y="311"/>
                  <a:pt x="682" y="311"/>
                  <a:pt x="682" y="311"/>
                </a:cubicBezTo>
                <a:cubicBezTo>
                  <a:pt x="696" y="311"/>
                  <a:pt x="696" y="311"/>
                  <a:pt x="696" y="311"/>
                </a:cubicBezTo>
                <a:cubicBezTo>
                  <a:pt x="696" y="365"/>
                  <a:pt x="696" y="365"/>
                  <a:pt x="696" y="365"/>
                </a:cubicBezTo>
                <a:cubicBezTo>
                  <a:pt x="682" y="365"/>
                  <a:pt x="682" y="365"/>
                  <a:pt x="682" y="365"/>
                </a:cubicBezTo>
                <a:cubicBezTo>
                  <a:pt x="682" y="385"/>
                  <a:pt x="682" y="385"/>
                  <a:pt x="682" y="385"/>
                </a:cubicBezTo>
                <a:cubicBezTo>
                  <a:pt x="729" y="379"/>
                  <a:pt x="729" y="379"/>
                  <a:pt x="729" y="379"/>
                </a:cubicBezTo>
                <a:cubicBezTo>
                  <a:pt x="729" y="358"/>
                  <a:pt x="729" y="358"/>
                  <a:pt x="729" y="358"/>
                </a:cubicBezTo>
                <a:cubicBezTo>
                  <a:pt x="716" y="358"/>
                  <a:pt x="716" y="358"/>
                  <a:pt x="716" y="358"/>
                </a:cubicBezTo>
                <a:cubicBezTo>
                  <a:pt x="716" y="311"/>
                  <a:pt x="716" y="311"/>
                  <a:pt x="716" y="311"/>
                </a:cubicBezTo>
                <a:cubicBezTo>
                  <a:pt x="729" y="304"/>
                  <a:pt x="729" y="304"/>
                  <a:pt x="729" y="304"/>
                </a:cubicBezTo>
                <a:lnTo>
                  <a:pt x="729" y="284"/>
                </a:lnTo>
                <a:close/>
                <a:moveTo>
                  <a:pt x="682" y="298"/>
                </a:moveTo>
                <a:lnTo>
                  <a:pt x="682" y="298"/>
                </a:lnTo>
                <a:cubicBezTo>
                  <a:pt x="662" y="298"/>
                  <a:pt x="662" y="298"/>
                  <a:pt x="662" y="298"/>
                </a:cubicBezTo>
                <a:cubicBezTo>
                  <a:pt x="642" y="304"/>
                  <a:pt x="642" y="304"/>
                  <a:pt x="642" y="304"/>
                </a:cubicBezTo>
                <a:cubicBezTo>
                  <a:pt x="642" y="325"/>
                  <a:pt x="642" y="325"/>
                  <a:pt x="642" y="325"/>
                </a:cubicBezTo>
                <a:cubicBezTo>
                  <a:pt x="655" y="318"/>
                  <a:pt x="655" y="318"/>
                  <a:pt x="655" y="318"/>
                </a:cubicBezTo>
                <a:cubicBezTo>
                  <a:pt x="655" y="372"/>
                  <a:pt x="655" y="372"/>
                  <a:pt x="655" y="372"/>
                </a:cubicBezTo>
                <a:cubicBezTo>
                  <a:pt x="642" y="372"/>
                  <a:pt x="642" y="372"/>
                  <a:pt x="642" y="372"/>
                </a:cubicBezTo>
                <a:cubicBezTo>
                  <a:pt x="642" y="392"/>
                  <a:pt x="642" y="392"/>
                  <a:pt x="642" y="392"/>
                </a:cubicBezTo>
                <a:cubicBezTo>
                  <a:pt x="682" y="385"/>
                  <a:pt x="682" y="385"/>
                  <a:pt x="682" y="385"/>
                </a:cubicBezTo>
                <a:cubicBezTo>
                  <a:pt x="682" y="365"/>
                  <a:pt x="682" y="365"/>
                  <a:pt x="682" y="365"/>
                </a:cubicBezTo>
                <a:cubicBezTo>
                  <a:pt x="669" y="372"/>
                  <a:pt x="669" y="372"/>
                  <a:pt x="669" y="372"/>
                </a:cubicBezTo>
                <a:cubicBezTo>
                  <a:pt x="669" y="318"/>
                  <a:pt x="669" y="318"/>
                  <a:pt x="669" y="318"/>
                </a:cubicBezTo>
                <a:cubicBezTo>
                  <a:pt x="682" y="311"/>
                  <a:pt x="682" y="311"/>
                  <a:pt x="682" y="311"/>
                </a:cubicBezTo>
                <a:lnTo>
                  <a:pt x="682" y="298"/>
                </a:lnTo>
                <a:close/>
                <a:moveTo>
                  <a:pt x="642" y="304"/>
                </a:moveTo>
                <a:lnTo>
                  <a:pt x="642" y="304"/>
                </a:lnTo>
                <a:cubicBezTo>
                  <a:pt x="614" y="304"/>
                  <a:pt x="614" y="304"/>
                  <a:pt x="614" y="304"/>
                </a:cubicBezTo>
                <a:cubicBezTo>
                  <a:pt x="594" y="311"/>
                  <a:pt x="594" y="311"/>
                  <a:pt x="594" y="311"/>
                </a:cubicBezTo>
                <a:cubicBezTo>
                  <a:pt x="594" y="331"/>
                  <a:pt x="594" y="331"/>
                  <a:pt x="594" y="331"/>
                </a:cubicBezTo>
                <a:cubicBezTo>
                  <a:pt x="608" y="331"/>
                  <a:pt x="608" y="331"/>
                  <a:pt x="608" y="331"/>
                </a:cubicBezTo>
                <a:cubicBezTo>
                  <a:pt x="608" y="379"/>
                  <a:pt x="608" y="379"/>
                  <a:pt x="608" y="379"/>
                </a:cubicBezTo>
                <a:cubicBezTo>
                  <a:pt x="594" y="385"/>
                  <a:pt x="594" y="385"/>
                  <a:pt x="594" y="385"/>
                </a:cubicBezTo>
                <a:cubicBezTo>
                  <a:pt x="594" y="406"/>
                  <a:pt x="594" y="406"/>
                  <a:pt x="594" y="406"/>
                </a:cubicBezTo>
                <a:cubicBezTo>
                  <a:pt x="642" y="392"/>
                  <a:pt x="642" y="392"/>
                  <a:pt x="642" y="392"/>
                </a:cubicBezTo>
                <a:cubicBezTo>
                  <a:pt x="642" y="372"/>
                  <a:pt x="642" y="372"/>
                  <a:pt x="642" y="372"/>
                </a:cubicBezTo>
                <a:cubicBezTo>
                  <a:pt x="628" y="379"/>
                  <a:pt x="628" y="379"/>
                  <a:pt x="628" y="379"/>
                </a:cubicBezTo>
                <a:cubicBezTo>
                  <a:pt x="628" y="325"/>
                  <a:pt x="628" y="325"/>
                  <a:pt x="628" y="325"/>
                </a:cubicBezTo>
                <a:cubicBezTo>
                  <a:pt x="642" y="325"/>
                  <a:pt x="642" y="325"/>
                  <a:pt x="642" y="325"/>
                </a:cubicBezTo>
                <a:lnTo>
                  <a:pt x="642" y="304"/>
                </a:lnTo>
                <a:close/>
                <a:moveTo>
                  <a:pt x="594" y="311"/>
                </a:moveTo>
                <a:lnTo>
                  <a:pt x="594" y="311"/>
                </a:lnTo>
                <a:cubicBezTo>
                  <a:pt x="567" y="318"/>
                  <a:pt x="567" y="318"/>
                  <a:pt x="567" y="318"/>
                </a:cubicBezTo>
                <a:cubicBezTo>
                  <a:pt x="547" y="318"/>
                  <a:pt x="547" y="318"/>
                  <a:pt x="547" y="318"/>
                </a:cubicBezTo>
                <a:cubicBezTo>
                  <a:pt x="547" y="338"/>
                  <a:pt x="547" y="338"/>
                  <a:pt x="547" y="338"/>
                </a:cubicBezTo>
                <a:cubicBezTo>
                  <a:pt x="560" y="338"/>
                  <a:pt x="560" y="338"/>
                  <a:pt x="560" y="338"/>
                </a:cubicBezTo>
                <a:cubicBezTo>
                  <a:pt x="560" y="392"/>
                  <a:pt x="560" y="392"/>
                  <a:pt x="560" y="392"/>
                </a:cubicBezTo>
                <a:cubicBezTo>
                  <a:pt x="547" y="392"/>
                  <a:pt x="547" y="392"/>
                  <a:pt x="547" y="392"/>
                </a:cubicBezTo>
                <a:cubicBezTo>
                  <a:pt x="547" y="412"/>
                  <a:pt x="547" y="412"/>
                  <a:pt x="547" y="412"/>
                </a:cubicBezTo>
                <a:cubicBezTo>
                  <a:pt x="594" y="406"/>
                  <a:pt x="594" y="406"/>
                  <a:pt x="594" y="406"/>
                </a:cubicBezTo>
                <a:cubicBezTo>
                  <a:pt x="594" y="385"/>
                  <a:pt x="594" y="385"/>
                  <a:pt x="594" y="385"/>
                </a:cubicBezTo>
                <a:cubicBezTo>
                  <a:pt x="581" y="385"/>
                  <a:pt x="581" y="385"/>
                  <a:pt x="581" y="385"/>
                </a:cubicBezTo>
                <a:cubicBezTo>
                  <a:pt x="581" y="331"/>
                  <a:pt x="581" y="331"/>
                  <a:pt x="581" y="331"/>
                </a:cubicBezTo>
                <a:cubicBezTo>
                  <a:pt x="594" y="331"/>
                  <a:pt x="594" y="331"/>
                  <a:pt x="594" y="331"/>
                </a:cubicBezTo>
                <a:lnTo>
                  <a:pt x="594" y="311"/>
                </a:lnTo>
                <a:close/>
                <a:moveTo>
                  <a:pt x="547" y="318"/>
                </a:moveTo>
                <a:lnTo>
                  <a:pt x="547" y="318"/>
                </a:lnTo>
                <a:cubicBezTo>
                  <a:pt x="520" y="325"/>
                  <a:pt x="520" y="325"/>
                  <a:pt x="520" y="325"/>
                </a:cubicBezTo>
                <a:cubicBezTo>
                  <a:pt x="500" y="331"/>
                  <a:pt x="500" y="331"/>
                  <a:pt x="500" y="331"/>
                </a:cubicBezTo>
                <a:cubicBezTo>
                  <a:pt x="500" y="352"/>
                  <a:pt x="500" y="352"/>
                  <a:pt x="500" y="352"/>
                </a:cubicBezTo>
                <a:cubicBezTo>
                  <a:pt x="513" y="345"/>
                  <a:pt x="513" y="345"/>
                  <a:pt x="513" y="345"/>
                </a:cubicBezTo>
                <a:cubicBezTo>
                  <a:pt x="513" y="399"/>
                  <a:pt x="513" y="399"/>
                  <a:pt x="513" y="399"/>
                </a:cubicBezTo>
                <a:cubicBezTo>
                  <a:pt x="500" y="399"/>
                  <a:pt x="500" y="399"/>
                  <a:pt x="500" y="399"/>
                </a:cubicBezTo>
                <a:cubicBezTo>
                  <a:pt x="500" y="419"/>
                  <a:pt x="500" y="419"/>
                  <a:pt x="500" y="419"/>
                </a:cubicBezTo>
                <a:cubicBezTo>
                  <a:pt x="547" y="412"/>
                  <a:pt x="547" y="412"/>
                  <a:pt x="547" y="412"/>
                </a:cubicBezTo>
                <a:cubicBezTo>
                  <a:pt x="547" y="392"/>
                  <a:pt x="547" y="392"/>
                  <a:pt x="547" y="392"/>
                </a:cubicBezTo>
                <a:cubicBezTo>
                  <a:pt x="533" y="392"/>
                  <a:pt x="533" y="392"/>
                  <a:pt x="533" y="392"/>
                </a:cubicBezTo>
                <a:cubicBezTo>
                  <a:pt x="533" y="345"/>
                  <a:pt x="533" y="345"/>
                  <a:pt x="533" y="345"/>
                </a:cubicBezTo>
                <a:cubicBezTo>
                  <a:pt x="547" y="338"/>
                  <a:pt x="547" y="338"/>
                  <a:pt x="547" y="338"/>
                </a:cubicBezTo>
                <a:lnTo>
                  <a:pt x="547" y="318"/>
                </a:lnTo>
                <a:close/>
                <a:moveTo>
                  <a:pt x="500" y="331"/>
                </a:moveTo>
                <a:lnTo>
                  <a:pt x="500" y="331"/>
                </a:lnTo>
                <a:cubicBezTo>
                  <a:pt x="473" y="331"/>
                  <a:pt x="473" y="331"/>
                  <a:pt x="473" y="331"/>
                </a:cubicBezTo>
                <a:cubicBezTo>
                  <a:pt x="452" y="338"/>
                  <a:pt x="452" y="338"/>
                  <a:pt x="452" y="338"/>
                </a:cubicBezTo>
                <a:cubicBezTo>
                  <a:pt x="452" y="358"/>
                  <a:pt x="452" y="358"/>
                  <a:pt x="452" y="358"/>
                </a:cubicBezTo>
                <a:cubicBezTo>
                  <a:pt x="466" y="352"/>
                  <a:pt x="466" y="352"/>
                  <a:pt x="466" y="352"/>
                </a:cubicBezTo>
                <a:cubicBezTo>
                  <a:pt x="466" y="406"/>
                  <a:pt x="466" y="406"/>
                  <a:pt x="466" y="406"/>
                </a:cubicBezTo>
                <a:cubicBezTo>
                  <a:pt x="452" y="412"/>
                  <a:pt x="452" y="412"/>
                  <a:pt x="452" y="412"/>
                </a:cubicBezTo>
                <a:cubicBezTo>
                  <a:pt x="452" y="426"/>
                  <a:pt x="452" y="426"/>
                  <a:pt x="452" y="426"/>
                </a:cubicBezTo>
                <a:cubicBezTo>
                  <a:pt x="500" y="419"/>
                  <a:pt x="500" y="419"/>
                  <a:pt x="500" y="419"/>
                </a:cubicBezTo>
                <a:cubicBezTo>
                  <a:pt x="500" y="399"/>
                  <a:pt x="500" y="399"/>
                  <a:pt x="500" y="399"/>
                </a:cubicBezTo>
                <a:cubicBezTo>
                  <a:pt x="486" y="406"/>
                  <a:pt x="486" y="406"/>
                  <a:pt x="486" y="406"/>
                </a:cubicBezTo>
                <a:cubicBezTo>
                  <a:pt x="486" y="352"/>
                  <a:pt x="486" y="352"/>
                  <a:pt x="486" y="352"/>
                </a:cubicBezTo>
                <a:cubicBezTo>
                  <a:pt x="500" y="352"/>
                  <a:pt x="500" y="352"/>
                  <a:pt x="500" y="352"/>
                </a:cubicBezTo>
                <a:lnTo>
                  <a:pt x="500" y="331"/>
                </a:lnTo>
                <a:close/>
                <a:moveTo>
                  <a:pt x="452" y="338"/>
                </a:moveTo>
                <a:lnTo>
                  <a:pt x="452" y="338"/>
                </a:lnTo>
                <a:cubicBezTo>
                  <a:pt x="425" y="345"/>
                  <a:pt x="425" y="345"/>
                  <a:pt x="425" y="345"/>
                </a:cubicBezTo>
                <a:cubicBezTo>
                  <a:pt x="405" y="345"/>
                  <a:pt x="405" y="345"/>
                  <a:pt x="405" y="345"/>
                </a:cubicBezTo>
                <a:cubicBezTo>
                  <a:pt x="405" y="365"/>
                  <a:pt x="405" y="365"/>
                  <a:pt x="405" y="365"/>
                </a:cubicBezTo>
                <a:cubicBezTo>
                  <a:pt x="419" y="365"/>
                  <a:pt x="419" y="365"/>
                  <a:pt x="419" y="365"/>
                </a:cubicBezTo>
                <a:cubicBezTo>
                  <a:pt x="419" y="412"/>
                  <a:pt x="419" y="412"/>
                  <a:pt x="419" y="412"/>
                </a:cubicBezTo>
                <a:cubicBezTo>
                  <a:pt x="405" y="419"/>
                  <a:pt x="405" y="419"/>
                  <a:pt x="405" y="419"/>
                </a:cubicBezTo>
                <a:cubicBezTo>
                  <a:pt x="405" y="439"/>
                  <a:pt x="405" y="439"/>
                  <a:pt x="405" y="439"/>
                </a:cubicBezTo>
                <a:cubicBezTo>
                  <a:pt x="452" y="426"/>
                  <a:pt x="452" y="426"/>
                  <a:pt x="452" y="426"/>
                </a:cubicBezTo>
                <a:cubicBezTo>
                  <a:pt x="452" y="412"/>
                  <a:pt x="452" y="412"/>
                  <a:pt x="452" y="412"/>
                </a:cubicBezTo>
                <a:cubicBezTo>
                  <a:pt x="439" y="412"/>
                  <a:pt x="439" y="412"/>
                  <a:pt x="439" y="412"/>
                </a:cubicBezTo>
                <a:cubicBezTo>
                  <a:pt x="439" y="358"/>
                  <a:pt x="439" y="358"/>
                  <a:pt x="439" y="358"/>
                </a:cubicBezTo>
                <a:cubicBezTo>
                  <a:pt x="452" y="358"/>
                  <a:pt x="452" y="358"/>
                  <a:pt x="452" y="358"/>
                </a:cubicBezTo>
                <a:lnTo>
                  <a:pt x="452" y="338"/>
                </a:lnTo>
                <a:close/>
                <a:moveTo>
                  <a:pt x="405" y="345"/>
                </a:moveTo>
                <a:lnTo>
                  <a:pt x="405" y="345"/>
                </a:lnTo>
                <a:cubicBezTo>
                  <a:pt x="385" y="352"/>
                  <a:pt x="385" y="352"/>
                  <a:pt x="385" y="352"/>
                </a:cubicBezTo>
                <a:cubicBezTo>
                  <a:pt x="378" y="352"/>
                  <a:pt x="378" y="352"/>
                  <a:pt x="378" y="352"/>
                </a:cubicBezTo>
                <a:cubicBezTo>
                  <a:pt x="358" y="352"/>
                  <a:pt x="358" y="352"/>
                  <a:pt x="358" y="352"/>
                </a:cubicBezTo>
                <a:cubicBezTo>
                  <a:pt x="358" y="372"/>
                  <a:pt x="358" y="372"/>
                  <a:pt x="358" y="372"/>
                </a:cubicBezTo>
                <a:cubicBezTo>
                  <a:pt x="371" y="372"/>
                  <a:pt x="371" y="372"/>
                  <a:pt x="371" y="372"/>
                </a:cubicBezTo>
                <a:cubicBezTo>
                  <a:pt x="371" y="426"/>
                  <a:pt x="371" y="426"/>
                  <a:pt x="371" y="426"/>
                </a:cubicBezTo>
                <a:cubicBezTo>
                  <a:pt x="358" y="426"/>
                  <a:pt x="358" y="426"/>
                  <a:pt x="358" y="426"/>
                </a:cubicBezTo>
                <a:cubicBezTo>
                  <a:pt x="358" y="446"/>
                  <a:pt x="358" y="446"/>
                  <a:pt x="358" y="446"/>
                </a:cubicBezTo>
                <a:cubicBezTo>
                  <a:pt x="405" y="439"/>
                  <a:pt x="405" y="439"/>
                  <a:pt x="405" y="439"/>
                </a:cubicBezTo>
                <a:cubicBezTo>
                  <a:pt x="405" y="419"/>
                  <a:pt x="405" y="419"/>
                  <a:pt x="405" y="419"/>
                </a:cubicBezTo>
                <a:cubicBezTo>
                  <a:pt x="392" y="419"/>
                  <a:pt x="392" y="419"/>
                  <a:pt x="392" y="419"/>
                </a:cubicBezTo>
                <a:cubicBezTo>
                  <a:pt x="392" y="365"/>
                  <a:pt x="392" y="365"/>
                  <a:pt x="392" y="365"/>
                </a:cubicBezTo>
                <a:cubicBezTo>
                  <a:pt x="405" y="365"/>
                  <a:pt x="405" y="365"/>
                  <a:pt x="405" y="365"/>
                </a:cubicBezTo>
                <a:lnTo>
                  <a:pt x="405" y="345"/>
                </a:lnTo>
                <a:close/>
                <a:moveTo>
                  <a:pt x="358" y="352"/>
                </a:moveTo>
                <a:lnTo>
                  <a:pt x="358" y="352"/>
                </a:lnTo>
                <a:cubicBezTo>
                  <a:pt x="338" y="358"/>
                  <a:pt x="338" y="358"/>
                  <a:pt x="338" y="358"/>
                </a:cubicBezTo>
                <a:cubicBezTo>
                  <a:pt x="338" y="358"/>
                  <a:pt x="338" y="358"/>
                  <a:pt x="331" y="358"/>
                </a:cubicBezTo>
                <a:cubicBezTo>
                  <a:pt x="311" y="365"/>
                  <a:pt x="311" y="365"/>
                  <a:pt x="311" y="365"/>
                </a:cubicBezTo>
                <a:cubicBezTo>
                  <a:pt x="311" y="385"/>
                  <a:pt x="311" y="385"/>
                  <a:pt x="311" y="385"/>
                </a:cubicBezTo>
                <a:cubicBezTo>
                  <a:pt x="324" y="379"/>
                  <a:pt x="324" y="379"/>
                  <a:pt x="324" y="379"/>
                </a:cubicBezTo>
                <a:cubicBezTo>
                  <a:pt x="324" y="433"/>
                  <a:pt x="324" y="433"/>
                  <a:pt x="324" y="433"/>
                </a:cubicBezTo>
                <a:cubicBezTo>
                  <a:pt x="311" y="433"/>
                  <a:pt x="311" y="433"/>
                  <a:pt x="311" y="433"/>
                </a:cubicBezTo>
                <a:cubicBezTo>
                  <a:pt x="311" y="453"/>
                  <a:pt x="311" y="453"/>
                  <a:pt x="311" y="453"/>
                </a:cubicBezTo>
                <a:cubicBezTo>
                  <a:pt x="358" y="446"/>
                  <a:pt x="358" y="446"/>
                  <a:pt x="358" y="446"/>
                </a:cubicBezTo>
                <a:cubicBezTo>
                  <a:pt x="358" y="426"/>
                  <a:pt x="358" y="426"/>
                  <a:pt x="358" y="426"/>
                </a:cubicBezTo>
                <a:cubicBezTo>
                  <a:pt x="344" y="426"/>
                  <a:pt x="344" y="426"/>
                  <a:pt x="344" y="426"/>
                </a:cubicBezTo>
                <a:cubicBezTo>
                  <a:pt x="344" y="379"/>
                  <a:pt x="344" y="379"/>
                  <a:pt x="344" y="379"/>
                </a:cubicBezTo>
                <a:cubicBezTo>
                  <a:pt x="358" y="372"/>
                  <a:pt x="358" y="372"/>
                  <a:pt x="358" y="372"/>
                </a:cubicBezTo>
                <a:lnTo>
                  <a:pt x="358" y="352"/>
                </a:lnTo>
                <a:close/>
                <a:moveTo>
                  <a:pt x="311" y="365"/>
                </a:moveTo>
                <a:lnTo>
                  <a:pt x="311" y="365"/>
                </a:lnTo>
                <a:cubicBezTo>
                  <a:pt x="290" y="365"/>
                  <a:pt x="290" y="365"/>
                  <a:pt x="290" y="365"/>
                </a:cubicBezTo>
                <a:cubicBezTo>
                  <a:pt x="263" y="372"/>
                  <a:pt x="263" y="372"/>
                  <a:pt x="263" y="372"/>
                </a:cubicBezTo>
                <a:cubicBezTo>
                  <a:pt x="263" y="392"/>
                  <a:pt x="263" y="392"/>
                  <a:pt x="263" y="392"/>
                </a:cubicBezTo>
                <a:cubicBezTo>
                  <a:pt x="284" y="392"/>
                  <a:pt x="284" y="392"/>
                  <a:pt x="284" y="392"/>
                </a:cubicBezTo>
                <a:cubicBezTo>
                  <a:pt x="284" y="439"/>
                  <a:pt x="284" y="439"/>
                  <a:pt x="284" y="439"/>
                </a:cubicBezTo>
                <a:cubicBezTo>
                  <a:pt x="263" y="446"/>
                  <a:pt x="263" y="446"/>
                  <a:pt x="263" y="446"/>
                </a:cubicBezTo>
                <a:cubicBezTo>
                  <a:pt x="263" y="466"/>
                  <a:pt x="263" y="466"/>
                  <a:pt x="263" y="466"/>
                </a:cubicBezTo>
                <a:cubicBezTo>
                  <a:pt x="311" y="453"/>
                  <a:pt x="311" y="453"/>
                  <a:pt x="311" y="453"/>
                </a:cubicBezTo>
                <a:cubicBezTo>
                  <a:pt x="311" y="433"/>
                  <a:pt x="311" y="433"/>
                  <a:pt x="311" y="433"/>
                </a:cubicBezTo>
                <a:cubicBezTo>
                  <a:pt x="297" y="439"/>
                  <a:pt x="297" y="439"/>
                  <a:pt x="297" y="439"/>
                </a:cubicBezTo>
                <a:cubicBezTo>
                  <a:pt x="297" y="385"/>
                  <a:pt x="297" y="385"/>
                  <a:pt x="297" y="385"/>
                </a:cubicBezTo>
                <a:cubicBezTo>
                  <a:pt x="311" y="385"/>
                  <a:pt x="311" y="385"/>
                  <a:pt x="311" y="385"/>
                </a:cubicBezTo>
                <a:lnTo>
                  <a:pt x="311" y="365"/>
                </a:lnTo>
                <a:close/>
                <a:moveTo>
                  <a:pt x="263" y="372"/>
                </a:moveTo>
                <a:lnTo>
                  <a:pt x="263" y="372"/>
                </a:lnTo>
                <a:cubicBezTo>
                  <a:pt x="243" y="379"/>
                  <a:pt x="243" y="379"/>
                  <a:pt x="243" y="379"/>
                </a:cubicBezTo>
                <a:cubicBezTo>
                  <a:pt x="223" y="379"/>
                  <a:pt x="223" y="379"/>
                  <a:pt x="223" y="379"/>
                </a:cubicBezTo>
                <a:cubicBezTo>
                  <a:pt x="223" y="399"/>
                  <a:pt x="223" y="399"/>
                  <a:pt x="223" y="399"/>
                </a:cubicBezTo>
                <a:cubicBezTo>
                  <a:pt x="236" y="399"/>
                  <a:pt x="236" y="399"/>
                  <a:pt x="236" y="399"/>
                </a:cubicBezTo>
                <a:cubicBezTo>
                  <a:pt x="236" y="446"/>
                  <a:pt x="236" y="446"/>
                  <a:pt x="236" y="446"/>
                </a:cubicBezTo>
                <a:cubicBezTo>
                  <a:pt x="223" y="453"/>
                  <a:pt x="223" y="453"/>
                  <a:pt x="223" y="453"/>
                </a:cubicBezTo>
                <a:cubicBezTo>
                  <a:pt x="223" y="473"/>
                  <a:pt x="223" y="473"/>
                  <a:pt x="223" y="473"/>
                </a:cubicBezTo>
                <a:cubicBezTo>
                  <a:pt x="263" y="466"/>
                  <a:pt x="263" y="466"/>
                  <a:pt x="263" y="466"/>
                </a:cubicBezTo>
                <a:cubicBezTo>
                  <a:pt x="263" y="446"/>
                  <a:pt x="263" y="446"/>
                  <a:pt x="263" y="446"/>
                </a:cubicBezTo>
                <a:cubicBezTo>
                  <a:pt x="250" y="446"/>
                  <a:pt x="250" y="446"/>
                  <a:pt x="250" y="446"/>
                </a:cubicBezTo>
                <a:cubicBezTo>
                  <a:pt x="250" y="392"/>
                  <a:pt x="250" y="392"/>
                  <a:pt x="250" y="392"/>
                </a:cubicBezTo>
                <a:cubicBezTo>
                  <a:pt x="263" y="392"/>
                  <a:pt x="263" y="392"/>
                  <a:pt x="263" y="392"/>
                </a:cubicBezTo>
                <a:lnTo>
                  <a:pt x="263" y="372"/>
                </a:lnTo>
                <a:close/>
                <a:moveTo>
                  <a:pt x="223" y="379"/>
                </a:moveTo>
                <a:lnTo>
                  <a:pt x="223" y="379"/>
                </a:lnTo>
                <a:cubicBezTo>
                  <a:pt x="196" y="385"/>
                  <a:pt x="196" y="385"/>
                  <a:pt x="196" y="385"/>
                </a:cubicBezTo>
                <a:cubicBezTo>
                  <a:pt x="176" y="392"/>
                  <a:pt x="176" y="392"/>
                  <a:pt x="176" y="392"/>
                </a:cubicBezTo>
                <a:cubicBezTo>
                  <a:pt x="176" y="406"/>
                  <a:pt x="176" y="406"/>
                  <a:pt x="176" y="406"/>
                </a:cubicBezTo>
                <a:cubicBezTo>
                  <a:pt x="189" y="406"/>
                  <a:pt x="189" y="406"/>
                  <a:pt x="189" y="406"/>
                </a:cubicBezTo>
                <a:cubicBezTo>
                  <a:pt x="189" y="460"/>
                  <a:pt x="189" y="460"/>
                  <a:pt x="189" y="460"/>
                </a:cubicBezTo>
                <a:cubicBezTo>
                  <a:pt x="176" y="460"/>
                  <a:pt x="176" y="460"/>
                  <a:pt x="176" y="460"/>
                </a:cubicBezTo>
                <a:cubicBezTo>
                  <a:pt x="176" y="480"/>
                  <a:pt x="176" y="480"/>
                  <a:pt x="176" y="480"/>
                </a:cubicBezTo>
                <a:cubicBezTo>
                  <a:pt x="223" y="473"/>
                  <a:pt x="223" y="473"/>
                  <a:pt x="223" y="473"/>
                </a:cubicBezTo>
                <a:cubicBezTo>
                  <a:pt x="223" y="453"/>
                  <a:pt x="223" y="453"/>
                  <a:pt x="223" y="453"/>
                </a:cubicBezTo>
                <a:cubicBezTo>
                  <a:pt x="209" y="453"/>
                  <a:pt x="209" y="453"/>
                  <a:pt x="209" y="453"/>
                </a:cubicBezTo>
                <a:cubicBezTo>
                  <a:pt x="209" y="406"/>
                  <a:pt x="209" y="406"/>
                  <a:pt x="209" y="406"/>
                </a:cubicBezTo>
                <a:cubicBezTo>
                  <a:pt x="223" y="399"/>
                  <a:pt x="223" y="399"/>
                  <a:pt x="223" y="399"/>
                </a:cubicBezTo>
                <a:lnTo>
                  <a:pt x="223" y="379"/>
                </a:lnTo>
                <a:close/>
                <a:moveTo>
                  <a:pt x="176" y="392"/>
                </a:moveTo>
                <a:lnTo>
                  <a:pt x="176" y="392"/>
                </a:lnTo>
                <a:cubicBezTo>
                  <a:pt x="149" y="392"/>
                  <a:pt x="149" y="392"/>
                  <a:pt x="149" y="392"/>
                </a:cubicBezTo>
                <a:cubicBezTo>
                  <a:pt x="128" y="399"/>
                  <a:pt x="128" y="399"/>
                  <a:pt x="128" y="399"/>
                </a:cubicBezTo>
                <a:cubicBezTo>
                  <a:pt x="128" y="419"/>
                  <a:pt x="128" y="419"/>
                  <a:pt x="128" y="419"/>
                </a:cubicBezTo>
                <a:cubicBezTo>
                  <a:pt x="142" y="412"/>
                  <a:pt x="142" y="412"/>
                  <a:pt x="142" y="412"/>
                </a:cubicBezTo>
                <a:cubicBezTo>
                  <a:pt x="142" y="466"/>
                  <a:pt x="142" y="466"/>
                  <a:pt x="142" y="466"/>
                </a:cubicBezTo>
                <a:cubicBezTo>
                  <a:pt x="128" y="466"/>
                  <a:pt x="128" y="466"/>
                  <a:pt x="128" y="466"/>
                </a:cubicBezTo>
                <a:cubicBezTo>
                  <a:pt x="128" y="487"/>
                  <a:pt x="128" y="487"/>
                  <a:pt x="128" y="487"/>
                </a:cubicBezTo>
                <a:cubicBezTo>
                  <a:pt x="176" y="480"/>
                  <a:pt x="176" y="480"/>
                  <a:pt x="176" y="480"/>
                </a:cubicBezTo>
                <a:cubicBezTo>
                  <a:pt x="176" y="460"/>
                  <a:pt x="176" y="460"/>
                  <a:pt x="176" y="460"/>
                </a:cubicBezTo>
                <a:cubicBezTo>
                  <a:pt x="162" y="466"/>
                  <a:pt x="162" y="466"/>
                  <a:pt x="162" y="466"/>
                </a:cubicBezTo>
                <a:cubicBezTo>
                  <a:pt x="162" y="412"/>
                  <a:pt x="162" y="412"/>
                  <a:pt x="162" y="412"/>
                </a:cubicBezTo>
                <a:cubicBezTo>
                  <a:pt x="176" y="406"/>
                  <a:pt x="176" y="406"/>
                  <a:pt x="176" y="406"/>
                </a:cubicBezTo>
                <a:lnTo>
                  <a:pt x="176" y="392"/>
                </a:lnTo>
                <a:close/>
                <a:moveTo>
                  <a:pt x="128" y="399"/>
                </a:moveTo>
                <a:lnTo>
                  <a:pt x="128" y="399"/>
                </a:lnTo>
                <a:cubicBezTo>
                  <a:pt x="101" y="399"/>
                  <a:pt x="101" y="399"/>
                  <a:pt x="101" y="399"/>
                </a:cubicBezTo>
                <a:lnTo>
                  <a:pt x="101" y="406"/>
                </a:lnTo>
                <a:cubicBezTo>
                  <a:pt x="81" y="406"/>
                  <a:pt x="81" y="406"/>
                  <a:pt x="81" y="406"/>
                </a:cubicBezTo>
                <a:cubicBezTo>
                  <a:pt x="81" y="426"/>
                  <a:pt x="81" y="426"/>
                  <a:pt x="81" y="426"/>
                </a:cubicBezTo>
                <a:cubicBezTo>
                  <a:pt x="95" y="426"/>
                  <a:pt x="95" y="426"/>
                  <a:pt x="95" y="426"/>
                </a:cubicBezTo>
                <a:cubicBezTo>
                  <a:pt x="95" y="473"/>
                  <a:pt x="95" y="473"/>
                  <a:pt x="95" y="473"/>
                </a:cubicBezTo>
                <a:cubicBezTo>
                  <a:pt x="81" y="480"/>
                  <a:pt x="81" y="480"/>
                  <a:pt x="81" y="480"/>
                </a:cubicBezTo>
                <a:cubicBezTo>
                  <a:pt x="81" y="500"/>
                  <a:pt x="81" y="500"/>
                  <a:pt x="81" y="500"/>
                </a:cubicBezTo>
                <a:cubicBezTo>
                  <a:pt x="108" y="493"/>
                  <a:pt x="108" y="493"/>
                  <a:pt x="108" y="493"/>
                </a:cubicBezTo>
                <a:cubicBezTo>
                  <a:pt x="128" y="487"/>
                  <a:pt x="128" y="487"/>
                  <a:pt x="128" y="487"/>
                </a:cubicBezTo>
                <a:cubicBezTo>
                  <a:pt x="128" y="466"/>
                  <a:pt x="128" y="466"/>
                  <a:pt x="128" y="466"/>
                </a:cubicBezTo>
                <a:cubicBezTo>
                  <a:pt x="115" y="473"/>
                  <a:pt x="115" y="473"/>
                  <a:pt x="115" y="473"/>
                </a:cubicBezTo>
                <a:cubicBezTo>
                  <a:pt x="115" y="419"/>
                  <a:pt x="115" y="419"/>
                  <a:pt x="115" y="419"/>
                </a:cubicBezTo>
                <a:cubicBezTo>
                  <a:pt x="128" y="419"/>
                  <a:pt x="128" y="419"/>
                  <a:pt x="128" y="419"/>
                </a:cubicBezTo>
                <a:lnTo>
                  <a:pt x="128" y="399"/>
                </a:lnTo>
                <a:close/>
                <a:moveTo>
                  <a:pt x="81" y="406"/>
                </a:moveTo>
                <a:lnTo>
                  <a:pt x="81" y="406"/>
                </a:lnTo>
                <a:cubicBezTo>
                  <a:pt x="54" y="412"/>
                  <a:pt x="54" y="412"/>
                  <a:pt x="54" y="412"/>
                </a:cubicBezTo>
                <a:cubicBezTo>
                  <a:pt x="34" y="412"/>
                  <a:pt x="34" y="412"/>
                  <a:pt x="34" y="412"/>
                </a:cubicBezTo>
                <a:cubicBezTo>
                  <a:pt x="34" y="433"/>
                  <a:pt x="34" y="433"/>
                  <a:pt x="34" y="433"/>
                </a:cubicBezTo>
                <a:cubicBezTo>
                  <a:pt x="47" y="433"/>
                  <a:pt x="47" y="433"/>
                  <a:pt x="47" y="433"/>
                </a:cubicBezTo>
                <a:cubicBezTo>
                  <a:pt x="47" y="487"/>
                  <a:pt x="47" y="487"/>
                  <a:pt x="47" y="487"/>
                </a:cubicBezTo>
                <a:cubicBezTo>
                  <a:pt x="34" y="487"/>
                  <a:pt x="34" y="487"/>
                  <a:pt x="34" y="487"/>
                </a:cubicBezTo>
                <a:cubicBezTo>
                  <a:pt x="34" y="507"/>
                  <a:pt x="34" y="507"/>
                  <a:pt x="34" y="507"/>
                </a:cubicBezTo>
                <a:cubicBezTo>
                  <a:pt x="61" y="500"/>
                  <a:pt x="61" y="500"/>
                  <a:pt x="61" y="500"/>
                </a:cubicBezTo>
                <a:cubicBezTo>
                  <a:pt x="81" y="500"/>
                  <a:pt x="81" y="500"/>
                  <a:pt x="81" y="500"/>
                </a:cubicBezTo>
                <a:cubicBezTo>
                  <a:pt x="81" y="480"/>
                  <a:pt x="81" y="480"/>
                  <a:pt x="81" y="480"/>
                </a:cubicBezTo>
                <a:cubicBezTo>
                  <a:pt x="68" y="480"/>
                  <a:pt x="68" y="480"/>
                  <a:pt x="68" y="480"/>
                </a:cubicBezTo>
                <a:cubicBezTo>
                  <a:pt x="68" y="426"/>
                  <a:pt x="68" y="426"/>
                  <a:pt x="68" y="426"/>
                </a:cubicBezTo>
                <a:cubicBezTo>
                  <a:pt x="81" y="426"/>
                  <a:pt x="81" y="426"/>
                  <a:pt x="81" y="426"/>
                </a:cubicBezTo>
                <a:lnTo>
                  <a:pt x="81" y="406"/>
                </a:lnTo>
                <a:close/>
                <a:moveTo>
                  <a:pt x="34" y="412"/>
                </a:moveTo>
                <a:lnTo>
                  <a:pt x="34" y="412"/>
                </a:lnTo>
                <a:cubicBezTo>
                  <a:pt x="7" y="419"/>
                  <a:pt x="7" y="419"/>
                  <a:pt x="7" y="419"/>
                </a:cubicBezTo>
                <a:lnTo>
                  <a:pt x="0" y="426"/>
                </a:lnTo>
                <a:cubicBezTo>
                  <a:pt x="0" y="500"/>
                  <a:pt x="0" y="500"/>
                  <a:pt x="0" y="500"/>
                </a:cubicBezTo>
                <a:cubicBezTo>
                  <a:pt x="0" y="507"/>
                  <a:pt x="7" y="507"/>
                  <a:pt x="14" y="507"/>
                </a:cubicBezTo>
                <a:cubicBezTo>
                  <a:pt x="34" y="507"/>
                  <a:pt x="34" y="507"/>
                  <a:pt x="34" y="507"/>
                </a:cubicBezTo>
                <a:cubicBezTo>
                  <a:pt x="34" y="487"/>
                  <a:pt x="34" y="487"/>
                  <a:pt x="34" y="487"/>
                </a:cubicBezTo>
                <a:cubicBezTo>
                  <a:pt x="20" y="487"/>
                  <a:pt x="20" y="487"/>
                  <a:pt x="20" y="487"/>
                </a:cubicBezTo>
                <a:cubicBezTo>
                  <a:pt x="20" y="439"/>
                  <a:pt x="20" y="439"/>
                  <a:pt x="20" y="439"/>
                </a:cubicBezTo>
                <a:cubicBezTo>
                  <a:pt x="34" y="433"/>
                  <a:pt x="34" y="433"/>
                  <a:pt x="34" y="433"/>
                </a:cubicBezTo>
                <a:lnTo>
                  <a:pt x="34" y="412"/>
                </a:lnTo>
                <a:close/>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2" name="Freeform 1140"/>
          <p:cNvSpPr>
            <a:spLocks noChangeArrowheads="1"/>
          </p:cNvSpPr>
          <p:nvPr/>
        </p:nvSpPr>
        <p:spPr bwMode="auto">
          <a:xfrm>
            <a:off x="9774238" y="4905375"/>
            <a:ext cx="502444" cy="483394"/>
          </a:xfrm>
          <a:custGeom>
            <a:avLst/>
            <a:gdLst>
              <a:gd name="T0" fmla="*/ 888469 w 1933"/>
              <a:gd name="T1" fmla="*/ 705507 h 1858"/>
              <a:gd name="T2" fmla="*/ 888469 w 1933"/>
              <a:gd name="T3" fmla="*/ 705507 h 1858"/>
              <a:gd name="T4" fmla="*/ 790212 w 1933"/>
              <a:gd name="T5" fmla="*/ 881234 h 1858"/>
              <a:gd name="T6" fmla="*/ 674280 w 1933"/>
              <a:gd name="T7" fmla="*/ 951421 h 1858"/>
              <a:gd name="T8" fmla="*/ 632170 w 1933"/>
              <a:gd name="T9" fmla="*/ 933744 h 1858"/>
              <a:gd name="T10" fmla="*/ 568745 w 1933"/>
              <a:gd name="T11" fmla="*/ 845881 h 1858"/>
              <a:gd name="T12" fmla="*/ 505840 w 1933"/>
              <a:gd name="T13" fmla="*/ 891632 h 1858"/>
              <a:gd name="T14" fmla="*/ 365473 w 1933"/>
              <a:gd name="T15" fmla="*/ 923346 h 1858"/>
              <a:gd name="T16" fmla="*/ 259938 w 1933"/>
              <a:gd name="T17" fmla="*/ 873955 h 1858"/>
              <a:gd name="T18" fmla="*/ 161682 w 1933"/>
              <a:gd name="T19" fmla="*/ 807408 h 1858"/>
              <a:gd name="T20" fmla="*/ 161682 w 1933"/>
              <a:gd name="T21" fmla="*/ 775694 h 1858"/>
              <a:gd name="T22" fmla="*/ 151284 w 1933"/>
              <a:gd name="T23" fmla="*/ 733582 h 1858"/>
              <a:gd name="T24" fmla="*/ 81101 w 1933"/>
              <a:gd name="T25" fmla="*/ 715905 h 1858"/>
              <a:gd name="T26" fmla="*/ 10917 w 1933"/>
              <a:gd name="T27" fmla="*/ 631681 h 1858"/>
              <a:gd name="T28" fmla="*/ 45749 w 1933"/>
              <a:gd name="T29" fmla="*/ 529780 h 1858"/>
              <a:gd name="T30" fmla="*/ 73822 w 1933"/>
              <a:gd name="T31" fmla="*/ 347295 h 1858"/>
              <a:gd name="T32" fmla="*/ 115932 w 1933"/>
              <a:gd name="T33" fmla="*/ 175207 h 1858"/>
              <a:gd name="T34" fmla="*/ 151284 w 1933"/>
              <a:gd name="T35" fmla="*/ 144013 h 1858"/>
              <a:gd name="T36" fmla="*/ 182996 w 1933"/>
              <a:gd name="T37" fmla="*/ 206921 h 1858"/>
              <a:gd name="T38" fmla="*/ 214189 w 1933"/>
              <a:gd name="T39" fmla="*/ 256312 h 1858"/>
              <a:gd name="T40" fmla="*/ 259938 w 1933"/>
              <a:gd name="T41" fmla="*/ 203282 h 1858"/>
              <a:gd name="T42" fmla="*/ 382629 w 1933"/>
              <a:gd name="T43" fmla="*/ 122697 h 1858"/>
              <a:gd name="T44" fmla="*/ 439296 w 1933"/>
              <a:gd name="T45" fmla="*/ 105020 h 1858"/>
              <a:gd name="T46" fmla="*/ 530274 w 1933"/>
              <a:gd name="T47" fmla="*/ 10398 h 1858"/>
              <a:gd name="T48" fmla="*/ 698714 w 1933"/>
              <a:gd name="T49" fmla="*/ 20796 h 1858"/>
              <a:gd name="T50" fmla="*/ 790212 w 1933"/>
              <a:gd name="T51" fmla="*/ 48871 h 1858"/>
              <a:gd name="T52" fmla="*/ 898866 w 1933"/>
              <a:gd name="T53" fmla="*/ 192884 h 1858"/>
              <a:gd name="T54" fmla="*/ 983086 w 1933"/>
              <a:gd name="T55" fmla="*/ 333257 h 1858"/>
              <a:gd name="T56" fmla="*/ 1000762 w 1933"/>
              <a:gd name="T57" fmla="*/ 498066 h 1858"/>
              <a:gd name="T58" fmla="*/ 972689 w 1933"/>
              <a:gd name="T59" fmla="*/ 621283 h 1858"/>
              <a:gd name="T60" fmla="*/ 920181 w 1933"/>
              <a:gd name="T61" fmla="*/ 635320 h 1858"/>
              <a:gd name="T62" fmla="*/ 860395 w 1933"/>
              <a:gd name="T63" fmla="*/ 635320 h 1858"/>
              <a:gd name="T64" fmla="*/ 874432 w 1933"/>
              <a:gd name="T65" fmla="*/ 663395 h 1858"/>
              <a:gd name="T66" fmla="*/ 888469 w 1933"/>
              <a:gd name="T67" fmla="*/ 705507 h 18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33" h="1858">
                <a:moveTo>
                  <a:pt x="1709" y="1357"/>
                </a:moveTo>
                <a:lnTo>
                  <a:pt x="1709" y="1357"/>
                </a:lnTo>
                <a:cubicBezTo>
                  <a:pt x="1702" y="1438"/>
                  <a:pt x="1601" y="1654"/>
                  <a:pt x="1520" y="1695"/>
                </a:cubicBezTo>
                <a:cubicBezTo>
                  <a:pt x="1439" y="1742"/>
                  <a:pt x="1331" y="1809"/>
                  <a:pt x="1297" y="1830"/>
                </a:cubicBezTo>
                <a:cubicBezTo>
                  <a:pt x="1263" y="1857"/>
                  <a:pt x="1243" y="1836"/>
                  <a:pt x="1216" y="1796"/>
                </a:cubicBezTo>
                <a:cubicBezTo>
                  <a:pt x="1196" y="1755"/>
                  <a:pt x="1142" y="1607"/>
                  <a:pt x="1094" y="1627"/>
                </a:cubicBezTo>
                <a:cubicBezTo>
                  <a:pt x="1054" y="1647"/>
                  <a:pt x="1047" y="1715"/>
                  <a:pt x="973" y="1715"/>
                </a:cubicBezTo>
                <a:cubicBezTo>
                  <a:pt x="899" y="1708"/>
                  <a:pt x="736" y="1742"/>
                  <a:pt x="703" y="1776"/>
                </a:cubicBezTo>
                <a:cubicBezTo>
                  <a:pt x="662" y="1816"/>
                  <a:pt x="588" y="1735"/>
                  <a:pt x="500" y="1681"/>
                </a:cubicBezTo>
                <a:cubicBezTo>
                  <a:pt x="412" y="1634"/>
                  <a:pt x="372" y="1573"/>
                  <a:pt x="311" y="1553"/>
                </a:cubicBezTo>
                <a:cubicBezTo>
                  <a:pt x="257" y="1533"/>
                  <a:pt x="277" y="1512"/>
                  <a:pt x="311" y="1492"/>
                </a:cubicBezTo>
                <a:cubicBezTo>
                  <a:pt x="338" y="1472"/>
                  <a:pt x="311" y="1445"/>
                  <a:pt x="291" y="1411"/>
                </a:cubicBezTo>
                <a:cubicBezTo>
                  <a:pt x="277" y="1384"/>
                  <a:pt x="203" y="1384"/>
                  <a:pt x="156" y="1377"/>
                </a:cubicBezTo>
                <a:cubicBezTo>
                  <a:pt x="102" y="1377"/>
                  <a:pt x="48" y="1256"/>
                  <a:pt x="21" y="1215"/>
                </a:cubicBezTo>
                <a:cubicBezTo>
                  <a:pt x="0" y="1175"/>
                  <a:pt x="61" y="1040"/>
                  <a:pt x="88" y="1019"/>
                </a:cubicBezTo>
                <a:cubicBezTo>
                  <a:pt x="122" y="999"/>
                  <a:pt x="122" y="796"/>
                  <a:pt x="142" y="668"/>
                </a:cubicBezTo>
                <a:cubicBezTo>
                  <a:pt x="169" y="547"/>
                  <a:pt x="223" y="391"/>
                  <a:pt x="223" y="337"/>
                </a:cubicBezTo>
                <a:cubicBezTo>
                  <a:pt x="223" y="283"/>
                  <a:pt x="257" y="256"/>
                  <a:pt x="291" y="277"/>
                </a:cubicBezTo>
                <a:cubicBezTo>
                  <a:pt x="325" y="297"/>
                  <a:pt x="365" y="331"/>
                  <a:pt x="352" y="398"/>
                </a:cubicBezTo>
                <a:cubicBezTo>
                  <a:pt x="331" y="459"/>
                  <a:pt x="385" y="452"/>
                  <a:pt x="412" y="493"/>
                </a:cubicBezTo>
                <a:cubicBezTo>
                  <a:pt x="439" y="533"/>
                  <a:pt x="446" y="412"/>
                  <a:pt x="500" y="391"/>
                </a:cubicBezTo>
                <a:cubicBezTo>
                  <a:pt x="547" y="371"/>
                  <a:pt x="689" y="263"/>
                  <a:pt x="736" y="236"/>
                </a:cubicBezTo>
                <a:cubicBezTo>
                  <a:pt x="777" y="209"/>
                  <a:pt x="797" y="229"/>
                  <a:pt x="845" y="202"/>
                </a:cubicBezTo>
                <a:cubicBezTo>
                  <a:pt x="892" y="175"/>
                  <a:pt x="966" y="20"/>
                  <a:pt x="1020" y="20"/>
                </a:cubicBezTo>
                <a:cubicBezTo>
                  <a:pt x="1074" y="27"/>
                  <a:pt x="1263" y="60"/>
                  <a:pt x="1344" y="40"/>
                </a:cubicBezTo>
                <a:cubicBezTo>
                  <a:pt x="1425" y="27"/>
                  <a:pt x="1459" y="0"/>
                  <a:pt x="1520" y="94"/>
                </a:cubicBezTo>
                <a:cubicBezTo>
                  <a:pt x="1574" y="195"/>
                  <a:pt x="1668" y="310"/>
                  <a:pt x="1729" y="371"/>
                </a:cubicBezTo>
                <a:cubicBezTo>
                  <a:pt x="1797" y="432"/>
                  <a:pt x="1891" y="553"/>
                  <a:pt x="1891" y="641"/>
                </a:cubicBezTo>
                <a:cubicBezTo>
                  <a:pt x="1891" y="729"/>
                  <a:pt x="1925" y="850"/>
                  <a:pt x="1925" y="958"/>
                </a:cubicBezTo>
                <a:cubicBezTo>
                  <a:pt x="1932" y="1067"/>
                  <a:pt x="1891" y="1141"/>
                  <a:pt x="1871" y="1195"/>
                </a:cubicBezTo>
                <a:cubicBezTo>
                  <a:pt x="1851" y="1242"/>
                  <a:pt x="1830" y="1236"/>
                  <a:pt x="1770" y="1222"/>
                </a:cubicBezTo>
                <a:cubicBezTo>
                  <a:pt x="1702" y="1208"/>
                  <a:pt x="1675" y="1181"/>
                  <a:pt x="1655" y="1222"/>
                </a:cubicBezTo>
                <a:cubicBezTo>
                  <a:pt x="1635" y="1263"/>
                  <a:pt x="1628" y="1269"/>
                  <a:pt x="1682" y="1276"/>
                </a:cubicBezTo>
                <a:cubicBezTo>
                  <a:pt x="1736" y="1276"/>
                  <a:pt x="1729" y="1317"/>
                  <a:pt x="1709" y="1357"/>
                </a:cubicBezTo>
              </a:path>
            </a:pathLst>
          </a:custGeom>
          <a:solidFill>
            <a:srgbClr val="E6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3" name="Freeform 1141"/>
          <p:cNvSpPr>
            <a:spLocks noChangeArrowheads="1"/>
          </p:cNvSpPr>
          <p:nvPr/>
        </p:nvSpPr>
        <p:spPr bwMode="auto">
          <a:xfrm>
            <a:off x="9885363" y="4916488"/>
            <a:ext cx="320675" cy="431800"/>
          </a:xfrm>
          <a:custGeom>
            <a:avLst/>
            <a:gdLst>
              <a:gd name="T0" fmla="*/ 639601 w 1230"/>
              <a:gd name="T1" fmla="*/ 671407 h 1662"/>
              <a:gd name="T2" fmla="*/ 639601 w 1230"/>
              <a:gd name="T3" fmla="*/ 671407 h 1662"/>
              <a:gd name="T4" fmla="*/ 347643 w 1230"/>
              <a:gd name="T5" fmla="*/ 681816 h 1662"/>
              <a:gd name="T6" fmla="*/ 161331 w 1230"/>
              <a:gd name="T7" fmla="*/ 618839 h 1662"/>
              <a:gd name="T8" fmla="*/ 80666 w 1230"/>
              <a:gd name="T9" fmla="*/ 576681 h 1662"/>
              <a:gd name="T10" fmla="*/ 193077 w 1230"/>
              <a:gd name="T11" fmla="*/ 390353 h 1662"/>
              <a:gd name="T12" fmla="*/ 309132 w 1230"/>
              <a:gd name="T13" fmla="*/ 260235 h 1662"/>
              <a:gd name="T14" fmla="*/ 372623 w 1230"/>
              <a:gd name="T15" fmla="*/ 172276 h 1662"/>
              <a:gd name="T16" fmla="*/ 298723 w 1230"/>
              <a:gd name="T17" fmla="*/ 196738 h 1662"/>
              <a:gd name="T18" fmla="*/ 260212 w 1230"/>
              <a:gd name="T19" fmla="*/ 179562 h 1662"/>
              <a:gd name="T20" fmla="*/ 260212 w 1230"/>
              <a:gd name="T21" fmla="*/ 277931 h 1662"/>
              <a:gd name="T22" fmla="*/ 252926 w 1230"/>
              <a:gd name="T23" fmla="*/ 116065 h 1662"/>
              <a:gd name="T24" fmla="*/ 218057 w 1230"/>
              <a:gd name="T25" fmla="*/ 130118 h 1662"/>
              <a:gd name="T26" fmla="*/ 175383 w 1230"/>
              <a:gd name="T27" fmla="*/ 175919 h 1662"/>
              <a:gd name="T28" fmla="*/ 130106 w 1230"/>
              <a:gd name="T29" fmla="*/ 218077 h 1662"/>
              <a:gd name="T30" fmla="*/ 161331 w 1230"/>
              <a:gd name="T31" fmla="*/ 112422 h 1662"/>
              <a:gd name="T32" fmla="*/ 168617 w 1230"/>
              <a:gd name="T33" fmla="*/ 94726 h 1662"/>
              <a:gd name="T34" fmla="*/ 161331 w 1230"/>
              <a:gd name="T35" fmla="*/ 102012 h 1662"/>
              <a:gd name="T36" fmla="*/ 105126 w 1230"/>
              <a:gd name="T37" fmla="*/ 140527 h 1662"/>
              <a:gd name="T38" fmla="*/ 98360 w 1230"/>
              <a:gd name="T39" fmla="*/ 168632 h 1662"/>
              <a:gd name="T40" fmla="*/ 80666 w 1230"/>
              <a:gd name="T41" fmla="*/ 158223 h 1662"/>
              <a:gd name="T42" fmla="*/ 45797 w 1230"/>
              <a:gd name="T43" fmla="*/ 179562 h 1662"/>
              <a:gd name="T44" fmla="*/ 52563 w 1230"/>
              <a:gd name="T45" fmla="*/ 182685 h 1662"/>
              <a:gd name="T46" fmla="*/ 87952 w 1230"/>
              <a:gd name="T47" fmla="*/ 267001 h 1662"/>
              <a:gd name="T48" fmla="*/ 168617 w 1230"/>
              <a:gd name="T49" fmla="*/ 358604 h 1662"/>
              <a:gd name="T50" fmla="*/ 38511 w 1230"/>
              <a:gd name="T51" fmla="*/ 622483 h 1662"/>
              <a:gd name="T52" fmla="*/ 168617 w 1230"/>
              <a:gd name="T53" fmla="*/ 667764 h 1662"/>
              <a:gd name="T54" fmla="*/ 249283 w 1230"/>
              <a:gd name="T55" fmla="*/ 671407 h 1662"/>
              <a:gd name="T56" fmla="*/ 312775 w 1230"/>
              <a:gd name="T57" fmla="*/ 695869 h 1662"/>
              <a:gd name="T58" fmla="*/ 319540 w 1230"/>
              <a:gd name="T59" fmla="*/ 787472 h 1662"/>
              <a:gd name="T60" fmla="*/ 309132 w 1230"/>
              <a:gd name="T61" fmla="*/ 864502 h 1662"/>
              <a:gd name="T62" fmla="*/ 330469 w 1230"/>
              <a:gd name="T63" fmla="*/ 843683 h 1662"/>
              <a:gd name="T64" fmla="*/ 340877 w 1230"/>
              <a:gd name="T65" fmla="*/ 819221 h 1662"/>
              <a:gd name="T66" fmla="*/ 421543 w 1230"/>
              <a:gd name="T67" fmla="*/ 755723 h 1662"/>
              <a:gd name="T68" fmla="*/ 639601 w 1230"/>
              <a:gd name="T69" fmla="*/ 671407 h 1662"/>
              <a:gd name="T70" fmla="*/ 228466 w 1230"/>
              <a:gd name="T71" fmla="*/ 73907 h 1662"/>
              <a:gd name="T72" fmla="*/ 228466 w 1230"/>
              <a:gd name="T73" fmla="*/ 73907 h 1662"/>
              <a:gd name="T74" fmla="*/ 291437 w 1230"/>
              <a:gd name="T75" fmla="*/ 0 h 1662"/>
              <a:gd name="T76" fmla="*/ 252926 w 1230"/>
              <a:gd name="T77" fmla="*/ 70264 h 1662"/>
              <a:gd name="T78" fmla="*/ 228466 w 1230"/>
              <a:gd name="T79" fmla="*/ 73907 h 16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0" h="1662">
                <a:moveTo>
                  <a:pt x="1229" y="1290"/>
                </a:moveTo>
                <a:lnTo>
                  <a:pt x="1229" y="1290"/>
                </a:lnTo>
                <a:cubicBezTo>
                  <a:pt x="1195" y="1317"/>
                  <a:pt x="830" y="1391"/>
                  <a:pt x="668" y="1310"/>
                </a:cubicBezTo>
                <a:cubicBezTo>
                  <a:pt x="506" y="1229"/>
                  <a:pt x="398" y="1202"/>
                  <a:pt x="310" y="1189"/>
                </a:cubicBezTo>
                <a:cubicBezTo>
                  <a:pt x="229" y="1175"/>
                  <a:pt x="142" y="1175"/>
                  <a:pt x="155" y="1108"/>
                </a:cubicBezTo>
                <a:cubicBezTo>
                  <a:pt x="169" y="1040"/>
                  <a:pt x="331" y="831"/>
                  <a:pt x="371" y="750"/>
                </a:cubicBezTo>
                <a:cubicBezTo>
                  <a:pt x="412" y="662"/>
                  <a:pt x="493" y="594"/>
                  <a:pt x="594" y="500"/>
                </a:cubicBezTo>
                <a:cubicBezTo>
                  <a:pt x="695" y="405"/>
                  <a:pt x="783" y="264"/>
                  <a:pt x="716" y="331"/>
                </a:cubicBezTo>
                <a:cubicBezTo>
                  <a:pt x="648" y="399"/>
                  <a:pt x="594" y="480"/>
                  <a:pt x="574" y="378"/>
                </a:cubicBezTo>
                <a:cubicBezTo>
                  <a:pt x="560" y="284"/>
                  <a:pt x="473" y="270"/>
                  <a:pt x="500" y="345"/>
                </a:cubicBezTo>
                <a:cubicBezTo>
                  <a:pt x="533" y="419"/>
                  <a:pt x="540" y="608"/>
                  <a:pt x="500" y="534"/>
                </a:cubicBezTo>
                <a:cubicBezTo>
                  <a:pt x="459" y="459"/>
                  <a:pt x="446" y="297"/>
                  <a:pt x="486" y="223"/>
                </a:cubicBezTo>
                <a:cubicBezTo>
                  <a:pt x="527" y="149"/>
                  <a:pt x="452" y="189"/>
                  <a:pt x="419" y="250"/>
                </a:cubicBezTo>
                <a:cubicBezTo>
                  <a:pt x="392" y="311"/>
                  <a:pt x="385" y="385"/>
                  <a:pt x="337" y="338"/>
                </a:cubicBezTo>
                <a:cubicBezTo>
                  <a:pt x="297" y="291"/>
                  <a:pt x="243" y="500"/>
                  <a:pt x="250" y="419"/>
                </a:cubicBezTo>
                <a:cubicBezTo>
                  <a:pt x="256" y="338"/>
                  <a:pt x="263" y="270"/>
                  <a:pt x="310" y="216"/>
                </a:cubicBezTo>
                <a:cubicBezTo>
                  <a:pt x="317" y="210"/>
                  <a:pt x="324" y="196"/>
                  <a:pt x="324" y="182"/>
                </a:cubicBezTo>
                <a:cubicBezTo>
                  <a:pt x="317" y="189"/>
                  <a:pt x="317" y="189"/>
                  <a:pt x="310" y="196"/>
                </a:cubicBezTo>
                <a:cubicBezTo>
                  <a:pt x="283" y="210"/>
                  <a:pt x="243" y="237"/>
                  <a:pt x="202" y="270"/>
                </a:cubicBezTo>
                <a:cubicBezTo>
                  <a:pt x="202" y="284"/>
                  <a:pt x="196" y="304"/>
                  <a:pt x="189" y="324"/>
                </a:cubicBezTo>
                <a:cubicBezTo>
                  <a:pt x="182" y="365"/>
                  <a:pt x="175" y="331"/>
                  <a:pt x="155" y="304"/>
                </a:cubicBezTo>
                <a:cubicBezTo>
                  <a:pt x="128" y="318"/>
                  <a:pt x="108" y="331"/>
                  <a:pt x="88" y="345"/>
                </a:cubicBezTo>
                <a:cubicBezTo>
                  <a:pt x="94" y="345"/>
                  <a:pt x="101" y="351"/>
                  <a:pt x="101" y="351"/>
                </a:cubicBezTo>
                <a:cubicBezTo>
                  <a:pt x="162" y="385"/>
                  <a:pt x="94" y="392"/>
                  <a:pt x="169" y="513"/>
                </a:cubicBezTo>
                <a:cubicBezTo>
                  <a:pt x="243" y="642"/>
                  <a:pt x="385" y="594"/>
                  <a:pt x="324" y="689"/>
                </a:cubicBezTo>
                <a:cubicBezTo>
                  <a:pt x="256" y="777"/>
                  <a:pt x="0" y="1081"/>
                  <a:pt x="74" y="1196"/>
                </a:cubicBezTo>
                <a:cubicBezTo>
                  <a:pt x="148" y="1304"/>
                  <a:pt x="223" y="1344"/>
                  <a:pt x="324" y="1283"/>
                </a:cubicBezTo>
                <a:cubicBezTo>
                  <a:pt x="419" y="1223"/>
                  <a:pt x="425" y="1229"/>
                  <a:pt x="479" y="1290"/>
                </a:cubicBezTo>
                <a:cubicBezTo>
                  <a:pt x="533" y="1351"/>
                  <a:pt x="560" y="1331"/>
                  <a:pt x="601" y="1337"/>
                </a:cubicBezTo>
                <a:cubicBezTo>
                  <a:pt x="641" y="1344"/>
                  <a:pt x="621" y="1445"/>
                  <a:pt x="614" y="1513"/>
                </a:cubicBezTo>
                <a:cubicBezTo>
                  <a:pt x="608" y="1567"/>
                  <a:pt x="608" y="1614"/>
                  <a:pt x="594" y="1661"/>
                </a:cubicBezTo>
                <a:cubicBezTo>
                  <a:pt x="614" y="1655"/>
                  <a:pt x="621" y="1634"/>
                  <a:pt x="635" y="1621"/>
                </a:cubicBezTo>
                <a:cubicBezTo>
                  <a:pt x="641" y="1607"/>
                  <a:pt x="655" y="1587"/>
                  <a:pt x="655" y="1574"/>
                </a:cubicBezTo>
                <a:cubicBezTo>
                  <a:pt x="682" y="1506"/>
                  <a:pt x="729" y="1432"/>
                  <a:pt x="810" y="1452"/>
                </a:cubicBezTo>
                <a:cubicBezTo>
                  <a:pt x="884" y="1479"/>
                  <a:pt x="1128" y="1445"/>
                  <a:pt x="1229" y="1290"/>
                </a:cubicBezTo>
                <a:close/>
                <a:moveTo>
                  <a:pt x="439" y="142"/>
                </a:moveTo>
                <a:lnTo>
                  <a:pt x="439" y="142"/>
                </a:lnTo>
                <a:cubicBezTo>
                  <a:pt x="473" y="108"/>
                  <a:pt x="520" y="34"/>
                  <a:pt x="560" y="0"/>
                </a:cubicBezTo>
                <a:cubicBezTo>
                  <a:pt x="574" y="61"/>
                  <a:pt x="533" y="101"/>
                  <a:pt x="486" y="135"/>
                </a:cubicBezTo>
                <a:cubicBezTo>
                  <a:pt x="466" y="142"/>
                  <a:pt x="452" y="149"/>
                  <a:pt x="439" y="142"/>
                </a:cubicBezTo>
                <a:close/>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4" name="Freeform 1142"/>
          <p:cNvSpPr>
            <a:spLocks noChangeArrowheads="1"/>
          </p:cNvSpPr>
          <p:nvPr/>
        </p:nvSpPr>
        <p:spPr bwMode="auto">
          <a:xfrm>
            <a:off x="9845675" y="5269707"/>
            <a:ext cx="80963" cy="31750"/>
          </a:xfrm>
          <a:custGeom>
            <a:avLst/>
            <a:gdLst>
              <a:gd name="T0" fmla="*/ 0 w 311"/>
              <a:gd name="T1" fmla="*/ 0 h 122"/>
              <a:gd name="T2" fmla="*/ 0 w 311"/>
              <a:gd name="T3" fmla="*/ 0 h 122"/>
              <a:gd name="T4" fmla="*/ 134090 w 311"/>
              <a:gd name="T5" fmla="*/ 21064 h 122"/>
              <a:gd name="T6" fmla="*/ 116281 w 311"/>
              <a:gd name="T7" fmla="*/ 45814 h 122"/>
              <a:gd name="T8" fmla="*/ 6809 w 311"/>
              <a:gd name="T9" fmla="*/ 56873 h 122"/>
              <a:gd name="T10" fmla="*/ 20952 w 311"/>
              <a:gd name="T11" fmla="*/ 49500 h 122"/>
              <a:gd name="T12" fmla="*/ 10476 w 311"/>
              <a:gd name="T13" fmla="*/ 6846 h 122"/>
              <a:gd name="T14" fmla="*/ 0 w 311"/>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1" h="122">
                <a:moveTo>
                  <a:pt x="0" y="0"/>
                </a:moveTo>
                <a:lnTo>
                  <a:pt x="0" y="0"/>
                </a:lnTo>
                <a:cubicBezTo>
                  <a:pt x="81" y="6"/>
                  <a:pt x="202" y="20"/>
                  <a:pt x="256" y="40"/>
                </a:cubicBezTo>
                <a:cubicBezTo>
                  <a:pt x="310" y="74"/>
                  <a:pt x="290" y="67"/>
                  <a:pt x="222" y="87"/>
                </a:cubicBezTo>
                <a:cubicBezTo>
                  <a:pt x="168" y="108"/>
                  <a:pt x="87" y="121"/>
                  <a:pt x="13" y="108"/>
                </a:cubicBezTo>
                <a:cubicBezTo>
                  <a:pt x="20" y="101"/>
                  <a:pt x="27" y="101"/>
                  <a:pt x="40" y="94"/>
                </a:cubicBezTo>
                <a:cubicBezTo>
                  <a:pt x="67" y="74"/>
                  <a:pt x="40" y="47"/>
                  <a:pt x="20" y="13"/>
                </a:cubicBezTo>
                <a:cubicBezTo>
                  <a:pt x="20" y="6"/>
                  <a:pt x="13" y="0"/>
                  <a:pt x="0" y="0"/>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5" name="Freeform 1143"/>
          <p:cNvSpPr>
            <a:spLocks noChangeArrowheads="1"/>
          </p:cNvSpPr>
          <p:nvPr/>
        </p:nvSpPr>
        <p:spPr bwMode="auto">
          <a:xfrm>
            <a:off x="9889332" y="5019675"/>
            <a:ext cx="24606" cy="65882"/>
          </a:xfrm>
          <a:custGeom>
            <a:avLst/>
            <a:gdLst>
              <a:gd name="T0" fmla="*/ 11042 w 96"/>
              <a:gd name="T1" fmla="*/ 0 h 257"/>
              <a:gd name="T2" fmla="*/ 11042 w 96"/>
              <a:gd name="T3" fmla="*/ 0 h 257"/>
              <a:gd name="T4" fmla="*/ 42589 w 96"/>
              <a:gd name="T5" fmla="*/ 94243 h 257"/>
              <a:gd name="T6" fmla="*/ 25238 w 96"/>
              <a:gd name="T7" fmla="*/ 90619 h 257"/>
              <a:gd name="T8" fmla="*/ 0 w 96"/>
              <a:gd name="T9" fmla="*/ 20713 h 257"/>
              <a:gd name="T10" fmla="*/ 11042 w 96"/>
              <a:gd name="T11" fmla="*/ 0 h 2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57">
                <a:moveTo>
                  <a:pt x="21" y="0"/>
                </a:moveTo>
                <a:lnTo>
                  <a:pt x="21" y="0"/>
                </a:lnTo>
                <a:cubicBezTo>
                  <a:pt x="61" y="54"/>
                  <a:pt x="95" y="135"/>
                  <a:pt x="81" y="182"/>
                </a:cubicBezTo>
                <a:cubicBezTo>
                  <a:pt x="61" y="236"/>
                  <a:pt x="75" y="256"/>
                  <a:pt x="48" y="175"/>
                </a:cubicBezTo>
                <a:cubicBezTo>
                  <a:pt x="34" y="121"/>
                  <a:pt x="14" y="74"/>
                  <a:pt x="0" y="40"/>
                </a:cubicBezTo>
                <a:cubicBezTo>
                  <a:pt x="0" y="33"/>
                  <a:pt x="7" y="13"/>
                  <a:pt x="21" y="0"/>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6" name="Freeform 1144"/>
          <p:cNvSpPr>
            <a:spLocks noChangeArrowheads="1"/>
          </p:cNvSpPr>
          <p:nvPr/>
        </p:nvSpPr>
        <p:spPr bwMode="auto">
          <a:xfrm>
            <a:off x="10094119" y="4918075"/>
            <a:ext cx="123031" cy="318294"/>
          </a:xfrm>
          <a:custGeom>
            <a:avLst/>
            <a:gdLst>
              <a:gd name="T0" fmla="*/ 224260 w 474"/>
              <a:gd name="T1" fmla="*/ 603354 h 1223"/>
              <a:gd name="T2" fmla="*/ 224260 w 474"/>
              <a:gd name="T3" fmla="*/ 603354 h 1223"/>
              <a:gd name="T4" fmla="*/ 224260 w 474"/>
              <a:gd name="T5" fmla="*/ 575291 h 1223"/>
              <a:gd name="T6" fmla="*/ 206651 w 474"/>
              <a:gd name="T7" fmla="*/ 522802 h 1223"/>
              <a:gd name="T8" fmla="*/ 105138 w 474"/>
              <a:gd name="T9" fmla="*/ 350787 h 1223"/>
              <a:gd name="T10" fmla="*/ 119122 w 474"/>
              <a:gd name="T11" fmla="*/ 136677 h 1223"/>
              <a:gd name="T12" fmla="*/ 69919 w 474"/>
              <a:gd name="T13" fmla="*/ 28063 h 1223"/>
              <a:gd name="T14" fmla="*/ 41952 w 474"/>
              <a:gd name="T15" fmla="*/ 62882 h 1223"/>
              <a:gd name="T16" fmla="*/ 69919 w 474"/>
              <a:gd name="T17" fmla="*/ 172016 h 1223"/>
              <a:gd name="T18" fmla="*/ 55936 w 474"/>
              <a:gd name="T19" fmla="*/ 273874 h 1223"/>
              <a:gd name="T20" fmla="*/ 38844 w 474"/>
              <a:gd name="T21" fmla="*/ 347149 h 1223"/>
              <a:gd name="T22" fmla="*/ 45577 w 474"/>
              <a:gd name="T23" fmla="*/ 414188 h 1223"/>
              <a:gd name="T24" fmla="*/ 83903 w 474"/>
              <a:gd name="T25" fmla="*/ 505133 h 1223"/>
              <a:gd name="T26" fmla="*/ 213384 w 474"/>
              <a:gd name="T27" fmla="*/ 635054 h 1223"/>
              <a:gd name="T28" fmla="*/ 217009 w 474"/>
              <a:gd name="T29" fmla="*/ 635054 h 1223"/>
              <a:gd name="T30" fmla="*/ 220635 w 474"/>
              <a:gd name="T31" fmla="*/ 610629 h 1223"/>
              <a:gd name="T32" fmla="*/ 224260 w 474"/>
              <a:gd name="T33" fmla="*/ 603354 h 1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4" h="1223">
                <a:moveTo>
                  <a:pt x="433" y="1161"/>
                </a:moveTo>
                <a:lnTo>
                  <a:pt x="433" y="1161"/>
                </a:lnTo>
                <a:cubicBezTo>
                  <a:pt x="406" y="1141"/>
                  <a:pt x="412" y="1121"/>
                  <a:pt x="433" y="1107"/>
                </a:cubicBezTo>
                <a:cubicBezTo>
                  <a:pt x="466" y="1087"/>
                  <a:pt x="473" y="1020"/>
                  <a:pt x="399" y="1006"/>
                </a:cubicBezTo>
                <a:cubicBezTo>
                  <a:pt x="318" y="993"/>
                  <a:pt x="169" y="783"/>
                  <a:pt x="203" y="675"/>
                </a:cubicBezTo>
                <a:cubicBezTo>
                  <a:pt x="237" y="567"/>
                  <a:pt x="264" y="331"/>
                  <a:pt x="230" y="263"/>
                </a:cubicBezTo>
                <a:cubicBezTo>
                  <a:pt x="189" y="189"/>
                  <a:pt x="115" y="115"/>
                  <a:pt x="135" y="54"/>
                </a:cubicBezTo>
                <a:cubicBezTo>
                  <a:pt x="149" y="0"/>
                  <a:pt x="102" y="7"/>
                  <a:pt x="81" y="121"/>
                </a:cubicBezTo>
                <a:cubicBezTo>
                  <a:pt x="68" y="236"/>
                  <a:pt x="54" y="290"/>
                  <a:pt x="135" y="331"/>
                </a:cubicBezTo>
                <a:cubicBezTo>
                  <a:pt x="210" y="378"/>
                  <a:pt x="223" y="500"/>
                  <a:pt x="108" y="527"/>
                </a:cubicBezTo>
                <a:cubicBezTo>
                  <a:pt x="0" y="547"/>
                  <a:pt x="7" y="702"/>
                  <a:pt x="75" y="668"/>
                </a:cubicBezTo>
                <a:cubicBezTo>
                  <a:pt x="135" y="635"/>
                  <a:pt x="95" y="709"/>
                  <a:pt x="88" y="797"/>
                </a:cubicBezTo>
                <a:cubicBezTo>
                  <a:pt x="75" y="884"/>
                  <a:pt x="102" y="871"/>
                  <a:pt x="162" y="972"/>
                </a:cubicBezTo>
                <a:cubicBezTo>
                  <a:pt x="223" y="1074"/>
                  <a:pt x="318" y="1216"/>
                  <a:pt x="412" y="1222"/>
                </a:cubicBezTo>
                <a:cubicBezTo>
                  <a:pt x="419" y="1222"/>
                  <a:pt x="419" y="1222"/>
                  <a:pt x="419" y="1222"/>
                </a:cubicBezTo>
                <a:cubicBezTo>
                  <a:pt x="406" y="1216"/>
                  <a:pt x="412" y="1202"/>
                  <a:pt x="426" y="1175"/>
                </a:cubicBezTo>
                <a:cubicBezTo>
                  <a:pt x="426" y="1175"/>
                  <a:pt x="433" y="1168"/>
                  <a:pt x="433" y="1161"/>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7" name="Freeform 1145"/>
          <p:cNvSpPr>
            <a:spLocks noChangeArrowheads="1"/>
          </p:cNvSpPr>
          <p:nvPr/>
        </p:nvSpPr>
        <p:spPr bwMode="auto">
          <a:xfrm>
            <a:off x="10170319" y="5067300"/>
            <a:ext cx="100806" cy="40482"/>
          </a:xfrm>
          <a:custGeom>
            <a:avLst/>
            <a:gdLst>
              <a:gd name="T0" fmla="*/ 201378 w 386"/>
              <a:gd name="T1" fmla="*/ 65894 h 156"/>
              <a:gd name="T2" fmla="*/ 201378 w 386"/>
              <a:gd name="T3" fmla="*/ 65894 h 156"/>
              <a:gd name="T4" fmla="*/ 116642 w 386"/>
              <a:gd name="T5" fmla="*/ 62290 h 156"/>
              <a:gd name="T6" fmla="*/ 35045 w 386"/>
              <a:gd name="T7" fmla="*/ 55598 h 156"/>
              <a:gd name="T8" fmla="*/ 194055 w 386"/>
              <a:gd name="T9" fmla="*/ 0 h 156"/>
              <a:gd name="T10" fmla="*/ 194055 w 386"/>
              <a:gd name="T11" fmla="*/ 10296 h 156"/>
              <a:gd name="T12" fmla="*/ 201378 w 386"/>
              <a:gd name="T13" fmla="*/ 65894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6" h="156">
                <a:moveTo>
                  <a:pt x="385" y="128"/>
                </a:moveTo>
                <a:lnTo>
                  <a:pt x="385" y="128"/>
                </a:lnTo>
                <a:cubicBezTo>
                  <a:pt x="337" y="142"/>
                  <a:pt x="297" y="128"/>
                  <a:pt x="223" y="121"/>
                </a:cubicBezTo>
                <a:cubicBezTo>
                  <a:pt x="128" y="108"/>
                  <a:pt x="0" y="155"/>
                  <a:pt x="67" y="108"/>
                </a:cubicBezTo>
                <a:cubicBezTo>
                  <a:pt x="115" y="81"/>
                  <a:pt x="263" y="40"/>
                  <a:pt x="371" y="0"/>
                </a:cubicBezTo>
                <a:cubicBezTo>
                  <a:pt x="371" y="7"/>
                  <a:pt x="371" y="13"/>
                  <a:pt x="371" y="20"/>
                </a:cubicBezTo>
                <a:cubicBezTo>
                  <a:pt x="371" y="54"/>
                  <a:pt x="378" y="88"/>
                  <a:pt x="385" y="128"/>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8" name="Freeform 1146"/>
          <p:cNvSpPr>
            <a:spLocks noChangeArrowheads="1"/>
          </p:cNvSpPr>
          <p:nvPr/>
        </p:nvSpPr>
        <p:spPr bwMode="auto">
          <a:xfrm>
            <a:off x="9782175" y="5157788"/>
            <a:ext cx="86519" cy="79375"/>
          </a:xfrm>
          <a:custGeom>
            <a:avLst/>
            <a:gdLst>
              <a:gd name="T0" fmla="*/ 42109 w 331"/>
              <a:gd name="T1" fmla="*/ 0 h 305"/>
              <a:gd name="T2" fmla="*/ 42109 w 331"/>
              <a:gd name="T3" fmla="*/ 0 h 305"/>
              <a:gd name="T4" fmla="*/ 115410 w 331"/>
              <a:gd name="T5" fmla="*/ 108487 h 305"/>
              <a:gd name="T6" fmla="*/ 122689 w 331"/>
              <a:gd name="T7" fmla="*/ 154166 h 305"/>
              <a:gd name="T8" fmla="*/ 0 w 331"/>
              <a:gd name="T9" fmla="*/ 80457 h 305"/>
              <a:gd name="T10" fmla="*/ 31192 w 331"/>
              <a:gd name="T11" fmla="*/ 24397 h 305"/>
              <a:gd name="T12" fmla="*/ 42109 w 331"/>
              <a:gd name="T13" fmla="*/ 0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1" h="305">
                <a:moveTo>
                  <a:pt x="81" y="0"/>
                </a:moveTo>
                <a:lnTo>
                  <a:pt x="81" y="0"/>
                </a:lnTo>
                <a:cubicBezTo>
                  <a:pt x="128" y="81"/>
                  <a:pt x="175" y="182"/>
                  <a:pt x="222" y="209"/>
                </a:cubicBezTo>
                <a:cubicBezTo>
                  <a:pt x="270" y="243"/>
                  <a:pt x="330" y="304"/>
                  <a:pt x="236" y="297"/>
                </a:cubicBezTo>
                <a:cubicBezTo>
                  <a:pt x="175" y="297"/>
                  <a:pt x="87" y="209"/>
                  <a:pt x="0" y="155"/>
                </a:cubicBezTo>
                <a:cubicBezTo>
                  <a:pt x="20" y="108"/>
                  <a:pt x="47" y="61"/>
                  <a:pt x="60" y="47"/>
                </a:cubicBezTo>
                <a:cubicBezTo>
                  <a:pt x="67" y="41"/>
                  <a:pt x="74" y="27"/>
                  <a:pt x="81" y="0"/>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59" name="Freeform 1147"/>
          <p:cNvSpPr>
            <a:spLocks noChangeArrowheads="1"/>
          </p:cNvSpPr>
          <p:nvPr/>
        </p:nvSpPr>
        <p:spPr bwMode="auto">
          <a:xfrm>
            <a:off x="10142538" y="4914107"/>
            <a:ext cx="112713" cy="168275"/>
          </a:xfrm>
          <a:custGeom>
            <a:avLst/>
            <a:gdLst>
              <a:gd name="T0" fmla="*/ 34791 w 433"/>
              <a:gd name="T1" fmla="*/ 35286 h 650"/>
              <a:gd name="T2" fmla="*/ 34791 w 433"/>
              <a:gd name="T3" fmla="*/ 35286 h 650"/>
              <a:gd name="T4" fmla="*/ 168244 w 433"/>
              <a:gd name="T5" fmla="*/ 210677 h 650"/>
              <a:gd name="T6" fmla="*/ 136569 w 433"/>
              <a:gd name="T7" fmla="*/ 305118 h 650"/>
              <a:gd name="T8" fmla="*/ 56081 w 433"/>
              <a:gd name="T9" fmla="*/ 217422 h 650"/>
              <a:gd name="T10" fmla="*/ 34791 w 433"/>
              <a:gd name="T11" fmla="*/ 35286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 h="650">
                <a:moveTo>
                  <a:pt x="67" y="68"/>
                </a:moveTo>
                <a:lnTo>
                  <a:pt x="67" y="68"/>
                </a:lnTo>
                <a:cubicBezTo>
                  <a:pt x="101" y="122"/>
                  <a:pt x="270" y="338"/>
                  <a:pt x="324" y="406"/>
                </a:cubicBezTo>
                <a:cubicBezTo>
                  <a:pt x="378" y="473"/>
                  <a:pt x="432" y="520"/>
                  <a:pt x="263" y="588"/>
                </a:cubicBezTo>
                <a:cubicBezTo>
                  <a:pt x="87" y="649"/>
                  <a:pt x="108" y="534"/>
                  <a:pt x="108" y="419"/>
                </a:cubicBezTo>
                <a:cubicBezTo>
                  <a:pt x="114" y="304"/>
                  <a:pt x="0" y="0"/>
                  <a:pt x="67" y="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0" name="Freeform 1148"/>
          <p:cNvSpPr>
            <a:spLocks noChangeArrowheads="1"/>
          </p:cNvSpPr>
          <p:nvPr/>
        </p:nvSpPr>
        <p:spPr bwMode="auto">
          <a:xfrm>
            <a:off x="10015538" y="4895057"/>
            <a:ext cx="101600" cy="107950"/>
          </a:xfrm>
          <a:custGeom>
            <a:avLst/>
            <a:gdLst>
              <a:gd name="T0" fmla="*/ 185964 w 392"/>
              <a:gd name="T1" fmla="*/ 91912 h 413"/>
              <a:gd name="T2" fmla="*/ 185964 w 392"/>
              <a:gd name="T3" fmla="*/ 91912 h 413"/>
              <a:gd name="T4" fmla="*/ 63030 w 392"/>
              <a:gd name="T5" fmla="*/ 197403 h 413"/>
              <a:gd name="T6" fmla="*/ 3125 w 392"/>
              <a:gd name="T7" fmla="*/ 172858 h 413"/>
              <a:gd name="T8" fmla="*/ 31254 w 392"/>
              <a:gd name="T9" fmla="*/ 102357 h 413"/>
              <a:gd name="T10" fmla="*/ 185964 w 392"/>
              <a:gd name="T11" fmla="*/ 91912 h 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 h="413">
                <a:moveTo>
                  <a:pt x="357" y="176"/>
                </a:moveTo>
                <a:lnTo>
                  <a:pt x="357" y="176"/>
                </a:lnTo>
                <a:cubicBezTo>
                  <a:pt x="303" y="277"/>
                  <a:pt x="155" y="412"/>
                  <a:pt x="121" y="378"/>
                </a:cubicBezTo>
                <a:cubicBezTo>
                  <a:pt x="81" y="345"/>
                  <a:pt x="0" y="385"/>
                  <a:pt x="6" y="331"/>
                </a:cubicBezTo>
                <a:cubicBezTo>
                  <a:pt x="13" y="277"/>
                  <a:pt x="40" y="230"/>
                  <a:pt x="60" y="196"/>
                </a:cubicBezTo>
                <a:cubicBezTo>
                  <a:pt x="81" y="162"/>
                  <a:pt x="391" y="0"/>
                  <a:pt x="357" y="17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1" name="Freeform 1149"/>
          <p:cNvSpPr>
            <a:spLocks noChangeArrowheads="1"/>
          </p:cNvSpPr>
          <p:nvPr/>
        </p:nvSpPr>
        <p:spPr bwMode="auto">
          <a:xfrm>
            <a:off x="10160000" y="5107782"/>
            <a:ext cx="119063" cy="107950"/>
          </a:xfrm>
          <a:custGeom>
            <a:avLst/>
            <a:gdLst>
              <a:gd name="T0" fmla="*/ 192963 w 460"/>
              <a:gd name="T1" fmla="*/ 197403 h 413"/>
              <a:gd name="T2" fmla="*/ 192963 w 460"/>
              <a:gd name="T3" fmla="*/ 197403 h 413"/>
              <a:gd name="T4" fmla="*/ 185701 w 460"/>
              <a:gd name="T5" fmla="*/ 14100 h 413"/>
              <a:gd name="T6" fmla="*/ 56021 w 460"/>
              <a:gd name="T7" fmla="*/ 3656 h 413"/>
              <a:gd name="T8" fmla="*/ 56021 w 460"/>
              <a:gd name="T9" fmla="*/ 84601 h 413"/>
              <a:gd name="T10" fmla="*/ 126048 w 460"/>
              <a:gd name="T11" fmla="*/ 183303 h 413"/>
              <a:gd name="T12" fmla="*/ 192963 w 460"/>
              <a:gd name="T13" fmla="*/ 197403 h 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0" h="413">
                <a:moveTo>
                  <a:pt x="372" y="378"/>
                </a:moveTo>
                <a:lnTo>
                  <a:pt x="372" y="378"/>
                </a:lnTo>
                <a:cubicBezTo>
                  <a:pt x="412" y="270"/>
                  <a:pt x="459" y="14"/>
                  <a:pt x="358" y="27"/>
                </a:cubicBezTo>
                <a:cubicBezTo>
                  <a:pt x="264" y="41"/>
                  <a:pt x="169" y="0"/>
                  <a:pt x="108" y="7"/>
                </a:cubicBezTo>
                <a:cubicBezTo>
                  <a:pt x="47" y="20"/>
                  <a:pt x="0" y="54"/>
                  <a:pt x="108" y="162"/>
                </a:cubicBezTo>
                <a:cubicBezTo>
                  <a:pt x="210" y="270"/>
                  <a:pt x="243" y="291"/>
                  <a:pt x="243" y="351"/>
                </a:cubicBezTo>
                <a:cubicBezTo>
                  <a:pt x="243" y="412"/>
                  <a:pt x="270" y="412"/>
                  <a:pt x="372" y="37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2" name="Freeform 1150"/>
          <p:cNvSpPr>
            <a:spLocks noChangeArrowheads="1"/>
          </p:cNvSpPr>
          <p:nvPr/>
        </p:nvSpPr>
        <p:spPr bwMode="auto">
          <a:xfrm>
            <a:off x="9946482" y="5056188"/>
            <a:ext cx="203994" cy="191294"/>
          </a:xfrm>
          <a:custGeom>
            <a:avLst/>
            <a:gdLst>
              <a:gd name="T0" fmla="*/ 348488 w 784"/>
              <a:gd name="T1" fmla="*/ 305298 h 738"/>
              <a:gd name="T2" fmla="*/ 348488 w 784"/>
              <a:gd name="T3" fmla="*/ 305298 h 738"/>
              <a:gd name="T4" fmla="*/ 253161 w 784"/>
              <a:gd name="T5" fmla="*/ 101766 h 738"/>
              <a:gd name="T6" fmla="*/ 144292 w 784"/>
              <a:gd name="T7" fmla="*/ 115785 h 738"/>
              <a:gd name="T8" fmla="*/ 123455 w 784"/>
              <a:gd name="T9" fmla="*/ 287645 h 738"/>
              <a:gd name="T10" fmla="*/ 348488 w 784"/>
              <a:gd name="T11" fmla="*/ 305298 h 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4" h="738">
                <a:moveTo>
                  <a:pt x="669" y="588"/>
                </a:moveTo>
                <a:lnTo>
                  <a:pt x="669" y="588"/>
                </a:lnTo>
                <a:cubicBezTo>
                  <a:pt x="581" y="534"/>
                  <a:pt x="466" y="351"/>
                  <a:pt x="486" y="196"/>
                </a:cubicBezTo>
                <a:cubicBezTo>
                  <a:pt x="507" y="48"/>
                  <a:pt x="459" y="0"/>
                  <a:pt x="277" y="223"/>
                </a:cubicBezTo>
                <a:cubicBezTo>
                  <a:pt x="88" y="453"/>
                  <a:pt x="0" y="487"/>
                  <a:pt x="237" y="554"/>
                </a:cubicBezTo>
                <a:cubicBezTo>
                  <a:pt x="473" y="615"/>
                  <a:pt x="783" y="737"/>
                  <a:pt x="669" y="58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3" name="Freeform 1151"/>
          <p:cNvSpPr>
            <a:spLocks noChangeArrowheads="1"/>
          </p:cNvSpPr>
          <p:nvPr/>
        </p:nvSpPr>
        <p:spPr bwMode="auto">
          <a:xfrm>
            <a:off x="10071100" y="5282407"/>
            <a:ext cx="126207" cy="88106"/>
          </a:xfrm>
          <a:custGeom>
            <a:avLst/>
            <a:gdLst>
              <a:gd name="T0" fmla="*/ 122302 w 487"/>
              <a:gd name="T1" fmla="*/ 151585 h 338"/>
              <a:gd name="T2" fmla="*/ 122302 w 487"/>
              <a:gd name="T3" fmla="*/ 151585 h 338"/>
              <a:gd name="T4" fmla="*/ 192263 w 487"/>
              <a:gd name="T5" fmla="*/ 24567 h 338"/>
              <a:gd name="T6" fmla="*/ 41977 w 487"/>
              <a:gd name="T7" fmla="*/ 66907 h 338"/>
              <a:gd name="T8" fmla="*/ 122302 w 487"/>
              <a:gd name="T9" fmla="*/ 151585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38">
                <a:moveTo>
                  <a:pt x="236" y="290"/>
                </a:moveTo>
                <a:lnTo>
                  <a:pt x="236" y="290"/>
                </a:lnTo>
                <a:cubicBezTo>
                  <a:pt x="303" y="236"/>
                  <a:pt x="486" y="0"/>
                  <a:pt x="371" y="47"/>
                </a:cubicBezTo>
                <a:cubicBezTo>
                  <a:pt x="256" y="94"/>
                  <a:pt x="155" y="121"/>
                  <a:pt x="81" y="128"/>
                </a:cubicBezTo>
                <a:cubicBezTo>
                  <a:pt x="0" y="142"/>
                  <a:pt x="108" y="337"/>
                  <a:pt x="236" y="29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4" name="Freeform 1152"/>
          <p:cNvSpPr>
            <a:spLocks noChangeArrowheads="1"/>
          </p:cNvSpPr>
          <p:nvPr/>
        </p:nvSpPr>
        <p:spPr bwMode="auto">
          <a:xfrm>
            <a:off x="9902032" y="5259388"/>
            <a:ext cx="126206" cy="88107"/>
          </a:xfrm>
          <a:custGeom>
            <a:avLst/>
            <a:gdLst>
              <a:gd name="T0" fmla="*/ 251860 w 487"/>
              <a:gd name="T1" fmla="*/ 140715 h 339"/>
              <a:gd name="T2" fmla="*/ 251860 w 487"/>
              <a:gd name="T3" fmla="*/ 140715 h 339"/>
              <a:gd name="T4" fmla="*/ 195891 w 487"/>
              <a:gd name="T5" fmla="*/ 38566 h 339"/>
              <a:gd name="T6" fmla="*/ 80326 w 487"/>
              <a:gd name="T7" fmla="*/ 74005 h 339"/>
              <a:gd name="T8" fmla="*/ 38349 w 487"/>
              <a:gd name="T9" fmla="*/ 144363 h 339"/>
              <a:gd name="T10" fmla="*/ 251860 w 487"/>
              <a:gd name="T11" fmla="*/ 140715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7" h="339">
                <a:moveTo>
                  <a:pt x="486" y="270"/>
                </a:moveTo>
                <a:lnTo>
                  <a:pt x="486" y="270"/>
                </a:lnTo>
                <a:cubicBezTo>
                  <a:pt x="486" y="196"/>
                  <a:pt x="405" y="149"/>
                  <a:pt x="378" y="74"/>
                </a:cubicBezTo>
                <a:cubicBezTo>
                  <a:pt x="358" y="0"/>
                  <a:pt x="263" y="122"/>
                  <a:pt x="155" y="142"/>
                </a:cubicBezTo>
                <a:cubicBezTo>
                  <a:pt x="47" y="162"/>
                  <a:pt x="0" y="216"/>
                  <a:pt x="74" y="277"/>
                </a:cubicBezTo>
                <a:cubicBezTo>
                  <a:pt x="148" y="331"/>
                  <a:pt x="358" y="338"/>
                  <a:pt x="486" y="2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5" name="Freeform 1153"/>
          <p:cNvSpPr>
            <a:spLocks noChangeArrowheads="1"/>
          </p:cNvSpPr>
          <p:nvPr/>
        </p:nvSpPr>
        <p:spPr bwMode="auto">
          <a:xfrm>
            <a:off x="9813132" y="4989513"/>
            <a:ext cx="126206" cy="237332"/>
          </a:xfrm>
          <a:custGeom>
            <a:avLst/>
            <a:gdLst>
              <a:gd name="T0" fmla="*/ 133185 w 487"/>
              <a:gd name="T1" fmla="*/ 442706 h 913"/>
              <a:gd name="T2" fmla="*/ 133185 w 487"/>
              <a:gd name="T3" fmla="*/ 442706 h 913"/>
              <a:gd name="T4" fmla="*/ 237868 w 487"/>
              <a:gd name="T5" fmla="*/ 221093 h 913"/>
              <a:gd name="T6" fmla="*/ 192263 w 487"/>
              <a:gd name="T7" fmla="*/ 186238 h 913"/>
              <a:gd name="T8" fmla="*/ 119193 w 487"/>
              <a:gd name="T9" fmla="*/ 126413 h 913"/>
              <a:gd name="T10" fmla="*/ 41977 w 487"/>
              <a:gd name="T11" fmla="*/ 116009 h 913"/>
              <a:gd name="T12" fmla="*/ 41977 w 487"/>
              <a:gd name="T13" fmla="*/ 368835 h 913"/>
              <a:gd name="T14" fmla="*/ 133185 w 487"/>
              <a:gd name="T15" fmla="*/ 442706 h 9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7" h="913">
                <a:moveTo>
                  <a:pt x="257" y="851"/>
                </a:moveTo>
                <a:lnTo>
                  <a:pt x="257" y="851"/>
                </a:lnTo>
                <a:cubicBezTo>
                  <a:pt x="284" y="810"/>
                  <a:pt x="486" y="479"/>
                  <a:pt x="459" y="425"/>
                </a:cubicBezTo>
                <a:cubicBezTo>
                  <a:pt x="432" y="364"/>
                  <a:pt x="419" y="324"/>
                  <a:pt x="371" y="358"/>
                </a:cubicBezTo>
                <a:cubicBezTo>
                  <a:pt x="331" y="398"/>
                  <a:pt x="243" y="331"/>
                  <a:pt x="230" y="243"/>
                </a:cubicBezTo>
                <a:cubicBezTo>
                  <a:pt x="223" y="162"/>
                  <a:pt x="88" y="0"/>
                  <a:pt x="81" y="223"/>
                </a:cubicBezTo>
                <a:cubicBezTo>
                  <a:pt x="68" y="445"/>
                  <a:pt x="0" y="601"/>
                  <a:pt x="81" y="709"/>
                </a:cubicBezTo>
                <a:cubicBezTo>
                  <a:pt x="155" y="817"/>
                  <a:pt x="236" y="912"/>
                  <a:pt x="257" y="85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6" name="Freeform 1154"/>
          <p:cNvSpPr>
            <a:spLocks noChangeArrowheads="1"/>
          </p:cNvSpPr>
          <p:nvPr/>
        </p:nvSpPr>
        <p:spPr bwMode="auto">
          <a:xfrm>
            <a:off x="8036719" y="3662363"/>
            <a:ext cx="1781969" cy="1216025"/>
          </a:xfrm>
          <a:custGeom>
            <a:avLst/>
            <a:gdLst>
              <a:gd name="T0" fmla="*/ 189870 w 6854"/>
              <a:gd name="T1" fmla="*/ 0 h 4673"/>
              <a:gd name="T2" fmla="*/ 1099687 w 6854"/>
              <a:gd name="T3" fmla="*/ 0 h 4673"/>
              <a:gd name="T4" fmla="*/ 3564880 w 6854"/>
              <a:gd name="T5" fmla="*/ 1208532 h 4673"/>
              <a:gd name="T6" fmla="*/ 3564880 w 6854"/>
              <a:gd name="T7" fmla="*/ 2431637 h 4673"/>
              <a:gd name="T8" fmla="*/ 200274 w 6854"/>
              <a:gd name="T9" fmla="*/ 2431637 h 4673"/>
              <a:gd name="T10" fmla="*/ 0 w 6854"/>
              <a:gd name="T11" fmla="*/ 589693 h 4673"/>
              <a:gd name="T12" fmla="*/ 189870 w 6854"/>
              <a:gd name="T13" fmla="*/ 0 h 4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54" h="4673">
                <a:moveTo>
                  <a:pt x="365" y="0"/>
                </a:moveTo>
                <a:lnTo>
                  <a:pt x="2114" y="0"/>
                </a:lnTo>
                <a:lnTo>
                  <a:pt x="6853" y="2322"/>
                </a:lnTo>
                <a:lnTo>
                  <a:pt x="6853" y="4672"/>
                </a:lnTo>
                <a:lnTo>
                  <a:pt x="385" y="4672"/>
                </a:lnTo>
                <a:lnTo>
                  <a:pt x="0" y="1133"/>
                </a:lnTo>
                <a:lnTo>
                  <a:pt x="365" y="0"/>
                </a:lnTo>
              </a:path>
            </a:pathLst>
          </a:custGeom>
          <a:solidFill>
            <a:srgbClr val="2E58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7" name="Freeform 1155"/>
          <p:cNvSpPr>
            <a:spLocks noChangeArrowheads="1"/>
          </p:cNvSpPr>
          <p:nvPr/>
        </p:nvSpPr>
        <p:spPr bwMode="auto">
          <a:xfrm>
            <a:off x="6622257" y="4204494"/>
            <a:ext cx="323056" cy="1156494"/>
          </a:xfrm>
          <a:custGeom>
            <a:avLst/>
            <a:gdLst>
              <a:gd name="T0" fmla="*/ 323502 w 1244"/>
              <a:gd name="T1" fmla="*/ 1602600 h 4445"/>
              <a:gd name="T2" fmla="*/ 646484 w 1244"/>
              <a:gd name="T3" fmla="*/ 35382 h 4445"/>
              <a:gd name="T4" fmla="*/ 470690 w 1244"/>
              <a:gd name="T5" fmla="*/ 0 h 4445"/>
              <a:gd name="T6" fmla="*/ 323502 w 1244"/>
              <a:gd name="T7" fmla="*/ 709723 h 4445"/>
              <a:gd name="T8" fmla="*/ 323502 w 1244"/>
              <a:gd name="T9" fmla="*/ 1050535 h 4445"/>
              <a:gd name="T10" fmla="*/ 537263 w 1244"/>
              <a:gd name="T11" fmla="*/ 14049 h 4445"/>
              <a:gd name="T12" fmla="*/ 579391 w 1244"/>
              <a:gd name="T13" fmla="*/ 21333 h 4445"/>
              <a:gd name="T14" fmla="*/ 323502 w 1244"/>
              <a:gd name="T15" fmla="*/ 1264909 h 4445"/>
              <a:gd name="T16" fmla="*/ 323502 w 1244"/>
              <a:gd name="T17" fmla="*/ 1602600 h 4445"/>
              <a:gd name="T18" fmla="*/ 0 w 1244"/>
              <a:gd name="T19" fmla="*/ 2276941 h 4445"/>
              <a:gd name="T20" fmla="*/ 175794 w 1244"/>
              <a:gd name="T21" fmla="*/ 2312323 h 4445"/>
              <a:gd name="T22" fmla="*/ 323502 w 1244"/>
              <a:gd name="T23" fmla="*/ 1602600 h 4445"/>
              <a:gd name="T24" fmla="*/ 323502 w 1244"/>
              <a:gd name="T25" fmla="*/ 1264909 h 4445"/>
              <a:gd name="T26" fmla="*/ 109221 w 1244"/>
              <a:gd name="T27" fmla="*/ 2301396 h 4445"/>
              <a:gd name="T28" fmla="*/ 67093 w 1244"/>
              <a:gd name="T29" fmla="*/ 2290989 h 4445"/>
              <a:gd name="T30" fmla="*/ 323502 w 1244"/>
              <a:gd name="T31" fmla="*/ 1050535 h 4445"/>
              <a:gd name="T32" fmla="*/ 323502 w 1244"/>
              <a:gd name="T33" fmla="*/ 709723 h 4445"/>
              <a:gd name="T34" fmla="*/ 0 w 1244"/>
              <a:gd name="T35" fmla="*/ 2276941 h 44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4" h="4445">
                <a:moveTo>
                  <a:pt x="622" y="3080"/>
                </a:moveTo>
                <a:lnTo>
                  <a:pt x="1243" y="68"/>
                </a:lnTo>
                <a:lnTo>
                  <a:pt x="905" y="0"/>
                </a:lnTo>
                <a:lnTo>
                  <a:pt x="622" y="1364"/>
                </a:lnTo>
                <a:lnTo>
                  <a:pt x="622" y="2019"/>
                </a:lnTo>
                <a:lnTo>
                  <a:pt x="1033" y="27"/>
                </a:lnTo>
                <a:lnTo>
                  <a:pt x="1114" y="41"/>
                </a:lnTo>
                <a:lnTo>
                  <a:pt x="622" y="2431"/>
                </a:lnTo>
                <a:lnTo>
                  <a:pt x="622" y="3080"/>
                </a:lnTo>
                <a:close/>
                <a:moveTo>
                  <a:pt x="0" y="4376"/>
                </a:moveTo>
                <a:lnTo>
                  <a:pt x="338" y="4444"/>
                </a:lnTo>
                <a:lnTo>
                  <a:pt x="622" y="3080"/>
                </a:lnTo>
                <a:lnTo>
                  <a:pt x="622" y="2431"/>
                </a:lnTo>
                <a:lnTo>
                  <a:pt x="210" y="4423"/>
                </a:lnTo>
                <a:lnTo>
                  <a:pt x="129" y="4403"/>
                </a:lnTo>
                <a:lnTo>
                  <a:pt x="622" y="2019"/>
                </a:lnTo>
                <a:lnTo>
                  <a:pt x="622" y="1364"/>
                </a:lnTo>
                <a:lnTo>
                  <a:pt x="0" y="4376"/>
                </a:lnTo>
                <a:close/>
              </a:path>
            </a:pathLst>
          </a:custGeom>
          <a:solidFill>
            <a:srgbClr val="FFFE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8" name="Freeform 1156"/>
          <p:cNvSpPr>
            <a:spLocks noChangeArrowheads="1"/>
          </p:cNvSpPr>
          <p:nvPr/>
        </p:nvSpPr>
        <p:spPr bwMode="auto">
          <a:xfrm>
            <a:off x="6973094" y="3602832"/>
            <a:ext cx="1189831" cy="547688"/>
          </a:xfrm>
          <a:custGeom>
            <a:avLst/>
            <a:gdLst>
              <a:gd name="T0" fmla="*/ 2378707 w 4572"/>
              <a:gd name="T1" fmla="*/ 168653 h 2107"/>
              <a:gd name="T2" fmla="*/ 2312097 w 4572"/>
              <a:gd name="T3" fmla="*/ 0 h 2107"/>
              <a:gd name="T4" fmla="*/ 1191175 w 4572"/>
              <a:gd name="T5" fmla="*/ 449221 h 2107"/>
              <a:gd name="T6" fmla="*/ 1191175 w 4572"/>
              <a:gd name="T7" fmla="*/ 523137 h 2107"/>
              <a:gd name="T8" fmla="*/ 2340198 w 4572"/>
              <a:gd name="T9" fmla="*/ 63505 h 2107"/>
              <a:gd name="T10" fmla="*/ 2354248 w 4572"/>
              <a:gd name="T11" fmla="*/ 105668 h 2107"/>
              <a:gd name="T12" fmla="*/ 1191175 w 4572"/>
              <a:gd name="T13" fmla="*/ 572587 h 2107"/>
              <a:gd name="T14" fmla="*/ 1191175 w 4572"/>
              <a:gd name="T15" fmla="*/ 646503 h 2107"/>
              <a:gd name="T16" fmla="*/ 2378707 w 4572"/>
              <a:gd name="T17" fmla="*/ 168653 h 2107"/>
              <a:gd name="T18" fmla="*/ 1191175 w 4572"/>
              <a:gd name="T19" fmla="*/ 449221 h 2107"/>
              <a:gd name="T20" fmla="*/ 0 w 4572"/>
              <a:gd name="T21" fmla="*/ 927591 h 2107"/>
              <a:gd name="T22" fmla="*/ 66610 w 4572"/>
              <a:gd name="T23" fmla="*/ 1096244 h 2107"/>
              <a:gd name="T24" fmla="*/ 1191175 w 4572"/>
              <a:gd name="T25" fmla="*/ 646503 h 2107"/>
              <a:gd name="T26" fmla="*/ 1191175 w 4572"/>
              <a:gd name="T27" fmla="*/ 572587 h 2107"/>
              <a:gd name="T28" fmla="*/ 42152 w 4572"/>
              <a:gd name="T29" fmla="*/ 1033260 h 2107"/>
              <a:gd name="T30" fmla="*/ 24458 w 4572"/>
              <a:gd name="T31" fmla="*/ 990576 h 2107"/>
              <a:gd name="T32" fmla="*/ 1191175 w 4572"/>
              <a:gd name="T33" fmla="*/ 523137 h 2107"/>
              <a:gd name="T34" fmla="*/ 1191175 w 4572"/>
              <a:gd name="T35" fmla="*/ 449221 h 2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72" h="2107">
                <a:moveTo>
                  <a:pt x="4571" y="324"/>
                </a:moveTo>
                <a:lnTo>
                  <a:pt x="4443" y="0"/>
                </a:lnTo>
                <a:lnTo>
                  <a:pt x="2289" y="863"/>
                </a:lnTo>
                <a:lnTo>
                  <a:pt x="2289" y="1005"/>
                </a:lnTo>
                <a:lnTo>
                  <a:pt x="4497" y="122"/>
                </a:lnTo>
                <a:lnTo>
                  <a:pt x="4524" y="203"/>
                </a:lnTo>
                <a:lnTo>
                  <a:pt x="2289" y="1100"/>
                </a:lnTo>
                <a:lnTo>
                  <a:pt x="2289" y="1242"/>
                </a:lnTo>
                <a:lnTo>
                  <a:pt x="4571" y="324"/>
                </a:lnTo>
                <a:close/>
                <a:moveTo>
                  <a:pt x="2289" y="863"/>
                </a:moveTo>
                <a:lnTo>
                  <a:pt x="0" y="1782"/>
                </a:lnTo>
                <a:lnTo>
                  <a:pt x="128" y="2106"/>
                </a:lnTo>
                <a:lnTo>
                  <a:pt x="2289" y="1242"/>
                </a:lnTo>
                <a:lnTo>
                  <a:pt x="2289" y="1100"/>
                </a:lnTo>
                <a:lnTo>
                  <a:pt x="81" y="1985"/>
                </a:lnTo>
                <a:lnTo>
                  <a:pt x="47" y="1903"/>
                </a:lnTo>
                <a:lnTo>
                  <a:pt x="2289" y="1005"/>
                </a:lnTo>
                <a:lnTo>
                  <a:pt x="2289" y="863"/>
                </a:lnTo>
                <a:close/>
              </a:path>
            </a:pathLst>
          </a:custGeom>
          <a:solidFill>
            <a:srgbClr val="FFFE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69" name="Freeform 1157"/>
          <p:cNvSpPr>
            <a:spLocks noChangeArrowheads="1"/>
          </p:cNvSpPr>
          <p:nvPr/>
        </p:nvSpPr>
        <p:spPr bwMode="auto">
          <a:xfrm>
            <a:off x="8199438" y="3702050"/>
            <a:ext cx="177800" cy="177800"/>
          </a:xfrm>
          <a:custGeom>
            <a:avLst/>
            <a:gdLst>
              <a:gd name="T0" fmla="*/ 179634 w 683"/>
              <a:gd name="T1" fmla="*/ 355125 h 682"/>
              <a:gd name="T2" fmla="*/ 179634 w 683"/>
              <a:gd name="T3" fmla="*/ 355125 h 682"/>
              <a:gd name="T4" fmla="*/ 355103 w 683"/>
              <a:gd name="T5" fmla="*/ 179387 h 682"/>
              <a:gd name="T6" fmla="*/ 179634 w 683"/>
              <a:gd name="T7" fmla="*/ 0 h 682"/>
              <a:gd name="T8" fmla="*/ 0 w 683"/>
              <a:gd name="T9" fmla="*/ 179387 h 682"/>
              <a:gd name="T10" fmla="*/ 179634 w 683"/>
              <a:gd name="T11" fmla="*/ 355125 h 6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3" h="682">
                <a:moveTo>
                  <a:pt x="345" y="681"/>
                </a:moveTo>
                <a:lnTo>
                  <a:pt x="345" y="681"/>
                </a:lnTo>
                <a:cubicBezTo>
                  <a:pt x="527" y="681"/>
                  <a:pt x="682" y="532"/>
                  <a:pt x="682" y="344"/>
                </a:cubicBezTo>
                <a:cubicBezTo>
                  <a:pt x="682" y="155"/>
                  <a:pt x="527" y="0"/>
                  <a:pt x="345" y="0"/>
                </a:cubicBezTo>
                <a:cubicBezTo>
                  <a:pt x="156" y="0"/>
                  <a:pt x="0" y="155"/>
                  <a:pt x="0" y="344"/>
                </a:cubicBezTo>
                <a:cubicBezTo>
                  <a:pt x="0" y="532"/>
                  <a:pt x="156" y="681"/>
                  <a:pt x="345" y="681"/>
                </a:cubicBezTo>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0" name="Freeform 1158"/>
          <p:cNvSpPr>
            <a:spLocks noChangeArrowheads="1"/>
          </p:cNvSpPr>
          <p:nvPr/>
        </p:nvSpPr>
        <p:spPr bwMode="auto">
          <a:xfrm>
            <a:off x="7990682" y="3317875"/>
            <a:ext cx="57944" cy="56357"/>
          </a:xfrm>
          <a:custGeom>
            <a:avLst/>
            <a:gdLst>
              <a:gd name="T0" fmla="*/ 59551 w 224"/>
              <a:gd name="T1" fmla="*/ 111911 h 217"/>
              <a:gd name="T2" fmla="*/ 59551 w 224"/>
              <a:gd name="T3" fmla="*/ 111911 h 217"/>
              <a:gd name="T4" fmla="*/ 116490 w 224"/>
              <a:gd name="T5" fmla="*/ 55955 h 217"/>
              <a:gd name="T6" fmla="*/ 59551 w 224"/>
              <a:gd name="T7" fmla="*/ 0 h 217"/>
              <a:gd name="T8" fmla="*/ 0 w 224"/>
              <a:gd name="T9" fmla="*/ 55955 h 217"/>
              <a:gd name="T10" fmla="*/ 59551 w 224"/>
              <a:gd name="T11" fmla="*/ 111911 h 2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17">
                <a:moveTo>
                  <a:pt x="114" y="216"/>
                </a:moveTo>
                <a:lnTo>
                  <a:pt x="114" y="216"/>
                </a:lnTo>
                <a:cubicBezTo>
                  <a:pt x="169" y="216"/>
                  <a:pt x="223" y="169"/>
                  <a:pt x="223" y="108"/>
                </a:cubicBezTo>
                <a:cubicBezTo>
                  <a:pt x="223" y="48"/>
                  <a:pt x="169" y="0"/>
                  <a:pt x="114" y="0"/>
                </a:cubicBezTo>
                <a:cubicBezTo>
                  <a:pt x="54" y="0"/>
                  <a:pt x="0" y="48"/>
                  <a:pt x="0" y="108"/>
                </a:cubicBezTo>
                <a:cubicBezTo>
                  <a:pt x="0" y="169"/>
                  <a:pt x="54" y="216"/>
                  <a:pt x="114" y="216"/>
                </a:cubicBezTo>
              </a:path>
            </a:pathLst>
          </a:custGeom>
          <a:solidFill>
            <a:srgbClr val="FFFE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1" name="Freeform 1159"/>
          <p:cNvSpPr>
            <a:spLocks noChangeArrowheads="1"/>
          </p:cNvSpPr>
          <p:nvPr/>
        </p:nvSpPr>
        <p:spPr bwMode="auto">
          <a:xfrm>
            <a:off x="7942263" y="3307557"/>
            <a:ext cx="610394" cy="649288"/>
          </a:xfrm>
          <a:custGeom>
            <a:avLst/>
            <a:gdLst>
              <a:gd name="T0" fmla="*/ 154590 w 2345"/>
              <a:gd name="T1" fmla="*/ 76943 h 2498"/>
              <a:gd name="T2" fmla="*/ 154590 w 2345"/>
              <a:gd name="T3" fmla="*/ 76943 h 2498"/>
              <a:gd name="T4" fmla="*/ 330522 w 2345"/>
              <a:gd name="T5" fmla="*/ 0 h 2498"/>
              <a:gd name="T6" fmla="*/ 569434 w 2345"/>
              <a:gd name="T7" fmla="*/ 291137 h 2498"/>
              <a:gd name="T8" fmla="*/ 1220067 w 2345"/>
              <a:gd name="T9" fmla="*/ 677414 h 2498"/>
              <a:gd name="T10" fmla="*/ 692794 w 2345"/>
              <a:gd name="T11" fmla="*/ 968551 h 2498"/>
              <a:gd name="T12" fmla="*/ 186341 w 2345"/>
              <a:gd name="T13" fmla="*/ 1298160 h 2498"/>
              <a:gd name="T14" fmla="*/ 147824 w 2345"/>
              <a:gd name="T15" fmla="*/ 543803 h 2498"/>
              <a:gd name="T16" fmla="*/ 0 w 2345"/>
              <a:gd name="T17" fmla="*/ 200157 h 2498"/>
              <a:gd name="T18" fmla="*/ 154590 w 2345"/>
              <a:gd name="T19" fmla="*/ 76943 h 24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45" h="2498">
                <a:moveTo>
                  <a:pt x="297" y="148"/>
                </a:moveTo>
                <a:lnTo>
                  <a:pt x="297" y="148"/>
                </a:lnTo>
                <a:cubicBezTo>
                  <a:pt x="406" y="88"/>
                  <a:pt x="520" y="34"/>
                  <a:pt x="635" y="0"/>
                </a:cubicBezTo>
                <a:cubicBezTo>
                  <a:pt x="1094" y="560"/>
                  <a:pt x="1094" y="560"/>
                  <a:pt x="1094" y="560"/>
                </a:cubicBezTo>
                <a:cubicBezTo>
                  <a:pt x="1547" y="540"/>
                  <a:pt x="2040" y="817"/>
                  <a:pt x="2344" y="1303"/>
                </a:cubicBezTo>
                <a:cubicBezTo>
                  <a:pt x="2013" y="1465"/>
                  <a:pt x="1668" y="1654"/>
                  <a:pt x="1331" y="1863"/>
                </a:cubicBezTo>
                <a:cubicBezTo>
                  <a:pt x="986" y="2065"/>
                  <a:pt x="662" y="2281"/>
                  <a:pt x="358" y="2497"/>
                </a:cubicBezTo>
                <a:cubicBezTo>
                  <a:pt x="75" y="2004"/>
                  <a:pt x="61" y="1438"/>
                  <a:pt x="284" y="1046"/>
                </a:cubicBezTo>
                <a:cubicBezTo>
                  <a:pt x="0" y="385"/>
                  <a:pt x="0" y="385"/>
                  <a:pt x="0" y="385"/>
                </a:cubicBezTo>
                <a:cubicBezTo>
                  <a:pt x="88" y="297"/>
                  <a:pt x="183" y="216"/>
                  <a:pt x="297" y="148"/>
                </a:cubicBez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2" name="Freeform 1160"/>
          <p:cNvSpPr>
            <a:spLocks noChangeArrowheads="1"/>
          </p:cNvSpPr>
          <p:nvPr/>
        </p:nvSpPr>
        <p:spPr bwMode="auto">
          <a:xfrm>
            <a:off x="6811169" y="4033044"/>
            <a:ext cx="211138" cy="208756"/>
          </a:xfrm>
          <a:custGeom>
            <a:avLst/>
            <a:gdLst>
              <a:gd name="T0" fmla="*/ 73396 w 811"/>
              <a:gd name="T1" fmla="*/ 76871 h 804"/>
              <a:gd name="T2" fmla="*/ 73396 w 811"/>
              <a:gd name="T3" fmla="*/ 76871 h 804"/>
              <a:gd name="T4" fmla="*/ 344077 w 811"/>
              <a:gd name="T5" fmla="*/ 73235 h 804"/>
              <a:gd name="T6" fmla="*/ 347721 w 811"/>
              <a:gd name="T7" fmla="*/ 343322 h 804"/>
              <a:gd name="T8" fmla="*/ 77040 w 811"/>
              <a:gd name="T9" fmla="*/ 343322 h 804"/>
              <a:gd name="T10" fmla="*/ 73396 w 811"/>
              <a:gd name="T11" fmla="*/ 76871 h 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04">
                <a:moveTo>
                  <a:pt x="141" y="148"/>
                </a:moveTo>
                <a:lnTo>
                  <a:pt x="141" y="148"/>
                </a:lnTo>
                <a:cubicBezTo>
                  <a:pt x="283" y="0"/>
                  <a:pt x="520" y="0"/>
                  <a:pt x="661" y="141"/>
                </a:cubicBezTo>
                <a:cubicBezTo>
                  <a:pt x="810" y="283"/>
                  <a:pt x="810" y="513"/>
                  <a:pt x="668" y="661"/>
                </a:cubicBezTo>
                <a:cubicBezTo>
                  <a:pt x="526" y="803"/>
                  <a:pt x="297" y="803"/>
                  <a:pt x="148" y="661"/>
                </a:cubicBezTo>
                <a:cubicBezTo>
                  <a:pt x="6" y="520"/>
                  <a:pt x="0" y="290"/>
                  <a:pt x="141" y="148"/>
                </a:cubicBez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3" name="Freeform 1161"/>
          <p:cNvSpPr>
            <a:spLocks noChangeArrowheads="1"/>
          </p:cNvSpPr>
          <p:nvPr/>
        </p:nvSpPr>
        <p:spPr bwMode="auto">
          <a:xfrm>
            <a:off x="8004175" y="3428207"/>
            <a:ext cx="223838" cy="151606"/>
          </a:xfrm>
          <a:custGeom>
            <a:avLst/>
            <a:gdLst>
              <a:gd name="T0" fmla="*/ 0 w 858"/>
              <a:gd name="T1" fmla="*/ 242923 h 581"/>
              <a:gd name="T2" fmla="*/ 0 w 858"/>
              <a:gd name="T3" fmla="*/ 242923 h 581"/>
              <a:gd name="T4" fmla="*/ 404639 w 858"/>
              <a:gd name="T5" fmla="*/ 0 h 581"/>
              <a:gd name="T6" fmla="*/ 446876 w 858"/>
              <a:gd name="T7" fmla="*/ 49002 h 581"/>
              <a:gd name="T8" fmla="*/ 24508 w 858"/>
              <a:gd name="T9" fmla="*/ 302351 h 581"/>
              <a:gd name="T10" fmla="*/ 0 w 858"/>
              <a:gd name="T11" fmla="*/ 242923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8" h="581">
                <a:moveTo>
                  <a:pt x="0" y="466"/>
                </a:moveTo>
                <a:lnTo>
                  <a:pt x="0" y="466"/>
                </a:lnTo>
                <a:cubicBezTo>
                  <a:pt x="142" y="250"/>
                  <a:pt x="520" y="40"/>
                  <a:pt x="776" y="0"/>
                </a:cubicBezTo>
                <a:cubicBezTo>
                  <a:pt x="857" y="94"/>
                  <a:pt x="857" y="94"/>
                  <a:pt x="857" y="94"/>
                </a:cubicBezTo>
                <a:cubicBezTo>
                  <a:pt x="601" y="108"/>
                  <a:pt x="148" y="364"/>
                  <a:pt x="47" y="580"/>
                </a:cubicBezTo>
                <a:lnTo>
                  <a:pt x="0" y="466"/>
                </a:lnTo>
              </a:path>
            </a:pathLst>
          </a:custGeom>
          <a:solidFill>
            <a:srgbClr val="FFFE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4" name="Freeform 1162"/>
          <p:cNvSpPr>
            <a:spLocks noChangeArrowheads="1"/>
          </p:cNvSpPr>
          <p:nvPr/>
        </p:nvSpPr>
        <p:spPr bwMode="auto">
          <a:xfrm>
            <a:off x="6846888" y="4067175"/>
            <a:ext cx="141288" cy="141288"/>
          </a:xfrm>
          <a:custGeom>
            <a:avLst/>
            <a:gdLst>
              <a:gd name="T0" fmla="*/ 140840 w 541"/>
              <a:gd name="T1" fmla="*/ 281701 h 541"/>
              <a:gd name="T2" fmla="*/ 140840 w 541"/>
              <a:gd name="T3" fmla="*/ 281701 h 541"/>
              <a:gd name="T4" fmla="*/ 281680 w 541"/>
              <a:gd name="T5" fmla="*/ 140851 h 541"/>
              <a:gd name="T6" fmla="*/ 140840 w 541"/>
              <a:gd name="T7" fmla="*/ 0 h 541"/>
              <a:gd name="T8" fmla="*/ 0 w 541"/>
              <a:gd name="T9" fmla="*/ 140851 h 541"/>
              <a:gd name="T10" fmla="*/ 140840 w 541"/>
              <a:gd name="T11" fmla="*/ 281701 h 5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1" h="541">
                <a:moveTo>
                  <a:pt x="270" y="540"/>
                </a:moveTo>
                <a:lnTo>
                  <a:pt x="270" y="540"/>
                </a:lnTo>
                <a:cubicBezTo>
                  <a:pt x="418" y="540"/>
                  <a:pt x="540" y="418"/>
                  <a:pt x="540" y="270"/>
                </a:cubicBezTo>
                <a:cubicBezTo>
                  <a:pt x="540" y="121"/>
                  <a:pt x="418" y="0"/>
                  <a:pt x="270" y="0"/>
                </a:cubicBezTo>
                <a:cubicBezTo>
                  <a:pt x="121" y="0"/>
                  <a:pt x="0" y="121"/>
                  <a:pt x="0" y="270"/>
                </a:cubicBezTo>
                <a:cubicBezTo>
                  <a:pt x="0" y="418"/>
                  <a:pt x="121" y="540"/>
                  <a:pt x="270" y="540"/>
                </a:cubicBezTo>
              </a:path>
            </a:pathLst>
          </a:custGeom>
          <a:solidFill>
            <a:srgbClr val="FFEA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5" name="Freeform 1163"/>
          <p:cNvSpPr>
            <a:spLocks noChangeArrowheads="1"/>
          </p:cNvSpPr>
          <p:nvPr/>
        </p:nvSpPr>
        <p:spPr bwMode="auto">
          <a:xfrm>
            <a:off x="6463507" y="5174457"/>
            <a:ext cx="455613" cy="227013"/>
          </a:xfrm>
          <a:custGeom>
            <a:avLst/>
            <a:gdLst>
              <a:gd name="T0" fmla="*/ 453864 w 1750"/>
              <a:gd name="T1" fmla="*/ 0 h 872"/>
              <a:gd name="T2" fmla="*/ 453864 w 1750"/>
              <a:gd name="T3" fmla="*/ 0 h 872"/>
              <a:gd name="T4" fmla="*/ 910331 w 1750"/>
              <a:gd name="T5" fmla="*/ 453787 h 872"/>
              <a:gd name="T6" fmla="*/ 910331 w 1750"/>
              <a:gd name="T7" fmla="*/ 453787 h 872"/>
              <a:gd name="T8" fmla="*/ 0 w 1750"/>
              <a:gd name="T9" fmla="*/ 453787 h 872"/>
              <a:gd name="T10" fmla="*/ 0 w 1750"/>
              <a:gd name="T11" fmla="*/ 453787 h 872"/>
              <a:gd name="T12" fmla="*/ 453864 w 1750"/>
              <a:gd name="T13" fmla="*/ 0 h 8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872">
                <a:moveTo>
                  <a:pt x="872" y="0"/>
                </a:moveTo>
                <a:lnTo>
                  <a:pt x="872" y="0"/>
                </a:lnTo>
                <a:cubicBezTo>
                  <a:pt x="1358" y="0"/>
                  <a:pt x="1749" y="385"/>
                  <a:pt x="1749" y="871"/>
                </a:cubicBezTo>
                <a:cubicBezTo>
                  <a:pt x="0" y="871"/>
                  <a:pt x="0" y="871"/>
                  <a:pt x="0" y="871"/>
                </a:cubicBezTo>
                <a:cubicBezTo>
                  <a:pt x="0" y="385"/>
                  <a:pt x="392" y="0"/>
                  <a:pt x="872" y="0"/>
                </a:cubicBez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6" name="Freeform 1164"/>
          <p:cNvSpPr>
            <a:spLocks noChangeArrowheads="1"/>
          </p:cNvSpPr>
          <p:nvPr/>
        </p:nvSpPr>
        <p:spPr bwMode="auto">
          <a:xfrm>
            <a:off x="6465888" y="5035550"/>
            <a:ext cx="425450" cy="425450"/>
          </a:xfrm>
          <a:custGeom>
            <a:avLst/>
            <a:gdLst>
              <a:gd name="T0" fmla="*/ 81215 w 1635"/>
              <a:gd name="T1" fmla="*/ 267448 h 1636"/>
              <a:gd name="T2" fmla="*/ 81215 w 1635"/>
              <a:gd name="T3" fmla="*/ 267448 h 1636"/>
              <a:gd name="T4" fmla="*/ 144209 w 1635"/>
              <a:gd name="T5" fmla="*/ 101984 h 1636"/>
              <a:gd name="T6" fmla="*/ 232193 w 1635"/>
              <a:gd name="T7" fmla="*/ 31740 h 1636"/>
              <a:gd name="T8" fmla="*/ 270718 w 1635"/>
              <a:gd name="T9" fmla="*/ 42147 h 1636"/>
              <a:gd name="T10" fmla="*/ 334233 w 1635"/>
              <a:gd name="T11" fmla="*/ 109269 h 1636"/>
              <a:gd name="T12" fmla="*/ 386814 w 1635"/>
              <a:gd name="T13" fmla="*/ 63480 h 1636"/>
              <a:gd name="T14" fmla="*/ 502911 w 1635"/>
              <a:gd name="T15" fmla="*/ 17691 h 1636"/>
              <a:gd name="T16" fmla="*/ 597662 w 1635"/>
              <a:gd name="T17" fmla="*/ 49431 h 1636"/>
              <a:gd name="T18" fmla="*/ 689290 w 1635"/>
              <a:gd name="T19" fmla="*/ 98342 h 1636"/>
              <a:gd name="T20" fmla="*/ 692934 w 1635"/>
              <a:gd name="T21" fmla="*/ 123318 h 1636"/>
              <a:gd name="T22" fmla="*/ 703346 w 1635"/>
              <a:gd name="T23" fmla="*/ 158180 h 1636"/>
              <a:gd name="T24" fmla="*/ 769985 w 1635"/>
              <a:gd name="T25" fmla="*/ 161822 h 1636"/>
              <a:gd name="T26" fmla="*/ 836623 w 1635"/>
              <a:gd name="T27" fmla="*/ 228424 h 1636"/>
              <a:gd name="T28" fmla="*/ 819443 w 1635"/>
              <a:gd name="T29" fmla="*/ 320001 h 1636"/>
              <a:gd name="T30" fmla="*/ 815798 w 1635"/>
              <a:gd name="T31" fmla="*/ 478181 h 1636"/>
              <a:gd name="T32" fmla="*/ 798098 w 1635"/>
              <a:gd name="T33" fmla="*/ 629076 h 1636"/>
              <a:gd name="T34" fmla="*/ 773629 w 1635"/>
              <a:gd name="T35" fmla="*/ 660816 h 1636"/>
              <a:gd name="T36" fmla="*/ 738227 w 1635"/>
              <a:gd name="T37" fmla="*/ 611385 h 1636"/>
              <a:gd name="T38" fmla="*/ 706991 w 1635"/>
              <a:gd name="T39" fmla="*/ 572881 h 1636"/>
              <a:gd name="T40" fmla="*/ 675233 w 1635"/>
              <a:gd name="T41" fmla="*/ 622312 h 1636"/>
              <a:gd name="T42" fmla="*/ 580482 w 1635"/>
              <a:gd name="T43" fmla="*/ 706605 h 1636"/>
              <a:gd name="T44" fmla="*/ 531024 w 1635"/>
              <a:gd name="T45" fmla="*/ 727418 h 1636"/>
              <a:gd name="T46" fmla="*/ 464386 w 1635"/>
              <a:gd name="T47" fmla="*/ 815353 h 1636"/>
              <a:gd name="T48" fmla="*/ 320176 w 1635"/>
              <a:gd name="T49" fmla="*/ 825760 h 1636"/>
              <a:gd name="T50" fmla="*/ 239481 w 1635"/>
              <a:gd name="T51" fmla="*/ 811711 h 1636"/>
              <a:gd name="T52" fmla="*/ 126509 w 1635"/>
              <a:gd name="T53" fmla="*/ 702963 h 1636"/>
              <a:gd name="T54" fmla="*/ 42170 w 1635"/>
              <a:gd name="T55" fmla="*/ 594214 h 1636"/>
              <a:gd name="T56" fmla="*/ 7289 w 1635"/>
              <a:gd name="T57" fmla="*/ 453726 h 1636"/>
              <a:gd name="T58" fmla="*/ 17701 w 1635"/>
              <a:gd name="T59" fmla="*/ 348099 h 1636"/>
              <a:gd name="T60" fmla="*/ 59870 w 1635"/>
              <a:gd name="T61" fmla="*/ 326766 h 1636"/>
              <a:gd name="T62" fmla="*/ 112452 w 1635"/>
              <a:gd name="T63" fmla="*/ 320001 h 1636"/>
              <a:gd name="T64" fmla="*/ 95272 w 1635"/>
              <a:gd name="T65" fmla="*/ 298668 h 1636"/>
              <a:gd name="T66" fmla="*/ 81215 w 1635"/>
              <a:gd name="T67" fmla="*/ 267448 h 16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5" h="1636">
                <a:moveTo>
                  <a:pt x="156" y="514"/>
                </a:moveTo>
                <a:lnTo>
                  <a:pt x="156" y="514"/>
                </a:lnTo>
                <a:cubicBezTo>
                  <a:pt x="149" y="439"/>
                  <a:pt x="210" y="250"/>
                  <a:pt x="277" y="196"/>
                </a:cubicBezTo>
                <a:cubicBezTo>
                  <a:pt x="338" y="149"/>
                  <a:pt x="426" y="81"/>
                  <a:pt x="446" y="61"/>
                </a:cubicBezTo>
                <a:cubicBezTo>
                  <a:pt x="473" y="34"/>
                  <a:pt x="500" y="48"/>
                  <a:pt x="520" y="81"/>
                </a:cubicBezTo>
                <a:cubicBezTo>
                  <a:pt x="547" y="115"/>
                  <a:pt x="608" y="230"/>
                  <a:pt x="642" y="210"/>
                </a:cubicBezTo>
                <a:cubicBezTo>
                  <a:pt x="676" y="189"/>
                  <a:pt x="676" y="129"/>
                  <a:pt x="743" y="122"/>
                </a:cubicBezTo>
                <a:cubicBezTo>
                  <a:pt x="804" y="115"/>
                  <a:pt x="939" y="75"/>
                  <a:pt x="966" y="34"/>
                </a:cubicBezTo>
                <a:cubicBezTo>
                  <a:pt x="993" y="0"/>
                  <a:pt x="1067" y="61"/>
                  <a:pt x="1148" y="95"/>
                </a:cubicBezTo>
                <a:cubicBezTo>
                  <a:pt x="1229" y="129"/>
                  <a:pt x="1270" y="176"/>
                  <a:pt x="1324" y="189"/>
                </a:cubicBezTo>
                <a:cubicBezTo>
                  <a:pt x="1371" y="196"/>
                  <a:pt x="1358" y="216"/>
                  <a:pt x="1331" y="237"/>
                </a:cubicBezTo>
                <a:cubicBezTo>
                  <a:pt x="1310" y="257"/>
                  <a:pt x="1337" y="277"/>
                  <a:pt x="1351" y="304"/>
                </a:cubicBezTo>
                <a:cubicBezTo>
                  <a:pt x="1371" y="324"/>
                  <a:pt x="1432" y="318"/>
                  <a:pt x="1479" y="311"/>
                </a:cubicBezTo>
                <a:cubicBezTo>
                  <a:pt x="1520" y="311"/>
                  <a:pt x="1580" y="405"/>
                  <a:pt x="1607" y="439"/>
                </a:cubicBezTo>
                <a:cubicBezTo>
                  <a:pt x="1634" y="473"/>
                  <a:pt x="1594" y="595"/>
                  <a:pt x="1574" y="615"/>
                </a:cubicBezTo>
                <a:cubicBezTo>
                  <a:pt x="1547" y="635"/>
                  <a:pt x="1574" y="811"/>
                  <a:pt x="1567" y="919"/>
                </a:cubicBezTo>
                <a:cubicBezTo>
                  <a:pt x="1560" y="1027"/>
                  <a:pt x="1526" y="1162"/>
                  <a:pt x="1533" y="1209"/>
                </a:cubicBezTo>
                <a:cubicBezTo>
                  <a:pt x="1540" y="1256"/>
                  <a:pt x="1520" y="1283"/>
                  <a:pt x="1486" y="1270"/>
                </a:cubicBezTo>
                <a:cubicBezTo>
                  <a:pt x="1452" y="1256"/>
                  <a:pt x="1418" y="1229"/>
                  <a:pt x="1418" y="1175"/>
                </a:cubicBezTo>
                <a:cubicBezTo>
                  <a:pt x="1425" y="1121"/>
                  <a:pt x="1385" y="1135"/>
                  <a:pt x="1358" y="1101"/>
                </a:cubicBezTo>
                <a:cubicBezTo>
                  <a:pt x="1331" y="1067"/>
                  <a:pt x="1337" y="1169"/>
                  <a:pt x="1297" y="1196"/>
                </a:cubicBezTo>
                <a:cubicBezTo>
                  <a:pt x="1256" y="1216"/>
                  <a:pt x="1148" y="1324"/>
                  <a:pt x="1115" y="1358"/>
                </a:cubicBezTo>
                <a:cubicBezTo>
                  <a:pt x="1074" y="1385"/>
                  <a:pt x="1054" y="1364"/>
                  <a:pt x="1020" y="1398"/>
                </a:cubicBezTo>
                <a:cubicBezTo>
                  <a:pt x="986" y="1425"/>
                  <a:pt x="939" y="1567"/>
                  <a:pt x="892" y="1567"/>
                </a:cubicBezTo>
                <a:cubicBezTo>
                  <a:pt x="844" y="1574"/>
                  <a:pt x="682" y="1567"/>
                  <a:pt x="615" y="1587"/>
                </a:cubicBezTo>
                <a:cubicBezTo>
                  <a:pt x="547" y="1614"/>
                  <a:pt x="520" y="1635"/>
                  <a:pt x="460" y="1560"/>
                </a:cubicBezTo>
                <a:cubicBezTo>
                  <a:pt x="399" y="1486"/>
                  <a:pt x="304" y="1391"/>
                  <a:pt x="243" y="1351"/>
                </a:cubicBezTo>
                <a:cubicBezTo>
                  <a:pt x="189" y="1310"/>
                  <a:pt x="88" y="1216"/>
                  <a:pt x="81" y="1142"/>
                </a:cubicBezTo>
                <a:cubicBezTo>
                  <a:pt x="68" y="1067"/>
                  <a:pt x="27" y="966"/>
                  <a:pt x="14" y="872"/>
                </a:cubicBezTo>
                <a:cubicBezTo>
                  <a:pt x="0" y="777"/>
                  <a:pt x="27" y="709"/>
                  <a:pt x="34" y="669"/>
                </a:cubicBezTo>
                <a:cubicBezTo>
                  <a:pt x="47" y="622"/>
                  <a:pt x="61" y="628"/>
                  <a:pt x="115" y="628"/>
                </a:cubicBezTo>
                <a:cubicBezTo>
                  <a:pt x="176" y="635"/>
                  <a:pt x="203" y="655"/>
                  <a:pt x="216" y="615"/>
                </a:cubicBezTo>
                <a:cubicBezTo>
                  <a:pt x="230" y="581"/>
                  <a:pt x="230" y="574"/>
                  <a:pt x="183" y="574"/>
                </a:cubicBezTo>
                <a:cubicBezTo>
                  <a:pt x="142" y="581"/>
                  <a:pt x="142" y="547"/>
                  <a:pt x="156" y="514"/>
                </a:cubicBezTo>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7" name="Freeform 1165"/>
          <p:cNvSpPr>
            <a:spLocks noChangeArrowheads="1"/>
          </p:cNvSpPr>
          <p:nvPr/>
        </p:nvSpPr>
        <p:spPr bwMode="auto">
          <a:xfrm>
            <a:off x="6519069" y="5071269"/>
            <a:ext cx="280988" cy="369094"/>
          </a:xfrm>
          <a:custGeom>
            <a:avLst/>
            <a:gdLst>
              <a:gd name="T0" fmla="*/ 0 w 1081"/>
              <a:gd name="T1" fmla="*/ 203957 h 1420"/>
              <a:gd name="T2" fmla="*/ 0 w 1081"/>
              <a:gd name="T3" fmla="*/ 203957 h 1420"/>
              <a:gd name="T4" fmla="*/ 245956 w 1081"/>
              <a:gd name="T5" fmla="*/ 161813 h 1420"/>
              <a:gd name="T6" fmla="*/ 410794 w 1081"/>
              <a:gd name="T7" fmla="*/ 193551 h 1420"/>
              <a:gd name="T8" fmla="*/ 488273 w 1081"/>
              <a:gd name="T9" fmla="*/ 221648 h 1420"/>
              <a:gd name="T10" fmla="*/ 410794 w 1081"/>
              <a:gd name="T11" fmla="*/ 393867 h 1420"/>
              <a:gd name="T12" fmla="*/ 326555 w 1081"/>
              <a:gd name="T13" fmla="*/ 516657 h 1420"/>
              <a:gd name="T14" fmla="*/ 284436 w 1081"/>
              <a:gd name="T15" fmla="*/ 597304 h 1420"/>
              <a:gd name="T16" fmla="*/ 344235 w 1081"/>
              <a:gd name="T17" fmla="*/ 569207 h 1420"/>
              <a:gd name="T18" fmla="*/ 379075 w 1081"/>
              <a:gd name="T19" fmla="*/ 580134 h 1420"/>
              <a:gd name="T20" fmla="*/ 368675 w 1081"/>
              <a:gd name="T21" fmla="*/ 495845 h 1420"/>
              <a:gd name="T22" fmla="*/ 393114 w 1081"/>
              <a:gd name="T23" fmla="*/ 632684 h 1420"/>
              <a:gd name="T24" fmla="*/ 417554 w 1081"/>
              <a:gd name="T25" fmla="*/ 618636 h 1420"/>
              <a:gd name="T26" fmla="*/ 449274 w 1081"/>
              <a:gd name="T27" fmla="*/ 572850 h 1420"/>
              <a:gd name="T28" fmla="*/ 484633 w 1081"/>
              <a:gd name="T29" fmla="*/ 534347 h 1420"/>
              <a:gd name="T30" fmla="*/ 470593 w 1081"/>
              <a:gd name="T31" fmla="*/ 625400 h 1420"/>
              <a:gd name="T32" fmla="*/ 463313 w 1081"/>
              <a:gd name="T33" fmla="*/ 639448 h 1420"/>
              <a:gd name="T34" fmla="*/ 474233 w 1081"/>
              <a:gd name="T35" fmla="*/ 636326 h 1420"/>
              <a:gd name="T36" fmla="*/ 516353 w 1081"/>
              <a:gd name="T37" fmla="*/ 597304 h 1420"/>
              <a:gd name="T38" fmla="*/ 516353 w 1081"/>
              <a:gd name="T39" fmla="*/ 569207 h 1420"/>
              <a:gd name="T40" fmla="*/ 533512 w 1081"/>
              <a:gd name="T41" fmla="*/ 580134 h 1420"/>
              <a:gd name="T42" fmla="*/ 561592 w 1081"/>
              <a:gd name="T43" fmla="*/ 555159 h 1420"/>
              <a:gd name="T44" fmla="*/ 554832 w 1081"/>
              <a:gd name="T45" fmla="*/ 552038 h 1420"/>
              <a:gd name="T46" fmla="*/ 516353 w 1081"/>
              <a:gd name="T47" fmla="*/ 484919 h 1420"/>
              <a:gd name="T48" fmla="*/ 438874 w 1081"/>
              <a:gd name="T49" fmla="*/ 418321 h 1420"/>
              <a:gd name="T50" fmla="*/ 516353 w 1081"/>
              <a:gd name="T51" fmla="*/ 179503 h 1420"/>
              <a:gd name="T52" fmla="*/ 403514 w 1081"/>
              <a:gd name="T53" fmla="*/ 154529 h 1420"/>
              <a:gd name="T54" fmla="*/ 330195 w 1081"/>
              <a:gd name="T55" fmla="*/ 158171 h 1420"/>
              <a:gd name="T56" fmla="*/ 277156 w 1081"/>
              <a:gd name="T57" fmla="*/ 147765 h 1420"/>
              <a:gd name="T58" fmla="*/ 259996 w 1081"/>
              <a:gd name="T59" fmla="*/ 70240 h 1420"/>
              <a:gd name="T60" fmla="*/ 259996 w 1081"/>
              <a:gd name="T61" fmla="*/ 0 h 1420"/>
              <a:gd name="T62" fmla="*/ 242317 w 1081"/>
              <a:gd name="T63" fmla="*/ 21332 h 1420"/>
              <a:gd name="T64" fmla="*/ 235037 w 1081"/>
              <a:gd name="T65" fmla="*/ 45786 h 1420"/>
              <a:gd name="T66" fmla="*/ 175757 w 1081"/>
              <a:gd name="T67" fmla="*/ 105621 h 1420"/>
              <a:gd name="T68" fmla="*/ 0 w 1081"/>
              <a:gd name="T69" fmla="*/ 203957 h 1420"/>
              <a:gd name="T70" fmla="*/ 417554 w 1081"/>
              <a:gd name="T71" fmla="*/ 664422 h 1420"/>
              <a:gd name="T72" fmla="*/ 417554 w 1081"/>
              <a:gd name="T73" fmla="*/ 664422 h 1420"/>
              <a:gd name="T74" fmla="*/ 372315 w 1081"/>
              <a:gd name="T75" fmla="*/ 738305 h 1420"/>
              <a:gd name="T76" fmla="*/ 400394 w 1081"/>
              <a:gd name="T77" fmla="*/ 671186 h 1420"/>
              <a:gd name="T78" fmla="*/ 417554 w 1081"/>
              <a:gd name="T79" fmla="*/ 664422 h 14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81" h="1420">
                <a:moveTo>
                  <a:pt x="0" y="392"/>
                </a:moveTo>
                <a:lnTo>
                  <a:pt x="0" y="392"/>
                </a:lnTo>
                <a:cubicBezTo>
                  <a:pt x="27" y="365"/>
                  <a:pt x="324" y="264"/>
                  <a:pt x="473" y="311"/>
                </a:cubicBezTo>
                <a:cubicBezTo>
                  <a:pt x="621" y="358"/>
                  <a:pt x="716" y="372"/>
                  <a:pt x="790" y="372"/>
                </a:cubicBezTo>
                <a:cubicBezTo>
                  <a:pt x="864" y="379"/>
                  <a:pt x="939" y="365"/>
                  <a:pt x="939" y="426"/>
                </a:cubicBezTo>
                <a:cubicBezTo>
                  <a:pt x="932" y="487"/>
                  <a:pt x="817" y="676"/>
                  <a:pt x="790" y="757"/>
                </a:cubicBezTo>
                <a:cubicBezTo>
                  <a:pt x="770" y="838"/>
                  <a:pt x="709" y="899"/>
                  <a:pt x="628" y="993"/>
                </a:cubicBezTo>
                <a:cubicBezTo>
                  <a:pt x="554" y="1081"/>
                  <a:pt x="493" y="1216"/>
                  <a:pt x="547" y="1148"/>
                </a:cubicBezTo>
                <a:cubicBezTo>
                  <a:pt x="594" y="1088"/>
                  <a:pt x="635" y="1013"/>
                  <a:pt x="662" y="1094"/>
                </a:cubicBezTo>
                <a:cubicBezTo>
                  <a:pt x="689" y="1175"/>
                  <a:pt x="763" y="1169"/>
                  <a:pt x="729" y="1115"/>
                </a:cubicBezTo>
                <a:cubicBezTo>
                  <a:pt x="695" y="1054"/>
                  <a:pt x="662" y="899"/>
                  <a:pt x="709" y="953"/>
                </a:cubicBezTo>
                <a:cubicBezTo>
                  <a:pt x="749" y="1013"/>
                  <a:pt x="776" y="1148"/>
                  <a:pt x="756" y="1216"/>
                </a:cubicBezTo>
                <a:cubicBezTo>
                  <a:pt x="729" y="1290"/>
                  <a:pt x="783" y="1243"/>
                  <a:pt x="803" y="1189"/>
                </a:cubicBezTo>
                <a:cubicBezTo>
                  <a:pt x="824" y="1135"/>
                  <a:pt x="824" y="1067"/>
                  <a:pt x="864" y="1101"/>
                </a:cubicBezTo>
                <a:cubicBezTo>
                  <a:pt x="905" y="1135"/>
                  <a:pt x="932" y="953"/>
                  <a:pt x="932" y="1027"/>
                </a:cubicBezTo>
                <a:cubicBezTo>
                  <a:pt x="939" y="1094"/>
                  <a:pt x="939" y="1148"/>
                  <a:pt x="905" y="1202"/>
                </a:cubicBezTo>
                <a:cubicBezTo>
                  <a:pt x="898" y="1209"/>
                  <a:pt x="898" y="1223"/>
                  <a:pt x="891" y="1229"/>
                </a:cubicBezTo>
                <a:cubicBezTo>
                  <a:pt x="898" y="1229"/>
                  <a:pt x="905" y="1223"/>
                  <a:pt x="912" y="1223"/>
                </a:cubicBezTo>
                <a:cubicBezTo>
                  <a:pt x="925" y="1209"/>
                  <a:pt x="959" y="1175"/>
                  <a:pt x="993" y="1148"/>
                </a:cubicBezTo>
                <a:cubicBezTo>
                  <a:pt x="986" y="1135"/>
                  <a:pt x="993" y="1115"/>
                  <a:pt x="993" y="1094"/>
                </a:cubicBezTo>
                <a:cubicBezTo>
                  <a:pt x="999" y="1061"/>
                  <a:pt x="1006" y="1088"/>
                  <a:pt x="1026" y="1115"/>
                </a:cubicBezTo>
                <a:cubicBezTo>
                  <a:pt x="1047" y="1094"/>
                  <a:pt x="1067" y="1081"/>
                  <a:pt x="1080" y="1067"/>
                </a:cubicBezTo>
                <a:cubicBezTo>
                  <a:pt x="1074" y="1067"/>
                  <a:pt x="1074" y="1067"/>
                  <a:pt x="1067" y="1061"/>
                </a:cubicBezTo>
                <a:cubicBezTo>
                  <a:pt x="1013" y="1047"/>
                  <a:pt x="1067" y="1027"/>
                  <a:pt x="993" y="932"/>
                </a:cubicBezTo>
                <a:cubicBezTo>
                  <a:pt x="912" y="831"/>
                  <a:pt x="797" y="892"/>
                  <a:pt x="844" y="804"/>
                </a:cubicBezTo>
                <a:cubicBezTo>
                  <a:pt x="885" y="716"/>
                  <a:pt x="1067" y="433"/>
                  <a:pt x="993" y="345"/>
                </a:cubicBezTo>
                <a:cubicBezTo>
                  <a:pt x="918" y="257"/>
                  <a:pt x="851" y="230"/>
                  <a:pt x="776" y="297"/>
                </a:cubicBezTo>
                <a:cubicBezTo>
                  <a:pt x="695" y="358"/>
                  <a:pt x="695" y="351"/>
                  <a:pt x="635" y="304"/>
                </a:cubicBezTo>
                <a:cubicBezTo>
                  <a:pt x="581" y="264"/>
                  <a:pt x="567" y="284"/>
                  <a:pt x="533" y="284"/>
                </a:cubicBezTo>
                <a:cubicBezTo>
                  <a:pt x="493" y="277"/>
                  <a:pt x="500" y="189"/>
                  <a:pt x="500" y="135"/>
                </a:cubicBezTo>
                <a:cubicBezTo>
                  <a:pt x="493" y="88"/>
                  <a:pt x="493" y="48"/>
                  <a:pt x="500" y="0"/>
                </a:cubicBezTo>
                <a:cubicBezTo>
                  <a:pt x="486" y="14"/>
                  <a:pt x="479" y="27"/>
                  <a:pt x="466" y="41"/>
                </a:cubicBezTo>
                <a:cubicBezTo>
                  <a:pt x="466" y="54"/>
                  <a:pt x="459" y="75"/>
                  <a:pt x="452" y="88"/>
                </a:cubicBezTo>
                <a:cubicBezTo>
                  <a:pt x="439" y="149"/>
                  <a:pt x="412" y="216"/>
                  <a:pt x="338" y="203"/>
                </a:cubicBezTo>
                <a:cubicBezTo>
                  <a:pt x="270" y="189"/>
                  <a:pt x="74" y="250"/>
                  <a:pt x="0" y="392"/>
                </a:cubicBezTo>
                <a:close/>
                <a:moveTo>
                  <a:pt x="803" y="1277"/>
                </a:moveTo>
                <a:lnTo>
                  <a:pt x="803" y="1277"/>
                </a:lnTo>
                <a:cubicBezTo>
                  <a:pt x="776" y="1317"/>
                  <a:pt x="749" y="1385"/>
                  <a:pt x="716" y="1419"/>
                </a:cubicBezTo>
                <a:cubicBezTo>
                  <a:pt x="695" y="1364"/>
                  <a:pt x="729" y="1324"/>
                  <a:pt x="770" y="1290"/>
                </a:cubicBezTo>
                <a:cubicBezTo>
                  <a:pt x="776" y="1283"/>
                  <a:pt x="790" y="1277"/>
                  <a:pt x="803" y="1277"/>
                </a:cubicBezTo>
                <a:close/>
              </a:path>
            </a:pathLst>
          </a:custGeom>
          <a:solidFill>
            <a:srgbClr val="97BE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8" name="Freeform 1166"/>
          <p:cNvSpPr>
            <a:spLocks noChangeArrowheads="1"/>
          </p:cNvSpPr>
          <p:nvPr/>
        </p:nvSpPr>
        <p:spPr bwMode="auto">
          <a:xfrm>
            <a:off x="6751638" y="5091907"/>
            <a:ext cx="69850" cy="26194"/>
          </a:xfrm>
          <a:custGeom>
            <a:avLst/>
            <a:gdLst>
              <a:gd name="T0" fmla="*/ 139440 w 271"/>
              <a:gd name="T1" fmla="*/ 52261 h 103"/>
              <a:gd name="T2" fmla="*/ 139440 w 271"/>
              <a:gd name="T3" fmla="*/ 52261 h 103"/>
              <a:gd name="T4" fmla="*/ 27888 w 271"/>
              <a:gd name="T5" fmla="*/ 45088 h 103"/>
              <a:gd name="T6" fmla="*/ 38217 w 271"/>
              <a:gd name="T7" fmla="*/ 24593 h 103"/>
              <a:gd name="T8" fmla="*/ 129111 w 271"/>
              <a:gd name="T9" fmla="*/ 3587 h 103"/>
              <a:gd name="T10" fmla="*/ 118782 w 271"/>
              <a:gd name="T11" fmla="*/ 10760 h 103"/>
              <a:gd name="T12" fmla="*/ 129111 w 271"/>
              <a:gd name="T13" fmla="*/ 45088 h 103"/>
              <a:gd name="T14" fmla="*/ 139440 w 271"/>
              <a:gd name="T15" fmla="*/ 52261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03">
                <a:moveTo>
                  <a:pt x="270" y="102"/>
                </a:moveTo>
                <a:lnTo>
                  <a:pt x="270" y="102"/>
                </a:lnTo>
                <a:cubicBezTo>
                  <a:pt x="203" y="102"/>
                  <a:pt x="101" y="102"/>
                  <a:pt x="54" y="88"/>
                </a:cubicBezTo>
                <a:cubicBezTo>
                  <a:pt x="0" y="68"/>
                  <a:pt x="14" y="75"/>
                  <a:pt x="74" y="48"/>
                </a:cubicBezTo>
                <a:cubicBezTo>
                  <a:pt x="115" y="27"/>
                  <a:pt x="189" y="0"/>
                  <a:pt x="250" y="7"/>
                </a:cubicBezTo>
                <a:cubicBezTo>
                  <a:pt x="243" y="7"/>
                  <a:pt x="236" y="14"/>
                  <a:pt x="230" y="21"/>
                </a:cubicBezTo>
                <a:cubicBezTo>
                  <a:pt x="209" y="41"/>
                  <a:pt x="236" y="61"/>
                  <a:pt x="250" y="88"/>
                </a:cubicBezTo>
                <a:cubicBezTo>
                  <a:pt x="257" y="88"/>
                  <a:pt x="263" y="95"/>
                  <a:pt x="270" y="102"/>
                </a:cubicBezTo>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79" name="Freeform 1167"/>
          <p:cNvSpPr>
            <a:spLocks noChangeArrowheads="1"/>
          </p:cNvSpPr>
          <p:nvPr/>
        </p:nvSpPr>
        <p:spPr bwMode="auto">
          <a:xfrm>
            <a:off x="6788150" y="5280025"/>
            <a:ext cx="25400" cy="54769"/>
          </a:xfrm>
          <a:custGeom>
            <a:avLst/>
            <a:gdLst>
              <a:gd name="T0" fmla="*/ 43037 w 95"/>
              <a:gd name="T1" fmla="*/ 109611 h 210"/>
              <a:gd name="T2" fmla="*/ 43037 w 95"/>
              <a:gd name="T3" fmla="*/ 109611 h 210"/>
              <a:gd name="T4" fmla="*/ 3719 w 95"/>
              <a:gd name="T5" fmla="*/ 31992 h 210"/>
              <a:gd name="T6" fmla="*/ 18065 w 95"/>
              <a:gd name="T7" fmla="*/ 31992 h 210"/>
              <a:gd name="T8" fmla="*/ 49945 w 95"/>
              <a:gd name="T9" fmla="*/ 88632 h 210"/>
              <a:gd name="T10" fmla="*/ 43037 w 95"/>
              <a:gd name="T11" fmla="*/ 109611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210">
                <a:moveTo>
                  <a:pt x="81" y="209"/>
                </a:moveTo>
                <a:lnTo>
                  <a:pt x="81" y="209"/>
                </a:lnTo>
                <a:cubicBezTo>
                  <a:pt x="34" y="169"/>
                  <a:pt x="0" y="108"/>
                  <a:pt x="7" y="61"/>
                </a:cubicBezTo>
                <a:cubicBezTo>
                  <a:pt x="20" y="14"/>
                  <a:pt x="7" y="0"/>
                  <a:pt x="34" y="61"/>
                </a:cubicBezTo>
                <a:cubicBezTo>
                  <a:pt x="54" y="108"/>
                  <a:pt x="74" y="149"/>
                  <a:pt x="94" y="169"/>
                </a:cubicBezTo>
                <a:cubicBezTo>
                  <a:pt x="88" y="182"/>
                  <a:pt x="88" y="196"/>
                  <a:pt x="81" y="209"/>
                </a:cubicBezTo>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0" name="Freeform 1168"/>
          <p:cNvSpPr>
            <a:spLocks noChangeArrowheads="1"/>
          </p:cNvSpPr>
          <p:nvPr/>
        </p:nvSpPr>
        <p:spPr bwMode="auto">
          <a:xfrm>
            <a:off x="6514307" y="5184775"/>
            <a:ext cx="119856" cy="263525"/>
          </a:xfrm>
          <a:custGeom>
            <a:avLst/>
            <a:gdLst>
              <a:gd name="T0" fmla="*/ 10974 w 461"/>
              <a:gd name="T1" fmla="*/ 28104 h 1014"/>
              <a:gd name="T2" fmla="*/ 10974 w 461"/>
              <a:gd name="T3" fmla="*/ 28104 h 1014"/>
              <a:gd name="T4" fmla="*/ 14109 w 461"/>
              <a:gd name="T5" fmla="*/ 53085 h 1014"/>
              <a:gd name="T6" fmla="*/ 35535 w 461"/>
              <a:gd name="T7" fmla="*/ 95242 h 1014"/>
              <a:gd name="T8" fmla="*/ 141617 w 461"/>
              <a:gd name="T9" fmla="*/ 232119 h 1014"/>
              <a:gd name="T10" fmla="*/ 155726 w 461"/>
              <a:gd name="T11" fmla="*/ 418438 h 1014"/>
              <a:gd name="T12" fmla="*/ 208506 w 461"/>
              <a:gd name="T13" fmla="*/ 502751 h 1014"/>
              <a:gd name="T14" fmla="*/ 229408 w 461"/>
              <a:gd name="T15" fmla="*/ 467360 h 1014"/>
              <a:gd name="T16" fmla="*/ 194396 w 461"/>
              <a:gd name="T17" fmla="*/ 379925 h 1014"/>
              <a:gd name="T18" fmla="*/ 190738 w 461"/>
              <a:gd name="T19" fmla="*/ 291970 h 1014"/>
              <a:gd name="T20" fmla="*/ 201190 w 461"/>
              <a:gd name="T21" fmla="*/ 225353 h 1014"/>
              <a:gd name="T22" fmla="*/ 187080 w 461"/>
              <a:gd name="T23" fmla="*/ 172268 h 1014"/>
              <a:gd name="T24" fmla="*/ 141617 w 461"/>
              <a:gd name="T25" fmla="*/ 98885 h 1014"/>
              <a:gd name="T26" fmla="*/ 17767 w 461"/>
              <a:gd name="T27" fmla="*/ 3643 h 1014"/>
              <a:gd name="T28" fmla="*/ 14109 w 461"/>
              <a:gd name="T29" fmla="*/ 3643 h 1014"/>
              <a:gd name="T30" fmla="*/ 14109 w 461"/>
              <a:gd name="T31" fmla="*/ 21338 h 1014"/>
              <a:gd name="T32" fmla="*/ 10974 w 461"/>
              <a:gd name="T33" fmla="*/ 28104 h 10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1" h="1014">
                <a:moveTo>
                  <a:pt x="21" y="54"/>
                </a:moveTo>
                <a:lnTo>
                  <a:pt x="21" y="54"/>
                </a:lnTo>
                <a:cubicBezTo>
                  <a:pt x="48" y="68"/>
                  <a:pt x="41" y="88"/>
                  <a:pt x="27" y="102"/>
                </a:cubicBezTo>
                <a:cubicBezTo>
                  <a:pt x="0" y="122"/>
                  <a:pt x="7" y="183"/>
                  <a:pt x="68" y="183"/>
                </a:cubicBezTo>
                <a:cubicBezTo>
                  <a:pt x="136" y="190"/>
                  <a:pt x="291" y="352"/>
                  <a:pt x="271" y="446"/>
                </a:cubicBezTo>
                <a:cubicBezTo>
                  <a:pt x="257" y="541"/>
                  <a:pt x="257" y="743"/>
                  <a:pt x="298" y="804"/>
                </a:cubicBezTo>
                <a:cubicBezTo>
                  <a:pt x="338" y="858"/>
                  <a:pt x="406" y="912"/>
                  <a:pt x="399" y="966"/>
                </a:cubicBezTo>
                <a:cubicBezTo>
                  <a:pt x="392" y="1013"/>
                  <a:pt x="433" y="1000"/>
                  <a:pt x="439" y="898"/>
                </a:cubicBezTo>
                <a:cubicBezTo>
                  <a:pt x="439" y="804"/>
                  <a:pt x="439" y="757"/>
                  <a:pt x="372" y="730"/>
                </a:cubicBezTo>
                <a:cubicBezTo>
                  <a:pt x="298" y="703"/>
                  <a:pt x="271" y="595"/>
                  <a:pt x="365" y="561"/>
                </a:cubicBezTo>
                <a:cubicBezTo>
                  <a:pt x="460" y="527"/>
                  <a:pt x="439" y="399"/>
                  <a:pt x="385" y="433"/>
                </a:cubicBezTo>
                <a:cubicBezTo>
                  <a:pt x="331" y="473"/>
                  <a:pt x="358" y="406"/>
                  <a:pt x="358" y="331"/>
                </a:cubicBezTo>
                <a:cubicBezTo>
                  <a:pt x="358" y="250"/>
                  <a:pt x="331" y="264"/>
                  <a:pt x="271" y="190"/>
                </a:cubicBezTo>
                <a:cubicBezTo>
                  <a:pt x="210" y="108"/>
                  <a:pt x="115" y="0"/>
                  <a:pt x="34" y="7"/>
                </a:cubicBezTo>
                <a:cubicBezTo>
                  <a:pt x="27" y="7"/>
                  <a:pt x="27" y="7"/>
                  <a:pt x="27" y="7"/>
                </a:cubicBezTo>
                <a:cubicBezTo>
                  <a:pt x="41" y="7"/>
                  <a:pt x="34" y="21"/>
                  <a:pt x="27" y="41"/>
                </a:cubicBezTo>
                <a:cubicBezTo>
                  <a:pt x="27" y="48"/>
                  <a:pt x="27" y="48"/>
                  <a:pt x="21" y="54"/>
                </a:cubicBezTo>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1" name="Freeform 1169"/>
          <p:cNvSpPr>
            <a:spLocks noChangeArrowheads="1"/>
          </p:cNvSpPr>
          <p:nvPr/>
        </p:nvSpPr>
        <p:spPr bwMode="auto">
          <a:xfrm>
            <a:off x="6480969" y="5292725"/>
            <a:ext cx="84931" cy="45244"/>
          </a:xfrm>
          <a:custGeom>
            <a:avLst/>
            <a:gdLst>
              <a:gd name="T0" fmla="*/ 0 w 325"/>
              <a:gd name="T1" fmla="*/ 31630 h 177"/>
              <a:gd name="T2" fmla="*/ 0 w 325"/>
              <a:gd name="T3" fmla="*/ 31630 h 177"/>
              <a:gd name="T4" fmla="*/ 66868 w 325"/>
              <a:gd name="T5" fmla="*/ 28000 h 177"/>
              <a:gd name="T6" fmla="*/ 141049 w 325"/>
              <a:gd name="T7" fmla="*/ 21260 h 177"/>
              <a:gd name="T8" fmla="*/ 10448 w 325"/>
              <a:gd name="T9" fmla="*/ 91260 h 177"/>
              <a:gd name="T10" fmla="*/ 10448 w 325"/>
              <a:gd name="T11" fmla="*/ 80890 h 177"/>
              <a:gd name="T12" fmla="*/ 0 w 325"/>
              <a:gd name="T13" fmla="*/ 3163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5" h="177">
                <a:moveTo>
                  <a:pt x="0" y="61"/>
                </a:moveTo>
                <a:lnTo>
                  <a:pt x="0" y="61"/>
                </a:lnTo>
                <a:cubicBezTo>
                  <a:pt x="34" y="48"/>
                  <a:pt x="74" y="54"/>
                  <a:pt x="128" y="54"/>
                </a:cubicBezTo>
                <a:cubicBezTo>
                  <a:pt x="216" y="54"/>
                  <a:pt x="324" y="0"/>
                  <a:pt x="270" y="41"/>
                </a:cubicBezTo>
                <a:cubicBezTo>
                  <a:pt x="230" y="75"/>
                  <a:pt x="108" y="122"/>
                  <a:pt x="20" y="176"/>
                </a:cubicBezTo>
                <a:cubicBezTo>
                  <a:pt x="20" y="169"/>
                  <a:pt x="20" y="162"/>
                  <a:pt x="20" y="156"/>
                </a:cubicBezTo>
                <a:cubicBezTo>
                  <a:pt x="13" y="129"/>
                  <a:pt x="7" y="95"/>
                  <a:pt x="0" y="61"/>
                </a:cubicBezTo>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2" name="Freeform 1170"/>
          <p:cNvSpPr>
            <a:spLocks noChangeArrowheads="1"/>
          </p:cNvSpPr>
          <p:nvPr/>
        </p:nvSpPr>
        <p:spPr bwMode="auto">
          <a:xfrm>
            <a:off x="6807994" y="5141913"/>
            <a:ext cx="77788" cy="63500"/>
          </a:xfrm>
          <a:custGeom>
            <a:avLst/>
            <a:gdLst>
              <a:gd name="T0" fmla="*/ 127220 w 298"/>
              <a:gd name="T1" fmla="*/ 125679 h 244"/>
              <a:gd name="T2" fmla="*/ 127220 w 298"/>
              <a:gd name="T3" fmla="*/ 125679 h 244"/>
              <a:gd name="T4" fmla="*/ 52878 w 298"/>
              <a:gd name="T5" fmla="*/ 41893 h 244"/>
              <a:gd name="T6" fmla="*/ 42407 w 298"/>
              <a:gd name="T7" fmla="*/ 3620 h 244"/>
              <a:gd name="T8" fmla="*/ 155491 w 298"/>
              <a:gd name="T9" fmla="*/ 52754 h 244"/>
              <a:gd name="T10" fmla="*/ 134550 w 298"/>
              <a:gd name="T11" fmla="*/ 104991 h 244"/>
              <a:gd name="T12" fmla="*/ 127220 w 298"/>
              <a:gd name="T13" fmla="*/ 125679 h 2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8" h="244">
                <a:moveTo>
                  <a:pt x="243" y="243"/>
                </a:moveTo>
                <a:lnTo>
                  <a:pt x="243" y="243"/>
                </a:lnTo>
                <a:cubicBezTo>
                  <a:pt x="196" y="183"/>
                  <a:pt x="142" y="102"/>
                  <a:pt x="101" y="81"/>
                </a:cubicBezTo>
                <a:cubicBezTo>
                  <a:pt x="54" y="61"/>
                  <a:pt x="0" y="14"/>
                  <a:pt x="81" y="7"/>
                </a:cubicBezTo>
                <a:cubicBezTo>
                  <a:pt x="128" y="0"/>
                  <a:pt x="216" y="68"/>
                  <a:pt x="297" y="102"/>
                </a:cubicBezTo>
                <a:cubicBezTo>
                  <a:pt x="284" y="149"/>
                  <a:pt x="270" y="189"/>
                  <a:pt x="257" y="203"/>
                </a:cubicBezTo>
                <a:cubicBezTo>
                  <a:pt x="250" y="210"/>
                  <a:pt x="243" y="223"/>
                  <a:pt x="243" y="243"/>
                </a:cubicBezTo>
              </a:path>
            </a:pathLst>
          </a:custGeom>
          <a:solidFill>
            <a:srgbClr val="DEF2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3" name="Freeform 1171"/>
          <p:cNvSpPr>
            <a:spLocks noChangeArrowheads="1"/>
          </p:cNvSpPr>
          <p:nvPr/>
        </p:nvSpPr>
        <p:spPr bwMode="auto">
          <a:xfrm>
            <a:off x="6499225" y="5311775"/>
            <a:ext cx="111125" cy="141288"/>
          </a:xfrm>
          <a:custGeom>
            <a:avLst/>
            <a:gdLst>
              <a:gd name="T0" fmla="*/ 190162 w 426"/>
              <a:gd name="T1" fmla="*/ 257181 h 541"/>
              <a:gd name="T2" fmla="*/ 190162 w 426"/>
              <a:gd name="T3" fmla="*/ 257181 h 541"/>
              <a:gd name="T4" fmla="*/ 56422 w 426"/>
              <a:gd name="T5" fmla="*/ 123113 h 541"/>
              <a:gd name="T6" fmla="*/ 73662 w 426"/>
              <a:gd name="T7" fmla="*/ 38603 h 541"/>
              <a:gd name="T8" fmla="*/ 151503 w 426"/>
              <a:gd name="T9" fmla="*/ 101725 h 541"/>
              <a:gd name="T10" fmla="*/ 190162 w 426"/>
              <a:gd name="T11" fmla="*/ 257181 h 5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6" h="541">
                <a:moveTo>
                  <a:pt x="364" y="493"/>
                </a:moveTo>
                <a:lnTo>
                  <a:pt x="364" y="493"/>
                </a:lnTo>
                <a:cubicBezTo>
                  <a:pt x="324" y="452"/>
                  <a:pt x="162" y="290"/>
                  <a:pt x="108" y="236"/>
                </a:cubicBezTo>
                <a:cubicBezTo>
                  <a:pt x="54" y="182"/>
                  <a:pt x="0" y="148"/>
                  <a:pt x="141" y="74"/>
                </a:cubicBezTo>
                <a:cubicBezTo>
                  <a:pt x="277" y="0"/>
                  <a:pt x="277" y="101"/>
                  <a:pt x="290" y="195"/>
                </a:cubicBezTo>
                <a:cubicBezTo>
                  <a:pt x="297" y="297"/>
                  <a:pt x="425" y="540"/>
                  <a:pt x="364" y="493"/>
                </a:cubicBezTo>
              </a:path>
            </a:pathLst>
          </a:custGeom>
          <a:solidFill>
            <a:srgbClr val="F7FC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4" name="Freeform 1172"/>
          <p:cNvSpPr>
            <a:spLocks noChangeArrowheads="1"/>
          </p:cNvSpPr>
          <p:nvPr/>
        </p:nvSpPr>
        <p:spPr bwMode="auto">
          <a:xfrm>
            <a:off x="6634163" y="5368132"/>
            <a:ext cx="76200" cy="98425"/>
          </a:xfrm>
          <a:custGeom>
            <a:avLst/>
            <a:gdLst>
              <a:gd name="T0" fmla="*/ 3122 w 291"/>
              <a:gd name="T1" fmla="*/ 119229 h 379"/>
              <a:gd name="T2" fmla="*/ 3122 w 291"/>
              <a:gd name="T3" fmla="*/ 119229 h 379"/>
              <a:gd name="T4" fmla="*/ 98349 w 291"/>
              <a:gd name="T5" fmla="*/ 14058 h 379"/>
              <a:gd name="T6" fmla="*/ 150906 w 291"/>
              <a:gd name="T7" fmla="*/ 28115 h 379"/>
              <a:gd name="T8" fmla="*/ 133213 w 291"/>
              <a:gd name="T9" fmla="*/ 91114 h 379"/>
              <a:gd name="T10" fmla="*/ 3122 w 291"/>
              <a:gd name="T11" fmla="*/ 119229 h 3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379">
                <a:moveTo>
                  <a:pt x="6" y="229"/>
                </a:moveTo>
                <a:lnTo>
                  <a:pt x="6" y="229"/>
                </a:lnTo>
                <a:cubicBezTo>
                  <a:pt x="40" y="135"/>
                  <a:pt x="148" y="0"/>
                  <a:pt x="189" y="27"/>
                </a:cubicBezTo>
                <a:cubicBezTo>
                  <a:pt x="222" y="54"/>
                  <a:pt x="290" y="6"/>
                  <a:pt x="290" y="54"/>
                </a:cubicBezTo>
                <a:cubicBezTo>
                  <a:pt x="290" y="101"/>
                  <a:pt x="270" y="141"/>
                  <a:pt x="256" y="175"/>
                </a:cubicBezTo>
                <a:cubicBezTo>
                  <a:pt x="243" y="209"/>
                  <a:pt x="0" y="378"/>
                  <a:pt x="6" y="229"/>
                </a:cubicBezTo>
              </a:path>
            </a:pathLst>
          </a:custGeom>
          <a:solidFill>
            <a:srgbClr val="F7FC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5" name="Freeform 1173"/>
          <p:cNvSpPr>
            <a:spLocks noChangeArrowheads="1"/>
          </p:cNvSpPr>
          <p:nvPr/>
        </p:nvSpPr>
        <p:spPr bwMode="auto">
          <a:xfrm>
            <a:off x="6473032" y="5206207"/>
            <a:ext cx="98425" cy="95250"/>
          </a:xfrm>
          <a:custGeom>
            <a:avLst/>
            <a:gdLst>
              <a:gd name="T0" fmla="*/ 14020 w 380"/>
              <a:gd name="T1" fmla="*/ 24976 h 366"/>
              <a:gd name="T2" fmla="*/ 14020 w 380"/>
              <a:gd name="T3" fmla="*/ 24976 h 366"/>
              <a:gd name="T4" fmla="*/ 38943 w 380"/>
              <a:gd name="T5" fmla="*/ 179515 h 366"/>
              <a:gd name="T6" fmla="*/ 154735 w 380"/>
              <a:gd name="T7" fmla="*/ 169108 h 366"/>
              <a:gd name="T8" fmla="*/ 143831 w 380"/>
              <a:gd name="T9" fmla="*/ 101985 h 366"/>
              <a:gd name="T10" fmla="*/ 73733 w 380"/>
              <a:gd name="T11" fmla="*/ 28098 h 366"/>
              <a:gd name="T12" fmla="*/ 14020 w 380"/>
              <a:gd name="T13" fmla="*/ 24976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0" h="366">
                <a:moveTo>
                  <a:pt x="27" y="48"/>
                </a:moveTo>
                <a:lnTo>
                  <a:pt x="27" y="48"/>
                </a:lnTo>
                <a:cubicBezTo>
                  <a:pt x="7" y="142"/>
                  <a:pt x="0" y="365"/>
                  <a:pt x="75" y="345"/>
                </a:cubicBezTo>
                <a:cubicBezTo>
                  <a:pt x="156" y="325"/>
                  <a:pt x="243" y="338"/>
                  <a:pt x="298" y="325"/>
                </a:cubicBezTo>
                <a:cubicBezTo>
                  <a:pt x="345" y="311"/>
                  <a:pt x="379" y="277"/>
                  <a:pt x="277" y="196"/>
                </a:cubicBezTo>
                <a:cubicBezTo>
                  <a:pt x="183" y="115"/>
                  <a:pt x="149" y="102"/>
                  <a:pt x="142" y="54"/>
                </a:cubicBezTo>
                <a:cubicBezTo>
                  <a:pt x="135" y="0"/>
                  <a:pt x="108" y="0"/>
                  <a:pt x="27" y="48"/>
                </a:cubicBezTo>
              </a:path>
            </a:pathLst>
          </a:custGeom>
          <a:solidFill>
            <a:srgbClr val="F7FC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6" name="Freeform 1174"/>
          <p:cNvSpPr>
            <a:spLocks noChangeArrowheads="1"/>
          </p:cNvSpPr>
          <p:nvPr/>
        </p:nvSpPr>
        <p:spPr bwMode="auto">
          <a:xfrm>
            <a:off x="6565900" y="5169694"/>
            <a:ext cx="180975" cy="154781"/>
          </a:xfrm>
          <a:custGeom>
            <a:avLst/>
            <a:gdLst>
              <a:gd name="T0" fmla="*/ 56170 w 697"/>
              <a:gd name="T1" fmla="*/ 59348 h 595"/>
              <a:gd name="T2" fmla="*/ 56170 w 697"/>
              <a:gd name="T3" fmla="*/ 59348 h 595"/>
              <a:gd name="T4" fmla="*/ 161749 w 697"/>
              <a:gd name="T5" fmla="*/ 221254 h 595"/>
              <a:gd name="T6" fmla="*/ 252766 w 697"/>
              <a:gd name="T7" fmla="*/ 196786 h 595"/>
              <a:gd name="T8" fmla="*/ 252766 w 697"/>
              <a:gd name="T9" fmla="*/ 48936 h 595"/>
              <a:gd name="T10" fmla="*/ 56170 w 697"/>
              <a:gd name="T11" fmla="*/ 59348 h 5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7" h="595">
                <a:moveTo>
                  <a:pt x="108" y="114"/>
                </a:moveTo>
                <a:lnTo>
                  <a:pt x="108" y="114"/>
                </a:lnTo>
                <a:cubicBezTo>
                  <a:pt x="189" y="148"/>
                  <a:pt x="311" y="297"/>
                  <a:pt x="311" y="425"/>
                </a:cubicBezTo>
                <a:cubicBezTo>
                  <a:pt x="311" y="553"/>
                  <a:pt x="358" y="594"/>
                  <a:pt x="486" y="378"/>
                </a:cubicBezTo>
                <a:cubicBezTo>
                  <a:pt x="621" y="168"/>
                  <a:pt x="696" y="121"/>
                  <a:pt x="486" y="94"/>
                </a:cubicBezTo>
                <a:cubicBezTo>
                  <a:pt x="277" y="67"/>
                  <a:pt x="0" y="0"/>
                  <a:pt x="108" y="114"/>
                </a:cubicBezTo>
              </a:path>
            </a:pathLst>
          </a:custGeom>
          <a:solidFill>
            <a:srgbClr val="F7FC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7" name="Freeform 1175"/>
          <p:cNvSpPr>
            <a:spLocks noChangeArrowheads="1"/>
          </p:cNvSpPr>
          <p:nvPr/>
        </p:nvSpPr>
        <p:spPr bwMode="auto">
          <a:xfrm>
            <a:off x="6519863" y="5060950"/>
            <a:ext cx="105569" cy="85725"/>
          </a:xfrm>
          <a:custGeom>
            <a:avLst/>
            <a:gdLst>
              <a:gd name="T0" fmla="*/ 94621 w 406"/>
              <a:gd name="T1" fmla="*/ 27990 h 332"/>
              <a:gd name="T2" fmla="*/ 94621 w 406"/>
              <a:gd name="T3" fmla="*/ 27990 h 332"/>
              <a:gd name="T4" fmla="*/ 48870 w 406"/>
              <a:gd name="T5" fmla="*/ 143579 h 332"/>
              <a:gd name="T6" fmla="*/ 175205 w 406"/>
              <a:gd name="T7" fmla="*/ 90709 h 332"/>
              <a:gd name="T8" fmla="*/ 94621 w 406"/>
              <a:gd name="T9" fmla="*/ 27990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6" h="332">
                <a:moveTo>
                  <a:pt x="182" y="54"/>
                </a:moveTo>
                <a:lnTo>
                  <a:pt x="182" y="54"/>
                </a:lnTo>
                <a:cubicBezTo>
                  <a:pt x="128" y="108"/>
                  <a:pt x="0" y="331"/>
                  <a:pt x="94" y="277"/>
                </a:cubicBezTo>
                <a:cubicBezTo>
                  <a:pt x="189" y="223"/>
                  <a:pt x="270" y="189"/>
                  <a:pt x="337" y="175"/>
                </a:cubicBezTo>
                <a:cubicBezTo>
                  <a:pt x="405" y="155"/>
                  <a:pt x="283" y="0"/>
                  <a:pt x="182" y="54"/>
                </a:cubicBezTo>
              </a:path>
            </a:pathLst>
          </a:custGeom>
          <a:solidFill>
            <a:srgbClr val="F7FC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8" name="Freeform 1176"/>
          <p:cNvSpPr>
            <a:spLocks noChangeArrowheads="1"/>
          </p:cNvSpPr>
          <p:nvPr/>
        </p:nvSpPr>
        <p:spPr bwMode="auto">
          <a:xfrm>
            <a:off x="6661150" y="5064125"/>
            <a:ext cx="108744" cy="79375"/>
          </a:xfrm>
          <a:custGeom>
            <a:avLst/>
            <a:gdLst>
              <a:gd name="T0" fmla="*/ 0 w 420"/>
              <a:gd name="T1" fmla="*/ 45679 h 305"/>
              <a:gd name="T2" fmla="*/ 0 w 420"/>
              <a:gd name="T3" fmla="*/ 45679 h 305"/>
              <a:gd name="T4" fmla="*/ 59680 w 420"/>
              <a:gd name="T5" fmla="*/ 126136 h 305"/>
              <a:gd name="T6" fmla="*/ 154130 w 420"/>
              <a:gd name="T7" fmla="*/ 80976 h 305"/>
              <a:gd name="T8" fmla="*/ 182153 w 420"/>
              <a:gd name="T9" fmla="*/ 21282 h 305"/>
              <a:gd name="T10" fmla="*/ 0 w 420"/>
              <a:gd name="T11" fmla="*/ 45679 h 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0" h="305">
                <a:moveTo>
                  <a:pt x="0" y="88"/>
                </a:moveTo>
                <a:lnTo>
                  <a:pt x="0" y="88"/>
                </a:lnTo>
                <a:cubicBezTo>
                  <a:pt x="7" y="149"/>
                  <a:pt x="88" y="183"/>
                  <a:pt x="115" y="243"/>
                </a:cubicBezTo>
                <a:cubicBezTo>
                  <a:pt x="142" y="304"/>
                  <a:pt x="202" y="189"/>
                  <a:pt x="297" y="156"/>
                </a:cubicBezTo>
                <a:cubicBezTo>
                  <a:pt x="392" y="129"/>
                  <a:pt x="419" y="75"/>
                  <a:pt x="351" y="41"/>
                </a:cubicBezTo>
                <a:cubicBezTo>
                  <a:pt x="277" y="0"/>
                  <a:pt x="101" y="21"/>
                  <a:pt x="0" y="8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89" name="Freeform 1177"/>
          <p:cNvSpPr>
            <a:spLocks noChangeArrowheads="1"/>
          </p:cNvSpPr>
          <p:nvPr/>
        </p:nvSpPr>
        <p:spPr bwMode="auto">
          <a:xfrm>
            <a:off x="6760369" y="5154613"/>
            <a:ext cx="103981" cy="198438"/>
          </a:xfrm>
          <a:custGeom>
            <a:avLst/>
            <a:gdLst>
              <a:gd name="T0" fmla="*/ 76593 w 399"/>
              <a:gd name="T1" fmla="*/ 31652 h 765"/>
              <a:gd name="T2" fmla="*/ 76593 w 399"/>
              <a:gd name="T3" fmla="*/ 31652 h 765"/>
              <a:gd name="T4" fmla="*/ 13973 w 399"/>
              <a:gd name="T5" fmla="*/ 231423 h 765"/>
              <a:gd name="T6" fmla="*/ 55892 w 399"/>
              <a:gd name="T7" fmla="*/ 256329 h 765"/>
              <a:gd name="T8" fmla="*/ 125758 w 399"/>
              <a:gd name="T9" fmla="*/ 294727 h 765"/>
              <a:gd name="T10" fmla="*/ 192000 w 399"/>
              <a:gd name="T11" fmla="*/ 298359 h 765"/>
              <a:gd name="T12" fmla="*/ 164054 w 399"/>
              <a:gd name="T13" fmla="*/ 80946 h 765"/>
              <a:gd name="T14" fmla="*/ 76593 w 399"/>
              <a:gd name="T15" fmla="*/ 31652 h 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9" h="765">
                <a:moveTo>
                  <a:pt x="148" y="61"/>
                </a:moveTo>
                <a:lnTo>
                  <a:pt x="148" y="61"/>
                </a:lnTo>
                <a:cubicBezTo>
                  <a:pt x="135" y="95"/>
                  <a:pt x="0" y="399"/>
                  <a:pt x="27" y="446"/>
                </a:cubicBezTo>
                <a:cubicBezTo>
                  <a:pt x="54" y="494"/>
                  <a:pt x="74" y="527"/>
                  <a:pt x="108" y="494"/>
                </a:cubicBezTo>
                <a:cubicBezTo>
                  <a:pt x="142" y="453"/>
                  <a:pt x="223" y="500"/>
                  <a:pt x="243" y="568"/>
                </a:cubicBezTo>
                <a:cubicBezTo>
                  <a:pt x="263" y="642"/>
                  <a:pt x="391" y="764"/>
                  <a:pt x="371" y="575"/>
                </a:cubicBezTo>
                <a:cubicBezTo>
                  <a:pt x="358" y="379"/>
                  <a:pt x="398" y="244"/>
                  <a:pt x="317" y="156"/>
                </a:cubicBezTo>
                <a:cubicBezTo>
                  <a:pt x="243" y="75"/>
                  <a:pt x="162" y="0"/>
                  <a:pt x="148" y="61"/>
                </a:cubicBezTo>
              </a:path>
            </a:pathLst>
          </a:custGeom>
          <a:solidFill>
            <a:srgbClr val="F7FC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0" name="Freeform 1178"/>
          <p:cNvSpPr>
            <a:spLocks noChangeArrowheads="1"/>
          </p:cNvSpPr>
          <p:nvPr/>
        </p:nvSpPr>
        <p:spPr bwMode="auto">
          <a:xfrm>
            <a:off x="7924007" y="1294607"/>
            <a:ext cx="1764506" cy="1979613"/>
          </a:xfrm>
          <a:custGeom>
            <a:avLst/>
            <a:gdLst>
              <a:gd name="T0" fmla="*/ 0 w 6780"/>
              <a:gd name="T1" fmla="*/ 340776 h 7612"/>
              <a:gd name="T2" fmla="*/ 2944739 w 6780"/>
              <a:gd name="T3" fmla="*/ 0 h 7612"/>
              <a:gd name="T4" fmla="*/ 3528171 w 6780"/>
              <a:gd name="T5" fmla="*/ 3748536 h 7612"/>
              <a:gd name="T6" fmla="*/ 418447 w 6780"/>
              <a:gd name="T7" fmla="*/ 3959765 h 7612"/>
              <a:gd name="T8" fmla="*/ 0 w 6780"/>
              <a:gd name="T9" fmla="*/ 34077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0" h="7612">
                <a:moveTo>
                  <a:pt x="0" y="655"/>
                </a:moveTo>
                <a:lnTo>
                  <a:pt x="5658" y="0"/>
                </a:lnTo>
                <a:lnTo>
                  <a:pt x="6779" y="7205"/>
                </a:lnTo>
                <a:lnTo>
                  <a:pt x="804" y="7611"/>
                </a:lnTo>
                <a:lnTo>
                  <a:pt x="0" y="655"/>
                </a:lnTo>
              </a:path>
            </a:pathLst>
          </a:custGeom>
          <a:solidFill>
            <a:srgbClr val="C1B0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1" name="Freeform 1179"/>
          <p:cNvSpPr>
            <a:spLocks noChangeArrowheads="1"/>
          </p:cNvSpPr>
          <p:nvPr/>
        </p:nvSpPr>
        <p:spPr bwMode="auto">
          <a:xfrm>
            <a:off x="7924007" y="1294607"/>
            <a:ext cx="1680369" cy="1979613"/>
          </a:xfrm>
          <a:custGeom>
            <a:avLst/>
            <a:gdLst>
              <a:gd name="T0" fmla="*/ 0 w 6462"/>
              <a:gd name="T1" fmla="*/ 340776 h 7612"/>
              <a:gd name="T2" fmla="*/ 2943006 w 6462"/>
              <a:gd name="T3" fmla="*/ 0 h 7612"/>
              <a:gd name="T4" fmla="*/ 3360686 w 6462"/>
              <a:gd name="T5" fmla="*/ 3618468 h 7612"/>
              <a:gd name="T6" fmla="*/ 418200 w 6462"/>
              <a:gd name="T7" fmla="*/ 3959765 h 7612"/>
              <a:gd name="T8" fmla="*/ 0 w 6462"/>
              <a:gd name="T9" fmla="*/ 34077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2" h="7612">
                <a:moveTo>
                  <a:pt x="0" y="655"/>
                </a:moveTo>
                <a:lnTo>
                  <a:pt x="5658" y="0"/>
                </a:lnTo>
                <a:lnTo>
                  <a:pt x="6461" y="6955"/>
                </a:lnTo>
                <a:lnTo>
                  <a:pt x="804" y="7611"/>
                </a:lnTo>
                <a:lnTo>
                  <a:pt x="0" y="655"/>
                </a:lnTo>
              </a:path>
            </a:pathLst>
          </a:custGeom>
          <a:solidFill>
            <a:srgbClr val="244C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2" name="Freeform 1180"/>
          <p:cNvSpPr>
            <a:spLocks noChangeArrowheads="1"/>
          </p:cNvSpPr>
          <p:nvPr/>
        </p:nvSpPr>
        <p:spPr bwMode="auto">
          <a:xfrm>
            <a:off x="8145463" y="2084388"/>
            <a:ext cx="1249363" cy="396875"/>
          </a:xfrm>
          <a:custGeom>
            <a:avLst/>
            <a:gdLst>
              <a:gd name="T0" fmla="*/ 2174832 w 4801"/>
              <a:gd name="T1" fmla="*/ 302064 h 1527"/>
              <a:gd name="T2" fmla="*/ 2241446 w 4801"/>
              <a:gd name="T3" fmla="*/ 273989 h 1527"/>
              <a:gd name="T4" fmla="*/ 2301294 w 4801"/>
              <a:gd name="T5" fmla="*/ 259952 h 1527"/>
              <a:gd name="T6" fmla="*/ 2375194 w 4801"/>
              <a:gd name="T7" fmla="*/ 403445 h 1527"/>
              <a:gd name="T8" fmla="*/ 2463144 w 4801"/>
              <a:gd name="T9" fmla="*/ 270350 h 1527"/>
              <a:gd name="T10" fmla="*/ 2424113 w 4801"/>
              <a:gd name="T11" fmla="*/ 456475 h 1527"/>
              <a:gd name="T12" fmla="*/ 2279957 w 4801"/>
              <a:gd name="T13" fmla="*/ 372251 h 1527"/>
              <a:gd name="T14" fmla="*/ 2188884 w 4801"/>
              <a:gd name="T15" fmla="*/ 519384 h 1527"/>
              <a:gd name="T16" fmla="*/ 2157138 w 4801"/>
              <a:gd name="T17" fmla="*/ 305183 h 1527"/>
              <a:gd name="T18" fmla="*/ 2052013 w 4801"/>
              <a:gd name="T19" fmla="*/ 252673 h 1527"/>
              <a:gd name="T20" fmla="*/ 1967185 w 4801"/>
              <a:gd name="T21" fmla="*/ 277109 h 1527"/>
              <a:gd name="T22" fmla="*/ 1964062 w 4801"/>
              <a:gd name="T23" fmla="*/ 498588 h 1527"/>
              <a:gd name="T24" fmla="*/ 2002573 w 4801"/>
              <a:gd name="T25" fmla="*/ 551098 h 1527"/>
              <a:gd name="T26" fmla="*/ 1942725 w 4801"/>
              <a:gd name="T27" fmla="*/ 719547 h 1527"/>
              <a:gd name="T28" fmla="*/ 2090524 w 4801"/>
              <a:gd name="T29" fmla="*/ 589571 h 1527"/>
              <a:gd name="T30" fmla="*/ 2157138 w 4801"/>
              <a:gd name="T31" fmla="*/ 382649 h 1527"/>
              <a:gd name="T32" fmla="*/ 1942725 w 4801"/>
              <a:gd name="T33" fmla="*/ 206922 h 1527"/>
              <a:gd name="T34" fmla="*/ 1896928 w 4801"/>
              <a:gd name="T35" fmla="*/ 445557 h 1527"/>
              <a:gd name="T36" fmla="*/ 1830315 w 4801"/>
              <a:gd name="T37" fmla="*/ 502227 h 1527"/>
              <a:gd name="T38" fmla="*/ 1833958 w 4801"/>
              <a:gd name="T39" fmla="*/ 340537 h 1527"/>
              <a:gd name="T40" fmla="*/ 1942725 w 4801"/>
              <a:gd name="T41" fmla="*/ 572414 h 1527"/>
              <a:gd name="T42" fmla="*/ 1942725 w 4801"/>
              <a:gd name="T43" fmla="*/ 719547 h 1527"/>
              <a:gd name="T44" fmla="*/ 1939082 w 4801"/>
              <a:gd name="T45" fmla="*/ 572414 h 1527"/>
              <a:gd name="T46" fmla="*/ 1808977 w 4801"/>
              <a:gd name="T47" fmla="*/ 361333 h 1527"/>
              <a:gd name="T48" fmla="*/ 1731955 w 4801"/>
              <a:gd name="T49" fmla="*/ 452836 h 1527"/>
              <a:gd name="T50" fmla="*/ 1644005 w 4801"/>
              <a:gd name="T51" fmla="*/ 340537 h 1527"/>
              <a:gd name="T52" fmla="*/ 1802212 w 4801"/>
              <a:gd name="T53" fmla="*/ 544339 h 1527"/>
              <a:gd name="T54" fmla="*/ 1819906 w 4801"/>
              <a:gd name="T55" fmla="*/ 308823 h 1527"/>
              <a:gd name="T56" fmla="*/ 1408775 w 4801"/>
              <a:gd name="T57" fmla="*/ 435159 h 1527"/>
              <a:gd name="T58" fmla="*/ 1535237 w 4801"/>
              <a:gd name="T59" fmla="*/ 579173 h 1527"/>
              <a:gd name="T60" fmla="*/ 1405132 w 4801"/>
              <a:gd name="T61" fmla="*/ 516264 h 1527"/>
              <a:gd name="T62" fmla="*/ 1598208 w 4801"/>
              <a:gd name="T63" fmla="*/ 593210 h 1527"/>
              <a:gd name="T64" fmla="*/ 1471746 w 4801"/>
              <a:gd name="T65" fmla="*/ 400326 h 1527"/>
              <a:gd name="T66" fmla="*/ 1570105 w 4801"/>
              <a:gd name="T67" fmla="*/ 280748 h 1527"/>
              <a:gd name="T68" fmla="*/ 1387438 w 4801"/>
              <a:gd name="T69" fmla="*/ 393047 h 1527"/>
              <a:gd name="T70" fmla="*/ 1763701 w 4801"/>
              <a:gd name="T71" fmla="*/ 158051 h 1527"/>
              <a:gd name="T72" fmla="*/ 1633596 w 4801"/>
              <a:gd name="T73" fmla="*/ 234996 h 1527"/>
              <a:gd name="T74" fmla="*/ 1380672 w 4801"/>
              <a:gd name="T75" fmla="*/ 347296 h 1527"/>
              <a:gd name="T76" fmla="*/ 1338518 w 4801"/>
              <a:gd name="T77" fmla="*/ 487670 h 1527"/>
              <a:gd name="T78" fmla="*/ 1204771 w 4801"/>
              <a:gd name="T79" fmla="*/ 684713 h 1527"/>
              <a:gd name="T80" fmla="*/ 1380672 w 4801"/>
              <a:gd name="T81" fmla="*/ 428401 h 1527"/>
              <a:gd name="T82" fmla="*/ 1204771 w 4801"/>
              <a:gd name="T83" fmla="*/ 477272 h 1527"/>
              <a:gd name="T84" fmla="*/ 1215179 w 4801"/>
              <a:gd name="T85" fmla="*/ 326500 h 1527"/>
              <a:gd name="T86" fmla="*/ 1299487 w 4801"/>
              <a:gd name="T87" fmla="*/ 375370 h 1527"/>
              <a:gd name="T88" fmla="*/ 431948 w 4801"/>
              <a:gd name="T89" fmla="*/ 175727 h 1527"/>
              <a:gd name="T90" fmla="*/ 488153 w 4801"/>
              <a:gd name="T91" fmla="*/ 431520 h 1527"/>
              <a:gd name="T92" fmla="*/ 449642 w 4801"/>
              <a:gd name="T93" fmla="*/ 677435 h 1527"/>
              <a:gd name="T94" fmla="*/ 1204771 w 4801"/>
              <a:gd name="T95" fmla="*/ 322860 h 1527"/>
              <a:gd name="T96" fmla="*/ 1176668 w 4801"/>
              <a:gd name="T97" fmla="*/ 537061 h 1527"/>
              <a:gd name="T98" fmla="*/ 1103289 w 4801"/>
              <a:gd name="T99" fmla="*/ 586451 h 1527"/>
              <a:gd name="T100" fmla="*/ 431948 w 4801"/>
              <a:gd name="T101" fmla="*/ 789734 h 1527"/>
              <a:gd name="T102" fmla="*/ 948724 w 4801"/>
              <a:gd name="T103" fmla="*/ 568775 h 1527"/>
              <a:gd name="T104" fmla="*/ 431948 w 4801"/>
              <a:gd name="T105" fmla="*/ 6759 h 1527"/>
              <a:gd name="T106" fmla="*/ 808211 w 4801"/>
              <a:gd name="T107" fmla="*/ 186126 h 1527"/>
              <a:gd name="T108" fmla="*/ 653647 w 4801"/>
              <a:gd name="T109" fmla="*/ 652999 h 1527"/>
              <a:gd name="T110" fmla="*/ 389794 w 4801"/>
              <a:gd name="T111" fmla="*/ 480911 h 1527"/>
              <a:gd name="T112" fmla="*/ 428825 w 4801"/>
              <a:gd name="T113" fmla="*/ 172088 h 1527"/>
              <a:gd name="T114" fmla="*/ 389794 w 4801"/>
              <a:gd name="T115" fmla="*/ 480911 h 1527"/>
              <a:gd name="T116" fmla="*/ 102002 w 4801"/>
              <a:gd name="T117" fmla="*/ 133615 h 1527"/>
              <a:gd name="T118" fmla="*/ 52562 w 4801"/>
              <a:gd name="T119" fmla="*/ 270350 h 1527"/>
              <a:gd name="T120" fmla="*/ 431948 w 4801"/>
              <a:gd name="T121" fmla="*/ 6759 h 1527"/>
              <a:gd name="T122" fmla="*/ 24460 w 4801"/>
              <a:gd name="T123" fmla="*/ 673795 h 1527"/>
              <a:gd name="T124" fmla="*/ 73900 w 4801"/>
              <a:gd name="T125" fmla="*/ 729945 h 1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01" h="1527">
                <a:moveTo>
                  <a:pt x="4165" y="884"/>
                </a:moveTo>
                <a:lnTo>
                  <a:pt x="4165" y="884"/>
                </a:lnTo>
                <a:cubicBezTo>
                  <a:pt x="4165" y="797"/>
                  <a:pt x="4165" y="797"/>
                  <a:pt x="4165" y="797"/>
                </a:cubicBezTo>
                <a:cubicBezTo>
                  <a:pt x="4186" y="749"/>
                  <a:pt x="4199" y="695"/>
                  <a:pt x="4213" y="635"/>
                </a:cubicBezTo>
                <a:cubicBezTo>
                  <a:pt x="4213" y="614"/>
                  <a:pt x="4213" y="601"/>
                  <a:pt x="4206" y="594"/>
                </a:cubicBezTo>
                <a:cubicBezTo>
                  <a:pt x="4199" y="587"/>
                  <a:pt x="4186" y="581"/>
                  <a:pt x="4179" y="581"/>
                </a:cubicBezTo>
                <a:cubicBezTo>
                  <a:pt x="4172" y="581"/>
                  <a:pt x="4172" y="581"/>
                  <a:pt x="4165" y="581"/>
                </a:cubicBezTo>
                <a:cubicBezTo>
                  <a:pt x="4165" y="425"/>
                  <a:pt x="4165" y="425"/>
                  <a:pt x="4165" y="425"/>
                </a:cubicBezTo>
                <a:cubicBezTo>
                  <a:pt x="4186" y="412"/>
                  <a:pt x="4206" y="398"/>
                  <a:pt x="4219" y="398"/>
                </a:cubicBezTo>
                <a:cubicBezTo>
                  <a:pt x="4246" y="392"/>
                  <a:pt x="4267" y="398"/>
                  <a:pt x="4287" y="405"/>
                </a:cubicBezTo>
                <a:cubicBezTo>
                  <a:pt x="4300" y="412"/>
                  <a:pt x="4314" y="432"/>
                  <a:pt x="4314" y="452"/>
                </a:cubicBezTo>
                <a:cubicBezTo>
                  <a:pt x="4314" y="479"/>
                  <a:pt x="4307" y="500"/>
                  <a:pt x="4307" y="527"/>
                </a:cubicBezTo>
                <a:cubicBezTo>
                  <a:pt x="4307" y="560"/>
                  <a:pt x="4300" y="587"/>
                  <a:pt x="4300" y="614"/>
                </a:cubicBezTo>
                <a:cubicBezTo>
                  <a:pt x="4300" y="641"/>
                  <a:pt x="4300" y="668"/>
                  <a:pt x="4300" y="695"/>
                </a:cubicBezTo>
                <a:cubicBezTo>
                  <a:pt x="4300" y="716"/>
                  <a:pt x="4300" y="736"/>
                  <a:pt x="4307" y="756"/>
                </a:cubicBezTo>
                <a:cubicBezTo>
                  <a:pt x="4314" y="709"/>
                  <a:pt x="4321" y="668"/>
                  <a:pt x="4334" y="635"/>
                </a:cubicBezTo>
                <a:cubicBezTo>
                  <a:pt x="4348" y="601"/>
                  <a:pt x="4361" y="567"/>
                  <a:pt x="4375" y="540"/>
                </a:cubicBezTo>
                <a:cubicBezTo>
                  <a:pt x="4388" y="527"/>
                  <a:pt x="4402" y="513"/>
                  <a:pt x="4422" y="500"/>
                </a:cubicBezTo>
                <a:cubicBezTo>
                  <a:pt x="4442" y="486"/>
                  <a:pt x="4469" y="479"/>
                  <a:pt x="4489" y="479"/>
                </a:cubicBezTo>
                <a:cubicBezTo>
                  <a:pt x="4510" y="479"/>
                  <a:pt x="4523" y="479"/>
                  <a:pt x="4537" y="493"/>
                </a:cubicBezTo>
                <a:cubicBezTo>
                  <a:pt x="4550" y="500"/>
                  <a:pt x="4557" y="520"/>
                  <a:pt x="4550" y="540"/>
                </a:cubicBezTo>
                <a:cubicBezTo>
                  <a:pt x="4550" y="554"/>
                  <a:pt x="4543" y="574"/>
                  <a:pt x="4543" y="608"/>
                </a:cubicBezTo>
                <a:cubicBezTo>
                  <a:pt x="4543" y="635"/>
                  <a:pt x="4543" y="668"/>
                  <a:pt x="4550" y="695"/>
                </a:cubicBezTo>
                <a:cubicBezTo>
                  <a:pt x="4557" y="729"/>
                  <a:pt x="4557" y="756"/>
                  <a:pt x="4564" y="776"/>
                </a:cubicBezTo>
                <a:cubicBezTo>
                  <a:pt x="4571" y="803"/>
                  <a:pt x="4577" y="810"/>
                  <a:pt x="4584" y="810"/>
                </a:cubicBezTo>
                <a:cubicBezTo>
                  <a:pt x="4598" y="810"/>
                  <a:pt x="4604" y="797"/>
                  <a:pt x="4618" y="776"/>
                </a:cubicBezTo>
                <a:cubicBezTo>
                  <a:pt x="4631" y="763"/>
                  <a:pt x="4645" y="736"/>
                  <a:pt x="4658" y="709"/>
                </a:cubicBezTo>
                <a:cubicBezTo>
                  <a:pt x="4672" y="689"/>
                  <a:pt x="4685" y="655"/>
                  <a:pt x="4692" y="628"/>
                </a:cubicBezTo>
                <a:cubicBezTo>
                  <a:pt x="4706" y="601"/>
                  <a:pt x="4712" y="574"/>
                  <a:pt x="4712" y="554"/>
                </a:cubicBezTo>
                <a:cubicBezTo>
                  <a:pt x="4719" y="540"/>
                  <a:pt x="4726" y="527"/>
                  <a:pt x="4733" y="520"/>
                </a:cubicBezTo>
                <a:cubicBezTo>
                  <a:pt x="4739" y="520"/>
                  <a:pt x="4753" y="513"/>
                  <a:pt x="4760" y="513"/>
                </a:cubicBezTo>
                <a:cubicBezTo>
                  <a:pt x="4773" y="513"/>
                  <a:pt x="4780" y="520"/>
                  <a:pt x="4787" y="527"/>
                </a:cubicBezTo>
                <a:cubicBezTo>
                  <a:pt x="4793" y="533"/>
                  <a:pt x="4800" y="547"/>
                  <a:pt x="4793" y="560"/>
                </a:cubicBezTo>
                <a:cubicBezTo>
                  <a:pt x="4793" y="581"/>
                  <a:pt x="4787" y="614"/>
                  <a:pt x="4773" y="655"/>
                </a:cubicBezTo>
                <a:cubicBezTo>
                  <a:pt x="4760" y="695"/>
                  <a:pt x="4746" y="736"/>
                  <a:pt x="4726" y="770"/>
                </a:cubicBezTo>
                <a:cubicBezTo>
                  <a:pt x="4706" y="810"/>
                  <a:pt x="4685" y="844"/>
                  <a:pt x="4658" y="878"/>
                </a:cubicBezTo>
                <a:cubicBezTo>
                  <a:pt x="4631" y="911"/>
                  <a:pt x="4604" y="925"/>
                  <a:pt x="4577" y="925"/>
                </a:cubicBezTo>
                <a:cubicBezTo>
                  <a:pt x="4537" y="932"/>
                  <a:pt x="4496" y="925"/>
                  <a:pt x="4476" y="905"/>
                </a:cubicBezTo>
                <a:cubicBezTo>
                  <a:pt x="4456" y="878"/>
                  <a:pt x="4435" y="857"/>
                  <a:pt x="4429" y="824"/>
                </a:cubicBezTo>
                <a:cubicBezTo>
                  <a:pt x="4415" y="797"/>
                  <a:pt x="4415" y="763"/>
                  <a:pt x="4408" y="736"/>
                </a:cubicBezTo>
                <a:cubicBezTo>
                  <a:pt x="4408" y="709"/>
                  <a:pt x="4408" y="689"/>
                  <a:pt x="4402" y="682"/>
                </a:cubicBezTo>
                <a:cubicBezTo>
                  <a:pt x="4395" y="682"/>
                  <a:pt x="4388" y="695"/>
                  <a:pt x="4381" y="716"/>
                </a:cubicBezTo>
                <a:cubicBezTo>
                  <a:pt x="4375" y="736"/>
                  <a:pt x="4368" y="756"/>
                  <a:pt x="4361" y="783"/>
                </a:cubicBezTo>
                <a:cubicBezTo>
                  <a:pt x="4361" y="810"/>
                  <a:pt x="4354" y="837"/>
                  <a:pt x="4354" y="864"/>
                </a:cubicBezTo>
                <a:cubicBezTo>
                  <a:pt x="4348" y="898"/>
                  <a:pt x="4348" y="918"/>
                  <a:pt x="4348" y="938"/>
                </a:cubicBezTo>
                <a:cubicBezTo>
                  <a:pt x="4348" y="959"/>
                  <a:pt x="4341" y="972"/>
                  <a:pt x="4321" y="986"/>
                </a:cubicBezTo>
                <a:cubicBezTo>
                  <a:pt x="4307" y="999"/>
                  <a:pt x="4287" y="1006"/>
                  <a:pt x="4267" y="1013"/>
                </a:cubicBezTo>
                <a:cubicBezTo>
                  <a:pt x="4240" y="1013"/>
                  <a:pt x="4226" y="1006"/>
                  <a:pt x="4206" y="999"/>
                </a:cubicBezTo>
                <a:cubicBezTo>
                  <a:pt x="4186" y="993"/>
                  <a:pt x="4179" y="972"/>
                  <a:pt x="4172" y="952"/>
                </a:cubicBezTo>
                <a:cubicBezTo>
                  <a:pt x="4172" y="932"/>
                  <a:pt x="4172" y="911"/>
                  <a:pt x="4165" y="884"/>
                </a:cubicBezTo>
                <a:close/>
                <a:moveTo>
                  <a:pt x="4165" y="425"/>
                </a:moveTo>
                <a:lnTo>
                  <a:pt x="4165" y="425"/>
                </a:lnTo>
                <a:cubicBezTo>
                  <a:pt x="4165" y="581"/>
                  <a:pt x="4165" y="581"/>
                  <a:pt x="4165" y="581"/>
                </a:cubicBezTo>
                <a:cubicBezTo>
                  <a:pt x="4159" y="581"/>
                  <a:pt x="4152" y="581"/>
                  <a:pt x="4145" y="587"/>
                </a:cubicBezTo>
                <a:cubicBezTo>
                  <a:pt x="4138" y="594"/>
                  <a:pt x="4132" y="608"/>
                  <a:pt x="4132" y="621"/>
                </a:cubicBezTo>
                <a:cubicBezTo>
                  <a:pt x="4105" y="736"/>
                  <a:pt x="4064" y="837"/>
                  <a:pt x="4010" y="918"/>
                </a:cubicBezTo>
                <a:cubicBezTo>
                  <a:pt x="4010" y="871"/>
                  <a:pt x="4003" y="817"/>
                  <a:pt x="3997" y="756"/>
                </a:cubicBezTo>
                <a:cubicBezTo>
                  <a:pt x="3997" y="695"/>
                  <a:pt x="3990" y="628"/>
                  <a:pt x="3990" y="554"/>
                </a:cubicBezTo>
                <a:cubicBezTo>
                  <a:pt x="3990" y="533"/>
                  <a:pt x="3983" y="520"/>
                  <a:pt x="3976" y="506"/>
                </a:cubicBezTo>
                <a:cubicBezTo>
                  <a:pt x="3963" y="500"/>
                  <a:pt x="3956" y="493"/>
                  <a:pt x="3943" y="486"/>
                </a:cubicBezTo>
                <a:cubicBezTo>
                  <a:pt x="3929" y="479"/>
                  <a:pt x="3909" y="479"/>
                  <a:pt x="3895" y="479"/>
                </a:cubicBezTo>
                <a:cubicBezTo>
                  <a:pt x="3882" y="479"/>
                  <a:pt x="3868" y="486"/>
                  <a:pt x="3855" y="493"/>
                </a:cubicBezTo>
                <a:cubicBezTo>
                  <a:pt x="3835" y="459"/>
                  <a:pt x="3808" y="439"/>
                  <a:pt x="3774" y="419"/>
                </a:cubicBezTo>
                <a:cubicBezTo>
                  <a:pt x="3760" y="412"/>
                  <a:pt x="3747" y="405"/>
                  <a:pt x="3733" y="398"/>
                </a:cubicBezTo>
                <a:cubicBezTo>
                  <a:pt x="3733" y="493"/>
                  <a:pt x="3733" y="493"/>
                  <a:pt x="3733" y="493"/>
                </a:cubicBezTo>
                <a:cubicBezTo>
                  <a:pt x="3747" y="493"/>
                  <a:pt x="3767" y="506"/>
                  <a:pt x="3780" y="533"/>
                </a:cubicBezTo>
                <a:cubicBezTo>
                  <a:pt x="3794" y="554"/>
                  <a:pt x="3808" y="587"/>
                  <a:pt x="3814" y="621"/>
                </a:cubicBezTo>
                <a:cubicBezTo>
                  <a:pt x="3828" y="655"/>
                  <a:pt x="3828" y="695"/>
                  <a:pt x="3828" y="736"/>
                </a:cubicBezTo>
                <a:cubicBezTo>
                  <a:pt x="3828" y="783"/>
                  <a:pt x="3828" y="824"/>
                  <a:pt x="3814" y="857"/>
                </a:cubicBezTo>
                <a:cubicBezTo>
                  <a:pt x="3808" y="871"/>
                  <a:pt x="3808" y="884"/>
                  <a:pt x="3801" y="898"/>
                </a:cubicBezTo>
                <a:cubicBezTo>
                  <a:pt x="3801" y="911"/>
                  <a:pt x="3794" y="918"/>
                  <a:pt x="3794" y="932"/>
                </a:cubicBezTo>
                <a:cubicBezTo>
                  <a:pt x="3787" y="945"/>
                  <a:pt x="3780" y="952"/>
                  <a:pt x="3774" y="959"/>
                </a:cubicBezTo>
                <a:cubicBezTo>
                  <a:pt x="3767" y="966"/>
                  <a:pt x="3753" y="972"/>
                  <a:pt x="3747" y="972"/>
                </a:cubicBezTo>
                <a:cubicBezTo>
                  <a:pt x="3740" y="972"/>
                  <a:pt x="3733" y="972"/>
                  <a:pt x="3733" y="972"/>
                </a:cubicBezTo>
                <a:cubicBezTo>
                  <a:pt x="3733" y="1074"/>
                  <a:pt x="3733" y="1074"/>
                  <a:pt x="3733" y="1074"/>
                </a:cubicBezTo>
                <a:cubicBezTo>
                  <a:pt x="3760" y="1067"/>
                  <a:pt x="3780" y="1060"/>
                  <a:pt x="3801" y="1047"/>
                </a:cubicBezTo>
                <a:cubicBezTo>
                  <a:pt x="3821" y="1033"/>
                  <a:pt x="3835" y="1013"/>
                  <a:pt x="3848" y="993"/>
                </a:cubicBezTo>
                <a:cubicBezTo>
                  <a:pt x="3848" y="1060"/>
                  <a:pt x="3848" y="1060"/>
                  <a:pt x="3848" y="1060"/>
                </a:cubicBezTo>
                <a:cubicBezTo>
                  <a:pt x="3814" y="1067"/>
                  <a:pt x="3774" y="1080"/>
                  <a:pt x="3733" y="1101"/>
                </a:cubicBezTo>
                <a:cubicBezTo>
                  <a:pt x="3733" y="1209"/>
                  <a:pt x="3733" y="1209"/>
                  <a:pt x="3733" y="1209"/>
                </a:cubicBezTo>
                <a:cubicBezTo>
                  <a:pt x="3767" y="1182"/>
                  <a:pt x="3801" y="1161"/>
                  <a:pt x="3841" y="1148"/>
                </a:cubicBezTo>
                <a:cubicBezTo>
                  <a:pt x="3841" y="1182"/>
                  <a:pt x="3841" y="1182"/>
                  <a:pt x="3841" y="1182"/>
                </a:cubicBezTo>
                <a:cubicBezTo>
                  <a:pt x="3828" y="1242"/>
                  <a:pt x="3814" y="1290"/>
                  <a:pt x="3794" y="1323"/>
                </a:cubicBezTo>
                <a:cubicBezTo>
                  <a:pt x="3774" y="1350"/>
                  <a:pt x="3753" y="1371"/>
                  <a:pt x="3733" y="1384"/>
                </a:cubicBezTo>
                <a:cubicBezTo>
                  <a:pt x="3733" y="1492"/>
                  <a:pt x="3733" y="1492"/>
                  <a:pt x="3733" y="1492"/>
                </a:cubicBezTo>
                <a:cubicBezTo>
                  <a:pt x="3747" y="1485"/>
                  <a:pt x="3767" y="1485"/>
                  <a:pt x="3780" y="1479"/>
                </a:cubicBezTo>
                <a:cubicBezTo>
                  <a:pt x="3828" y="1472"/>
                  <a:pt x="3875" y="1438"/>
                  <a:pt x="3916" y="1398"/>
                </a:cubicBezTo>
                <a:cubicBezTo>
                  <a:pt x="3956" y="1357"/>
                  <a:pt x="3990" y="1296"/>
                  <a:pt x="4003" y="1215"/>
                </a:cubicBezTo>
                <a:cubicBezTo>
                  <a:pt x="4010" y="1182"/>
                  <a:pt x="4010" y="1161"/>
                  <a:pt x="4017" y="1134"/>
                </a:cubicBezTo>
                <a:cubicBezTo>
                  <a:pt x="4017" y="1107"/>
                  <a:pt x="4017" y="1080"/>
                  <a:pt x="4017" y="1053"/>
                </a:cubicBezTo>
                <a:cubicBezTo>
                  <a:pt x="4057" y="1006"/>
                  <a:pt x="4098" y="952"/>
                  <a:pt x="4132" y="878"/>
                </a:cubicBezTo>
                <a:cubicBezTo>
                  <a:pt x="4145" y="851"/>
                  <a:pt x="4159" y="824"/>
                  <a:pt x="4165" y="797"/>
                </a:cubicBezTo>
                <a:cubicBezTo>
                  <a:pt x="4165" y="884"/>
                  <a:pt x="4165" y="884"/>
                  <a:pt x="4165" y="884"/>
                </a:cubicBezTo>
                <a:cubicBezTo>
                  <a:pt x="4165" y="871"/>
                  <a:pt x="4165" y="864"/>
                  <a:pt x="4165" y="851"/>
                </a:cubicBezTo>
                <a:cubicBezTo>
                  <a:pt x="4159" y="817"/>
                  <a:pt x="4152" y="776"/>
                  <a:pt x="4145" y="736"/>
                </a:cubicBezTo>
                <a:cubicBezTo>
                  <a:pt x="4138" y="695"/>
                  <a:pt x="4132" y="655"/>
                  <a:pt x="4132" y="614"/>
                </a:cubicBezTo>
                <a:cubicBezTo>
                  <a:pt x="4125" y="574"/>
                  <a:pt x="4125" y="540"/>
                  <a:pt x="4125" y="506"/>
                </a:cubicBezTo>
                <a:cubicBezTo>
                  <a:pt x="4125" y="473"/>
                  <a:pt x="4138" y="446"/>
                  <a:pt x="4159" y="432"/>
                </a:cubicBezTo>
                <a:cubicBezTo>
                  <a:pt x="4159" y="425"/>
                  <a:pt x="4165" y="425"/>
                  <a:pt x="4165" y="425"/>
                </a:cubicBezTo>
                <a:close/>
                <a:moveTo>
                  <a:pt x="3733" y="398"/>
                </a:moveTo>
                <a:lnTo>
                  <a:pt x="3733" y="398"/>
                </a:lnTo>
                <a:cubicBezTo>
                  <a:pt x="3733" y="493"/>
                  <a:pt x="3733" y="493"/>
                  <a:pt x="3733" y="493"/>
                </a:cubicBezTo>
                <a:lnTo>
                  <a:pt x="3726" y="493"/>
                </a:lnTo>
                <a:cubicBezTo>
                  <a:pt x="3706" y="493"/>
                  <a:pt x="3693" y="506"/>
                  <a:pt x="3679" y="527"/>
                </a:cubicBezTo>
                <a:cubicBezTo>
                  <a:pt x="3666" y="554"/>
                  <a:pt x="3652" y="581"/>
                  <a:pt x="3645" y="621"/>
                </a:cubicBezTo>
                <a:cubicBezTo>
                  <a:pt x="3639" y="655"/>
                  <a:pt x="3632" y="695"/>
                  <a:pt x="3632" y="736"/>
                </a:cubicBezTo>
                <a:cubicBezTo>
                  <a:pt x="3632" y="783"/>
                  <a:pt x="3639" y="824"/>
                  <a:pt x="3645" y="857"/>
                </a:cubicBezTo>
                <a:cubicBezTo>
                  <a:pt x="3652" y="891"/>
                  <a:pt x="3666" y="918"/>
                  <a:pt x="3679" y="945"/>
                </a:cubicBezTo>
                <a:cubicBezTo>
                  <a:pt x="3693" y="966"/>
                  <a:pt x="3713" y="972"/>
                  <a:pt x="3733" y="972"/>
                </a:cubicBezTo>
                <a:cubicBezTo>
                  <a:pt x="3733" y="1074"/>
                  <a:pt x="3733" y="1074"/>
                  <a:pt x="3733" y="1074"/>
                </a:cubicBezTo>
                <a:cubicBezTo>
                  <a:pt x="3726" y="1074"/>
                  <a:pt x="3726" y="1074"/>
                  <a:pt x="3720" y="1074"/>
                </a:cubicBezTo>
                <a:cubicBezTo>
                  <a:pt x="3666" y="1080"/>
                  <a:pt x="3618" y="1074"/>
                  <a:pt x="3578" y="1040"/>
                </a:cubicBezTo>
                <a:cubicBezTo>
                  <a:pt x="3551" y="1020"/>
                  <a:pt x="3530" y="999"/>
                  <a:pt x="3517" y="966"/>
                </a:cubicBezTo>
                <a:cubicBezTo>
                  <a:pt x="3517" y="918"/>
                  <a:pt x="3517" y="918"/>
                  <a:pt x="3517" y="918"/>
                </a:cubicBezTo>
                <a:cubicBezTo>
                  <a:pt x="3524" y="891"/>
                  <a:pt x="3530" y="871"/>
                  <a:pt x="3537" y="844"/>
                </a:cubicBezTo>
                <a:cubicBezTo>
                  <a:pt x="3544" y="817"/>
                  <a:pt x="3551" y="783"/>
                  <a:pt x="3551" y="756"/>
                </a:cubicBezTo>
                <a:cubicBezTo>
                  <a:pt x="3557" y="729"/>
                  <a:pt x="3557" y="716"/>
                  <a:pt x="3564" y="702"/>
                </a:cubicBezTo>
                <a:cubicBezTo>
                  <a:pt x="3564" y="689"/>
                  <a:pt x="3564" y="675"/>
                  <a:pt x="3551" y="668"/>
                </a:cubicBezTo>
                <a:cubicBezTo>
                  <a:pt x="3544" y="662"/>
                  <a:pt x="3537" y="655"/>
                  <a:pt x="3524" y="655"/>
                </a:cubicBezTo>
                <a:lnTo>
                  <a:pt x="3517" y="655"/>
                </a:lnTo>
                <a:cubicBezTo>
                  <a:pt x="3517" y="540"/>
                  <a:pt x="3517" y="540"/>
                  <a:pt x="3517" y="540"/>
                </a:cubicBezTo>
                <a:cubicBezTo>
                  <a:pt x="3530" y="513"/>
                  <a:pt x="3551" y="486"/>
                  <a:pt x="3571" y="459"/>
                </a:cubicBezTo>
                <a:cubicBezTo>
                  <a:pt x="3605" y="425"/>
                  <a:pt x="3639" y="405"/>
                  <a:pt x="3686" y="398"/>
                </a:cubicBezTo>
                <a:cubicBezTo>
                  <a:pt x="3706" y="398"/>
                  <a:pt x="3720" y="398"/>
                  <a:pt x="3733" y="398"/>
                </a:cubicBezTo>
                <a:close/>
                <a:moveTo>
                  <a:pt x="3733" y="1101"/>
                </a:moveTo>
                <a:lnTo>
                  <a:pt x="3733" y="1101"/>
                </a:lnTo>
                <a:cubicBezTo>
                  <a:pt x="3733" y="1209"/>
                  <a:pt x="3733" y="1209"/>
                  <a:pt x="3733" y="1209"/>
                </a:cubicBezTo>
                <a:cubicBezTo>
                  <a:pt x="3726" y="1209"/>
                  <a:pt x="3726" y="1209"/>
                  <a:pt x="3720" y="1215"/>
                </a:cubicBezTo>
                <a:cubicBezTo>
                  <a:pt x="3686" y="1242"/>
                  <a:pt x="3666" y="1276"/>
                  <a:pt x="3666" y="1323"/>
                </a:cubicBezTo>
                <a:cubicBezTo>
                  <a:pt x="3659" y="1350"/>
                  <a:pt x="3666" y="1371"/>
                  <a:pt x="3686" y="1377"/>
                </a:cubicBezTo>
                <a:cubicBezTo>
                  <a:pt x="3699" y="1391"/>
                  <a:pt x="3713" y="1391"/>
                  <a:pt x="3733" y="1384"/>
                </a:cubicBezTo>
                <a:cubicBezTo>
                  <a:pt x="3733" y="1492"/>
                  <a:pt x="3733" y="1492"/>
                  <a:pt x="3733" y="1492"/>
                </a:cubicBezTo>
                <a:cubicBezTo>
                  <a:pt x="3699" y="1492"/>
                  <a:pt x="3672" y="1492"/>
                  <a:pt x="3645" y="1479"/>
                </a:cubicBezTo>
                <a:cubicBezTo>
                  <a:pt x="3598" y="1472"/>
                  <a:pt x="3571" y="1452"/>
                  <a:pt x="3551" y="1418"/>
                </a:cubicBezTo>
                <a:cubicBezTo>
                  <a:pt x="3524" y="1371"/>
                  <a:pt x="3517" y="1330"/>
                  <a:pt x="3530" y="1290"/>
                </a:cubicBezTo>
                <a:cubicBezTo>
                  <a:pt x="3544" y="1249"/>
                  <a:pt x="3571" y="1209"/>
                  <a:pt x="3605" y="1182"/>
                </a:cubicBezTo>
                <a:cubicBezTo>
                  <a:pt x="3639" y="1148"/>
                  <a:pt x="3679" y="1121"/>
                  <a:pt x="3726" y="1101"/>
                </a:cubicBezTo>
                <a:lnTo>
                  <a:pt x="3733" y="1101"/>
                </a:lnTo>
                <a:close/>
                <a:moveTo>
                  <a:pt x="3517" y="540"/>
                </a:moveTo>
                <a:lnTo>
                  <a:pt x="3517" y="540"/>
                </a:lnTo>
                <a:cubicBezTo>
                  <a:pt x="3517" y="655"/>
                  <a:pt x="3517" y="655"/>
                  <a:pt x="3517" y="655"/>
                </a:cubicBezTo>
                <a:cubicBezTo>
                  <a:pt x="3510" y="655"/>
                  <a:pt x="3503" y="655"/>
                  <a:pt x="3497" y="662"/>
                </a:cubicBezTo>
                <a:cubicBezTo>
                  <a:pt x="3483" y="668"/>
                  <a:pt x="3476" y="682"/>
                  <a:pt x="3476" y="695"/>
                </a:cubicBezTo>
                <a:cubicBezTo>
                  <a:pt x="3476" y="716"/>
                  <a:pt x="3470" y="743"/>
                  <a:pt x="3463" y="776"/>
                </a:cubicBezTo>
                <a:cubicBezTo>
                  <a:pt x="3456" y="810"/>
                  <a:pt x="3449" y="844"/>
                  <a:pt x="3436" y="878"/>
                </a:cubicBezTo>
                <a:cubicBezTo>
                  <a:pt x="3429" y="911"/>
                  <a:pt x="3422" y="945"/>
                  <a:pt x="3409" y="966"/>
                </a:cubicBezTo>
                <a:cubicBezTo>
                  <a:pt x="3395" y="993"/>
                  <a:pt x="3389" y="1006"/>
                  <a:pt x="3375" y="1006"/>
                </a:cubicBezTo>
                <a:cubicBezTo>
                  <a:pt x="3362" y="1013"/>
                  <a:pt x="3355" y="999"/>
                  <a:pt x="3348" y="972"/>
                </a:cubicBezTo>
                <a:cubicBezTo>
                  <a:pt x="3341" y="938"/>
                  <a:pt x="3335" y="905"/>
                  <a:pt x="3328" y="871"/>
                </a:cubicBezTo>
                <a:cubicBezTo>
                  <a:pt x="3328" y="830"/>
                  <a:pt x="3328" y="790"/>
                  <a:pt x="3328" y="743"/>
                </a:cubicBezTo>
                <a:cubicBezTo>
                  <a:pt x="3328" y="702"/>
                  <a:pt x="3328" y="662"/>
                  <a:pt x="3335" y="635"/>
                </a:cubicBezTo>
                <a:cubicBezTo>
                  <a:pt x="3335" y="608"/>
                  <a:pt x="3328" y="587"/>
                  <a:pt x="3308" y="574"/>
                </a:cubicBezTo>
                <a:cubicBezTo>
                  <a:pt x="3287" y="560"/>
                  <a:pt x="3267" y="554"/>
                  <a:pt x="3240" y="554"/>
                </a:cubicBezTo>
                <a:cubicBezTo>
                  <a:pt x="3220" y="547"/>
                  <a:pt x="3200" y="560"/>
                  <a:pt x="3179" y="574"/>
                </a:cubicBezTo>
                <a:cubicBezTo>
                  <a:pt x="3159" y="594"/>
                  <a:pt x="3152" y="621"/>
                  <a:pt x="3159" y="655"/>
                </a:cubicBezTo>
                <a:cubicBezTo>
                  <a:pt x="3166" y="709"/>
                  <a:pt x="3166" y="756"/>
                  <a:pt x="3173" y="810"/>
                </a:cubicBezTo>
                <a:cubicBezTo>
                  <a:pt x="3173" y="864"/>
                  <a:pt x="3179" y="911"/>
                  <a:pt x="3186" y="959"/>
                </a:cubicBezTo>
                <a:cubicBezTo>
                  <a:pt x="3193" y="1006"/>
                  <a:pt x="3206" y="1040"/>
                  <a:pt x="3233" y="1074"/>
                </a:cubicBezTo>
                <a:cubicBezTo>
                  <a:pt x="3254" y="1107"/>
                  <a:pt x="3287" y="1128"/>
                  <a:pt x="3328" y="1134"/>
                </a:cubicBezTo>
                <a:cubicBezTo>
                  <a:pt x="3362" y="1134"/>
                  <a:pt x="3389" y="1128"/>
                  <a:pt x="3409" y="1114"/>
                </a:cubicBezTo>
                <a:cubicBezTo>
                  <a:pt x="3429" y="1094"/>
                  <a:pt x="3449" y="1074"/>
                  <a:pt x="3463" y="1047"/>
                </a:cubicBezTo>
                <a:cubicBezTo>
                  <a:pt x="3483" y="1020"/>
                  <a:pt x="3497" y="986"/>
                  <a:pt x="3510" y="952"/>
                </a:cubicBezTo>
                <a:cubicBezTo>
                  <a:pt x="3510" y="938"/>
                  <a:pt x="3517" y="925"/>
                  <a:pt x="3517" y="918"/>
                </a:cubicBezTo>
                <a:cubicBezTo>
                  <a:pt x="3517" y="966"/>
                  <a:pt x="3517" y="966"/>
                  <a:pt x="3517" y="966"/>
                </a:cubicBezTo>
                <a:cubicBezTo>
                  <a:pt x="3510" y="952"/>
                  <a:pt x="3503" y="938"/>
                  <a:pt x="3497" y="925"/>
                </a:cubicBezTo>
                <a:cubicBezTo>
                  <a:pt x="3476" y="878"/>
                  <a:pt x="3470" y="824"/>
                  <a:pt x="3470" y="763"/>
                </a:cubicBezTo>
                <a:cubicBezTo>
                  <a:pt x="3470" y="702"/>
                  <a:pt x="3476" y="648"/>
                  <a:pt x="3497" y="594"/>
                </a:cubicBezTo>
                <a:cubicBezTo>
                  <a:pt x="3503" y="574"/>
                  <a:pt x="3510" y="560"/>
                  <a:pt x="3517" y="540"/>
                </a:cubicBezTo>
                <a:close/>
                <a:moveTo>
                  <a:pt x="2653" y="999"/>
                </a:moveTo>
                <a:lnTo>
                  <a:pt x="2653" y="999"/>
                </a:lnTo>
                <a:cubicBezTo>
                  <a:pt x="2653" y="824"/>
                  <a:pt x="2653" y="824"/>
                  <a:pt x="2653" y="824"/>
                </a:cubicBezTo>
                <a:cubicBezTo>
                  <a:pt x="2666" y="824"/>
                  <a:pt x="2686" y="830"/>
                  <a:pt x="2707" y="837"/>
                </a:cubicBezTo>
                <a:cubicBezTo>
                  <a:pt x="2727" y="837"/>
                  <a:pt x="2747" y="844"/>
                  <a:pt x="2767" y="857"/>
                </a:cubicBezTo>
                <a:cubicBezTo>
                  <a:pt x="2794" y="864"/>
                  <a:pt x="2815" y="878"/>
                  <a:pt x="2842" y="891"/>
                </a:cubicBezTo>
                <a:cubicBezTo>
                  <a:pt x="2862" y="905"/>
                  <a:pt x="2882" y="918"/>
                  <a:pt x="2896" y="938"/>
                </a:cubicBezTo>
                <a:cubicBezTo>
                  <a:pt x="2916" y="959"/>
                  <a:pt x="2936" y="986"/>
                  <a:pt x="2943" y="1006"/>
                </a:cubicBezTo>
                <a:cubicBezTo>
                  <a:pt x="2957" y="1026"/>
                  <a:pt x="2963" y="1047"/>
                  <a:pt x="2963" y="1067"/>
                </a:cubicBezTo>
                <a:cubicBezTo>
                  <a:pt x="2963" y="1087"/>
                  <a:pt x="2957" y="1101"/>
                  <a:pt x="2950" y="1114"/>
                </a:cubicBezTo>
                <a:cubicBezTo>
                  <a:pt x="2936" y="1121"/>
                  <a:pt x="2930" y="1128"/>
                  <a:pt x="2909" y="1134"/>
                </a:cubicBezTo>
                <a:cubicBezTo>
                  <a:pt x="2896" y="1134"/>
                  <a:pt x="2882" y="1128"/>
                  <a:pt x="2869" y="1101"/>
                </a:cubicBezTo>
                <a:cubicBezTo>
                  <a:pt x="2855" y="1080"/>
                  <a:pt x="2849" y="1047"/>
                  <a:pt x="2849" y="999"/>
                </a:cubicBezTo>
                <a:cubicBezTo>
                  <a:pt x="2849" y="972"/>
                  <a:pt x="2842" y="959"/>
                  <a:pt x="2822" y="952"/>
                </a:cubicBezTo>
                <a:cubicBezTo>
                  <a:pt x="2801" y="945"/>
                  <a:pt x="2781" y="945"/>
                  <a:pt x="2761" y="952"/>
                </a:cubicBezTo>
                <a:cubicBezTo>
                  <a:pt x="2740" y="959"/>
                  <a:pt x="2720" y="972"/>
                  <a:pt x="2700" y="993"/>
                </a:cubicBezTo>
                <a:cubicBezTo>
                  <a:pt x="2680" y="1013"/>
                  <a:pt x="2673" y="1033"/>
                  <a:pt x="2680" y="1067"/>
                </a:cubicBezTo>
                <a:cubicBezTo>
                  <a:pt x="2680" y="1101"/>
                  <a:pt x="2693" y="1134"/>
                  <a:pt x="2713" y="1155"/>
                </a:cubicBezTo>
                <a:cubicBezTo>
                  <a:pt x="2727" y="1182"/>
                  <a:pt x="2747" y="1202"/>
                  <a:pt x="2774" y="1209"/>
                </a:cubicBezTo>
                <a:cubicBezTo>
                  <a:pt x="2794" y="1222"/>
                  <a:pt x="2822" y="1229"/>
                  <a:pt x="2855" y="1236"/>
                </a:cubicBezTo>
                <a:cubicBezTo>
                  <a:pt x="2882" y="1236"/>
                  <a:pt x="2916" y="1229"/>
                  <a:pt x="2943" y="1222"/>
                </a:cubicBezTo>
                <a:cubicBezTo>
                  <a:pt x="2997" y="1202"/>
                  <a:pt x="3038" y="1182"/>
                  <a:pt x="3071" y="1141"/>
                </a:cubicBezTo>
                <a:cubicBezTo>
                  <a:pt x="3105" y="1107"/>
                  <a:pt x="3119" y="1060"/>
                  <a:pt x="3112" y="1006"/>
                </a:cubicBezTo>
                <a:cubicBezTo>
                  <a:pt x="3105" y="952"/>
                  <a:pt x="3085" y="911"/>
                  <a:pt x="3058" y="884"/>
                </a:cubicBezTo>
                <a:cubicBezTo>
                  <a:pt x="3024" y="851"/>
                  <a:pt x="2990" y="830"/>
                  <a:pt x="2950" y="817"/>
                </a:cubicBezTo>
                <a:cubicBezTo>
                  <a:pt x="2916" y="797"/>
                  <a:pt x="2882" y="790"/>
                  <a:pt x="2849" y="783"/>
                </a:cubicBezTo>
                <a:cubicBezTo>
                  <a:pt x="2815" y="776"/>
                  <a:pt x="2801" y="776"/>
                  <a:pt x="2794" y="776"/>
                </a:cubicBezTo>
                <a:cubicBezTo>
                  <a:pt x="2801" y="776"/>
                  <a:pt x="2815" y="770"/>
                  <a:pt x="2828" y="770"/>
                </a:cubicBezTo>
                <a:cubicBezTo>
                  <a:pt x="2849" y="763"/>
                  <a:pt x="2869" y="756"/>
                  <a:pt x="2889" y="749"/>
                </a:cubicBezTo>
                <a:cubicBezTo>
                  <a:pt x="2916" y="736"/>
                  <a:pt x="2936" y="729"/>
                  <a:pt x="2963" y="722"/>
                </a:cubicBezTo>
                <a:cubicBezTo>
                  <a:pt x="2990" y="709"/>
                  <a:pt x="3017" y="702"/>
                  <a:pt x="3044" y="695"/>
                </a:cubicBezTo>
                <a:cubicBezTo>
                  <a:pt x="3071" y="682"/>
                  <a:pt x="3085" y="668"/>
                  <a:pt x="3085" y="641"/>
                </a:cubicBezTo>
                <a:cubicBezTo>
                  <a:pt x="3085" y="621"/>
                  <a:pt x="3085" y="601"/>
                  <a:pt x="3071" y="581"/>
                </a:cubicBezTo>
                <a:cubicBezTo>
                  <a:pt x="3058" y="567"/>
                  <a:pt x="3038" y="554"/>
                  <a:pt x="3017" y="540"/>
                </a:cubicBezTo>
                <a:cubicBezTo>
                  <a:pt x="2997" y="533"/>
                  <a:pt x="2977" y="533"/>
                  <a:pt x="2957" y="547"/>
                </a:cubicBezTo>
                <a:cubicBezTo>
                  <a:pt x="2916" y="581"/>
                  <a:pt x="2869" y="608"/>
                  <a:pt x="2815" y="628"/>
                </a:cubicBezTo>
                <a:cubicBezTo>
                  <a:pt x="2761" y="648"/>
                  <a:pt x="2713" y="662"/>
                  <a:pt x="2666" y="668"/>
                </a:cubicBezTo>
                <a:cubicBezTo>
                  <a:pt x="2659" y="668"/>
                  <a:pt x="2653" y="668"/>
                  <a:pt x="2653" y="668"/>
                </a:cubicBezTo>
                <a:cubicBezTo>
                  <a:pt x="2653" y="756"/>
                  <a:pt x="2653" y="756"/>
                  <a:pt x="2653" y="756"/>
                </a:cubicBezTo>
                <a:cubicBezTo>
                  <a:pt x="2653" y="756"/>
                  <a:pt x="2659" y="756"/>
                  <a:pt x="2666" y="756"/>
                </a:cubicBezTo>
                <a:cubicBezTo>
                  <a:pt x="2673" y="756"/>
                  <a:pt x="2680" y="763"/>
                  <a:pt x="2686" y="770"/>
                </a:cubicBezTo>
                <a:cubicBezTo>
                  <a:pt x="2700" y="776"/>
                  <a:pt x="2700" y="790"/>
                  <a:pt x="2700" y="803"/>
                </a:cubicBezTo>
                <a:cubicBezTo>
                  <a:pt x="2693" y="810"/>
                  <a:pt x="2693" y="830"/>
                  <a:pt x="2686" y="857"/>
                </a:cubicBezTo>
                <a:cubicBezTo>
                  <a:pt x="2686" y="891"/>
                  <a:pt x="2673" y="918"/>
                  <a:pt x="2666" y="959"/>
                </a:cubicBezTo>
                <a:cubicBezTo>
                  <a:pt x="2659" y="972"/>
                  <a:pt x="2653" y="986"/>
                  <a:pt x="2653" y="999"/>
                </a:cubicBezTo>
                <a:close/>
                <a:moveTo>
                  <a:pt x="3389" y="304"/>
                </a:moveTo>
                <a:lnTo>
                  <a:pt x="3389" y="304"/>
                </a:lnTo>
                <a:cubicBezTo>
                  <a:pt x="3395" y="317"/>
                  <a:pt x="3395" y="338"/>
                  <a:pt x="3389" y="351"/>
                </a:cubicBezTo>
                <a:cubicBezTo>
                  <a:pt x="3382" y="365"/>
                  <a:pt x="3375" y="378"/>
                  <a:pt x="3362" y="392"/>
                </a:cubicBezTo>
                <a:cubicBezTo>
                  <a:pt x="3348" y="405"/>
                  <a:pt x="3335" y="419"/>
                  <a:pt x="3314" y="432"/>
                </a:cubicBezTo>
                <a:cubicBezTo>
                  <a:pt x="3301" y="439"/>
                  <a:pt x="3281" y="446"/>
                  <a:pt x="3260" y="452"/>
                </a:cubicBezTo>
                <a:cubicBezTo>
                  <a:pt x="3220" y="459"/>
                  <a:pt x="3179" y="459"/>
                  <a:pt x="3139" y="452"/>
                </a:cubicBezTo>
                <a:cubicBezTo>
                  <a:pt x="3105" y="446"/>
                  <a:pt x="3078" y="425"/>
                  <a:pt x="3071" y="392"/>
                </a:cubicBezTo>
                <a:cubicBezTo>
                  <a:pt x="3058" y="358"/>
                  <a:pt x="3065" y="331"/>
                  <a:pt x="3092" y="304"/>
                </a:cubicBezTo>
                <a:cubicBezTo>
                  <a:pt x="3119" y="270"/>
                  <a:pt x="3152" y="250"/>
                  <a:pt x="3200" y="236"/>
                </a:cubicBezTo>
                <a:cubicBezTo>
                  <a:pt x="3240" y="230"/>
                  <a:pt x="3281" y="223"/>
                  <a:pt x="3321" y="236"/>
                </a:cubicBezTo>
                <a:cubicBezTo>
                  <a:pt x="3362" y="250"/>
                  <a:pt x="3382" y="270"/>
                  <a:pt x="3389" y="304"/>
                </a:cubicBezTo>
                <a:close/>
                <a:moveTo>
                  <a:pt x="2653" y="668"/>
                </a:moveTo>
                <a:lnTo>
                  <a:pt x="2653" y="668"/>
                </a:lnTo>
                <a:cubicBezTo>
                  <a:pt x="2653" y="756"/>
                  <a:pt x="2653" y="756"/>
                  <a:pt x="2653" y="756"/>
                </a:cubicBezTo>
                <a:cubicBezTo>
                  <a:pt x="2646" y="756"/>
                  <a:pt x="2639" y="763"/>
                  <a:pt x="2632" y="763"/>
                </a:cubicBezTo>
                <a:cubicBezTo>
                  <a:pt x="2626" y="770"/>
                  <a:pt x="2619" y="783"/>
                  <a:pt x="2619" y="797"/>
                </a:cubicBezTo>
                <a:cubicBezTo>
                  <a:pt x="2612" y="803"/>
                  <a:pt x="2612" y="824"/>
                  <a:pt x="2599" y="851"/>
                </a:cubicBezTo>
                <a:cubicBezTo>
                  <a:pt x="2592" y="878"/>
                  <a:pt x="2585" y="905"/>
                  <a:pt x="2572" y="938"/>
                </a:cubicBezTo>
                <a:cubicBezTo>
                  <a:pt x="2558" y="966"/>
                  <a:pt x="2545" y="999"/>
                  <a:pt x="2524" y="1033"/>
                </a:cubicBezTo>
                <a:cubicBezTo>
                  <a:pt x="2511" y="1067"/>
                  <a:pt x="2491" y="1094"/>
                  <a:pt x="2470" y="1121"/>
                </a:cubicBezTo>
                <a:cubicBezTo>
                  <a:pt x="2450" y="1148"/>
                  <a:pt x="2430" y="1168"/>
                  <a:pt x="2410" y="1188"/>
                </a:cubicBezTo>
                <a:cubicBezTo>
                  <a:pt x="2389" y="1202"/>
                  <a:pt x="2369" y="1209"/>
                  <a:pt x="2342" y="1202"/>
                </a:cubicBezTo>
                <a:cubicBezTo>
                  <a:pt x="2335" y="1202"/>
                  <a:pt x="2322" y="1195"/>
                  <a:pt x="2315" y="1188"/>
                </a:cubicBezTo>
                <a:cubicBezTo>
                  <a:pt x="2315" y="1317"/>
                  <a:pt x="2315" y="1317"/>
                  <a:pt x="2315" y="1317"/>
                </a:cubicBezTo>
                <a:cubicBezTo>
                  <a:pt x="2322" y="1317"/>
                  <a:pt x="2329" y="1317"/>
                  <a:pt x="2335" y="1317"/>
                </a:cubicBezTo>
                <a:cubicBezTo>
                  <a:pt x="2383" y="1310"/>
                  <a:pt x="2430" y="1296"/>
                  <a:pt x="2464" y="1269"/>
                </a:cubicBezTo>
                <a:cubicBezTo>
                  <a:pt x="2497" y="1242"/>
                  <a:pt x="2531" y="1215"/>
                  <a:pt x="2558" y="1182"/>
                </a:cubicBezTo>
                <a:cubicBezTo>
                  <a:pt x="2585" y="1148"/>
                  <a:pt x="2605" y="1107"/>
                  <a:pt x="2626" y="1074"/>
                </a:cubicBezTo>
                <a:cubicBezTo>
                  <a:pt x="2632" y="1047"/>
                  <a:pt x="2639" y="1026"/>
                  <a:pt x="2653" y="999"/>
                </a:cubicBezTo>
                <a:cubicBezTo>
                  <a:pt x="2653" y="824"/>
                  <a:pt x="2653" y="824"/>
                  <a:pt x="2653" y="824"/>
                </a:cubicBezTo>
                <a:cubicBezTo>
                  <a:pt x="2639" y="824"/>
                  <a:pt x="2626" y="810"/>
                  <a:pt x="2619" y="797"/>
                </a:cubicBezTo>
                <a:cubicBezTo>
                  <a:pt x="2605" y="783"/>
                  <a:pt x="2605" y="763"/>
                  <a:pt x="2605" y="749"/>
                </a:cubicBezTo>
                <a:cubicBezTo>
                  <a:pt x="2599" y="729"/>
                  <a:pt x="2605" y="709"/>
                  <a:pt x="2612" y="695"/>
                </a:cubicBezTo>
                <a:cubicBezTo>
                  <a:pt x="2626" y="682"/>
                  <a:pt x="2632" y="675"/>
                  <a:pt x="2653" y="668"/>
                </a:cubicBezTo>
                <a:close/>
                <a:moveTo>
                  <a:pt x="2315" y="918"/>
                </a:moveTo>
                <a:lnTo>
                  <a:pt x="2315" y="918"/>
                </a:lnTo>
                <a:cubicBezTo>
                  <a:pt x="2315" y="803"/>
                  <a:pt x="2315" y="803"/>
                  <a:pt x="2315" y="803"/>
                </a:cubicBezTo>
                <a:cubicBezTo>
                  <a:pt x="2335" y="797"/>
                  <a:pt x="2349" y="790"/>
                  <a:pt x="2356" y="776"/>
                </a:cubicBezTo>
                <a:cubicBezTo>
                  <a:pt x="2356" y="763"/>
                  <a:pt x="2362" y="749"/>
                  <a:pt x="2362" y="729"/>
                </a:cubicBezTo>
                <a:cubicBezTo>
                  <a:pt x="2362" y="716"/>
                  <a:pt x="2356" y="695"/>
                  <a:pt x="2349" y="675"/>
                </a:cubicBezTo>
                <a:cubicBezTo>
                  <a:pt x="2349" y="662"/>
                  <a:pt x="2342" y="641"/>
                  <a:pt x="2335" y="628"/>
                </a:cubicBezTo>
                <a:cubicBezTo>
                  <a:pt x="2329" y="621"/>
                  <a:pt x="2322" y="614"/>
                  <a:pt x="2315" y="621"/>
                </a:cubicBezTo>
                <a:cubicBezTo>
                  <a:pt x="2315" y="513"/>
                  <a:pt x="2315" y="513"/>
                  <a:pt x="2315" y="513"/>
                </a:cubicBezTo>
                <a:cubicBezTo>
                  <a:pt x="2335" y="513"/>
                  <a:pt x="2356" y="527"/>
                  <a:pt x="2383" y="540"/>
                </a:cubicBezTo>
                <a:cubicBezTo>
                  <a:pt x="2410" y="560"/>
                  <a:pt x="2437" y="587"/>
                  <a:pt x="2457" y="621"/>
                </a:cubicBezTo>
                <a:cubicBezTo>
                  <a:pt x="2477" y="655"/>
                  <a:pt x="2491" y="689"/>
                  <a:pt x="2497" y="722"/>
                </a:cubicBezTo>
                <a:cubicBezTo>
                  <a:pt x="2504" y="763"/>
                  <a:pt x="2497" y="790"/>
                  <a:pt x="2484" y="810"/>
                </a:cubicBezTo>
                <a:cubicBezTo>
                  <a:pt x="2477" y="830"/>
                  <a:pt x="2464" y="844"/>
                  <a:pt x="2443" y="857"/>
                </a:cubicBezTo>
                <a:cubicBezTo>
                  <a:pt x="2423" y="871"/>
                  <a:pt x="2410" y="884"/>
                  <a:pt x="2383" y="898"/>
                </a:cubicBezTo>
                <a:cubicBezTo>
                  <a:pt x="2362" y="905"/>
                  <a:pt x="2342" y="911"/>
                  <a:pt x="2322" y="918"/>
                </a:cubicBezTo>
                <a:lnTo>
                  <a:pt x="2315" y="918"/>
                </a:lnTo>
                <a:close/>
                <a:moveTo>
                  <a:pt x="830" y="338"/>
                </a:moveTo>
                <a:lnTo>
                  <a:pt x="830" y="338"/>
                </a:lnTo>
                <a:cubicBezTo>
                  <a:pt x="851" y="344"/>
                  <a:pt x="871" y="358"/>
                  <a:pt x="884" y="378"/>
                </a:cubicBezTo>
                <a:cubicBezTo>
                  <a:pt x="905" y="392"/>
                  <a:pt x="911" y="405"/>
                  <a:pt x="918" y="419"/>
                </a:cubicBezTo>
                <a:cubicBezTo>
                  <a:pt x="918" y="459"/>
                  <a:pt x="925" y="513"/>
                  <a:pt x="925" y="560"/>
                </a:cubicBezTo>
                <a:cubicBezTo>
                  <a:pt x="925" y="614"/>
                  <a:pt x="925" y="655"/>
                  <a:pt x="932" y="695"/>
                </a:cubicBezTo>
                <a:cubicBezTo>
                  <a:pt x="932" y="743"/>
                  <a:pt x="932" y="783"/>
                  <a:pt x="938" y="830"/>
                </a:cubicBezTo>
                <a:cubicBezTo>
                  <a:pt x="945" y="871"/>
                  <a:pt x="945" y="918"/>
                  <a:pt x="945" y="966"/>
                </a:cubicBezTo>
                <a:cubicBezTo>
                  <a:pt x="945" y="1013"/>
                  <a:pt x="945" y="1053"/>
                  <a:pt x="938" y="1101"/>
                </a:cubicBezTo>
                <a:cubicBezTo>
                  <a:pt x="938" y="1141"/>
                  <a:pt x="925" y="1182"/>
                  <a:pt x="911" y="1222"/>
                </a:cubicBezTo>
                <a:cubicBezTo>
                  <a:pt x="905" y="1229"/>
                  <a:pt x="905" y="1236"/>
                  <a:pt x="898" y="1249"/>
                </a:cubicBezTo>
                <a:cubicBezTo>
                  <a:pt x="898" y="1256"/>
                  <a:pt x="891" y="1269"/>
                  <a:pt x="884" y="1276"/>
                </a:cubicBezTo>
                <a:cubicBezTo>
                  <a:pt x="878" y="1283"/>
                  <a:pt x="871" y="1296"/>
                  <a:pt x="864" y="1303"/>
                </a:cubicBezTo>
                <a:cubicBezTo>
                  <a:pt x="857" y="1310"/>
                  <a:pt x="851" y="1310"/>
                  <a:pt x="844" y="1317"/>
                </a:cubicBezTo>
                <a:cubicBezTo>
                  <a:pt x="837" y="1317"/>
                  <a:pt x="837" y="1310"/>
                  <a:pt x="830" y="1310"/>
                </a:cubicBezTo>
                <a:cubicBezTo>
                  <a:pt x="830" y="338"/>
                  <a:pt x="830" y="338"/>
                  <a:pt x="830" y="338"/>
                </a:cubicBezTo>
                <a:close/>
                <a:moveTo>
                  <a:pt x="2315" y="513"/>
                </a:moveTo>
                <a:lnTo>
                  <a:pt x="2315" y="513"/>
                </a:lnTo>
                <a:cubicBezTo>
                  <a:pt x="2315" y="621"/>
                  <a:pt x="2315" y="621"/>
                  <a:pt x="2315" y="621"/>
                </a:cubicBezTo>
                <a:cubicBezTo>
                  <a:pt x="2302" y="628"/>
                  <a:pt x="2295" y="648"/>
                  <a:pt x="2288" y="682"/>
                </a:cubicBezTo>
                <a:cubicBezTo>
                  <a:pt x="2281" y="722"/>
                  <a:pt x="2275" y="763"/>
                  <a:pt x="2268" y="817"/>
                </a:cubicBezTo>
                <a:cubicBezTo>
                  <a:pt x="2281" y="817"/>
                  <a:pt x="2295" y="810"/>
                  <a:pt x="2315" y="803"/>
                </a:cubicBezTo>
                <a:cubicBezTo>
                  <a:pt x="2315" y="918"/>
                  <a:pt x="2315" y="918"/>
                  <a:pt x="2315" y="918"/>
                </a:cubicBezTo>
                <a:cubicBezTo>
                  <a:pt x="2295" y="925"/>
                  <a:pt x="2275" y="932"/>
                  <a:pt x="2261" y="932"/>
                </a:cubicBezTo>
                <a:cubicBezTo>
                  <a:pt x="2261" y="966"/>
                  <a:pt x="2261" y="999"/>
                  <a:pt x="2261" y="1033"/>
                </a:cubicBezTo>
                <a:cubicBezTo>
                  <a:pt x="2268" y="1060"/>
                  <a:pt x="2268" y="1087"/>
                  <a:pt x="2281" y="1114"/>
                </a:cubicBezTo>
                <a:cubicBezTo>
                  <a:pt x="2288" y="1141"/>
                  <a:pt x="2295" y="1161"/>
                  <a:pt x="2302" y="1175"/>
                </a:cubicBezTo>
                <a:cubicBezTo>
                  <a:pt x="2308" y="1182"/>
                  <a:pt x="2308" y="1182"/>
                  <a:pt x="2315" y="1188"/>
                </a:cubicBezTo>
                <a:cubicBezTo>
                  <a:pt x="2315" y="1317"/>
                  <a:pt x="2315" y="1317"/>
                  <a:pt x="2315" y="1317"/>
                </a:cubicBezTo>
                <a:cubicBezTo>
                  <a:pt x="2268" y="1317"/>
                  <a:pt x="2227" y="1303"/>
                  <a:pt x="2200" y="1269"/>
                </a:cubicBezTo>
                <a:cubicBezTo>
                  <a:pt x="2161" y="1236"/>
                  <a:pt x="2134" y="1188"/>
                  <a:pt x="2120" y="1128"/>
                </a:cubicBezTo>
                <a:cubicBezTo>
                  <a:pt x="2100" y="1074"/>
                  <a:pt x="2093" y="1006"/>
                  <a:pt x="2093" y="938"/>
                </a:cubicBezTo>
                <a:cubicBezTo>
                  <a:pt x="2093" y="871"/>
                  <a:pt x="2100" y="803"/>
                  <a:pt x="2114" y="743"/>
                </a:cubicBezTo>
                <a:cubicBezTo>
                  <a:pt x="2127" y="675"/>
                  <a:pt x="2147" y="628"/>
                  <a:pt x="2173" y="581"/>
                </a:cubicBezTo>
                <a:cubicBezTo>
                  <a:pt x="2200" y="540"/>
                  <a:pt x="2234" y="513"/>
                  <a:pt x="2275" y="513"/>
                </a:cubicBezTo>
                <a:cubicBezTo>
                  <a:pt x="2288" y="506"/>
                  <a:pt x="2302" y="506"/>
                  <a:pt x="2315" y="513"/>
                </a:cubicBezTo>
                <a:close/>
                <a:moveTo>
                  <a:pt x="830" y="1519"/>
                </a:moveTo>
                <a:lnTo>
                  <a:pt x="830" y="1519"/>
                </a:lnTo>
                <a:cubicBezTo>
                  <a:pt x="884" y="1519"/>
                  <a:pt x="932" y="1519"/>
                  <a:pt x="986" y="1512"/>
                </a:cubicBezTo>
                <a:cubicBezTo>
                  <a:pt x="1060" y="1499"/>
                  <a:pt x="1134" y="1485"/>
                  <a:pt x="1215" y="1465"/>
                </a:cubicBezTo>
                <a:cubicBezTo>
                  <a:pt x="1290" y="1445"/>
                  <a:pt x="1371" y="1411"/>
                  <a:pt x="1445" y="1377"/>
                </a:cubicBezTo>
                <a:cubicBezTo>
                  <a:pt x="1519" y="1344"/>
                  <a:pt x="1587" y="1303"/>
                  <a:pt x="1654" y="1256"/>
                </a:cubicBezTo>
                <a:cubicBezTo>
                  <a:pt x="1722" y="1209"/>
                  <a:pt x="1776" y="1155"/>
                  <a:pt x="1823" y="1094"/>
                </a:cubicBezTo>
                <a:cubicBezTo>
                  <a:pt x="1870" y="1026"/>
                  <a:pt x="1904" y="959"/>
                  <a:pt x="1924" y="891"/>
                </a:cubicBezTo>
                <a:cubicBezTo>
                  <a:pt x="1951" y="817"/>
                  <a:pt x="1958" y="736"/>
                  <a:pt x="1945" y="655"/>
                </a:cubicBezTo>
                <a:cubicBezTo>
                  <a:pt x="1931" y="533"/>
                  <a:pt x="1891" y="432"/>
                  <a:pt x="1816" y="344"/>
                </a:cubicBezTo>
                <a:cubicBezTo>
                  <a:pt x="1742" y="257"/>
                  <a:pt x="1654" y="189"/>
                  <a:pt x="1553" y="135"/>
                </a:cubicBezTo>
                <a:cubicBezTo>
                  <a:pt x="1445" y="81"/>
                  <a:pt x="1330" y="47"/>
                  <a:pt x="1202" y="27"/>
                </a:cubicBezTo>
                <a:cubicBezTo>
                  <a:pt x="1073" y="7"/>
                  <a:pt x="952" y="0"/>
                  <a:pt x="830" y="13"/>
                </a:cubicBezTo>
                <a:cubicBezTo>
                  <a:pt x="830" y="230"/>
                  <a:pt x="830" y="230"/>
                  <a:pt x="830" y="230"/>
                </a:cubicBezTo>
                <a:cubicBezTo>
                  <a:pt x="837" y="230"/>
                  <a:pt x="837" y="230"/>
                  <a:pt x="837" y="230"/>
                </a:cubicBezTo>
                <a:cubicBezTo>
                  <a:pt x="878" y="223"/>
                  <a:pt x="925" y="223"/>
                  <a:pt x="986" y="223"/>
                </a:cubicBezTo>
                <a:cubicBezTo>
                  <a:pt x="1046" y="223"/>
                  <a:pt x="1107" y="223"/>
                  <a:pt x="1175" y="236"/>
                </a:cubicBezTo>
                <a:cubicBezTo>
                  <a:pt x="1242" y="243"/>
                  <a:pt x="1310" y="257"/>
                  <a:pt x="1371" y="277"/>
                </a:cubicBezTo>
                <a:cubicBezTo>
                  <a:pt x="1438" y="297"/>
                  <a:pt x="1499" y="324"/>
                  <a:pt x="1553" y="358"/>
                </a:cubicBezTo>
                <a:cubicBezTo>
                  <a:pt x="1607" y="392"/>
                  <a:pt x="1654" y="432"/>
                  <a:pt x="1688" y="486"/>
                </a:cubicBezTo>
                <a:cubicBezTo>
                  <a:pt x="1728" y="533"/>
                  <a:pt x="1749" y="594"/>
                  <a:pt x="1756" y="662"/>
                </a:cubicBezTo>
                <a:cubicBezTo>
                  <a:pt x="1762" y="736"/>
                  <a:pt x="1756" y="803"/>
                  <a:pt x="1728" y="864"/>
                </a:cubicBezTo>
                <a:cubicBezTo>
                  <a:pt x="1702" y="932"/>
                  <a:pt x="1668" y="986"/>
                  <a:pt x="1621" y="1033"/>
                </a:cubicBezTo>
                <a:cubicBezTo>
                  <a:pt x="1573" y="1080"/>
                  <a:pt x="1519" y="1128"/>
                  <a:pt x="1452" y="1161"/>
                </a:cubicBezTo>
                <a:cubicBezTo>
                  <a:pt x="1391" y="1202"/>
                  <a:pt x="1324" y="1229"/>
                  <a:pt x="1256" y="1256"/>
                </a:cubicBezTo>
                <a:cubicBezTo>
                  <a:pt x="1188" y="1283"/>
                  <a:pt x="1121" y="1303"/>
                  <a:pt x="1060" y="1317"/>
                </a:cubicBezTo>
                <a:cubicBezTo>
                  <a:pt x="992" y="1337"/>
                  <a:pt x="932" y="1344"/>
                  <a:pt x="884" y="1350"/>
                </a:cubicBezTo>
                <a:cubicBezTo>
                  <a:pt x="864" y="1357"/>
                  <a:pt x="851" y="1357"/>
                  <a:pt x="830" y="1357"/>
                </a:cubicBezTo>
                <a:lnTo>
                  <a:pt x="830" y="1519"/>
                </a:lnTo>
                <a:close/>
                <a:moveTo>
                  <a:pt x="749" y="925"/>
                </a:moveTo>
                <a:lnTo>
                  <a:pt x="749" y="925"/>
                </a:lnTo>
                <a:cubicBezTo>
                  <a:pt x="749" y="891"/>
                  <a:pt x="743" y="851"/>
                  <a:pt x="736" y="797"/>
                </a:cubicBezTo>
                <a:cubicBezTo>
                  <a:pt x="729" y="749"/>
                  <a:pt x="729" y="695"/>
                  <a:pt x="722" y="635"/>
                </a:cubicBezTo>
                <a:cubicBezTo>
                  <a:pt x="716" y="581"/>
                  <a:pt x="716" y="527"/>
                  <a:pt x="716" y="473"/>
                </a:cubicBezTo>
                <a:cubicBezTo>
                  <a:pt x="716" y="425"/>
                  <a:pt x="716" y="378"/>
                  <a:pt x="722" y="338"/>
                </a:cubicBezTo>
                <a:cubicBezTo>
                  <a:pt x="729" y="324"/>
                  <a:pt x="743" y="311"/>
                  <a:pt x="763" y="317"/>
                </a:cubicBezTo>
                <a:cubicBezTo>
                  <a:pt x="783" y="317"/>
                  <a:pt x="803" y="324"/>
                  <a:pt x="824" y="331"/>
                </a:cubicBezTo>
                <a:cubicBezTo>
                  <a:pt x="830" y="338"/>
                  <a:pt x="830" y="338"/>
                  <a:pt x="830" y="338"/>
                </a:cubicBezTo>
                <a:cubicBezTo>
                  <a:pt x="830" y="1310"/>
                  <a:pt x="830" y="1310"/>
                  <a:pt x="830" y="1310"/>
                </a:cubicBezTo>
                <a:cubicBezTo>
                  <a:pt x="824" y="1303"/>
                  <a:pt x="817" y="1296"/>
                  <a:pt x="810" y="1276"/>
                </a:cubicBezTo>
                <a:cubicBezTo>
                  <a:pt x="797" y="1249"/>
                  <a:pt x="790" y="1222"/>
                  <a:pt x="783" y="1182"/>
                </a:cubicBezTo>
                <a:cubicBezTo>
                  <a:pt x="776" y="1141"/>
                  <a:pt x="770" y="1101"/>
                  <a:pt x="763" y="1053"/>
                </a:cubicBezTo>
                <a:cubicBezTo>
                  <a:pt x="763" y="1006"/>
                  <a:pt x="756" y="966"/>
                  <a:pt x="749" y="925"/>
                </a:cubicBezTo>
                <a:close/>
                <a:moveTo>
                  <a:pt x="830" y="13"/>
                </a:moveTo>
                <a:lnTo>
                  <a:pt x="830" y="13"/>
                </a:lnTo>
                <a:cubicBezTo>
                  <a:pt x="824" y="20"/>
                  <a:pt x="824" y="20"/>
                  <a:pt x="824" y="20"/>
                </a:cubicBezTo>
                <a:cubicBezTo>
                  <a:pt x="756" y="27"/>
                  <a:pt x="682" y="40"/>
                  <a:pt x="608" y="61"/>
                </a:cubicBezTo>
                <a:cubicBezTo>
                  <a:pt x="527" y="81"/>
                  <a:pt x="459" y="108"/>
                  <a:pt x="385" y="135"/>
                </a:cubicBezTo>
                <a:cubicBezTo>
                  <a:pt x="317" y="169"/>
                  <a:pt x="256" y="209"/>
                  <a:pt x="196" y="257"/>
                </a:cubicBezTo>
                <a:cubicBezTo>
                  <a:pt x="135" y="311"/>
                  <a:pt x="88" y="365"/>
                  <a:pt x="47" y="432"/>
                </a:cubicBezTo>
                <a:cubicBezTo>
                  <a:pt x="40" y="439"/>
                  <a:pt x="34" y="452"/>
                  <a:pt x="27" y="466"/>
                </a:cubicBezTo>
                <a:cubicBezTo>
                  <a:pt x="20" y="479"/>
                  <a:pt x="20" y="493"/>
                  <a:pt x="20" y="513"/>
                </a:cubicBezTo>
                <a:cubicBezTo>
                  <a:pt x="20" y="527"/>
                  <a:pt x="27" y="533"/>
                  <a:pt x="34" y="533"/>
                </a:cubicBezTo>
                <a:cubicBezTo>
                  <a:pt x="47" y="540"/>
                  <a:pt x="54" y="540"/>
                  <a:pt x="67" y="533"/>
                </a:cubicBezTo>
                <a:cubicBezTo>
                  <a:pt x="81" y="533"/>
                  <a:pt x="88" y="527"/>
                  <a:pt x="101" y="520"/>
                </a:cubicBezTo>
                <a:cubicBezTo>
                  <a:pt x="115" y="513"/>
                  <a:pt x="121" y="513"/>
                  <a:pt x="128" y="506"/>
                </a:cubicBezTo>
                <a:cubicBezTo>
                  <a:pt x="189" y="473"/>
                  <a:pt x="250" y="446"/>
                  <a:pt x="304" y="412"/>
                </a:cubicBezTo>
                <a:cubicBezTo>
                  <a:pt x="365" y="378"/>
                  <a:pt x="419" y="351"/>
                  <a:pt x="479" y="331"/>
                </a:cubicBezTo>
                <a:cubicBezTo>
                  <a:pt x="533" y="304"/>
                  <a:pt x="594" y="284"/>
                  <a:pt x="648" y="263"/>
                </a:cubicBezTo>
                <a:cubicBezTo>
                  <a:pt x="709" y="250"/>
                  <a:pt x="770" y="236"/>
                  <a:pt x="830" y="230"/>
                </a:cubicBezTo>
                <a:cubicBezTo>
                  <a:pt x="830" y="13"/>
                  <a:pt x="830" y="13"/>
                  <a:pt x="830" y="13"/>
                </a:cubicBezTo>
                <a:close/>
                <a:moveTo>
                  <a:pt x="830" y="1357"/>
                </a:moveTo>
                <a:lnTo>
                  <a:pt x="830" y="1357"/>
                </a:lnTo>
                <a:cubicBezTo>
                  <a:pt x="716" y="1364"/>
                  <a:pt x="601" y="1371"/>
                  <a:pt x="493" y="1364"/>
                </a:cubicBezTo>
                <a:cubicBezTo>
                  <a:pt x="371" y="1350"/>
                  <a:pt x="243" y="1337"/>
                  <a:pt x="115" y="1310"/>
                </a:cubicBezTo>
                <a:cubicBezTo>
                  <a:pt x="108" y="1310"/>
                  <a:pt x="101" y="1310"/>
                  <a:pt x="88" y="1303"/>
                </a:cubicBezTo>
                <a:cubicBezTo>
                  <a:pt x="74" y="1296"/>
                  <a:pt x="61" y="1296"/>
                  <a:pt x="47" y="1296"/>
                </a:cubicBezTo>
                <a:cubicBezTo>
                  <a:pt x="34" y="1296"/>
                  <a:pt x="20" y="1290"/>
                  <a:pt x="13" y="1296"/>
                </a:cubicBezTo>
                <a:cubicBezTo>
                  <a:pt x="7" y="1296"/>
                  <a:pt x="0" y="1296"/>
                  <a:pt x="0" y="1310"/>
                </a:cubicBezTo>
                <a:cubicBezTo>
                  <a:pt x="0" y="1317"/>
                  <a:pt x="7" y="1323"/>
                  <a:pt x="13" y="1330"/>
                </a:cubicBezTo>
                <a:cubicBezTo>
                  <a:pt x="27" y="1344"/>
                  <a:pt x="40" y="1350"/>
                  <a:pt x="54" y="1357"/>
                </a:cubicBezTo>
                <a:cubicBezTo>
                  <a:pt x="67" y="1364"/>
                  <a:pt x="81" y="1377"/>
                  <a:pt x="101" y="1384"/>
                </a:cubicBezTo>
                <a:cubicBezTo>
                  <a:pt x="115" y="1391"/>
                  <a:pt x="128" y="1398"/>
                  <a:pt x="142" y="1404"/>
                </a:cubicBezTo>
                <a:cubicBezTo>
                  <a:pt x="270" y="1458"/>
                  <a:pt x="412" y="1492"/>
                  <a:pt x="554" y="1506"/>
                </a:cubicBezTo>
                <a:cubicBezTo>
                  <a:pt x="648" y="1519"/>
                  <a:pt x="736" y="1526"/>
                  <a:pt x="830" y="1519"/>
                </a:cubicBezTo>
                <a:lnTo>
                  <a:pt x="830" y="1357"/>
                </a:lnTo>
                <a:close/>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3" name="Freeform 1181"/>
          <p:cNvSpPr>
            <a:spLocks noChangeArrowheads="1"/>
          </p:cNvSpPr>
          <p:nvPr/>
        </p:nvSpPr>
        <p:spPr bwMode="auto">
          <a:xfrm>
            <a:off x="8058944" y="2588419"/>
            <a:ext cx="485775" cy="685800"/>
          </a:xfrm>
          <a:custGeom>
            <a:avLst/>
            <a:gdLst>
              <a:gd name="T0" fmla="*/ 955934 w 1865"/>
              <a:gd name="T1" fmla="*/ 1276291 h 2635"/>
              <a:gd name="T2" fmla="*/ 955934 w 1865"/>
              <a:gd name="T3" fmla="*/ 1276291 h 2635"/>
              <a:gd name="T4" fmla="*/ 368948 w 1865"/>
              <a:gd name="T5" fmla="*/ 1346589 h 2635"/>
              <a:gd name="T6" fmla="*/ 348133 w 1865"/>
              <a:gd name="T7" fmla="*/ 1188289 h 2635"/>
              <a:gd name="T8" fmla="*/ 952292 w 1865"/>
              <a:gd name="T9" fmla="*/ 1117991 h 2635"/>
              <a:gd name="T10" fmla="*/ 969985 w 1865"/>
              <a:gd name="T11" fmla="*/ 1272646 h 2635"/>
              <a:gd name="T12" fmla="*/ 955934 w 1865"/>
              <a:gd name="T13" fmla="*/ 1276291 h 2635"/>
              <a:gd name="T14" fmla="*/ 200346 w 1865"/>
              <a:gd name="T15" fmla="*/ 1364293 h 2635"/>
              <a:gd name="T16" fmla="*/ 200346 w 1865"/>
              <a:gd name="T17" fmla="*/ 1364293 h 2635"/>
              <a:gd name="T18" fmla="*/ 147787 w 1865"/>
              <a:gd name="T19" fmla="*/ 1371583 h 2635"/>
              <a:gd name="T20" fmla="*/ 130095 w 1865"/>
              <a:gd name="T21" fmla="*/ 1223698 h 2635"/>
              <a:gd name="T22" fmla="*/ 182653 w 1865"/>
              <a:gd name="T23" fmla="*/ 1205993 h 2635"/>
              <a:gd name="T24" fmla="*/ 182653 w 1865"/>
              <a:gd name="T25" fmla="*/ 1205993 h 2635"/>
              <a:gd name="T26" fmla="*/ 200346 w 1865"/>
              <a:gd name="T27" fmla="*/ 1364293 h 2635"/>
              <a:gd name="T28" fmla="*/ 105637 w 1865"/>
              <a:gd name="T29" fmla="*/ 1005515 h 2635"/>
              <a:gd name="T30" fmla="*/ 105637 w 1865"/>
              <a:gd name="T31" fmla="*/ 1005515 h 2635"/>
              <a:gd name="T32" fmla="*/ 56201 w 1865"/>
              <a:gd name="T33" fmla="*/ 594144 h 2635"/>
              <a:gd name="T34" fmla="*/ 516735 w 1865"/>
              <a:gd name="T35" fmla="*/ 256716 h 2635"/>
              <a:gd name="T36" fmla="*/ 516735 w 1865"/>
              <a:gd name="T37" fmla="*/ 256716 h 2635"/>
              <a:gd name="T38" fmla="*/ 516735 w 1865"/>
              <a:gd name="T39" fmla="*/ 256716 h 2635"/>
              <a:gd name="T40" fmla="*/ 24458 w 1865"/>
              <a:gd name="T41" fmla="*/ 312954 h 2635"/>
              <a:gd name="T42" fmla="*/ 0 w 1865"/>
              <a:gd name="T43" fmla="*/ 94772 h 2635"/>
              <a:gd name="T44" fmla="*/ 822197 w 1865"/>
              <a:gd name="T45" fmla="*/ 0 h 2635"/>
              <a:gd name="T46" fmla="*/ 836247 w 1865"/>
              <a:gd name="T47" fmla="*/ 116121 h 2635"/>
              <a:gd name="T48" fmla="*/ 850298 w 1865"/>
              <a:gd name="T49" fmla="*/ 232242 h 2635"/>
              <a:gd name="T50" fmla="*/ 98351 w 1865"/>
              <a:gd name="T51" fmla="*/ 784208 h 2635"/>
              <a:gd name="T52" fmla="*/ 98351 w 1865"/>
              <a:gd name="T53" fmla="*/ 784208 h 2635"/>
              <a:gd name="T54" fmla="*/ 98351 w 1865"/>
              <a:gd name="T55" fmla="*/ 784208 h 2635"/>
              <a:gd name="T56" fmla="*/ 903376 w 1865"/>
              <a:gd name="T57" fmla="*/ 692561 h 2635"/>
              <a:gd name="T58" fmla="*/ 903376 w 1865"/>
              <a:gd name="T59" fmla="*/ 692561 h 2635"/>
              <a:gd name="T60" fmla="*/ 913784 w 1865"/>
              <a:gd name="T61" fmla="*/ 801913 h 2635"/>
              <a:gd name="T62" fmla="*/ 927834 w 1865"/>
              <a:gd name="T63" fmla="*/ 910744 h 2635"/>
              <a:gd name="T64" fmla="*/ 927834 w 1865"/>
              <a:gd name="T65" fmla="*/ 910744 h 2635"/>
              <a:gd name="T66" fmla="*/ 105637 w 1865"/>
              <a:gd name="T67" fmla="*/ 1005515 h 26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5" h="2635">
                <a:moveTo>
                  <a:pt x="1837" y="2451"/>
                </a:moveTo>
                <a:lnTo>
                  <a:pt x="1837" y="2451"/>
                </a:lnTo>
                <a:cubicBezTo>
                  <a:pt x="709" y="2586"/>
                  <a:pt x="709" y="2586"/>
                  <a:pt x="709" y="2586"/>
                </a:cubicBezTo>
                <a:cubicBezTo>
                  <a:pt x="669" y="2282"/>
                  <a:pt x="669" y="2282"/>
                  <a:pt x="669" y="2282"/>
                </a:cubicBezTo>
                <a:cubicBezTo>
                  <a:pt x="1830" y="2147"/>
                  <a:pt x="1830" y="2147"/>
                  <a:pt x="1830" y="2147"/>
                </a:cubicBezTo>
                <a:cubicBezTo>
                  <a:pt x="1864" y="2444"/>
                  <a:pt x="1864" y="2444"/>
                  <a:pt x="1864" y="2444"/>
                </a:cubicBezTo>
                <a:cubicBezTo>
                  <a:pt x="1837" y="2451"/>
                  <a:pt x="1837" y="2451"/>
                  <a:pt x="1837" y="2451"/>
                </a:cubicBezTo>
                <a:close/>
                <a:moveTo>
                  <a:pt x="385" y="2620"/>
                </a:moveTo>
                <a:lnTo>
                  <a:pt x="385" y="2620"/>
                </a:lnTo>
                <a:cubicBezTo>
                  <a:pt x="284" y="2634"/>
                  <a:pt x="284" y="2634"/>
                  <a:pt x="284" y="2634"/>
                </a:cubicBezTo>
                <a:cubicBezTo>
                  <a:pt x="250" y="2350"/>
                  <a:pt x="250" y="2350"/>
                  <a:pt x="250" y="2350"/>
                </a:cubicBezTo>
                <a:cubicBezTo>
                  <a:pt x="284" y="2336"/>
                  <a:pt x="317" y="2330"/>
                  <a:pt x="351" y="2316"/>
                </a:cubicBezTo>
                <a:cubicBezTo>
                  <a:pt x="385" y="2620"/>
                  <a:pt x="385" y="2620"/>
                  <a:pt x="385" y="2620"/>
                </a:cubicBezTo>
                <a:close/>
                <a:moveTo>
                  <a:pt x="203" y="1931"/>
                </a:moveTo>
                <a:lnTo>
                  <a:pt x="203" y="1931"/>
                </a:lnTo>
                <a:cubicBezTo>
                  <a:pt x="108" y="1141"/>
                  <a:pt x="108" y="1141"/>
                  <a:pt x="108" y="1141"/>
                </a:cubicBezTo>
                <a:cubicBezTo>
                  <a:pt x="993" y="493"/>
                  <a:pt x="993" y="493"/>
                  <a:pt x="993" y="493"/>
                </a:cubicBezTo>
                <a:cubicBezTo>
                  <a:pt x="47" y="601"/>
                  <a:pt x="47" y="601"/>
                  <a:pt x="47" y="601"/>
                </a:cubicBezTo>
                <a:cubicBezTo>
                  <a:pt x="0" y="182"/>
                  <a:pt x="0" y="182"/>
                  <a:pt x="0" y="182"/>
                </a:cubicBezTo>
                <a:cubicBezTo>
                  <a:pt x="1580" y="0"/>
                  <a:pt x="1580" y="0"/>
                  <a:pt x="1580" y="0"/>
                </a:cubicBezTo>
                <a:cubicBezTo>
                  <a:pt x="1607" y="223"/>
                  <a:pt x="1607" y="223"/>
                  <a:pt x="1607" y="223"/>
                </a:cubicBezTo>
                <a:cubicBezTo>
                  <a:pt x="1634" y="446"/>
                  <a:pt x="1634" y="446"/>
                  <a:pt x="1634" y="446"/>
                </a:cubicBezTo>
                <a:cubicBezTo>
                  <a:pt x="189" y="1506"/>
                  <a:pt x="189" y="1506"/>
                  <a:pt x="189" y="1506"/>
                </a:cubicBezTo>
                <a:cubicBezTo>
                  <a:pt x="1736" y="1330"/>
                  <a:pt x="1736" y="1330"/>
                  <a:pt x="1736" y="1330"/>
                </a:cubicBezTo>
                <a:cubicBezTo>
                  <a:pt x="1756" y="1540"/>
                  <a:pt x="1756" y="1540"/>
                  <a:pt x="1756" y="1540"/>
                </a:cubicBezTo>
                <a:cubicBezTo>
                  <a:pt x="1783" y="1749"/>
                  <a:pt x="1783" y="1749"/>
                  <a:pt x="1783" y="1749"/>
                </a:cubicBezTo>
                <a:lnTo>
                  <a:pt x="203" y="1931"/>
                </a:lnTo>
                <a:close/>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4" name="Freeform 1182"/>
          <p:cNvSpPr>
            <a:spLocks noChangeArrowheads="1"/>
          </p:cNvSpPr>
          <p:nvPr/>
        </p:nvSpPr>
        <p:spPr bwMode="auto">
          <a:xfrm>
            <a:off x="9049544" y="1298575"/>
            <a:ext cx="432594" cy="773113"/>
          </a:xfrm>
          <a:custGeom>
            <a:avLst/>
            <a:gdLst>
              <a:gd name="T0" fmla="*/ 864444 w 1663"/>
              <a:gd name="T1" fmla="*/ 1464789 h 2972"/>
              <a:gd name="T2" fmla="*/ 864444 w 1663"/>
              <a:gd name="T3" fmla="*/ 1464789 h 2972"/>
              <a:gd name="T4" fmla="*/ 172681 w 1663"/>
              <a:gd name="T5" fmla="*/ 1545964 h 2972"/>
              <a:gd name="T6" fmla="*/ 172681 w 1663"/>
              <a:gd name="T7" fmla="*/ 1545964 h 2972"/>
              <a:gd name="T8" fmla="*/ 158117 w 1663"/>
              <a:gd name="T9" fmla="*/ 1433568 h 2972"/>
              <a:gd name="T10" fmla="*/ 158117 w 1663"/>
              <a:gd name="T11" fmla="*/ 1433568 h 2972"/>
              <a:gd name="T12" fmla="*/ 119628 w 1663"/>
              <a:gd name="T13" fmla="*/ 1089095 h 2972"/>
              <a:gd name="T14" fmla="*/ 207529 w 1663"/>
              <a:gd name="T15" fmla="*/ 740980 h 2972"/>
              <a:gd name="T16" fmla="*/ 572655 w 1663"/>
              <a:gd name="T17" fmla="*/ 586436 h 2972"/>
              <a:gd name="T18" fmla="*/ 762500 w 1663"/>
              <a:gd name="T19" fmla="*/ 579671 h 2972"/>
              <a:gd name="T20" fmla="*/ 786946 w 1663"/>
              <a:gd name="T21" fmla="*/ 808106 h 2972"/>
              <a:gd name="T22" fmla="*/ 608023 w 1663"/>
              <a:gd name="T23" fmla="*/ 808106 h 2972"/>
              <a:gd name="T24" fmla="*/ 365646 w 1663"/>
              <a:gd name="T25" fmla="*/ 899167 h 2972"/>
              <a:gd name="T26" fmla="*/ 305832 w 1663"/>
              <a:gd name="T27" fmla="*/ 1095860 h 2972"/>
              <a:gd name="T28" fmla="*/ 327157 w 1663"/>
              <a:gd name="T29" fmla="*/ 1303480 h 2972"/>
              <a:gd name="T30" fmla="*/ 327157 w 1663"/>
              <a:gd name="T31" fmla="*/ 1303480 h 2972"/>
              <a:gd name="T32" fmla="*/ 839478 w 1663"/>
              <a:gd name="T33" fmla="*/ 1243640 h 2972"/>
              <a:gd name="T34" fmla="*/ 864444 w 1663"/>
              <a:gd name="T35" fmla="*/ 1464789 h 2972"/>
              <a:gd name="T36" fmla="*/ 0 w 1663"/>
              <a:gd name="T37" fmla="*/ 70247 h 2972"/>
              <a:gd name="T38" fmla="*/ 0 w 1663"/>
              <a:gd name="T39" fmla="*/ 70247 h 2972"/>
              <a:gd name="T40" fmla="*/ 189845 w 1663"/>
              <a:gd name="T41" fmla="*/ 48913 h 2972"/>
              <a:gd name="T42" fmla="*/ 211170 w 1663"/>
              <a:gd name="T43" fmla="*/ 231556 h 2972"/>
              <a:gd name="T44" fmla="*/ 211170 w 1663"/>
              <a:gd name="T45" fmla="*/ 231556 h 2972"/>
              <a:gd name="T46" fmla="*/ 435863 w 1663"/>
              <a:gd name="T47" fmla="*/ 207100 h 2972"/>
              <a:gd name="T48" fmla="*/ 435863 w 1663"/>
              <a:gd name="T49" fmla="*/ 207100 h 2972"/>
              <a:gd name="T50" fmla="*/ 414538 w 1663"/>
              <a:gd name="T51" fmla="*/ 20814 h 2972"/>
              <a:gd name="T52" fmla="*/ 597621 w 1663"/>
              <a:gd name="T53" fmla="*/ 0 h 2972"/>
              <a:gd name="T54" fmla="*/ 618426 w 1663"/>
              <a:gd name="T55" fmla="*/ 185765 h 2972"/>
              <a:gd name="T56" fmla="*/ 618426 w 1663"/>
              <a:gd name="T57" fmla="*/ 185765 h 2972"/>
              <a:gd name="T58" fmla="*/ 713088 w 1663"/>
              <a:gd name="T59" fmla="*/ 175358 h 2972"/>
              <a:gd name="T60" fmla="*/ 741175 w 1663"/>
              <a:gd name="T61" fmla="*/ 397028 h 2972"/>
              <a:gd name="T62" fmla="*/ 45771 w 1663"/>
              <a:gd name="T63" fmla="*/ 474040 h 2972"/>
              <a:gd name="T64" fmla="*/ 45771 w 1663"/>
              <a:gd name="T65" fmla="*/ 474040 h 2972"/>
              <a:gd name="T66" fmla="*/ 0 w 1663"/>
              <a:gd name="T67" fmla="*/ 70247 h 29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63" h="2972">
                <a:moveTo>
                  <a:pt x="1662" y="2815"/>
                </a:moveTo>
                <a:lnTo>
                  <a:pt x="1662" y="2815"/>
                </a:lnTo>
                <a:cubicBezTo>
                  <a:pt x="332" y="2971"/>
                  <a:pt x="332" y="2971"/>
                  <a:pt x="332" y="2971"/>
                </a:cubicBezTo>
                <a:cubicBezTo>
                  <a:pt x="304" y="2755"/>
                  <a:pt x="304" y="2755"/>
                  <a:pt x="304" y="2755"/>
                </a:cubicBezTo>
                <a:cubicBezTo>
                  <a:pt x="230" y="2093"/>
                  <a:pt x="230" y="2093"/>
                  <a:pt x="230" y="2093"/>
                </a:cubicBezTo>
                <a:cubicBezTo>
                  <a:pt x="196" y="1816"/>
                  <a:pt x="250" y="1593"/>
                  <a:pt x="399" y="1424"/>
                </a:cubicBezTo>
                <a:cubicBezTo>
                  <a:pt x="548" y="1262"/>
                  <a:pt x="784" y="1161"/>
                  <a:pt x="1101" y="1127"/>
                </a:cubicBezTo>
                <a:cubicBezTo>
                  <a:pt x="1230" y="1107"/>
                  <a:pt x="1351" y="1107"/>
                  <a:pt x="1466" y="1114"/>
                </a:cubicBezTo>
                <a:cubicBezTo>
                  <a:pt x="1513" y="1553"/>
                  <a:pt x="1513" y="1553"/>
                  <a:pt x="1513" y="1553"/>
                </a:cubicBezTo>
                <a:cubicBezTo>
                  <a:pt x="1419" y="1532"/>
                  <a:pt x="1297" y="1532"/>
                  <a:pt x="1169" y="1553"/>
                </a:cubicBezTo>
                <a:cubicBezTo>
                  <a:pt x="953" y="1573"/>
                  <a:pt x="797" y="1634"/>
                  <a:pt x="703" y="1728"/>
                </a:cubicBezTo>
                <a:cubicBezTo>
                  <a:pt x="608" y="1816"/>
                  <a:pt x="568" y="1944"/>
                  <a:pt x="588" y="2106"/>
                </a:cubicBezTo>
                <a:cubicBezTo>
                  <a:pt x="629" y="2505"/>
                  <a:pt x="629" y="2505"/>
                  <a:pt x="629" y="2505"/>
                </a:cubicBezTo>
                <a:cubicBezTo>
                  <a:pt x="1614" y="2390"/>
                  <a:pt x="1614" y="2390"/>
                  <a:pt x="1614" y="2390"/>
                </a:cubicBezTo>
                <a:cubicBezTo>
                  <a:pt x="1662" y="2815"/>
                  <a:pt x="1662" y="2815"/>
                  <a:pt x="1662" y="2815"/>
                </a:cubicBezTo>
                <a:close/>
                <a:moveTo>
                  <a:pt x="0" y="135"/>
                </a:moveTo>
                <a:lnTo>
                  <a:pt x="0" y="135"/>
                </a:lnTo>
                <a:cubicBezTo>
                  <a:pt x="365" y="94"/>
                  <a:pt x="365" y="94"/>
                  <a:pt x="365" y="94"/>
                </a:cubicBezTo>
                <a:cubicBezTo>
                  <a:pt x="406" y="445"/>
                  <a:pt x="406" y="445"/>
                  <a:pt x="406" y="445"/>
                </a:cubicBezTo>
                <a:cubicBezTo>
                  <a:pt x="838" y="398"/>
                  <a:pt x="838" y="398"/>
                  <a:pt x="838" y="398"/>
                </a:cubicBezTo>
                <a:cubicBezTo>
                  <a:pt x="797" y="40"/>
                  <a:pt x="797" y="40"/>
                  <a:pt x="797" y="40"/>
                </a:cubicBezTo>
                <a:cubicBezTo>
                  <a:pt x="1149" y="0"/>
                  <a:pt x="1149" y="0"/>
                  <a:pt x="1149" y="0"/>
                </a:cubicBezTo>
                <a:cubicBezTo>
                  <a:pt x="1189" y="357"/>
                  <a:pt x="1189" y="357"/>
                  <a:pt x="1189" y="357"/>
                </a:cubicBezTo>
                <a:cubicBezTo>
                  <a:pt x="1371" y="337"/>
                  <a:pt x="1371" y="337"/>
                  <a:pt x="1371" y="337"/>
                </a:cubicBezTo>
                <a:cubicBezTo>
                  <a:pt x="1425" y="763"/>
                  <a:pt x="1425" y="763"/>
                  <a:pt x="1425" y="763"/>
                </a:cubicBezTo>
                <a:cubicBezTo>
                  <a:pt x="88" y="911"/>
                  <a:pt x="88" y="911"/>
                  <a:pt x="88" y="911"/>
                </a:cubicBezTo>
                <a:lnTo>
                  <a:pt x="0" y="135"/>
                </a:lnTo>
                <a:close/>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5" name="Freeform 1183"/>
          <p:cNvSpPr>
            <a:spLocks noChangeArrowheads="1"/>
          </p:cNvSpPr>
          <p:nvPr/>
        </p:nvSpPr>
        <p:spPr bwMode="auto">
          <a:xfrm>
            <a:off x="8081963" y="1754188"/>
            <a:ext cx="952500" cy="286544"/>
          </a:xfrm>
          <a:custGeom>
            <a:avLst/>
            <a:gdLst>
              <a:gd name="T0" fmla="*/ 337155 w 3660"/>
              <a:gd name="T1" fmla="*/ 482009 h 1102"/>
              <a:gd name="T2" fmla="*/ 284604 w 3660"/>
              <a:gd name="T3" fmla="*/ 538226 h 1102"/>
              <a:gd name="T4" fmla="*/ 172219 w 3660"/>
              <a:gd name="T5" fmla="*/ 555404 h 1102"/>
              <a:gd name="T6" fmla="*/ 200316 w 3660"/>
              <a:gd name="T7" fmla="*/ 471078 h 1102"/>
              <a:gd name="T8" fmla="*/ 172219 w 3660"/>
              <a:gd name="T9" fmla="*/ 274318 h 1102"/>
              <a:gd name="T10" fmla="*/ 203438 w 3660"/>
              <a:gd name="T11" fmla="*/ 189993 h 1102"/>
              <a:gd name="T12" fmla="*/ 337155 w 3660"/>
              <a:gd name="T13" fmla="*/ 482009 h 1102"/>
              <a:gd name="T14" fmla="*/ 681594 w 3660"/>
              <a:gd name="T15" fmla="*/ 496063 h 1102"/>
              <a:gd name="T16" fmla="*/ 347561 w 3660"/>
              <a:gd name="T17" fmla="*/ 172295 h 1102"/>
              <a:gd name="T18" fmla="*/ 649855 w 3660"/>
              <a:gd name="T19" fmla="*/ 218101 h 1102"/>
              <a:gd name="T20" fmla="*/ 498968 w 3660"/>
              <a:gd name="T21" fmla="*/ 295660 h 1102"/>
              <a:gd name="T22" fmla="*/ 621759 w 3660"/>
              <a:gd name="T23" fmla="*/ 362288 h 1102"/>
              <a:gd name="T24" fmla="*/ 516138 w 3660"/>
              <a:gd name="T25" fmla="*/ 436203 h 1102"/>
              <a:gd name="T26" fmla="*/ 681594 w 3660"/>
              <a:gd name="T27" fmla="*/ 496063 h 1102"/>
              <a:gd name="T28" fmla="*/ 1018748 w 3660"/>
              <a:gd name="T29" fmla="*/ 404450 h 1102"/>
              <a:gd name="T30" fmla="*/ 924054 w 3660"/>
              <a:gd name="T31" fmla="*/ 471078 h 1102"/>
              <a:gd name="T32" fmla="*/ 723738 w 3660"/>
              <a:gd name="T33" fmla="*/ 411738 h 1102"/>
              <a:gd name="T34" fmla="*/ 874625 w 3660"/>
              <a:gd name="T35" fmla="*/ 334179 h 1102"/>
              <a:gd name="T36" fmla="*/ 741428 w 3660"/>
              <a:gd name="T37" fmla="*/ 337823 h 1102"/>
              <a:gd name="T38" fmla="*/ 684716 w 3660"/>
              <a:gd name="T39" fmla="*/ 189993 h 1102"/>
              <a:gd name="T40" fmla="*/ 969840 w 3660"/>
              <a:gd name="T41" fmla="*/ 102024 h 1102"/>
              <a:gd name="T42" fmla="*/ 825717 w 3660"/>
              <a:gd name="T43" fmla="*/ 200403 h 1102"/>
              <a:gd name="T44" fmla="*/ 899600 w 3660"/>
              <a:gd name="T45" fmla="*/ 249854 h 1102"/>
              <a:gd name="T46" fmla="*/ 1018748 w 3660"/>
              <a:gd name="T47" fmla="*/ 404450 h 1102"/>
              <a:gd name="T48" fmla="*/ 1201374 w 3660"/>
              <a:gd name="T49" fmla="*/ 436203 h 1102"/>
              <a:gd name="T50" fmla="*/ 1022391 w 3660"/>
              <a:gd name="T51" fmla="*/ 95257 h 1102"/>
              <a:gd name="T52" fmla="*/ 1201374 w 3660"/>
              <a:gd name="T53" fmla="*/ 436203 h 1102"/>
              <a:gd name="T54" fmla="*/ 1541651 w 3660"/>
              <a:gd name="T55" fmla="*/ 397683 h 1102"/>
              <a:gd name="T56" fmla="*/ 1233112 w 3660"/>
              <a:gd name="T57" fmla="*/ 376342 h 1102"/>
              <a:gd name="T58" fmla="*/ 1299190 w 3660"/>
              <a:gd name="T59" fmla="*/ 63504 h 1102"/>
              <a:gd name="T60" fmla="*/ 1509912 w 3660"/>
              <a:gd name="T61" fmla="*/ 119721 h 1102"/>
              <a:gd name="T62" fmla="*/ 1366309 w 3660"/>
              <a:gd name="T63" fmla="*/ 337823 h 1102"/>
              <a:gd name="T64" fmla="*/ 1383479 w 3660"/>
              <a:gd name="T65" fmla="*/ 196760 h 1102"/>
              <a:gd name="T66" fmla="*/ 1541651 w 3660"/>
              <a:gd name="T67" fmla="*/ 397683 h 1102"/>
              <a:gd name="T68" fmla="*/ 1903780 w 3660"/>
              <a:gd name="T69" fmla="*/ 355521 h 1102"/>
              <a:gd name="T70" fmla="*/ 1756014 w 3660"/>
              <a:gd name="T71" fmla="*/ 337823 h 1102"/>
              <a:gd name="T72" fmla="*/ 1689416 w 3660"/>
              <a:gd name="T73" fmla="*/ 232156 h 1102"/>
              <a:gd name="T74" fmla="*/ 1587437 w 3660"/>
              <a:gd name="T75" fmla="*/ 394040 h 1102"/>
              <a:gd name="T76" fmla="*/ 1675368 w 3660"/>
              <a:gd name="T77" fmla="*/ 21342 h 1102"/>
              <a:gd name="T78" fmla="*/ 1710228 w 3660"/>
              <a:gd name="T79" fmla="*/ 73915 h 1102"/>
              <a:gd name="T80" fmla="*/ 1741966 w 3660"/>
              <a:gd name="T81" fmla="*/ 14054 h 1102"/>
              <a:gd name="T82" fmla="*/ 1903780 w 3660"/>
              <a:gd name="T83" fmla="*/ 355521 h 1102"/>
              <a:gd name="T84" fmla="*/ 172219 w 3660"/>
              <a:gd name="T85" fmla="*/ 555404 h 1102"/>
              <a:gd name="T86" fmla="*/ 0 w 3660"/>
              <a:gd name="T87" fmla="*/ 214458 h 1102"/>
              <a:gd name="T88" fmla="*/ 172219 w 3660"/>
              <a:gd name="T89" fmla="*/ 274318 h 1102"/>
              <a:gd name="T90" fmla="*/ 164935 w 3660"/>
              <a:gd name="T91" fmla="*/ 474722 h 1102"/>
              <a:gd name="T92" fmla="*/ 172219 w 3660"/>
              <a:gd name="T93" fmla="*/ 555404 h 1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60" h="1102">
                <a:moveTo>
                  <a:pt x="648" y="926"/>
                </a:moveTo>
                <a:lnTo>
                  <a:pt x="648" y="926"/>
                </a:lnTo>
                <a:cubicBezTo>
                  <a:pt x="655" y="946"/>
                  <a:pt x="641" y="973"/>
                  <a:pt x="614" y="993"/>
                </a:cubicBezTo>
                <a:cubicBezTo>
                  <a:pt x="594" y="1013"/>
                  <a:pt x="574" y="1027"/>
                  <a:pt x="547" y="1034"/>
                </a:cubicBezTo>
                <a:cubicBezTo>
                  <a:pt x="520" y="1040"/>
                  <a:pt x="499" y="1047"/>
                  <a:pt x="472" y="1054"/>
                </a:cubicBezTo>
                <a:cubicBezTo>
                  <a:pt x="331" y="1067"/>
                  <a:pt x="331" y="1067"/>
                  <a:pt x="331" y="1067"/>
                </a:cubicBezTo>
                <a:cubicBezTo>
                  <a:pt x="331" y="912"/>
                  <a:pt x="331" y="912"/>
                  <a:pt x="331" y="912"/>
                </a:cubicBezTo>
                <a:cubicBezTo>
                  <a:pt x="385" y="905"/>
                  <a:pt x="385" y="905"/>
                  <a:pt x="385" y="905"/>
                </a:cubicBezTo>
                <a:cubicBezTo>
                  <a:pt x="344" y="527"/>
                  <a:pt x="344" y="527"/>
                  <a:pt x="344" y="527"/>
                </a:cubicBezTo>
                <a:cubicBezTo>
                  <a:pt x="331" y="527"/>
                  <a:pt x="331" y="527"/>
                  <a:pt x="331" y="527"/>
                </a:cubicBezTo>
                <a:cubicBezTo>
                  <a:pt x="331" y="372"/>
                  <a:pt x="331" y="372"/>
                  <a:pt x="331" y="372"/>
                </a:cubicBezTo>
                <a:cubicBezTo>
                  <a:pt x="391" y="365"/>
                  <a:pt x="391" y="365"/>
                  <a:pt x="391" y="365"/>
                </a:cubicBezTo>
                <a:cubicBezTo>
                  <a:pt x="520" y="351"/>
                  <a:pt x="587" y="378"/>
                  <a:pt x="594" y="446"/>
                </a:cubicBezTo>
                <a:cubicBezTo>
                  <a:pt x="648" y="926"/>
                  <a:pt x="648" y="926"/>
                  <a:pt x="648" y="926"/>
                </a:cubicBezTo>
                <a:close/>
                <a:moveTo>
                  <a:pt x="1310" y="953"/>
                </a:moveTo>
                <a:lnTo>
                  <a:pt x="1310" y="953"/>
                </a:lnTo>
                <a:cubicBezTo>
                  <a:pt x="749" y="1020"/>
                  <a:pt x="749" y="1020"/>
                  <a:pt x="749" y="1020"/>
                </a:cubicBezTo>
                <a:cubicBezTo>
                  <a:pt x="668" y="331"/>
                  <a:pt x="668" y="331"/>
                  <a:pt x="668" y="331"/>
                </a:cubicBezTo>
                <a:cubicBezTo>
                  <a:pt x="1229" y="270"/>
                  <a:pt x="1229" y="270"/>
                  <a:pt x="1229" y="270"/>
                </a:cubicBezTo>
                <a:cubicBezTo>
                  <a:pt x="1249" y="419"/>
                  <a:pt x="1249" y="419"/>
                  <a:pt x="1249" y="419"/>
                </a:cubicBezTo>
                <a:cubicBezTo>
                  <a:pt x="945" y="453"/>
                  <a:pt x="945" y="453"/>
                  <a:pt x="945" y="453"/>
                </a:cubicBezTo>
                <a:cubicBezTo>
                  <a:pt x="959" y="568"/>
                  <a:pt x="959" y="568"/>
                  <a:pt x="959" y="568"/>
                </a:cubicBezTo>
                <a:cubicBezTo>
                  <a:pt x="1175" y="547"/>
                  <a:pt x="1175" y="547"/>
                  <a:pt x="1175" y="547"/>
                </a:cubicBezTo>
                <a:cubicBezTo>
                  <a:pt x="1195" y="696"/>
                  <a:pt x="1195" y="696"/>
                  <a:pt x="1195" y="696"/>
                </a:cubicBezTo>
                <a:cubicBezTo>
                  <a:pt x="979" y="723"/>
                  <a:pt x="979" y="723"/>
                  <a:pt x="979" y="723"/>
                </a:cubicBezTo>
                <a:cubicBezTo>
                  <a:pt x="992" y="838"/>
                  <a:pt x="992" y="838"/>
                  <a:pt x="992" y="838"/>
                </a:cubicBezTo>
                <a:cubicBezTo>
                  <a:pt x="1289" y="804"/>
                  <a:pt x="1289" y="804"/>
                  <a:pt x="1289" y="804"/>
                </a:cubicBezTo>
                <a:cubicBezTo>
                  <a:pt x="1310" y="953"/>
                  <a:pt x="1310" y="953"/>
                  <a:pt x="1310" y="953"/>
                </a:cubicBezTo>
                <a:close/>
                <a:moveTo>
                  <a:pt x="1958" y="777"/>
                </a:moveTo>
                <a:lnTo>
                  <a:pt x="1958" y="777"/>
                </a:lnTo>
                <a:cubicBezTo>
                  <a:pt x="1965" y="811"/>
                  <a:pt x="1945" y="845"/>
                  <a:pt x="1897" y="872"/>
                </a:cubicBezTo>
                <a:cubicBezTo>
                  <a:pt x="1864" y="885"/>
                  <a:pt x="1823" y="899"/>
                  <a:pt x="1776" y="905"/>
                </a:cubicBezTo>
                <a:cubicBezTo>
                  <a:pt x="1404" y="946"/>
                  <a:pt x="1404" y="946"/>
                  <a:pt x="1404" y="946"/>
                </a:cubicBezTo>
                <a:cubicBezTo>
                  <a:pt x="1391" y="791"/>
                  <a:pt x="1391" y="791"/>
                  <a:pt x="1391" y="791"/>
                </a:cubicBezTo>
                <a:cubicBezTo>
                  <a:pt x="1695" y="757"/>
                  <a:pt x="1695" y="757"/>
                  <a:pt x="1695" y="757"/>
                </a:cubicBezTo>
                <a:cubicBezTo>
                  <a:pt x="1681" y="642"/>
                  <a:pt x="1681" y="642"/>
                  <a:pt x="1681" y="642"/>
                </a:cubicBezTo>
                <a:cubicBezTo>
                  <a:pt x="1546" y="655"/>
                  <a:pt x="1546" y="655"/>
                  <a:pt x="1546" y="655"/>
                </a:cubicBezTo>
                <a:cubicBezTo>
                  <a:pt x="1506" y="662"/>
                  <a:pt x="1465" y="662"/>
                  <a:pt x="1425" y="649"/>
                </a:cubicBezTo>
                <a:cubicBezTo>
                  <a:pt x="1377" y="635"/>
                  <a:pt x="1350" y="608"/>
                  <a:pt x="1344" y="574"/>
                </a:cubicBezTo>
                <a:cubicBezTo>
                  <a:pt x="1316" y="365"/>
                  <a:pt x="1316" y="365"/>
                  <a:pt x="1316" y="365"/>
                </a:cubicBezTo>
                <a:cubicBezTo>
                  <a:pt x="1310" y="297"/>
                  <a:pt x="1371" y="250"/>
                  <a:pt x="1499" y="237"/>
                </a:cubicBezTo>
                <a:cubicBezTo>
                  <a:pt x="1864" y="196"/>
                  <a:pt x="1864" y="196"/>
                  <a:pt x="1864" y="196"/>
                </a:cubicBezTo>
                <a:cubicBezTo>
                  <a:pt x="1884" y="345"/>
                  <a:pt x="1884" y="345"/>
                  <a:pt x="1884" y="345"/>
                </a:cubicBezTo>
                <a:cubicBezTo>
                  <a:pt x="1587" y="385"/>
                  <a:pt x="1587" y="385"/>
                  <a:pt x="1587" y="385"/>
                </a:cubicBezTo>
                <a:cubicBezTo>
                  <a:pt x="1594" y="500"/>
                  <a:pt x="1594" y="500"/>
                  <a:pt x="1594" y="500"/>
                </a:cubicBezTo>
                <a:cubicBezTo>
                  <a:pt x="1729" y="480"/>
                  <a:pt x="1729" y="480"/>
                  <a:pt x="1729" y="480"/>
                </a:cubicBezTo>
                <a:cubicBezTo>
                  <a:pt x="1857" y="466"/>
                  <a:pt x="1924" y="493"/>
                  <a:pt x="1931" y="568"/>
                </a:cubicBezTo>
                <a:cubicBezTo>
                  <a:pt x="1958" y="777"/>
                  <a:pt x="1958" y="777"/>
                  <a:pt x="1958" y="777"/>
                </a:cubicBezTo>
                <a:close/>
                <a:moveTo>
                  <a:pt x="2309" y="838"/>
                </a:moveTo>
                <a:lnTo>
                  <a:pt x="2309" y="838"/>
                </a:lnTo>
                <a:cubicBezTo>
                  <a:pt x="2046" y="872"/>
                  <a:pt x="2046" y="872"/>
                  <a:pt x="2046" y="872"/>
                </a:cubicBezTo>
                <a:cubicBezTo>
                  <a:pt x="1965" y="183"/>
                  <a:pt x="1965" y="183"/>
                  <a:pt x="1965" y="183"/>
                </a:cubicBezTo>
                <a:cubicBezTo>
                  <a:pt x="2228" y="156"/>
                  <a:pt x="2228" y="156"/>
                  <a:pt x="2228" y="156"/>
                </a:cubicBezTo>
                <a:cubicBezTo>
                  <a:pt x="2309" y="838"/>
                  <a:pt x="2309" y="838"/>
                  <a:pt x="2309" y="838"/>
                </a:cubicBezTo>
                <a:close/>
                <a:moveTo>
                  <a:pt x="2963" y="764"/>
                </a:moveTo>
                <a:lnTo>
                  <a:pt x="2963" y="764"/>
                </a:lnTo>
                <a:cubicBezTo>
                  <a:pt x="2578" y="811"/>
                  <a:pt x="2578" y="811"/>
                  <a:pt x="2578" y="811"/>
                </a:cubicBezTo>
                <a:cubicBezTo>
                  <a:pt x="2450" y="824"/>
                  <a:pt x="2377" y="797"/>
                  <a:pt x="2370" y="723"/>
                </a:cubicBezTo>
                <a:cubicBezTo>
                  <a:pt x="2316" y="250"/>
                  <a:pt x="2316" y="250"/>
                  <a:pt x="2316" y="250"/>
                </a:cubicBezTo>
                <a:cubicBezTo>
                  <a:pt x="2309" y="183"/>
                  <a:pt x="2370" y="135"/>
                  <a:pt x="2497" y="122"/>
                </a:cubicBezTo>
                <a:cubicBezTo>
                  <a:pt x="2889" y="75"/>
                  <a:pt x="2889" y="75"/>
                  <a:pt x="2889" y="75"/>
                </a:cubicBezTo>
                <a:cubicBezTo>
                  <a:pt x="2902" y="230"/>
                  <a:pt x="2902" y="230"/>
                  <a:pt x="2902" y="230"/>
                </a:cubicBezTo>
                <a:cubicBezTo>
                  <a:pt x="2578" y="270"/>
                  <a:pt x="2578" y="270"/>
                  <a:pt x="2578" y="270"/>
                </a:cubicBezTo>
                <a:cubicBezTo>
                  <a:pt x="2626" y="649"/>
                  <a:pt x="2626" y="649"/>
                  <a:pt x="2626" y="649"/>
                </a:cubicBezTo>
                <a:cubicBezTo>
                  <a:pt x="2686" y="642"/>
                  <a:pt x="2686" y="642"/>
                  <a:pt x="2686" y="642"/>
                </a:cubicBezTo>
                <a:cubicBezTo>
                  <a:pt x="2659" y="378"/>
                  <a:pt x="2659" y="378"/>
                  <a:pt x="2659" y="378"/>
                </a:cubicBezTo>
                <a:cubicBezTo>
                  <a:pt x="2916" y="345"/>
                  <a:pt x="2916" y="345"/>
                  <a:pt x="2916" y="345"/>
                </a:cubicBezTo>
                <a:cubicBezTo>
                  <a:pt x="2963" y="764"/>
                  <a:pt x="2963" y="764"/>
                  <a:pt x="2963" y="764"/>
                </a:cubicBezTo>
                <a:close/>
                <a:moveTo>
                  <a:pt x="3659" y="683"/>
                </a:moveTo>
                <a:lnTo>
                  <a:pt x="3659" y="683"/>
                </a:lnTo>
                <a:cubicBezTo>
                  <a:pt x="3416" y="716"/>
                  <a:pt x="3416" y="716"/>
                  <a:pt x="3416" y="716"/>
                </a:cubicBezTo>
                <a:cubicBezTo>
                  <a:pt x="3375" y="649"/>
                  <a:pt x="3375" y="649"/>
                  <a:pt x="3375" y="649"/>
                </a:cubicBezTo>
                <a:cubicBezTo>
                  <a:pt x="3368" y="642"/>
                  <a:pt x="3355" y="622"/>
                  <a:pt x="3341" y="601"/>
                </a:cubicBezTo>
                <a:cubicBezTo>
                  <a:pt x="3321" y="561"/>
                  <a:pt x="3287" y="514"/>
                  <a:pt x="3247" y="446"/>
                </a:cubicBezTo>
                <a:cubicBezTo>
                  <a:pt x="3281" y="730"/>
                  <a:pt x="3281" y="730"/>
                  <a:pt x="3281" y="730"/>
                </a:cubicBezTo>
                <a:cubicBezTo>
                  <a:pt x="3051" y="757"/>
                  <a:pt x="3051" y="757"/>
                  <a:pt x="3051" y="757"/>
                </a:cubicBezTo>
                <a:cubicBezTo>
                  <a:pt x="2977" y="68"/>
                  <a:pt x="2977" y="68"/>
                  <a:pt x="2977" y="68"/>
                </a:cubicBezTo>
                <a:cubicBezTo>
                  <a:pt x="3220" y="41"/>
                  <a:pt x="3220" y="41"/>
                  <a:pt x="3220" y="41"/>
                </a:cubicBezTo>
                <a:cubicBezTo>
                  <a:pt x="3254" y="95"/>
                  <a:pt x="3254" y="95"/>
                  <a:pt x="3254" y="95"/>
                </a:cubicBezTo>
                <a:cubicBezTo>
                  <a:pt x="3260" y="108"/>
                  <a:pt x="3274" y="122"/>
                  <a:pt x="3287" y="142"/>
                </a:cubicBezTo>
                <a:cubicBezTo>
                  <a:pt x="3308" y="183"/>
                  <a:pt x="3341" y="230"/>
                  <a:pt x="3382" y="291"/>
                </a:cubicBezTo>
                <a:cubicBezTo>
                  <a:pt x="3348" y="27"/>
                  <a:pt x="3348" y="27"/>
                  <a:pt x="3348" y="27"/>
                </a:cubicBezTo>
                <a:cubicBezTo>
                  <a:pt x="3578" y="0"/>
                  <a:pt x="3578" y="0"/>
                  <a:pt x="3578" y="0"/>
                </a:cubicBezTo>
                <a:lnTo>
                  <a:pt x="3659" y="683"/>
                </a:lnTo>
                <a:close/>
                <a:moveTo>
                  <a:pt x="331" y="1067"/>
                </a:moveTo>
                <a:lnTo>
                  <a:pt x="331" y="1067"/>
                </a:lnTo>
                <a:cubicBezTo>
                  <a:pt x="81" y="1101"/>
                  <a:pt x="81" y="1101"/>
                  <a:pt x="81" y="1101"/>
                </a:cubicBezTo>
                <a:cubicBezTo>
                  <a:pt x="0" y="412"/>
                  <a:pt x="0" y="412"/>
                  <a:pt x="0" y="412"/>
                </a:cubicBezTo>
                <a:cubicBezTo>
                  <a:pt x="331" y="372"/>
                  <a:pt x="331" y="372"/>
                  <a:pt x="331" y="372"/>
                </a:cubicBezTo>
                <a:cubicBezTo>
                  <a:pt x="331" y="527"/>
                  <a:pt x="331" y="527"/>
                  <a:pt x="331" y="527"/>
                </a:cubicBezTo>
                <a:cubicBezTo>
                  <a:pt x="277" y="534"/>
                  <a:pt x="277" y="534"/>
                  <a:pt x="277" y="534"/>
                </a:cubicBezTo>
                <a:cubicBezTo>
                  <a:pt x="317" y="912"/>
                  <a:pt x="317" y="912"/>
                  <a:pt x="317" y="912"/>
                </a:cubicBezTo>
                <a:cubicBezTo>
                  <a:pt x="331" y="912"/>
                  <a:pt x="331" y="912"/>
                  <a:pt x="331" y="912"/>
                </a:cubicBezTo>
                <a:lnTo>
                  <a:pt x="331" y="1067"/>
                </a:lnTo>
                <a:close/>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6" name="Freeform 1184"/>
          <p:cNvSpPr>
            <a:spLocks noChangeArrowheads="1"/>
          </p:cNvSpPr>
          <p:nvPr/>
        </p:nvSpPr>
        <p:spPr bwMode="auto">
          <a:xfrm>
            <a:off x="8553450" y="2472532"/>
            <a:ext cx="1017588" cy="388938"/>
          </a:xfrm>
          <a:custGeom>
            <a:avLst/>
            <a:gdLst>
              <a:gd name="T0" fmla="*/ 1830527 w 3910"/>
              <a:gd name="T1" fmla="*/ 696092 h 1494"/>
              <a:gd name="T2" fmla="*/ 2016859 w 3910"/>
              <a:gd name="T3" fmla="*/ 531050 h 1494"/>
              <a:gd name="T4" fmla="*/ 1830527 w 3910"/>
              <a:gd name="T5" fmla="*/ 752321 h 1494"/>
              <a:gd name="T6" fmla="*/ 1855510 w 3910"/>
              <a:gd name="T7" fmla="*/ 583634 h 1494"/>
              <a:gd name="T8" fmla="*/ 1999683 w 3910"/>
              <a:gd name="T9" fmla="*/ 358719 h 1494"/>
              <a:gd name="T10" fmla="*/ 1830527 w 3910"/>
              <a:gd name="T11" fmla="*/ 527405 h 1494"/>
              <a:gd name="T12" fmla="*/ 1830527 w 3910"/>
              <a:gd name="T13" fmla="*/ 154629 h 1494"/>
              <a:gd name="T14" fmla="*/ 1974700 w 3910"/>
              <a:gd name="T15" fmla="*/ 161918 h 1494"/>
              <a:gd name="T16" fmla="*/ 1830527 w 3910"/>
              <a:gd name="T17" fmla="*/ 154629 h 1494"/>
              <a:gd name="T18" fmla="*/ 1830527 w 3910"/>
              <a:gd name="T19" fmla="*/ 154629 h 1494"/>
              <a:gd name="T20" fmla="*/ 1647839 w 3910"/>
              <a:gd name="T21" fmla="*/ 358719 h 1494"/>
              <a:gd name="T22" fmla="*/ 1830527 w 3910"/>
              <a:gd name="T23" fmla="*/ 583634 h 1494"/>
              <a:gd name="T24" fmla="*/ 1633786 w 3910"/>
              <a:gd name="T25" fmla="*/ 190033 h 1494"/>
              <a:gd name="T26" fmla="*/ 1830527 w 3910"/>
              <a:gd name="T27" fmla="*/ 696092 h 1494"/>
              <a:gd name="T28" fmla="*/ 1735800 w 3910"/>
              <a:gd name="T29" fmla="*/ 727851 h 1494"/>
              <a:gd name="T30" fmla="*/ 1777959 w 3910"/>
              <a:gd name="T31" fmla="*/ 682035 h 1494"/>
              <a:gd name="T32" fmla="*/ 815071 w 3910"/>
              <a:gd name="T33" fmla="*/ 703381 h 1494"/>
              <a:gd name="T34" fmla="*/ 927495 w 3910"/>
              <a:gd name="T35" fmla="*/ 608104 h 1494"/>
              <a:gd name="T36" fmla="*/ 976420 w 3910"/>
              <a:gd name="T37" fmla="*/ 643508 h 1494"/>
              <a:gd name="T38" fmla="*/ 815071 w 3910"/>
              <a:gd name="T39" fmla="*/ 478466 h 1494"/>
              <a:gd name="T40" fmla="*/ 987350 w 3910"/>
              <a:gd name="T41" fmla="*/ 408180 h 1494"/>
              <a:gd name="T42" fmla="*/ 815071 w 3910"/>
              <a:gd name="T43" fmla="*/ 214503 h 1494"/>
              <a:gd name="T44" fmla="*/ 1057615 w 3910"/>
              <a:gd name="T45" fmla="*/ 450351 h 1494"/>
              <a:gd name="T46" fmla="*/ 1103417 w 3910"/>
              <a:gd name="T47" fmla="*/ 509704 h 1494"/>
              <a:gd name="T48" fmla="*/ 1198144 w 3910"/>
              <a:gd name="T49" fmla="*/ 573222 h 1494"/>
              <a:gd name="T50" fmla="*/ 1335031 w 3910"/>
              <a:gd name="T51" fmla="*/ 509704 h 1494"/>
              <a:gd name="T52" fmla="*/ 1134646 w 3910"/>
              <a:gd name="T53" fmla="*/ 386833 h 1494"/>
              <a:gd name="T54" fmla="*/ 1219484 w 3910"/>
              <a:gd name="T55" fmla="*/ 168686 h 1494"/>
              <a:gd name="T56" fmla="*/ 1303802 w 3910"/>
              <a:gd name="T57" fmla="*/ 284789 h 1494"/>
              <a:gd name="T58" fmla="*/ 1177325 w 3910"/>
              <a:gd name="T59" fmla="*/ 249906 h 1494"/>
              <a:gd name="T60" fmla="*/ 1205431 w 3910"/>
              <a:gd name="T61" fmla="*/ 358719 h 1494"/>
              <a:gd name="T62" fmla="*/ 1370423 w 3910"/>
              <a:gd name="T63" fmla="*/ 422237 h 1494"/>
              <a:gd name="T64" fmla="*/ 1268409 w 3910"/>
              <a:gd name="T65" fmla="*/ 650797 h 1494"/>
              <a:gd name="T66" fmla="*/ 1482847 w 3910"/>
              <a:gd name="T67" fmla="*/ 94756 h 1494"/>
              <a:gd name="T68" fmla="*/ 1412582 w 3910"/>
              <a:gd name="T69" fmla="*/ 7289 h 1494"/>
              <a:gd name="T70" fmla="*/ 1482847 w 3910"/>
              <a:gd name="T71" fmla="*/ 615393 h 1494"/>
              <a:gd name="T72" fmla="*/ 1489613 w 3910"/>
              <a:gd name="T73" fmla="*/ 147861 h 1494"/>
              <a:gd name="T74" fmla="*/ 263883 w 3910"/>
              <a:gd name="T75" fmla="*/ 696092 h 1494"/>
              <a:gd name="T76" fmla="*/ 460104 w 3910"/>
              <a:gd name="T77" fmla="*/ 422237 h 1494"/>
              <a:gd name="T78" fmla="*/ 284702 w 3910"/>
              <a:gd name="T79" fmla="*/ 207734 h 1494"/>
              <a:gd name="T80" fmla="*/ 295633 w 3910"/>
              <a:gd name="T81" fmla="*/ 147861 h 1494"/>
              <a:gd name="T82" fmla="*/ 523082 w 3910"/>
              <a:gd name="T83" fmla="*/ 414948 h 1494"/>
              <a:gd name="T84" fmla="*/ 354447 w 3910"/>
              <a:gd name="T85" fmla="*/ 731495 h 1494"/>
              <a:gd name="T86" fmla="*/ 815071 w 3910"/>
              <a:gd name="T87" fmla="*/ 214503 h 1494"/>
              <a:gd name="T88" fmla="*/ 790609 w 3910"/>
              <a:gd name="T89" fmla="*/ 270731 h 1494"/>
              <a:gd name="T90" fmla="*/ 815071 w 3910"/>
              <a:gd name="T91" fmla="*/ 429005 h 1494"/>
              <a:gd name="T92" fmla="*/ 713057 w 3910"/>
              <a:gd name="T93" fmla="*/ 611749 h 1494"/>
              <a:gd name="T94" fmla="*/ 670898 w 3910"/>
              <a:gd name="T95" fmla="*/ 650797 h 1494"/>
              <a:gd name="T96" fmla="*/ 793732 w 3910"/>
              <a:gd name="T97" fmla="*/ 214503 h 1494"/>
              <a:gd name="T98" fmla="*/ 67142 w 3910"/>
              <a:gd name="T99" fmla="*/ 221791 h 1494"/>
              <a:gd name="T100" fmla="*/ 263883 w 3910"/>
              <a:gd name="T101" fmla="*/ 696092 h 1494"/>
              <a:gd name="T102" fmla="*/ 70265 w 3910"/>
              <a:gd name="T103" fmla="*/ 777311 h 1494"/>
              <a:gd name="T104" fmla="*/ 263883 w 3910"/>
              <a:gd name="T105" fmla="*/ 144217 h 1494"/>
              <a:gd name="T106" fmla="*/ 67142 w 3910"/>
              <a:gd name="T107" fmla="*/ 221791 h 14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10" h="1494">
                <a:moveTo>
                  <a:pt x="3517" y="1445"/>
                </a:moveTo>
                <a:lnTo>
                  <a:pt x="3517" y="1445"/>
                </a:lnTo>
                <a:cubicBezTo>
                  <a:pt x="3517" y="1337"/>
                  <a:pt x="3517" y="1337"/>
                  <a:pt x="3517" y="1337"/>
                </a:cubicBezTo>
                <a:cubicBezTo>
                  <a:pt x="3538" y="1337"/>
                  <a:pt x="3558" y="1337"/>
                  <a:pt x="3585" y="1337"/>
                </a:cubicBezTo>
                <a:cubicBezTo>
                  <a:pt x="3686" y="1324"/>
                  <a:pt x="3761" y="1283"/>
                  <a:pt x="3815" y="1209"/>
                </a:cubicBezTo>
                <a:cubicBezTo>
                  <a:pt x="3848" y="1155"/>
                  <a:pt x="3875" y="1087"/>
                  <a:pt x="3875" y="1020"/>
                </a:cubicBezTo>
                <a:cubicBezTo>
                  <a:pt x="3909" y="1277"/>
                  <a:pt x="3909" y="1277"/>
                  <a:pt x="3909" y="1277"/>
                </a:cubicBezTo>
                <a:cubicBezTo>
                  <a:pt x="3842" y="1371"/>
                  <a:pt x="3740" y="1425"/>
                  <a:pt x="3605" y="1445"/>
                </a:cubicBezTo>
                <a:cubicBezTo>
                  <a:pt x="3571" y="1445"/>
                  <a:pt x="3544" y="1445"/>
                  <a:pt x="3517" y="1445"/>
                </a:cubicBezTo>
                <a:close/>
                <a:moveTo>
                  <a:pt x="3517" y="1121"/>
                </a:moveTo>
                <a:lnTo>
                  <a:pt x="3517" y="1121"/>
                </a:lnTo>
                <a:cubicBezTo>
                  <a:pt x="3531" y="1121"/>
                  <a:pt x="3551" y="1121"/>
                  <a:pt x="3565" y="1121"/>
                </a:cubicBezTo>
                <a:cubicBezTo>
                  <a:pt x="3632" y="1108"/>
                  <a:pt x="3686" y="1087"/>
                  <a:pt x="3740" y="1054"/>
                </a:cubicBezTo>
                <a:cubicBezTo>
                  <a:pt x="3788" y="1020"/>
                  <a:pt x="3828" y="973"/>
                  <a:pt x="3862" y="912"/>
                </a:cubicBezTo>
                <a:cubicBezTo>
                  <a:pt x="3842" y="689"/>
                  <a:pt x="3842" y="689"/>
                  <a:pt x="3842" y="689"/>
                </a:cubicBezTo>
                <a:cubicBezTo>
                  <a:pt x="3835" y="757"/>
                  <a:pt x="3808" y="824"/>
                  <a:pt x="3767" y="885"/>
                </a:cubicBezTo>
                <a:cubicBezTo>
                  <a:pt x="3706" y="959"/>
                  <a:pt x="3632" y="1006"/>
                  <a:pt x="3544" y="1013"/>
                </a:cubicBezTo>
                <a:cubicBezTo>
                  <a:pt x="3538" y="1013"/>
                  <a:pt x="3531" y="1013"/>
                  <a:pt x="3517" y="1013"/>
                </a:cubicBezTo>
                <a:cubicBezTo>
                  <a:pt x="3517" y="1121"/>
                  <a:pt x="3517" y="1121"/>
                  <a:pt x="3517" y="1121"/>
                </a:cubicBezTo>
                <a:close/>
                <a:moveTo>
                  <a:pt x="3517" y="297"/>
                </a:moveTo>
                <a:lnTo>
                  <a:pt x="3517" y="297"/>
                </a:lnTo>
                <a:cubicBezTo>
                  <a:pt x="3517" y="189"/>
                  <a:pt x="3517" y="189"/>
                  <a:pt x="3517" y="189"/>
                </a:cubicBezTo>
                <a:cubicBezTo>
                  <a:pt x="3565" y="196"/>
                  <a:pt x="3605" y="203"/>
                  <a:pt x="3646" y="216"/>
                </a:cubicBezTo>
                <a:cubicBezTo>
                  <a:pt x="3700" y="230"/>
                  <a:pt x="3747" y="264"/>
                  <a:pt x="3794" y="311"/>
                </a:cubicBezTo>
                <a:cubicBezTo>
                  <a:pt x="3821" y="554"/>
                  <a:pt x="3821" y="554"/>
                  <a:pt x="3821" y="554"/>
                </a:cubicBezTo>
                <a:cubicBezTo>
                  <a:pt x="3801" y="487"/>
                  <a:pt x="3767" y="426"/>
                  <a:pt x="3706" y="378"/>
                </a:cubicBezTo>
                <a:cubicBezTo>
                  <a:pt x="3652" y="331"/>
                  <a:pt x="3585" y="304"/>
                  <a:pt x="3517" y="297"/>
                </a:cubicBezTo>
                <a:close/>
                <a:moveTo>
                  <a:pt x="3517" y="189"/>
                </a:moveTo>
                <a:lnTo>
                  <a:pt x="3517" y="189"/>
                </a:lnTo>
                <a:cubicBezTo>
                  <a:pt x="3517" y="297"/>
                  <a:pt x="3517" y="297"/>
                  <a:pt x="3517" y="297"/>
                </a:cubicBezTo>
                <a:cubicBezTo>
                  <a:pt x="3504" y="297"/>
                  <a:pt x="3484" y="297"/>
                  <a:pt x="3463" y="297"/>
                </a:cubicBezTo>
                <a:cubicBezTo>
                  <a:pt x="3369" y="311"/>
                  <a:pt x="3295" y="351"/>
                  <a:pt x="3241" y="426"/>
                </a:cubicBezTo>
                <a:cubicBezTo>
                  <a:pt x="3180" y="500"/>
                  <a:pt x="3160" y="588"/>
                  <a:pt x="3166" y="689"/>
                </a:cubicBezTo>
                <a:cubicBezTo>
                  <a:pt x="3180" y="790"/>
                  <a:pt x="3220" y="871"/>
                  <a:pt x="3295" y="939"/>
                </a:cubicBezTo>
                <a:cubicBezTo>
                  <a:pt x="3362" y="993"/>
                  <a:pt x="3436" y="1020"/>
                  <a:pt x="3517" y="1013"/>
                </a:cubicBezTo>
                <a:cubicBezTo>
                  <a:pt x="3517" y="1121"/>
                  <a:pt x="3517" y="1121"/>
                  <a:pt x="3517" y="1121"/>
                </a:cubicBezTo>
                <a:cubicBezTo>
                  <a:pt x="3403" y="1128"/>
                  <a:pt x="3308" y="1094"/>
                  <a:pt x="3220" y="1027"/>
                </a:cubicBezTo>
                <a:cubicBezTo>
                  <a:pt x="3119" y="946"/>
                  <a:pt x="3065" y="838"/>
                  <a:pt x="3052" y="709"/>
                </a:cubicBezTo>
                <a:cubicBezTo>
                  <a:pt x="3031" y="574"/>
                  <a:pt x="3065" y="466"/>
                  <a:pt x="3139" y="365"/>
                </a:cubicBezTo>
                <a:cubicBezTo>
                  <a:pt x="3220" y="264"/>
                  <a:pt x="3322" y="209"/>
                  <a:pt x="3450" y="196"/>
                </a:cubicBezTo>
                <a:cubicBezTo>
                  <a:pt x="3470" y="189"/>
                  <a:pt x="3497" y="189"/>
                  <a:pt x="3517" y="189"/>
                </a:cubicBezTo>
                <a:close/>
                <a:moveTo>
                  <a:pt x="3517" y="1337"/>
                </a:moveTo>
                <a:lnTo>
                  <a:pt x="3517" y="1337"/>
                </a:lnTo>
                <a:cubicBezTo>
                  <a:pt x="3517" y="1445"/>
                  <a:pt x="3517" y="1445"/>
                  <a:pt x="3517" y="1445"/>
                </a:cubicBezTo>
                <a:cubicBezTo>
                  <a:pt x="3450" y="1445"/>
                  <a:pt x="3389" y="1425"/>
                  <a:pt x="3335" y="1398"/>
                </a:cubicBezTo>
                <a:cubicBezTo>
                  <a:pt x="3261" y="1358"/>
                  <a:pt x="3207" y="1297"/>
                  <a:pt x="3173" y="1216"/>
                </a:cubicBezTo>
                <a:cubicBezTo>
                  <a:pt x="3308" y="1202"/>
                  <a:pt x="3308" y="1202"/>
                  <a:pt x="3308" y="1202"/>
                </a:cubicBezTo>
                <a:cubicBezTo>
                  <a:pt x="3328" y="1250"/>
                  <a:pt x="3362" y="1290"/>
                  <a:pt x="3416" y="1310"/>
                </a:cubicBezTo>
                <a:cubicBezTo>
                  <a:pt x="3443" y="1324"/>
                  <a:pt x="3484" y="1337"/>
                  <a:pt x="3517" y="1337"/>
                </a:cubicBezTo>
                <a:close/>
                <a:moveTo>
                  <a:pt x="1566" y="1351"/>
                </a:moveTo>
                <a:lnTo>
                  <a:pt x="1566" y="1351"/>
                </a:lnTo>
                <a:cubicBezTo>
                  <a:pt x="1566" y="1243"/>
                  <a:pt x="1566" y="1243"/>
                  <a:pt x="1566" y="1243"/>
                </a:cubicBezTo>
                <a:cubicBezTo>
                  <a:pt x="1579" y="1243"/>
                  <a:pt x="1593" y="1243"/>
                  <a:pt x="1613" y="1236"/>
                </a:cubicBezTo>
                <a:cubicBezTo>
                  <a:pt x="1681" y="1229"/>
                  <a:pt x="1735" y="1209"/>
                  <a:pt x="1782" y="1168"/>
                </a:cubicBezTo>
                <a:cubicBezTo>
                  <a:pt x="1836" y="1128"/>
                  <a:pt x="1870" y="1074"/>
                  <a:pt x="1890" y="1006"/>
                </a:cubicBezTo>
                <a:cubicBezTo>
                  <a:pt x="2018" y="993"/>
                  <a:pt x="2018" y="993"/>
                  <a:pt x="2018" y="993"/>
                </a:cubicBezTo>
                <a:cubicBezTo>
                  <a:pt x="1991" y="1094"/>
                  <a:pt x="1944" y="1175"/>
                  <a:pt x="1876" y="1236"/>
                </a:cubicBezTo>
                <a:cubicBezTo>
                  <a:pt x="1809" y="1297"/>
                  <a:pt x="1721" y="1337"/>
                  <a:pt x="1627" y="1344"/>
                </a:cubicBezTo>
                <a:cubicBezTo>
                  <a:pt x="1606" y="1351"/>
                  <a:pt x="1586" y="1351"/>
                  <a:pt x="1566" y="1351"/>
                </a:cubicBezTo>
                <a:close/>
                <a:moveTo>
                  <a:pt x="1566" y="919"/>
                </a:moveTo>
                <a:lnTo>
                  <a:pt x="1566" y="919"/>
                </a:lnTo>
                <a:cubicBezTo>
                  <a:pt x="1566" y="824"/>
                  <a:pt x="1566" y="824"/>
                  <a:pt x="1566" y="824"/>
                </a:cubicBezTo>
                <a:cubicBezTo>
                  <a:pt x="1897" y="784"/>
                  <a:pt x="1897" y="784"/>
                  <a:pt x="1897" y="784"/>
                </a:cubicBezTo>
                <a:cubicBezTo>
                  <a:pt x="1863" y="689"/>
                  <a:pt x="1816" y="615"/>
                  <a:pt x="1755" y="574"/>
                </a:cubicBezTo>
                <a:cubicBezTo>
                  <a:pt x="1701" y="534"/>
                  <a:pt x="1633" y="520"/>
                  <a:pt x="1566" y="520"/>
                </a:cubicBezTo>
                <a:cubicBezTo>
                  <a:pt x="1566" y="412"/>
                  <a:pt x="1566" y="412"/>
                  <a:pt x="1566" y="412"/>
                </a:cubicBezTo>
                <a:cubicBezTo>
                  <a:pt x="1681" y="405"/>
                  <a:pt x="1782" y="439"/>
                  <a:pt x="1863" y="514"/>
                </a:cubicBezTo>
                <a:cubicBezTo>
                  <a:pt x="1957" y="595"/>
                  <a:pt x="2018" y="709"/>
                  <a:pt x="2032" y="858"/>
                </a:cubicBezTo>
                <a:cubicBezTo>
                  <a:pt x="2032" y="865"/>
                  <a:pt x="2032" y="865"/>
                  <a:pt x="2032" y="865"/>
                </a:cubicBezTo>
                <a:cubicBezTo>
                  <a:pt x="1566" y="919"/>
                  <a:pt x="1566" y="919"/>
                  <a:pt x="1566" y="919"/>
                </a:cubicBezTo>
                <a:close/>
                <a:moveTo>
                  <a:pt x="2120" y="979"/>
                </a:moveTo>
                <a:lnTo>
                  <a:pt x="2120" y="979"/>
                </a:lnTo>
                <a:cubicBezTo>
                  <a:pt x="2241" y="973"/>
                  <a:pt x="2241" y="973"/>
                  <a:pt x="2241" y="973"/>
                </a:cubicBezTo>
                <a:cubicBezTo>
                  <a:pt x="2248" y="1027"/>
                  <a:pt x="2268" y="1074"/>
                  <a:pt x="2302" y="1101"/>
                </a:cubicBezTo>
                <a:cubicBezTo>
                  <a:pt x="2336" y="1135"/>
                  <a:pt x="2376" y="1148"/>
                  <a:pt x="2424" y="1141"/>
                </a:cubicBezTo>
                <a:cubicBezTo>
                  <a:pt x="2471" y="1141"/>
                  <a:pt x="2505" y="1121"/>
                  <a:pt x="2532" y="1087"/>
                </a:cubicBezTo>
                <a:cubicBezTo>
                  <a:pt x="2559" y="1060"/>
                  <a:pt x="2565" y="1020"/>
                  <a:pt x="2565" y="979"/>
                </a:cubicBezTo>
                <a:cubicBezTo>
                  <a:pt x="2559" y="939"/>
                  <a:pt x="2545" y="905"/>
                  <a:pt x="2518" y="885"/>
                </a:cubicBezTo>
                <a:cubicBezTo>
                  <a:pt x="2491" y="858"/>
                  <a:pt x="2444" y="838"/>
                  <a:pt x="2383" y="824"/>
                </a:cubicBezTo>
                <a:cubicBezTo>
                  <a:pt x="2282" y="804"/>
                  <a:pt x="2214" y="770"/>
                  <a:pt x="2180" y="743"/>
                </a:cubicBezTo>
                <a:cubicBezTo>
                  <a:pt x="2147" y="709"/>
                  <a:pt x="2120" y="662"/>
                  <a:pt x="2113" y="601"/>
                </a:cubicBezTo>
                <a:cubicBezTo>
                  <a:pt x="2106" y="527"/>
                  <a:pt x="2126" y="466"/>
                  <a:pt x="2174" y="412"/>
                </a:cubicBezTo>
                <a:cubicBezTo>
                  <a:pt x="2214" y="358"/>
                  <a:pt x="2275" y="331"/>
                  <a:pt x="2343" y="324"/>
                </a:cubicBezTo>
                <a:cubicBezTo>
                  <a:pt x="2417" y="311"/>
                  <a:pt x="2484" y="324"/>
                  <a:pt x="2532" y="365"/>
                </a:cubicBezTo>
                <a:cubicBezTo>
                  <a:pt x="2579" y="405"/>
                  <a:pt x="2613" y="460"/>
                  <a:pt x="2626" y="534"/>
                </a:cubicBezTo>
                <a:cubicBezTo>
                  <a:pt x="2505" y="547"/>
                  <a:pt x="2505" y="547"/>
                  <a:pt x="2505" y="547"/>
                </a:cubicBezTo>
                <a:cubicBezTo>
                  <a:pt x="2498" y="507"/>
                  <a:pt x="2478" y="480"/>
                  <a:pt x="2451" y="460"/>
                </a:cubicBezTo>
                <a:cubicBezTo>
                  <a:pt x="2424" y="439"/>
                  <a:pt x="2390" y="426"/>
                  <a:pt x="2349" y="432"/>
                </a:cubicBezTo>
                <a:cubicBezTo>
                  <a:pt x="2316" y="439"/>
                  <a:pt x="2282" y="453"/>
                  <a:pt x="2262" y="480"/>
                </a:cubicBezTo>
                <a:cubicBezTo>
                  <a:pt x="2241" y="507"/>
                  <a:pt x="2235" y="541"/>
                  <a:pt x="2235" y="581"/>
                </a:cubicBezTo>
                <a:cubicBezTo>
                  <a:pt x="2241" y="608"/>
                  <a:pt x="2248" y="628"/>
                  <a:pt x="2262" y="642"/>
                </a:cubicBezTo>
                <a:cubicBezTo>
                  <a:pt x="2268" y="662"/>
                  <a:pt x="2289" y="676"/>
                  <a:pt x="2316" y="689"/>
                </a:cubicBezTo>
                <a:cubicBezTo>
                  <a:pt x="2336" y="696"/>
                  <a:pt x="2370" y="703"/>
                  <a:pt x="2410" y="716"/>
                </a:cubicBezTo>
                <a:cubicBezTo>
                  <a:pt x="2457" y="723"/>
                  <a:pt x="2484" y="730"/>
                  <a:pt x="2498" y="730"/>
                </a:cubicBezTo>
                <a:cubicBezTo>
                  <a:pt x="2559" y="750"/>
                  <a:pt x="2599" y="777"/>
                  <a:pt x="2633" y="811"/>
                </a:cubicBezTo>
                <a:cubicBezTo>
                  <a:pt x="2660" y="844"/>
                  <a:pt x="2680" y="898"/>
                  <a:pt x="2687" y="959"/>
                </a:cubicBezTo>
                <a:cubicBezTo>
                  <a:pt x="2694" y="1033"/>
                  <a:pt x="2673" y="1101"/>
                  <a:pt x="2626" y="1155"/>
                </a:cubicBezTo>
                <a:cubicBezTo>
                  <a:pt x="2579" y="1209"/>
                  <a:pt x="2518" y="1243"/>
                  <a:pt x="2437" y="1250"/>
                </a:cubicBezTo>
                <a:cubicBezTo>
                  <a:pt x="2356" y="1263"/>
                  <a:pt x="2282" y="1243"/>
                  <a:pt x="2228" y="1195"/>
                </a:cubicBezTo>
                <a:cubicBezTo>
                  <a:pt x="2167" y="1141"/>
                  <a:pt x="2133" y="1074"/>
                  <a:pt x="2120" y="979"/>
                </a:cubicBezTo>
                <a:close/>
                <a:moveTo>
                  <a:pt x="2849" y="182"/>
                </a:moveTo>
                <a:lnTo>
                  <a:pt x="2849" y="182"/>
                </a:lnTo>
                <a:cubicBezTo>
                  <a:pt x="2741" y="196"/>
                  <a:pt x="2741" y="196"/>
                  <a:pt x="2741" y="196"/>
                </a:cubicBezTo>
                <a:cubicBezTo>
                  <a:pt x="2714" y="14"/>
                  <a:pt x="2714" y="14"/>
                  <a:pt x="2714" y="14"/>
                </a:cubicBezTo>
                <a:cubicBezTo>
                  <a:pt x="2829" y="0"/>
                  <a:pt x="2829" y="0"/>
                  <a:pt x="2829" y="0"/>
                </a:cubicBezTo>
                <a:cubicBezTo>
                  <a:pt x="2849" y="182"/>
                  <a:pt x="2849" y="182"/>
                  <a:pt x="2849" y="182"/>
                </a:cubicBezTo>
                <a:close/>
                <a:moveTo>
                  <a:pt x="2849" y="1182"/>
                </a:moveTo>
                <a:lnTo>
                  <a:pt x="2849" y="1182"/>
                </a:lnTo>
                <a:cubicBezTo>
                  <a:pt x="2748" y="297"/>
                  <a:pt x="2748" y="297"/>
                  <a:pt x="2748" y="297"/>
                </a:cubicBezTo>
                <a:cubicBezTo>
                  <a:pt x="2862" y="284"/>
                  <a:pt x="2862" y="284"/>
                  <a:pt x="2862" y="284"/>
                </a:cubicBezTo>
                <a:cubicBezTo>
                  <a:pt x="2964" y="1168"/>
                  <a:pt x="2964" y="1168"/>
                  <a:pt x="2964" y="1168"/>
                </a:cubicBezTo>
                <a:lnTo>
                  <a:pt x="2849" y="1182"/>
                </a:lnTo>
                <a:close/>
                <a:moveTo>
                  <a:pt x="507" y="1337"/>
                </a:moveTo>
                <a:lnTo>
                  <a:pt x="507" y="1337"/>
                </a:lnTo>
                <a:cubicBezTo>
                  <a:pt x="641" y="1317"/>
                  <a:pt x="735" y="1263"/>
                  <a:pt x="803" y="1175"/>
                </a:cubicBezTo>
                <a:cubicBezTo>
                  <a:pt x="877" y="1087"/>
                  <a:pt x="897" y="959"/>
                  <a:pt x="884" y="811"/>
                </a:cubicBezTo>
                <a:cubicBezTo>
                  <a:pt x="877" y="730"/>
                  <a:pt x="850" y="662"/>
                  <a:pt x="816" y="601"/>
                </a:cubicBezTo>
                <a:cubicBezTo>
                  <a:pt x="783" y="541"/>
                  <a:pt x="735" y="493"/>
                  <a:pt x="681" y="453"/>
                </a:cubicBezTo>
                <a:cubicBezTo>
                  <a:pt x="641" y="426"/>
                  <a:pt x="595" y="405"/>
                  <a:pt x="547" y="399"/>
                </a:cubicBezTo>
                <a:cubicBezTo>
                  <a:pt x="534" y="392"/>
                  <a:pt x="520" y="392"/>
                  <a:pt x="507" y="392"/>
                </a:cubicBezTo>
                <a:cubicBezTo>
                  <a:pt x="507" y="277"/>
                  <a:pt x="507" y="277"/>
                  <a:pt x="507" y="277"/>
                </a:cubicBezTo>
                <a:cubicBezTo>
                  <a:pt x="527" y="284"/>
                  <a:pt x="547" y="284"/>
                  <a:pt x="568" y="284"/>
                </a:cubicBezTo>
                <a:cubicBezTo>
                  <a:pt x="634" y="297"/>
                  <a:pt x="688" y="318"/>
                  <a:pt x="742" y="358"/>
                </a:cubicBezTo>
                <a:cubicBezTo>
                  <a:pt x="816" y="405"/>
                  <a:pt x="877" y="466"/>
                  <a:pt x="924" y="541"/>
                </a:cubicBezTo>
                <a:cubicBezTo>
                  <a:pt x="965" y="622"/>
                  <a:pt x="999" y="703"/>
                  <a:pt x="1005" y="797"/>
                </a:cubicBezTo>
                <a:cubicBezTo>
                  <a:pt x="1019" y="898"/>
                  <a:pt x="1012" y="1000"/>
                  <a:pt x="978" y="1087"/>
                </a:cubicBezTo>
                <a:cubicBezTo>
                  <a:pt x="945" y="1175"/>
                  <a:pt x="897" y="1250"/>
                  <a:pt x="830" y="1317"/>
                </a:cubicBezTo>
                <a:cubicBezTo>
                  <a:pt x="783" y="1358"/>
                  <a:pt x="735" y="1385"/>
                  <a:pt x="681" y="1405"/>
                </a:cubicBezTo>
                <a:cubicBezTo>
                  <a:pt x="641" y="1425"/>
                  <a:pt x="581" y="1439"/>
                  <a:pt x="507" y="1445"/>
                </a:cubicBezTo>
                <a:cubicBezTo>
                  <a:pt x="507" y="1337"/>
                  <a:pt x="507" y="1337"/>
                  <a:pt x="507" y="1337"/>
                </a:cubicBezTo>
                <a:close/>
                <a:moveTo>
                  <a:pt x="1566" y="412"/>
                </a:moveTo>
                <a:lnTo>
                  <a:pt x="1566" y="412"/>
                </a:lnTo>
                <a:cubicBezTo>
                  <a:pt x="1566" y="520"/>
                  <a:pt x="1566" y="520"/>
                  <a:pt x="1566" y="520"/>
                </a:cubicBezTo>
                <a:cubicBezTo>
                  <a:pt x="1546" y="520"/>
                  <a:pt x="1532" y="520"/>
                  <a:pt x="1519" y="520"/>
                </a:cubicBezTo>
                <a:cubicBezTo>
                  <a:pt x="1438" y="534"/>
                  <a:pt x="1363" y="568"/>
                  <a:pt x="1309" y="628"/>
                </a:cubicBezTo>
                <a:cubicBezTo>
                  <a:pt x="1262" y="689"/>
                  <a:pt x="1228" y="763"/>
                  <a:pt x="1228" y="858"/>
                </a:cubicBezTo>
                <a:cubicBezTo>
                  <a:pt x="1566" y="824"/>
                  <a:pt x="1566" y="824"/>
                  <a:pt x="1566" y="824"/>
                </a:cubicBezTo>
                <a:cubicBezTo>
                  <a:pt x="1566" y="919"/>
                  <a:pt x="1566" y="919"/>
                  <a:pt x="1566" y="919"/>
                </a:cubicBezTo>
                <a:cubicBezTo>
                  <a:pt x="1235" y="952"/>
                  <a:pt x="1235" y="952"/>
                  <a:pt x="1235" y="952"/>
                </a:cubicBezTo>
                <a:cubicBezTo>
                  <a:pt x="1255" y="1054"/>
                  <a:pt x="1296" y="1121"/>
                  <a:pt x="1370" y="1175"/>
                </a:cubicBezTo>
                <a:cubicBezTo>
                  <a:pt x="1424" y="1223"/>
                  <a:pt x="1492" y="1243"/>
                  <a:pt x="1566" y="1243"/>
                </a:cubicBezTo>
                <a:cubicBezTo>
                  <a:pt x="1566" y="1351"/>
                  <a:pt x="1566" y="1351"/>
                  <a:pt x="1566" y="1351"/>
                </a:cubicBezTo>
                <a:cubicBezTo>
                  <a:pt x="1458" y="1351"/>
                  <a:pt x="1370" y="1317"/>
                  <a:pt x="1289" y="1250"/>
                </a:cubicBezTo>
                <a:cubicBezTo>
                  <a:pt x="1188" y="1168"/>
                  <a:pt x="1127" y="1060"/>
                  <a:pt x="1113" y="932"/>
                </a:cubicBezTo>
                <a:cubicBezTo>
                  <a:pt x="1100" y="797"/>
                  <a:pt x="1127" y="682"/>
                  <a:pt x="1208" y="581"/>
                </a:cubicBezTo>
                <a:cubicBezTo>
                  <a:pt x="1282" y="487"/>
                  <a:pt x="1390" y="432"/>
                  <a:pt x="1525" y="412"/>
                </a:cubicBezTo>
                <a:cubicBezTo>
                  <a:pt x="1539" y="412"/>
                  <a:pt x="1552" y="412"/>
                  <a:pt x="1566" y="412"/>
                </a:cubicBezTo>
                <a:close/>
                <a:moveTo>
                  <a:pt x="129" y="426"/>
                </a:moveTo>
                <a:lnTo>
                  <a:pt x="129" y="426"/>
                </a:lnTo>
                <a:cubicBezTo>
                  <a:pt x="236" y="1371"/>
                  <a:pt x="236" y="1371"/>
                  <a:pt x="236" y="1371"/>
                </a:cubicBezTo>
                <a:cubicBezTo>
                  <a:pt x="473" y="1344"/>
                  <a:pt x="473" y="1344"/>
                  <a:pt x="473" y="1344"/>
                </a:cubicBezTo>
                <a:cubicBezTo>
                  <a:pt x="486" y="1344"/>
                  <a:pt x="500" y="1337"/>
                  <a:pt x="507" y="1337"/>
                </a:cubicBezTo>
                <a:cubicBezTo>
                  <a:pt x="507" y="1445"/>
                  <a:pt x="507" y="1445"/>
                  <a:pt x="507" y="1445"/>
                </a:cubicBezTo>
                <a:cubicBezTo>
                  <a:pt x="480" y="1452"/>
                  <a:pt x="453" y="1459"/>
                  <a:pt x="419" y="1459"/>
                </a:cubicBezTo>
                <a:cubicBezTo>
                  <a:pt x="135" y="1493"/>
                  <a:pt x="135" y="1493"/>
                  <a:pt x="135" y="1493"/>
                </a:cubicBezTo>
                <a:cubicBezTo>
                  <a:pt x="0" y="324"/>
                  <a:pt x="0" y="324"/>
                  <a:pt x="0" y="324"/>
                </a:cubicBezTo>
                <a:cubicBezTo>
                  <a:pt x="331" y="284"/>
                  <a:pt x="331" y="284"/>
                  <a:pt x="331" y="284"/>
                </a:cubicBezTo>
                <a:cubicBezTo>
                  <a:pt x="399" y="277"/>
                  <a:pt x="459" y="277"/>
                  <a:pt x="507" y="277"/>
                </a:cubicBezTo>
                <a:cubicBezTo>
                  <a:pt x="507" y="392"/>
                  <a:pt x="507" y="392"/>
                  <a:pt x="507" y="392"/>
                </a:cubicBezTo>
                <a:cubicBezTo>
                  <a:pt x="466" y="385"/>
                  <a:pt x="405" y="392"/>
                  <a:pt x="338" y="399"/>
                </a:cubicBezTo>
                <a:lnTo>
                  <a:pt x="129" y="426"/>
                </a:lnTo>
                <a:close/>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7" name="Freeform 1185"/>
          <p:cNvSpPr>
            <a:spLocks noChangeArrowheads="1"/>
          </p:cNvSpPr>
          <p:nvPr/>
        </p:nvSpPr>
        <p:spPr bwMode="auto">
          <a:xfrm>
            <a:off x="8539957" y="1397794"/>
            <a:ext cx="453231" cy="333375"/>
          </a:xfrm>
          <a:custGeom>
            <a:avLst/>
            <a:gdLst>
              <a:gd name="T0" fmla="*/ 814700 w 1742"/>
              <a:gd name="T1" fmla="*/ 287566 h 1284"/>
              <a:gd name="T2" fmla="*/ 814700 w 1742"/>
              <a:gd name="T3" fmla="*/ 3120 h 1284"/>
              <a:gd name="T4" fmla="*/ 839152 w 1742"/>
              <a:gd name="T5" fmla="*/ 575653 h 1284"/>
              <a:gd name="T6" fmla="*/ 814700 w 1742"/>
              <a:gd name="T7" fmla="*/ 280806 h 1284"/>
              <a:gd name="T8" fmla="*/ 814700 w 1742"/>
              <a:gd name="T9" fmla="*/ 3120 h 1284"/>
              <a:gd name="T10" fmla="*/ 744467 w 1742"/>
              <a:gd name="T11" fmla="*/ 10400 h 1284"/>
              <a:gd name="T12" fmla="*/ 737184 w 1742"/>
              <a:gd name="T13" fmla="*/ 543932 h 1284"/>
              <a:gd name="T14" fmla="*/ 776202 w 1742"/>
              <a:gd name="T15" fmla="*/ 382729 h 1284"/>
              <a:gd name="T16" fmla="*/ 814700 w 1742"/>
              <a:gd name="T17" fmla="*/ 515852 h 1284"/>
              <a:gd name="T18" fmla="*/ 814700 w 1742"/>
              <a:gd name="T19" fmla="*/ 287566 h 1284"/>
              <a:gd name="T20" fmla="*/ 712733 w 1742"/>
              <a:gd name="T21" fmla="*/ 498171 h 1284"/>
              <a:gd name="T22" fmla="*/ 695044 w 1742"/>
              <a:gd name="T23" fmla="*/ 182524 h 1284"/>
              <a:gd name="T24" fmla="*/ 695044 w 1742"/>
              <a:gd name="T25" fmla="*/ 361408 h 1284"/>
              <a:gd name="T26" fmla="*/ 607123 w 1742"/>
              <a:gd name="T27" fmla="*/ 210605 h 1284"/>
              <a:gd name="T28" fmla="*/ 649263 w 1742"/>
              <a:gd name="T29" fmla="*/ 540292 h 1284"/>
              <a:gd name="T30" fmla="*/ 593077 w 1742"/>
              <a:gd name="T31" fmla="*/ 87362 h 1284"/>
              <a:gd name="T32" fmla="*/ 663310 w 1742"/>
              <a:gd name="T33" fmla="*/ 115443 h 1284"/>
              <a:gd name="T34" fmla="*/ 554579 w 1742"/>
              <a:gd name="T35" fmla="*/ 34841 h 1284"/>
              <a:gd name="T36" fmla="*/ 628453 w 1742"/>
              <a:gd name="T37" fmla="*/ 600093 h 1284"/>
              <a:gd name="T38" fmla="*/ 544174 w 1742"/>
              <a:gd name="T39" fmla="*/ 611014 h 1284"/>
              <a:gd name="T40" fmla="*/ 544174 w 1742"/>
              <a:gd name="T41" fmla="*/ 42121 h 1284"/>
              <a:gd name="T42" fmla="*/ 544174 w 1742"/>
              <a:gd name="T43" fmla="*/ 42121 h 1284"/>
              <a:gd name="T44" fmla="*/ 498393 w 1742"/>
              <a:gd name="T45" fmla="*/ 52521 h 1284"/>
              <a:gd name="T46" fmla="*/ 505676 w 1742"/>
              <a:gd name="T47" fmla="*/ 611014 h 1284"/>
              <a:gd name="T48" fmla="*/ 456253 w 1742"/>
              <a:gd name="T49" fmla="*/ 611014 h 1284"/>
              <a:gd name="T50" fmla="*/ 456253 w 1742"/>
              <a:gd name="T51" fmla="*/ 45241 h 1284"/>
              <a:gd name="T52" fmla="*/ 442206 w 1742"/>
              <a:gd name="T53" fmla="*/ 59281 h 1284"/>
              <a:gd name="T54" fmla="*/ 456253 w 1742"/>
              <a:gd name="T55" fmla="*/ 421209 h 1284"/>
              <a:gd name="T56" fmla="*/ 368332 w 1742"/>
              <a:gd name="T57" fmla="*/ 164844 h 1284"/>
              <a:gd name="T58" fmla="*/ 365210 w 1742"/>
              <a:gd name="T59" fmla="*/ 122723 h 1284"/>
              <a:gd name="T60" fmla="*/ 421397 w 1742"/>
              <a:gd name="T61" fmla="*/ 144043 h 1284"/>
              <a:gd name="T62" fmla="*/ 326712 w 1742"/>
              <a:gd name="T63" fmla="*/ 59281 h 1284"/>
              <a:gd name="T64" fmla="*/ 357927 w 1742"/>
              <a:gd name="T65" fmla="*/ 228285 h 1284"/>
              <a:gd name="T66" fmla="*/ 365210 w 1742"/>
              <a:gd name="T67" fmla="*/ 270406 h 1284"/>
              <a:gd name="T68" fmla="*/ 361569 w 1742"/>
              <a:gd name="T69" fmla="*/ 617774 h 1284"/>
              <a:gd name="T70" fmla="*/ 456253 w 1742"/>
              <a:gd name="T71" fmla="*/ 421209 h 1284"/>
              <a:gd name="T72" fmla="*/ 316308 w 1742"/>
              <a:gd name="T73" fmla="*/ 579293 h 1284"/>
              <a:gd name="T74" fmla="*/ 172200 w 1742"/>
              <a:gd name="T75" fmla="*/ 449290 h 1284"/>
              <a:gd name="T76" fmla="*/ 305903 w 1742"/>
              <a:gd name="T77" fmla="*/ 70202 h 1284"/>
              <a:gd name="T78" fmla="*/ 305903 w 1742"/>
              <a:gd name="T79" fmla="*/ 579293 h 1284"/>
              <a:gd name="T80" fmla="*/ 235670 w 1742"/>
              <a:gd name="T81" fmla="*/ 280806 h 1284"/>
              <a:gd name="T82" fmla="*/ 235670 w 1742"/>
              <a:gd name="T83" fmla="*/ 245446 h 1284"/>
              <a:gd name="T84" fmla="*/ 228387 w 1742"/>
              <a:gd name="T85" fmla="*/ 186164 h 1284"/>
              <a:gd name="T86" fmla="*/ 217982 w 1742"/>
              <a:gd name="T87" fmla="*/ 136763 h 1284"/>
              <a:gd name="T88" fmla="*/ 249717 w 1742"/>
              <a:gd name="T89" fmla="*/ 70202 h 1284"/>
              <a:gd name="T90" fmla="*/ 305903 w 1742"/>
              <a:gd name="T91" fmla="*/ 639094 h 1284"/>
              <a:gd name="T92" fmla="*/ 137344 w 1742"/>
              <a:gd name="T93" fmla="*/ 154443 h 1284"/>
              <a:gd name="T94" fmla="*/ 95204 w 1742"/>
              <a:gd name="T95" fmla="*/ 663535 h 1284"/>
              <a:gd name="T96" fmla="*/ 130061 w 1742"/>
              <a:gd name="T97" fmla="*/ 589693 h 1284"/>
              <a:gd name="T98" fmla="*/ 165437 w 1742"/>
              <a:gd name="T99" fmla="*/ 76962 h 1284"/>
              <a:gd name="T100" fmla="*/ 0 w 1742"/>
              <a:gd name="T101" fmla="*/ 98282 h 1284"/>
              <a:gd name="T102" fmla="*/ 70233 w 1742"/>
              <a:gd name="T103" fmla="*/ 150803 h 1284"/>
              <a:gd name="T104" fmla="*/ 95204 w 1742"/>
              <a:gd name="T105" fmla="*/ 663535 h 1284"/>
              <a:gd name="T106" fmla="*/ 0 w 1742"/>
              <a:gd name="T107" fmla="*/ 108682 h 1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2" h="1284">
                <a:moveTo>
                  <a:pt x="1566" y="999"/>
                </a:moveTo>
                <a:lnTo>
                  <a:pt x="1566" y="999"/>
                </a:lnTo>
                <a:cubicBezTo>
                  <a:pt x="1566" y="553"/>
                  <a:pt x="1566" y="553"/>
                  <a:pt x="1566" y="553"/>
                </a:cubicBezTo>
                <a:cubicBezTo>
                  <a:pt x="1566" y="547"/>
                  <a:pt x="1566" y="547"/>
                  <a:pt x="1566" y="547"/>
                </a:cubicBezTo>
                <a:cubicBezTo>
                  <a:pt x="1566" y="540"/>
                  <a:pt x="1566" y="540"/>
                  <a:pt x="1566" y="540"/>
                </a:cubicBezTo>
                <a:cubicBezTo>
                  <a:pt x="1566" y="6"/>
                  <a:pt x="1566" y="6"/>
                  <a:pt x="1566" y="6"/>
                </a:cubicBezTo>
                <a:cubicBezTo>
                  <a:pt x="1606" y="0"/>
                  <a:pt x="1606" y="0"/>
                  <a:pt x="1606" y="0"/>
                </a:cubicBezTo>
                <a:cubicBezTo>
                  <a:pt x="1606" y="0"/>
                  <a:pt x="1613" y="0"/>
                  <a:pt x="1613" y="6"/>
                </a:cubicBezTo>
                <a:cubicBezTo>
                  <a:pt x="1741" y="1087"/>
                  <a:pt x="1741" y="1087"/>
                  <a:pt x="1741" y="1087"/>
                </a:cubicBezTo>
                <a:lnTo>
                  <a:pt x="1735" y="1094"/>
                </a:lnTo>
                <a:cubicBezTo>
                  <a:pt x="1613" y="1107"/>
                  <a:pt x="1613" y="1107"/>
                  <a:pt x="1613" y="1107"/>
                </a:cubicBezTo>
                <a:cubicBezTo>
                  <a:pt x="1600" y="1114"/>
                  <a:pt x="1600" y="1114"/>
                  <a:pt x="1600" y="1114"/>
                </a:cubicBezTo>
                <a:cubicBezTo>
                  <a:pt x="1586" y="1114"/>
                  <a:pt x="1579" y="1073"/>
                  <a:pt x="1566" y="999"/>
                </a:cubicBezTo>
                <a:close/>
                <a:moveTo>
                  <a:pt x="1566" y="6"/>
                </a:moveTo>
                <a:lnTo>
                  <a:pt x="1566" y="6"/>
                </a:lnTo>
                <a:cubicBezTo>
                  <a:pt x="1566" y="540"/>
                  <a:pt x="1566" y="540"/>
                  <a:pt x="1566" y="540"/>
                </a:cubicBezTo>
                <a:cubicBezTo>
                  <a:pt x="1566" y="506"/>
                  <a:pt x="1559" y="486"/>
                  <a:pt x="1566" y="486"/>
                </a:cubicBezTo>
                <a:cubicBezTo>
                  <a:pt x="1559" y="459"/>
                  <a:pt x="1559" y="459"/>
                  <a:pt x="1559" y="459"/>
                </a:cubicBezTo>
                <a:cubicBezTo>
                  <a:pt x="1505" y="20"/>
                  <a:pt x="1505" y="20"/>
                  <a:pt x="1505" y="20"/>
                </a:cubicBezTo>
                <a:cubicBezTo>
                  <a:pt x="1512" y="13"/>
                  <a:pt x="1512" y="13"/>
                  <a:pt x="1525" y="6"/>
                </a:cubicBezTo>
                <a:cubicBezTo>
                  <a:pt x="1566" y="6"/>
                  <a:pt x="1566" y="6"/>
                  <a:pt x="1566" y="6"/>
                </a:cubicBezTo>
                <a:close/>
                <a:moveTo>
                  <a:pt x="1566" y="547"/>
                </a:moveTo>
                <a:lnTo>
                  <a:pt x="1566" y="547"/>
                </a:lnTo>
                <a:cubicBezTo>
                  <a:pt x="1451" y="33"/>
                  <a:pt x="1451" y="33"/>
                  <a:pt x="1451" y="33"/>
                </a:cubicBezTo>
                <a:cubicBezTo>
                  <a:pt x="1451" y="20"/>
                  <a:pt x="1444" y="20"/>
                  <a:pt x="1431" y="20"/>
                </a:cubicBezTo>
                <a:cubicBezTo>
                  <a:pt x="1336" y="33"/>
                  <a:pt x="1336" y="33"/>
                  <a:pt x="1336" y="33"/>
                </a:cubicBezTo>
                <a:cubicBezTo>
                  <a:pt x="1336" y="351"/>
                  <a:pt x="1336" y="351"/>
                  <a:pt x="1336" y="351"/>
                </a:cubicBezTo>
                <a:cubicBezTo>
                  <a:pt x="1411" y="979"/>
                  <a:pt x="1411" y="979"/>
                  <a:pt x="1411" y="979"/>
                </a:cubicBezTo>
                <a:cubicBezTo>
                  <a:pt x="1411" y="985"/>
                  <a:pt x="1411" y="1006"/>
                  <a:pt x="1411" y="1026"/>
                </a:cubicBezTo>
                <a:cubicBezTo>
                  <a:pt x="1417" y="1026"/>
                  <a:pt x="1417" y="1033"/>
                  <a:pt x="1417" y="1046"/>
                </a:cubicBezTo>
                <a:cubicBezTo>
                  <a:pt x="1417" y="1053"/>
                  <a:pt x="1417" y="1073"/>
                  <a:pt x="1424" y="1114"/>
                </a:cubicBezTo>
                <a:cubicBezTo>
                  <a:pt x="1424" y="1121"/>
                  <a:pt x="1431" y="1127"/>
                  <a:pt x="1431" y="1127"/>
                </a:cubicBezTo>
                <a:cubicBezTo>
                  <a:pt x="1525" y="1121"/>
                  <a:pt x="1525" y="1121"/>
                  <a:pt x="1525" y="1121"/>
                </a:cubicBezTo>
                <a:cubicBezTo>
                  <a:pt x="1532" y="1114"/>
                  <a:pt x="1532" y="1107"/>
                  <a:pt x="1532" y="1094"/>
                </a:cubicBezTo>
                <a:cubicBezTo>
                  <a:pt x="1492" y="736"/>
                  <a:pt x="1492" y="736"/>
                  <a:pt x="1492" y="736"/>
                </a:cubicBezTo>
                <a:cubicBezTo>
                  <a:pt x="1485" y="695"/>
                  <a:pt x="1478" y="648"/>
                  <a:pt x="1471" y="594"/>
                </a:cubicBezTo>
                <a:cubicBezTo>
                  <a:pt x="1471" y="594"/>
                  <a:pt x="1471" y="567"/>
                  <a:pt x="1465" y="520"/>
                </a:cubicBezTo>
                <a:cubicBezTo>
                  <a:pt x="1465" y="513"/>
                  <a:pt x="1465" y="513"/>
                  <a:pt x="1465" y="513"/>
                </a:cubicBezTo>
                <a:cubicBezTo>
                  <a:pt x="1478" y="587"/>
                  <a:pt x="1492" y="641"/>
                  <a:pt x="1498" y="668"/>
                </a:cubicBezTo>
                <a:cubicBezTo>
                  <a:pt x="1532" y="844"/>
                  <a:pt x="1552" y="952"/>
                  <a:pt x="1566" y="992"/>
                </a:cubicBezTo>
                <a:cubicBezTo>
                  <a:pt x="1566" y="999"/>
                  <a:pt x="1566" y="999"/>
                  <a:pt x="1566" y="999"/>
                </a:cubicBezTo>
                <a:cubicBezTo>
                  <a:pt x="1566" y="553"/>
                  <a:pt x="1566" y="553"/>
                  <a:pt x="1566" y="553"/>
                </a:cubicBezTo>
                <a:cubicBezTo>
                  <a:pt x="1566" y="547"/>
                  <a:pt x="1566" y="547"/>
                  <a:pt x="1566" y="547"/>
                </a:cubicBezTo>
                <a:close/>
                <a:moveTo>
                  <a:pt x="1336" y="1134"/>
                </a:moveTo>
                <a:lnTo>
                  <a:pt x="1336" y="1134"/>
                </a:lnTo>
                <a:cubicBezTo>
                  <a:pt x="1336" y="695"/>
                  <a:pt x="1336" y="695"/>
                  <a:pt x="1336" y="695"/>
                </a:cubicBezTo>
                <a:cubicBezTo>
                  <a:pt x="1370" y="958"/>
                  <a:pt x="1370" y="958"/>
                  <a:pt x="1370" y="958"/>
                </a:cubicBezTo>
                <a:cubicBezTo>
                  <a:pt x="1377" y="1046"/>
                  <a:pt x="1370" y="1100"/>
                  <a:pt x="1350" y="1121"/>
                </a:cubicBezTo>
                <a:cubicBezTo>
                  <a:pt x="1350" y="1127"/>
                  <a:pt x="1350" y="1134"/>
                  <a:pt x="1336" y="1134"/>
                </a:cubicBezTo>
                <a:close/>
                <a:moveTo>
                  <a:pt x="1336" y="33"/>
                </a:moveTo>
                <a:lnTo>
                  <a:pt x="1336" y="33"/>
                </a:lnTo>
                <a:cubicBezTo>
                  <a:pt x="1336" y="351"/>
                  <a:pt x="1336" y="351"/>
                  <a:pt x="1336" y="351"/>
                </a:cubicBezTo>
                <a:cubicBezTo>
                  <a:pt x="1303" y="40"/>
                  <a:pt x="1303" y="40"/>
                  <a:pt x="1303" y="40"/>
                </a:cubicBezTo>
                <a:cubicBezTo>
                  <a:pt x="1303" y="40"/>
                  <a:pt x="1309" y="33"/>
                  <a:pt x="1316" y="33"/>
                </a:cubicBezTo>
                <a:cubicBezTo>
                  <a:pt x="1336" y="33"/>
                  <a:pt x="1336" y="33"/>
                  <a:pt x="1336" y="33"/>
                </a:cubicBezTo>
                <a:close/>
                <a:moveTo>
                  <a:pt x="1336" y="695"/>
                </a:moveTo>
                <a:lnTo>
                  <a:pt x="1336" y="695"/>
                </a:lnTo>
                <a:cubicBezTo>
                  <a:pt x="1289" y="310"/>
                  <a:pt x="1289" y="310"/>
                  <a:pt x="1289" y="310"/>
                </a:cubicBezTo>
                <a:cubicBezTo>
                  <a:pt x="1289" y="297"/>
                  <a:pt x="1282" y="290"/>
                  <a:pt x="1275" y="290"/>
                </a:cubicBezTo>
                <a:cubicBezTo>
                  <a:pt x="1167" y="304"/>
                  <a:pt x="1167" y="304"/>
                  <a:pt x="1167" y="304"/>
                </a:cubicBezTo>
                <a:cubicBezTo>
                  <a:pt x="1161" y="304"/>
                  <a:pt x="1161" y="304"/>
                  <a:pt x="1161" y="310"/>
                </a:cubicBezTo>
                <a:cubicBezTo>
                  <a:pt x="1167" y="405"/>
                  <a:pt x="1167" y="405"/>
                  <a:pt x="1167" y="405"/>
                </a:cubicBezTo>
                <a:cubicBezTo>
                  <a:pt x="1174" y="412"/>
                  <a:pt x="1174" y="412"/>
                  <a:pt x="1174" y="412"/>
                </a:cubicBezTo>
                <a:cubicBezTo>
                  <a:pt x="1188" y="412"/>
                  <a:pt x="1194" y="418"/>
                  <a:pt x="1194" y="425"/>
                </a:cubicBezTo>
                <a:cubicBezTo>
                  <a:pt x="1262" y="1019"/>
                  <a:pt x="1262" y="1019"/>
                  <a:pt x="1262" y="1019"/>
                </a:cubicBezTo>
                <a:cubicBezTo>
                  <a:pt x="1262" y="1033"/>
                  <a:pt x="1262" y="1039"/>
                  <a:pt x="1248" y="1039"/>
                </a:cubicBezTo>
                <a:cubicBezTo>
                  <a:pt x="1228" y="1046"/>
                  <a:pt x="1221" y="1026"/>
                  <a:pt x="1215" y="992"/>
                </a:cubicBezTo>
                <a:cubicBezTo>
                  <a:pt x="1127" y="222"/>
                  <a:pt x="1127" y="222"/>
                  <a:pt x="1127" y="222"/>
                </a:cubicBezTo>
                <a:cubicBezTo>
                  <a:pt x="1127" y="209"/>
                  <a:pt x="1127" y="209"/>
                  <a:pt x="1127" y="209"/>
                </a:cubicBezTo>
                <a:cubicBezTo>
                  <a:pt x="1120" y="182"/>
                  <a:pt x="1127" y="168"/>
                  <a:pt x="1140" y="168"/>
                </a:cubicBezTo>
                <a:cubicBezTo>
                  <a:pt x="1154" y="168"/>
                  <a:pt x="1167" y="175"/>
                  <a:pt x="1167" y="202"/>
                </a:cubicBezTo>
                <a:cubicBezTo>
                  <a:pt x="1167" y="229"/>
                  <a:pt x="1167" y="229"/>
                  <a:pt x="1167" y="229"/>
                </a:cubicBezTo>
                <a:cubicBezTo>
                  <a:pt x="1174" y="243"/>
                  <a:pt x="1181" y="249"/>
                  <a:pt x="1194" y="243"/>
                </a:cubicBezTo>
                <a:cubicBezTo>
                  <a:pt x="1262" y="236"/>
                  <a:pt x="1262" y="236"/>
                  <a:pt x="1262" y="236"/>
                </a:cubicBezTo>
                <a:cubicBezTo>
                  <a:pt x="1269" y="236"/>
                  <a:pt x="1275" y="229"/>
                  <a:pt x="1275" y="222"/>
                </a:cubicBezTo>
                <a:cubicBezTo>
                  <a:pt x="1275" y="202"/>
                  <a:pt x="1275" y="202"/>
                  <a:pt x="1275" y="202"/>
                </a:cubicBezTo>
                <a:cubicBezTo>
                  <a:pt x="1269" y="162"/>
                  <a:pt x="1262" y="128"/>
                  <a:pt x="1255" y="108"/>
                </a:cubicBezTo>
                <a:cubicBezTo>
                  <a:pt x="1228" y="67"/>
                  <a:pt x="1201" y="47"/>
                  <a:pt x="1174" y="54"/>
                </a:cubicBezTo>
                <a:cubicBezTo>
                  <a:pt x="1093" y="60"/>
                  <a:pt x="1093" y="60"/>
                  <a:pt x="1093" y="60"/>
                </a:cubicBezTo>
                <a:cubicBezTo>
                  <a:pt x="1086" y="60"/>
                  <a:pt x="1073" y="60"/>
                  <a:pt x="1066" y="67"/>
                </a:cubicBezTo>
                <a:cubicBezTo>
                  <a:pt x="1059" y="74"/>
                  <a:pt x="1053" y="74"/>
                  <a:pt x="1046" y="81"/>
                </a:cubicBezTo>
                <a:cubicBezTo>
                  <a:pt x="1046" y="466"/>
                  <a:pt x="1046" y="466"/>
                  <a:pt x="1046" y="466"/>
                </a:cubicBezTo>
                <a:cubicBezTo>
                  <a:pt x="1113" y="1046"/>
                  <a:pt x="1113" y="1046"/>
                  <a:pt x="1113" y="1046"/>
                </a:cubicBezTo>
                <a:cubicBezTo>
                  <a:pt x="1127" y="1094"/>
                  <a:pt x="1140" y="1121"/>
                  <a:pt x="1154" y="1134"/>
                </a:cubicBezTo>
                <a:cubicBezTo>
                  <a:pt x="1167" y="1148"/>
                  <a:pt x="1188" y="1154"/>
                  <a:pt x="1208" y="1154"/>
                </a:cubicBezTo>
                <a:cubicBezTo>
                  <a:pt x="1316" y="1141"/>
                  <a:pt x="1316" y="1141"/>
                  <a:pt x="1316" y="1141"/>
                </a:cubicBezTo>
                <a:cubicBezTo>
                  <a:pt x="1323" y="1141"/>
                  <a:pt x="1330" y="1141"/>
                  <a:pt x="1336" y="1134"/>
                </a:cubicBezTo>
                <a:cubicBezTo>
                  <a:pt x="1336" y="695"/>
                  <a:pt x="1336" y="695"/>
                  <a:pt x="1336" y="695"/>
                </a:cubicBezTo>
                <a:close/>
                <a:moveTo>
                  <a:pt x="1046" y="1175"/>
                </a:moveTo>
                <a:lnTo>
                  <a:pt x="1046" y="1175"/>
                </a:lnTo>
                <a:cubicBezTo>
                  <a:pt x="1046" y="904"/>
                  <a:pt x="1046" y="904"/>
                  <a:pt x="1046" y="904"/>
                </a:cubicBezTo>
                <a:cubicBezTo>
                  <a:pt x="1080" y="1161"/>
                  <a:pt x="1080" y="1161"/>
                  <a:pt x="1080" y="1161"/>
                </a:cubicBezTo>
                <a:cubicBezTo>
                  <a:pt x="1080" y="1168"/>
                  <a:pt x="1080" y="1168"/>
                  <a:pt x="1073" y="1175"/>
                </a:cubicBezTo>
                <a:lnTo>
                  <a:pt x="1046" y="1175"/>
                </a:lnTo>
                <a:close/>
                <a:moveTo>
                  <a:pt x="1046" y="81"/>
                </a:moveTo>
                <a:lnTo>
                  <a:pt x="1046" y="81"/>
                </a:lnTo>
                <a:cubicBezTo>
                  <a:pt x="1046" y="466"/>
                  <a:pt x="1046" y="466"/>
                  <a:pt x="1046" y="466"/>
                </a:cubicBezTo>
                <a:cubicBezTo>
                  <a:pt x="1019" y="202"/>
                  <a:pt x="1019" y="202"/>
                  <a:pt x="1019" y="202"/>
                </a:cubicBezTo>
                <a:cubicBezTo>
                  <a:pt x="1019" y="141"/>
                  <a:pt x="1026" y="114"/>
                  <a:pt x="1032" y="114"/>
                </a:cubicBezTo>
                <a:cubicBezTo>
                  <a:pt x="1032" y="101"/>
                  <a:pt x="1039" y="94"/>
                  <a:pt x="1046" y="81"/>
                </a:cubicBezTo>
                <a:close/>
                <a:moveTo>
                  <a:pt x="1046" y="904"/>
                </a:moveTo>
                <a:lnTo>
                  <a:pt x="1046" y="904"/>
                </a:lnTo>
                <a:cubicBezTo>
                  <a:pt x="958" y="121"/>
                  <a:pt x="958" y="121"/>
                  <a:pt x="958" y="121"/>
                </a:cubicBezTo>
                <a:cubicBezTo>
                  <a:pt x="958" y="108"/>
                  <a:pt x="958" y="108"/>
                  <a:pt x="958" y="108"/>
                </a:cubicBezTo>
                <a:lnTo>
                  <a:pt x="958" y="101"/>
                </a:lnTo>
                <a:cubicBezTo>
                  <a:pt x="951" y="81"/>
                  <a:pt x="951" y="81"/>
                  <a:pt x="951" y="81"/>
                </a:cubicBezTo>
                <a:cubicBezTo>
                  <a:pt x="951" y="81"/>
                  <a:pt x="951" y="81"/>
                  <a:pt x="945" y="81"/>
                </a:cubicBezTo>
                <a:cubicBezTo>
                  <a:pt x="877" y="87"/>
                  <a:pt x="877" y="87"/>
                  <a:pt x="877" y="87"/>
                </a:cubicBezTo>
                <a:cubicBezTo>
                  <a:pt x="877" y="364"/>
                  <a:pt x="877" y="364"/>
                  <a:pt x="877" y="364"/>
                </a:cubicBezTo>
                <a:cubicBezTo>
                  <a:pt x="972" y="1175"/>
                  <a:pt x="972" y="1175"/>
                  <a:pt x="972" y="1175"/>
                </a:cubicBezTo>
                <a:cubicBezTo>
                  <a:pt x="972" y="1181"/>
                  <a:pt x="978" y="1181"/>
                  <a:pt x="978" y="1181"/>
                </a:cubicBezTo>
                <a:cubicBezTo>
                  <a:pt x="1046" y="1175"/>
                  <a:pt x="1046" y="1175"/>
                  <a:pt x="1046" y="1175"/>
                </a:cubicBezTo>
                <a:cubicBezTo>
                  <a:pt x="1046" y="904"/>
                  <a:pt x="1046" y="904"/>
                  <a:pt x="1046" y="904"/>
                </a:cubicBezTo>
                <a:close/>
                <a:moveTo>
                  <a:pt x="877" y="1175"/>
                </a:moveTo>
                <a:lnTo>
                  <a:pt x="877" y="1175"/>
                </a:lnTo>
                <a:cubicBezTo>
                  <a:pt x="877" y="810"/>
                  <a:pt x="877" y="810"/>
                  <a:pt x="877" y="810"/>
                </a:cubicBezTo>
                <a:cubicBezTo>
                  <a:pt x="911" y="1073"/>
                  <a:pt x="911" y="1073"/>
                  <a:pt x="911" y="1073"/>
                </a:cubicBezTo>
                <a:cubicBezTo>
                  <a:pt x="911" y="1094"/>
                  <a:pt x="904" y="1121"/>
                  <a:pt x="897" y="1154"/>
                </a:cubicBezTo>
                <a:cubicBezTo>
                  <a:pt x="891" y="1161"/>
                  <a:pt x="884" y="1168"/>
                  <a:pt x="877" y="1175"/>
                </a:cubicBezTo>
                <a:close/>
                <a:moveTo>
                  <a:pt x="877" y="87"/>
                </a:moveTo>
                <a:lnTo>
                  <a:pt x="877" y="87"/>
                </a:lnTo>
                <a:cubicBezTo>
                  <a:pt x="877" y="364"/>
                  <a:pt x="877" y="364"/>
                  <a:pt x="877" y="364"/>
                </a:cubicBezTo>
                <a:cubicBezTo>
                  <a:pt x="850" y="128"/>
                  <a:pt x="850" y="128"/>
                  <a:pt x="850" y="128"/>
                </a:cubicBezTo>
                <a:lnTo>
                  <a:pt x="850" y="121"/>
                </a:lnTo>
                <a:lnTo>
                  <a:pt x="850" y="114"/>
                </a:lnTo>
                <a:cubicBezTo>
                  <a:pt x="850" y="94"/>
                  <a:pt x="850" y="94"/>
                  <a:pt x="850" y="94"/>
                </a:cubicBezTo>
                <a:cubicBezTo>
                  <a:pt x="850" y="94"/>
                  <a:pt x="850" y="94"/>
                  <a:pt x="850" y="87"/>
                </a:cubicBezTo>
                <a:cubicBezTo>
                  <a:pt x="877" y="87"/>
                  <a:pt x="877" y="87"/>
                  <a:pt x="877" y="87"/>
                </a:cubicBezTo>
                <a:close/>
                <a:moveTo>
                  <a:pt x="877" y="810"/>
                </a:moveTo>
                <a:lnTo>
                  <a:pt x="877" y="810"/>
                </a:lnTo>
                <a:cubicBezTo>
                  <a:pt x="830" y="412"/>
                  <a:pt x="830" y="412"/>
                  <a:pt x="830" y="412"/>
                </a:cubicBezTo>
                <a:cubicBezTo>
                  <a:pt x="830" y="398"/>
                  <a:pt x="823" y="385"/>
                  <a:pt x="810" y="364"/>
                </a:cubicBezTo>
                <a:cubicBezTo>
                  <a:pt x="803" y="351"/>
                  <a:pt x="796" y="344"/>
                  <a:pt x="796" y="344"/>
                </a:cubicBezTo>
                <a:cubicBezTo>
                  <a:pt x="783" y="344"/>
                  <a:pt x="769" y="337"/>
                  <a:pt x="756" y="331"/>
                </a:cubicBezTo>
                <a:cubicBezTo>
                  <a:pt x="742" y="331"/>
                  <a:pt x="722" y="331"/>
                  <a:pt x="708" y="317"/>
                </a:cubicBezTo>
                <a:cubicBezTo>
                  <a:pt x="695" y="324"/>
                  <a:pt x="681" y="317"/>
                  <a:pt x="675" y="297"/>
                </a:cubicBezTo>
                <a:cubicBezTo>
                  <a:pt x="668" y="236"/>
                  <a:pt x="668" y="236"/>
                  <a:pt x="668" y="236"/>
                </a:cubicBezTo>
                <a:cubicBezTo>
                  <a:pt x="668" y="229"/>
                  <a:pt x="668" y="229"/>
                  <a:pt x="681" y="222"/>
                </a:cubicBezTo>
                <a:cubicBezTo>
                  <a:pt x="695" y="222"/>
                  <a:pt x="702" y="222"/>
                  <a:pt x="702" y="229"/>
                </a:cubicBezTo>
                <a:cubicBezTo>
                  <a:pt x="702" y="236"/>
                  <a:pt x="702" y="236"/>
                  <a:pt x="702" y="236"/>
                </a:cubicBezTo>
                <a:cubicBezTo>
                  <a:pt x="702" y="243"/>
                  <a:pt x="702" y="243"/>
                  <a:pt x="702" y="249"/>
                </a:cubicBezTo>
                <a:lnTo>
                  <a:pt x="708" y="256"/>
                </a:lnTo>
                <a:cubicBezTo>
                  <a:pt x="708" y="283"/>
                  <a:pt x="708" y="283"/>
                  <a:pt x="708" y="283"/>
                </a:cubicBezTo>
                <a:cubicBezTo>
                  <a:pt x="715" y="283"/>
                  <a:pt x="715" y="290"/>
                  <a:pt x="715" y="290"/>
                </a:cubicBezTo>
                <a:cubicBezTo>
                  <a:pt x="810" y="277"/>
                  <a:pt x="810" y="277"/>
                  <a:pt x="810" y="277"/>
                </a:cubicBezTo>
                <a:cubicBezTo>
                  <a:pt x="816" y="277"/>
                  <a:pt x="816" y="270"/>
                  <a:pt x="816" y="270"/>
                </a:cubicBezTo>
                <a:cubicBezTo>
                  <a:pt x="803" y="182"/>
                  <a:pt x="803" y="182"/>
                  <a:pt x="803" y="182"/>
                </a:cubicBezTo>
                <a:cubicBezTo>
                  <a:pt x="796" y="155"/>
                  <a:pt x="783" y="135"/>
                  <a:pt x="769" y="121"/>
                </a:cubicBezTo>
                <a:cubicBezTo>
                  <a:pt x="749" y="108"/>
                  <a:pt x="729" y="101"/>
                  <a:pt x="702" y="108"/>
                </a:cubicBezTo>
                <a:cubicBezTo>
                  <a:pt x="628" y="114"/>
                  <a:pt x="628" y="114"/>
                  <a:pt x="628" y="114"/>
                </a:cubicBezTo>
                <a:cubicBezTo>
                  <a:pt x="615" y="114"/>
                  <a:pt x="601" y="121"/>
                  <a:pt x="588" y="135"/>
                </a:cubicBezTo>
                <a:cubicBezTo>
                  <a:pt x="588" y="398"/>
                  <a:pt x="588" y="398"/>
                  <a:pt x="588" y="398"/>
                </a:cubicBezTo>
                <a:cubicBezTo>
                  <a:pt x="595" y="405"/>
                  <a:pt x="595" y="405"/>
                  <a:pt x="601" y="412"/>
                </a:cubicBezTo>
                <a:cubicBezTo>
                  <a:pt x="622" y="412"/>
                  <a:pt x="635" y="418"/>
                  <a:pt x="635" y="418"/>
                </a:cubicBezTo>
                <a:cubicBezTo>
                  <a:pt x="649" y="425"/>
                  <a:pt x="668" y="425"/>
                  <a:pt x="688" y="439"/>
                </a:cubicBezTo>
                <a:cubicBezTo>
                  <a:pt x="715" y="432"/>
                  <a:pt x="729" y="459"/>
                  <a:pt x="735" y="506"/>
                </a:cubicBezTo>
                <a:cubicBezTo>
                  <a:pt x="803" y="1073"/>
                  <a:pt x="803" y="1073"/>
                  <a:pt x="803" y="1073"/>
                </a:cubicBezTo>
                <a:cubicBezTo>
                  <a:pt x="803" y="1087"/>
                  <a:pt x="796" y="1094"/>
                  <a:pt x="789" y="1094"/>
                </a:cubicBezTo>
                <a:cubicBezTo>
                  <a:pt x="776" y="1094"/>
                  <a:pt x="769" y="1087"/>
                  <a:pt x="762" y="1080"/>
                </a:cubicBezTo>
                <a:cubicBezTo>
                  <a:pt x="702" y="520"/>
                  <a:pt x="702" y="520"/>
                  <a:pt x="702" y="520"/>
                </a:cubicBezTo>
                <a:cubicBezTo>
                  <a:pt x="695" y="513"/>
                  <a:pt x="695" y="513"/>
                  <a:pt x="695" y="513"/>
                </a:cubicBezTo>
                <a:cubicBezTo>
                  <a:pt x="595" y="520"/>
                  <a:pt x="595" y="520"/>
                  <a:pt x="595" y="520"/>
                </a:cubicBezTo>
                <a:lnTo>
                  <a:pt x="595" y="526"/>
                </a:lnTo>
                <a:cubicBezTo>
                  <a:pt x="654" y="1094"/>
                  <a:pt x="654" y="1094"/>
                  <a:pt x="654" y="1094"/>
                </a:cubicBezTo>
                <a:cubicBezTo>
                  <a:pt x="661" y="1127"/>
                  <a:pt x="675" y="1161"/>
                  <a:pt x="695" y="1188"/>
                </a:cubicBezTo>
                <a:cubicBezTo>
                  <a:pt x="708" y="1202"/>
                  <a:pt x="729" y="1208"/>
                  <a:pt x="749" y="1208"/>
                </a:cubicBezTo>
                <a:cubicBezTo>
                  <a:pt x="837" y="1202"/>
                  <a:pt x="837" y="1202"/>
                  <a:pt x="837" y="1202"/>
                </a:cubicBezTo>
                <a:cubicBezTo>
                  <a:pt x="843" y="1202"/>
                  <a:pt x="843" y="1195"/>
                  <a:pt x="843" y="1195"/>
                </a:cubicBezTo>
                <a:cubicBezTo>
                  <a:pt x="857" y="1195"/>
                  <a:pt x="870" y="1188"/>
                  <a:pt x="877" y="1175"/>
                </a:cubicBezTo>
                <a:cubicBezTo>
                  <a:pt x="877" y="810"/>
                  <a:pt x="877" y="810"/>
                  <a:pt x="877" y="810"/>
                </a:cubicBezTo>
                <a:close/>
                <a:moveTo>
                  <a:pt x="588" y="1229"/>
                </a:moveTo>
                <a:lnTo>
                  <a:pt x="588" y="1229"/>
                </a:lnTo>
                <a:cubicBezTo>
                  <a:pt x="588" y="1114"/>
                  <a:pt x="588" y="1114"/>
                  <a:pt x="588" y="1114"/>
                </a:cubicBezTo>
                <a:cubicBezTo>
                  <a:pt x="601" y="1107"/>
                  <a:pt x="601" y="1107"/>
                  <a:pt x="601" y="1107"/>
                </a:cubicBezTo>
                <a:lnTo>
                  <a:pt x="608" y="1114"/>
                </a:lnTo>
                <a:cubicBezTo>
                  <a:pt x="622" y="1215"/>
                  <a:pt x="622" y="1215"/>
                  <a:pt x="622" y="1215"/>
                </a:cubicBezTo>
                <a:cubicBezTo>
                  <a:pt x="622" y="1222"/>
                  <a:pt x="622" y="1222"/>
                  <a:pt x="615" y="1222"/>
                </a:cubicBezTo>
                <a:lnTo>
                  <a:pt x="588" y="1229"/>
                </a:lnTo>
                <a:close/>
                <a:moveTo>
                  <a:pt x="331" y="864"/>
                </a:moveTo>
                <a:lnTo>
                  <a:pt x="331" y="864"/>
                </a:lnTo>
                <a:cubicBezTo>
                  <a:pt x="358" y="1107"/>
                  <a:pt x="358" y="1107"/>
                  <a:pt x="358" y="1107"/>
                </a:cubicBezTo>
                <a:cubicBezTo>
                  <a:pt x="365" y="1168"/>
                  <a:pt x="358" y="1215"/>
                  <a:pt x="331" y="1242"/>
                </a:cubicBezTo>
                <a:cubicBezTo>
                  <a:pt x="331" y="864"/>
                  <a:pt x="331" y="864"/>
                  <a:pt x="331" y="864"/>
                </a:cubicBezTo>
                <a:close/>
                <a:moveTo>
                  <a:pt x="588" y="135"/>
                </a:moveTo>
                <a:lnTo>
                  <a:pt x="588" y="135"/>
                </a:lnTo>
                <a:cubicBezTo>
                  <a:pt x="588" y="398"/>
                  <a:pt x="588" y="398"/>
                  <a:pt x="588" y="398"/>
                </a:cubicBezTo>
                <a:cubicBezTo>
                  <a:pt x="581" y="385"/>
                  <a:pt x="574" y="364"/>
                  <a:pt x="568" y="344"/>
                </a:cubicBezTo>
                <a:cubicBezTo>
                  <a:pt x="561" y="243"/>
                  <a:pt x="561" y="243"/>
                  <a:pt x="561" y="243"/>
                </a:cubicBezTo>
                <a:cubicBezTo>
                  <a:pt x="554" y="195"/>
                  <a:pt x="561" y="162"/>
                  <a:pt x="588" y="135"/>
                </a:cubicBezTo>
                <a:close/>
                <a:moveTo>
                  <a:pt x="588" y="1114"/>
                </a:moveTo>
                <a:lnTo>
                  <a:pt x="588" y="1114"/>
                </a:lnTo>
                <a:cubicBezTo>
                  <a:pt x="527" y="1121"/>
                  <a:pt x="527" y="1121"/>
                  <a:pt x="527" y="1121"/>
                </a:cubicBezTo>
                <a:cubicBezTo>
                  <a:pt x="520" y="1114"/>
                  <a:pt x="520" y="1114"/>
                  <a:pt x="520" y="1107"/>
                </a:cubicBezTo>
                <a:cubicBezTo>
                  <a:pt x="459" y="574"/>
                  <a:pt x="459" y="574"/>
                  <a:pt x="459" y="574"/>
                </a:cubicBezTo>
                <a:cubicBezTo>
                  <a:pt x="453" y="540"/>
                  <a:pt x="453" y="540"/>
                  <a:pt x="453" y="540"/>
                </a:cubicBezTo>
                <a:cubicBezTo>
                  <a:pt x="453" y="547"/>
                  <a:pt x="453" y="540"/>
                  <a:pt x="453" y="526"/>
                </a:cubicBezTo>
                <a:cubicBezTo>
                  <a:pt x="453" y="520"/>
                  <a:pt x="453" y="520"/>
                  <a:pt x="453" y="520"/>
                </a:cubicBezTo>
                <a:cubicBezTo>
                  <a:pt x="453" y="520"/>
                  <a:pt x="453" y="506"/>
                  <a:pt x="453" y="499"/>
                </a:cubicBezTo>
                <a:cubicBezTo>
                  <a:pt x="446" y="493"/>
                  <a:pt x="446" y="493"/>
                  <a:pt x="446" y="486"/>
                </a:cubicBezTo>
                <a:cubicBezTo>
                  <a:pt x="446" y="479"/>
                  <a:pt x="446" y="472"/>
                  <a:pt x="453" y="472"/>
                </a:cubicBezTo>
                <a:cubicBezTo>
                  <a:pt x="527" y="459"/>
                  <a:pt x="527" y="459"/>
                  <a:pt x="527" y="459"/>
                </a:cubicBezTo>
                <a:cubicBezTo>
                  <a:pt x="534" y="459"/>
                  <a:pt x="534" y="459"/>
                  <a:pt x="534" y="452"/>
                </a:cubicBezTo>
                <a:cubicBezTo>
                  <a:pt x="520" y="351"/>
                  <a:pt x="520" y="351"/>
                  <a:pt x="520" y="351"/>
                </a:cubicBezTo>
                <a:lnTo>
                  <a:pt x="513" y="344"/>
                </a:lnTo>
                <a:cubicBezTo>
                  <a:pt x="439" y="358"/>
                  <a:pt x="439" y="358"/>
                  <a:pt x="439" y="358"/>
                </a:cubicBezTo>
                <a:cubicBezTo>
                  <a:pt x="432" y="351"/>
                  <a:pt x="432" y="351"/>
                  <a:pt x="432" y="344"/>
                </a:cubicBezTo>
                <a:cubicBezTo>
                  <a:pt x="426" y="317"/>
                  <a:pt x="426" y="317"/>
                  <a:pt x="426" y="317"/>
                </a:cubicBezTo>
                <a:cubicBezTo>
                  <a:pt x="426" y="310"/>
                  <a:pt x="426" y="304"/>
                  <a:pt x="426" y="297"/>
                </a:cubicBezTo>
                <a:cubicBezTo>
                  <a:pt x="426" y="290"/>
                  <a:pt x="426" y="283"/>
                  <a:pt x="426" y="277"/>
                </a:cubicBezTo>
                <a:cubicBezTo>
                  <a:pt x="419" y="263"/>
                  <a:pt x="419" y="263"/>
                  <a:pt x="419" y="263"/>
                </a:cubicBezTo>
                <a:cubicBezTo>
                  <a:pt x="426" y="256"/>
                  <a:pt x="426" y="256"/>
                  <a:pt x="426" y="256"/>
                </a:cubicBezTo>
                <a:cubicBezTo>
                  <a:pt x="507" y="243"/>
                  <a:pt x="507" y="243"/>
                  <a:pt x="507" y="243"/>
                </a:cubicBezTo>
                <a:cubicBezTo>
                  <a:pt x="493" y="135"/>
                  <a:pt x="493" y="135"/>
                  <a:pt x="493" y="135"/>
                </a:cubicBezTo>
                <a:cubicBezTo>
                  <a:pt x="493" y="135"/>
                  <a:pt x="493" y="128"/>
                  <a:pt x="480" y="135"/>
                </a:cubicBezTo>
                <a:cubicBezTo>
                  <a:pt x="331" y="148"/>
                  <a:pt x="331" y="148"/>
                  <a:pt x="331" y="148"/>
                </a:cubicBezTo>
                <a:cubicBezTo>
                  <a:pt x="331" y="425"/>
                  <a:pt x="331" y="425"/>
                  <a:pt x="331" y="425"/>
                </a:cubicBezTo>
                <a:cubicBezTo>
                  <a:pt x="426" y="1235"/>
                  <a:pt x="426" y="1235"/>
                  <a:pt x="426" y="1235"/>
                </a:cubicBezTo>
                <a:cubicBezTo>
                  <a:pt x="426" y="1242"/>
                  <a:pt x="432" y="1249"/>
                  <a:pt x="432" y="1249"/>
                </a:cubicBezTo>
                <a:cubicBezTo>
                  <a:pt x="588" y="1229"/>
                  <a:pt x="588" y="1229"/>
                  <a:pt x="588" y="1229"/>
                </a:cubicBezTo>
                <a:lnTo>
                  <a:pt x="588" y="1114"/>
                </a:lnTo>
                <a:close/>
                <a:moveTo>
                  <a:pt x="183" y="168"/>
                </a:moveTo>
                <a:lnTo>
                  <a:pt x="183" y="168"/>
                </a:lnTo>
                <a:cubicBezTo>
                  <a:pt x="196" y="168"/>
                  <a:pt x="203" y="168"/>
                  <a:pt x="203" y="175"/>
                </a:cubicBezTo>
                <a:cubicBezTo>
                  <a:pt x="237" y="189"/>
                  <a:pt x="257" y="229"/>
                  <a:pt x="264" y="297"/>
                </a:cubicBezTo>
                <a:cubicBezTo>
                  <a:pt x="331" y="864"/>
                  <a:pt x="331" y="864"/>
                  <a:pt x="331" y="864"/>
                </a:cubicBezTo>
                <a:cubicBezTo>
                  <a:pt x="331" y="1242"/>
                  <a:pt x="331" y="1242"/>
                  <a:pt x="331" y="1242"/>
                </a:cubicBezTo>
                <a:cubicBezTo>
                  <a:pt x="324" y="1249"/>
                  <a:pt x="324" y="1249"/>
                  <a:pt x="318" y="1249"/>
                </a:cubicBezTo>
                <a:cubicBezTo>
                  <a:pt x="290" y="1262"/>
                  <a:pt x="290" y="1262"/>
                  <a:pt x="290" y="1262"/>
                </a:cubicBezTo>
                <a:cubicBezTo>
                  <a:pt x="183" y="1276"/>
                  <a:pt x="183" y="1276"/>
                  <a:pt x="183" y="1276"/>
                </a:cubicBezTo>
                <a:cubicBezTo>
                  <a:pt x="183" y="877"/>
                  <a:pt x="183" y="877"/>
                  <a:pt x="183" y="877"/>
                </a:cubicBezTo>
                <a:cubicBezTo>
                  <a:pt x="216" y="1141"/>
                  <a:pt x="216" y="1141"/>
                  <a:pt x="216" y="1141"/>
                </a:cubicBezTo>
                <a:cubicBezTo>
                  <a:pt x="216" y="1154"/>
                  <a:pt x="216" y="1154"/>
                  <a:pt x="216" y="1154"/>
                </a:cubicBezTo>
                <a:cubicBezTo>
                  <a:pt x="230" y="1154"/>
                  <a:pt x="230" y="1154"/>
                  <a:pt x="230" y="1154"/>
                </a:cubicBezTo>
                <a:cubicBezTo>
                  <a:pt x="243" y="1148"/>
                  <a:pt x="250" y="1141"/>
                  <a:pt x="250" y="1134"/>
                </a:cubicBezTo>
                <a:cubicBezTo>
                  <a:pt x="183" y="560"/>
                  <a:pt x="183" y="560"/>
                  <a:pt x="183" y="560"/>
                </a:cubicBezTo>
                <a:cubicBezTo>
                  <a:pt x="183" y="168"/>
                  <a:pt x="183" y="168"/>
                  <a:pt x="183" y="168"/>
                </a:cubicBezTo>
                <a:close/>
                <a:moveTo>
                  <a:pt x="331" y="148"/>
                </a:moveTo>
                <a:lnTo>
                  <a:pt x="331" y="148"/>
                </a:lnTo>
                <a:cubicBezTo>
                  <a:pt x="318" y="148"/>
                  <a:pt x="318" y="148"/>
                  <a:pt x="318" y="148"/>
                </a:cubicBezTo>
                <a:cubicBezTo>
                  <a:pt x="304" y="155"/>
                  <a:pt x="297" y="155"/>
                  <a:pt x="297" y="162"/>
                </a:cubicBezTo>
                <a:cubicBezTo>
                  <a:pt x="331" y="425"/>
                  <a:pt x="331" y="425"/>
                  <a:pt x="331" y="425"/>
                </a:cubicBezTo>
                <a:lnTo>
                  <a:pt x="331" y="148"/>
                </a:lnTo>
                <a:close/>
                <a:moveTo>
                  <a:pt x="0" y="189"/>
                </a:moveTo>
                <a:lnTo>
                  <a:pt x="0" y="189"/>
                </a:lnTo>
                <a:cubicBezTo>
                  <a:pt x="162" y="168"/>
                  <a:pt x="162" y="168"/>
                  <a:pt x="162" y="168"/>
                </a:cubicBezTo>
                <a:cubicBezTo>
                  <a:pt x="169" y="168"/>
                  <a:pt x="176" y="168"/>
                  <a:pt x="183" y="168"/>
                </a:cubicBezTo>
                <a:cubicBezTo>
                  <a:pt x="183" y="560"/>
                  <a:pt x="183" y="560"/>
                  <a:pt x="183" y="560"/>
                </a:cubicBezTo>
                <a:cubicBezTo>
                  <a:pt x="156" y="310"/>
                  <a:pt x="156" y="310"/>
                  <a:pt x="156" y="310"/>
                </a:cubicBezTo>
                <a:cubicBezTo>
                  <a:pt x="149" y="297"/>
                  <a:pt x="142" y="290"/>
                  <a:pt x="135" y="290"/>
                </a:cubicBezTo>
                <a:cubicBezTo>
                  <a:pt x="128" y="290"/>
                  <a:pt x="128" y="290"/>
                  <a:pt x="128" y="290"/>
                </a:cubicBezTo>
                <a:cubicBezTo>
                  <a:pt x="122" y="290"/>
                  <a:pt x="122" y="290"/>
                  <a:pt x="122" y="290"/>
                </a:cubicBezTo>
                <a:cubicBezTo>
                  <a:pt x="115" y="297"/>
                  <a:pt x="115" y="297"/>
                  <a:pt x="115" y="297"/>
                </a:cubicBezTo>
                <a:cubicBezTo>
                  <a:pt x="183" y="877"/>
                  <a:pt x="183" y="877"/>
                  <a:pt x="183" y="877"/>
                </a:cubicBezTo>
                <a:cubicBezTo>
                  <a:pt x="183" y="1276"/>
                  <a:pt x="183" y="1276"/>
                  <a:pt x="183" y="1276"/>
                </a:cubicBezTo>
                <a:cubicBezTo>
                  <a:pt x="128" y="1283"/>
                  <a:pt x="128" y="1283"/>
                  <a:pt x="128" y="1283"/>
                </a:cubicBezTo>
                <a:lnTo>
                  <a:pt x="122" y="1276"/>
                </a:lnTo>
                <a:cubicBezTo>
                  <a:pt x="0" y="229"/>
                  <a:pt x="0" y="229"/>
                  <a:pt x="0" y="229"/>
                </a:cubicBezTo>
                <a:cubicBezTo>
                  <a:pt x="0" y="222"/>
                  <a:pt x="0" y="222"/>
                  <a:pt x="0" y="222"/>
                </a:cubicBezTo>
                <a:cubicBezTo>
                  <a:pt x="0" y="216"/>
                  <a:pt x="0" y="216"/>
                  <a:pt x="0" y="209"/>
                </a:cubicBezTo>
                <a:cubicBezTo>
                  <a:pt x="0" y="195"/>
                  <a:pt x="0" y="195"/>
                  <a:pt x="0" y="195"/>
                </a:cubicBezTo>
                <a:cubicBezTo>
                  <a:pt x="0" y="189"/>
                  <a:pt x="0" y="189"/>
                  <a:pt x="0" y="189"/>
                </a:cubicBezTo>
                <a:close/>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8" name="Freeform 1186"/>
          <p:cNvSpPr>
            <a:spLocks noChangeArrowheads="1"/>
          </p:cNvSpPr>
          <p:nvPr/>
        </p:nvSpPr>
        <p:spPr bwMode="auto">
          <a:xfrm>
            <a:off x="8619332" y="2841625"/>
            <a:ext cx="979488" cy="341313"/>
          </a:xfrm>
          <a:custGeom>
            <a:avLst/>
            <a:gdLst>
              <a:gd name="T0" fmla="*/ 1924005 w 3768"/>
              <a:gd name="T1" fmla="*/ 365422 h 1311"/>
              <a:gd name="T2" fmla="*/ 1895925 w 3768"/>
              <a:gd name="T3" fmla="*/ 115916 h 1311"/>
              <a:gd name="T4" fmla="*/ 1874605 w 3768"/>
              <a:gd name="T5" fmla="*/ 295249 h 1311"/>
              <a:gd name="T6" fmla="*/ 1850165 w 3768"/>
              <a:gd name="T7" fmla="*/ 277575 h 1311"/>
              <a:gd name="T8" fmla="*/ 1825725 w 3768"/>
              <a:gd name="T9" fmla="*/ 424680 h 1311"/>
              <a:gd name="T10" fmla="*/ 1783085 w 3768"/>
              <a:gd name="T11" fmla="*/ 31708 h 1311"/>
              <a:gd name="T12" fmla="*/ 1734204 w 3768"/>
              <a:gd name="T13" fmla="*/ 84208 h 1311"/>
              <a:gd name="T14" fmla="*/ 1706124 w 3768"/>
              <a:gd name="T15" fmla="*/ 295249 h 1311"/>
              <a:gd name="T16" fmla="*/ 1678044 w 3768"/>
              <a:gd name="T17" fmla="*/ 382576 h 1311"/>
              <a:gd name="T18" fmla="*/ 1660364 w 3768"/>
              <a:gd name="T19" fmla="*/ 351387 h 1311"/>
              <a:gd name="T20" fmla="*/ 1523604 w 3768"/>
              <a:gd name="T21" fmla="*/ 109159 h 1311"/>
              <a:gd name="T22" fmla="*/ 1502284 w 3768"/>
              <a:gd name="T23" fmla="*/ 129951 h 1311"/>
              <a:gd name="T24" fmla="*/ 1485124 w 3768"/>
              <a:gd name="T25" fmla="*/ 386214 h 1311"/>
              <a:gd name="T26" fmla="*/ 1471084 w 3768"/>
              <a:gd name="T27" fmla="*/ 428318 h 1311"/>
              <a:gd name="T28" fmla="*/ 1457044 w 3768"/>
              <a:gd name="T29" fmla="*/ 312402 h 1311"/>
              <a:gd name="T30" fmla="*/ 1432084 w 3768"/>
              <a:gd name="T31" fmla="*/ 277575 h 1311"/>
              <a:gd name="T32" fmla="*/ 1414404 w 3768"/>
              <a:gd name="T33" fmla="*/ 73812 h 1311"/>
              <a:gd name="T34" fmla="*/ 1404004 w 3768"/>
              <a:gd name="T35" fmla="*/ 284333 h 1311"/>
              <a:gd name="T36" fmla="*/ 1369163 w 3768"/>
              <a:gd name="T37" fmla="*/ 67055 h 1311"/>
              <a:gd name="T38" fmla="*/ 1347843 w 3768"/>
              <a:gd name="T39" fmla="*/ 154382 h 1311"/>
              <a:gd name="T40" fmla="*/ 1259963 w 3768"/>
              <a:gd name="T41" fmla="*/ 280694 h 1311"/>
              <a:gd name="T42" fmla="*/ 1228763 w 3768"/>
              <a:gd name="T43" fmla="*/ 431957 h 1311"/>
              <a:gd name="T44" fmla="*/ 1217843 w 3768"/>
              <a:gd name="T45" fmla="*/ 396610 h 1311"/>
              <a:gd name="T46" fmla="*/ 1189763 w 3768"/>
              <a:gd name="T47" fmla="*/ 182451 h 1311"/>
              <a:gd name="T48" fmla="*/ 1179363 w 3768"/>
              <a:gd name="T49" fmla="*/ 512527 h 1311"/>
              <a:gd name="T50" fmla="*/ 1154923 w 3768"/>
              <a:gd name="T51" fmla="*/ 87847 h 1311"/>
              <a:gd name="T52" fmla="*/ 1144523 w 3768"/>
              <a:gd name="T53" fmla="*/ 516165 h 1311"/>
              <a:gd name="T54" fmla="*/ 1109163 w 3768"/>
              <a:gd name="T55" fmla="*/ 259902 h 1311"/>
              <a:gd name="T56" fmla="*/ 1095123 w 3768"/>
              <a:gd name="T57" fmla="*/ 266659 h 1311"/>
              <a:gd name="T58" fmla="*/ 1056643 w 3768"/>
              <a:gd name="T59" fmla="*/ 105520 h 1311"/>
              <a:gd name="T60" fmla="*/ 1024923 w 3768"/>
              <a:gd name="T61" fmla="*/ 143986 h 1311"/>
              <a:gd name="T62" fmla="*/ 1021283 w 3768"/>
              <a:gd name="T63" fmla="*/ 242229 h 1311"/>
              <a:gd name="T64" fmla="*/ 965122 w 3768"/>
              <a:gd name="T65" fmla="*/ 193367 h 1311"/>
              <a:gd name="T66" fmla="*/ 884522 w 3768"/>
              <a:gd name="T67" fmla="*/ 365422 h 1311"/>
              <a:gd name="T68" fmla="*/ 859562 w 3768"/>
              <a:gd name="T69" fmla="*/ 522923 h 1311"/>
              <a:gd name="T70" fmla="*/ 835122 w 3768"/>
              <a:gd name="T71" fmla="*/ 231833 h 1311"/>
              <a:gd name="T72" fmla="*/ 835122 w 3768"/>
              <a:gd name="T73" fmla="*/ 484457 h 1311"/>
              <a:gd name="T74" fmla="*/ 789362 w 3768"/>
              <a:gd name="T75" fmla="*/ 161659 h 1311"/>
              <a:gd name="T76" fmla="*/ 768562 w 3768"/>
              <a:gd name="T77" fmla="*/ 379457 h 1311"/>
              <a:gd name="T78" fmla="*/ 758162 w 3768"/>
              <a:gd name="T79" fmla="*/ 386214 h 1311"/>
              <a:gd name="T80" fmla="*/ 726442 w 3768"/>
              <a:gd name="T81" fmla="*/ 491735 h 1311"/>
              <a:gd name="T82" fmla="*/ 705122 w 3768"/>
              <a:gd name="T83" fmla="*/ 572304 h 1311"/>
              <a:gd name="T84" fmla="*/ 666642 w 3768"/>
              <a:gd name="T85" fmla="*/ 249506 h 1311"/>
              <a:gd name="T86" fmla="*/ 659882 w 3768"/>
              <a:gd name="T87" fmla="*/ 579062 h 1311"/>
              <a:gd name="T88" fmla="*/ 610482 w 3768"/>
              <a:gd name="T89" fmla="*/ 488096 h 1311"/>
              <a:gd name="T90" fmla="*/ 596442 w 3768"/>
              <a:gd name="T91" fmla="*/ 386214 h 1311"/>
              <a:gd name="T92" fmla="*/ 568361 w 3768"/>
              <a:gd name="T93" fmla="*/ 547873 h 1311"/>
              <a:gd name="T94" fmla="*/ 427961 w 3768"/>
              <a:gd name="T95" fmla="*/ 316041 h 1311"/>
              <a:gd name="T96" fmla="*/ 406641 w 3768"/>
              <a:gd name="T97" fmla="*/ 305645 h 1311"/>
              <a:gd name="T98" fmla="*/ 371801 w 3768"/>
              <a:gd name="T99" fmla="*/ 403888 h 1311"/>
              <a:gd name="T100" fmla="*/ 361401 w 3768"/>
              <a:gd name="T101" fmla="*/ 550992 h 1311"/>
              <a:gd name="T102" fmla="*/ 343721 w 3768"/>
              <a:gd name="T103" fmla="*/ 540596 h 1311"/>
              <a:gd name="T104" fmla="*/ 326041 w 3768"/>
              <a:gd name="T105" fmla="*/ 442353 h 1311"/>
              <a:gd name="T106" fmla="*/ 308361 w 3768"/>
              <a:gd name="T107" fmla="*/ 652874 h 1311"/>
              <a:gd name="T108" fmla="*/ 249081 w 3768"/>
              <a:gd name="T109" fmla="*/ 607131 h 1311"/>
              <a:gd name="T110" fmla="*/ 235041 w 3768"/>
              <a:gd name="T111" fmla="*/ 228194 h 1311"/>
              <a:gd name="T112" fmla="*/ 199681 w 3768"/>
              <a:gd name="T113" fmla="*/ 449630 h 1311"/>
              <a:gd name="T114" fmla="*/ 189280 w 3768"/>
              <a:gd name="T115" fmla="*/ 463665 h 1311"/>
              <a:gd name="T116" fmla="*/ 158080 w 3768"/>
              <a:gd name="T117" fmla="*/ 316041 h 1311"/>
              <a:gd name="T118" fmla="*/ 144040 w 3768"/>
              <a:gd name="T119" fmla="*/ 610770 h 1311"/>
              <a:gd name="T120" fmla="*/ 101920 w 3768"/>
              <a:gd name="T121" fmla="*/ 638839 h 1311"/>
              <a:gd name="T122" fmla="*/ 91520 w 3768"/>
              <a:gd name="T123" fmla="*/ 235471 h 1311"/>
              <a:gd name="T124" fmla="*/ 70200 w 3768"/>
              <a:gd name="T125" fmla="*/ 508888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68" h="1311">
                <a:moveTo>
                  <a:pt x="3727" y="851"/>
                </a:moveTo>
                <a:lnTo>
                  <a:pt x="3727" y="851"/>
                </a:lnTo>
                <a:cubicBezTo>
                  <a:pt x="3727" y="750"/>
                  <a:pt x="3727" y="750"/>
                  <a:pt x="3727" y="750"/>
                </a:cubicBezTo>
                <a:cubicBezTo>
                  <a:pt x="3733" y="750"/>
                  <a:pt x="3733" y="750"/>
                  <a:pt x="3733" y="750"/>
                </a:cubicBezTo>
                <a:cubicBezTo>
                  <a:pt x="3733" y="750"/>
                  <a:pt x="3740" y="750"/>
                  <a:pt x="3747" y="750"/>
                </a:cubicBezTo>
                <a:cubicBezTo>
                  <a:pt x="3747" y="743"/>
                  <a:pt x="3754" y="743"/>
                  <a:pt x="3760" y="743"/>
                </a:cubicBezTo>
                <a:cubicBezTo>
                  <a:pt x="3760" y="757"/>
                  <a:pt x="3760" y="757"/>
                  <a:pt x="3760" y="757"/>
                </a:cubicBezTo>
                <a:cubicBezTo>
                  <a:pt x="3740" y="757"/>
                  <a:pt x="3733" y="757"/>
                  <a:pt x="3727" y="763"/>
                </a:cubicBezTo>
                <a:cubicBezTo>
                  <a:pt x="3733" y="770"/>
                  <a:pt x="3733" y="770"/>
                  <a:pt x="3733" y="770"/>
                </a:cubicBezTo>
                <a:cubicBezTo>
                  <a:pt x="3740" y="763"/>
                  <a:pt x="3754" y="763"/>
                  <a:pt x="3760" y="763"/>
                </a:cubicBezTo>
                <a:cubicBezTo>
                  <a:pt x="3760" y="790"/>
                  <a:pt x="3760" y="790"/>
                  <a:pt x="3760" y="790"/>
                </a:cubicBezTo>
                <a:cubicBezTo>
                  <a:pt x="3767" y="790"/>
                  <a:pt x="3767" y="790"/>
                  <a:pt x="3767" y="790"/>
                </a:cubicBezTo>
                <a:cubicBezTo>
                  <a:pt x="3767" y="851"/>
                  <a:pt x="3767" y="851"/>
                  <a:pt x="3767" y="851"/>
                </a:cubicBezTo>
                <a:cubicBezTo>
                  <a:pt x="3767" y="844"/>
                  <a:pt x="3760" y="844"/>
                  <a:pt x="3760" y="838"/>
                </a:cubicBezTo>
                <a:cubicBezTo>
                  <a:pt x="3747" y="838"/>
                  <a:pt x="3740" y="844"/>
                  <a:pt x="3727" y="851"/>
                </a:cubicBezTo>
                <a:close/>
                <a:moveTo>
                  <a:pt x="3727" y="750"/>
                </a:moveTo>
                <a:lnTo>
                  <a:pt x="3727" y="750"/>
                </a:lnTo>
                <a:cubicBezTo>
                  <a:pt x="3733" y="743"/>
                  <a:pt x="3740" y="743"/>
                  <a:pt x="3747" y="743"/>
                </a:cubicBezTo>
                <a:cubicBezTo>
                  <a:pt x="3747" y="743"/>
                  <a:pt x="3754" y="743"/>
                  <a:pt x="3760" y="743"/>
                </a:cubicBezTo>
                <a:cubicBezTo>
                  <a:pt x="3754" y="730"/>
                  <a:pt x="3754" y="730"/>
                  <a:pt x="3754" y="730"/>
                </a:cubicBezTo>
                <a:cubicBezTo>
                  <a:pt x="3747" y="730"/>
                  <a:pt x="3747" y="730"/>
                  <a:pt x="3733" y="730"/>
                </a:cubicBezTo>
                <a:cubicBezTo>
                  <a:pt x="3733" y="730"/>
                  <a:pt x="3733" y="730"/>
                  <a:pt x="3727" y="730"/>
                </a:cubicBezTo>
                <a:cubicBezTo>
                  <a:pt x="3727" y="750"/>
                  <a:pt x="3727" y="750"/>
                  <a:pt x="3727" y="750"/>
                </a:cubicBezTo>
                <a:close/>
                <a:moveTo>
                  <a:pt x="3727" y="723"/>
                </a:moveTo>
                <a:lnTo>
                  <a:pt x="3727" y="723"/>
                </a:lnTo>
                <a:cubicBezTo>
                  <a:pt x="3727" y="568"/>
                  <a:pt x="3727" y="568"/>
                  <a:pt x="3727" y="568"/>
                </a:cubicBezTo>
                <a:lnTo>
                  <a:pt x="3733" y="574"/>
                </a:lnTo>
                <a:cubicBezTo>
                  <a:pt x="3733" y="588"/>
                  <a:pt x="3733" y="588"/>
                  <a:pt x="3733" y="588"/>
                </a:cubicBezTo>
                <a:lnTo>
                  <a:pt x="3740" y="588"/>
                </a:lnTo>
                <a:cubicBezTo>
                  <a:pt x="3747" y="655"/>
                  <a:pt x="3747" y="655"/>
                  <a:pt x="3747" y="655"/>
                </a:cubicBezTo>
                <a:cubicBezTo>
                  <a:pt x="3747" y="655"/>
                  <a:pt x="3740" y="662"/>
                  <a:pt x="3733" y="669"/>
                </a:cubicBezTo>
                <a:cubicBezTo>
                  <a:pt x="3740" y="676"/>
                  <a:pt x="3747" y="682"/>
                  <a:pt x="3754" y="689"/>
                </a:cubicBezTo>
                <a:cubicBezTo>
                  <a:pt x="3754" y="682"/>
                  <a:pt x="3754" y="682"/>
                  <a:pt x="3754" y="682"/>
                </a:cubicBezTo>
                <a:cubicBezTo>
                  <a:pt x="3747" y="682"/>
                  <a:pt x="3747" y="689"/>
                  <a:pt x="3747" y="689"/>
                </a:cubicBezTo>
                <a:lnTo>
                  <a:pt x="3754" y="689"/>
                </a:lnTo>
                <a:cubicBezTo>
                  <a:pt x="3754" y="723"/>
                  <a:pt x="3754" y="723"/>
                  <a:pt x="3754" y="723"/>
                </a:cubicBezTo>
                <a:cubicBezTo>
                  <a:pt x="3754" y="723"/>
                  <a:pt x="3747" y="723"/>
                  <a:pt x="3740" y="723"/>
                </a:cubicBezTo>
                <a:cubicBezTo>
                  <a:pt x="3740" y="723"/>
                  <a:pt x="3733" y="723"/>
                  <a:pt x="3727" y="723"/>
                </a:cubicBezTo>
                <a:close/>
                <a:moveTo>
                  <a:pt x="3727" y="568"/>
                </a:moveTo>
                <a:lnTo>
                  <a:pt x="3727" y="568"/>
                </a:lnTo>
                <a:cubicBezTo>
                  <a:pt x="3727" y="540"/>
                  <a:pt x="3727" y="540"/>
                  <a:pt x="3727" y="540"/>
                </a:cubicBezTo>
                <a:cubicBezTo>
                  <a:pt x="3733" y="540"/>
                  <a:pt x="3733" y="540"/>
                  <a:pt x="3733" y="540"/>
                </a:cubicBezTo>
                <a:cubicBezTo>
                  <a:pt x="3740" y="568"/>
                  <a:pt x="3740" y="568"/>
                  <a:pt x="3740" y="568"/>
                </a:cubicBezTo>
                <a:cubicBezTo>
                  <a:pt x="3733" y="568"/>
                  <a:pt x="3733" y="568"/>
                  <a:pt x="3727" y="568"/>
                </a:cubicBezTo>
                <a:close/>
                <a:moveTo>
                  <a:pt x="3727" y="527"/>
                </a:moveTo>
                <a:lnTo>
                  <a:pt x="3727" y="527"/>
                </a:lnTo>
                <a:cubicBezTo>
                  <a:pt x="3727" y="500"/>
                  <a:pt x="3727" y="500"/>
                  <a:pt x="3727" y="500"/>
                </a:cubicBezTo>
                <a:cubicBezTo>
                  <a:pt x="3733" y="520"/>
                  <a:pt x="3733" y="520"/>
                  <a:pt x="3733" y="520"/>
                </a:cubicBezTo>
                <a:lnTo>
                  <a:pt x="3727" y="527"/>
                </a:lnTo>
                <a:close/>
                <a:moveTo>
                  <a:pt x="3727" y="500"/>
                </a:moveTo>
                <a:lnTo>
                  <a:pt x="3727" y="500"/>
                </a:lnTo>
                <a:cubicBezTo>
                  <a:pt x="3727" y="527"/>
                  <a:pt x="3727" y="527"/>
                  <a:pt x="3727" y="527"/>
                </a:cubicBezTo>
                <a:cubicBezTo>
                  <a:pt x="3727" y="527"/>
                  <a:pt x="3727" y="527"/>
                  <a:pt x="3720" y="527"/>
                </a:cubicBezTo>
                <a:cubicBezTo>
                  <a:pt x="3713" y="527"/>
                  <a:pt x="3713" y="527"/>
                  <a:pt x="3713" y="527"/>
                </a:cubicBezTo>
                <a:cubicBezTo>
                  <a:pt x="3720" y="534"/>
                  <a:pt x="3720" y="534"/>
                  <a:pt x="3720" y="540"/>
                </a:cubicBezTo>
                <a:cubicBezTo>
                  <a:pt x="3720" y="540"/>
                  <a:pt x="3720" y="547"/>
                  <a:pt x="3706" y="554"/>
                </a:cubicBezTo>
                <a:cubicBezTo>
                  <a:pt x="3700" y="554"/>
                  <a:pt x="3700" y="554"/>
                  <a:pt x="3700" y="554"/>
                </a:cubicBezTo>
                <a:cubicBezTo>
                  <a:pt x="3700" y="540"/>
                  <a:pt x="3700" y="540"/>
                  <a:pt x="3700" y="540"/>
                </a:cubicBezTo>
                <a:lnTo>
                  <a:pt x="3706" y="540"/>
                </a:lnTo>
                <a:cubicBezTo>
                  <a:pt x="3706" y="527"/>
                  <a:pt x="3706" y="527"/>
                  <a:pt x="3706" y="527"/>
                </a:cubicBezTo>
                <a:cubicBezTo>
                  <a:pt x="3700" y="527"/>
                  <a:pt x="3700" y="527"/>
                  <a:pt x="3700" y="527"/>
                </a:cubicBezTo>
                <a:cubicBezTo>
                  <a:pt x="3700" y="453"/>
                  <a:pt x="3700" y="453"/>
                  <a:pt x="3700" y="453"/>
                </a:cubicBezTo>
                <a:cubicBezTo>
                  <a:pt x="3713" y="439"/>
                  <a:pt x="3713" y="439"/>
                  <a:pt x="3713" y="439"/>
                </a:cubicBezTo>
                <a:cubicBezTo>
                  <a:pt x="3720" y="446"/>
                  <a:pt x="3720" y="446"/>
                  <a:pt x="3727" y="453"/>
                </a:cubicBezTo>
                <a:cubicBezTo>
                  <a:pt x="3727" y="473"/>
                  <a:pt x="3727" y="473"/>
                  <a:pt x="3727" y="473"/>
                </a:cubicBezTo>
                <a:lnTo>
                  <a:pt x="3720" y="473"/>
                </a:lnTo>
                <a:cubicBezTo>
                  <a:pt x="3713" y="473"/>
                  <a:pt x="3706" y="473"/>
                  <a:pt x="3706" y="480"/>
                </a:cubicBezTo>
                <a:cubicBezTo>
                  <a:pt x="3713" y="480"/>
                  <a:pt x="3713" y="480"/>
                  <a:pt x="3720" y="486"/>
                </a:cubicBezTo>
                <a:cubicBezTo>
                  <a:pt x="3720" y="493"/>
                  <a:pt x="3720" y="500"/>
                  <a:pt x="3720" y="500"/>
                </a:cubicBezTo>
                <a:cubicBezTo>
                  <a:pt x="3727" y="500"/>
                  <a:pt x="3727" y="500"/>
                  <a:pt x="3727" y="500"/>
                </a:cubicBezTo>
                <a:close/>
                <a:moveTo>
                  <a:pt x="3727" y="540"/>
                </a:moveTo>
                <a:lnTo>
                  <a:pt x="3727" y="540"/>
                </a:lnTo>
                <a:cubicBezTo>
                  <a:pt x="3720" y="547"/>
                  <a:pt x="3713" y="547"/>
                  <a:pt x="3720" y="554"/>
                </a:cubicBezTo>
                <a:cubicBezTo>
                  <a:pt x="3720" y="561"/>
                  <a:pt x="3727" y="561"/>
                  <a:pt x="3727" y="568"/>
                </a:cubicBezTo>
                <a:cubicBezTo>
                  <a:pt x="3727" y="540"/>
                  <a:pt x="3727" y="540"/>
                  <a:pt x="3727" y="540"/>
                </a:cubicBezTo>
                <a:close/>
                <a:moveTo>
                  <a:pt x="3727" y="568"/>
                </a:moveTo>
                <a:lnTo>
                  <a:pt x="3727" y="568"/>
                </a:lnTo>
                <a:cubicBezTo>
                  <a:pt x="3727" y="723"/>
                  <a:pt x="3727" y="723"/>
                  <a:pt x="3727" y="723"/>
                </a:cubicBezTo>
                <a:cubicBezTo>
                  <a:pt x="3720" y="723"/>
                  <a:pt x="3713" y="730"/>
                  <a:pt x="3700" y="730"/>
                </a:cubicBezTo>
                <a:cubicBezTo>
                  <a:pt x="3700" y="703"/>
                  <a:pt x="3700" y="703"/>
                  <a:pt x="3700" y="703"/>
                </a:cubicBezTo>
                <a:cubicBezTo>
                  <a:pt x="3706" y="709"/>
                  <a:pt x="3713" y="709"/>
                  <a:pt x="3720" y="709"/>
                </a:cubicBezTo>
                <a:cubicBezTo>
                  <a:pt x="3706" y="696"/>
                  <a:pt x="3706" y="696"/>
                  <a:pt x="3706" y="696"/>
                </a:cubicBezTo>
                <a:cubicBezTo>
                  <a:pt x="3706" y="696"/>
                  <a:pt x="3706" y="689"/>
                  <a:pt x="3713" y="689"/>
                </a:cubicBezTo>
                <a:cubicBezTo>
                  <a:pt x="3713" y="682"/>
                  <a:pt x="3720" y="682"/>
                  <a:pt x="3720" y="682"/>
                </a:cubicBezTo>
                <a:cubicBezTo>
                  <a:pt x="3700" y="682"/>
                  <a:pt x="3700" y="682"/>
                  <a:pt x="3700" y="682"/>
                </a:cubicBezTo>
                <a:cubicBezTo>
                  <a:pt x="3700" y="568"/>
                  <a:pt x="3700" y="568"/>
                  <a:pt x="3700" y="568"/>
                </a:cubicBezTo>
                <a:cubicBezTo>
                  <a:pt x="3706" y="568"/>
                  <a:pt x="3706" y="574"/>
                  <a:pt x="3706" y="574"/>
                </a:cubicBezTo>
                <a:cubicBezTo>
                  <a:pt x="3713" y="568"/>
                  <a:pt x="3713" y="568"/>
                  <a:pt x="3713" y="568"/>
                </a:cubicBezTo>
                <a:lnTo>
                  <a:pt x="3720" y="568"/>
                </a:lnTo>
                <a:cubicBezTo>
                  <a:pt x="3727" y="568"/>
                  <a:pt x="3727" y="568"/>
                  <a:pt x="3727" y="568"/>
                </a:cubicBezTo>
                <a:close/>
                <a:moveTo>
                  <a:pt x="3727" y="730"/>
                </a:moveTo>
                <a:lnTo>
                  <a:pt x="3727" y="730"/>
                </a:lnTo>
                <a:cubicBezTo>
                  <a:pt x="3720" y="730"/>
                  <a:pt x="3706" y="736"/>
                  <a:pt x="3700" y="736"/>
                </a:cubicBezTo>
                <a:cubicBezTo>
                  <a:pt x="3700" y="871"/>
                  <a:pt x="3700" y="871"/>
                  <a:pt x="3700" y="871"/>
                </a:cubicBezTo>
                <a:cubicBezTo>
                  <a:pt x="3706" y="871"/>
                  <a:pt x="3713" y="865"/>
                  <a:pt x="3727" y="858"/>
                </a:cubicBezTo>
                <a:cubicBezTo>
                  <a:pt x="3727" y="851"/>
                  <a:pt x="3727" y="851"/>
                  <a:pt x="3727" y="851"/>
                </a:cubicBezTo>
                <a:cubicBezTo>
                  <a:pt x="3727" y="750"/>
                  <a:pt x="3727" y="750"/>
                  <a:pt x="3727" y="750"/>
                </a:cubicBezTo>
                <a:cubicBezTo>
                  <a:pt x="3713" y="750"/>
                  <a:pt x="3706" y="757"/>
                  <a:pt x="3706" y="757"/>
                </a:cubicBezTo>
                <a:cubicBezTo>
                  <a:pt x="3713" y="750"/>
                  <a:pt x="3720" y="750"/>
                  <a:pt x="3727" y="750"/>
                </a:cubicBezTo>
                <a:cubicBezTo>
                  <a:pt x="3727" y="730"/>
                  <a:pt x="3727" y="730"/>
                  <a:pt x="3727" y="730"/>
                </a:cubicBezTo>
                <a:close/>
                <a:moveTo>
                  <a:pt x="3700" y="412"/>
                </a:moveTo>
                <a:lnTo>
                  <a:pt x="3700" y="412"/>
                </a:lnTo>
                <a:cubicBezTo>
                  <a:pt x="3706" y="412"/>
                  <a:pt x="3706" y="419"/>
                  <a:pt x="3713" y="419"/>
                </a:cubicBezTo>
                <a:cubicBezTo>
                  <a:pt x="3727" y="446"/>
                  <a:pt x="3727" y="446"/>
                  <a:pt x="3727" y="446"/>
                </a:cubicBezTo>
                <a:cubicBezTo>
                  <a:pt x="3706" y="291"/>
                  <a:pt x="3706" y="291"/>
                  <a:pt x="3706" y="291"/>
                </a:cubicBezTo>
                <a:cubicBezTo>
                  <a:pt x="3706" y="291"/>
                  <a:pt x="3700" y="291"/>
                  <a:pt x="3700" y="284"/>
                </a:cubicBezTo>
                <a:cubicBezTo>
                  <a:pt x="3700" y="412"/>
                  <a:pt x="3700" y="412"/>
                  <a:pt x="3700" y="412"/>
                </a:cubicBezTo>
                <a:close/>
                <a:moveTo>
                  <a:pt x="3700" y="277"/>
                </a:moveTo>
                <a:lnTo>
                  <a:pt x="3700" y="277"/>
                </a:lnTo>
                <a:cubicBezTo>
                  <a:pt x="3700" y="264"/>
                  <a:pt x="3700" y="264"/>
                  <a:pt x="3700" y="264"/>
                </a:cubicBezTo>
                <a:cubicBezTo>
                  <a:pt x="3706" y="277"/>
                  <a:pt x="3706" y="277"/>
                  <a:pt x="3706" y="277"/>
                </a:cubicBezTo>
                <a:lnTo>
                  <a:pt x="3700" y="277"/>
                </a:lnTo>
                <a:close/>
                <a:moveTo>
                  <a:pt x="3700" y="264"/>
                </a:moveTo>
                <a:lnTo>
                  <a:pt x="3700" y="264"/>
                </a:lnTo>
                <a:cubicBezTo>
                  <a:pt x="3700" y="277"/>
                  <a:pt x="3700" y="277"/>
                  <a:pt x="3700" y="277"/>
                </a:cubicBezTo>
                <a:cubicBezTo>
                  <a:pt x="3700" y="277"/>
                  <a:pt x="3700" y="277"/>
                  <a:pt x="3700" y="270"/>
                </a:cubicBezTo>
                <a:cubicBezTo>
                  <a:pt x="3700" y="264"/>
                  <a:pt x="3700" y="264"/>
                  <a:pt x="3700" y="264"/>
                </a:cubicBezTo>
                <a:close/>
                <a:moveTo>
                  <a:pt x="3700" y="284"/>
                </a:moveTo>
                <a:lnTo>
                  <a:pt x="3700" y="284"/>
                </a:lnTo>
                <a:cubicBezTo>
                  <a:pt x="3700" y="412"/>
                  <a:pt x="3700" y="412"/>
                  <a:pt x="3700" y="412"/>
                </a:cubicBezTo>
                <a:cubicBezTo>
                  <a:pt x="3700" y="311"/>
                  <a:pt x="3700" y="311"/>
                  <a:pt x="3700" y="311"/>
                </a:cubicBezTo>
                <a:cubicBezTo>
                  <a:pt x="3700" y="284"/>
                  <a:pt x="3700" y="284"/>
                  <a:pt x="3700" y="284"/>
                </a:cubicBezTo>
                <a:close/>
                <a:moveTo>
                  <a:pt x="3700" y="453"/>
                </a:moveTo>
                <a:lnTo>
                  <a:pt x="3700" y="453"/>
                </a:lnTo>
                <a:cubicBezTo>
                  <a:pt x="3700" y="527"/>
                  <a:pt x="3700" y="527"/>
                  <a:pt x="3700" y="527"/>
                </a:cubicBezTo>
                <a:cubicBezTo>
                  <a:pt x="3700" y="453"/>
                  <a:pt x="3700" y="453"/>
                  <a:pt x="3700" y="453"/>
                </a:cubicBezTo>
                <a:close/>
                <a:moveTo>
                  <a:pt x="3700" y="540"/>
                </a:moveTo>
                <a:lnTo>
                  <a:pt x="3700" y="540"/>
                </a:lnTo>
                <a:cubicBezTo>
                  <a:pt x="3700" y="554"/>
                  <a:pt x="3700" y="554"/>
                  <a:pt x="3700" y="554"/>
                </a:cubicBezTo>
                <a:cubicBezTo>
                  <a:pt x="3700" y="561"/>
                  <a:pt x="3700" y="561"/>
                  <a:pt x="3700" y="561"/>
                </a:cubicBezTo>
                <a:cubicBezTo>
                  <a:pt x="3700" y="540"/>
                  <a:pt x="3700" y="540"/>
                  <a:pt x="3700" y="540"/>
                </a:cubicBezTo>
                <a:close/>
                <a:moveTo>
                  <a:pt x="3700" y="568"/>
                </a:moveTo>
                <a:lnTo>
                  <a:pt x="3700" y="568"/>
                </a:lnTo>
                <a:cubicBezTo>
                  <a:pt x="3700" y="682"/>
                  <a:pt x="3700" y="682"/>
                  <a:pt x="3700" y="682"/>
                </a:cubicBezTo>
                <a:cubicBezTo>
                  <a:pt x="3700" y="561"/>
                  <a:pt x="3700" y="561"/>
                  <a:pt x="3700" y="561"/>
                </a:cubicBezTo>
                <a:lnTo>
                  <a:pt x="3700" y="568"/>
                </a:lnTo>
                <a:close/>
                <a:moveTo>
                  <a:pt x="3700" y="703"/>
                </a:moveTo>
                <a:lnTo>
                  <a:pt x="3700" y="703"/>
                </a:lnTo>
                <a:cubicBezTo>
                  <a:pt x="3700" y="730"/>
                  <a:pt x="3700" y="730"/>
                  <a:pt x="3700" y="730"/>
                </a:cubicBezTo>
                <a:cubicBezTo>
                  <a:pt x="3700" y="736"/>
                  <a:pt x="3700" y="736"/>
                  <a:pt x="3700" y="736"/>
                </a:cubicBezTo>
                <a:cubicBezTo>
                  <a:pt x="3700" y="703"/>
                  <a:pt x="3700" y="703"/>
                  <a:pt x="3700" y="703"/>
                </a:cubicBezTo>
                <a:close/>
                <a:moveTo>
                  <a:pt x="3700" y="736"/>
                </a:moveTo>
                <a:lnTo>
                  <a:pt x="3700" y="736"/>
                </a:lnTo>
                <a:cubicBezTo>
                  <a:pt x="3700" y="871"/>
                  <a:pt x="3700" y="871"/>
                  <a:pt x="3700" y="871"/>
                </a:cubicBezTo>
                <a:cubicBezTo>
                  <a:pt x="3700" y="878"/>
                  <a:pt x="3700" y="878"/>
                  <a:pt x="3700" y="878"/>
                </a:cubicBezTo>
                <a:cubicBezTo>
                  <a:pt x="3700" y="736"/>
                  <a:pt x="3700" y="736"/>
                  <a:pt x="3700" y="736"/>
                </a:cubicBezTo>
                <a:close/>
                <a:moveTo>
                  <a:pt x="3700" y="230"/>
                </a:moveTo>
                <a:lnTo>
                  <a:pt x="3700" y="230"/>
                </a:lnTo>
                <a:cubicBezTo>
                  <a:pt x="3700" y="223"/>
                  <a:pt x="3700" y="223"/>
                  <a:pt x="3700" y="223"/>
                </a:cubicBezTo>
                <a:cubicBezTo>
                  <a:pt x="3700" y="250"/>
                  <a:pt x="3700" y="250"/>
                  <a:pt x="3700" y="250"/>
                </a:cubicBezTo>
                <a:cubicBezTo>
                  <a:pt x="3700" y="243"/>
                  <a:pt x="3700" y="243"/>
                  <a:pt x="3700" y="237"/>
                </a:cubicBezTo>
                <a:lnTo>
                  <a:pt x="3700" y="230"/>
                </a:lnTo>
                <a:close/>
                <a:moveTo>
                  <a:pt x="3700" y="223"/>
                </a:moveTo>
                <a:lnTo>
                  <a:pt x="3700" y="223"/>
                </a:lnTo>
                <a:cubicBezTo>
                  <a:pt x="3700" y="230"/>
                  <a:pt x="3700" y="230"/>
                  <a:pt x="3700" y="230"/>
                </a:cubicBezTo>
                <a:cubicBezTo>
                  <a:pt x="3700" y="230"/>
                  <a:pt x="3700" y="230"/>
                  <a:pt x="3693" y="230"/>
                </a:cubicBezTo>
                <a:cubicBezTo>
                  <a:pt x="3686" y="243"/>
                  <a:pt x="3686" y="243"/>
                  <a:pt x="3686" y="243"/>
                </a:cubicBezTo>
                <a:cubicBezTo>
                  <a:pt x="3679" y="243"/>
                  <a:pt x="3679" y="243"/>
                  <a:pt x="3679" y="243"/>
                </a:cubicBezTo>
                <a:cubicBezTo>
                  <a:pt x="3679" y="203"/>
                  <a:pt x="3679" y="203"/>
                  <a:pt x="3679" y="203"/>
                </a:cubicBezTo>
                <a:cubicBezTo>
                  <a:pt x="3679" y="203"/>
                  <a:pt x="3679" y="203"/>
                  <a:pt x="3679" y="196"/>
                </a:cubicBezTo>
                <a:cubicBezTo>
                  <a:pt x="3679" y="183"/>
                  <a:pt x="3679" y="183"/>
                  <a:pt x="3679" y="183"/>
                </a:cubicBezTo>
                <a:cubicBezTo>
                  <a:pt x="3686" y="189"/>
                  <a:pt x="3686" y="189"/>
                  <a:pt x="3693" y="196"/>
                </a:cubicBezTo>
                <a:cubicBezTo>
                  <a:pt x="3700" y="223"/>
                  <a:pt x="3700" y="223"/>
                  <a:pt x="3700" y="223"/>
                </a:cubicBezTo>
                <a:close/>
                <a:moveTo>
                  <a:pt x="3700" y="270"/>
                </a:moveTo>
                <a:lnTo>
                  <a:pt x="3700" y="270"/>
                </a:lnTo>
                <a:close/>
                <a:moveTo>
                  <a:pt x="3700" y="284"/>
                </a:moveTo>
                <a:lnTo>
                  <a:pt x="3700" y="284"/>
                </a:lnTo>
                <a:cubicBezTo>
                  <a:pt x="3693" y="270"/>
                  <a:pt x="3686" y="264"/>
                  <a:pt x="3679" y="250"/>
                </a:cubicBezTo>
                <a:cubicBezTo>
                  <a:pt x="3679" y="304"/>
                  <a:pt x="3679" y="304"/>
                  <a:pt x="3679" y="304"/>
                </a:cubicBezTo>
                <a:cubicBezTo>
                  <a:pt x="3686" y="304"/>
                  <a:pt x="3693" y="311"/>
                  <a:pt x="3700" y="311"/>
                </a:cubicBezTo>
                <a:cubicBezTo>
                  <a:pt x="3700" y="284"/>
                  <a:pt x="3700" y="284"/>
                  <a:pt x="3700" y="284"/>
                </a:cubicBezTo>
                <a:close/>
                <a:moveTo>
                  <a:pt x="3700" y="311"/>
                </a:moveTo>
                <a:lnTo>
                  <a:pt x="3700" y="311"/>
                </a:lnTo>
                <a:cubicBezTo>
                  <a:pt x="3700" y="412"/>
                  <a:pt x="3700" y="412"/>
                  <a:pt x="3700" y="412"/>
                </a:cubicBezTo>
                <a:cubicBezTo>
                  <a:pt x="3693" y="405"/>
                  <a:pt x="3686" y="399"/>
                  <a:pt x="3679" y="399"/>
                </a:cubicBezTo>
                <a:cubicBezTo>
                  <a:pt x="3679" y="311"/>
                  <a:pt x="3679" y="311"/>
                  <a:pt x="3679" y="311"/>
                </a:cubicBezTo>
                <a:cubicBezTo>
                  <a:pt x="3686" y="311"/>
                  <a:pt x="3693" y="311"/>
                  <a:pt x="3700" y="311"/>
                </a:cubicBezTo>
                <a:close/>
                <a:moveTo>
                  <a:pt x="3700" y="453"/>
                </a:moveTo>
                <a:lnTo>
                  <a:pt x="3700" y="453"/>
                </a:lnTo>
                <a:cubicBezTo>
                  <a:pt x="3700" y="527"/>
                  <a:pt x="3700" y="527"/>
                  <a:pt x="3700" y="527"/>
                </a:cubicBezTo>
                <a:cubicBezTo>
                  <a:pt x="3693" y="527"/>
                  <a:pt x="3693" y="527"/>
                  <a:pt x="3693" y="527"/>
                </a:cubicBezTo>
                <a:cubicBezTo>
                  <a:pt x="3686" y="527"/>
                  <a:pt x="3686" y="520"/>
                  <a:pt x="3686" y="513"/>
                </a:cubicBezTo>
                <a:cubicBezTo>
                  <a:pt x="3686" y="513"/>
                  <a:pt x="3686" y="513"/>
                  <a:pt x="3693" y="507"/>
                </a:cubicBezTo>
                <a:lnTo>
                  <a:pt x="3700" y="507"/>
                </a:lnTo>
                <a:cubicBezTo>
                  <a:pt x="3700" y="493"/>
                  <a:pt x="3693" y="486"/>
                  <a:pt x="3686" y="493"/>
                </a:cubicBezTo>
                <a:lnTo>
                  <a:pt x="3679" y="493"/>
                </a:lnTo>
                <a:cubicBezTo>
                  <a:pt x="3679" y="439"/>
                  <a:pt x="3679" y="439"/>
                  <a:pt x="3679" y="439"/>
                </a:cubicBezTo>
                <a:cubicBezTo>
                  <a:pt x="3686" y="439"/>
                  <a:pt x="3686" y="439"/>
                  <a:pt x="3693" y="446"/>
                </a:cubicBezTo>
                <a:cubicBezTo>
                  <a:pt x="3693" y="453"/>
                  <a:pt x="3693" y="453"/>
                  <a:pt x="3693" y="459"/>
                </a:cubicBezTo>
                <a:cubicBezTo>
                  <a:pt x="3700" y="453"/>
                  <a:pt x="3700" y="453"/>
                  <a:pt x="3700" y="453"/>
                </a:cubicBezTo>
                <a:close/>
                <a:moveTo>
                  <a:pt x="3700" y="540"/>
                </a:moveTo>
                <a:lnTo>
                  <a:pt x="3700" y="540"/>
                </a:lnTo>
                <a:cubicBezTo>
                  <a:pt x="3700" y="561"/>
                  <a:pt x="3700" y="561"/>
                  <a:pt x="3700" y="561"/>
                </a:cubicBezTo>
                <a:cubicBezTo>
                  <a:pt x="3693" y="561"/>
                  <a:pt x="3693" y="561"/>
                  <a:pt x="3693" y="561"/>
                </a:cubicBezTo>
                <a:lnTo>
                  <a:pt x="3700" y="561"/>
                </a:lnTo>
                <a:cubicBezTo>
                  <a:pt x="3700" y="682"/>
                  <a:pt x="3700" y="682"/>
                  <a:pt x="3700" y="682"/>
                </a:cubicBezTo>
                <a:cubicBezTo>
                  <a:pt x="3679" y="682"/>
                  <a:pt x="3679" y="682"/>
                  <a:pt x="3679" y="682"/>
                </a:cubicBezTo>
                <a:cubicBezTo>
                  <a:pt x="3679" y="669"/>
                  <a:pt x="3679" y="669"/>
                  <a:pt x="3679" y="669"/>
                </a:cubicBezTo>
                <a:cubicBezTo>
                  <a:pt x="3686" y="669"/>
                  <a:pt x="3686" y="669"/>
                  <a:pt x="3686" y="669"/>
                </a:cubicBezTo>
                <a:cubicBezTo>
                  <a:pt x="3693" y="662"/>
                  <a:pt x="3700" y="655"/>
                  <a:pt x="3693" y="649"/>
                </a:cubicBezTo>
                <a:cubicBezTo>
                  <a:pt x="3693" y="649"/>
                  <a:pt x="3686" y="649"/>
                  <a:pt x="3679" y="649"/>
                </a:cubicBezTo>
                <a:cubicBezTo>
                  <a:pt x="3679" y="554"/>
                  <a:pt x="3679" y="554"/>
                  <a:pt x="3679" y="554"/>
                </a:cubicBezTo>
                <a:cubicBezTo>
                  <a:pt x="3686" y="547"/>
                  <a:pt x="3693" y="540"/>
                  <a:pt x="3700" y="540"/>
                </a:cubicBezTo>
                <a:close/>
                <a:moveTo>
                  <a:pt x="3700" y="703"/>
                </a:moveTo>
                <a:lnTo>
                  <a:pt x="3700" y="703"/>
                </a:lnTo>
                <a:cubicBezTo>
                  <a:pt x="3700" y="736"/>
                  <a:pt x="3700" y="736"/>
                  <a:pt x="3700" y="736"/>
                </a:cubicBezTo>
                <a:cubicBezTo>
                  <a:pt x="3693" y="736"/>
                  <a:pt x="3686" y="736"/>
                  <a:pt x="3686" y="743"/>
                </a:cubicBezTo>
                <a:cubicBezTo>
                  <a:pt x="3686" y="743"/>
                  <a:pt x="3686" y="750"/>
                  <a:pt x="3686" y="757"/>
                </a:cubicBezTo>
                <a:cubicBezTo>
                  <a:pt x="3686" y="763"/>
                  <a:pt x="3686" y="763"/>
                  <a:pt x="3686" y="770"/>
                </a:cubicBezTo>
                <a:cubicBezTo>
                  <a:pt x="3686" y="763"/>
                  <a:pt x="3686" y="757"/>
                  <a:pt x="3686" y="743"/>
                </a:cubicBezTo>
                <a:cubicBezTo>
                  <a:pt x="3693" y="743"/>
                  <a:pt x="3693" y="743"/>
                  <a:pt x="3700" y="736"/>
                </a:cubicBezTo>
                <a:cubicBezTo>
                  <a:pt x="3700" y="878"/>
                  <a:pt x="3700" y="878"/>
                  <a:pt x="3700" y="878"/>
                </a:cubicBezTo>
                <a:lnTo>
                  <a:pt x="3693" y="878"/>
                </a:lnTo>
                <a:cubicBezTo>
                  <a:pt x="3686" y="885"/>
                  <a:pt x="3686" y="885"/>
                  <a:pt x="3679" y="892"/>
                </a:cubicBezTo>
                <a:cubicBezTo>
                  <a:pt x="3679" y="730"/>
                  <a:pt x="3679" y="730"/>
                  <a:pt x="3679" y="730"/>
                </a:cubicBezTo>
                <a:lnTo>
                  <a:pt x="3679" y="723"/>
                </a:lnTo>
                <a:cubicBezTo>
                  <a:pt x="3679" y="696"/>
                  <a:pt x="3679" y="696"/>
                  <a:pt x="3679" y="696"/>
                </a:cubicBezTo>
                <a:cubicBezTo>
                  <a:pt x="3686" y="703"/>
                  <a:pt x="3693" y="703"/>
                  <a:pt x="3700" y="703"/>
                </a:cubicBezTo>
                <a:close/>
                <a:moveTo>
                  <a:pt x="3679" y="540"/>
                </a:moveTo>
                <a:lnTo>
                  <a:pt x="3679" y="540"/>
                </a:lnTo>
                <a:cubicBezTo>
                  <a:pt x="3686" y="534"/>
                  <a:pt x="3686" y="520"/>
                  <a:pt x="3679" y="513"/>
                </a:cubicBezTo>
                <a:cubicBezTo>
                  <a:pt x="3679" y="540"/>
                  <a:pt x="3679" y="540"/>
                  <a:pt x="3679" y="540"/>
                </a:cubicBezTo>
                <a:close/>
                <a:moveTo>
                  <a:pt x="3679" y="439"/>
                </a:moveTo>
                <a:lnTo>
                  <a:pt x="3679" y="439"/>
                </a:lnTo>
                <a:cubicBezTo>
                  <a:pt x="3679" y="432"/>
                  <a:pt x="3679" y="432"/>
                  <a:pt x="3686" y="426"/>
                </a:cubicBezTo>
                <a:cubicBezTo>
                  <a:pt x="3693" y="426"/>
                  <a:pt x="3693" y="419"/>
                  <a:pt x="3693" y="419"/>
                </a:cubicBezTo>
                <a:cubicBezTo>
                  <a:pt x="3693" y="412"/>
                  <a:pt x="3693" y="412"/>
                  <a:pt x="3693" y="412"/>
                </a:cubicBezTo>
                <a:cubicBezTo>
                  <a:pt x="3686" y="405"/>
                  <a:pt x="3686" y="405"/>
                  <a:pt x="3686" y="405"/>
                </a:cubicBezTo>
                <a:cubicBezTo>
                  <a:pt x="3679" y="405"/>
                  <a:pt x="3679" y="405"/>
                  <a:pt x="3679" y="405"/>
                </a:cubicBezTo>
                <a:cubicBezTo>
                  <a:pt x="3679" y="439"/>
                  <a:pt x="3679" y="439"/>
                  <a:pt x="3679" y="439"/>
                </a:cubicBezTo>
                <a:close/>
                <a:moveTo>
                  <a:pt x="3679" y="176"/>
                </a:moveTo>
                <a:lnTo>
                  <a:pt x="3679" y="176"/>
                </a:lnTo>
                <a:cubicBezTo>
                  <a:pt x="3686" y="183"/>
                  <a:pt x="3686" y="183"/>
                  <a:pt x="3693" y="183"/>
                </a:cubicBezTo>
                <a:cubicBezTo>
                  <a:pt x="3693" y="176"/>
                  <a:pt x="3693" y="176"/>
                  <a:pt x="3693" y="176"/>
                </a:cubicBezTo>
                <a:cubicBezTo>
                  <a:pt x="3686" y="169"/>
                  <a:pt x="3679" y="169"/>
                  <a:pt x="3679" y="169"/>
                </a:cubicBezTo>
                <a:cubicBezTo>
                  <a:pt x="3679" y="176"/>
                  <a:pt x="3679" y="176"/>
                  <a:pt x="3679" y="176"/>
                </a:cubicBezTo>
                <a:close/>
                <a:moveTo>
                  <a:pt x="3679" y="162"/>
                </a:moveTo>
                <a:lnTo>
                  <a:pt x="3679" y="162"/>
                </a:lnTo>
                <a:cubicBezTo>
                  <a:pt x="3679" y="149"/>
                  <a:pt x="3679" y="149"/>
                  <a:pt x="3679" y="149"/>
                </a:cubicBezTo>
                <a:cubicBezTo>
                  <a:pt x="3679" y="156"/>
                  <a:pt x="3686" y="156"/>
                  <a:pt x="3693" y="162"/>
                </a:cubicBezTo>
                <a:cubicBezTo>
                  <a:pt x="3693" y="169"/>
                  <a:pt x="3693" y="169"/>
                  <a:pt x="3693" y="169"/>
                </a:cubicBezTo>
                <a:cubicBezTo>
                  <a:pt x="3686" y="169"/>
                  <a:pt x="3679" y="162"/>
                  <a:pt x="3679" y="162"/>
                </a:cubicBezTo>
                <a:close/>
                <a:moveTo>
                  <a:pt x="3679" y="142"/>
                </a:moveTo>
                <a:lnTo>
                  <a:pt x="3679" y="142"/>
                </a:lnTo>
                <a:cubicBezTo>
                  <a:pt x="3679" y="115"/>
                  <a:pt x="3679" y="115"/>
                  <a:pt x="3679" y="115"/>
                </a:cubicBezTo>
                <a:cubicBezTo>
                  <a:pt x="3679" y="115"/>
                  <a:pt x="3679" y="122"/>
                  <a:pt x="3686" y="122"/>
                </a:cubicBezTo>
                <a:cubicBezTo>
                  <a:pt x="3693" y="149"/>
                  <a:pt x="3693" y="149"/>
                  <a:pt x="3693" y="149"/>
                </a:cubicBezTo>
                <a:cubicBezTo>
                  <a:pt x="3686" y="149"/>
                  <a:pt x="3679" y="142"/>
                  <a:pt x="3679" y="142"/>
                </a:cubicBezTo>
                <a:close/>
                <a:moveTo>
                  <a:pt x="3679" y="115"/>
                </a:moveTo>
                <a:lnTo>
                  <a:pt x="3679" y="115"/>
                </a:lnTo>
                <a:cubicBezTo>
                  <a:pt x="3679" y="115"/>
                  <a:pt x="3686" y="115"/>
                  <a:pt x="3686" y="122"/>
                </a:cubicBezTo>
                <a:cubicBezTo>
                  <a:pt x="3679" y="75"/>
                  <a:pt x="3679" y="75"/>
                  <a:pt x="3679" y="75"/>
                </a:cubicBezTo>
                <a:cubicBezTo>
                  <a:pt x="3679" y="115"/>
                  <a:pt x="3679" y="115"/>
                  <a:pt x="3679" y="115"/>
                </a:cubicBezTo>
                <a:close/>
                <a:moveTo>
                  <a:pt x="3679" y="68"/>
                </a:moveTo>
                <a:lnTo>
                  <a:pt x="3679" y="68"/>
                </a:lnTo>
                <a:cubicBezTo>
                  <a:pt x="3679" y="61"/>
                  <a:pt x="3679" y="61"/>
                  <a:pt x="3679" y="61"/>
                </a:cubicBezTo>
                <a:cubicBezTo>
                  <a:pt x="3679" y="68"/>
                  <a:pt x="3679" y="68"/>
                  <a:pt x="3679" y="68"/>
                </a:cubicBezTo>
                <a:close/>
                <a:moveTo>
                  <a:pt x="3679" y="54"/>
                </a:moveTo>
                <a:lnTo>
                  <a:pt x="3679" y="54"/>
                </a:lnTo>
                <a:cubicBezTo>
                  <a:pt x="3679" y="48"/>
                  <a:pt x="3679" y="48"/>
                  <a:pt x="3679" y="48"/>
                </a:cubicBezTo>
                <a:cubicBezTo>
                  <a:pt x="3679" y="54"/>
                  <a:pt x="3679" y="54"/>
                  <a:pt x="3679" y="54"/>
                </a:cubicBezTo>
                <a:close/>
                <a:moveTo>
                  <a:pt x="3679" y="48"/>
                </a:moveTo>
                <a:lnTo>
                  <a:pt x="3679" y="48"/>
                </a:lnTo>
                <a:cubicBezTo>
                  <a:pt x="3679" y="54"/>
                  <a:pt x="3679" y="54"/>
                  <a:pt x="3679" y="54"/>
                </a:cubicBezTo>
                <a:cubicBezTo>
                  <a:pt x="3673" y="54"/>
                  <a:pt x="3666" y="54"/>
                  <a:pt x="3666" y="48"/>
                </a:cubicBezTo>
                <a:cubicBezTo>
                  <a:pt x="3666" y="41"/>
                  <a:pt x="3659" y="34"/>
                  <a:pt x="3646" y="34"/>
                </a:cubicBezTo>
                <a:cubicBezTo>
                  <a:pt x="3646" y="0"/>
                  <a:pt x="3646" y="0"/>
                  <a:pt x="3646" y="0"/>
                </a:cubicBezTo>
                <a:cubicBezTo>
                  <a:pt x="3652" y="0"/>
                  <a:pt x="3652" y="0"/>
                  <a:pt x="3652" y="0"/>
                </a:cubicBezTo>
                <a:cubicBezTo>
                  <a:pt x="3659" y="0"/>
                  <a:pt x="3666" y="0"/>
                  <a:pt x="3673" y="0"/>
                </a:cubicBezTo>
                <a:cubicBezTo>
                  <a:pt x="3673" y="27"/>
                  <a:pt x="3673" y="27"/>
                  <a:pt x="3673" y="27"/>
                </a:cubicBezTo>
                <a:cubicBezTo>
                  <a:pt x="3679" y="48"/>
                  <a:pt x="3679" y="48"/>
                  <a:pt x="3679" y="48"/>
                </a:cubicBezTo>
                <a:close/>
                <a:moveTo>
                  <a:pt x="3679" y="61"/>
                </a:moveTo>
                <a:lnTo>
                  <a:pt x="3679" y="61"/>
                </a:lnTo>
                <a:cubicBezTo>
                  <a:pt x="3673" y="61"/>
                  <a:pt x="3673" y="61"/>
                  <a:pt x="3666" y="61"/>
                </a:cubicBezTo>
                <a:cubicBezTo>
                  <a:pt x="3666" y="48"/>
                  <a:pt x="3666" y="41"/>
                  <a:pt x="3646" y="34"/>
                </a:cubicBezTo>
                <a:cubicBezTo>
                  <a:pt x="3646" y="115"/>
                  <a:pt x="3646" y="115"/>
                  <a:pt x="3646" y="115"/>
                </a:cubicBezTo>
                <a:cubicBezTo>
                  <a:pt x="3659" y="129"/>
                  <a:pt x="3666" y="135"/>
                  <a:pt x="3679" y="142"/>
                </a:cubicBezTo>
                <a:cubicBezTo>
                  <a:pt x="3679" y="115"/>
                  <a:pt x="3679" y="115"/>
                  <a:pt x="3679" y="115"/>
                </a:cubicBezTo>
                <a:cubicBezTo>
                  <a:pt x="3673" y="115"/>
                  <a:pt x="3673" y="108"/>
                  <a:pt x="3673" y="108"/>
                </a:cubicBezTo>
                <a:cubicBezTo>
                  <a:pt x="3666" y="88"/>
                  <a:pt x="3673" y="75"/>
                  <a:pt x="3679" y="68"/>
                </a:cubicBezTo>
                <a:cubicBezTo>
                  <a:pt x="3679" y="61"/>
                  <a:pt x="3679" y="61"/>
                  <a:pt x="3679" y="61"/>
                </a:cubicBezTo>
                <a:close/>
                <a:moveTo>
                  <a:pt x="3679" y="75"/>
                </a:moveTo>
                <a:lnTo>
                  <a:pt x="3679" y="75"/>
                </a:lnTo>
                <a:cubicBezTo>
                  <a:pt x="3679" y="115"/>
                  <a:pt x="3679" y="115"/>
                  <a:pt x="3679" y="115"/>
                </a:cubicBezTo>
                <a:cubicBezTo>
                  <a:pt x="3673" y="108"/>
                  <a:pt x="3673" y="102"/>
                  <a:pt x="3673" y="88"/>
                </a:cubicBezTo>
                <a:cubicBezTo>
                  <a:pt x="3673" y="88"/>
                  <a:pt x="3673" y="81"/>
                  <a:pt x="3679" y="75"/>
                </a:cubicBezTo>
                <a:close/>
                <a:moveTo>
                  <a:pt x="3679" y="149"/>
                </a:moveTo>
                <a:lnTo>
                  <a:pt x="3679" y="149"/>
                </a:lnTo>
                <a:cubicBezTo>
                  <a:pt x="3679" y="162"/>
                  <a:pt x="3679" y="162"/>
                  <a:pt x="3679" y="162"/>
                </a:cubicBezTo>
                <a:cubicBezTo>
                  <a:pt x="3666" y="156"/>
                  <a:pt x="3659" y="149"/>
                  <a:pt x="3646" y="142"/>
                </a:cubicBezTo>
                <a:cubicBezTo>
                  <a:pt x="3646" y="122"/>
                  <a:pt x="3646" y="122"/>
                  <a:pt x="3646" y="122"/>
                </a:cubicBezTo>
                <a:cubicBezTo>
                  <a:pt x="3659" y="135"/>
                  <a:pt x="3666" y="142"/>
                  <a:pt x="3679" y="149"/>
                </a:cubicBezTo>
                <a:close/>
                <a:moveTo>
                  <a:pt x="3679" y="169"/>
                </a:moveTo>
                <a:lnTo>
                  <a:pt x="3679" y="169"/>
                </a:lnTo>
                <a:cubicBezTo>
                  <a:pt x="3666" y="162"/>
                  <a:pt x="3659" y="156"/>
                  <a:pt x="3646" y="149"/>
                </a:cubicBezTo>
                <a:cubicBezTo>
                  <a:pt x="3646" y="162"/>
                  <a:pt x="3646" y="162"/>
                  <a:pt x="3646" y="162"/>
                </a:cubicBezTo>
                <a:cubicBezTo>
                  <a:pt x="3659" y="169"/>
                  <a:pt x="3666" y="176"/>
                  <a:pt x="3679" y="176"/>
                </a:cubicBezTo>
                <a:cubicBezTo>
                  <a:pt x="3679" y="169"/>
                  <a:pt x="3679" y="169"/>
                  <a:pt x="3679" y="169"/>
                </a:cubicBezTo>
                <a:close/>
                <a:moveTo>
                  <a:pt x="3679" y="183"/>
                </a:moveTo>
                <a:lnTo>
                  <a:pt x="3679" y="183"/>
                </a:lnTo>
                <a:cubicBezTo>
                  <a:pt x="3679" y="196"/>
                  <a:pt x="3679" y="196"/>
                  <a:pt x="3679" y="196"/>
                </a:cubicBezTo>
                <a:cubicBezTo>
                  <a:pt x="3673" y="196"/>
                  <a:pt x="3673" y="196"/>
                  <a:pt x="3673" y="196"/>
                </a:cubicBezTo>
                <a:cubicBezTo>
                  <a:pt x="3666" y="203"/>
                  <a:pt x="3659" y="196"/>
                  <a:pt x="3659" y="183"/>
                </a:cubicBezTo>
                <a:cubicBezTo>
                  <a:pt x="3652" y="189"/>
                  <a:pt x="3652" y="189"/>
                  <a:pt x="3646" y="189"/>
                </a:cubicBezTo>
                <a:cubicBezTo>
                  <a:pt x="3646" y="169"/>
                  <a:pt x="3646" y="169"/>
                  <a:pt x="3646" y="169"/>
                </a:cubicBezTo>
                <a:cubicBezTo>
                  <a:pt x="3659" y="176"/>
                  <a:pt x="3666" y="183"/>
                  <a:pt x="3679" y="183"/>
                </a:cubicBezTo>
                <a:close/>
                <a:moveTo>
                  <a:pt x="3679" y="203"/>
                </a:moveTo>
                <a:lnTo>
                  <a:pt x="3679" y="203"/>
                </a:lnTo>
                <a:cubicBezTo>
                  <a:pt x="3679" y="243"/>
                  <a:pt x="3679" y="243"/>
                  <a:pt x="3679" y="243"/>
                </a:cubicBezTo>
                <a:cubicBezTo>
                  <a:pt x="3673" y="237"/>
                  <a:pt x="3673" y="237"/>
                  <a:pt x="3673" y="237"/>
                </a:cubicBezTo>
                <a:cubicBezTo>
                  <a:pt x="3666" y="230"/>
                  <a:pt x="3666" y="223"/>
                  <a:pt x="3666" y="223"/>
                </a:cubicBezTo>
                <a:cubicBezTo>
                  <a:pt x="3666" y="216"/>
                  <a:pt x="3666" y="216"/>
                  <a:pt x="3673" y="210"/>
                </a:cubicBezTo>
                <a:cubicBezTo>
                  <a:pt x="3673" y="210"/>
                  <a:pt x="3679" y="210"/>
                  <a:pt x="3679" y="203"/>
                </a:cubicBezTo>
                <a:close/>
                <a:moveTo>
                  <a:pt x="3679" y="250"/>
                </a:moveTo>
                <a:lnTo>
                  <a:pt x="3679" y="250"/>
                </a:lnTo>
                <a:cubicBezTo>
                  <a:pt x="3666" y="243"/>
                  <a:pt x="3659" y="230"/>
                  <a:pt x="3646" y="223"/>
                </a:cubicBezTo>
                <a:cubicBezTo>
                  <a:pt x="3646" y="237"/>
                  <a:pt x="3646" y="237"/>
                  <a:pt x="3646" y="237"/>
                </a:cubicBezTo>
                <a:cubicBezTo>
                  <a:pt x="3652" y="237"/>
                  <a:pt x="3652" y="237"/>
                  <a:pt x="3652" y="237"/>
                </a:cubicBezTo>
                <a:cubicBezTo>
                  <a:pt x="3652" y="243"/>
                  <a:pt x="3652" y="243"/>
                  <a:pt x="3652" y="243"/>
                </a:cubicBezTo>
                <a:cubicBezTo>
                  <a:pt x="3646" y="243"/>
                  <a:pt x="3646" y="243"/>
                  <a:pt x="3646" y="243"/>
                </a:cubicBezTo>
                <a:cubicBezTo>
                  <a:pt x="3646" y="257"/>
                  <a:pt x="3646" y="257"/>
                  <a:pt x="3646" y="257"/>
                </a:cubicBezTo>
                <a:cubicBezTo>
                  <a:pt x="3652" y="257"/>
                  <a:pt x="3652" y="257"/>
                  <a:pt x="3652" y="257"/>
                </a:cubicBezTo>
                <a:cubicBezTo>
                  <a:pt x="3659" y="264"/>
                  <a:pt x="3666" y="270"/>
                  <a:pt x="3666" y="270"/>
                </a:cubicBezTo>
                <a:cubicBezTo>
                  <a:pt x="3673" y="277"/>
                  <a:pt x="3673" y="277"/>
                  <a:pt x="3673" y="284"/>
                </a:cubicBezTo>
                <a:cubicBezTo>
                  <a:pt x="3673" y="291"/>
                  <a:pt x="3673" y="291"/>
                  <a:pt x="3673" y="297"/>
                </a:cubicBezTo>
                <a:cubicBezTo>
                  <a:pt x="3679" y="304"/>
                  <a:pt x="3679" y="304"/>
                  <a:pt x="3679" y="304"/>
                </a:cubicBezTo>
                <a:cubicBezTo>
                  <a:pt x="3679" y="250"/>
                  <a:pt x="3679" y="250"/>
                  <a:pt x="3679" y="250"/>
                </a:cubicBezTo>
                <a:close/>
                <a:moveTo>
                  <a:pt x="3679" y="311"/>
                </a:moveTo>
                <a:lnTo>
                  <a:pt x="3679" y="311"/>
                </a:lnTo>
                <a:cubicBezTo>
                  <a:pt x="3679" y="399"/>
                  <a:pt x="3679" y="399"/>
                  <a:pt x="3679" y="399"/>
                </a:cubicBezTo>
                <a:cubicBezTo>
                  <a:pt x="3673" y="399"/>
                  <a:pt x="3666" y="399"/>
                  <a:pt x="3666" y="399"/>
                </a:cubicBezTo>
                <a:cubicBezTo>
                  <a:pt x="3659" y="399"/>
                  <a:pt x="3659" y="405"/>
                  <a:pt x="3659" y="412"/>
                </a:cubicBezTo>
                <a:cubicBezTo>
                  <a:pt x="3659" y="419"/>
                  <a:pt x="3659" y="419"/>
                  <a:pt x="3666" y="419"/>
                </a:cubicBezTo>
                <a:cubicBezTo>
                  <a:pt x="3673" y="405"/>
                  <a:pt x="3673" y="405"/>
                  <a:pt x="3673" y="405"/>
                </a:cubicBezTo>
                <a:cubicBezTo>
                  <a:pt x="3679" y="405"/>
                  <a:pt x="3679" y="405"/>
                  <a:pt x="3679" y="405"/>
                </a:cubicBezTo>
                <a:cubicBezTo>
                  <a:pt x="3679" y="439"/>
                  <a:pt x="3679" y="439"/>
                  <a:pt x="3679" y="439"/>
                </a:cubicBezTo>
                <a:cubicBezTo>
                  <a:pt x="3679" y="493"/>
                  <a:pt x="3679" y="493"/>
                  <a:pt x="3679" y="493"/>
                </a:cubicBezTo>
                <a:cubicBezTo>
                  <a:pt x="3673" y="493"/>
                  <a:pt x="3666" y="493"/>
                  <a:pt x="3666" y="493"/>
                </a:cubicBezTo>
                <a:cubicBezTo>
                  <a:pt x="3659" y="500"/>
                  <a:pt x="3652" y="493"/>
                  <a:pt x="3646" y="486"/>
                </a:cubicBezTo>
                <a:cubicBezTo>
                  <a:pt x="3652" y="480"/>
                  <a:pt x="3659" y="473"/>
                  <a:pt x="3652" y="466"/>
                </a:cubicBezTo>
                <a:cubicBezTo>
                  <a:pt x="3652" y="466"/>
                  <a:pt x="3652" y="466"/>
                  <a:pt x="3646" y="466"/>
                </a:cubicBezTo>
                <a:cubicBezTo>
                  <a:pt x="3646" y="311"/>
                  <a:pt x="3646" y="311"/>
                  <a:pt x="3646" y="311"/>
                </a:cubicBezTo>
                <a:cubicBezTo>
                  <a:pt x="3659" y="318"/>
                  <a:pt x="3659" y="318"/>
                  <a:pt x="3666" y="318"/>
                </a:cubicBezTo>
                <a:cubicBezTo>
                  <a:pt x="3659" y="311"/>
                  <a:pt x="3659" y="311"/>
                  <a:pt x="3652" y="304"/>
                </a:cubicBezTo>
                <a:cubicBezTo>
                  <a:pt x="3646" y="297"/>
                  <a:pt x="3646" y="297"/>
                  <a:pt x="3646" y="297"/>
                </a:cubicBezTo>
                <a:cubicBezTo>
                  <a:pt x="3646" y="284"/>
                  <a:pt x="3646" y="284"/>
                  <a:pt x="3646" y="284"/>
                </a:cubicBezTo>
                <a:cubicBezTo>
                  <a:pt x="3652" y="284"/>
                  <a:pt x="3652" y="284"/>
                  <a:pt x="3652" y="284"/>
                </a:cubicBezTo>
                <a:cubicBezTo>
                  <a:pt x="3652" y="284"/>
                  <a:pt x="3652" y="277"/>
                  <a:pt x="3646" y="277"/>
                </a:cubicBezTo>
                <a:cubicBezTo>
                  <a:pt x="3646" y="264"/>
                  <a:pt x="3646" y="264"/>
                  <a:pt x="3646" y="264"/>
                </a:cubicBezTo>
                <a:cubicBezTo>
                  <a:pt x="3659" y="270"/>
                  <a:pt x="3659" y="277"/>
                  <a:pt x="3666" y="284"/>
                </a:cubicBezTo>
                <a:cubicBezTo>
                  <a:pt x="3673" y="291"/>
                  <a:pt x="3673" y="297"/>
                  <a:pt x="3666" y="304"/>
                </a:cubicBezTo>
                <a:cubicBezTo>
                  <a:pt x="3673" y="311"/>
                  <a:pt x="3673" y="311"/>
                  <a:pt x="3679" y="311"/>
                </a:cubicBezTo>
                <a:close/>
                <a:moveTo>
                  <a:pt x="3679" y="513"/>
                </a:moveTo>
                <a:lnTo>
                  <a:pt x="3679" y="513"/>
                </a:lnTo>
                <a:cubicBezTo>
                  <a:pt x="3666" y="507"/>
                  <a:pt x="3659" y="500"/>
                  <a:pt x="3646" y="493"/>
                </a:cubicBezTo>
                <a:cubicBezTo>
                  <a:pt x="3646" y="507"/>
                  <a:pt x="3646" y="507"/>
                  <a:pt x="3646" y="507"/>
                </a:cubicBezTo>
                <a:cubicBezTo>
                  <a:pt x="3659" y="513"/>
                  <a:pt x="3666" y="520"/>
                  <a:pt x="3673" y="527"/>
                </a:cubicBezTo>
                <a:lnTo>
                  <a:pt x="3673" y="534"/>
                </a:lnTo>
                <a:cubicBezTo>
                  <a:pt x="3666" y="540"/>
                  <a:pt x="3666" y="540"/>
                  <a:pt x="3659" y="547"/>
                </a:cubicBezTo>
                <a:cubicBezTo>
                  <a:pt x="3659" y="540"/>
                  <a:pt x="3652" y="540"/>
                  <a:pt x="3646" y="540"/>
                </a:cubicBezTo>
                <a:cubicBezTo>
                  <a:pt x="3646" y="554"/>
                  <a:pt x="3646" y="554"/>
                  <a:pt x="3646" y="554"/>
                </a:cubicBezTo>
                <a:cubicBezTo>
                  <a:pt x="3652" y="554"/>
                  <a:pt x="3652" y="554"/>
                  <a:pt x="3652" y="554"/>
                </a:cubicBezTo>
                <a:cubicBezTo>
                  <a:pt x="3659" y="554"/>
                  <a:pt x="3666" y="554"/>
                  <a:pt x="3679" y="540"/>
                </a:cubicBezTo>
                <a:cubicBezTo>
                  <a:pt x="3679" y="513"/>
                  <a:pt x="3679" y="513"/>
                  <a:pt x="3679" y="513"/>
                </a:cubicBezTo>
                <a:close/>
                <a:moveTo>
                  <a:pt x="3679" y="554"/>
                </a:moveTo>
                <a:lnTo>
                  <a:pt x="3679" y="554"/>
                </a:lnTo>
                <a:cubicBezTo>
                  <a:pt x="3679" y="649"/>
                  <a:pt x="3679" y="649"/>
                  <a:pt x="3679" y="649"/>
                </a:cubicBezTo>
                <a:cubicBezTo>
                  <a:pt x="3673" y="655"/>
                  <a:pt x="3673" y="655"/>
                  <a:pt x="3666" y="655"/>
                </a:cubicBezTo>
                <a:cubicBezTo>
                  <a:pt x="3659" y="662"/>
                  <a:pt x="3652" y="662"/>
                  <a:pt x="3646" y="662"/>
                </a:cubicBezTo>
                <a:cubicBezTo>
                  <a:pt x="3646" y="568"/>
                  <a:pt x="3646" y="568"/>
                  <a:pt x="3646" y="568"/>
                </a:cubicBezTo>
                <a:cubicBezTo>
                  <a:pt x="3652" y="568"/>
                  <a:pt x="3652" y="568"/>
                  <a:pt x="3652" y="574"/>
                </a:cubicBezTo>
                <a:cubicBezTo>
                  <a:pt x="3652" y="574"/>
                  <a:pt x="3652" y="581"/>
                  <a:pt x="3659" y="588"/>
                </a:cubicBezTo>
                <a:cubicBezTo>
                  <a:pt x="3679" y="581"/>
                  <a:pt x="3679" y="581"/>
                  <a:pt x="3679" y="581"/>
                </a:cubicBezTo>
                <a:cubicBezTo>
                  <a:pt x="3679" y="581"/>
                  <a:pt x="3673" y="574"/>
                  <a:pt x="3673" y="561"/>
                </a:cubicBezTo>
                <a:cubicBezTo>
                  <a:pt x="3673" y="561"/>
                  <a:pt x="3673" y="561"/>
                  <a:pt x="3679" y="554"/>
                </a:cubicBezTo>
                <a:close/>
                <a:moveTo>
                  <a:pt x="3679" y="669"/>
                </a:moveTo>
                <a:lnTo>
                  <a:pt x="3679" y="669"/>
                </a:lnTo>
                <a:cubicBezTo>
                  <a:pt x="3679" y="682"/>
                  <a:pt x="3679" y="682"/>
                  <a:pt x="3679" y="682"/>
                </a:cubicBezTo>
                <a:cubicBezTo>
                  <a:pt x="3652" y="689"/>
                  <a:pt x="3652" y="689"/>
                  <a:pt x="3652" y="689"/>
                </a:cubicBezTo>
                <a:cubicBezTo>
                  <a:pt x="3659" y="689"/>
                  <a:pt x="3673" y="696"/>
                  <a:pt x="3679" y="696"/>
                </a:cubicBezTo>
                <a:cubicBezTo>
                  <a:pt x="3679" y="723"/>
                  <a:pt x="3679" y="723"/>
                  <a:pt x="3679" y="723"/>
                </a:cubicBezTo>
                <a:cubicBezTo>
                  <a:pt x="3673" y="716"/>
                  <a:pt x="3666" y="709"/>
                  <a:pt x="3652" y="703"/>
                </a:cubicBezTo>
                <a:cubicBezTo>
                  <a:pt x="3646" y="703"/>
                  <a:pt x="3646" y="703"/>
                  <a:pt x="3646" y="703"/>
                </a:cubicBezTo>
                <a:cubicBezTo>
                  <a:pt x="3646" y="669"/>
                  <a:pt x="3646" y="669"/>
                  <a:pt x="3646" y="669"/>
                </a:cubicBezTo>
                <a:cubicBezTo>
                  <a:pt x="3652" y="669"/>
                  <a:pt x="3652" y="669"/>
                  <a:pt x="3652" y="669"/>
                </a:cubicBezTo>
                <a:cubicBezTo>
                  <a:pt x="3679" y="669"/>
                  <a:pt x="3679" y="669"/>
                  <a:pt x="3679" y="669"/>
                </a:cubicBezTo>
                <a:close/>
                <a:moveTo>
                  <a:pt x="3679" y="730"/>
                </a:moveTo>
                <a:lnTo>
                  <a:pt x="3679" y="730"/>
                </a:lnTo>
                <a:cubicBezTo>
                  <a:pt x="3679" y="892"/>
                  <a:pt x="3679" y="892"/>
                  <a:pt x="3679" y="892"/>
                </a:cubicBezTo>
                <a:cubicBezTo>
                  <a:pt x="3666" y="892"/>
                  <a:pt x="3659" y="898"/>
                  <a:pt x="3646" y="905"/>
                </a:cubicBezTo>
                <a:cubicBezTo>
                  <a:pt x="3646" y="797"/>
                  <a:pt x="3646" y="797"/>
                  <a:pt x="3646" y="797"/>
                </a:cubicBezTo>
                <a:cubicBezTo>
                  <a:pt x="3652" y="797"/>
                  <a:pt x="3652" y="797"/>
                  <a:pt x="3652" y="797"/>
                </a:cubicBezTo>
                <a:cubicBezTo>
                  <a:pt x="3652" y="790"/>
                  <a:pt x="3652" y="790"/>
                  <a:pt x="3646" y="784"/>
                </a:cubicBezTo>
                <a:cubicBezTo>
                  <a:pt x="3646" y="723"/>
                  <a:pt x="3646" y="723"/>
                  <a:pt x="3646" y="723"/>
                </a:cubicBezTo>
                <a:cubicBezTo>
                  <a:pt x="3659" y="730"/>
                  <a:pt x="3666" y="736"/>
                  <a:pt x="3673" y="736"/>
                </a:cubicBezTo>
                <a:cubicBezTo>
                  <a:pt x="3673" y="736"/>
                  <a:pt x="3673" y="730"/>
                  <a:pt x="3679" y="730"/>
                </a:cubicBezTo>
                <a:close/>
                <a:moveTo>
                  <a:pt x="3646" y="540"/>
                </a:moveTo>
                <a:lnTo>
                  <a:pt x="3646" y="540"/>
                </a:lnTo>
                <a:cubicBezTo>
                  <a:pt x="3646" y="513"/>
                  <a:pt x="3646" y="513"/>
                  <a:pt x="3646" y="513"/>
                </a:cubicBezTo>
                <a:cubicBezTo>
                  <a:pt x="3652" y="520"/>
                  <a:pt x="3659" y="527"/>
                  <a:pt x="3659" y="534"/>
                </a:cubicBezTo>
                <a:cubicBezTo>
                  <a:pt x="3659" y="534"/>
                  <a:pt x="3652" y="534"/>
                  <a:pt x="3652" y="540"/>
                </a:cubicBezTo>
                <a:lnTo>
                  <a:pt x="3646" y="540"/>
                </a:lnTo>
                <a:close/>
                <a:moveTo>
                  <a:pt x="3646" y="0"/>
                </a:moveTo>
                <a:lnTo>
                  <a:pt x="3646" y="0"/>
                </a:lnTo>
                <a:cubicBezTo>
                  <a:pt x="3646" y="34"/>
                  <a:pt x="3646" y="34"/>
                  <a:pt x="3646" y="34"/>
                </a:cubicBezTo>
                <a:lnTo>
                  <a:pt x="3639" y="34"/>
                </a:lnTo>
                <a:cubicBezTo>
                  <a:pt x="3639" y="7"/>
                  <a:pt x="3639" y="7"/>
                  <a:pt x="3639" y="7"/>
                </a:cubicBezTo>
                <a:lnTo>
                  <a:pt x="3646" y="0"/>
                </a:lnTo>
                <a:close/>
                <a:moveTo>
                  <a:pt x="3646" y="34"/>
                </a:moveTo>
                <a:lnTo>
                  <a:pt x="3646" y="34"/>
                </a:lnTo>
                <a:cubicBezTo>
                  <a:pt x="3646" y="115"/>
                  <a:pt x="3646" y="115"/>
                  <a:pt x="3646" y="115"/>
                </a:cubicBezTo>
                <a:cubicBezTo>
                  <a:pt x="3639" y="95"/>
                  <a:pt x="3639" y="81"/>
                  <a:pt x="3646" y="75"/>
                </a:cubicBezTo>
                <a:cubicBezTo>
                  <a:pt x="3639" y="75"/>
                  <a:pt x="3639" y="68"/>
                  <a:pt x="3639" y="68"/>
                </a:cubicBezTo>
                <a:cubicBezTo>
                  <a:pt x="3639" y="34"/>
                  <a:pt x="3639" y="34"/>
                  <a:pt x="3639" y="34"/>
                </a:cubicBezTo>
                <a:cubicBezTo>
                  <a:pt x="3646" y="34"/>
                  <a:pt x="3646" y="34"/>
                  <a:pt x="3646" y="34"/>
                </a:cubicBezTo>
                <a:close/>
                <a:moveTo>
                  <a:pt x="3646" y="122"/>
                </a:moveTo>
                <a:lnTo>
                  <a:pt x="3646" y="122"/>
                </a:lnTo>
                <a:cubicBezTo>
                  <a:pt x="3646" y="122"/>
                  <a:pt x="3639" y="115"/>
                  <a:pt x="3639" y="108"/>
                </a:cubicBezTo>
                <a:cubicBezTo>
                  <a:pt x="3639" y="129"/>
                  <a:pt x="3639" y="129"/>
                  <a:pt x="3639" y="129"/>
                </a:cubicBezTo>
                <a:cubicBezTo>
                  <a:pt x="3639" y="135"/>
                  <a:pt x="3646" y="135"/>
                  <a:pt x="3646" y="142"/>
                </a:cubicBezTo>
                <a:cubicBezTo>
                  <a:pt x="3646" y="122"/>
                  <a:pt x="3646" y="122"/>
                  <a:pt x="3646" y="122"/>
                </a:cubicBezTo>
                <a:close/>
                <a:moveTo>
                  <a:pt x="3646" y="149"/>
                </a:moveTo>
                <a:lnTo>
                  <a:pt x="3646" y="149"/>
                </a:lnTo>
                <a:cubicBezTo>
                  <a:pt x="3646" y="162"/>
                  <a:pt x="3646" y="162"/>
                  <a:pt x="3646" y="162"/>
                </a:cubicBezTo>
                <a:cubicBezTo>
                  <a:pt x="3646" y="156"/>
                  <a:pt x="3639" y="156"/>
                  <a:pt x="3639" y="156"/>
                </a:cubicBezTo>
                <a:cubicBezTo>
                  <a:pt x="3639" y="135"/>
                  <a:pt x="3639" y="135"/>
                  <a:pt x="3639" y="135"/>
                </a:cubicBezTo>
                <a:cubicBezTo>
                  <a:pt x="3639" y="142"/>
                  <a:pt x="3646" y="142"/>
                  <a:pt x="3646" y="149"/>
                </a:cubicBezTo>
                <a:close/>
                <a:moveTo>
                  <a:pt x="3646" y="169"/>
                </a:moveTo>
                <a:lnTo>
                  <a:pt x="3646" y="169"/>
                </a:lnTo>
                <a:cubicBezTo>
                  <a:pt x="3646" y="162"/>
                  <a:pt x="3639" y="162"/>
                  <a:pt x="3639" y="156"/>
                </a:cubicBezTo>
                <a:cubicBezTo>
                  <a:pt x="3639" y="176"/>
                  <a:pt x="3639" y="176"/>
                  <a:pt x="3639" y="176"/>
                </a:cubicBezTo>
                <a:lnTo>
                  <a:pt x="3646" y="176"/>
                </a:lnTo>
                <a:cubicBezTo>
                  <a:pt x="3646" y="176"/>
                  <a:pt x="3646" y="183"/>
                  <a:pt x="3639" y="183"/>
                </a:cubicBezTo>
                <a:cubicBezTo>
                  <a:pt x="3639" y="189"/>
                  <a:pt x="3639" y="189"/>
                  <a:pt x="3639" y="189"/>
                </a:cubicBezTo>
                <a:cubicBezTo>
                  <a:pt x="3639" y="196"/>
                  <a:pt x="3639" y="196"/>
                  <a:pt x="3639" y="196"/>
                </a:cubicBezTo>
                <a:cubicBezTo>
                  <a:pt x="3646" y="196"/>
                  <a:pt x="3646" y="196"/>
                  <a:pt x="3646" y="189"/>
                </a:cubicBezTo>
                <a:cubicBezTo>
                  <a:pt x="3646" y="169"/>
                  <a:pt x="3646" y="169"/>
                  <a:pt x="3646" y="169"/>
                </a:cubicBezTo>
                <a:close/>
                <a:moveTo>
                  <a:pt x="3646" y="223"/>
                </a:moveTo>
                <a:lnTo>
                  <a:pt x="3646" y="223"/>
                </a:lnTo>
                <a:cubicBezTo>
                  <a:pt x="3646" y="237"/>
                  <a:pt x="3646" y="237"/>
                  <a:pt x="3646" y="237"/>
                </a:cubicBezTo>
                <a:cubicBezTo>
                  <a:pt x="3646" y="243"/>
                  <a:pt x="3646" y="243"/>
                  <a:pt x="3646" y="243"/>
                </a:cubicBezTo>
                <a:cubicBezTo>
                  <a:pt x="3646" y="257"/>
                  <a:pt x="3646" y="257"/>
                  <a:pt x="3646" y="257"/>
                </a:cubicBezTo>
                <a:cubicBezTo>
                  <a:pt x="3646" y="250"/>
                  <a:pt x="3639" y="250"/>
                  <a:pt x="3639" y="243"/>
                </a:cubicBezTo>
                <a:cubicBezTo>
                  <a:pt x="3639" y="210"/>
                  <a:pt x="3639" y="210"/>
                  <a:pt x="3639" y="210"/>
                </a:cubicBezTo>
                <a:cubicBezTo>
                  <a:pt x="3639" y="210"/>
                  <a:pt x="3646" y="216"/>
                  <a:pt x="3646" y="223"/>
                </a:cubicBezTo>
                <a:close/>
                <a:moveTo>
                  <a:pt x="3646" y="264"/>
                </a:moveTo>
                <a:lnTo>
                  <a:pt x="3646" y="264"/>
                </a:lnTo>
                <a:cubicBezTo>
                  <a:pt x="3646" y="277"/>
                  <a:pt x="3646" y="277"/>
                  <a:pt x="3646" y="277"/>
                </a:cubicBezTo>
                <a:cubicBezTo>
                  <a:pt x="3646" y="277"/>
                  <a:pt x="3646" y="277"/>
                  <a:pt x="3646" y="284"/>
                </a:cubicBezTo>
                <a:cubicBezTo>
                  <a:pt x="3639" y="284"/>
                  <a:pt x="3639" y="284"/>
                  <a:pt x="3639" y="284"/>
                </a:cubicBezTo>
                <a:cubicBezTo>
                  <a:pt x="3639" y="264"/>
                  <a:pt x="3639" y="264"/>
                  <a:pt x="3639" y="264"/>
                </a:cubicBezTo>
                <a:lnTo>
                  <a:pt x="3646" y="264"/>
                </a:lnTo>
                <a:close/>
                <a:moveTo>
                  <a:pt x="3646" y="284"/>
                </a:moveTo>
                <a:lnTo>
                  <a:pt x="3646" y="284"/>
                </a:lnTo>
                <a:cubicBezTo>
                  <a:pt x="3646" y="284"/>
                  <a:pt x="3646" y="291"/>
                  <a:pt x="3639" y="291"/>
                </a:cubicBezTo>
                <a:cubicBezTo>
                  <a:pt x="3646" y="291"/>
                  <a:pt x="3646" y="297"/>
                  <a:pt x="3646" y="297"/>
                </a:cubicBezTo>
                <a:cubicBezTo>
                  <a:pt x="3646" y="284"/>
                  <a:pt x="3646" y="284"/>
                  <a:pt x="3646" y="284"/>
                </a:cubicBezTo>
                <a:close/>
                <a:moveTo>
                  <a:pt x="3646" y="311"/>
                </a:moveTo>
                <a:lnTo>
                  <a:pt x="3646" y="311"/>
                </a:lnTo>
                <a:cubicBezTo>
                  <a:pt x="3646" y="466"/>
                  <a:pt x="3646" y="466"/>
                  <a:pt x="3646" y="466"/>
                </a:cubicBezTo>
                <a:cubicBezTo>
                  <a:pt x="3639" y="466"/>
                  <a:pt x="3639" y="466"/>
                  <a:pt x="3639" y="466"/>
                </a:cubicBezTo>
                <a:cubicBezTo>
                  <a:pt x="3639" y="378"/>
                  <a:pt x="3639" y="378"/>
                  <a:pt x="3639" y="378"/>
                </a:cubicBezTo>
                <a:cubicBezTo>
                  <a:pt x="3646" y="372"/>
                  <a:pt x="3646" y="372"/>
                  <a:pt x="3646" y="372"/>
                </a:cubicBezTo>
                <a:cubicBezTo>
                  <a:pt x="3646" y="372"/>
                  <a:pt x="3646" y="372"/>
                  <a:pt x="3639" y="365"/>
                </a:cubicBezTo>
                <a:cubicBezTo>
                  <a:pt x="3639" y="304"/>
                  <a:pt x="3639" y="304"/>
                  <a:pt x="3639" y="304"/>
                </a:cubicBezTo>
                <a:cubicBezTo>
                  <a:pt x="3639" y="311"/>
                  <a:pt x="3639" y="311"/>
                  <a:pt x="3639" y="311"/>
                </a:cubicBezTo>
                <a:cubicBezTo>
                  <a:pt x="3646" y="311"/>
                  <a:pt x="3646" y="311"/>
                  <a:pt x="3646" y="311"/>
                </a:cubicBezTo>
                <a:close/>
                <a:moveTo>
                  <a:pt x="3646" y="486"/>
                </a:moveTo>
                <a:lnTo>
                  <a:pt x="3646" y="486"/>
                </a:lnTo>
                <a:close/>
                <a:moveTo>
                  <a:pt x="3646" y="493"/>
                </a:moveTo>
                <a:lnTo>
                  <a:pt x="3646" y="493"/>
                </a:lnTo>
                <a:cubicBezTo>
                  <a:pt x="3646" y="507"/>
                  <a:pt x="3646" y="507"/>
                  <a:pt x="3646" y="507"/>
                </a:cubicBezTo>
                <a:lnTo>
                  <a:pt x="3639" y="500"/>
                </a:lnTo>
                <a:cubicBezTo>
                  <a:pt x="3639" y="486"/>
                  <a:pt x="3639" y="486"/>
                  <a:pt x="3639" y="486"/>
                </a:cubicBezTo>
                <a:cubicBezTo>
                  <a:pt x="3639" y="493"/>
                  <a:pt x="3646" y="493"/>
                  <a:pt x="3646" y="493"/>
                </a:cubicBezTo>
                <a:close/>
                <a:moveTo>
                  <a:pt x="3646" y="513"/>
                </a:moveTo>
                <a:lnTo>
                  <a:pt x="3646" y="513"/>
                </a:lnTo>
                <a:cubicBezTo>
                  <a:pt x="3646" y="540"/>
                  <a:pt x="3646" y="540"/>
                  <a:pt x="3646" y="540"/>
                </a:cubicBezTo>
                <a:cubicBezTo>
                  <a:pt x="3646" y="540"/>
                  <a:pt x="3639" y="540"/>
                  <a:pt x="3639" y="534"/>
                </a:cubicBezTo>
                <a:cubicBezTo>
                  <a:pt x="3639" y="507"/>
                  <a:pt x="3639" y="507"/>
                  <a:pt x="3639" y="507"/>
                </a:cubicBezTo>
                <a:cubicBezTo>
                  <a:pt x="3639" y="513"/>
                  <a:pt x="3646" y="513"/>
                  <a:pt x="3646" y="513"/>
                </a:cubicBezTo>
                <a:close/>
                <a:moveTo>
                  <a:pt x="3646" y="540"/>
                </a:moveTo>
                <a:lnTo>
                  <a:pt x="3646" y="540"/>
                </a:lnTo>
                <a:cubicBezTo>
                  <a:pt x="3646" y="554"/>
                  <a:pt x="3646" y="554"/>
                  <a:pt x="3646" y="554"/>
                </a:cubicBezTo>
                <a:lnTo>
                  <a:pt x="3639" y="554"/>
                </a:lnTo>
                <a:cubicBezTo>
                  <a:pt x="3639" y="540"/>
                  <a:pt x="3639" y="540"/>
                  <a:pt x="3639" y="540"/>
                </a:cubicBezTo>
                <a:lnTo>
                  <a:pt x="3646" y="540"/>
                </a:lnTo>
                <a:close/>
                <a:moveTo>
                  <a:pt x="3646" y="568"/>
                </a:moveTo>
                <a:lnTo>
                  <a:pt x="3646" y="568"/>
                </a:lnTo>
                <a:cubicBezTo>
                  <a:pt x="3646" y="662"/>
                  <a:pt x="3646" y="662"/>
                  <a:pt x="3646" y="662"/>
                </a:cubicBezTo>
                <a:lnTo>
                  <a:pt x="3639" y="669"/>
                </a:lnTo>
                <a:cubicBezTo>
                  <a:pt x="3639" y="568"/>
                  <a:pt x="3639" y="568"/>
                  <a:pt x="3639" y="568"/>
                </a:cubicBezTo>
                <a:cubicBezTo>
                  <a:pt x="3639" y="561"/>
                  <a:pt x="3639" y="561"/>
                  <a:pt x="3639" y="561"/>
                </a:cubicBezTo>
                <a:cubicBezTo>
                  <a:pt x="3646" y="561"/>
                  <a:pt x="3646" y="568"/>
                  <a:pt x="3646" y="568"/>
                </a:cubicBezTo>
                <a:close/>
                <a:moveTo>
                  <a:pt x="3646" y="669"/>
                </a:moveTo>
                <a:lnTo>
                  <a:pt x="3646" y="669"/>
                </a:lnTo>
                <a:cubicBezTo>
                  <a:pt x="3646" y="703"/>
                  <a:pt x="3646" y="703"/>
                  <a:pt x="3646" y="703"/>
                </a:cubicBezTo>
                <a:lnTo>
                  <a:pt x="3639" y="703"/>
                </a:lnTo>
                <a:cubicBezTo>
                  <a:pt x="3639" y="669"/>
                  <a:pt x="3639" y="669"/>
                  <a:pt x="3639" y="669"/>
                </a:cubicBezTo>
                <a:lnTo>
                  <a:pt x="3646" y="669"/>
                </a:lnTo>
                <a:close/>
                <a:moveTo>
                  <a:pt x="3646" y="723"/>
                </a:moveTo>
                <a:lnTo>
                  <a:pt x="3646" y="723"/>
                </a:lnTo>
                <a:cubicBezTo>
                  <a:pt x="3646" y="784"/>
                  <a:pt x="3646" y="784"/>
                  <a:pt x="3646" y="784"/>
                </a:cubicBezTo>
                <a:cubicBezTo>
                  <a:pt x="3646" y="777"/>
                  <a:pt x="3646" y="763"/>
                  <a:pt x="3639" y="757"/>
                </a:cubicBezTo>
                <a:cubicBezTo>
                  <a:pt x="3639" y="709"/>
                  <a:pt x="3639" y="709"/>
                  <a:pt x="3639" y="709"/>
                </a:cubicBezTo>
                <a:cubicBezTo>
                  <a:pt x="3639" y="716"/>
                  <a:pt x="3639" y="716"/>
                  <a:pt x="3639" y="716"/>
                </a:cubicBezTo>
                <a:lnTo>
                  <a:pt x="3646" y="723"/>
                </a:lnTo>
                <a:close/>
                <a:moveTo>
                  <a:pt x="3646" y="797"/>
                </a:moveTo>
                <a:lnTo>
                  <a:pt x="3646" y="797"/>
                </a:lnTo>
                <a:lnTo>
                  <a:pt x="3646" y="790"/>
                </a:lnTo>
                <a:cubicBezTo>
                  <a:pt x="3639" y="784"/>
                  <a:pt x="3639" y="784"/>
                  <a:pt x="3639" y="784"/>
                </a:cubicBezTo>
                <a:cubicBezTo>
                  <a:pt x="3639" y="905"/>
                  <a:pt x="3639" y="905"/>
                  <a:pt x="3639" y="905"/>
                </a:cubicBezTo>
                <a:lnTo>
                  <a:pt x="3646" y="905"/>
                </a:lnTo>
                <a:cubicBezTo>
                  <a:pt x="3646" y="797"/>
                  <a:pt x="3646" y="797"/>
                  <a:pt x="3646" y="797"/>
                </a:cubicBezTo>
                <a:close/>
                <a:moveTo>
                  <a:pt x="3639" y="297"/>
                </a:moveTo>
                <a:lnTo>
                  <a:pt x="3639" y="297"/>
                </a:lnTo>
                <a:cubicBezTo>
                  <a:pt x="3639" y="291"/>
                  <a:pt x="3639" y="291"/>
                  <a:pt x="3639" y="291"/>
                </a:cubicBezTo>
                <a:cubicBezTo>
                  <a:pt x="3639" y="297"/>
                  <a:pt x="3639" y="297"/>
                  <a:pt x="3639" y="297"/>
                </a:cubicBezTo>
                <a:close/>
                <a:moveTo>
                  <a:pt x="3639" y="7"/>
                </a:moveTo>
                <a:lnTo>
                  <a:pt x="3639" y="7"/>
                </a:lnTo>
                <a:cubicBezTo>
                  <a:pt x="3639" y="34"/>
                  <a:pt x="3639" y="34"/>
                  <a:pt x="3639" y="34"/>
                </a:cubicBezTo>
                <a:cubicBezTo>
                  <a:pt x="3632" y="34"/>
                  <a:pt x="3632" y="34"/>
                  <a:pt x="3625" y="34"/>
                </a:cubicBezTo>
                <a:cubicBezTo>
                  <a:pt x="3639" y="34"/>
                  <a:pt x="3639" y="34"/>
                  <a:pt x="3639" y="34"/>
                </a:cubicBezTo>
                <a:cubicBezTo>
                  <a:pt x="3639" y="68"/>
                  <a:pt x="3639" y="68"/>
                  <a:pt x="3639" y="68"/>
                </a:cubicBezTo>
                <a:cubicBezTo>
                  <a:pt x="3632" y="68"/>
                  <a:pt x="3619" y="68"/>
                  <a:pt x="3605" y="68"/>
                </a:cubicBezTo>
                <a:lnTo>
                  <a:pt x="3598" y="75"/>
                </a:lnTo>
                <a:cubicBezTo>
                  <a:pt x="3598" y="21"/>
                  <a:pt x="3598" y="21"/>
                  <a:pt x="3598" y="21"/>
                </a:cubicBezTo>
                <a:cubicBezTo>
                  <a:pt x="3605" y="14"/>
                  <a:pt x="3619" y="7"/>
                  <a:pt x="3639" y="7"/>
                </a:cubicBezTo>
                <a:close/>
                <a:moveTo>
                  <a:pt x="3639" y="108"/>
                </a:moveTo>
                <a:lnTo>
                  <a:pt x="3639" y="108"/>
                </a:lnTo>
                <a:cubicBezTo>
                  <a:pt x="3639" y="102"/>
                  <a:pt x="3632" y="102"/>
                  <a:pt x="3632" y="102"/>
                </a:cubicBezTo>
                <a:cubicBezTo>
                  <a:pt x="3632" y="95"/>
                  <a:pt x="3632" y="95"/>
                  <a:pt x="3632" y="95"/>
                </a:cubicBezTo>
                <a:cubicBezTo>
                  <a:pt x="3632" y="95"/>
                  <a:pt x="3632" y="88"/>
                  <a:pt x="3632" y="81"/>
                </a:cubicBezTo>
                <a:cubicBezTo>
                  <a:pt x="3632" y="81"/>
                  <a:pt x="3639" y="75"/>
                  <a:pt x="3632" y="75"/>
                </a:cubicBezTo>
                <a:cubicBezTo>
                  <a:pt x="3632" y="75"/>
                  <a:pt x="3632" y="68"/>
                  <a:pt x="3625" y="68"/>
                </a:cubicBezTo>
                <a:cubicBezTo>
                  <a:pt x="3612" y="68"/>
                  <a:pt x="3605" y="75"/>
                  <a:pt x="3598" y="81"/>
                </a:cubicBezTo>
                <a:cubicBezTo>
                  <a:pt x="3598" y="102"/>
                  <a:pt x="3598" y="102"/>
                  <a:pt x="3598" y="102"/>
                </a:cubicBezTo>
                <a:cubicBezTo>
                  <a:pt x="3598" y="115"/>
                  <a:pt x="3612" y="129"/>
                  <a:pt x="3625" y="142"/>
                </a:cubicBezTo>
                <a:cubicBezTo>
                  <a:pt x="3625" y="142"/>
                  <a:pt x="3632" y="149"/>
                  <a:pt x="3639" y="156"/>
                </a:cubicBezTo>
                <a:cubicBezTo>
                  <a:pt x="3639" y="135"/>
                  <a:pt x="3639" y="135"/>
                  <a:pt x="3639" y="135"/>
                </a:cubicBezTo>
                <a:cubicBezTo>
                  <a:pt x="3619" y="122"/>
                  <a:pt x="3612" y="108"/>
                  <a:pt x="3612" y="95"/>
                </a:cubicBezTo>
                <a:cubicBezTo>
                  <a:pt x="3619" y="81"/>
                  <a:pt x="3619" y="81"/>
                  <a:pt x="3619" y="81"/>
                </a:cubicBezTo>
                <a:cubicBezTo>
                  <a:pt x="3619" y="95"/>
                  <a:pt x="3619" y="108"/>
                  <a:pt x="3619" y="108"/>
                </a:cubicBezTo>
                <a:cubicBezTo>
                  <a:pt x="3625" y="115"/>
                  <a:pt x="3632" y="122"/>
                  <a:pt x="3639" y="129"/>
                </a:cubicBezTo>
                <a:cubicBezTo>
                  <a:pt x="3639" y="108"/>
                  <a:pt x="3639" y="108"/>
                  <a:pt x="3639" y="108"/>
                </a:cubicBezTo>
                <a:close/>
                <a:moveTo>
                  <a:pt x="3639" y="156"/>
                </a:moveTo>
                <a:lnTo>
                  <a:pt x="3639" y="156"/>
                </a:lnTo>
                <a:cubicBezTo>
                  <a:pt x="3639" y="176"/>
                  <a:pt x="3639" y="176"/>
                  <a:pt x="3639" y="176"/>
                </a:cubicBezTo>
                <a:lnTo>
                  <a:pt x="3632" y="169"/>
                </a:lnTo>
                <a:lnTo>
                  <a:pt x="3625" y="162"/>
                </a:lnTo>
                <a:cubicBezTo>
                  <a:pt x="3612" y="176"/>
                  <a:pt x="3612" y="176"/>
                  <a:pt x="3612" y="176"/>
                </a:cubicBezTo>
                <a:cubicBezTo>
                  <a:pt x="3612" y="176"/>
                  <a:pt x="3612" y="176"/>
                  <a:pt x="3598" y="169"/>
                </a:cubicBezTo>
                <a:cubicBezTo>
                  <a:pt x="3598" y="169"/>
                  <a:pt x="3598" y="162"/>
                  <a:pt x="3605" y="156"/>
                </a:cubicBezTo>
                <a:cubicBezTo>
                  <a:pt x="3605" y="156"/>
                  <a:pt x="3612" y="149"/>
                  <a:pt x="3612" y="142"/>
                </a:cubicBezTo>
                <a:cubicBezTo>
                  <a:pt x="3598" y="149"/>
                  <a:pt x="3598" y="149"/>
                  <a:pt x="3598" y="149"/>
                </a:cubicBezTo>
                <a:cubicBezTo>
                  <a:pt x="3598" y="115"/>
                  <a:pt x="3598" y="115"/>
                  <a:pt x="3598" y="115"/>
                </a:cubicBezTo>
                <a:cubicBezTo>
                  <a:pt x="3605" y="129"/>
                  <a:pt x="3619" y="149"/>
                  <a:pt x="3639" y="156"/>
                </a:cubicBezTo>
                <a:close/>
                <a:moveTo>
                  <a:pt x="3639" y="189"/>
                </a:moveTo>
                <a:lnTo>
                  <a:pt x="3639" y="189"/>
                </a:lnTo>
                <a:cubicBezTo>
                  <a:pt x="3639" y="196"/>
                  <a:pt x="3639" y="196"/>
                  <a:pt x="3639" y="196"/>
                </a:cubicBezTo>
                <a:lnTo>
                  <a:pt x="3639" y="189"/>
                </a:lnTo>
                <a:close/>
                <a:moveTo>
                  <a:pt x="3639" y="210"/>
                </a:moveTo>
                <a:lnTo>
                  <a:pt x="3639" y="210"/>
                </a:lnTo>
                <a:cubicBezTo>
                  <a:pt x="3625" y="196"/>
                  <a:pt x="3612" y="183"/>
                  <a:pt x="3598" y="176"/>
                </a:cubicBezTo>
                <a:cubicBezTo>
                  <a:pt x="3598" y="210"/>
                  <a:pt x="3598" y="210"/>
                  <a:pt x="3598" y="210"/>
                </a:cubicBezTo>
                <a:cubicBezTo>
                  <a:pt x="3605" y="216"/>
                  <a:pt x="3619" y="223"/>
                  <a:pt x="3632" y="237"/>
                </a:cubicBezTo>
                <a:cubicBezTo>
                  <a:pt x="3632" y="243"/>
                  <a:pt x="3639" y="243"/>
                  <a:pt x="3639" y="243"/>
                </a:cubicBezTo>
                <a:cubicBezTo>
                  <a:pt x="3639" y="210"/>
                  <a:pt x="3639" y="210"/>
                  <a:pt x="3639" y="210"/>
                </a:cubicBezTo>
                <a:close/>
                <a:moveTo>
                  <a:pt x="3639" y="264"/>
                </a:moveTo>
                <a:lnTo>
                  <a:pt x="3639" y="264"/>
                </a:lnTo>
                <a:cubicBezTo>
                  <a:pt x="3639" y="284"/>
                  <a:pt x="3639" y="284"/>
                  <a:pt x="3639" y="284"/>
                </a:cubicBezTo>
                <a:cubicBezTo>
                  <a:pt x="3632" y="284"/>
                  <a:pt x="3632" y="277"/>
                  <a:pt x="3632" y="277"/>
                </a:cubicBezTo>
                <a:cubicBezTo>
                  <a:pt x="3632" y="270"/>
                  <a:pt x="3625" y="270"/>
                  <a:pt x="3625" y="264"/>
                </a:cubicBezTo>
                <a:cubicBezTo>
                  <a:pt x="3625" y="270"/>
                  <a:pt x="3625" y="270"/>
                  <a:pt x="3625" y="270"/>
                </a:cubicBezTo>
                <a:cubicBezTo>
                  <a:pt x="3619" y="270"/>
                  <a:pt x="3619" y="270"/>
                  <a:pt x="3612" y="264"/>
                </a:cubicBezTo>
                <a:cubicBezTo>
                  <a:pt x="3605" y="257"/>
                  <a:pt x="3598" y="250"/>
                  <a:pt x="3598" y="243"/>
                </a:cubicBezTo>
                <a:cubicBezTo>
                  <a:pt x="3598" y="237"/>
                  <a:pt x="3598" y="237"/>
                  <a:pt x="3605" y="237"/>
                </a:cubicBezTo>
                <a:lnTo>
                  <a:pt x="3598" y="237"/>
                </a:lnTo>
                <a:cubicBezTo>
                  <a:pt x="3598" y="216"/>
                  <a:pt x="3598" y="216"/>
                  <a:pt x="3598" y="216"/>
                </a:cubicBezTo>
                <a:cubicBezTo>
                  <a:pt x="3605" y="223"/>
                  <a:pt x="3612" y="230"/>
                  <a:pt x="3625" y="243"/>
                </a:cubicBezTo>
                <a:cubicBezTo>
                  <a:pt x="3632" y="243"/>
                  <a:pt x="3632" y="250"/>
                  <a:pt x="3632" y="257"/>
                </a:cubicBezTo>
                <a:cubicBezTo>
                  <a:pt x="3632" y="257"/>
                  <a:pt x="3639" y="257"/>
                  <a:pt x="3639" y="264"/>
                </a:cubicBezTo>
                <a:close/>
                <a:moveTo>
                  <a:pt x="3639" y="291"/>
                </a:moveTo>
                <a:lnTo>
                  <a:pt x="3639" y="291"/>
                </a:lnTo>
                <a:cubicBezTo>
                  <a:pt x="3605" y="264"/>
                  <a:pt x="3605" y="264"/>
                  <a:pt x="3605" y="264"/>
                </a:cubicBezTo>
                <a:cubicBezTo>
                  <a:pt x="3598" y="264"/>
                  <a:pt x="3598" y="264"/>
                  <a:pt x="3598" y="257"/>
                </a:cubicBezTo>
                <a:cubicBezTo>
                  <a:pt x="3598" y="324"/>
                  <a:pt x="3598" y="324"/>
                  <a:pt x="3598" y="324"/>
                </a:cubicBezTo>
                <a:cubicBezTo>
                  <a:pt x="3598" y="331"/>
                  <a:pt x="3598" y="331"/>
                  <a:pt x="3598" y="331"/>
                </a:cubicBezTo>
                <a:cubicBezTo>
                  <a:pt x="3619" y="345"/>
                  <a:pt x="3632" y="358"/>
                  <a:pt x="3639" y="365"/>
                </a:cubicBezTo>
                <a:cubicBezTo>
                  <a:pt x="3639" y="304"/>
                  <a:pt x="3639" y="304"/>
                  <a:pt x="3639" y="304"/>
                </a:cubicBezTo>
                <a:cubicBezTo>
                  <a:pt x="3632" y="304"/>
                  <a:pt x="3625" y="304"/>
                  <a:pt x="3619" y="304"/>
                </a:cubicBezTo>
                <a:cubicBezTo>
                  <a:pt x="3612" y="304"/>
                  <a:pt x="3612" y="297"/>
                  <a:pt x="3612" y="291"/>
                </a:cubicBezTo>
                <a:cubicBezTo>
                  <a:pt x="3619" y="291"/>
                  <a:pt x="3619" y="291"/>
                  <a:pt x="3625" y="297"/>
                </a:cubicBezTo>
                <a:lnTo>
                  <a:pt x="3632" y="297"/>
                </a:lnTo>
                <a:lnTo>
                  <a:pt x="3639" y="297"/>
                </a:lnTo>
                <a:cubicBezTo>
                  <a:pt x="3639" y="291"/>
                  <a:pt x="3639" y="291"/>
                  <a:pt x="3639" y="291"/>
                </a:cubicBezTo>
                <a:close/>
                <a:moveTo>
                  <a:pt x="3639" y="378"/>
                </a:moveTo>
                <a:lnTo>
                  <a:pt x="3639" y="378"/>
                </a:lnTo>
                <a:cubicBezTo>
                  <a:pt x="3639" y="466"/>
                  <a:pt x="3639" y="466"/>
                  <a:pt x="3639" y="466"/>
                </a:cubicBezTo>
                <a:cubicBezTo>
                  <a:pt x="3632" y="466"/>
                  <a:pt x="3632" y="473"/>
                  <a:pt x="3632" y="473"/>
                </a:cubicBezTo>
                <a:cubicBezTo>
                  <a:pt x="3625" y="480"/>
                  <a:pt x="3625" y="480"/>
                  <a:pt x="3619" y="480"/>
                </a:cubicBezTo>
                <a:cubicBezTo>
                  <a:pt x="3612" y="480"/>
                  <a:pt x="3612" y="473"/>
                  <a:pt x="3612" y="459"/>
                </a:cubicBezTo>
                <a:cubicBezTo>
                  <a:pt x="3605" y="459"/>
                  <a:pt x="3605" y="453"/>
                  <a:pt x="3598" y="453"/>
                </a:cubicBezTo>
                <a:cubicBezTo>
                  <a:pt x="3598" y="453"/>
                  <a:pt x="3598" y="453"/>
                  <a:pt x="3598" y="459"/>
                </a:cubicBezTo>
                <a:cubicBezTo>
                  <a:pt x="3598" y="385"/>
                  <a:pt x="3598" y="385"/>
                  <a:pt x="3598" y="385"/>
                </a:cubicBezTo>
                <a:cubicBezTo>
                  <a:pt x="3639" y="378"/>
                  <a:pt x="3639" y="378"/>
                  <a:pt x="3639" y="378"/>
                </a:cubicBezTo>
                <a:close/>
                <a:moveTo>
                  <a:pt x="3639" y="486"/>
                </a:moveTo>
                <a:lnTo>
                  <a:pt x="3639" y="486"/>
                </a:lnTo>
                <a:cubicBezTo>
                  <a:pt x="3639" y="500"/>
                  <a:pt x="3639" y="500"/>
                  <a:pt x="3639" y="500"/>
                </a:cubicBezTo>
                <a:cubicBezTo>
                  <a:pt x="3625" y="500"/>
                  <a:pt x="3612" y="500"/>
                  <a:pt x="3598" y="500"/>
                </a:cubicBezTo>
                <a:lnTo>
                  <a:pt x="3598" y="493"/>
                </a:lnTo>
                <a:cubicBezTo>
                  <a:pt x="3598" y="480"/>
                  <a:pt x="3598" y="480"/>
                  <a:pt x="3598" y="480"/>
                </a:cubicBezTo>
                <a:cubicBezTo>
                  <a:pt x="3612" y="480"/>
                  <a:pt x="3625" y="486"/>
                  <a:pt x="3639" y="486"/>
                </a:cubicBezTo>
                <a:close/>
                <a:moveTo>
                  <a:pt x="3639" y="507"/>
                </a:moveTo>
                <a:lnTo>
                  <a:pt x="3639" y="507"/>
                </a:lnTo>
                <a:cubicBezTo>
                  <a:pt x="3639" y="534"/>
                  <a:pt x="3639" y="534"/>
                  <a:pt x="3639" y="534"/>
                </a:cubicBezTo>
                <a:cubicBezTo>
                  <a:pt x="3625" y="534"/>
                  <a:pt x="3619" y="534"/>
                  <a:pt x="3605" y="527"/>
                </a:cubicBezTo>
                <a:cubicBezTo>
                  <a:pt x="3598" y="520"/>
                  <a:pt x="3598" y="520"/>
                  <a:pt x="3598" y="520"/>
                </a:cubicBezTo>
                <a:cubicBezTo>
                  <a:pt x="3598" y="507"/>
                  <a:pt x="3598" y="507"/>
                  <a:pt x="3598" y="507"/>
                </a:cubicBezTo>
                <a:cubicBezTo>
                  <a:pt x="3598" y="513"/>
                  <a:pt x="3605" y="513"/>
                  <a:pt x="3612" y="520"/>
                </a:cubicBezTo>
                <a:cubicBezTo>
                  <a:pt x="3619" y="527"/>
                  <a:pt x="3625" y="527"/>
                  <a:pt x="3632" y="527"/>
                </a:cubicBezTo>
                <a:cubicBezTo>
                  <a:pt x="3632" y="520"/>
                  <a:pt x="3625" y="513"/>
                  <a:pt x="3619" y="513"/>
                </a:cubicBezTo>
                <a:cubicBezTo>
                  <a:pt x="3612" y="513"/>
                  <a:pt x="3605" y="513"/>
                  <a:pt x="3598" y="507"/>
                </a:cubicBezTo>
                <a:cubicBezTo>
                  <a:pt x="3605" y="507"/>
                  <a:pt x="3612" y="507"/>
                  <a:pt x="3625" y="507"/>
                </a:cubicBezTo>
                <a:cubicBezTo>
                  <a:pt x="3625" y="507"/>
                  <a:pt x="3632" y="507"/>
                  <a:pt x="3639" y="507"/>
                </a:cubicBezTo>
                <a:close/>
                <a:moveTo>
                  <a:pt x="3639" y="540"/>
                </a:moveTo>
                <a:lnTo>
                  <a:pt x="3639" y="540"/>
                </a:lnTo>
                <a:cubicBezTo>
                  <a:pt x="3632" y="540"/>
                  <a:pt x="3632" y="540"/>
                  <a:pt x="3632" y="540"/>
                </a:cubicBezTo>
                <a:cubicBezTo>
                  <a:pt x="3619" y="540"/>
                  <a:pt x="3612" y="540"/>
                  <a:pt x="3612" y="534"/>
                </a:cubicBezTo>
                <a:cubicBezTo>
                  <a:pt x="3605" y="534"/>
                  <a:pt x="3605" y="534"/>
                  <a:pt x="3598" y="527"/>
                </a:cubicBezTo>
                <a:cubicBezTo>
                  <a:pt x="3598" y="540"/>
                  <a:pt x="3598" y="540"/>
                  <a:pt x="3598" y="540"/>
                </a:cubicBezTo>
                <a:cubicBezTo>
                  <a:pt x="3605" y="547"/>
                  <a:pt x="3605" y="547"/>
                  <a:pt x="3605" y="547"/>
                </a:cubicBezTo>
                <a:cubicBezTo>
                  <a:pt x="3619" y="554"/>
                  <a:pt x="3625" y="554"/>
                  <a:pt x="3639" y="554"/>
                </a:cubicBezTo>
                <a:cubicBezTo>
                  <a:pt x="3639" y="540"/>
                  <a:pt x="3639" y="540"/>
                  <a:pt x="3639" y="540"/>
                </a:cubicBezTo>
                <a:close/>
                <a:moveTo>
                  <a:pt x="3639" y="568"/>
                </a:moveTo>
                <a:lnTo>
                  <a:pt x="3639" y="568"/>
                </a:lnTo>
                <a:cubicBezTo>
                  <a:pt x="3639" y="669"/>
                  <a:pt x="3639" y="669"/>
                  <a:pt x="3639" y="669"/>
                </a:cubicBezTo>
                <a:cubicBezTo>
                  <a:pt x="3632" y="669"/>
                  <a:pt x="3632" y="669"/>
                  <a:pt x="3625" y="669"/>
                </a:cubicBezTo>
                <a:cubicBezTo>
                  <a:pt x="3632" y="669"/>
                  <a:pt x="3632" y="669"/>
                  <a:pt x="3639" y="669"/>
                </a:cubicBezTo>
                <a:cubicBezTo>
                  <a:pt x="3639" y="703"/>
                  <a:pt x="3639" y="703"/>
                  <a:pt x="3639" y="703"/>
                </a:cubicBezTo>
                <a:cubicBezTo>
                  <a:pt x="3625" y="696"/>
                  <a:pt x="3619" y="689"/>
                  <a:pt x="3619" y="682"/>
                </a:cubicBezTo>
                <a:cubicBezTo>
                  <a:pt x="3625" y="689"/>
                  <a:pt x="3632" y="703"/>
                  <a:pt x="3639" y="709"/>
                </a:cubicBezTo>
                <a:cubicBezTo>
                  <a:pt x="3639" y="757"/>
                  <a:pt x="3639" y="757"/>
                  <a:pt x="3639" y="757"/>
                </a:cubicBezTo>
                <a:cubicBezTo>
                  <a:pt x="3632" y="750"/>
                  <a:pt x="3625" y="736"/>
                  <a:pt x="3619" y="730"/>
                </a:cubicBezTo>
                <a:cubicBezTo>
                  <a:pt x="3625" y="750"/>
                  <a:pt x="3632" y="770"/>
                  <a:pt x="3625" y="797"/>
                </a:cubicBezTo>
                <a:cubicBezTo>
                  <a:pt x="3632" y="784"/>
                  <a:pt x="3632" y="784"/>
                  <a:pt x="3632" y="784"/>
                </a:cubicBezTo>
                <a:cubicBezTo>
                  <a:pt x="3639" y="784"/>
                  <a:pt x="3639" y="784"/>
                  <a:pt x="3639" y="784"/>
                </a:cubicBezTo>
                <a:cubicBezTo>
                  <a:pt x="3639" y="905"/>
                  <a:pt x="3639" y="905"/>
                  <a:pt x="3639" y="905"/>
                </a:cubicBezTo>
                <a:cubicBezTo>
                  <a:pt x="3625" y="912"/>
                  <a:pt x="3612" y="919"/>
                  <a:pt x="3598" y="919"/>
                </a:cubicBezTo>
                <a:cubicBezTo>
                  <a:pt x="3598" y="770"/>
                  <a:pt x="3598" y="770"/>
                  <a:pt x="3598" y="770"/>
                </a:cubicBezTo>
                <a:cubicBezTo>
                  <a:pt x="3598" y="770"/>
                  <a:pt x="3598" y="770"/>
                  <a:pt x="3605" y="770"/>
                </a:cubicBezTo>
                <a:cubicBezTo>
                  <a:pt x="3612" y="763"/>
                  <a:pt x="3612" y="750"/>
                  <a:pt x="3612" y="736"/>
                </a:cubicBezTo>
                <a:cubicBezTo>
                  <a:pt x="3612" y="730"/>
                  <a:pt x="3605" y="716"/>
                  <a:pt x="3605" y="703"/>
                </a:cubicBezTo>
                <a:cubicBezTo>
                  <a:pt x="3605" y="709"/>
                  <a:pt x="3605" y="716"/>
                  <a:pt x="3598" y="723"/>
                </a:cubicBezTo>
                <a:cubicBezTo>
                  <a:pt x="3598" y="730"/>
                  <a:pt x="3598" y="730"/>
                  <a:pt x="3598" y="730"/>
                </a:cubicBezTo>
                <a:cubicBezTo>
                  <a:pt x="3598" y="669"/>
                  <a:pt x="3598" y="669"/>
                  <a:pt x="3598" y="669"/>
                </a:cubicBezTo>
                <a:cubicBezTo>
                  <a:pt x="3598" y="662"/>
                  <a:pt x="3598" y="662"/>
                  <a:pt x="3598" y="662"/>
                </a:cubicBezTo>
                <a:cubicBezTo>
                  <a:pt x="3598" y="554"/>
                  <a:pt x="3598" y="554"/>
                  <a:pt x="3598" y="554"/>
                </a:cubicBezTo>
                <a:cubicBezTo>
                  <a:pt x="3612" y="554"/>
                  <a:pt x="3612" y="554"/>
                  <a:pt x="3612" y="554"/>
                </a:cubicBezTo>
                <a:cubicBezTo>
                  <a:pt x="3612" y="561"/>
                  <a:pt x="3612" y="568"/>
                  <a:pt x="3605" y="568"/>
                </a:cubicBezTo>
                <a:cubicBezTo>
                  <a:pt x="3612" y="574"/>
                  <a:pt x="3619" y="581"/>
                  <a:pt x="3632" y="581"/>
                </a:cubicBezTo>
                <a:cubicBezTo>
                  <a:pt x="3632" y="581"/>
                  <a:pt x="3632" y="581"/>
                  <a:pt x="3632" y="568"/>
                </a:cubicBezTo>
                <a:cubicBezTo>
                  <a:pt x="3632" y="568"/>
                  <a:pt x="3632" y="568"/>
                  <a:pt x="3639" y="568"/>
                </a:cubicBezTo>
                <a:close/>
                <a:moveTo>
                  <a:pt x="3598" y="21"/>
                </a:moveTo>
                <a:lnTo>
                  <a:pt x="3598" y="21"/>
                </a:lnTo>
                <a:cubicBezTo>
                  <a:pt x="3598" y="75"/>
                  <a:pt x="3598" y="75"/>
                  <a:pt x="3598" y="75"/>
                </a:cubicBezTo>
                <a:cubicBezTo>
                  <a:pt x="3592" y="81"/>
                  <a:pt x="3592" y="88"/>
                  <a:pt x="3592" y="102"/>
                </a:cubicBezTo>
                <a:cubicBezTo>
                  <a:pt x="3592" y="102"/>
                  <a:pt x="3592" y="108"/>
                  <a:pt x="3592" y="115"/>
                </a:cubicBezTo>
                <a:cubicBezTo>
                  <a:pt x="3598" y="115"/>
                  <a:pt x="3598" y="115"/>
                  <a:pt x="3598" y="115"/>
                </a:cubicBezTo>
                <a:cubicBezTo>
                  <a:pt x="3598" y="149"/>
                  <a:pt x="3598" y="149"/>
                  <a:pt x="3598" y="149"/>
                </a:cubicBezTo>
                <a:cubicBezTo>
                  <a:pt x="3592" y="149"/>
                  <a:pt x="3592" y="149"/>
                  <a:pt x="3592" y="149"/>
                </a:cubicBezTo>
                <a:cubicBezTo>
                  <a:pt x="3592" y="149"/>
                  <a:pt x="3592" y="149"/>
                  <a:pt x="3585" y="142"/>
                </a:cubicBezTo>
                <a:cubicBezTo>
                  <a:pt x="3585" y="27"/>
                  <a:pt x="3585" y="27"/>
                  <a:pt x="3585" y="27"/>
                </a:cubicBezTo>
                <a:cubicBezTo>
                  <a:pt x="3592" y="27"/>
                  <a:pt x="3592" y="21"/>
                  <a:pt x="3598" y="21"/>
                </a:cubicBezTo>
                <a:close/>
                <a:moveTo>
                  <a:pt x="3598" y="81"/>
                </a:moveTo>
                <a:lnTo>
                  <a:pt x="3598" y="81"/>
                </a:lnTo>
                <a:lnTo>
                  <a:pt x="3592" y="88"/>
                </a:lnTo>
                <a:lnTo>
                  <a:pt x="3592" y="95"/>
                </a:lnTo>
                <a:cubicBezTo>
                  <a:pt x="3592" y="102"/>
                  <a:pt x="3598" y="102"/>
                  <a:pt x="3598" y="102"/>
                </a:cubicBezTo>
                <a:cubicBezTo>
                  <a:pt x="3598" y="81"/>
                  <a:pt x="3598" y="81"/>
                  <a:pt x="3598" y="81"/>
                </a:cubicBezTo>
                <a:close/>
                <a:moveTo>
                  <a:pt x="3598" y="176"/>
                </a:moveTo>
                <a:lnTo>
                  <a:pt x="3598" y="176"/>
                </a:lnTo>
                <a:cubicBezTo>
                  <a:pt x="3598" y="210"/>
                  <a:pt x="3598" y="210"/>
                  <a:pt x="3598" y="210"/>
                </a:cubicBezTo>
                <a:cubicBezTo>
                  <a:pt x="3592" y="203"/>
                  <a:pt x="3592" y="203"/>
                  <a:pt x="3585" y="203"/>
                </a:cubicBezTo>
                <a:cubicBezTo>
                  <a:pt x="3585" y="189"/>
                  <a:pt x="3585" y="189"/>
                  <a:pt x="3585" y="189"/>
                </a:cubicBezTo>
                <a:cubicBezTo>
                  <a:pt x="3592" y="183"/>
                  <a:pt x="3592" y="183"/>
                  <a:pt x="3592" y="183"/>
                </a:cubicBezTo>
                <a:cubicBezTo>
                  <a:pt x="3592" y="183"/>
                  <a:pt x="3592" y="183"/>
                  <a:pt x="3585" y="183"/>
                </a:cubicBezTo>
                <a:cubicBezTo>
                  <a:pt x="3585" y="169"/>
                  <a:pt x="3585" y="169"/>
                  <a:pt x="3585" y="169"/>
                </a:cubicBezTo>
                <a:cubicBezTo>
                  <a:pt x="3592" y="169"/>
                  <a:pt x="3592" y="169"/>
                  <a:pt x="3598" y="176"/>
                </a:cubicBezTo>
                <a:close/>
                <a:moveTo>
                  <a:pt x="3598" y="216"/>
                </a:moveTo>
                <a:lnTo>
                  <a:pt x="3598" y="216"/>
                </a:lnTo>
                <a:cubicBezTo>
                  <a:pt x="3598" y="237"/>
                  <a:pt x="3598" y="237"/>
                  <a:pt x="3598" y="237"/>
                </a:cubicBezTo>
                <a:cubicBezTo>
                  <a:pt x="3592" y="237"/>
                  <a:pt x="3592" y="237"/>
                  <a:pt x="3592" y="237"/>
                </a:cubicBezTo>
                <a:cubicBezTo>
                  <a:pt x="3592" y="237"/>
                  <a:pt x="3592" y="237"/>
                  <a:pt x="3585" y="237"/>
                </a:cubicBezTo>
                <a:cubicBezTo>
                  <a:pt x="3585" y="216"/>
                  <a:pt x="3585" y="216"/>
                  <a:pt x="3585" y="216"/>
                </a:cubicBezTo>
                <a:cubicBezTo>
                  <a:pt x="3592" y="216"/>
                  <a:pt x="3592" y="216"/>
                  <a:pt x="3598" y="216"/>
                </a:cubicBezTo>
                <a:close/>
                <a:moveTo>
                  <a:pt x="3598" y="243"/>
                </a:moveTo>
                <a:lnTo>
                  <a:pt x="3598" y="243"/>
                </a:lnTo>
                <a:close/>
                <a:moveTo>
                  <a:pt x="3598" y="257"/>
                </a:moveTo>
                <a:lnTo>
                  <a:pt x="3598" y="257"/>
                </a:lnTo>
                <a:cubicBezTo>
                  <a:pt x="3598" y="324"/>
                  <a:pt x="3598" y="324"/>
                  <a:pt x="3598" y="324"/>
                </a:cubicBezTo>
                <a:cubicBezTo>
                  <a:pt x="3592" y="324"/>
                  <a:pt x="3592" y="318"/>
                  <a:pt x="3585" y="311"/>
                </a:cubicBezTo>
                <a:cubicBezTo>
                  <a:pt x="3585" y="250"/>
                  <a:pt x="3585" y="250"/>
                  <a:pt x="3585" y="250"/>
                </a:cubicBezTo>
                <a:cubicBezTo>
                  <a:pt x="3592" y="250"/>
                  <a:pt x="3592" y="257"/>
                  <a:pt x="3598" y="257"/>
                </a:cubicBezTo>
                <a:close/>
                <a:moveTo>
                  <a:pt x="3598" y="385"/>
                </a:moveTo>
                <a:lnTo>
                  <a:pt x="3598" y="385"/>
                </a:lnTo>
                <a:cubicBezTo>
                  <a:pt x="3598" y="459"/>
                  <a:pt x="3598" y="459"/>
                  <a:pt x="3598" y="459"/>
                </a:cubicBezTo>
                <a:cubicBezTo>
                  <a:pt x="3592" y="459"/>
                  <a:pt x="3592" y="459"/>
                  <a:pt x="3585" y="466"/>
                </a:cubicBezTo>
                <a:cubicBezTo>
                  <a:pt x="3585" y="385"/>
                  <a:pt x="3585" y="385"/>
                  <a:pt x="3585" y="385"/>
                </a:cubicBezTo>
                <a:cubicBezTo>
                  <a:pt x="3598" y="385"/>
                  <a:pt x="3598" y="385"/>
                  <a:pt x="3598" y="385"/>
                </a:cubicBezTo>
                <a:close/>
                <a:moveTo>
                  <a:pt x="3598" y="480"/>
                </a:moveTo>
                <a:lnTo>
                  <a:pt x="3598" y="480"/>
                </a:lnTo>
                <a:cubicBezTo>
                  <a:pt x="3598" y="493"/>
                  <a:pt x="3598" y="493"/>
                  <a:pt x="3598" y="493"/>
                </a:cubicBezTo>
                <a:lnTo>
                  <a:pt x="3592" y="493"/>
                </a:lnTo>
                <a:cubicBezTo>
                  <a:pt x="3592" y="493"/>
                  <a:pt x="3592" y="493"/>
                  <a:pt x="3585" y="493"/>
                </a:cubicBezTo>
                <a:cubicBezTo>
                  <a:pt x="3585" y="480"/>
                  <a:pt x="3585" y="480"/>
                  <a:pt x="3585" y="480"/>
                </a:cubicBezTo>
                <a:cubicBezTo>
                  <a:pt x="3592" y="480"/>
                  <a:pt x="3592" y="480"/>
                  <a:pt x="3598" y="480"/>
                </a:cubicBezTo>
                <a:close/>
                <a:moveTo>
                  <a:pt x="3598" y="507"/>
                </a:moveTo>
                <a:lnTo>
                  <a:pt x="3598" y="507"/>
                </a:lnTo>
                <a:cubicBezTo>
                  <a:pt x="3598" y="520"/>
                  <a:pt x="3598" y="520"/>
                  <a:pt x="3598" y="520"/>
                </a:cubicBezTo>
                <a:cubicBezTo>
                  <a:pt x="3592" y="520"/>
                  <a:pt x="3592" y="513"/>
                  <a:pt x="3585" y="513"/>
                </a:cubicBezTo>
                <a:cubicBezTo>
                  <a:pt x="3585" y="507"/>
                  <a:pt x="3585" y="507"/>
                  <a:pt x="3585" y="507"/>
                </a:cubicBezTo>
                <a:cubicBezTo>
                  <a:pt x="3598" y="507"/>
                  <a:pt x="3598" y="507"/>
                  <a:pt x="3598" y="507"/>
                </a:cubicBezTo>
                <a:close/>
                <a:moveTo>
                  <a:pt x="3598" y="527"/>
                </a:moveTo>
                <a:lnTo>
                  <a:pt x="3598" y="527"/>
                </a:lnTo>
                <a:cubicBezTo>
                  <a:pt x="3598" y="540"/>
                  <a:pt x="3598" y="540"/>
                  <a:pt x="3598" y="540"/>
                </a:cubicBezTo>
                <a:cubicBezTo>
                  <a:pt x="3585" y="540"/>
                  <a:pt x="3585" y="540"/>
                  <a:pt x="3585" y="540"/>
                </a:cubicBezTo>
                <a:cubicBezTo>
                  <a:pt x="3585" y="520"/>
                  <a:pt x="3585" y="520"/>
                  <a:pt x="3585" y="520"/>
                </a:cubicBezTo>
                <a:cubicBezTo>
                  <a:pt x="3592" y="527"/>
                  <a:pt x="3592" y="527"/>
                  <a:pt x="3592" y="527"/>
                </a:cubicBezTo>
                <a:lnTo>
                  <a:pt x="3598" y="527"/>
                </a:lnTo>
                <a:close/>
                <a:moveTo>
                  <a:pt x="3598" y="554"/>
                </a:moveTo>
                <a:lnTo>
                  <a:pt x="3598" y="554"/>
                </a:lnTo>
                <a:cubicBezTo>
                  <a:pt x="3598" y="662"/>
                  <a:pt x="3598" y="662"/>
                  <a:pt x="3598" y="662"/>
                </a:cubicBezTo>
                <a:lnTo>
                  <a:pt x="3592" y="662"/>
                </a:lnTo>
                <a:cubicBezTo>
                  <a:pt x="3592" y="669"/>
                  <a:pt x="3592" y="669"/>
                  <a:pt x="3592" y="669"/>
                </a:cubicBezTo>
                <a:cubicBezTo>
                  <a:pt x="3598" y="669"/>
                  <a:pt x="3598" y="669"/>
                  <a:pt x="3598" y="669"/>
                </a:cubicBezTo>
                <a:cubicBezTo>
                  <a:pt x="3598" y="730"/>
                  <a:pt x="3598" y="730"/>
                  <a:pt x="3598" y="730"/>
                </a:cubicBezTo>
                <a:cubicBezTo>
                  <a:pt x="3592" y="736"/>
                  <a:pt x="3592" y="743"/>
                  <a:pt x="3592" y="750"/>
                </a:cubicBezTo>
                <a:cubicBezTo>
                  <a:pt x="3585" y="757"/>
                  <a:pt x="3585" y="757"/>
                  <a:pt x="3592" y="763"/>
                </a:cubicBezTo>
                <a:cubicBezTo>
                  <a:pt x="3592" y="770"/>
                  <a:pt x="3592" y="770"/>
                  <a:pt x="3598" y="770"/>
                </a:cubicBezTo>
                <a:cubicBezTo>
                  <a:pt x="3598" y="919"/>
                  <a:pt x="3598" y="919"/>
                  <a:pt x="3598" y="919"/>
                </a:cubicBezTo>
                <a:cubicBezTo>
                  <a:pt x="3592" y="919"/>
                  <a:pt x="3592" y="919"/>
                  <a:pt x="3585" y="919"/>
                </a:cubicBezTo>
                <a:cubicBezTo>
                  <a:pt x="3585" y="554"/>
                  <a:pt x="3585" y="554"/>
                  <a:pt x="3585" y="554"/>
                </a:cubicBezTo>
                <a:cubicBezTo>
                  <a:pt x="3592" y="554"/>
                  <a:pt x="3592" y="554"/>
                  <a:pt x="3598" y="554"/>
                </a:cubicBezTo>
                <a:close/>
                <a:moveTo>
                  <a:pt x="3585" y="27"/>
                </a:moveTo>
                <a:lnTo>
                  <a:pt x="3585" y="27"/>
                </a:lnTo>
                <a:cubicBezTo>
                  <a:pt x="3585" y="142"/>
                  <a:pt x="3585" y="142"/>
                  <a:pt x="3585" y="142"/>
                </a:cubicBezTo>
                <a:cubicBezTo>
                  <a:pt x="3585" y="142"/>
                  <a:pt x="3578" y="135"/>
                  <a:pt x="3585" y="129"/>
                </a:cubicBezTo>
                <a:cubicBezTo>
                  <a:pt x="3578" y="129"/>
                  <a:pt x="3571" y="135"/>
                  <a:pt x="3571" y="135"/>
                </a:cubicBezTo>
                <a:cubicBezTo>
                  <a:pt x="3571" y="142"/>
                  <a:pt x="3571" y="149"/>
                  <a:pt x="3571" y="149"/>
                </a:cubicBezTo>
                <a:cubicBezTo>
                  <a:pt x="3565" y="149"/>
                  <a:pt x="3558" y="149"/>
                  <a:pt x="3558" y="149"/>
                </a:cubicBezTo>
                <a:cubicBezTo>
                  <a:pt x="3558" y="129"/>
                  <a:pt x="3558" y="129"/>
                  <a:pt x="3558" y="129"/>
                </a:cubicBezTo>
                <a:cubicBezTo>
                  <a:pt x="3558" y="129"/>
                  <a:pt x="3558" y="129"/>
                  <a:pt x="3558" y="122"/>
                </a:cubicBezTo>
                <a:cubicBezTo>
                  <a:pt x="3565" y="115"/>
                  <a:pt x="3565" y="115"/>
                  <a:pt x="3565" y="108"/>
                </a:cubicBezTo>
                <a:cubicBezTo>
                  <a:pt x="3558" y="115"/>
                  <a:pt x="3558" y="115"/>
                  <a:pt x="3558" y="115"/>
                </a:cubicBezTo>
                <a:cubicBezTo>
                  <a:pt x="3558" y="81"/>
                  <a:pt x="3558" y="81"/>
                  <a:pt x="3558" y="81"/>
                </a:cubicBezTo>
                <a:cubicBezTo>
                  <a:pt x="3565" y="88"/>
                  <a:pt x="3571" y="88"/>
                  <a:pt x="3578" y="95"/>
                </a:cubicBezTo>
                <a:cubicBezTo>
                  <a:pt x="3578" y="75"/>
                  <a:pt x="3578" y="75"/>
                  <a:pt x="3578" y="75"/>
                </a:cubicBezTo>
                <a:cubicBezTo>
                  <a:pt x="3578" y="81"/>
                  <a:pt x="3571" y="81"/>
                  <a:pt x="3571" y="81"/>
                </a:cubicBezTo>
                <a:cubicBezTo>
                  <a:pt x="3565" y="81"/>
                  <a:pt x="3565" y="81"/>
                  <a:pt x="3558" y="75"/>
                </a:cubicBezTo>
                <a:cubicBezTo>
                  <a:pt x="3558" y="34"/>
                  <a:pt x="3558" y="34"/>
                  <a:pt x="3558" y="34"/>
                </a:cubicBezTo>
                <a:cubicBezTo>
                  <a:pt x="3565" y="34"/>
                  <a:pt x="3571" y="41"/>
                  <a:pt x="3571" y="41"/>
                </a:cubicBezTo>
                <a:cubicBezTo>
                  <a:pt x="3578" y="41"/>
                  <a:pt x="3585" y="34"/>
                  <a:pt x="3585" y="27"/>
                </a:cubicBezTo>
                <a:close/>
                <a:moveTo>
                  <a:pt x="3585" y="169"/>
                </a:moveTo>
                <a:lnTo>
                  <a:pt x="3585" y="169"/>
                </a:lnTo>
                <a:cubicBezTo>
                  <a:pt x="3578" y="162"/>
                  <a:pt x="3565" y="156"/>
                  <a:pt x="3558" y="149"/>
                </a:cubicBezTo>
                <a:cubicBezTo>
                  <a:pt x="3558" y="176"/>
                  <a:pt x="3558" y="176"/>
                  <a:pt x="3558" y="176"/>
                </a:cubicBezTo>
                <a:cubicBezTo>
                  <a:pt x="3565" y="176"/>
                  <a:pt x="3565" y="183"/>
                  <a:pt x="3571" y="183"/>
                </a:cubicBezTo>
                <a:cubicBezTo>
                  <a:pt x="3571" y="196"/>
                  <a:pt x="3578" y="203"/>
                  <a:pt x="3585" y="203"/>
                </a:cubicBezTo>
                <a:cubicBezTo>
                  <a:pt x="3585" y="189"/>
                  <a:pt x="3585" y="189"/>
                  <a:pt x="3585" y="189"/>
                </a:cubicBezTo>
                <a:cubicBezTo>
                  <a:pt x="3585" y="196"/>
                  <a:pt x="3585" y="196"/>
                  <a:pt x="3585" y="196"/>
                </a:cubicBezTo>
                <a:cubicBezTo>
                  <a:pt x="3585" y="183"/>
                  <a:pt x="3585" y="183"/>
                  <a:pt x="3585" y="183"/>
                </a:cubicBezTo>
                <a:cubicBezTo>
                  <a:pt x="3585" y="169"/>
                  <a:pt x="3585" y="169"/>
                  <a:pt x="3585" y="169"/>
                </a:cubicBezTo>
                <a:close/>
                <a:moveTo>
                  <a:pt x="3585" y="216"/>
                </a:moveTo>
                <a:lnTo>
                  <a:pt x="3585" y="216"/>
                </a:lnTo>
                <a:cubicBezTo>
                  <a:pt x="3585" y="237"/>
                  <a:pt x="3585" y="237"/>
                  <a:pt x="3585" y="237"/>
                </a:cubicBezTo>
                <a:lnTo>
                  <a:pt x="3578" y="230"/>
                </a:lnTo>
                <a:cubicBezTo>
                  <a:pt x="3578" y="237"/>
                  <a:pt x="3585" y="243"/>
                  <a:pt x="3585" y="250"/>
                </a:cubicBezTo>
                <a:cubicBezTo>
                  <a:pt x="3585" y="311"/>
                  <a:pt x="3585" y="311"/>
                  <a:pt x="3585" y="311"/>
                </a:cubicBezTo>
                <a:cubicBezTo>
                  <a:pt x="3585" y="311"/>
                  <a:pt x="3585" y="304"/>
                  <a:pt x="3585" y="297"/>
                </a:cubicBezTo>
                <a:cubicBezTo>
                  <a:pt x="3578" y="284"/>
                  <a:pt x="3571" y="277"/>
                  <a:pt x="3558" y="270"/>
                </a:cubicBezTo>
                <a:cubicBezTo>
                  <a:pt x="3558" y="189"/>
                  <a:pt x="3558" y="189"/>
                  <a:pt x="3558" y="189"/>
                </a:cubicBezTo>
                <a:cubicBezTo>
                  <a:pt x="3571" y="196"/>
                  <a:pt x="3571" y="203"/>
                  <a:pt x="3571" y="210"/>
                </a:cubicBezTo>
                <a:cubicBezTo>
                  <a:pt x="3578" y="210"/>
                  <a:pt x="3585" y="210"/>
                  <a:pt x="3585" y="216"/>
                </a:cubicBezTo>
                <a:close/>
                <a:moveTo>
                  <a:pt x="3585" y="385"/>
                </a:moveTo>
                <a:lnTo>
                  <a:pt x="3585" y="385"/>
                </a:lnTo>
                <a:cubicBezTo>
                  <a:pt x="3585" y="466"/>
                  <a:pt x="3585" y="466"/>
                  <a:pt x="3585" y="466"/>
                </a:cubicBezTo>
                <a:cubicBezTo>
                  <a:pt x="3585" y="466"/>
                  <a:pt x="3585" y="473"/>
                  <a:pt x="3578" y="473"/>
                </a:cubicBezTo>
                <a:cubicBezTo>
                  <a:pt x="3578" y="480"/>
                  <a:pt x="3578" y="480"/>
                  <a:pt x="3578" y="480"/>
                </a:cubicBezTo>
                <a:cubicBezTo>
                  <a:pt x="3571" y="480"/>
                  <a:pt x="3565" y="473"/>
                  <a:pt x="3558" y="459"/>
                </a:cubicBezTo>
                <a:cubicBezTo>
                  <a:pt x="3558" y="392"/>
                  <a:pt x="3558" y="392"/>
                  <a:pt x="3558" y="392"/>
                </a:cubicBezTo>
                <a:cubicBezTo>
                  <a:pt x="3585" y="385"/>
                  <a:pt x="3585" y="385"/>
                  <a:pt x="3585" y="385"/>
                </a:cubicBezTo>
                <a:close/>
                <a:moveTo>
                  <a:pt x="3585" y="480"/>
                </a:moveTo>
                <a:lnTo>
                  <a:pt x="3585" y="480"/>
                </a:lnTo>
                <a:cubicBezTo>
                  <a:pt x="3585" y="493"/>
                  <a:pt x="3585" y="493"/>
                  <a:pt x="3585" y="493"/>
                </a:cubicBezTo>
                <a:cubicBezTo>
                  <a:pt x="3578" y="493"/>
                  <a:pt x="3571" y="500"/>
                  <a:pt x="3558" y="500"/>
                </a:cubicBezTo>
                <a:cubicBezTo>
                  <a:pt x="3558" y="486"/>
                  <a:pt x="3558" y="486"/>
                  <a:pt x="3558" y="486"/>
                </a:cubicBezTo>
                <a:cubicBezTo>
                  <a:pt x="3565" y="486"/>
                  <a:pt x="3565" y="486"/>
                  <a:pt x="3571" y="486"/>
                </a:cubicBezTo>
                <a:cubicBezTo>
                  <a:pt x="3578" y="486"/>
                  <a:pt x="3585" y="480"/>
                  <a:pt x="3585" y="480"/>
                </a:cubicBezTo>
                <a:close/>
                <a:moveTo>
                  <a:pt x="3585" y="507"/>
                </a:moveTo>
                <a:lnTo>
                  <a:pt x="3585" y="507"/>
                </a:lnTo>
                <a:cubicBezTo>
                  <a:pt x="3585" y="513"/>
                  <a:pt x="3585" y="513"/>
                  <a:pt x="3585" y="513"/>
                </a:cubicBezTo>
                <a:cubicBezTo>
                  <a:pt x="3578" y="507"/>
                  <a:pt x="3571" y="507"/>
                  <a:pt x="3565" y="507"/>
                </a:cubicBezTo>
                <a:cubicBezTo>
                  <a:pt x="3571" y="507"/>
                  <a:pt x="3578" y="507"/>
                  <a:pt x="3585" y="507"/>
                </a:cubicBezTo>
                <a:close/>
                <a:moveTo>
                  <a:pt x="3585" y="520"/>
                </a:moveTo>
                <a:lnTo>
                  <a:pt x="3585" y="520"/>
                </a:lnTo>
                <a:cubicBezTo>
                  <a:pt x="3585" y="520"/>
                  <a:pt x="3578" y="520"/>
                  <a:pt x="3571" y="520"/>
                </a:cubicBezTo>
                <a:cubicBezTo>
                  <a:pt x="3571" y="513"/>
                  <a:pt x="3565" y="513"/>
                  <a:pt x="3558" y="513"/>
                </a:cubicBezTo>
                <a:cubicBezTo>
                  <a:pt x="3558" y="527"/>
                  <a:pt x="3558" y="527"/>
                  <a:pt x="3558" y="527"/>
                </a:cubicBezTo>
                <a:cubicBezTo>
                  <a:pt x="3565" y="527"/>
                  <a:pt x="3571" y="527"/>
                  <a:pt x="3585" y="540"/>
                </a:cubicBezTo>
                <a:cubicBezTo>
                  <a:pt x="3585" y="520"/>
                  <a:pt x="3585" y="520"/>
                  <a:pt x="3585" y="520"/>
                </a:cubicBezTo>
                <a:close/>
                <a:moveTo>
                  <a:pt x="3585" y="554"/>
                </a:moveTo>
                <a:lnTo>
                  <a:pt x="3585" y="554"/>
                </a:lnTo>
                <a:cubicBezTo>
                  <a:pt x="3585" y="919"/>
                  <a:pt x="3585" y="919"/>
                  <a:pt x="3585" y="919"/>
                </a:cubicBezTo>
                <a:cubicBezTo>
                  <a:pt x="3578" y="925"/>
                  <a:pt x="3565" y="925"/>
                  <a:pt x="3558" y="925"/>
                </a:cubicBezTo>
                <a:cubicBezTo>
                  <a:pt x="3558" y="743"/>
                  <a:pt x="3558" y="743"/>
                  <a:pt x="3558" y="743"/>
                </a:cubicBezTo>
                <a:lnTo>
                  <a:pt x="3558" y="736"/>
                </a:lnTo>
                <a:cubicBezTo>
                  <a:pt x="3558" y="689"/>
                  <a:pt x="3558" y="689"/>
                  <a:pt x="3558" y="689"/>
                </a:cubicBezTo>
                <a:cubicBezTo>
                  <a:pt x="3558" y="689"/>
                  <a:pt x="3558" y="682"/>
                  <a:pt x="3558" y="676"/>
                </a:cubicBezTo>
                <a:cubicBezTo>
                  <a:pt x="3558" y="676"/>
                  <a:pt x="3558" y="676"/>
                  <a:pt x="3558" y="682"/>
                </a:cubicBezTo>
                <a:cubicBezTo>
                  <a:pt x="3558" y="534"/>
                  <a:pt x="3558" y="534"/>
                  <a:pt x="3558" y="534"/>
                </a:cubicBezTo>
                <a:cubicBezTo>
                  <a:pt x="3558" y="534"/>
                  <a:pt x="3565" y="534"/>
                  <a:pt x="3571" y="540"/>
                </a:cubicBezTo>
                <a:lnTo>
                  <a:pt x="3571" y="547"/>
                </a:lnTo>
                <a:cubicBezTo>
                  <a:pt x="3571" y="554"/>
                  <a:pt x="3571" y="554"/>
                  <a:pt x="3571" y="554"/>
                </a:cubicBezTo>
                <a:cubicBezTo>
                  <a:pt x="3571" y="554"/>
                  <a:pt x="3571" y="554"/>
                  <a:pt x="3585" y="554"/>
                </a:cubicBezTo>
                <a:close/>
                <a:moveTo>
                  <a:pt x="3558" y="34"/>
                </a:moveTo>
                <a:lnTo>
                  <a:pt x="3558" y="34"/>
                </a:lnTo>
                <a:cubicBezTo>
                  <a:pt x="3558" y="75"/>
                  <a:pt x="3558" y="75"/>
                  <a:pt x="3558" y="75"/>
                </a:cubicBezTo>
                <a:lnTo>
                  <a:pt x="3551" y="75"/>
                </a:lnTo>
                <a:cubicBezTo>
                  <a:pt x="3544" y="75"/>
                  <a:pt x="3544" y="68"/>
                  <a:pt x="3538" y="68"/>
                </a:cubicBezTo>
                <a:cubicBezTo>
                  <a:pt x="3538" y="27"/>
                  <a:pt x="3538" y="27"/>
                  <a:pt x="3538" y="27"/>
                </a:cubicBezTo>
                <a:cubicBezTo>
                  <a:pt x="3544" y="27"/>
                  <a:pt x="3551" y="34"/>
                  <a:pt x="3558" y="34"/>
                </a:cubicBezTo>
                <a:close/>
                <a:moveTo>
                  <a:pt x="3558" y="81"/>
                </a:moveTo>
                <a:lnTo>
                  <a:pt x="3558" y="81"/>
                </a:lnTo>
                <a:cubicBezTo>
                  <a:pt x="3558" y="115"/>
                  <a:pt x="3558" y="115"/>
                  <a:pt x="3558" y="115"/>
                </a:cubicBezTo>
                <a:cubicBezTo>
                  <a:pt x="3544" y="115"/>
                  <a:pt x="3544" y="115"/>
                  <a:pt x="3544" y="115"/>
                </a:cubicBezTo>
                <a:cubicBezTo>
                  <a:pt x="3544" y="115"/>
                  <a:pt x="3544" y="115"/>
                  <a:pt x="3538" y="115"/>
                </a:cubicBezTo>
                <a:cubicBezTo>
                  <a:pt x="3538" y="81"/>
                  <a:pt x="3538" y="81"/>
                  <a:pt x="3538" y="81"/>
                </a:cubicBezTo>
                <a:cubicBezTo>
                  <a:pt x="3544" y="81"/>
                  <a:pt x="3551" y="81"/>
                  <a:pt x="3558" y="81"/>
                </a:cubicBezTo>
                <a:close/>
                <a:moveTo>
                  <a:pt x="3558" y="129"/>
                </a:moveTo>
                <a:lnTo>
                  <a:pt x="3558" y="129"/>
                </a:lnTo>
                <a:cubicBezTo>
                  <a:pt x="3558" y="149"/>
                  <a:pt x="3558" y="149"/>
                  <a:pt x="3558" y="149"/>
                </a:cubicBezTo>
                <a:cubicBezTo>
                  <a:pt x="3551" y="142"/>
                  <a:pt x="3551" y="142"/>
                  <a:pt x="3551" y="142"/>
                </a:cubicBezTo>
                <a:cubicBezTo>
                  <a:pt x="3551" y="142"/>
                  <a:pt x="3551" y="135"/>
                  <a:pt x="3558" y="129"/>
                </a:cubicBezTo>
                <a:close/>
                <a:moveTo>
                  <a:pt x="3558" y="149"/>
                </a:moveTo>
                <a:lnTo>
                  <a:pt x="3558" y="149"/>
                </a:lnTo>
                <a:cubicBezTo>
                  <a:pt x="3551" y="142"/>
                  <a:pt x="3544" y="142"/>
                  <a:pt x="3538" y="142"/>
                </a:cubicBezTo>
                <a:cubicBezTo>
                  <a:pt x="3538" y="169"/>
                  <a:pt x="3538" y="169"/>
                  <a:pt x="3538" y="169"/>
                </a:cubicBezTo>
                <a:cubicBezTo>
                  <a:pt x="3544" y="169"/>
                  <a:pt x="3551" y="176"/>
                  <a:pt x="3558" y="176"/>
                </a:cubicBezTo>
                <a:cubicBezTo>
                  <a:pt x="3558" y="149"/>
                  <a:pt x="3558" y="149"/>
                  <a:pt x="3558" y="149"/>
                </a:cubicBezTo>
                <a:close/>
                <a:moveTo>
                  <a:pt x="3558" y="189"/>
                </a:moveTo>
                <a:lnTo>
                  <a:pt x="3558" y="189"/>
                </a:lnTo>
                <a:cubicBezTo>
                  <a:pt x="3558" y="270"/>
                  <a:pt x="3558" y="270"/>
                  <a:pt x="3558" y="270"/>
                </a:cubicBezTo>
                <a:cubicBezTo>
                  <a:pt x="3551" y="270"/>
                  <a:pt x="3544" y="264"/>
                  <a:pt x="3538" y="264"/>
                </a:cubicBezTo>
                <a:cubicBezTo>
                  <a:pt x="3538" y="203"/>
                  <a:pt x="3538" y="203"/>
                  <a:pt x="3538" y="203"/>
                </a:cubicBezTo>
                <a:cubicBezTo>
                  <a:pt x="3544" y="196"/>
                  <a:pt x="3544" y="196"/>
                  <a:pt x="3544" y="196"/>
                </a:cubicBezTo>
                <a:cubicBezTo>
                  <a:pt x="3538" y="203"/>
                  <a:pt x="3538" y="203"/>
                  <a:pt x="3538" y="203"/>
                </a:cubicBezTo>
                <a:cubicBezTo>
                  <a:pt x="3538" y="176"/>
                  <a:pt x="3538" y="176"/>
                  <a:pt x="3538" y="176"/>
                </a:cubicBezTo>
                <a:cubicBezTo>
                  <a:pt x="3544" y="183"/>
                  <a:pt x="3551" y="183"/>
                  <a:pt x="3558" y="189"/>
                </a:cubicBezTo>
                <a:close/>
                <a:moveTo>
                  <a:pt x="3558" y="392"/>
                </a:moveTo>
                <a:lnTo>
                  <a:pt x="3558" y="392"/>
                </a:lnTo>
                <a:cubicBezTo>
                  <a:pt x="3558" y="459"/>
                  <a:pt x="3558" y="459"/>
                  <a:pt x="3558" y="459"/>
                </a:cubicBezTo>
                <a:cubicBezTo>
                  <a:pt x="3551" y="459"/>
                  <a:pt x="3551" y="459"/>
                  <a:pt x="3544" y="459"/>
                </a:cubicBezTo>
                <a:cubicBezTo>
                  <a:pt x="3544" y="466"/>
                  <a:pt x="3544" y="466"/>
                  <a:pt x="3538" y="466"/>
                </a:cubicBezTo>
                <a:cubicBezTo>
                  <a:pt x="3538" y="392"/>
                  <a:pt x="3538" y="392"/>
                  <a:pt x="3538" y="392"/>
                </a:cubicBezTo>
                <a:cubicBezTo>
                  <a:pt x="3558" y="392"/>
                  <a:pt x="3558" y="392"/>
                  <a:pt x="3558" y="392"/>
                </a:cubicBezTo>
                <a:close/>
                <a:moveTo>
                  <a:pt x="3558" y="486"/>
                </a:moveTo>
                <a:lnTo>
                  <a:pt x="3558" y="486"/>
                </a:lnTo>
                <a:cubicBezTo>
                  <a:pt x="3558" y="500"/>
                  <a:pt x="3558" y="500"/>
                  <a:pt x="3558" y="500"/>
                </a:cubicBezTo>
                <a:cubicBezTo>
                  <a:pt x="3551" y="500"/>
                  <a:pt x="3544" y="500"/>
                  <a:pt x="3538" y="500"/>
                </a:cubicBezTo>
                <a:cubicBezTo>
                  <a:pt x="3538" y="493"/>
                  <a:pt x="3538" y="493"/>
                  <a:pt x="3538" y="493"/>
                </a:cubicBezTo>
                <a:cubicBezTo>
                  <a:pt x="3544" y="486"/>
                  <a:pt x="3551" y="486"/>
                  <a:pt x="3558" y="486"/>
                </a:cubicBezTo>
                <a:close/>
                <a:moveTo>
                  <a:pt x="3558" y="513"/>
                </a:moveTo>
                <a:lnTo>
                  <a:pt x="3558" y="513"/>
                </a:lnTo>
                <a:cubicBezTo>
                  <a:pt x="3558" y="527"/>
                  <a:pt x="3558" y="527"/>
                  <a:pt x="3558" y="527"/>
                </a:cubicBezTo>
                <a:cubicBezTo>
                  <a:pt x="3551" y="527"/>
                  <a:pt x="3544" y="527"/>
                  <a:pt x="3538" y="520"/>
                </a:cubicBezTo>
                <a:cubicBezTo>
                  <a:pt x="3538" y="513"/>
                  <a:pt x="3538" y="513"/>
                  <a:pt x="3538" y="513"/>
                </a:cubicBezTo>
                <a:cubicBezTo>
                  <a:pt x="3551" y="513"/>
                  <a:pt x="3551" y="513"/>
                  <a:pt x="3551" y="513"/>
                </a:cubicBezTo>
                <a:lnTo>
                  <a:pt x="3558" y="513"/>
                </a:lnTo>
                <a:close/>
                <a:moveTo>
                  <a:pt x="3558" y="534"/>
                </a:moveTo>
                <a:lnTo>
                  <a:pt x="3558" y="534"/>
                </a:lnTo>
                <a:cubicBezTo>
                  <a:pt x="3558" y="682"/>
                  <a:pt x="3558" y="682"/>
                  <a:pt x="3558" y="682"/>
                </a:cubicBezTo>
                <a:cubicBezTo>
                  <a:pt x="3551" y="682"/>
                  <a:pt x="3551" y="682"/>
                  <a:pt x="3551" y="682"/>
                </a:cubicBezTo>
                <a:cubicBezTo>
                  <a:pt x="3551" y="689"/>
                  <a:pt x="3551" y="696"/>
                  <a:pt x="3558" y="696"/>
                </a:cubicBezTo>
                <a:cubicBezTo>
                  <a:pt x="3558" y="696"/>
                  <a:pt x="3558" y="696"/>
                  <a:pt x="3558" y="689"/>
                </a:cubicBezTo>
                <a:cubicBezTo>
                  <a:pt x="3558" y="736"/>
                  <a:pt x="3558" y="736"/>
                  <a:pt x="3558" y="736"/>
                </a:cubicBezTo>
                <a:cubicBezTo>
                  <a:pt x="3551" y="723"/>
                  <a:pt x="3551" y="723"/>
                  <a:pt x="3551" y="723"/>
                </a:cubicBezTo>
                <a:cubicBezTo>
                  <a:pt x="3551" y="723"/>
                  <a:pt x="3544" y="723"/>
                  <a:pt x="3538" y="723"/>
                </a:cubicBezTo>
                <a:cubicBezTo>
                  <a:pt x="3538" y="649"/>
                  <a:pt x="3538" y="649"/>
                  <a:pt x="3538" y="649"/>
                </a:cubicBezTo>
                <a:cubicBezTo>
                  <a:pt x="3544" y="649"/>
                  <a:pt x="3551" y="642"/>
                  <a:pt x="3551" y="642"/>
                </a:cubicBezTo>
                <a:cubicBezTo>
                  <a:pt x="3551" y="642"/>
                  <a:pt x="3551" y="635"/>
                  <a:pt x="3544" y="635"/>
                </a:cubicBezTo>
                <a:cubicBezTo>
                  <a:pt x="3538" y="628"/>
                  <a:pt x="3538" y="628"/>
                  <a:pt x="3538" y="628"/>
                </a:cubicBezTo>
                <a:cubicBezTo>
                  <a:pt x="3538" y="547"/>
                  <a:pt x="3538" y="547"/>
                  <a:pt x="3538" y="547"/>
                </a:cubicBezTo>
                <a:cubicBezTo>
                  <a:pt x="3544" y="547"/>
                  <a:pt x="3544" y="547"/>
                  <a:pt x="3551" y="547"/>
                </a:cubicBezTo>
                <a:cubicBezTo>
                  <a:pt x="3551" y="534"/>
                  <a:pt x="3551" y="534"/>
                  <a:pt x="3551" y="534"/>
                </a:cubicBezTo>
                <a:lnTo>
                  <a:pt x="3558" y="534"/>
                </a:lnTo>
                <a:close/>
                <a:moveTo>
                  <a:pt x="3558" y="743"/>
                </a:moveTo>
                <a:lnTo>
                  <a:pt x="3558" y="743"/>
                </a:lnTo>
                <a:cubicBezTo>
                  <a:pt x="3558" y="925"/>
                  <a:pt x="3558" y="925"/>
                  <a:pt x="3558" y="925"/>
                </a:cubicBezTo>
                <a:cubicBezTo>
                  <a:pt x="3551" y="925"/>
                  <a:pt x="3551" y="925"/>
                  <a:pt x="3551" y="925"/>
                </a:cubicBezTo>
                <a:cubicBezTo>
                  <a:pt x="3551" y="925"/>
                  <a:pt x="3544" y="925"/>
                  <a:pt x="3538" y="925"/>
                </a:cubicBezTo>
                <a:cubicBezTo>
                  <a:pt x="3538" y="844"/>
                  <a:pt x="3538" y="844"/>
                  <a:pt x="3538" y="844"/>
                </a:cubicBezTo>
                <a:cubicBezTo>
                  <a:pt x="3544" y="844"/>
                  <a:pt x="3551" y="844"/>
                  <a:pt x="3551" y="838"/>
                </a:cubicBezTo>
                <a:cubicBezTo>
                  <a:pt x="3551" y="838"/>
                  <a:pt x="3544" y="838"/>
                  <a:pt x="3551" y="831"/>
                </a:cubicBezTo>
                <a:lnTo>
                  <a:pt x="3551" y="824"/>
                </a:lnTo>
                <a:cubicBezTo>
                  <a:pt x="3538" y="824"/>
                  <a:pt x="3538" y="824"/>
                  <a:pt x="3538" y="824"/>
                </a:cubicBezTo>
                <a:cubicBezTo>
                  <a:pt x="3538" y="784"/>
                  <a:pt x="3538" y="784"/>
                  <a:pt x="3538" y="784"/>
                </a:cubicBezTo>
                <a:cubicBezTo>
                  <a:pt x="3544" y="784"/>
                  <a:pt x="3551" y="784"/>
                  <a:pt x="3551" y="777"/>
                </a:cubicBezTo>
                <a:cubicBezTo>
                  <a:pt x="3551" y="770"/>
                  <a:pt x="3551" y="770"/>
                  <a:pt x="3544" y="770"/>
                </a:cubicBezTo>
                <a:cubicBezTo>
                  <a:pt x="3544" y="770"/>
                  <a:pt x="3538" y="770"/>
                  <a:pt x="3538" y="763"/>
                </a:cubicBezTo>
                <a:cubicBezTo>
                  <a:pt x="3538" y="750"/>
                  <a:pt x="3538" y="750"/>
                  <a:pt x="3538" y="750"/>
                </a:cubicBezTo>
                <a:cubicBezTo>
                  <a:pt x="3544" y="743"/>
                  <a:pt x="3544" y="743"/>
                  <a:pt x="3551" y="743"/>
                </a:cubicBezTo>
                <a:lnTo>
                  <a:pt x="3558" y="743"/>
                </a:lnTo>
                <a:close/>
                <a:moveTo>
                  <a:pt x="3538" y="480"/>
                </a:moveTo>
                <a:lnTo>
                  <a:pt x="3538" y="480"/>
                </a:lnTo>
                <a:cubicBezTo>
                  <a:pt x="3538" y="473"/>
                  <a:pt x="3538" y="473"/>
                  <a:pt x="3538" y="473"/>
                </a:cubicBezTo>
                <a:cubicBezTo>
                  <a:pt x="3544" y="473"/>
                  <a:pt x="3544" y="480"/>
                  <a:pt x="3538" y="480"/>
                </a:cubicBezTo>
                <a:close/>
                <a:moveTo>
                  <a:pt x="3538" y="27"/>
                </a:moveTo>
                <a:lnTo>
                  <a:pt x="3538" y="27"/>
                </a:lnTo>
                <a:cubicBezTo>
                  <a:pt x="3538" y="68"/>
                  <a:pt x="3538" y="68"/>
                  <a:pt x="3538" y="68"/>
                </a:cubicBezTo>
                <a:lnTo>
                  <a:pt x="3531" y="68"/>
                </a:lnTo>
                <a:cubicBezTo>
                  <a:pt x="3531" y="68"/>
                  <a:pt x="3531" y="68"/>
                  <a:pt x="3538" y="61"/>
                </a:cubicBezTo>
                <a:cubicBezTo>
                  <a:pt x="3524" y="61"/>
                  <a:pt x="3524" y="61"/>
                  <a:pt x="3524" y="61"/>
                </a:cubicBezTo>
                <a:cubicBezTo>
                  <a:pt x="3524" y="21"/>
                  <a:pt x="3524" y="21"/>
                  <a:pt x="3524" y="21"/>
                </a:cubicBezTo>
                <a:cubicBezTo>
                  <a:pt x="3531" y="21"/>
                  <a:pt x="3531" y="27"/>
                  <a:pt x="3538" y="27"/>
                </a:cubicBezTo>
                <a:close/>
                <a:moveTo>
                  <a:pt x="3538" y="81"/>
                </a:moveTo>
                <a:lnTo>
                  <a:pt x="3538" y="81"/>
                </a:lnTo>
                <a:cubicBezTo>
                  <a:pt x="3531" y="81"/>
                  <a:pt x="3531" y="81"/>
                  <a:pt x="3524" y="81"/>
                </a:cubicBezTo>
                <a:cubicBezTo>
                  <a:pt x="3524" y="75"/>
                  <a:pt x="3524" y="75"/>
                  <a:pt x="3524" y="68"/>
                </a:cubicBezTo>
                <a:cubicBezTo>
                  <a:pt x="3524" y="115"/>
                  <a:pt x="3524" y="115"/>
                  <a:pt x="3524" y="115"/>
                </a:cubicBezTo>
                <a:cubicBezTo>
                  <a:pt x="3524" y="108"/>
                  <a:pt x="3531" y="102"/>
                  <a:pt x="3531" y="102"/>
                </a:cubicBezTo>
                <a:cubicBezTo>
                  <a:pt x="3531" y="108"/>
                  <a:pt x="3538" y="108"/>
                  <a:pt x="3538" y="115"/>
                </a:cubicBezTo>
                <a:cubicBezTo>
                  <a:pt x="3538" y="81"/>
                  <a:pt x="3538" y="81"/>
                  <a:pt x="3538" y="81"/>
                </a:cubicBezTo>
                <a:close/>
                <a:moveTo>
                  <a:pt x="3538" y="142"/>
                </a:moveTo>
                <a:lnTo>
                  <a:pt x="3538" y="142"/>
                </a:lnTo>
                <a:cubicBezTo>
                  <a:pt x="3538" y="169"/>
                  <a:pt x="3538" y="169"/>
                  <a:pt x="3538" y="169"/>
                </a:cubicBezTo>
                <a:cubicBezTo>
                  <a:pt x="3538" y="169"/>
                  <a:pt x="3538" y="169"/>
                  <a:pt x="3531" y="169"/>
                </a:cubicBezTo>
                <a:lnTo>
                  <a:pt x="3524" y="169"/>
                </a:lnTo>
                <a:cubicBezTo>
                  <a:pt x="3524" y="156"/>
                  <a:pt x="3524" y="156"/>
                  <a:pt x="3524" y="156"/>
                </a:cubicBezTo>
                <a:cubicBezTo>
                  <a:pt x="3524" y="156"/>
                  <a:pt x="3524" y="156"/>
                  <a:pt x="3524" y="149"/>
                </a:cubicBezTo>
                <a:cubicBezTo>
                  <a:pt x="3524" y="129"/>
                  <a:pt x="3524" y="129"/>
                  <a:pt x="3524" y="129"/>
                </a:cubicBezTo>
                <a:cubicBezTo>
                  <a:pt x="3531" y="135"/>
                  <a:pt x="3531" y="135"/>
                  <a:pt x="3538" y="142"/>
                </a:cubicBezTo>
                <a:close/>
                <a:moveTo>
                  <a:pt x="3538" y="176"/>
                </a:moveTo>
                <a:lnTo>
                  <a:pt x="3538" y="176"/>
                </a:lnTo>
                <a:cubicBezTo>
                  <a:pt x="3538" y="203"/>
                  <a:pt x="3538" y="203"/>
                  <a:pt x="3538" y="203"/>
                </a:cubicBezTo>
                <a:cubicBezTo>
                  <a:pt x="3538" y="264"/>
                  <a:pt x="3538" y="264"/>
                  <a:pt x="3538" y="264"/>
                </a:cubicBezTo>
                <a:cubicBezTo>
                  <a:pt x="3538" y="264"/>
                  <a:pt x="3531" y="264"/>
                  <a:pt x="3524" y="264"/>
                </a:cubicBezTo>
                <a:cubicBezTo>
                  <a:pt x="3524" y="176"/>
                  <a:pt x="3524" y="176"/>
                  <a:pt x="3524" y="176"/>
                </a:cubicBezTo>
                <a:cubicBezTo>
                  <a:pt x="3524" y="176"/>
                  <a:pt x="3531" y="176"/>
                  <a:pt x="3538" y="176"/>
                </a:cubicBezTo>
                <a:close/>
                <a:moveTo>
                  <a:pt x="3538" y="392"/>
                </a:moveTo>
                <a:lnTo>
                  <a:pt x="3538" y="392"/>
                </a:lnTo>
                <a:cubicBezTo>
                  <a:pt x="3538" y="466"/>
                  <a:pt x="3538" y="466"/>
                  <a:pt x="3538" y="466"/>
                </a:cubicBezTo>
                <a:cubicBezTo>
                  <a:pt x="3538" y="466"/>
                  <a:pt x="3538" y="466"/>
                  <a:pt x="3538" y="473"/>
                </a:cubicBezTo>
                <a:cubicBezTo>
                  <a:pt x="3538" y="480"/>
                  <a:pt x="3538" y="480"/>
                  <a:pt x="3538" y="480"/>
                </a:cubicBezTo>
                <a:cubicBezTo>
                  <a:pt x="3538" y="480"/>
                  <a:pt x="3538" y="480"/>
                  <a:pt x="3538" y="486"/>
                </a:cubicBezTo>
                <a:cubicBezTo>
                  <a:pt x="3531" y="486"/>
                  <a:pt x="3524" y="486"/>
                  <a:pt x="3524" y="486"/>
                </a:cubicBezTo>
                <a:cubicBezTo>
                  <a:pt x="3524" y="392"/>
                  <a:pt x="3524" y="392"/>
                  <a:pt x="3524" y="392"/>
                </a:cubicBezTo>
                <a:cubicBezTo>
                  <a:pt x="3538" y="392"/>
                  <a:pt x="3538" y="392"/>
                  <a:pt x="3538" y="392"/>
                </a:cubicBezTo>
                <a:close/>
                <a:moveTo>
                  <a:pt x="3538" y="493"/>
                </a:moveTo>
                <a:lnTo>
                  <a:pt x="3538" y="493"/>
                </a:lnTo>
                <a:cubicBezTo>
                  <a:pt x="3538" y="500"/>
                  <a:pt x="3538" y="500"/>
                  <a:pt x="3538" y="500"/>
                </a:cubicBezTo>
                <a:cubicBezTo>
                  <a:pt x="3531" y="507"/>
                  <a:pt x="3531" y="507"/>
                  <a:pt x="3524" y="513"/>
                </a:cubicBezTo>
                <a:cubicBezTo>
                  <a:pt x="3538" y="513"/>
                  <a:pt x="3538" y="513"/>
                  <a:pt x="3538" y="513"/>
                </a:cubicBezTo>
                <a:cubicBezTo>
                  <a:pt x="3538" y="520"/>
                  <a:pt x="3538" y="520"/>
                  <a:pt x="3538" y="520"/>
                </a:cubicBezTo>
                <a:cubicBezTo>
                  <a:pt x="3531" y="520"/>
                  <a:pt x="3531" y="520"/>
                  <a:pt x="3531" y="520"/>
                </a:cubicBezTo>
                <a:cubicBezTo>
                  <a:pt x="3531" y="520"/>
                  <a:pt x="3524" y="520"/>
                  <a:pt x="3524" y="527"/>
                </a:cubicBezTo>
                <a:cubicBezTo>
                  <a:pt x="3524" y="500"/>
                  <a:pt x="3524" y="500"/>
                  <a:pt x="3524" y="500"/>
                </a:cubicBezTo>
                <a:cubicBezTo>
                  <a:pt x="3531" y="493"/>
                  <a:pt x="3531" y="493"/>
                  <a:pt x="3531" y="493"/>
                </a:cubicBezTo>
                <a:lnTo>
                  <a:pt x="3538" y="493"/>
                </a:lnTo>
                <a:close/>
                <a:moveTo>
                  <a:pt x="3538" y="547"/>
                </a:moveTo>
                <a:lnTo>
                  <a:pt x="3538" y="547"/>
                </a:lnTo>
                <a:cubicBezTo>
                  <a:pt x="3538" y="628"/>
                  <a:pt x="3538" y="628"/>
                  <a:pt x="3538" y="628"/>
                </a:cubicBezTo>
                <a:cubicBezTo>
                  <a:pt x="3524" y="615"/>
                  <a:pt x="3524" y="615"/>
                  <a:pt x="3524" y="615"/>
                </a:cubicBezTo>
                <a:cubicBezTo>
                  <a:pt x="3524" y="561"/>
                  <a:pt x="3524" y="561"/>
                  <a:pt x="3524" y="561"/>
                </a:cubicBezTo>
                <a:cubicBezTo>
                  <a:pt x="3524" y="561"/>
                  <a:pt x="3531" y="561"/>
                  <a:pt x="3531" y="554"/>
                </a:cubicBezTo>
                <a:cubicBezTo>
                  <a:pt x="3524" y="561"/>
                  <a:pt x="3524" y="561"/>
                  <a:pt x="3524" y="561"/>
                </a:cubicBezTo>
                <a:cubicBezTo>
                  <a:pt x="3524" y="534"/>
                  <a:pt x="3524" y="534"/>
                  <a:pt x="3524" y="534"/>
                </a:cubicBezTo>
                <a:cubicBezTo>
                  <a:pt x="3524" y="534"/>
                  <a:pt x="3524" y="534"/>
                  <a:pt x="3524" y="527"/>
                </a:cubicBezTo>
                <a:cubicBezTo>
                  <a:pt x="3531" y="534"/>
                  <a:pt x="3531" y="534"/>
                  <a:pt x="3531" y="534"/>
                </a:cubicBezTo>
                <a:cubicBezTo>
                  <a:pt x="3531" y="540"/>
                  <a:pt x="3538" y="547"/>
                  <a:pt x="3538" y="547"/>
                </a:cubicBezTo>
                <a:close/>
                <a:moveTo>
                  <a:pt x="3538" y="649"/>
                </a:moveTo>
                <a:lnTo>
                  <a:pt x="3538" y="649"/>
                </a:lnTo>
                <a:cubicBezTo>
                  <a:pt x="3538" y="723"/>
                  <a:pt x="3538" y="723"/>
                  <a:pt x="3538" y="723"/>
                </a:cubicBezTo>
                <a:cubicBezTo>
                  <a:pt x="3538" y="723"/>
                  <a:pt x="3531" y="723"/>
                  <a:pt x="3524" y="723"/>
                </a:cubicBezTo>
                <a:cubicBezTo>
                  <a:pt x="3524" y="723"/>
                  <a:pt x="3524" y="723"/>
                  <a:pt x="3524" y="716"/>
                </a:cubicBezTo>
                <a:cubicBezTo>
                  <a:pt x="3524" y="716"/>
                  <a:pt x="3524" y="716"/>
                  <a:pt x="3531" y="709"/>
                </a:cubicBezTo>
                <a:cubicBezTo>
                  <a:pt x="3531" y="709"/>
                  <a:pt x="3538" y="709"/>
                  <a:pt x="3538" y="703"/>
                </a:cubicBezTo>
                <a:cubicBezTo>
                  <a:pt x="3531" y="703"/>
                  <a:pt x="3531" y="696"/>
                  <a:pt x="3524" y="696"/>
                </a:cubicBezTo>
                <a:cubicBezTo>
                  <a:pt x="3524" y="655"/>
                  <a:pt x="3524" y="655"/>
                  <a:pt x="3524" y="655"/>
                </a:cubicBezTo>
                <a:lnTo>
                  <a:pt x="3531" y="655"/>
                </a:lnTo>
                <a:cubicBezTo>
                  <a:pt x="3538" y="655"/>
                  <a:pt x="3538" y="655"/>
                  <a:pt x="3538" y="649"/>
                </a:cubicBezTo>
                <a:close/>
                <a:moveTo>
                  <a:pt x="3538" y="750"/>
                </a:moveTo>
                <a:lnTo>
                  <a:pt x="3538" y="750"/>
                </a:lnTo>
                <a:cubicBezTo>
                  <a:pt x="3538" y="763"/>
                  <a:pt x="3538" y="763"/>
                  <a:pt x="3538" y="763"/>
                </a:cubicBezTo>
                <a:cubicBezTo>
                  <a:pt x="3538" y="763"/>
                  <a:pt x="3531" y="763"/>
                  <a:pt x="3531" y="757"/>
                </a:cubicBezTo>
                <a:cubicBezTo>
                  <a:pt x="3538" y="757"/>
                  <a:pt x="3538" y="750"/>
                  <a:pt x="3538" y="750"/>
                </a:cubicBezTo>
                <a:close/>
                <a:moveTo>
                  <a:pt x="3538" y="784"/>
                </a:moveTo>
                <a:lnTo>
                  <a:pt x="3538" y="784"/>
                </a:lnTo>
                <a:cubicBezTo>
                  <a:pt x="3538" y="824"/>
                  <a:pt x="3538" y="824"/>
                  <a:pt x="3538" y="824"/>
                </a:cubicBezTo>
                <a:cubicBezTo>
                  <a:pt x="3524" y="824"/>
                  <a:pt x="3524" y="824"/>
                  <a:pt x="3524" y="824"/>
                </a:cubicBezTo>
                <a:cubicBezTo>
                  <a:pt x="3531" y="817"/>
                  <a:pt x="3531" y="817"/>
                  <a:pt x="3531" y="817"/>
                </a:cubicBezTo>
                <a:cubicBezTo>
                  <a:pt x="3531" y="811"/>
                  <a:pt x="3531" y="811"/>
                  <a:pt x="3524" y="811"/>
                </a:cubicBezTo>
                <a:cubicBezTo>
                  <a:pt x="3524" y="784"/>
                  <a:pt x="3524" y="784"/>
                  <a:pt x="3524" y="784"/>
                </a:cubicBezTo>
                <a:cubicBezTo>
                  <a:pt x="3531" y="784"/>
                  <a:pt x="3538" y="784"/>
                  <a:pt x="3538" y="784"/>
                </a:cubicBezTo>
                <a:close/>
                <a:moveTo>
                  <a:pt x="3538" y="844"/>
                </a:moveTo>
                <a:lnTo>
                  <a:pt x="3538" y="844"/>
                </a:lnTo>
                <a:cubicBezTo>
                  <a:pt x="3538" y="925"/>
                  <a:pt x="3538" y="925"/>
                  <a:pt x="3538" y="925"/>
                </a:cubicBezTo>
                <a:cubicBezTo>
                  <a:pt x="3531" y="932"/>
                  <a:pt x="3531" y="932"/>
                  <a:pt x="3524" y="932"/>
                </a:cubicBezTo>
                <a:cubicBezTo>
                  <a:pt x="3524" y="831"/>
                  <a:pt x="3524" y="831"/>
                  <a:pt x="3524" y="831"/>
                </a:cubicBezTo>
                <a:cubicBezTo>
                  <a:pt x="3524" y="831"/>
                  <a:pt x="3524" y="831"/>
                  <a:pt x="3524" y="838"/>
                </a:cubicBezTo>
                <a:lnTo>
                  <a:pt x="3524" y="844"/>
                </a:lnTo>
                <a:cubicBezTo>
                  <a:pt x="3531" y="844"/>
                  <a:pt x="3531" y="838"/>
                  <a:pt x="3538" y="844"/>
                </a:cubicBezTo>
                <a:close/>
                <a:moveTo>
                  <a:pt x="3524" y="770"/>
                </a:moveTo>
                <a:lnTo>
                  <a:pt x="3524" y="770"/>
                </a:lnTo>
                <a:cubicBezTo>
                  <a:pt x="3524" y="730"/>
                  <a:pt x="3524" y="730"/>
                  <a:pt x="3524" y="730"/>
                </a:cubicBezTo>
                <a:cubicBezTo>
                  <a:pt x="3524" y="736"/>
                  <a:pt x="3531" y="743"/>
                  <a:pt x="3531" y="750"/>
                </a:cubicBezTo>
                <a:cubicBezTo>
                  <a:pt x="3531" y="757"/>
                  <a:pt x="3531" y="757"/>
                  <a:pt x="3531" y="763"/>
                </a:cubicBezTo>
                <a:cubicBezTo>
                  <a:pt x="3524" y="763"/>
                  <a:pt x="3524" y="770"/>
                  <a:pt x="3524" y="770"/>
                </a:cubicBezTo>
                <a:close/>
                <a:moveTo>
                  <a:pt x="3524" y="21"/>
                </a:moveTo>
                <a:lnTo>
                  <a:pt x="3524" y="21"/>
                </a:lnTo>
                <a:cubicBezTo>
                  <a:pt x="3524" y="61"/>
                  <a:pt x="3524" y="61"/>
                  <a:pt x="3524" y="61"/>
                </a:cubicBezTo>
                <a:cubicBezTo>
                  <a:pt x="3511" y="61"/>
                  <a:pt x="3511" y="61"/>
                  <a:pt x="3511" y="61"/>
                </a:cubicBezTo>
                <a:cubicBezTo>
                  <a:pt x="3511" y="54"/>
                  <a:pt x="3511" y="54"/>
                  <a:pt x="3511" y="54"/>
                </a:cubicBezTo>
                <a:cubicBezTo>
                  <a:pt x="3511" y="48"/>
                  <a:pt x="3517" y="48"/>
                  <a:pt x="3517" y="48"/>
                </a:cubicBezTo>
                <a:cubicBezTo>
                  <a:pt x="3511" y="48"/>
                  <a:pt x="3511" y="48"/>
                  <a:pt x="3511" y="48"/>
                </a:cubicBezTo>
                <a:cubicBezTo>
                  <a:pt x="3511" y="21"/>
                  <a:pt x="3511" y="21"/>
                  <a:pt x="3511" y="21"/>
                </a:cubicBezTo>
                <a:cubicBezTo>
                  <a:pt x="3511" y="21"/>
                  <a:pt x="3517" y="21"/>
                  <a:pt x="3524" y="21"/>
                </a:cubicBezTo>
                <a:close/>
                <a:moveTo>
                  <a:pt x="3524" y="68"/>
                </a:moveTo>
                <a:lnTo>
                  <a:pt x="3524" y="68"/>
                </a:lnTo>
                <a:cubicBezTo>
                  <a:pt x="3524" y="115"/>
                  <a:pt x="3524" y="115"/>
                  <a:pt x="3524" y="115"/>
                </a:cubicBezTo>
                <a:cubicBezTo>
                  <a:pt x="3517" y="115"/>
                  <a:pt x="3517" y="115"/>
                  <a:pt x="3511" y="122"/>
                </a:cubicBezTo>
                <a:cubicBezTo>
                  <a:pt x="3511" y="95"/>
                  <a:pt x="3511" y="95"/>
                  <a:pt x="3511" y="95"/>
                </a:cubicBezTo>
                <a:cubicBezTo>
                  <a:pt x="3511" y="88"/>
                  <a:pt x="3511" y="88"/>
                  <a:pt x="3511" y="88"/>
                </a:cubicBezTo>
                <a:cubicBezTo>
                  <a:pt x="3511" y="68"/>
                  <a:pt x="3511" y="68"/>
                  <a:pt x="3511" y="68"/>
                </a:cubicBezTo>
                <a:cubicBezTo>
                  <a:pt x="3511" y="68"/>
                  <a:pt x="3517" y="68"/>
                  <a:pt x="3524" y="68"/>
                </a:cubicBezTo>
                <a:close/>
                <a:moveTo>
                  <a:pt x="3524" y="129"/>
                </a:moveTo>
                <a:lnTo>
                  <a:pt x="3524" y="129"/>
                </a:lnTo>
                <a:cubicBezTo>
                  <a:pt x="3524" y="149"/>
                  <a:pt x="3524" y="149"/>
                  <a:pt x="3524" y="149"/>
                </a:cubicBezTo>
                <a:cubicBezTo>
                  <a:pt x="3517" y="156"/>
                  <a:pt x="3517" y="156"/>
                  <a:pt x="3517" y="156"/>
                </a:cubicBezTo>
                <a:cubicBezTo>
                  <a:pt x="3524" y="156"/>
                  <a:pt x="3524" y="156"/>
                  <a:pt x="3524" y="156"/>
                </a:cubicBezTo>
                <a:cubicBezTo>
                  <a:pt x="3524" y="169"/>
                  <a:pt x="3524" y="169"/>
                  <a:pt x="3524" y="169"/>
                </a:cubicBezTo>
                <a:cubicBezTo>
                  <a:pt x="3511" y="169"/>
                  <a:pt x="3511" y="162"/>
                  <a:pt x="3511" y="149"/>
                </a:cubicBezTo>
                <a:cubicBezTo>
                  <a:pt x="3511" y="122"/>
                  <a:pt x="3511" y="122"/>
                  <a:pt x="3511" y="122"/>
                </a:cubicBezTo>
                <a:cubicBezTo>
                  <a:pt x="3511" y="129"/>
                  <a:pt x="3517" y="129"/>
                  <a:pt x="3524" y="129"/>
                </a:cubicBezTo>
                <a:close/>
                <a:moveTo>
                  <a:pt x="3524" y="176"/>
                </a:moveTo>
                <a:lnTo>
                  <a:pt x="3524" y="176"/>
                </a:lnTo>
                <a:cubicBezTo>
                  <a:pt x="3517" y="176"/>
                  <a:pt x="3517" y="176"/>
                  <a:pt x="3511" y="183"/>
                </a:cubicBezTo>
                <a:cubicBezTo>
                  <a:pt x="3511" y="176"/>
                  <a:pt x="3511" y="169"/>
                  <a:pt x="3511" y="169"/>
                </a:cubicBezTo>
                <a:cubicBezTo>
                  <a:pt x="3511" y="264"/>
                  <a:pt x="3511" y="264"/>
                  <a:pt x="3511" y="264"/>
                </a:cubicBezTo>
                <a:cubicBezTo>
                  <a:pt x="3511" y="264"/>
                  <a:pt x="3517" y="264"/>
                  <a:pt x="3524" y="264"/>
                </a:cubicBezTo>
                <a:cubicBezTo>
                  <a:pt x="3524" y="176"/>
                  <a:pt x="3524" y="176"/>
                  <a:pt x="3524" y="176"/>
                </a:cubicBezTo>
                <a:close/>
                <a:moveTo>
                  <a:pt x="3524" y="392"/>
                </a:moveTo>
                <a:lnTo>
                  <a:pt x="3524" y="392"/>
                </a:lnTo>
                <a:cubicBezTo>
                  <a:pt x="3524" y="486"/>
                  <a:pt x="3524" y="486"/>
                  <a:pt x="3524" y="486"/>
                </a:cubicBezTo>
                <a:cubicBezTo>
                  <a:pt x="3517" y="486"/>
                  <a:pt x="3511" y="486"/>
                  <a:pt x="3511" y="486"/>
                </a:cubicBezTo>
                <a:cubicBezTo>
                  <a:pt x="3511" y="466"/>
                  <a:pt x="3511" y="466"/>
                  <a:pt x="3511" y="466"/>
                </a:cubicBezTo>
                <a:cubicBezTo>
                  <a:pt x="3517" y="459"/>
                  <a:pt x="3517" y="459"/>
                  <a:pt x="3517" y="459"/>
                </a:cubicBezTo>
                <a:cubicBezTo>
                  <a:pt x="3511" y="453"/>
                  <a:pt x="3511" y="453"/>
                  <a:pt x="3511" y="446"/>
                </a:cubicBezTo>
                <a:cubicBezTo>
                  <a:pt x="3511" y="399"/>
                  <a:pt x="3511" y="399"/>
                  <a:pt x="3511" y="399"/>
                </a:cubicBezTo>
                <a:cubicBezTo>
                  <a:pt x="3524" y="392"/>
                  <a:pt x="3524" y="392"/>
                  <a:pt x="3524" y="392"/>
                </a:cubicBezTo>
                <a:close/>
                <a:moveTo>
                  <a:pt x="3524" y="500"/>
                </a:moveTo>
                <a:lnTo>
                  <a:pt x="3524" y="500"/>
                </a:lnTo>
                <a:cubicBezTo>
                  <a:pt x="3524" y="527"/>
                  <a:pt x="3524" y="527"/>
                  <a:pt x="3524" y="527"/>
                </a:cubicBezTo>
                <a:cubicBezTo>
                  <a:pt x="3517" y="527"/>
                  <a:pt x="3517" y="527"/>
                  <a:pt x="3517" y="534"/>
                </a:cubicBezTo>
                <a:cubicBezTo>
                  <a:pt x="3517" y="534"/>
                  <a:pt x="3517" y="540"/>
                  <a:pt x="3517" y="547"/>
                </a:cubicBezTo>
                <a:cubicBezTo>
                  <a:pt x="3517" y="554"/>
                  <a:pt x="3517" y="561"/>
                  <a:pt x="3517" y="561"/>
                </a:cubicBezTo>
                <a:cubicBezTo>
                  <a:pt x="3524" y="561"/>
                  <a:pt x="3524" y="561"/>
                  <a:pt x="3524" y="561"/>
                </a:cubicBezTo>
                <a:cubicBezTo>
                  <a:pt x="3524" y="615"/>
                  <a:pt x="3524" y="615"/>
                  <a:pt x="3524" y="615"/>
                </a:cubicBezTo>
                <a:cubicBezTo>
                  <a:pt x="3511" y="601"/>
                  <a:pt x="3511" y="601"/>
                  <a:pt x="3511" y="601"/>
                </a:cubicBezTo>
                <a:cubicBezTo>
                  <a:pt x="3511" y="507"/>
                  <a:pt x="3511" y="507"/>
                  <a:pt x="3511" y="507"/>
                </a:cubicBezTo>
                <a:cubicBezTo>
                  <a:pt x="3511" y="513"/>
                  <a:pt x="3511" y="513"/>
                  <a:pt x="3511" y="513"/>
                </a:cubicBezTo>
                <a:cubicBezTo>
                  <a:pt x="3524" y="500"/>
                  <a:pt x="3524" y="500"/>
                  <a:pt x="3524" y="500"/>
                </a:cubicBezTo>
                <a:close/>
                <a:moveTo>
                  <a:pt x="3524" y="534"/>
                </a:moveTo>
                <a:lnTo>
                  <a:pt x="3524" y="534"/>
                </a:lnTo>
                <a:cubicBezTo>
                  <a:pt x="3517" y="540"/>
                  <a:pt x="3517" y="547"/>
                  <a:pt x="3517" y="547"/>
                </a:cubicBezTo>
                <a:cubicBezTo>
                  <a:pt x="3517" y="554"/>
                  <a:pt x="3517" y="561"/>
                  <a:pt x="3524" y="561"/>
                </a:cubicBezTo>
                <a:cubicBezTo>
                  <a:pt x="3524" y="534"/>
                  <a:pt x="3524" y="534"/>
                  <a:pt x="3524" y="534"/>
                </a:cubicBezTo>
                <a:close/>
                <a:moveTo>
                  <a:pt x="3524" y="655"/>
                </a:moveTo>
                <a:lnTo>
                  <a:pt x="3524" y="655"/>
                </a:lnTo>
                <a:cubicBezTo>
                  <a:pt x="3524" y="696"/>
                  <a:pt x="3524" y="696"/>
                  <a:pt x="3524" y="696"/>
                </a:cubicBezTo>
                <a:cubicBezTo>
                  <a:pt x="3517" y="703"/>
                  <a:pt x="3517" y="703"/>
                  <a:pt x="3517" y="703"/>
                </a:cubicBezTo>
                <a:cubicBezTo>
                  <a:pt x="3511" y="703"/>
                  <a:pt x="3511" y="703"/>
                  <a:pt x="3511" y="703"/>
                </a:cubicBezTo>
                <a:cubicBezTo>
                  <a:pt x="3511" y="649"/>
                  <a:pt x="3511" y="649"/>
                  <a:pt x="3511" y="649"/>
                </a:cubicBezTo>
                <a:cubicBezTo>
                  <a:pt x="3511" y="655"/>
                  <a:pt x="3517" y="655"/>
                  <a:pt x="3524" y="655"/>
                </a:cubicBezTo>
                <a:close/>
                <a:moveTo>
                  <a:pt x="3524" y="730"/>
                </a:moveTo>
                <a:lnTo>
                  <a:pt x="3524" y="730"/>
                </a:lnTo>
                <a:cubicBezTo>
                  <a:pt x="3524" y="770"/>
                  <a:pt x="3524" y="770"/>
                  <a:pt x="3524" y="770"/>
                </a:cubicBezTo>
                <a:cubicBezTo>
                  <a:pt x="3517" y="770"/>
                  <a:pt x="3517" y="777"/>
                  <a:pt x="3517" y="777"/>
                </a:cubicBezTo>
                <a:cubicBezTo>
                  <a:pt x="3511" y="777"/>
                  <a:pt x="3511" y="777"/>
                  <a:pt x="3511" y="777"/>
                </a:cubicBezTo>
                <a:cubicBezTo>
                  <a:pt x="3511" y="770"/>
                  <a:pt x="3511" y="770"/>
                  <a:pt x="3511" y="770"/>
                </a:cubicBezTo>
                <a:cubicBezTo>
                  <a:pt x="3511" y="763"/>
                  <a:pt x="3517" y="757"/>
                  <a:pt x="3517" y="750"/>
                </a:cubicBezTo>
                <a:cubicBezTo>
                  <a:pt x="3517" y="743"/>
                  <a:pt x="3511" y="743"/>
                  <a:pt x="3511" y="736"/>
                </a:cubicBezTo>
                <a:cubicBezTo>
                  <a:pt x="3511" y="736"/>
                  <a:pt x="3511" y="736"/>
                  <a:pt x="3511" y="730"/>
                </a:cubicBezTo>
                <a:cubicBezTo>
                  <a:pt x="3511" y="709"/>
                  <a:pt x="3511" y="709"/>
                  <a:pt x="3511" y="709"/>
                </a:cubicBezTo>
                <a:cubicBezTo>
                  <a:pt x="3511" y="716"/>
                  <a:pt x="3517" y="723"/>
                  <a:pt x="3524" y="730"/>
                </a:cubicBezTo>
                <a:close/>
                <a:moveTo>
                  <a:pt x="3524" y="784"/>
                </a:moveTo>
                <a:lnTo>
                  <a:pt x="3524" y="784"/>
                </a:lnTo>
                <a:cubicBezTo>
                  <a:pt x="3524" y="811"/>
                  <a:pt x="3524" y="811"/>
                  <a:pt x="3524" y="811"/>
                </a:cubicBezTo>
                <a:cubicBezTo>
                  <a:pt x="3517" y="804"/>
                  <a:pt x="3517" y="804"/>
                  <a:pt x="3517" y="804"/>
                </a:cubicBezTo>
                <a:cubicBezTo>
                  <a:pt x="3511" y="817"/>
                  <a:pt x="3511" y="817"/>
                  <a:pt x="3511" y="817"/>
                </a:cubicBezTo>
                <a:cubicBezTo>
                  <a:pt x="3511" y="790"/>
                  <a:pt x="3511" y="790"/>
                  <a:pt x="3511" y="790"/>
                </a:cubicBezTo>
                <a:cubicBezTo>
                  <a:pt x="3511" y="784"/>
                  <a:pt x="3517" y="784"/>
                  <a:pt x="3524" y="784"/>
                </a:cubicBezTo>
                <a:close/>
                <a:moveTo>
                  <a:pt x="3524" y="831"/>
                </a:moveTo>
                <a:lnTo>
                  <a:pt x="3524" y="831"/>
                </a:lnTo>
                <a:cubicBezTo>
                  <a:pt x="3524" y="932"/>
                  <a:pt x="3524" y="932"/>
                  <a:pt x="3524" y="932"/>
                </a:cubicBezTo>
                <a:cubicBezTo>
                  <a:pt x="3517" y="932"/>
                  <a:pt x="3511" y="932"/>
                  <a:pt x="3511" y="932"/>
                </a:cubicBezTo>
                <a:cubicBezTo>
                  <a:pt x="3511" y="824"/>
                  <a:pt x="3511" y="824"/>
                  <a:pt x="3511" y="824"/>
                </a:cubicBezTo>
                <a:lnTo>
                  <a:pt x="3517" y="824"/>
                </a:lnTo>
                <a:cubicBezTo>
                  <a:pt x="3517" y="824"/>
                  <a:pt x="3524" y="824"/>
                  <a:pt x="3524" y="831"/>
                </a:cubicBezTo>
                <a:close/>
                <a:moveTo>
                  <a:pt x="3511" y="21"/>
                </a:moveTo>
                <a:lnTo>
                  <a:pt x="3511" y="21"/>
                </a:lnTo>
                <a:cubicBezTo>
                  <a:pt x="3511" y="48"/>
                  <a:pt x="3511" y="48"/>
                  <a:pt x="3511" y="48"/>
                </a:cubicBezTo>
                <a:cubicBezTo>
                  <a:pt x="3497" y="54"/>
                  <a:pt x="3484" y="54"/>
                  <a:pt x="3477" y="61"/>
                </a:cubicBezTo>
                <a:cubicBezTo>
                  <a:pt x="3477" y="14"/>
                  <a:pt x="3477" y="14"/>
                  <a:pt x="3477" y="14"/>
                </a:cubicBezTo>
                <a:cubicBezTo>
                  <a:pt x="3484" y="14"/>
                  <a:pt x="3497" y="14"/>
                  <a:pt x="3511" y="21"/>
                </a:cubicBezTo>
                <a:close/>
                <a:moveTo>
                  <a:pt x="3511" y="54"/>
                </a:moveTo>
                <a:lnTo>
                  <a:pt x="3511" y="54"/>
                </a:lnTo>
                <a:cubicBezTo>
                  <a:pt x="3504" y="54"/>
                  <a:pt x="3504" y="54"/>
                  <a:pt x="3497" y="54"/>
                </a:cubicBezTo>
                <a:cubicBezTo>
                  <a:pt x="3490" y="54"/>
                  <a:pt x="3484" y="61"/>
                  <a:pt x="3484" y="68"/>
                </a:cubicBezTo>
                <a:cubicBezTo>
                  <a:pt x="3511" y="61"/>
                  <a:pt x="3511" y="61"/>
                  <a:pt x="3511" y="61"/>
                </a:cubicBezTo>
                <a:cubicBezTo>
                  <a:pt x="3511" y="54"/>
                  <a:pt x="3511" y="54"/>
                  <a:pt x="3511" y="54"/>
                </a:cubicBezTo>
                <a:close/>
                <a:moveTo>
                  <a:pt x="3511" y="68"/>
                </a:moveTo>
                <a:lnTo>
                  <a:pt x="3511" y="68"/>
                </a:lnTo>
                <a:cubicBezTo>
                  <a:pt x="3511" y="88"/>
                  <a:pt x="3511" y="88"/>
                  <a:pt x="3511" y="88"/>
                </a:cubicBezTo>
                <a:cubicBezTo>
                  <a:pt x="3504" y="88"/>
                  <a:pt x="3504" y="88"/>
                  <a:pt x="3504" y="88"/>
                </a:cubicBezTo>
                <a:cubicBezTo>
                  <a:pt x="3504" y="88"/>
                  <a:pt x="3497" y="88"/>
                  <a:pt x="3490" y="95"/>
                </a:cubicBezTo>
                <a:cubicBezTo>
                  <a:pt x="3490" y="95"/>
                  <a:pt x="3484" y="88"/>
                  <a:pt x="3477" y="75"/>
                </a:cubicBezTo>
                <a:cubicBezTo>
                  <a:pt x="3477" y="81"/>
                  <a:pt x="3477" y="81"/>
                  <a:pt x="3477" y="81"/>
                </a:cubicBezTo>
                <a:cubicBezTo>
                  <a:pt x="3477" y="68"/>
                  <a:pt x="3477" y="68"/>
                  <a:pt x="3477" y="68"/>
                </a:cubicBezTo>
                <a:cubicBezTo>
                  <a:pt x="3484" y="68"/>
                  <a:pt x="3497" y="68"/>
                  <a:pt x="3511" y="68"/>
                </a:cubicBezTo>
                <a:close/>
                <a:moveTo>
                  <a:pt x="3511" y="95"/>
                </a:moveTo>
                <a:lnTo>
                  <a:pt x="3511" y="95"/>
                </a:lnTo>
                <a:cubicBezTo>
                  <a:pt x="3504" y="102"/>
                  <a:pt x="3497" y="108"/>
                  <a:pt x="3497" y="115"/>
                </a:cubicBezTo>
                <a:cubicBezTo>
                  <a:pt x="3504" y="115"/>
                  <a:pt x="3504" y="122"/>
                  <a:pt x="3511" y="122"/>
                </a:cubicBezTo>
                <a:cubicBezTo>
                  <a:pt x="3511" y="95"/>
                  <a:pt x="3511" y="95"/>
                  <a:pt x="3511" y="95"/>
                </a:cubicBezTo>
                <a:close/>
                <a:moveTo>
                  <a:pt x="3511" y="122"/>
                </a:moveTo>
                <a:lnTo>
                  <a:pt x="3511" y="122"/>
                </a:lnTo>
                <a:cubicBezTo>
                  <a:pt x="3511" y="149"/>
                  <a:pt x="3511" y="149"/>
                  <a:pt x="3511" y="149"/>
                </a:cubicBezTo>
                <a:cubicBezTo>
                  <a:pt x="3497" y="149"/>
                  <a:pt x="3490" y="142"/>
                  <a:pt x="3477" y="142"/>
                </a:cubicBezTo>
                <a:cubicBezTo>
                  <a:pt x="3477" y="135"/>
                  <a:pt x="3477" y="135"/>
                  <a:pt x="3477" y="135"/>
                </a:cubicBezTo>
                <a:cubicBezTo>
                  <a:pt x="3477" y="115"/>
                  <a:pt x="3477" y="115"/>
                  <a:pt x="3477" y="115"/>
                </a:cubicBezTo>
                <a:cubicBezTo>
                  <a:pt x="3484" y="115"/>
                  <a:pt x="3497" y="122"/>
                  <a:pt x="3511" y="122"/>
                </a:cubicBezTo>
                <a:close/>
                <a:moveTo>
                  <a:pt x="3511" y="169"/>
                </a:moveTo>
                <a:lnTo>
                  <a:pt x="3511" y="169"/>
                </a:lnTo>
                <a:cubicBezTo>
                  <a:pt x="3504" y="162"/>
                  <a:pt x="3497" y="156"/>
                  <a:pt x="3490" y="156"/>
                </a:cubicBezTo>
                <a:cubicBezTo>
                  <a:pt x="3484" y="149"/>
                  <a:pt x="3484" y="149"/>
                  <a:pt x="3477" y="149"/>
                </a:cubicBezTo>
                <a:cubicBezTo>
                  <a:pt x="3477" y="162"/>
                  <a:pt x="3477" y="162"/>
                  <a:pt x="3477" y="162"/>
                </a:cubicBezTo>
                <a:cubicBezTo>
                  <a:pt x="3477" y="183"/>
                  <a:pt x="3477" y="183"/>
                  <a:pt x="3477" y="183"/>
                </a:cubicBezTo>
                <a:cubicBezTo>
                  <a:pt x="3490" y="196"/>
                  <a:pt x="3490" y="196"/>
                  <a:pt x="3490" y="196"/>
                </a:cubicBezTo>
                <a:cubicBezTo>
                  <a:pt x="3490" y="189"/>
                  <a:pt x="3484" y="189"/>
                  <a:pt x="3477" y="189"/>
                </a:cubicBezTo>
                <a:cubicBezTo>
                  <a:pt x="3477" y="277"/>
                  <a:pt x="3477" y="277"/>
                  <a:pt x="3477" y="277"/>
                </a:cubicBezTo>
                <a:cubicBezTo>
                  <a:pt x="3484" y="270"/>
                  <a:pt x="3490" y="270"/>
                  <a:pt x="3504" y="264"/>
                </a:cubicBezTo>
                <a:cubicBezTo>
                  <a:pt x="3511" y="264"/>
                  <a:pt x="3511" y="264"/>
                  <a:pt x="3511" y="264"/>
                </a:cubicBezTo>
                <a:cubicBezTo>
                  <a:pt x="3511" y="169"/>
                  <a:pt x="3511" y="169"/>
                  <a:pt x="3511" y="169"/>
                </a:cubicBezTo>
                <a:close/>
                <a:moveTo>
                  <a:pt x="3511" y="399"/>
                </a:moveTo>
                <a:lnTo>
                  <a:pt x="3511" y="399"/>
                </a:lnTo>
                <a:cubicBezTo>
                  <a:pt x="3511" y="446"/>
                  <a:pt x="3511" y="446"/>
                  <a:pt x="3511" y="446"/>
                </a:cubicBezTo>
                <a:cubicBezTo>
                  <a:pt x="3504" y="446"/>
                  <a:pt x="3504" y="446"/>
                  <a:pt x="3497" y="439"/>
                </a:cubicBezTo>
                <a:cubicBezTo>
                  <a:pt x="3504" y="466"/>
                  <a:pt x="3504" y="466"/>
                  <a:pt x="3504" y="466"/>
                </a:cubicBezTo>
                <a:cubicBezTo>
                  <a:pt x="3511" y="466"/>
                  <a:pt x="3511" y="466"/>
                  <a:pt x="3511" y="466"/>
                </a:cubicBezTo>
                <a:cubicBezTo>
                  <a:pt x="3511" y="486"/>
                  <a:pt x="3511" y="486"/>
                  <a:pt x="3511" y="486"/>
                </a:cubicBezTo>
                <a:cubicBezTo>
                  <a:pt x="3504" y="486"/>
                  <a:pt x="3504" y="486"/>
                  <a:pt x="3504" y="486"/>
                </a:cubicBezTo>
                <a:cubicBezTo>
                  <a:pt x="3511" y="507"/>
                  <a:pt x="3511" y="507"/>
                  <a:pt x="3511" y="507"/>
                </a:cubicBezTo>
                <a:cubicBezTo>
                  <a:pt x="3511" y="601"/>
                  <a:pt x="3511" y="601"/>
                  <a:pt x="3511" y="601"/>
                </a:cubicBezTo>
                <a:cubicBezTo>
                  <a:pt x="3484" y="581"/>
                  <a:pt x="3484" y="581"/>
                  <a:pt x="3484" y="581"/>
                </a:cubicBezTo>
                <a:cubicBezTo>
                  <a:pt x="3477" y="493"/>
                  <a:pt x="3477" y="493"/>
                  <a:pt x="3477" y="493"/>
                </a:cubicBezTo>
                <a:cubicBezTo>
                  <a:pt x="3477" y="399"/>
                  <a:pt x="3477" y="399"/>
                  <a:pt x="3477" y="399"/>
                </a:cubicBezTo>
                <a:cubicBezTo>
                  <a:pt x="3511" y="399"/>
                  <a:pt x="3511" y="399"/>
                  <a:pt x="3511" y="399"/>
                </a:cubicBezTo>
                <a:close/>
                <a:moveTo>
                  <a:pt x="3511" y="649"/>
                </a:moveTo>
                <a:lnTo>
                  <a:pt x="3511" y="649"/>
                </a:lnTo>
                <a:cubicBezTo>
                  <a:pt x="3504" y="649"/>
                  <a:pt x="3497" y="642"/>
                  <a:pt x="3497" y="642"/>
                </a:cubicBezTo>
                <a:cubicBezTo>
                  <a:pt x="3490" y="622"/>
                  <a:pt x="3484" y="608"/>
                  <a:pt x="3477" y="588"/>
                </a:cubicBezTo>
                <a:cubicBezTo>
                  <a:pt x="3477" y="682"/>
                  <a:pt x="3477" y="682"/>
                  <a:pt x="3477" y="682"/>
                </a:cubicBezTo>
                <a:cubicBezTo>
                  <a:pt x="3477" y="682"/>
                  <a:pt x="3484" y="682"/>
                  <a:pt x="3490" y="682"/>
                </a:cubicBezTo>
                <a:cubicBezTo>
                  <a:pt x="3490" y="689"/>
                  <a:pt x="3490" y="689"/>
                  <a:pt x="3497" y="696"/>
                </a:cubicBezTo>
                <a:cubicBezTo>
                  <a:pt x="3497" y="703"/>
                  <a:pt x="3497" y="703"/>
                  <a:pt x="3504" y="703"/>
                </a:cubicBezTo>
                <a:cubicBezTo>
                  <a:pt x="3504" y="703"/>
                  <a:pt x="3504" y="703"/>
                  <a:pt x="3511" y="703"/>
                </a:cubicBezTo>
                <a:cubicBezTo>
                  <a:pt x="3511" y="649"/>
                  <a:pt x="3511" y="649"/>
                  <a:pt x="3511" y="649"/>
                </a:cubicBezTo>
                <a:close/>
                <a:moveTo>
                  <a:pt x="3511" y="709"/>
                </a:moveTo>
                <a:lnTo>
                  <a:pt x="3511" y="709"/>
                </a:lnTo>
                <a:cubicBezTo>
                  <a:pt x="3511" y="730"/>
                  <a:pt x="3511" y="730"/>
                  <a:pt x="3511" y="730"/>
                </a:cubicBezTo>
                <a:cubicBezTo>
                  <a:pt x="3504" y="730"/>
                  <a:pt x="3497" y="723"/>
                  <a:pt x="3490" y="723"/>
                </a:cubicBezTo>
                <a:cubicBezTo>
                  <a:pt x="3484" y="716"/>
                  <a:pt x="3477" y="709"/>
                  <a:pt x="3477" y="709"/>
                </a:cubicBezTo>
                <a:cubicBezTo>
                  <a:pt x="3477" y="696"/>
                  <a:pt x="3477" y="696"/>
                  <a:pt x="3477" y="696"/>
                </a:cubicBezTo>
                <a:cubicBezTo>
                  <a:pt x="3484" y="696"/>
                  <a:pt x="3490" y="703"/>
                  <a:pt x="3497" y="703"/>
                </a:cubicBezTo>
                <a:cubicBezTo>
                  <a:pt x="3497" y="709"/>
                  <a:pt x="3504" y="709"/>
                  <a:pt x="3511" y="709"/>
                </a:cubicBezTo>
                <a:close/>
                <a:moveTo>
                  <a:pt x="3511" y="770"/>
                </a:moveTo>
                <a:lnTo>
                  <a:pt x="3511" y="770"/>
                </a:lnTo>
                <a:cubicBezTo>
                  <a:pt x="3511" y="777"/>
                  <a:pt x="3511" y="777"/>
                  <a:pt x="3511" y="777"/>
                </a:cubicBezTo>
                <a:cubicBezTo>
                  <a:pt x="3497" y="784"/>
                  <a:pt x="3484" y="777"/>
                  <a:pt x="3477" y="770"/>
                </a:cubicBezTo>
                <a:cubicBezTo>
                  <a:pt x="3484" y="770"/>
                  <a:pt x="3490" y="770"/>
                  <a:pt x="3497" y="777"/>
                </a:cubicBezTo>
                <a:cubicBezTo>
                  <a:pt x="3504" y="770"/>
                  <a:pt x="3504" y="770"/>
                  <a:pt x="3511" y="770"/>
                </a:cubicBezTo>
                <a:close/>
                <a:moveTo>
                  <a:pt x="3511" y="790"/>
                </a:moveTo>
                <a:lnTo>
                  <a:pt x="3511" y="790"/>
                </a:lnTo>
                <a:cubicBezTo>
                  <a:pt x="3511" y="817"/>
                  <a:pt x="3511" y="817"/>
                  <a:pt x="3511" y="817"/>
                </a:cubicBezTo>
                <a:cubicBezTo>
                  <a:pt x="3504" y="824"/>
                  <a:pt x="3504" y="824"/>
                  <a:pt x="3504" y="824"/>
                </a:cubicBezTo>
                <a:cubicBezTo>
                  <a:pt x="3497" y="824"/>
                  <a:pt x="3490" y="824"/>
                  <a:pt x="3484" y="817"/>
                </a:cubicBezTo>
                <a:cubicBezTo>
                  <a:pt x="3484" y="817"/>
                  <a:pt x="3484" y="824"/>
                  <a:pt x="3477" y="824"/>
                </a:cubicBezTo>
                <a:cubicBezTo>
                  <a:pt x="3477" y="784"/>
                  <a:pt x="3477" y="784"/>
                  <a:pt x="3477" y="784"/>
                </a:cubicBezTo>
                <a:cubicBezTo>
                  <a:pt x="3484" y="784"/>
                  <a:pt x="3490" y="790"/>
                  <a:pt x="3490" y="804"/>
                </a:cubicBezTo>
                <a:cubicBezTo>
                  <a:pt x="3490" y="804"/>
                  <a:pt x="3497" y="804"/>
                  <a:pt x="3504" y="797"/>
                </a:cubicBezTo>
                <a:cubicBezTo>
                  <a:pt x="3504" y="797"/>
                  <a:pt x="3504" y="790"/>
                  <a:pt x="3511" y="790"/>
                </a:cubicBezTo>
                <a:close/>
                <a:moveTo>
                  <a:pt x="3511" y="824"/>
                </a:moveTo>
                <a:lnTo>
                  <a:pt x="3511" y="824"/>
                </a:lnTo>
                <a:cubicBezTo>
                  <a:pt x="3497" y="824"/>
                  <a:pt x="3490" y="838"/>
                  <a:pt x="3497" y="851"/>
                </a:cubicBezTo>
                <a:cubicBezTo>
                  <a:pt x="3490" y="838"/>
                  <a:pt x="3484" y="831"/>
                  <a:pt x="3477" y="831"/>
                </a:cubicBezTo>
                <a:cubicBezTo>
                  <a:pt x="3477" y="932"/>
                  <a:pt x="3477" y="932"/>
                  <a:pt x="3477" y="932"/>
                </a:cubicBezTo>
                <a:cubicBezTo>
                  <a:pt x="3484" y="932"/>
                  <a:pt x="3497" y="932"/>
                  <a:pt x="3511" y="932"/>
                </a:cubicBezTo>
                <a:cubicBezTo>
                  <a:pt x="3511" y="824"/>
                  <a:pt x="3511" y="824"/>
                  <a:pt x="3511" y="824"/>
                </a:cubicBezTo>
                <a:close/>
                <a:moveTo>
                  <a:pt x="3477" y="757"/>
                </a:moveTo>
                <a:lnTo>
                  <a:pt x="3477" y="757"/>
                </a:lnTo>
                <a:cubicBezTo>
                  <a:pt x="3484" y="763"/>
                  <a:pt x="3490" y="763"/>
                  <a:pt x="3504" y="763"/>
                </a:cubicBezTo>
                <a:cubicBezTo>
                  <a:pt x="3504" y="757"/>
                  <a:pt x="3504" y="750"/>
                  <a:pt x="3504" y="743"/>
                </a:cubicBezTo>
                <a:cubicBezTo>
                  <a:pt x="3477" y="716"/>
                  <a:pt x="3477" y="716"/>
                  <a:pt x="3477" y="716"/>
                </a:cubicBezTo>
                <a:cubicBezTo>
                  <a:pt x="3477" y="730"/>
                  <a:pt x="3477" y="730"/>
                  <a:pt x="3477" y="730"/>
                </a:cubicBezTo>
                <a:cubicBezTo>
                  <a:pt x="3477" y="736"/>
                  <a:pt x="3477" y="736"/>
                  <a:pt x="3477" y="736"/>
                </a:cubicBezTo>
                <a:cubicBezTo>
                  <a:pt x="3484" y="736"/>
                  <a:pt x="3490" y="743"/>
                  <a:pt x="3490" y="750"/>
                </a:cubicBezTo>
                <a:cubicBezTo>
                  <a:pt x="3484" y="750"/>
                  <a:pt x="3477" y="743"/>
                  <a:pt x="3477" y="743"/>
                </a:cubicBezTo>
                <a:lnTo>
                  <a:pt x="3477" y="757"/>
                </a:lnTo>
                <a:close/>
                <a:moveTo>
                  <a:pt x="3477" y="14"/>
                </a:moveTo>
                <a:lnTo>
                  <a:pt x="3477" y="14"/>
                </a:lnTo>
                <a:cubicBezTo>
                  <a:pt x="3477" y="61"/>
                  <a:pt x="3477" y="61"/>
                  <a:pt x="3477" y="61"/>
                </a:cubicBezTo>
                <a:cubicBezTo>
                  <a:pt x="3463" y="61"/>
                  <a:pt x="3456" y="61"/>
                  <a:pt x="3443" y="61"/>
                </a:cubicBezTo>
                <a:cubicBezTo>
                  <a:pt x="3443" y="14"/>
                  <a:pt x="3443" y="14"/>
                  <a:pt x="3443" y="14"/>
                </a:cubicBezTo>
                <a:cubicBezTo>
                  <a:pt x="3456" y="14"/>
                  <a:pt x="3463" y="14"/>
                  <a:pt x="3477" y="14"/>
                </a:cubicBezTo>
                <a:close/>
                <a:moveTo>
                  <a:pt x="3477" y="68"/>
                </a:moveTo>
                <a:lnTo>
                  <a:pt x="3477" y="68"/>
                </a:lnTo>
                <a:cubicBezTo>
                  <a:pt x="3477" y="81"/>
                  <a:pt x="3477" y="81"/>
                  <a:pt x="3477" y="81"/>
                </a:cubicBezTo>
                <a:cubicBezTo>
                  <a:pt x="3470" y="102"/>
                  <a:pt x="3470" y="102"/>
                  <a:pt x="3470" y="102"/>
                </a:cubicBezTo>
                <a:cubicBezTo>
                  <a:pt x="3456" y="102"/>
                  <a:pt x="3450" y="102"/>
                  <a:pt x="3443" y="95"/>
                </a:cubicBezTo>
                <a:cubicBezTo>
                  <a:pt x="3443" y="75"/>
                  <a:pt x="3443" y="75"/>
                  <a:pt x="3443" y="75"/>
                </a:cubicBezTo>
                <a:cubicBezTo>
                  <a:pt x="3450" y="68"/>
                  <a:pt x="3456" y="68"/>
                  <a:pt x="3456" y="68"/>
                </a:cubicBezTo>
                <a:cubicBezTo>
                  <a:pt x="3463" y="68"/>
                  <a:pt x="3470" y="68"/>
                  <a:pt x="3477" y="68"/>
                </a:cubicBezTo>
                <a:close/>
                <a:moveTo>
                  <a:pt x="3477" y="115"/>
                </a:moveTo>
                <a:lnTo>
                  <a:pt x="3477" y="115"/>
                </a:lnTo>
                <a:cubicBezTo>
                  <a:pt x="3477" y="135"/>
                  <a:pt x="3477" y="135"/>
                  <a:pt x="3477" y="135"/>
                </a:cubicBezTo>
                <a:cubicBezTo>
                  <a:pt x="3463" y="135"/>
                  <a:pt x="3456" y="135"/>
                  <a:pt x="3450" y="135"/>
                </a:cubicBezTo>
                <a:cubicBezTo>
                  <a:pt x="3450" y="135"/>
                  <a:pt x="3450" y="135"/>
                  <a:pt x="3443" y="135"/>
                </a:cubicBezTo>
                <a:cubicBezTo>
                  <a:pt x="3443" y="129"/>
                  <a:pt x="3443" y="129"/>
                  <a:pt x="3443" y="129"/>
                </a:cubicBezTo>
                <a:cubicBezTo>
                  <a:pt x="3450" y="129"/>
                  <a:pt x="3450" y="129"/>
                  <a:pt x="3450" y="129"/>
                </a:cubicBezTo>
                <a:cubicBezTo>
                  <a:pt x="3450" y="129"/>
                  <a:pt x="3450" y="122"/>
                  <a:pt x="3443" y="122"/>
                </a:cubicBezTo>
                <a:cubicBezTo>
                  <a:pt x="3443" y="102"/>
                  <a:pt x="3443" y="102"/>
                  <a:pt x="3443" y="102"/>
                </a:cubicBezTo>
                <a:cubicBezTo>
                  <a:pt x="3456" y="108"/>
                  <a:pt x="3463" y="108"/>
                  <a:pt x="3477" y="115"/>
                </a:cubicBezTo>
                <a:close/>
                <a:moveTo>
                  <a:pt x="3477" y="149"/>
                </a:moveTo>
                <a:lnTo>
                  <a:pt x="3477" y="149"/>
                </a:lnTo>
                <a:cubicBezTo>
                  <a:pt x="3477" y="162"/>
                  <a:pt x="3477" y="162"/>
                  <a:pt x="3477" y="162"/>
                </a:cubicBezTo>
                <a:cubicBezTo>
                  <a:pt x="3477" y="162"/>
                  <a:pt x="3470" y="162"/>
                  <a:pt x="3470" y="169"/>
                </a:cubicBezTo>
                <a:lnTo>
                  <a:pt x="3463" y="169"/>
                </a:lnTo>
                <a:cubicBezTo>
                  <a:pt x="3456" y="169"/>
                  <a:pt x="3456" y="162"/>
                  <a:pt x="3450" y="162"/>
                </a:cubicBezTo>
                <a:cubicBezTo>
                  <a:pt x="3456" y="162"/>
                  <a:pt x="3450" y="169"/>
                  <a:pt x="3450" y="176"/>
                </a:cubicBezTo>
                <a:cubicBezTo>
                  <a:pt x="3450" y="176"/>
                  <a:pt x="3450" y="176"/>
                  <a:pt x="3443" y="176"/>
                </a:cubicBezTo>
                <a:cubicBezTo>
                  <a:pt x="3443" y="149"/>
                  <a:pt x="3443" y="149"/>
                  <a:pt x="3443" y="149"/>
                </a:cubicBezTo>
                <a:cubicBezTo>
                  <a:pt x="3450" y="149"/>
                  <a:pt x="3450" y="149"/>
                  <a:pt x="3450" y="149"/>
                </a:cubicBezTo>
                <a:cubicBezTo>
                  <a:pt x="3450" y="142"/>
                  <a:pt x="3456" y="142"/>
                  <a:pt x="3456" y="142"/>
                </a:cubicBezTo>
                <a:cubicBezTo>
                  <a:pt x="3463" y="142"/>
                  <a:pt x="3470" y="149"/>
                  <a:pt x="3477" y="149"/>
                </a:cubicBezTo>
                <a:close/>
                <a:moveTo>
                  <a:pt x="3477" y="162"/>
                </a:moveTo>
                <a:lnTo>
                  <a:pt x="3477" y="162"/>
                </a:lnTo>
                <a:cubicBezTo>
                  <a:pt x="3470" y="183"/>
                  <a:pt x="3470" y="183"/>
                  <a:pt x="3470" y="183"/>
                </a:cubicBezTo>
                <a:cubicBezTo>
                  <a:pt x="3477" y="183"/>
                  <a:pt x="3477" y="183"/>
                  <a:pt x="3477" y="183"/>
                </a:cubicBezTo>
                <a:cubicBezTo>
                  <a:pt x="3477" y="162"/>
                  <a:pt x="3477" y="162"/>
                  <a:pt x="3477" y="162"/>
                </a:cubicBezTo>
                <a:close/>
                <a:moveTo>
                  <a:pt x="3477" y="189"/>
                </a:moveTo>
                <a:lnTo>
                  <a:pt x="3477" y="189"/>
                </a:lnTo>
                <a:cubicBezTo>
                  <a:pt x="3477" y="277"/>
                  <a:pt x="3477" y="277"/>
                  <a:pt x="3477" y="277"/>
                </a:cubicBezTo>
                <a:cubicBezTo>
                  <a:pt x="3463" y="291"/>
                  <a:pt x="3456" y="304"/>
                  <a:pt x="3450" y="324"/>
                </a:cubicBezTo>
                <a:cubicBezTo>
                  <a:pt x="3443" y="372"/>
                  <a:pt x="3443" y="419"/>
                  <a:pt x="3450" y="473"/>
                </a:cubicBezTo>
                <a:cubicBezTo>
                  <a:pt x="3456" y="513"/>
                  <a:pt x="3463" y="554"/>
                  <a:pt x="3477" y="588"/>
                </a:cubicBezTo>
                <a:cubicBezTo>
                  <a:pt x="3477" y="682"/>
                  <a:pt x="3477" y="682"/>
                  <a:pt x="3477" y="682"/>
                </a:cubicBezTo>
                <a:cubicBezTo>
                  <a:pt x="3463" y="682"/>
                  <a:pt x="3456" y="676"/>
                  <a:pt x="3450" y="669"/>
                </a:cubicBezTo>
                <a:cubicBezTo>
                  <a:pt x="3450" y="676"/>
                  <a:pt x="3456" y="682"/>
                  <a:pt x="3477" y="696"/>
                </a:cubicBezTo>
                <a:cubicBezTo>
                  <a:pt x="3477" y="709"/>
                  <a:pt x="3477" y="709"/>
                  <a:pt x="3477" y="709"/>
                </a:cubicBezTo>
                <a:cubicBezTo>
                  <a:pt x="3470" y="703"/>
                  <a:pt x="3456" y="696"/>
                  <a:pt x="3450" y="689"/>
                </a:cubicBezTo>
                <a:cubicBezTo>
                  <a:pt x="3450" y="689"/>
                  <a:pt x="3450" y="689"/>
                  <a:pt x="3443" y="689"/>
                </a:cubicBezTo>
                <a:cubicBezTo>
                  <a:pt x="3443" y="196"/>
                  <a:pt x="3443" y="196"/>
                  <a:pt x="3443" y="196"/>
                </a:cubicBezTo>
                <a:cubicBezTo>
                  <a:pt x="3450" y="196"/>
                  <a:pt x="3450" y="196"/>
                  <a:pt x="3456" y="196"/>
                </a:cubicBezTo>
                <a:cubicBezTo>
                  <a:pt x="3443" y="196"/>
                  <a:pt x="3443" y="196"/>
                  <a:pt x="3443" y="196"/>
                </a:cubicBezTo>
                <a:cubicBezTo>
                  <a:pt x="3443" y="183"/>
                  <a:pt x="3443" y="183"/>
                  <a:pt x="3443" y="183"/>
                </a:cubicBezTo>
                <a:cubicBezTo>
                  <a:pt x="3456" y="183"/>
                  <a:pt x="3463" y="189"/>
                  <a:pt x="3477" y="189"/>
                </a:cubicBezTo>
                <a:close/>
                <a:moveTo>
                  <a:pt x="3477" y="399"/>
                </a:moveTo>
                <a:lnTo>
                  <a:pt x="3477" y="399"/>
                </a:lnTo>
                <a:cubicBezTo>
                  <a:pt x="3470" y="399"/>
                  <a:pt x="3470" y="399"/>
                  <a:pt x="3470" y="399"/>
                </a:cubicBezTo>
                <a:cubicBezTo>
                  <a:pt x="3463" y="412"/>
                  <a:pt x="3463" y="412"/>
                  <a:pt x="3463" y="412"/>
                </a:cubicBezTo>
                <a:cubicBezTo>
                  <a:pt x="3477" y="493"/>
                  <a:pt x="3477" y="493"/>
                  <a:pt x="3477" y="493"/>
                </a:cubicBezTo>
                <a:cubicBezTo>
                  <a:pt x="3477" y="399"/>
                  <a:pt x="3477" y="399"/>
                  <a:pt x="3477" y="399"/>
                </a:cubicBezTo>
                <a:close/>
                <a:moveTo>
                  <a:pt x="3477" y="716"/>
                </a:moveTo>
                <a:lnTo>
                  <a:pt x="3477" y="716"/>
                </a:lnTo>
                <a:cubicBezTo>
                  <a:pt x="3443" y="696"/>
                  <a:pt x="3443" y="696"/>
                  <a:pt x="3443" y="696"/>
                </a:cubicBezTo>
                <a:cubicBezTo>
                  <a:pt x="3443" y="716"/>
                  <a:pt x="3443" y="716"/>
                  <a:pt x="3443" y="716"/>
                </a:cubicBezTo>
                <a:cubicBezTo>
                  <a:pt x="3450" y="723"/>
                  <a:pt x="3456" y="736"/>
                  <a:pt x="3456" y="743"/>
                </a:cubicBezTo>
                <a:cubicBezTo>
                  <a:pt x="3463" y="750"/>
                  <a:pt x="3470" y="750"/>
                  <a:pt x="3477" y="757"/>
                </a:cubicBezTo>
                <a:cubicBezTo>
                  <a:pt x="3477" y="743"/>
                  <a:pt x="3477" y="743"/>
                  <a:pt x="3477" y="743"/>
                </a:cubicBezTo>
                <a:cubicBezTo>
                  <a:pt x="3470" y="736"/>
                  <a:pt x="3463" y="730"/>
                  <a:pt x="3456" y="723"/>
                </a:cubicBezTo>
                <a:cubicBezTo>
                  <a:pt x="3463" y="723"/>
                  <a:pt x="3463" y="730"/>
                  <a:pt x="3477" y="730"/>
                </a:cubicBezTo>
                <a:cubicBezTo>
                  <a:pt x="3477" y="716"/>
                  <a:pt x="3477" y="716"/>
                  <a:pt x="3477" y="716"/>
                </a:cubicBezTo>
                <a:close/>
                <a:moveTo>
                  <a:pt x="3477" y="770"/>
                </a:moveTo>
                <a:lnTo>
                  <a:pt x="3477" y="770"/>
                </a:lnTo>
                <a:cubicBezTo>
                  <a:pt x="3470" y="770"/>
                  <a:pt x="3463" y="763"/>
                  <a:pt x="3456" y="757"/>
                </a:cubicBezTo>
                <a:cubicBezTo>
                  <a:pt x="3450" y="757"/>
                  <a:pt x="3450" y="757"/>
                  <a:pt x="3443" y="750"/>
                </a:cubicBezTo>
                <a:cubicBezTo>
                  <a:pt x="3443" y="730"/>
                  <a:pt x="3443" y="730"/>
                  <a:pt x="3443" y="730"/>
                </a:cubicBezTo>
                <a:cubicBezTo>
                  <a:pt x="3450" y="736"/>
                  <a:pt x="3450" y="736"/>
                  <a:pt x="3456" y="743"/>
                </a:cubicBezTo>
                <a:cubicBezTo>
                  <a:pt x="3456" y="750"/>
                  <a:pt x="3463" y="763"/>
                  <a:pt x="3477" y="770"/>
                </a:cubicBezTo>
                <a:close/>
                <a:moveTo>
                  <a:pt x="3477" y="784"/>
                </a:moveTo>
                <a:lnTo>
                  <a:pt x="3477" y="784"/>
                </a:lnTo>
                <a:cubicBezTo>
                  <a:pt x="3477" y="824"/>
                  <a:pt x="3477" y="824"/>
                  <a:pt x="3477" y="824"/>
                </a:cubicBezTo>
                <a:cubicBezTo>
                  <a:pt x="3470" y="824"/>
                  <a:pt x="3470" y="824"/>
                  <a:pt x="3470" y="824"/>
                </a:cubicBezTo>
                <a:cubicBezTo>
                  <a:pt x="3470" y="831"/>
                  <a:pt x="3470" y="831"/>
                  <a:pt x="3477" y="831"/>
                </a:cubicBezTo>
                <a:cubicBezTo>
                  <a:pt x="3477" y="932"/>
                  <a:pt x="3477" y="932"/>
                  <a:pt x="3477" y="932"/>
                </a:cubicBezTo>
                <a:cubicBezTo>
                  <a:pt x="3463" y="925"/>
                  <a:pt x="3456" y="925"/>
                  <a:pt x="3443" y="925"/>
                </a:cubicBezTo>
                <a:cubicBezTo>
                  <a:pt x="3443" y="851"/>
                  <a:pt x="3443" y="851"/>
                  <a:pt x="3443" y="851"/>
                </a:cubicBezTo>
                <a:cubicBezTo>
                  <a:pt x="3450" y="851"/>
                  <a:pt x="3450" y="851"/>
                  <a:pt x="3450" y="851"/>
                </a:cubicBezTo>
                <a:cubicBezTo>
                  <a:pt x="3456" y="851"/>
                  <a:pt x="3456" y="851"/>
                  <a:pt x="3463" y="844"/>
                </a:cubicBezTo>
                <a:cubicBezTo>
                  <a:pt x="3463" y="838"/>
                  <a:pt x="3463" y="838"/>
                  <a:pt x="3463" y="838"/>
                </a:cubicBezTo>
                <a:cubicBezTo>
                  <a:pt x="3456" y="838"/>
                  <a:pt x="3450" y="838"/>
                  <a:pt x="3450" y="844"/>
                </a:cubicBezTo>
                <a:cubicBezTo>
                  <a:pt x="3450" y="844"/>
                  <a:pt x="3450" y="844"/>
                  <a:pt x="3443" y="844"/>
                </a:cubicBezTo>
                <a:cubicBezTo>
                  <a:pt x="3443" y="784"/>
                  <a:pt x="3443" y="784"/>
                  <a:pt x="3443" y="784"/>
                </a:cubicBezTo>
                <a:cubicBezTo>
                  <a:pt x="3450" y="790"/>
                  <a:pt x="3456" y="790"/>
                  <a:pt x="3463" y="784"/>
                </a:cubicBezTo>
                <a:lnTo>
                  <a:pt x="3470" y="784"/>
                </a:lnTo>
                <a:lnTo>
                  <a:pt x="3477" y="784"/>
                </a:lnTo>
                <a:close/>
                <a:moveTo>
                  <a:pt x="3443" y="784"/>
                </a:moveTo>
                <a:lnTo>
                  <a:pt x="3443" y="784"/>
                </a:lnTo>
                <a:lnTo>
                  <a:pt x="3450" y="777"/>
                </a:lnTo>
                <a:cubicBezTo>
                  <a:pt x="3450" y="770"/>
                  <a:pt x="3450" y="770"/>
                  <a:pt x="3450" y="763"/>
                </a:cubicBezTo>
                <a:cubicBezTo>
                  <a:pt x="3450" y="763"/>
                  <a:pt x="3450" y="763"/>
                  <a:pt x="3443" y="757"/>
                </a:cubicBezTo>
                <a:lnTo>
                  <a:pt x="3443" y="784"/>
                </a:lnTo>
                <a:close/>
                <a:moveTo>
                  <a:pt x="3443" y="14"/>
                </a:moveTo>
                <a:lnTo>
                  <a:pt x="3443" y="14"/>
                </a:lnTo>
                <a:cubicBezTo>
                  <a:pt x="3443" y="61"/>
                  <a:pt x="3443" y="61"/>
                  <a:pt x="3443" y="61"/>
                </a:cubicBezTo>
                <a:cubicBezTo>
                  <a:pt x="3443" y="61"/>
                  <a:pt x="3436" y="61"/>
                  <a:pt x="3429" y="61"/>
                </a:cubicBezTo>
                <a:cubicBezTo>
                  <a:pt x="3443" y="61"/>
                  <a:pt x="3443" y="61"/>
                  <a:pt x="3443" y="61"/>
                </a:cubicBezTo>
                <a:cubicBezTo>
                  <a:pt x="3443" y="68"/>
                  <a:pt x="3443" y="75"/>
                  <a:pt x="3443" y="75"/>
                </a:cubicBezTo>
                <a:lnTo>
                  <a:pt x="3436" y="75"/>
                </a:lnTo>
                <a:cubicBezTo>
                  <a:pt x="3429" y="75"/>
                  <a:pt x="3429" y="75"/>
                  <a:pt x="3423" y="61"/>
                </a:cubicBezTo>
                <a:cubicBezTo>
                  <a:pt x="3416" y="75"/>
                  <a:pt x="3416" y="81"/>
                  <a:pt x="3416" y="81"/>
                </a:cubicBezTo>
                <a:cubicBezTo>
                  <a:pt x="3416" y="88"/>
                  <a:pt x="3409" y="88"/>
                  <a:pt x="3402" y="88"/>
                </a:cubicBezTo>
                <a:cubicBezTo>
                  <a:pt x="3402" y="95"/>
                  <a:pt x="3396" y="95"/>
                  <a:pt x="3396" y="95"/>
                </a:cubicBezTo>
                <a:cubicBezTo>
                  <a:pt x="3396" y="21"/>
                  <a:pt x="3396" y="21"/>
                  <a:pt x="3396" y="21"/>
                </a:cubicBezTo>
                <a:cubicBezTo>
                  <a:pt x="3402" y="21"/>
                  <a:pt x="3416" y="21"/>
                  <a:pt x="3423" y="21"/>
                </a:cubicBezTo>
                <a:cubicBezTo>
                  <a:pt x="3429" y="14"/>
                  <a:pt x="3436" y="14"/>
                  <a:pt x="3443" y="14"/>
                </a:cubicBezTo>
                <a:close/>
                <a:moveTo>
                  <a:pt x="3443" y="75"/>
                </a:moveTo>
                <a:lnTo>
                  <a:pt x="3443" y="75"/>
                </a:lnTo>
                <a:cubicBezTo>
                  <a:pt x="3443" y="81"/>
                  <a:pt x="3443" y="81"/>
                  <a:pt x="3443" y="81"/>
                </a:cubicBezTo>
                <a:cubicBezTo>
                  <a:pt x="3443" y="81"/>
                  <a:pt x="3443" y="88"/>
                  <a:pt x="3443" y="95"/>
                </a:cubicBezTo>
                <a:cubicBezTo>
                  <a:pt x="3443" y="75"/>
                  <a:pt x="3443" y="75"/>
                  <a:pt x="3443" y="75"/>
                </a:cubicBezTo>
                <a:close/>
                <a:moveTo>
                  <a:pt x="3443" y="102"/>
                </a:moveTo>
                <a:lnTo>
                  <a:pt x="3443" y="102"/>
                </a:lnTo>
                <a:cubicBezTo>
                  <a:pt x="3443" y="122"/>
                  <a:pt x="3443" y="122"/>
                  <a:pt x="3443" y="122"/>
                </a:cubicBezTo>
                <a:cubicBezTo>
                  <a:pt x="3443" y="129"/>
                  <a:pt x="3443" y="129"/>
                  <a:pt x="3443" y="129"/>
                </a:cubicBezTo>
                <a:cubicBezTo>
                  <a:pt x="3443" y="135"/>
                  <a:pt x="3443" y="135"/>
                  <a:pt x="3443" y="135"/>
                </a:cubicBezTo>
                <a:cubicBezTo>
                  <a:pt x="3443" y="135"/>
                  <a:pt x="3443" y="135"/>
                  <a:pt x="3436" y="135"/>
                </a:cubicBezTo>
                <a:cubicBezTo>
                  <a:pt x="3436" y="129"/>
                  <a:pt x="3423" y="122"/>
                  <a:pt x="3409" y="122"/>
                </a:cubicBezTo>
                <a:cubicBezTo>
                  <a:pt x="3409" y="122"/>
                  <a:pt x="3402" y="122"/>
                  <a:pt x="3396" y="122"/>
                </a:cubicBezTo>
                <a:cubicBezTo>
                  <a:pt x="3396" y="95"/>
                  <a:pt x="3396" y="95"/>
                  <a:pt x="3396" y="95"/>
                </a:cubicBezTo>
                <a:cubicBezTo>
                  <a:pt x="3409" y="102"/>
                  <a:pt x="3429" y="102"/>
                  <a:pt x="3443" y="102"/>
                </a:cubicBezTo>
                <a:close/>
                <a:moveTo>
                  <a:pt x="3443" y="149"/>
                </a:moveTo>
                <a:lnTo>
                  <a:pt x="3443" y="149"/>
                </a:lnTo>
                <a:cubicBezTo>
                  <a:pt x="3443" y="156"/>
                  <a:pt x="3436" y="156"/>
                  <a:pt x="3436" y="156"/>
                </a:cubicBezTo>
                <a:cubicBezTo>
                  <a:pt x="3429" y="149"/>
                  <a:pt x="3429" y="142"/>
                  <a:pt x="3429" y="135"/>
                </a:cubicBezTo>
                <a:cubicBezTo>
                  <a:pt x="3423" y="135"/>
                  <a:pt x="3416" y="129"/>
                  <a:pt x="3416" y="129"/>
                </a:cubicBezTo>
                <a:cubicBezTo>
                  <a:pt x="3396" y="129"/>
                  <a:pt x="3396" y="129"/>
                  <a:pt x="3396" y="129"/>
                </a:cubicBezTo>
                <a:cubicBezTo>
                  <a:pt x="3396" y="156"/>
                  <a:pt x="3396" y="156"/>
                  <a:pt x="3396" y="156"/>
                </a:cubicBezTo>
                <a:cubicBezTo>
                  <a:pt x="3396" y="156"/>
                  <a:pt x="3396" y="156"/>
                  <a:pt x="3396" y="149"/>
                </a:cubicBezTo>
                <a:cubicBezTo>
                  <a:pt x="3402" y="149"/>
                  <a:pt x="3402" y="149"/>
                  <a:pt x="3402" y="149"/>
                </a:cubicBezTo>
                <a:cubicBezTo>
                  <a:pt x="3396" y="162"/>
                  <a:pt x="3396" y="162"/>
                  <a:pt x="3396" y="162"/>
                </a:cubicBezTo>
                <a:cubicBezTo>
                  <a:pt x="3416" y="169"/>
                  <a:pt x="3436" y="169"/>
                  <a:pt x="3443" y="176"/>
                </a:cubicBezTo>
                <a:cubicBezTo>
                  <a:pt x="3443" y="149"/>
                  <a:pt x="3443" y="149"/>
                  <a:pt x="3443" y="149"/>
                </a:cubicBezTo>
                <a:close/>
                <a:moveTo>
                  <a:pt x="3443" y="183"/>
                </a:moveTo>
                <a:lnTo>
                  <a:pt x="3443" y="183"/>
                </a:lnTo>
                <a:cubicBezTo>
                  <a:pt x="3443" y="196"/>
                  <a:pt x="3443" y="196"/>
                  <a:pt x="3443" y="196"/>
                </a:cubicBezTo>
                <a:cubicBezTo>
                  <a:pt x="3429" y="189"/>
                  <a:pt x="3409" y="183"/>
                  <a:pt x="3396" y="183"/>
                </a:cubicBezTo>
                <a:cubicBezTo>
                  <a:pt x="3396" y="176"/>
                  <a:pt x="3396" y="176"/>
                  <a:pt x="3396" y="176"/>
                </a:cubicBezTo>
                <a:cubicBezTo>
                  <a:pt x="3409" y="176"/>
                  <a:pt x="3429" y="176"/>
                  <a:pt x="3443" y="183"/>
                </a:cubicBezTo>
                <a:close/>
                <a:moveTo>
                  <a:pt x="3443" y="196"/>
                </a:moveTo>
                <a:lnTo>
                  <a:pt x="3443" y="196"/>
                </a:lnTo>
                <a:cubicBezTo>
                  <a:pt x="3429" y="189"/>
                  <a:pt x="3409" y="189"/>
                  <a:pt x="3396" y="189"/>
                </a:cubicBezTo>
                <a:cubicBezTo>
                  <a:pt x="3396" y="203"/>
                  <a:pt x="3396" y="203"/>
                  <a:pt x="3396" y="203"/>
                </a:cubicBezTo>
                <a:cubicBezTo>
                  <a:pt x="3402" y="203"/>
                  <a:pt x="3409" y="203"/>
                  <a:pt x="3416" y="203"/>
                </a:cubicBezTo>
                <a:cubicBezTo>
                  <a:pt x="3423" y="203"/>
                  <a:pt x="3429" y="203"/>
                  <a:pt x="3429" y="203"/>
                </a:cubicBezTo>
                <a:cubicBezTo>
                  <a:pt x="3429" y="210"/>
                  <a:pt x="3429" y="210"/>
                  <a:pt x="3429" y="210"/>
                </a:cubicBezTo>
                <a:cubicBezTo>
                  <a:pt x="3429" y="210"/>
                  <a:pt x="3416" y="210"/>
                  <a:pt x="3396" y="210"/>
                </a:cubicBezTo>
                <a:cubicBezTo>
                  <a:pt x="3396" y="237"/>
                  <a:pt x="3396" y="237"/>
                  <a:pt x="3396" y="237"/>
                </a:cubicBezTo>
                <a:cubicBezTo>
                  <a:pt x="3396" y="642"/>
                  <a:pt x="3396" y="642"/>
                  <a:pt x="3396" y="642"/>
                </a:cubicBezTo>
                <a:cubicBezTo>
                  <a:pt x="3416" y="642"/>
                  <a:pt x="3416" y="642"/>
                  <a:pt x="3416" y="642"/>
                </a:cubicBezTo>
                <a:cubicBezTo>
                  <a:pt x="3416" y="655"/>
                  <a:pt x="3416" y="669"/>
                  <a:pt x="3416" y="682"/>
                </a:cubicBezTo>
                <a:cubicBezTo>
                  <a:pt x="3423" y="709"/>
                  <a:pt x="3429" y="736"/>
                  <a:pt x="3443" y="750"/>
                </a:cubicBezTo>
                <a:cubicBezTo>
                  <a:pt x="3443" y="730"/>
                  <a:pt x="3443" y="730"/>
                  <a:pt x="3443" y="730"/>
                </a:cubicBezTo>
                <a:cubicBezTo>
                  <a:pt x="3436" y="716"/>
                  <a:pt x="3429" y="696"/>
                  <a:pt x="3423" y="682"/>
                </a:cubicBezTo>
                <a:cubicBezTo>
                  <a:pt x="3423" y="669"/>
                  <a:pt x="3423" y="662"/>
                  <a:pt x="3429" y="655"/>
                </a:cubicBezTo>
                <a:cubicBezTo>
                  <a:pt x="3429" y="662"/>
                  <a:pt x="3436" y="676"/>
                  <a:pt x="3443" y="689"/>
                </a:cubicBezTo>
                <a:cubicBezTo>
                  <a:pt x="3443" y="196"/>
                  <a:pt x="3443" y="196"/>
                  <a:pt x="3443" y="196"/>
                </a:cubicBezTo>
                <a:close/>
                <a:moveTo>
                  <a:pt x="3443" y="696"/>
                </a:moveTo>
                <a:lnTo>
                  <a:pt x="3443" y="696"/>
                </a:lnTo>
                <a:cubicBezTo>
                  <a:pt x="3443" y="716"/>
                  <a:pt x="3443" y="716"/>
                  <a:pt x="3443" y="716"/>
                </a:cubicBezTo>
                <a:cubicBezTo>
                  <a:pt x="3443" y="709"/>
                  <a:pt x="3436" y="696"/>
                  <a:pt x="3436" y="689"/>
                </a:cubicBezTo>
                <a:cubicBezTo>
                  <a:pt x="3443" y="696"/>
                  <a:pt x="3443" y="696"/>
                  <a:pt x="3443" y="696"/>
                </a:cubicBezTo>
                <a:close/>
                <a:moveTo>
                  <a:pt x="3443" y="757"/>
                </a:moveTo>
                <a:lnTo>
                  <a:pt x="3443" y="757"/>
                </a:lnTo>
                <a:cubicBezTo>
                  <a:pt x="3443" y="784"/>
                  <a:pt x="3443" y="784"/>
                  <a:pt x="3443" y="784"/>
                </a:cubicBezTo>
                <a:cubicBezTo>
                  <a:pt x="3443" y="844"/>
                  <a:pt x="3443" y="844"/>
                  <a:pt x="3443" y="844"/>
                </a:cubicBezTo>
                <a:cubicBezTo>
                  <a:pt x="3443" y="844"/>
                  <a:pt x="3443" y="838"/>
                  <a:pt x="3436" y="831"/>
                </a:cubicBezTo>
                <a:cubicBezTo>
                  <a:pt x="3429" y="844"/>
                  <a:pt x="3429" y="844"/>
                  <a:pt x="3429" y="844"/>
                </a:cubicBezTo>
                <a:cubicBezTo>
                  <a:pt x="3443" y="851"/>
                  <a:pt x="3443" y="851"/>
                  <a:pt x="3443" y="851"/>
                </a:cubicBezTo>
                <a:cubicBezTo>
                  <a:pt x="3443" y="925"/>
                  <a:pt x="3443" y="925"/>
                  <a:pt x="3443" y="925"/>
                </a:cubicBezTo>
                <a:cubicBezTo>
                  <a:pt x="3429" y="925"/>
                  <a:pt x="3409" y="919"/>
                  <a:pt x="3396" y="912"/>
                </a:cubicBezTo>
                <a:cubicBezTo>
                  <a:pt x="3396" y="844"/>
                  <a:pt x="3396" y="844"/>
                  <a:pt x="3396" y="844"/>
                </a:cubicBezTo>
                <a:cubicBezTo>
                  <a:pt x="3402" y="844"/>
                  <a:pt x="3402" y="838"/>
                  <a:pt x="3409" y="838"/>
                </a:cubicBezTo>
                <a:cubicBezTo>
                  <a:pt x="3409" y="831"/>
                  <a:pt x="3416" y="824"/>
                  <a:pt x="3416" y="817"/>
                </a:cubicBezTo>
                <a:cubicBezTo>
                  <a:pt x="3409" y="824"/>
                  <a:pt x="3402" y="831"/>
                  <a:pt x="3396" y="824"/>
                </a:cubicBezTo>
                <a:cubicBezTo>
                  <a:pt x="3396" y="703"/>
                  <a:pt x="3396" y="703"/>
                  <a:pt x="3396" y="703"/>
                </a:cubicBezTo>
                <a:cubicBezTo>
                  <a:pt x="3396" y="709"/>
                  <a:pt x="3402" y="709"/>
                  <a:pt x="3409" y="709"/>
                </a:cubicBezTo>
                <a:cubicBezTo>
                  <a:pt x="3416" y="709"/>
                  <a:pt x="3416" y="709"/>
                  <a:pt x="3416" y="716"/>
                </a:cubicBezTo>
                <a:cubicBezTo>
                  <a:pt x="3416" y="716"/>
                  <a:pt x="3416" y="723"/>
                  <a:pt x="3423" y="730"/>
                </a:cubicBezTo>
                <a:cubicBezTo>
                  <a:pt x="3423" y="736"/>
                  <a:pt x="3423" y="743"/>
                  <a:pt x="3416" y="743"/>
                </a:cubicBezTo>
                <a:cubicBezTo>
                  <a:pt x="3416" y="757"/>
                  <a:pt x="3416" y="757"/>
                  <a:pt x="3416" y="757"/>
                </a:cubicBezTo>
                <a:cubicBezTo>
                  <a:pt x="3423" y="757"/>
                  <a:pt x="3423" y="757"/>
                  <a:pt x="3429" y="757"/>
                </a:cubicBezTo>
                <a:cubicBezTo>
                  <a:pt x="3429" y="757"/>
                  <a:pt x="3429" y="757"/>
                  <a:pt x="3436" y="757"/>
                </a:cubicBezTo>
                <a:lnTo>
                  <a:pt x="3443" y="757"/>
                </a:lnTo>
                <a:close/>
                <a:moveTo>
                  <a:pt x="3396" y="696"/>
                </a:moveTo>
                <a:lnTo>
                  <a:pt x="3396" y="696"/>
                </a:lnTo>
                <a:cubicBezTo>
                  <a:pt x="3396" y="655"/>
                  <a:pt x="3396" y="655"/>
                  <a:pt x="3396" y="655"/>
                </a:cubicBezTo>
                <a:cubicBezTo>
                  <a:pt x="3396" y="655"/>
                  <a:pt x="3396" y="662"/>
                  <a:pt x="3402" y="662"/>
                </a:cubicBezTo>
                <a:cubicBezTo>
                  <a:pt x="3409" y="669"/>
                  <a:pt x="3409" y="669"/>
                  <a:pt x="3409" y="676"/>
                </a:cubicBezTo>
                <a:lnTo>
                  <a:pt x="3409" y="682"/>
                </a:lnTo>
                <a:cubicBezTo>
                  <a:pt x="3409" y="696"/>
                  <a:pt x="3402" y="696"/>
                  <a:pt x="3396" y="696"/>
                </a:cubicBezTo>
                <a:close/>
                <a:moveTo>
                  <a:pt x="3396" y="21"/>
                </a:moveTo>
                <a:lnTo>
                  <a:pt x="3396" y="21"/>
                </a:lnTo>
                <a:cubicBezTo>
                  <a:pt x="3396" y="95"/>
                  <a:pt x="3396" y="95"/>
                  <a:pt x="3396" y="95"/>
                </a:cubicBezTo>
                <a:cubicBezTo>
                  <a:pt x="3389" y="88"/>
                  <a:pt x="3389" y="88"/>
                  <a:pt x="3389" y="81"/>
                </a:cubicBezTo>
                <a:cubicBezTo>
                  <a:pt x="3382" y="75"/>
                  <a:pt x="3382" y="68"/>
                  <a:pt x="3382" y="61"/>
                </a:cubicBezTo>
                <a:lnTo>
                  <a:pt x="3375" y="68"/>
                </a:lnTo>
                <a:cubicBezTo>
                  <a:pt x="3375" y="27"/>
                  <a:pt x="3375" y="27"/>
                  <a:pt x="3375" y="27"/>
                </a:cubicBezTo>
                <a:cubicBezTo>
                  <a:pt x="3382" y="27"/>
                  <a:pt x="3389" y="21"/>
                  <a:pt x="3396" y="21"/>
                </a:cubicBezTo>
                <a:close/>
                <a:moveTo>
                  <a:pt x="3396" y="95"/>
                </a:moveTo>
                <a:lnTo>
                  <a:pt x="3396" y="95"/>
                </a:lnTo>
                <a:cubicBezTo>
                  <a:pt x="3396" y="122"/>
                  <a:pt x="3396" y="122"/>
                  <a:pt x="3396" y="122"/>
                </a:cubicBezTo>
                <a:cubicBezTo>
                  <a:pt x="3389" y="122"/>
                  <a:pt x="3382" y="122"/>
                  <a:pt x="3375" y="122"/>
                </a:cubicBezTo>
                <a:cubicBezTo>
                  <a:pt x="3375" y="95"/>
                  <a:pt x="3375" y="95"/>
                  <a:pt x="3375" y="95"/>
                </a:cubicBezTo>
                <a:cubicBezTo>
                  <a:pt x="3382" y="95"/>
                  <a:pt x="3389" y="95"/>
                  <a:pt x="3396" y="95"/>
                </a:cubicBezTo>
                <a:close/>
                <a:moveTo>
                  <a:pt x="3396" y="129"/>
                </a:moveTo>
                <a:lnTo>
                  <a:pt x="3396" y="129"/>
                </a:lnTo>
                <a:cubicBezTo>
                  <a:pt x="3396" y="156"/>
                  <a:pt x="3396" y="156"/>
                  <a:pt x="3396" y="156"/>
                </a:cubicBezTo>
                <a:cubicBezTo>
                  <a:pt x="3389" y="156"/>
                  <a:pt x="3389" y="149"/>
                  <a:pt x="3382" y="149"/>
                </a:cubicBezTo>
                <a:lnTo>
                  <a:pt x="3382" y="156"/>
                </a:lnTo>
                <a:cubicBezTo>
                  <a:pt x="3382" y="156"/>
                  <a:pt x="3382" y="162"/>
                  <a:pt x="3375" y="162"/>
                </a:cubicBezTo>
                <a:cubicBezTo>
                  <a:pt x="3375" y="135"/>
                  <a:pt x="3375" y="135"/>
                  <a:pt x="3375" y="135"/>
                </a:cubicBezTo>
                <a:cubicBezTo>
                  <a:pt x="3375" y="129"/>
                  <a:pt x="3382" y="129"/>
                  <a:pt x="3382" y="129"/>
                </a:cubicBezTo>
                <a:cubicBezTo>
                  <a:pt x="3396" y="129"/>
                  <a:pt x="3396" y="129"/>
                  <a:pt x="3396" y="129"/>
                </a:cubicBezTo>
                <a:close/>
                <a:moveTo>
                  <a:pt x="3396" y="162"/>
                </a:moveTo>
                <a:lnTo>
                  <a:pt x="3396" y="162"/>
                </a:lnTo>
                <a:close/>
                <a:moveTo>
                  <a:pt x="3396" y="176"/>
                </a:moveTo>
                <a:lnTo>
                  <a:pt x="3396" y="176"/>
                </a:lnTo>
                <a:cubicBezTo>
                  <a:pt x="3396" y="183"/>
                  <a:pt x="3396" y="183"/>
                  <a:pt x="3396" y="183"/>
                </a:cubicBezTo>
                <a:cubicBezTo>
                  <a:pt x="3389" y="183"/>
                  <a:pt x="3382" y="183"/>
                  <a:pt x="3375" y="183"/>
                </a:cubicBezTo>
                <a:cubicBezTo>
                  <a:pt x="3375" y="169"/>
                  <a:pt x="3375" y="169"/>
                  <a:pt x="3375" y="169"/>
                </a:cubicBezTo>
                <a:cubicBezTo>
                  <a:pt x="3382" y="169"/>
                  <a:pt x="3389" y="176"/>
                  <a:pt x="3396" y="176"/>
                </a:cubicBezTo>
                <a:close/>
                <a:moveTo>
                  <a:pt x="3396" y="189"/>
                </a:moveTo>
                <a:lnTo>
                  <a:pt x="3396" y="189"/>
                </a:lnTo>
                <a:cubicBezTo>
                  <a:pt x="3396" y="203"/>
                  <a:pt x="3396" y="203"/>
                  <a:pt x="3396" y="203"/>
                </a:cubicBezTo>
                <a:lnTo>
                  <a:pt x="3389" y="203"/>
                </a:lnTo>
                <a:cubicBezTo>
                  <a:pt x="3382" y="203"/>
                  <a:pt x="3375" y="203"/>
                  <a:pt x="3375" y="203"/>
                </a:cubicBezTo>
                <a:cubicBezTo>
                  <a:pt x="3375" y="189"/>
                  <a:pt x="3375" y="189"/>
                  <a:pt x="3375" y="189"/>
                </a:cubicBezTo>
                <a:cubicBezTo>
                  <a:pt x="3382" y="189"/>
                  <a:pt x="3389" y="189"/>
                  <a:pt x="3396" y="189"/>
                </a:cubicBezTo>
                <a:close/>
                <a:moveTo>
                  <a:pt x="3396" y="210"/>
                </a:moveTo>
                <a:lnTo>
                  <a:pt x="3396" y="210"/>
                </a:lnTo>
                <a:cubicBezTo>
                  <a:pt x="3396" y="237"/>
                  <a:pt x="3396" y="237"/>
                  <a:pt x="3396" y="237"/>
                </a:cubicBezTo>
                <a:cubicBezTo>
                  <a:pt x="3396" y="230"/>
                  <a:pt x="3396" y="230"/>
                  <a:pt x="3396" y="230"/>
                </a:cubicBezTo>
                <a:cubicBezTo>
                  <a:pt x="3389" y="230"/>
                  <a:pt x="3382" y="230"/>
                  <a:pt x="3375" y="230"/>
                </a:cubicBezTo>
                <a:cubicBezTo>
                  <a:pt x="3375" y="216"/>
                  <a:pt x="3375" y="216"/>
                  <a:pt x="3375" y="216"/>
                </a:cubicBezTo>
                <a:cubicBezTo>
                  <a:pt x="3382" y="210"/>
                  <a:pt x="3389" y="210"/>
                  <a:pt x="3396" y="210"/>
                </a:cubicBezTo>
                <a:close/>
                <a:moveTo>
                  <a:pt x="3396" y="237"/>
                </a:moveTo>
                <a:lnTo>
                  <a:pt x="3396" y="237"/>
                </a:lnTo>
                <a:cubicBezTo>
                  <a:pt x="3396" y="642"/>
                  <a:pt x="3396" y="642"/>
                  <a:pt x="3396" y="642"/>
                </a:cubicBezTo>
                <a:lnTo>
                  <a:pt x="3396" y="649"/>
                </a:lnTo>
                <a:lnTo>
                  <a:pt x="3396" y="655"/>
                </a:lnTo>
                <a:cubicBezTo>
                  <a:pt x="3396" y="696"/>
                  <a:pt x="3396" y="696"/>
                  <a:pt x="3396" y="696"/>
                </a:cubicBezTo>
                <a:lnTo>
                  <a:pt x="3396" y="703"/>
                </a:lnTo>
                <a:cubicBezTo>
                  <a:pt x="3396" y="824"/>
                  <a:pt x="3396" y="824"/>
                  <a:pt x="3396" y="824"/>
                </a:cubicBezTo>
                <a:cubicBezTo>
                  <a:pt x="3396" y="824"/>
                  <a:pt x="3389" y="817"/>
                  <a:pt x="3389" y="811"/>
                </a:cubicBezTo>
                <a:cubicBezTo>
                  <a:pt x="3375" y="831"/>
                  <a:pt x="3375" y="831"/>
                  <a:pt x="3375" y="831"/>
                </a:cubicBezTo>
                <a:cubicBezTo>
                  <a:pt x="3375" y="804"/>
                  <a:pt x="3375" y="804"/>
                  <a:pt x="3375" y="804"/>
                </a:cubicBezTo>
                <a:cubicBezTo>
                  <a:pt x="3375" y="655"/>
                  <a:pt x="3375" y="655"/>
                  <a:pt x="3375" y="655"/>
                </a:cubicBezTo>
                <a:cubicBezTo>
                  <a:pt x="3375" y="655"/>
                  <a:pt x="3375" y="655"/>
                  <a:pt x="3382" y="649"/>
                </a:cubicBezTo>
                <a:cubicBezTo>
                  <a:pt x="3389" y="649"/>
                  <a:pt x="3389" y="642"/>
                  <a:pt x="3389" y="635"/>
                </a:cubicBezTo>
                <a:cubicBezTo>
                  <a:pt x="3389" y="635"/>
                  <a:pt x="3382" y="642"/>
                  <a:pt x="3375" y="642"/>
                </a:cubicBezTo>
                <a:cubicBezTo>
                  <a:pt x="3375" y="635"/>
                  <a:pt x="3375" y="635"/>
                  <a:pt x="3375" y="635"/>
                </a:cubicBezTo>
                <a:cubicBezTo>
                  <a:pt x="3389" y="628"/>
                  <a:pt x="3396" y="622"/>
                  <a:pt x="3389" y="608"/>
                </a:cubicBezTo>
                <a:lnTo>
                  <a:pt x="3382" y="601"/>
                </a:lnTo>
                <a:lnTo>
                  <a:pt x="3375" y="608"/>
                </a:lnTo>
                <a:cubicBezTo>
                  <a:pt x="3375" y="581"/>
                  <a:pt x="3375" y="581"/>
                  <a:pt x="3375" y="581"/>
                </a:cubicBezTo>
                <a:cubicBezTo>
                  <a:pt x="3382" y="588"/>
                  <a:pt x="3382" y="588"/>
                  <a:pt x="3389" y="588"/>
                </a:cubicBezTo>
                <a:cubicBezTo>
                  <a:pt x="3389" y="581"/>
                  <a:pt x="3389" y="581"/>
                  <a:pt x="3389" y="581"/>
                </a:cubicBezTo>
                <a:cubicBezTo>
                  <a:pt x="3382" y="574"/>
                  <a:pt x="3382" y="568"/>
                  <a:pt x="3375" y="568"/>
                </a:cubicBezTo>
                <a:cubicBezTo>
                  <a:pt x="3375" y="270"/>
                  <a:pt x="3375" y="270"/>
                  <a:pt x="3375" y="270"/>
                </a:cubicBezTo>
                <a:cubicBezTo>
                  <a:pt x="3375" y="264"/>
                  <a:pt x="3375" y="264"/>
                  <a:pt x="3375" y="264"/>
                </a:cubicBezTo>
                <a:cubicBezTo>
                  <a:pt x="3375" y="250"/>
                  <a:pt x="3375" y="250"/>
                  <a:pt x="3375" y="250"/>
                </a:cubicBezTo>
                <a:cubicBezTo>
                  <a:pt x="3375" y="257"/>
                  <a:pt x="3382" y="257"/>
                  <a:pt x="3382" y="257"/>
                </a:cubicBezTo>
                <a:cubicBezTo>
                  <a:pt x="3382" y="250"/>
                  <a:pt x="3382" y="250"/>
                  <a:pt x="3382" y="250"/>
                </a:cubicBezTo>
                <a:lnTo>
                  <a:pt x="3375" y="250"/>
                </a:lnTo>
                <a:cubicBezTo>
                  <a:pt x="3375" y="237"/>
                  <a:pt x="3375" y="237"/>
                  <a:pt x="3375" y="237"/>
                </a:cubicBezTo>
                <a:cubicBezTo>
                  <a:pt x="3382" y="237"/>
                  <a:pt x="3389" y="237"/>
                  <a:pt x="3396" y="237"/>
                </a:cubicBezTo>
                <a:close/>
                <a:moveTo>
                  <a:pt x="3396" y="844"/>
                </a:moveTo>
                <a:lnTo>
                  <a:pt x="3396" y="844"/>
                </a:lnTo>
                <a:cubicBezTo>
                  <a:pt x="3396" y="912"/>
                  <a:pt x="3396" y="912"/>
                  <a:pt x="3396" y="912"/>
                </a:cubicBezTo>
                <a:cubicBezTo>
                  <a:pt x="3389" y="912"/>
                  <a:pt x="3382" y="912"/>
                  <a:pt x="3375" y="905"/>
                </a:cubicBezTo>
                <a:cubicBezTo>
                  <a:pt x="3375" y="838"/>
                  <a:pt x="3375" y="838"/>
                  <a:pt x="3375" y="838"/>
                </a:cubicBezTo>
                <a:cubicBezTo>
                  <a:pt x="3382" y="838"/>
                  <a:pt x="3389" y="844"/>
                  <a:pt x="3396" y="844"/>
                </a:cubicBezTo>
                <a:close/>
                <a:moveTo>
                  <a:pt x="3375" y="27"/>
                </a:moveTo>
                <a:lnTo>
                  <a:pt x="3375" y="27"/>
                </a:lnTo>
                <a:cubicBezTo>
                  <a:pt x="3375" y="68"/>
                  <a:pt x="3375" y="68"/>
                  <a:pt x="3375" y="68"/>
                </a:cubicBezTo>
                <a:cubicBezTo>
                  <a:pt x="3369" y="68"/>
                  <a:pt x="3369" y="68"/>
                  <a:pt x="3369" y="68"/>
                </a:cubicBezTo>
                <a:cubicBezTo>
                  <a:pt x="3362" y="68"/>
                  <a:pt x="3355" y="61"/>
                  <a:pt x="3355" y="61"/>
                </a:cubicBezTo>
                <a:cubicBezTo>
                  <a:pt x="3355" y="61"/>
                  <a:pt x="3355" y="68"/>
                  <a:pt x="3355" y="75"/>
                </a:cubicBezTo>
                <a:cubicBezTo>
                  <a:pt x="3355" y="88"/>
                  <a:pt x="3355" y="88"/>
                  <a:pt x="3348" y="95"/>
                </a:cubicBezTo>
                <a:cubicBezTo>
                  <a:pt x="3342" y="95"/>
                  <a:pt x="3342" y="95"/>
                  <a:pt x="3335" y="88"/>
                </a:cubicBezTo>
                <a:cubicBezTo>
                  <a:pt x="3335" y="88"/>
                  <a:pt x="3335" y="81"/>
                  <a:pt x="3335" y="75"/>
                </a:cubicBezTo>
                <a:cubicBezTo>
                  <a:pt x="3335" y="68"/>
                  <a:pt x="3335" y="68"/>
                  <a:pt x="3335" y="68"/>
                </a:cubicBezTo>
                <a:cubicBezTo>
                  <a:pt x="3321" y="81"/>
                  <a:pt x="3321" y="81"/>
                  <a:pt x="3321" y="81"/>
                </a:cubicBezTo>
                <a:cubicBezTo>
                  <a:pt x="3315" y="75"/>
                  <a:pt x="3315" y="75"/>
                  <a:pt x="3308" y="75"/>
                </a:cubicBezTo>
                <a:cubicBezTo>
                  <a:pt x="3308" y="75"/>
                  <a:pt x="3308" y="81"/>
                  <a:pt x="3301" y="95"/>
                </a:cubicBezTo>
                <a:cubicBezTo>
                  <a:pt x="3288" y="102"/>
                  <a:pt x="3281" y="102"/>
                  <a:pt x="3281" y="95"/>
                </a:cubicBezTo>
                <a:cubicBezTo>
                  <a:pt x="3281" y="61"/>
                  <a:pt x="3281" y="61"/>
                  <a:pt x="3281" y="61"/>
                </a:cubicBezTo>
                <a:cubicBezTo>
                  <a:pt x="3288" y="54"/>
                  <a:pt x="3294" y="48"/>
                  <a:pt x="3301" y="48"/>
                </a:cubicBezTo>
                <a:cubicBezTo>
                  <a:pt x="3328" y="41"/>
                  <a:pt x="3348" y="34"/>
                  <a:pt x="3375" y="27"/>
                </a:cubicBezTo>
                <a:close/>
                <a:moveTo>
                  <a:pt x="3375" y="95"/>
                </a:moveTo>
                <a:lnTo>
                  <a:pt x="3375" y="95"/>
                </a:lnTo>
                <a:cubicBezTo>
                  <a:pt x="3362" y="95"/>
                  <a:pt x="3348" y="95"/>
                  <a:pt x="3335" y="102"/>
                </a:cubicBezTo>
                <a:cubicBezTo>
                  <a:pt x="3315" y="102"/>
                  <a:pt x="3294" y="108"/>
                  <a:pt x="3281" y="108"/>
                </a:cubicBezTo>
                <a:cubicBezTo>
                  <a:pt x="3281" y="129"/>
                  <a:pt x="3281" y="129"/>
                  <a:pt x="3281" y="129"/>
                </a:cubicBezTo>
                <a:cubicBezTo>
                  <a:pt x="3281" y="135"/>
                  <a:pt x="3281" y="135"/>
                  <a:pt x="3281" y="135"/>
                </a:cubicBezTo>
                <a:cubicBezTo>
                  <a:pt x="3281" y="149"/>
                  <a:pt x="3281" y="149"/>
                  <a:pt x="3281" y="149"/>
                </a:cubicBezTo>
                <a:cubicBezTo>
                  <a:pt x="3288" y="149"/>
                  <a:pt x="3288" y="149"/>
                  <a:pt x="3288" y="149"/>
                </a:cubicBezTo>
                <a:cubicBezTo>
                  <a:pt x="3288" y="135"/>
                  <a:pt x="3308" y="122"/>
                  <a:pt x="3348" y="122"/>
                </a:cubicBezTo>
                <a:cubicBezTo>
                  <a:pt x="3355" y="129"/>
                  <a:pt x="3362" y="135"/>
                  <a:pt x="3369" y="129"/>
                </a:cubicBezTo>
                <a:cubicBezTo>
                  <a:pt x="3369" y="129"/>
                  <a:pt x="3375" y="129"/>
                  <a:pt x="3375" y="122"/>
                </a:cubicBezTo>
                <a:cubicBezTo>
                  <a:pt x="3375" y="95"/>
                  <a:pt x="3375" y="95"/>
                  <a:pt x="3375" y="95"/>
                </a:cubicBezTo>
                <a:close/>
                <a:moveTo>
                  <a:pt x="3375" y="135"/>
                </a:moveTo>
                <a:lnTo>
                  <a:pt x="3375" y="135"/>
                </a:lnTo>
                <a:cubicBezTo>
                  <a:pt x="3375" y="162"/>
                  <a:pt x="3375" y="162"/>
                  <a:pt x="3375" y="162"/>
                </a:cubicBezTo>
                <a:cubicBezTo>
                  <a:pt x="3369" y="162"/>
                  <a:pt x="3362" y="169"/>
                  <a:pt x="3355" y="169"/>
                </a:cubicBezTo>
                <a:cubicBezTo>
                  <a:pt x="3348" y="169"/>
                  <a:pt x="3342" y="169"/>
                  <a:pt x="3342" y="162"/>
                </a:cubicBezTo>
                <a:cubicBezTo>
                  <a:pt x="3335" y="162"/>
                  <a:pt x="3335" y="162"/>
                  <a:pt x="3335" y="162"/>
                </a:cubicBezTo>
                <a:cubicBezTo>
                  <a:pt x="3335" y="156"/>
                  <a:pt x="3335" y="156"/>
                  <a:pt x="3335" y="156"/>
                </a:cubicBezTo>
                <a:cubicBezTo>
                  <a:pt x="3328" y="162"/>
                  <a:pt x="3328" y="162"/>
                  <a:pt x="3328" y="162"/>
                </a:cubicBezTo>
                <a:cubicBezTo>
                  <a:pt x="3328" y="162"/>
                  <a:pt x="3321" y="162"/>
                  <a:pt x="3315" y="156"/>
                </a:cubicBezTo>
                <a:cubicBezTo>
                  <a:pt x="3315" y="169"/>
                  <a:pt x="3315" y="169"/>
                  <a:pt x="3315" y="169"/>
                </a:cubicBezTo>
                <a:cubicBezTo>
                  <a:pt x="3315" y="169"/>
                  <a:pt x="3308" y="169"/>
                  <a:pt x="3301" y="176"/>
                </a:cubicBezTo>
                <a:cubicBezTo>
                  <a:pt x="3294" y="183"/>
                  <a:pt x="3288" y="189"/>
                  <a:pt x="3288" y="189"/>
                </a:cubicBezTo>
                <a:cubicBezTo>
                  <a:pt x="3281" y="189"/>
                  <a:pt x="3281" y="189"/>
                  <a:pt x="3281" y="189"/>
                </a:cubicBezTo>
                <a:cubicBezTo>
                  <a:pt x="3281" y="156"/>
                  <a:pt x="3281" y="156"/>
                  <a:pt x="3281" y="156"/>
                </a:cubicBezTo>
                <a:cubicBezTo>
                  <a:pt x="3288" y="156"/>
                  <a:pt x="3294" y="162"/>
                  <a:pt x="3294" y="162"/>
                </a:cubicBezTo>
                <a:cubicBezTo>
                  <a:pt x="3294" y="149"/>
                  <a:pt x="3301" y="135"/>
                  <a:pt x="3321" y="135"/>
                </a:cubicBezTo>
                <a:cubicBezTo>
                  <a:pt x="3328" y="129"/>
                  <a:pt x="3335" y="129"/>
                  <a:pt x="3342" y="129"/>
                </a:cubicBezTo>
                <a:cubicBezTo>
                  <a:pt x="3355" y="129"/>
                  <a:pt x="3362" y="135"/>
                  <a:pt x="3362" y="142"/>
                </a:cubicBezTo>
                <a:cubicBezTo>
                  <a:pt x="3362" y="135"/>
                  <a:pt x="3369" y="135"/>
                  <a:pt x="3375" y="135"/>
                </a:cubicBezTo>
                <a:close/>
                <a:moveTo>
                  <a:pt x="3375" y="169"/>
                </a:moveTo>
                <a:lnTo>
                  <a:pt x="3375" y="169"/>
                </a:lnTo>
                <a:cubicBezTo>
                  <a:pt x="3362" y="169"/>
                  <a:pt x="3355" y="169"/>
                  <a:pt x="3348" y="176"/>
                </a:cubicBezTo>
                <a:cubicBezTo>
                  <a:pt x="3328" y="176"/>
                  <a:pt x="3315" y="183"/>
                  <a:pt x="3301" y="189"/>
                </a:cubicBezTo>
                <a:cubicBezTo>
                  <a:pt x="3288" y="203"/>
                  <a:pt x="3281" y="216"/>
                  <a:pt x="3294" y="230"/>
                </a:cubicBezTo>
                <a:cubicBezTo>
                  <a:pt x="3308" y="243"/>
                  <a:pt x="3335" y="257"/>
                  <a:pt x="3375" y="264"/>
                </a:cubicBezTo>
                <a:cubicBezTo>
                  <a:pt x="3375" y="250"/>
                  <a:pt x="3375" y="250"/>
                  <a:pt x="3375" y="250"/>
                </a:cubicBezTo>
                <a:cubicBezTo>
                  <a:pt x="3342" y="250"/>
                  <a:pt x="3321" y="237"/>
                  <a:pt x="3308" y="223"/>
                </a:cubicBezTo>
                <a:cubicBezTo>
                  <a:pt x="3308" y="223"/>
                  <a:pt x="3308" y="216"/>
                  <a:pt x="3301" y="216"/>
                </a:cubicBezTo>
                <a:cubicBezTo>
                  <a:pt x="3301" y="210"/>
                  <a:pt x="3308" y="203"/>
                  <a:pt x="3321" y="189"/>
                </a:cubicBezTo>
                <a:cubicBezTo>
                  <a:pt x="3328" y="183"/>
                  <a:pt x="3342" y="183"/>
                  <a:pt x="3355" y="183"/>
                </a:cubicBezTo>
                <a:cubicBezTo>
                  <a:pt x="3355" y="183"/>
                  <a:pt x="3369" y="183"/>
                  <a:pt x="3375" y="183"/>
                </a:cubicBezTo>
                <a:cubicBezTo>
                  <a:pt x="3375" y="169"/>
                  <a:pt x="3375" y="169"/>
                  <a:pt x="3375" y="169"/>
                </a:cubicBezTo>
                <a:close/>
                <a:moveTo>
                  <a:pt x="3375" y="189"/>
                </a:moveTo>
                <a:lnTo>
                  <a:pt x="3375" y="189"/>
                </a:lnTo>
                <a:cubicBezTo>
                  <a:pt x="3375" y="203"/>
                  <a:pt x="3375" y="203"/>
                  <a:pt x="3375" y="203"/>
                </a:cubicBezTo>
                <a:cubicBezTo>
                  <a:pt x="3369" y="203"/>
                  <a:pt x="3362" y="203"/>
                  <a:pt x="3362" y="203"/>
                </a:cubicBezTo>
                <a:cubicBezTo>
                  <a:pt x="3355" y="210"/>
                  <a:pt x="3355" y="216"/>
                  <a:pt x="3355" y="223"/>
                </a:cubicBezTo>
                <a:cubicBezTo>
                  <a:pt x="3355" y="223"/>
                  <a:pt x="3362" y="230"/>
                  <a:pt x="3369" y="237"/>
                </a:cubicBezTo>
                <a:cubicBezTo>
                  <a:pt x="3369" y="237"/>
                  <a:pt x="3369" y="237"/>
                  <a:pt x="3375" y="237"/>
                </a:cubicBezTo>
                <a:cubicBezTo>
                  <a:pt x="3375" y="250"/>
                  <a:pt x="3375" y="250"/>
                  <a:pt x="3375" y="250"/>
                </a:cubicBezTo>
                <a:cubicBezTo>
                  <a:pt x="3348" y="243"/>
                  <a:pt x="3328" y="237"/>
                  <a:pt x="3315" y="223"/>
                </a:cubicBezTo>
                <a:cubicBezTo>
                  <a:pt x="3315" y="216"/>
                  <a:pt x="3321" y="210"/>
                  <a:pt x="3328" y="196"/>
                </a:cubicBezTo>
                <a:cubicBezTo>
                  <a:pt x="3348" y="196"/>
                  <a:pt x="3362" y="189"/>
                  <a:pt x="3375" y="189"/>
                </a:cubicBezTo>
                <a:close/>
                <a:moveTo>
                  <a:pt x="3375" y="216"/>
                </a:moveTo>
                <a:lnTo>
                  <a:pt x="3375" y="216"/>
                </a:lnTo>
                <a:cubicBezTo>
                  <a:pt x="3375" y="230"/>
                  <a:pt x="3375" y="230"/>
                  <a:pt x="3375" y="230"/>
                </a:cubicBezTo>
                <a:cubicBezTo>
                  <a:pt x="3369" y="230"/>
                  <a:pt x="3362" y="223"/>
                  <a:pt x="3362" y="216"/>
                </a:cubicBezTo>
                <a:cubicBezTo>
                  <a:pt x="3369" y="216"/>
                  <a:pt x="3369" y="216"/>
                  <a:pt x="3375" y="216"/>
                </a:cubicBezTo>
                <a:close/>
                <a:moveTo>
                  <a:pt x="3375" y="270"/>
                </a:moveTo>
                <a:lnTo>
                  <a:pt x="3375" y="270"/>
                </a:lnTo>
                <a:cubicBezTo>
                  <a:pt x="3375" y="568"/>
                  <a:pt x="3375" y="568"/>
                  <a:pt x="3375" y="568"/>
                </a:cubicBezTo>
                <a:lnTo>
                  <a:pt x="3369" y="568"/>
                </a:lnTo>
                <a:cubicBezTo>
                  <a:pt x="3362" y="568"/>
                  <a:pt x="3362" y="568"/>
                  <a:pt x="3362" y="568"/>
                </a:cubicBezTo>
                <a:cubicBezTo>
                  <a:pt x="3369" y="574"/>
                  <a:pt x="3369" y="581"/>
                  <a:pt x="3375" y="581"/>
                </a:cubicBezTo>
                <a:cubicBezTo>
                  <a:pt x="3375" y="608"/>
                  <a:pt x="3375" y="608"/>
                  <a:pt x="3375" y="608"/>
                </a:cubicBezTo>
                <a:cubicBezTo>
                  <a:pt x="3369" y="608"/>
                  <a:pt x="3369" y="608"/>
                  <a:pt x="3362" y="608"/>
                </a:cubicBezTo>
                <a:lnTo>
                  <a:pt x="3355" y="608"/>
                </a:lnTo>
                <a:cubicBezTo>
                  <a:pt x="3342" y="595"/>
                  <a:pt x="3335" y="574"/>
                  <a:pt x="3335" y="547"/>
                </a:cubicBezTo>
                <a:cubicBezTo>
                  <a:pt x="3342" y="540"/>
                  <a:pt x="3342" y="534"/>
                  <a:pt x="3348" y="520"/>
                </a:cubicBezTo>
                <a:cubicBezTo>
                  <a:pt x="3355" y="513"/>
                  <a:pt x="3362" y="500"/>
                  <a:pt x="3362" y="500"/>
                </a:cubicBezTo>
                <a:cubicBezTo>
                  <a:pt x="3362" y="493"/>
                  <a:pt x="3362" y="493"/>
                  <a:pt x="3355" y="486"/>
                </a:cubicBezTo>
                <a:cubicBezTo>
                  <a:pt x="3342" y="513"/>
                  <a:pt x="3335" y="520"/>
                  <a:pt x="3335" y="527"/>
                </a:cubicBezTo>
                <a:cubicBezTo>
                  <a:pt x="3328" y="540"/>
                  <a:pt x="3321" y="554"/>
                  <a:pt x="3321" y="574"/>
                </a:cubicBezTo>
                <a:cubicBezTo>
                  <a:pt x="3328" y="601"/>
                  <a:pt x="3342" y="622"/>
                  <a:pt x="3369" y="628"/>
                </a:cubicBezTo>
                <a:cubicBezTo>
                  <a:pt x="3369" y="635"/>
                  <a:pt x="3369" y="635"/>
                  <a:pt x="3375" y="635"/>
                </a:cubicBezTo>
                <a:cubicBezTo>
                  <a:pt x="3375" y="642"/>
                  <a:pt x="3375" y="642"/>
                  <a:pt x="3375" y="642"/>
                </a:cubicBezTo>
                <a:cubicBezTo>
                  <a:pt x="3369" y="642"/>
                  <a:pt x="3362" y="649"/>
                  <a:pt x="3355" y="649"/>
                </a:cubicBezTo>
                <a:cubicBezTo>
                  <a:pt x="3328" y="635"/>
                  <a:pt x="3315" y="622"/>
                  <a:pt x="3308" y="601"/>
                </a:cubicBezTo>
                <a:cubicBezTo>
                  <a:pt x="3308" y="595"/>
                  <a:pt x="3301" y="588"/>
                  <a:pt x="3301" y="581"/>
                </a:cubicBezTo>
                <a:cubicBezTo>
                  <a:pt x="3301" y="561"/>
                  <a:pt x="3308" y="534"/>
                  <a:pt x="3321" y="500"/>
                </a:cubicBezTo>
                <a:cubicBezTo>
                  <a:pt x="3321" y="493"/>
                  <a:pt x="3328" y="486"/>
                  <a:pt x="3342" y="473"/>
                </a:cubicBezTo>
                <a:cubicBezTo>
                  <a:pt x="3348" y="466"/>
                  <a:pt x="3355" y="453"/>
                  <a:pt x="3355" y="446"/>
                </a:cubicBezTo>
                <a:cubicBezTo>
                  <a:pt x="3348" y="453"/>
                  <a:pt x="3335" y="453"/>
                  <a:pt x="3335" y="446"/>
                </a:cubicBezTo>
                <a:cubicBezTo>
                  <a:pt x="3328" y="453"/>
                  <a:pt x="3321" y="459"/>
                  <a:pt x="3315" y="473"/>
                </a:cubicBezTo>
                <a:cubicBezTo>
                  <a:pt x="3321" y="480"/>
                  <a:pt x="3321" y="480"/>
                  <a:pt x="3321" y="480"/>
                </a:cubicBezTo>
                <a:cubicBezTo>
                  <a:pt x="3321" y="486"/>
                  <a:pt x="3315" y="493"/>
                  <a:pt x="3308" y="500"/>
                </a:cubicBezTo>
                <a:cubicBezTo>
                  <a:pt x="3294" y="500"/>
                  <a:pt x="3288" y="507"/>
                  <a:pt x="3288" y="513"/>
                </a:cubicBezTo>
                <a:lnTo>
                  <a:pt x="3288" y="520"/>
                </a:lnTo>
                <a:cubicBezTo>
                  <a:pt x="3288" y="520"/>
                  <a:pt x="3288" y="527"/>
                  <a:pt x="3294" y="527"/>
                </a:cubicBezTo>
                <a:lnTo>
                  <a:pt x="3301" y="534"/>
                </a:lnTo>
                <a:cubicBezTo>
                  <a:pt x="3294" y="547"/>
                  <a:pt x="3288" y="554"/>
                  <a:pt x="3281" y="554"/>
                </a:cubicBezTo>
                <a:cubicBezTo>
                  <a:pt x="3281" y="345"/>
                  <a:pt x="3281" y="345"/>
                  <a:pt x="3281" y="345"/>
                </a:cubicBezTo>
                <a:cubicBezTo>
                  <a:pt x="3288" y="345"/>
                  <a:pt x="3288" y="351"/>
                  <a:pt x="3294" y="351"/>
                </a:cubicBezTo>
                <a:cubicBezTo>
                  <a:pt x="3294" y="358"/>
                  <a:pt x="3288" y="358"/>
                  <a:pt x="3288" y="365"/>
                </a:cubicBezTo>
                <a:cubicBezTo>
                  <a:pt x="3288" y="372"/>
                  <a:pt x="3281" y="372"/>
                  <a:pt x="3281" y="378"/>
                </a:cubicBezTo>
                <a:cubicBezTo>
                  <a:pt x="3301" y="372"/>
                  <a:pt x="3301" y="372"/>
                  <a:pt x="3301" y="372"/>
                </a:cubicBezTo>
                <a:cubicBezTo>
                  <a:pt x="3301" y="372"/>
                  <a:pt x="3308" y="372"/>
                  <a:pt x="3308" y="378"/>
                </a:cubicBezTo>
                <a:cubicBezTo>
                  <a:pt x="3308" y="378"/>
                  <a:pt x="3308" y="385"/>
                  <a:pt x="3315" y="385"/>
                </a:cubicBezTo>
                <a:cubicBezTo>
                  <a:pt x="3315" y="372"/>
                  <a:pt x="3315" y="372"/>
                  <a:pt x="3315" y="372"/>
                </a:cubicBezTo>
                <a:cubicBezTo>
                  <a:pt x="3315" y="358"/>
                  <a:pt x="3321" y="351"/>
                  <a:pt x="3328" y="358"/>
                </a:cubicBezTo>
                <a:lnTo>
                  <a:pt x="3335" y="351"/>
                </a:lnTo>
                <a:cubicBezTo>
                  <a:pt x="3342" y="351"/>
                  <a:pt x="3342" y="358"/>
                  <a:pt x="3342" y="358"/>
                </a:cubicBezTo>
                <a:lnTo>
                  <a:pt x="3342" y="365"/>
                </a:lnTo>
                <a:cubicBezTo>
                  <a:pt x="3342" y="372"/>
                  <a:pt x="3342" y="378"/>
                  <a:pt x="3342" y="378"/>
                </a:cubicBezTo>
                <a:cubicBezTo>
                  <a:pt x="3342" y="378"/>
                  <a:pt x="3342" y="378"/>
                  <a:pt x="3342" y="385"/>
                </a:cubicBezTo>
                <a:cubicBezTo>
                  <a:pt x="3348" y="378"/>
                  <a:pt x="3355" y="365"/>
                  <a:pt x="3355" y="351"/>
                </a:cubicBezTo>
                <a:cubicBezTo>
                  <a:pt x="3328" y="351"/>
                  <a:pt x="3301" y="345"/>
                  <a:pt x="3281" y="338"/>
                </a:cubicBezTo>
                <a:cubicBezTo>
                  <a:pt x="3281" y="291"/>
                  <a:pt x="3281" y="291"/>
                  <a:pt x="3281" y="291"/>
                </a:cubicBezTo>
                <a:cubicBezTo>
                  <a:pt x="3288" y="291"/>
                  <a:pt x="3294" y="297"/>
                  <a:pt x="3294" y="297"/>
                </a:cubicBezTo>
                <a:cubicBezTo>
                  <a:pt x="3301" y="291"/>
                  <a:pt x="3308" y="284"/>
                  <a:pt x="3315" y="291"/>
                </a:cubicBezTo>
                <a:cubicBezTo>
                  <a:pt x="3315" y="297"/>
                  <a:pt x="3321" y="304"/>
                  <a:pt x="3328" y="304"/>
                </a:cubicBezTo>
                <a:cubicBezTo>
                  <a:pt x="3348" y="311"/>
                  <a:pt x="3355" y="311"/>
                  <a:pt x="3362" y="311"/>
                </a:cubicBezTo>
                <a:cubicBezTo>
                  <a:pt x="3355" y="304"/>
                  <a:pt x="3348" y="304"/>
                  <a:pt x="3335" y="304"/>
                </a:cubicBezTo>
                <a:cubicBezTo>
                  <a:pt x="3335" y="304"/>
                  <a:pt x="3328" y="297"/>
                  <a:pt x="3328" y="291"/>
                </a:cubicBezTo>
                <a:cubicBezTo>
                  <a:pt x="3321" y="284"/>
                  <a:pt x="3321" y="277"/>
                  <a:pt x="3321" y="270"/>
                </a:cubicBezTo>
                <a:cubicBezTo>
                  <a:pt x="3294" y="291"/>
                  <a:pt x="3294" y="291"/>
                  <a:pt x="3294" y="291"/>
                </a:cubicBezTo>
                <a:cubicBezTo>
                  <a:pt x="3281" y="277"/>
                  <a:pt x="3281" y="277"/>
                  <a:pt x="3281" y="277"/>
                </a:cubicBezTo>
                <a:cubicBezTo>
                  <a:pt x="3281" y="243"/>
                  <a:pt x="3281" y="243"/>
                  <a:pt x="3281" y="243"/>
                </a:cubicBezTo>
                <a:lnTo>
                  <a:pt x="3281" y="250"/>
                </a:lnTo>
                <a:cubicBezTo>
                  <a:pt x="3288" y="250"/>
                  <a:pt x="3288" y="250"/>
                  <a:pt x="3288" y="257"/>
                </a:cubicBezTo>
                <a:cubicBezTo>
                  <a:pt x="3281" y="257"/>
                  <a:pt x="3288" y="264"/>
                  <a:pt x="3288" y="264"/>
                </a:cubicBezTo>
                <a:cubicBezTo>
                  <a:pt x="3294" y="250"/>
                  <a:pt x="3294" y="250"/>
                  <a:pt x="3294" y="250"/>
                </a:cubicBezTo>
                <a:cubicBezTo>
                  <a:pt x="3328" y="257"/>
                  <a:pt x="3328" y="257"/>
                  <a:pt x="3328" y="257"/>
                </a:cubicBezTo>
                <a:cubicBezTo>
                  <a:pt x="3328" y="257"/>
                  <a:pt x="3335" y="264"/>
                  <a:pt x="3335" y="270"/>
                </a:cubicBezTo>
                <a:cubicBezTo>
                  <a:pt x="3342" y="270"/>
                  <a:pt x="3335" y="277"/>
                  <a:pt x="3335" y="277"/>
                </a:cubicBezTo>
                <a:cubicBezTo>
                  <a:pt x="3342" y="270"/>
                  <a:pt x="3342" y="270"/>
                  <a:pt x="3342" y="270"/>
                </a:cubicBezTo>
                <a:cubicBezTo>
                  <a:pt x="3342" y="270"/>
                  <a:pt x="3348" y="277"/>
                  <a:pt x="3355" y="284"/>
                </a:cubicBezTo>
                <a:cubicBezTo>
                  <a:pt x="3362" y="284"/>
                  <a:pt x="3355" y="277"/>
                  <a:pt x="3355" y="270"/>
                </a:cubicBezTo>
                <a:cubicBezTo>
                  <a:pt x="3375" y="270"/>
                  <a:pt x="3375" y="270"/>
                  <a:pt x="3375" y="270"/>
                </a:cubicBezTo>
                <a:close/>
                <a:moveTo>
                  <a:pt x="3375" y="655"/>
                </a:moveTo>
                <a:lnTo>
                  <a:pt x="3375" y="655"/>
                </a:lnTo>
                <a:cubicBezTo>
                  <a:pt x="3369" y="662"/>
                  <a:pt x="3369" y="662"/>
                  <a:pt x="3369" y="662"/>
                </a:cubicBezTo>
                <a:cubicBezTo>
                  <a:pt x="3369" y="669"/>
                  <a:pt x="3369" y="669"/>
                  <a:pt x="3375" y="669"/>
                </a:cubicBezTo>
                <a:cubicBezTo>
                  <a:pt x="3348" y="669"/>
                  <a:pt x="3348" y="669"/>
                  <a:pt x="3348" y="669"/>
                </a:cubicBezTo>
                <a:cubicBezTo>
                  <a:pt x="3348" y="662"/>
                  <a:pt x="3348" y="655"/>
                  <a:pt x="3348" y="655"/>
                </a:cubicBezTo>
                <a:cubicBezTo>
                  <a:pt x="3348" y="655"/>
                  <a:pt x="3342" y="655"/>
                  <a:pt x="3335" y="649"/>
                </a:cubicBezTo>
                <a:cubicBezTo>
                  <a:pt x="3328" y="642"/>
                  <a:pt x="3321" y="642"/>
                  <a:pt x="3321" y="642"/>
                </a:cubicBezTo>
                <a:cubicBezTo>
                  <a:pt x="3321" y="642"/>
                  <a:pt x="3315" y="649"/>
                  <a:pt x="3315" y="655"/>
                </a:cubicBezTo>
                <a:cubicBezTo>
                  <a:pt x="3294" y="635"/>
                  <a:pt x="3294" y="635"/>
                  <a:pt x="3294" y="635"/>
                </a:cubicBezTo>
                <a:cubicBezTo>
                  <a:pt x="3308" y="628"/>
                  <a:pt x="3308" y="628"/>
                  <a:pt x="3308" y="622"/>
                </a:cubicBezTo>
                <a:cubicBezTo>
                  <a:pt x="3308" y="615"/>
                  <a:pt x="3308" y="608"/>
                  <a:pt x="3301" y="601"/>
                </a:cubicBezTo>
                <a:cubicBezTo>
                  <a:pt x="3294" y="595"/>
                  <a:pt x="3294" y="588"/>
                  <a:pt x="3294" y="581"/>
                </a:cubicBezTo>
                <a:cubicBezTo>
                  <a:pt x="3288" y="581"/>
                  <a:pt x="3281" y="574"/>
                  <a:pt x="3281" y="568"/>
                </a:cubicBezTo>
                <a:cubicBezTo>
                  <a:pt x="3281" y="635"/>
                  <a:pt x="3281" y="635"/>
                  <a:pt x="3281" y="635"/>
                </a:cubicBezTo>
                <a:cubicBezTo>
                  <a:pt x="3281" y="669"/>
                  <a:pt x="3281" y="669"/>
                  <a:pt x="3281" y="669"/>
                </a:cubicBezTo>
                <a:cubicBezTo>
                  <a:pt x="3288" y="662"/>
                  <a:pt x="3288" y="662"/>
                  <a:pt x="3288" y="662"/>
                </a:cubicBezTo>
                <a:cubicBezTo>
                  <a:pt x="3288" y="669"/>
                  <a:pt x="3288" y="669"/>
                  <a:pt x="3288" y="676"/>
                </a:cubicBezTo>
                <a:cubicBezTo>
                  <a:pt x="3281" y="676"/>
                  <a:pt x="3281" y="682"/>
                  <a:pt x="3281" y="682"/>
                </a:cubicBezTo>
                <a:cubicBezTo>
                  <a:pt x="3294" y="689"/>
                  <a:pt x="3294" y="689"/>
                  <a:pt x="3294" y="689"/>
                </a:cubicBezTo>
                <a:cubicBezTo>
                  <a:pt x="3288" y="689"/>
                  <a:pt x="3281" y="696"/>
                  <a:pt x="3281" y="696"/>
                </a:cubicBezTo>
                <a:cubicBezTo>
                  <a:pt x="3281" y="716"/>
                  <a:pt x="3281" y="716"/>
                  <a:pt x="3281" y="716"/>
                </a:cubicBezTo>
                <a:cubicBezTo>
                  <a:pt x="3294" y="709"/>
                  <a:pt x="3308" y="709"/>
                  <a:pt x="3308" y="709"/>
                </a:cubicBezTo>
                <a:cubicBezTo>
                  <a:pt x="3301" y="709"/>
                  <a:pt x="3301" y="716"/>
                  <a:pt x="3301" y="716"/>
                </a:cubicBezTo>
                <a:cubicBezTo>
                  <a:pt x="3301" y="723"/>
                  <a:pt x="3308" y="723"/>
                  <a:pt x="3315" y="730"/>
                </a:cubicBezTo>
                <a:cubicBezTo>
                  <a:pt x="3308" y="736"/>
                  <a:pt x="3301" y="743"/>
                  <a:pt x="3294" y="750"/>
                </a:cubicBezTo>
                <a:lnTo>
                  <a:pt x="3301" y="757"/>
                </a:lnTo>
                <a:cubicBezTo>
                  <a:pt x="3308" y="757"/>
                  <a:pt x="3315" y="757"/>
                  <a:pt x="3315" y="757"/>
                </a:cubicBezTo>
                <a:cubicBezTo>
                  <a:pt x="3321" y="750"/>
                  <a:pt x="3321" y="743"/>
                  <a:pt x="3328" y="743"/>
                </a:cubicBezTo>
                <a:cubicBezTo>
                  <a:pt x="3328" y="743"/>
                  <a:pt x="3335" y="743"/>
                  <a:pt x="3328" y="750"/>
                </a:cubicBezTo>
                <a:lnTo>
                  <a:pt x="3328" y="757"/>
                </a:lnTo>
                <a:cubicBezTo>
                  <a:pt x="3348" y="763"/>
                  <a:pt x="3348" y="763"/>
                  <a:pt x="3348" y="763"/>
                </a:cubicBezTo>
                <a:cubicBezTo>
                  <a:pt x="3342" y="770"/>
                  <a:pt x="3342" y="777"/>
                  <a:pt x="3335" y="777"/>
                </a:cubicBezTo>
                <a:cubicBezTo>
                  <a:pt x="3321" y="784"/>
                  <a:pt x="3321" y="784"/>
                  <a:pt x="3321" y="790"/>
                </a:cubicBezTo>
                <a:cubicBezTo>
                  <a:pt x="3328" y="797"/>
                  <a:pt x="3328" y="797"/>
                  <a:pt x="3335" y="797"/>
                </a:cubicBezTo>
                <a:cubicBezTo>
                  <a:pt x="3335" y="797"/>
                  <a:pt x="3342" y="790"/>
                  <a:pt x="3355" y="784"/>
                </a:cubicBezTo>
                <a:cubicBezTo>
                  <a:pt x="3355" y="784"/>
                  <a:pt x="3362" y="784"/>
                  <a:pt x="3355" y="790"/>
                </a:cubicBezTo>
                <a:lnTo>
                  <a:pt x="3355" y="797"/>
                </a:lnTo>
                <a:cubicBezTo>
                  <a:pt x="3355" y="797"/>
                  <a:pt x="3355" y="797"/>
                  <a:pt x="3362" y="804"/>
                </a:cubicBezTo>
                <a:cubicBezTo>
                  <a:pt x="3375" y="804"/>
                  <a:pt x="3375" y="804"/>
                  <a:pt x="3375" y="804"/>
                </a:cubicBezTo>
                <a:cubicBezTo>
                  <a:pt x="3375" y="655"/>
                  <a:pt x="3375" y="655"/>
                  <a:pt x="3375" y="655"/>
                </a:cubicBezTo>
                <a:close/>
                <a:moveTo>
                  <a:pt x="3375" y="804"/>
                </a:moveTo>
                <a:lnTo>
                  <a:pt x="3375" y="804"/>
                </a:lnTo>
                <a:cubicBezTo>
                  <a:pt x="3375" y="831"/>
                  <a:pt x="3375" y="831"/>
                  <a:pt x="3375" y="831"/>
                </a:cubicBezTo>
                <a:cubicBezTo>
                  <a:pt x="3369" y="831"/>
                  <a:pt x="3362" y="831"/>
                  <a:pt x="3355" y="824"/>
                </a:cubicBezTo>
                <a:cubicBezTo>
                  <a:pt x="3375" y="804"/>
                  <a:pt x="3375" y="804"/>
                  <a:pt x="3375" y="804"/>
                </a:cubicBezTo>
                <a:close/>
                <a:moveTo>
                  <a:pt x="3375" y="838"/>
                </a:moveTo>
                <a:lnTo>
                  <a:pt x="3375" y="838"/>
                </a:lnTo>
                <a:cubicBezTo>
                  <a:pt x="3375" y="905"/>
                  <a:pt x="3375" y="905"/>
                  <a:pt x="3375" y="905"/>
                </a:cubicBezTo>
                <a:cubicBezTo>
                  <a:pt x="3348" y="898"/>
                  <a:pt x="3328" y="885"/>
                  <a:pt x="3308" y="871"/>
                </a:cubicBezTo>
                <a:cubicBezTo>
                  <a:pt x="3294" y="871"/>
                  <a:pt x="3288" y="865"/>
                  <a:pt x="3281" y="858"/>
                </a:cubicBezTo>
                <a:cubicBezTo>
                  <a:pt x="3281" y="784"/>
                  <a:pt x="3281" y="784"/>
                  <a:pt x="3281" y="784"/>
                </a:cubicBezTo>
                <a:cubicBezTo>
                  <a:pt x="3288" y="797"/>
                  <a:pt x="3294" y="804"/>
                  <a:pt x="3308" y="804"/>
                </a:cubicBezTo>
                <a:cubicBezTo>
                  <a:pt x="3308" y="797"/>
                  <a:pt x="3308" y="797"/>
                  <a:pt x="3308" y="797"/>
                </a:cubicBezTo>
                <a:cubicBezTo>
                  <a:pt x="3294" y="797"/>
                  <a:pt x="3288" y="790"/>
                  <a:pt x="3281" y="777"/>
                </a:cubicBezTo>
                <a:cubicBezTo>
                  <a:pt x="3281" y="777"/>
                  <a:pt x="3281" y="777"/>
                  <a:pt x="3281" y="770"/>
                </a:cubicBezTo>
                <a:cubicBezTo>
                  <a:pt x="3281" y="736"/>
                  <a:pt x="3281" y="736"/>
                  <a:pt x="3281" y="736"/>
                </a:cubicBezTo>
                <a:cubicBezTo>
                  <a:pt x="3294" y="763"/>
                  <a:pt x="3308" y="784"/>
                  <a:pt x="3321" y="804"/>
                </a:cubicBezTo>
                <a:cubicBezTo>
                  <a:pt x="3342" y="824"/>
                  <a:pt x="3362" y="831"/>
                  <a:pt x="3375" y="838"/>
                </a:cubicBezTo>
                <a:close/>
                <a:moveTo>
                  <a:pt x="3281" y="237"/>
                </a:moveTo>
                <a:lnTo>
                  <a:pt x="3281" y="237"/>
                </a:lnTo>
                <a:cubicBezTo>
                  <a:pt x="3281" y="210"/>
                  <a:pt x="3281" y="210"/>
                  <a:pt x="3281" y="210"/>
                </a:cubicBezTo>
                <a:cubicBezTo>
                  <a:pt x="3281" y="210"/>
                  <a:pt x="3281" y="216"/>
                  <a:pt x="3281" y="223"/>
                </a:cubicBezTo>
                <a:cubicBezTo>
                  <a:pt x="3288" y="230"/>
                  <a:pt x="3288" y="230"/>
                  <a:pt x="3288" y="237"/>
                </a:cubicBezTo>
                <a:cubicBezTo>
                  <a:pt x="3281" y="237"/>
                  <a:pt x="3281" y="237"/>
                  <a:pt x="3281" y="237"/>
                </a:cubicBezTo>
                <a:close/>
                <a:moveTo>
                  <a:pt x="3281" y="61"/>
                </a:moveTo>
                <a:lnTo>
                  <a:pt x="3281" y="61"/>
                </a:lnTo>
                <a:cubicBezTo>
                  <a:pt x="3281" y="95"/>
                  <a:pt x="3281" y="95"/>
                  <a:pt x="3281" y="95"/>
                </a:cubicBezTo>
                <a:cubicBezTo>
                  <a:pt x="3274" y="95"/>
                  <a:pt x="3274" y="95"/>
                  <a:pt x="3274" y="95"/>
                </a:cubicBezTo>
                <a:cubicBezTo>
                  <a:pt x="3274" y="61"/>
                  <a:pt x="3274" y="61"/>
                  <a:pt x="3274" y="61"/>
                </a:cubicBezTo>
                <a:cubicBezTo>
                  <a:pt x="3274" y="61"/>
                  <a:pt x="3274" y="61"/>
                  <a:pt x="3281" y="61"/>
                </a:cubicBezTo>
                <a:close/>
                <a:moveTo>
                  <a:pt x="3281" y="108"/>
                </a:moveTo>
                <a:lnTo>
                  <a:pt x="3281" y="108"/>
                </a:lnTo>
                <a:cubicBezTo>
                  <a:pt x="3281" y="129"/>
                  <a:pt x="3281" y="129"/>
                  <a:pt x="3281" y="129"/>
                </a:cubicBezTo>
                <a:cubicBezTo>
                  <a:pt x="3274" y="129"/>
                  <a:pt x="3274" y="129"/>
                  <a:pt x="3274" y="129"/>
                </a:cubicBezTo>
                <a:cubicBezTo>
                  <a:pt x="3274" y="135"/>
                  <a:pt x="3281" y="135"/>
                  <a:pt x="3281" y="135"/>
                </a:cubicBezTo>
                <a:cubicBezTo>
                  <a:pt x="3281" y="149"/>
                  <a:pt x="3281" y="149"/>
                  <a:pt x="3281" y="149"/>
                </a:cubicBezTo>
                <a:cubicBezTo>
                  <a:pt x="3274" y="149"/>
                  <a:pt x="3274" y="149"/>
                  <a:pt x="3274" y="149"/>
                </a:cubicBezTo>
                <a:cubicBezTo>
                  <a:pt x="3274" y="115"/>
                  <a:pt x="3274" y="115"/>
                  <a:pt x="3274" y="115"/>
                </a:cubicBezTo>
                <a:cubicBezTo>
                  <a:pt x="3274" y="115"/>
                  <a:pt x="3274" y="108"/>
                  <a:pt x="3281" y="108"/>
                </a:cubicBezTo>
                <a:close/>
                <a:moveTo>
                  <a:pt x="3281" y="156"/>
                </a:moveTo>
                <a:lnTo>
                  <a:pt x="3281" y="156"/>
                </a:lnTo>
                <a:cubicBezTo>
                  <a:pt x="3281" y="189"/>
                  <a:pt x="3281" y="189"/>
                  <a:pt x="3281" y="189"/>
                </a:cubicBezTo>
                <a:cubicBezTo>
                  <a:pt x="3274" y="189"/>
                  <a:pt x="3274" y="183"/>
                  <a:pt x="3274" y="183"/>
                </a:cubicBezTo>
                <a:cubicBezTo>
                  <a:pt x="3274" y="189"/>
                  <a:pt x="3274" y="189"/>
                  <a:pt x="3274" y="189"/>
                </a:cubicBezTo>
                <a:cubicBezTo>
                  <a:pt x="3274" y="196"/>
                  <a:pt x="3274" y="196"/>
                  <a:pt x="3274" y="196"/>
                </a:cubicBezTo>
                <a:cubicBezTo>
                  <a:pt x="3274" y="156"/>
                  <a:pt x="3274" y="156"/>
                  <a:pt x="3274" y="156"/>
                </a:cubicBezTo>
                <a:cubicBezTo>
                  <a:pt x="3274" y="156"/>
                  <a:pt x="3274" y="156"/>
                  <a:pt x="3281" y="156"/>
                </a:cubicBezTo>
                <a:close/>
                <a:moveTo>
                  <a:pt x="3281" y="210"/>
                </a:moveTo>
                <a:lnTo>
                  <a:pt x="3281" y="210"/>
                </a:lnTo>
                <a:cubicBezTo>
                  <a:pt x="3281" y="237"/>
                  <a:pt x="3281" y="237"/>
                  <a:pt x="3281" y="237"/>
                </a:cubicBezTo>
                <a:cubicBezTo>
                  <a:pt x="3274" y="243"/>
                  <a:pt x="3274" y="243"/>
                  <a:pt x="3274" y="243"/>
                </a:cubicBezTo>
                <a:cubicBezTo>
                  <a:pt x="3274" y="210"/>
                  <a:pt x="3274" y="210"/>
                  <a:pt x="3274" y="210"/>
                </a:cubicBezTo>
                <a:cubicBezTo>
                  <a:pt x="3281" y="210"/>
                  <a:pt x="3281" y="210"/>
                  <a:pt x="3281" y="210"/>
                </a:cubicBezTo>
                <a:close/>
                <a:moveTo>
                  <a:pt x="3281" y="243"/>
                </a:moveTo>
                <a:lnTo>
                  <a:pt x="3281" y="243"/>
                </a:lnTo>
                <a:cubicBezTo>
                  <a:pt x="3281" y="277"/>
                  <a:pt x="3281" y="277"/>
                  <a:pt x="3281" y="277"/>
                </a:cubicBezTo>
                <a:cubicBezTo>
                  <a:pt x="3274" y="270"/>
                  <a:pt x="3274" y="270"/>
                  <a:pt x="3274" y="270"/>
                </a:cubicBezTo>
                <a:cubicBezTo>
                  <a:pt x="3274" y="250"/>
                  <a:pt x="3274" y="250"/>
                  <a:pt x="3274" y="250"/>
                </a:cubicBezTo>
                <a:cubicBezTo>
                  <a:pt x="3274" y="243"/>
                  <a:pt x="3281" y="243"/>
                  <a:pt x="3281" y="243"/>
                </a:cubicBezTo>
                <a:close/>
                <a:moveTo>
                  <a:pt x="3281" y="291"/>
                </a:moveTo>
                <a:lnTo>
                  <a:pt x="3281" y="291"/>
                </a:lnTo>
                <a:cubicBezTo>
                  <a:pt x="3281" y="338"/>
                  <a:pt x="3281" y="338"/>
                  <a:pt x="3281" y="338"/>
                </a:cubicBezTo>
                <a:cubicBezTo>
                  <a:pt x="3274" y="338"/>
                  <a:pt x="3274" y="338"/>
                  <a:pt x="3274" y="331"/>
                </a:cubicBezTo>
                <a:cubicBezTo>
                  <a:pt x="3274" y="284"/>
                  <a:pt x="3274" y="284"/>
                  <a:pt x="3274" y="284"/>
                </a:cubicBezTo>
                <a:cubicBezTo>
                  <a:pt x="3281" y="291"/>
                  <a:pt x="3281" y="291"/>
                  <a:pt x="3281" y="291"/>
                </a:cubicBezTo>
                <a:close/>
                <a:moveTo>
                  <a:pt x="3281" y="345"/>
                </a:moveTo>
                <a:lnTo>
                  <a:pt x="3281" y="345"/>
                </a:lnTo>
                <a:cubicBezTo>
                  <a:pt x="3281" y="554"/>
                  <a:pt x="3281" y="554"/>
                  <a:pt x="3281" y="554"/>
                </a:cubicBezTo>
                <a:cubicBezTo>
                  <a:pt x="3281" y="561"/>
                  <a:pt x="3281" y="568"/>
                  <a:pt x="3281" y="568"/>
                </a:cubicBezTo>
                <a:cubicBezTo>
                  <a:pt x="3281" y="635"/>
                  <a:pt x="3281" y="635"/>
                  <a:pt x="3281" y="635"/>
                </a:cubicBezTo>
                <a:cubicBezTo>
                  <a:pt x="3274" y="635"/>
                  <a:pt x="3274" y="635"/>
                  <a:pt x="3274" y="635"/>
                </a:cubicBezTo>
                <a:cubicBezTo>
                  <a:pt x="3274" y="622"/>
                  <a:pt x="3274" y="622"/>
                  <a:pt x="3274" y="622"/>
                </a:cubicBezTo>
                <a:cubicBezTo>
                  <a:pt x="3274" y="615"/>
                  <a:pt x="3274" y="615"/>
                  <a:pt x="3274" y="615"/>
                </a:cubicBezTo>
                <a:cubicBezTo>
                  <a:pt x="3274" y="351"/>
                  <a:pt x="3274" y="351"/>
                  <a:pt x="3274" y="351"/>
                </a:cubicBezTo>
                <a:cubicBezTo>
                  <a:pt x="3274" y="351"/>
                  <a:pt x="3274" y="351"/>
                  <a:pt x="3281" y="345"/>
                </a:cubicBezTo>
                <a:close/>
                <a:moveTo>
                  <a:pt x="3281" y="635"/>
                </a:moveTo>
                <a:lnTo>
                  <a:pt x="3281" y="635"/>
                </a:lnTo>
                <a:cubicBezTo>
                  <a:pt x="3281" y="669"/>
                  <a:pt x="3281" y="669"/>
                  <a:pt x="3281" y="669"/>
                </a:cubicBezTo>
                <a:cubicBezTo>
                  <a:pt x="3274" y="669"/>
                  <a:pt x="3274" y="669"/>
                  <a:pt x="3274" y="669"/>
                </a:cubicBezTo>
                <a:cubicBezTo>
                  <a:pt x="3274" y="642"/>
                  <a:pt x="3274" y="642"/>
                  <a:pt x="3274" y="642"/>
                </a:cubicBezTo>
                <a:cubicBezTo>
                  <a:pt x="3281" y="635"/>
                  <a:pt x="3281" y="635"/>
                  <a:pt x="3281" y="635"/>
                </a:cubicBezTo>
                <a:close/>
                <a:moveTo>
                  <a:pt x="3281" y="696"/>
                </a:moveTo>
                <a:lnTo>
                  <a:pt x="3281" y="696"/>
                </a:lnTo>
                <a:cubicBezTo>
                  <a:pt x="3281" y="716"/>
                  <a:pt x="3281" y="716"/>
                  <a:pt x="3281" y="716"/>
                </a:cubicBezTo>
                <a:cubicBezTo>
                  <a:pt x="3274" y="709"/>
                  <a:pt x="3274" y="709"/>
                  <a:pt x="3274" y="709"/>
                </a:cubicBezTo>
                <a:cubicBezTo>
                  <a:pt x="3274" y="703"/>
                  <a:pt x="3274" y="703"/>
                  <a:pt x="3274" y="703"/>
                </a:cubicBezTo>
                <a:cubicBezTo>
                  <a:pt x="3274" y="703"/>
                  <a:pt x="3274" y="703"/>
                  <a:pt x="3281" y="696"/>
                </a:cubicBezTo>
                <a:close/>
                <a:moveTo>
                  <a:pt x="3281" y="736"/>
                </a:moveTo>
                <a:lnTo>
                  <a:pt x="3281" y="736"/>
                </a:lnTo>
                <a:cubicBezTo>
                  <a:pt x="3281" y="770"/>
                  <a:pt x="3281" y="770"/>
                  <a:pt x="3281" y="770"/>
                </a:cubicBezTo>
                <a:cubicBezTo>
                  <a:pt x="3274" y="770"/>
                  <a:pt x="3274" y="770"/>
                  <a:pt x="3274" y="763"/>
                </a:cubicBezTo>
                <a:cubicBezTo>
                  <a:pt x="3274" y="757"/>
                  <a:pt x="3274" y="757"/>
                  <a:pt x="3274" y="757"/>
                </a:cubicBezTo>
                <a:cubicBezTo>
                  <a:pt x="3274" y="757"/>
                  <a:pt x="3274" y="757"/>
                  <a:pt x="3274" y="750"/>
                </a:cubicBezTo>
                <a:cubicBezTo>
                  <a:pt x="3274" y="716"/>
                  <a:pt x="3274" y="716"/>
                  <a:pt x="3274" y="716"/>
                </a:cubicBezTo>
                <a:cubicBezTo>
                  <a:pt x="3274" y="723"/>
                  <a:pt x="3274" y="730"/>
                  <a:pt x="3281" y="736"/>
                </a:cubicBezTo>
                <a:close/>
                <a:moveTo>
                  <a:pt x="3281" y="784"/>
                </a:moveTo>
                <a:lnTo>
                  <a:pt x="3281" y="784"/>
                </a:lnTo>
                <a:cubicBezTo>
                  <a:pt x="3281" y="858"/>
                  <a:pt x="3281" y="858"/>
                  <a:pt x="3281" y="858"/>
                </a:cubicBezTo>
                <a:cubicBezTo>
                  <a:pt x="3274" y="851"/>
                  <a:pt x="3274" y="851"/>
                  <a:pt x="3274" y="851"/>
                </a:cubicBezTo>
                <a:cubicBezTo>
                  <a:pt x="3274" y="777"/>
                  <a:pt x="3274" y="777"/>
                  <a:pt x="3274" y="777"/>
                </a:cubicBezTo>
                <a:cubicBezTo>
                  <a:pt x="3274" y="777"/>
                  <a:pt x="3274" y="784"/>
                  <a:pt x="3281" y="784"/>
                </a:cubicBezTo>
                <a:close/>
                <a:moveTo>
                  <a:pt x="3274" y="61"/>
                </a:moveTo>
                <a:lnTo>
                  <a:pt x="3274" y="61"/>
                </a:lnTo>
                <a:cubicBezTo>
                  <a:pt x="3274" y="95"/>
                  <a:pt x="3274" y="95"/>
                  <a:pt x="3274" y="95"/>
                </a:cubicBezTo>
                <a:cubicBezTo>
                  <a:pt x="3261" y="102"/>
                  <a:pt x="3254" y="108"/>
                  <a:pt x="3240" y="115"/>
                </a:cubicBezTo>
                <a:cubicBezTo>
                  <a:pt x="3240" y="81"/>
                  <a:pt x="3240" y="81"/>
                  <a:pt x="3240" y="81"/>
                </a:cubicBezTo>
                <a:cubicBezTo>
                  <a:pt x="3254" y="75"/>
                  <a:pt x="3261" y="68"/>
                  <a:pt x="3274" y="61"/>
                </a:cubicBezTo>
                <a:close/>
                <a:moveTo>
                  <a:pt x="3274" y="115"/>
                </a:moveTo>
                <a:lnTo>
                  <a:pt x="3274" y="115"/>
                </a:lnTo>
                <a:cubicBezTo>
                  <a:pt x="3261" y="115"/>
                  <a:pt x="3254" y="122"/>
                  <a:pt x="3240" y="129"/>
                </a:cubicBezTo>
                <a:cubicBezTo>
                  <a:pt x="3240" y="162"/>
                  <a:pt x="3240" y="162"/>
                  <a:pt x="3240" y="162"/>
                </a:cubicBezTo>
                <a:cubicBezTo>
                  <a:pt x="3267" y="142"/>
                  <a:pt x="3267" y="142"/>
                  <a:pt x="3267" y="142"/>
                </a:cubicBezTo>
                <a:cubicBezTo>
                  <a:pt x="3274" y="149"/>
                  <a:pt x="3274" y="149"/>
                  <a:pt x="3274" y="149"/>
                </a:cubicBezTo>
                <a:cubicBezTo>
                  <a:pt x="3274" y="115"/>
                  <a:pt x="3274" y="115"/>
                  <a:pt x="3274" y="115"/>
                </a:cubicBezTo>
                <a:close/>
                <a:moveTo>
                  <a:pt x="3274" y="156"/>
                </a:moveTo>
                <a:lnTo>
                  <a:pt x="3274" y="156"/>
                </a:lnTo>
                <a:cubicBezTo>
                  <a:pt x="3274" y="196"/>
                  <a:pt x="3274" y="196"/>
                  <a:pt x="3274" y="196"/>
                </a:cubicBezTo>
                <a:cubicBezTo>
                  <a:pt x="3267" y="210"/>
                  <a:pt x="3267" y="210"/>
                  <a:pt x="3267" y="210"/>
                </a:cubicBezTo>
                <a:cubicBezTo>
                  <a:pt x="3274" y="210"/>
                  <a:pt x="3274" y="210"/>
                  <a:pt x="3274" y="210"/>
                </a:cubicBezTo>
                <a:cubicBezTo>
                  <a:pt x="3274" y="243"/>
                  <a:pt x="3274" y="243"/>
                  <a:pt x="3274" y="243"/>
                </a:cubicBezTo>
                <a:cubicBezTo>
                  <a:pt x="3261" y="250"/>
                  <a:pt x="3254" y="250"/>
                  <a:pt x="3254" y="250"/>
                </a:cubicBezTo>
                <a:cubicBezTo>
                  <a:pt x="3247" y="250"/>
                  <a:pt x="3247" y="243"/>
                  <a:pt x="3240" y="243"/>
                </a:cubicBezTo>
                <a:cubicBezTo>
                  <a:pt x="3240" y="176"/>
                  <a:pt x="3240" y="176"/>
                  <a:pt x="3240" y="176"/>
                </a:cubicBezTo>
                <a:cubicBezTo>
                  <a:pt x="3254" y="169"/>
                  <a:pt x="3261" y="162"/>
                  <a:pt x="3261" y="162"/>
                </a:cubicBezTo>
                <a:cubicBezTo>
                  <a:pt x="3261" y="162"/>
                  <a:pt x="3267" y="156"/>
                  <a:pt x="3274" y="156"/>
                </a:cubicBezTo>
                <a:close/>
                <a:moveTo>
                  <a:pt x="3274" y="250"/>
                </a:moveTo>
                <a:lnTo>
                  <a:pt x="3274" y="250"/>
                </a:lnTo>
                <a:cubicBezTo>
                  <a:pt x="3274" y="270"/>
                  <a:pt x="3274" y="270"/>
                  <a:pt x="3274" y="270"/>
                </a:cubicBezTo>
                <a:cubicBezTo>
                  <a:pt x="3267" y="264"/>
                  <a:pt x="3267" y="257"/>
                  <a:pt x="3274" y="250"/>
                </a:cubicBezTo>
                <a:close/>
                <a:moveTo>
                  <a:pt x="3274" y="284"/>
                </a:moveTo>
                <a:lnTo>
                  <a:pt x="3274" y="284"/>
                </a:lnTo>
                <a:cubicBezTo>
                  <a:pt x="3267" y="277"/>
                  <a:pt x="3261" y="277"/>
                  <a:pt x="3261" y="270"/>
                </a:cubicBezTo>
                <a:cubicBezTo>
                  <a:pt x="3261" y="264"/>
                  <a:pt x="3261" y="264"/>
                  <a:pt x="3261" y="257"/>
                </a:cubicBezTo>
                <a:cubicBezTo>
                  <a:pt x="3261" y="257"/>
                  <a:pt x="3261" y="257"/>
                  <a:pt x="3254" y="257"/>
                </a:cubicBezTo>
                <a:cubicBezTo>
                  <a:pt x="3240" y="257"/>
                  <a:pt x="3240" y="257"/>
                  <a:pt x="3240" y="257"/>
                </a:cubicBezTo>
                <a:cubicBezTo>
                  <a:pt x="3240" y="270"/>
                  <a:pt x="3240" y="270"/>
                  <a:pt x="3240" y="270"/>
                </a:cubicBezTo>
                <a:cubicBezTo>
                  <a:pt x="3247" y="270"/>
                  <a:pt x="3247" y="270"/>
                  <a:pt x="3247" y="270"/>
                </a:cubicBezTo>
                <a:cubicBezTo>
                  <a:pt x="3247" y="277"/>
                  <a:pt x="3247" y="277"/>
                  <a:pt x="3247" y="277"/>
                </a:cubicBezTo>
                <a:cubicBezTo>
                  <a:pt x="3240" y="277"/>
                  <a:pt x="3240" y="277"/>
                  <a:pt x="3240" y="277"/>
                </a:cubicBezTo>
                <a:cubicBezTo>
                  <a:pt x="3240" y="318"/>
                  <a:pt x="3240" y="318"/>
                  <a:pt x="3240" y="318"/>
                </a:cubicBezTo>
                <a:cubicBezTo>
                  <a:pt x="3254" y="324"/>
                  <a:pt x="3261" y="331"/>
                  <a:pt x="3274" y="331"/>
                </a:cubicBezTo>
                <a:cubicBezTo>
                  <a:pt x="3274" y="284"/>
                  <a:pt x="3274" y="284"/>
                  <a:pt x="3274" y="284"/>
                </a:cubicBezTo>
                <a:close/>
                <a:moveTo>
                  <a:pt x="3274" y="351"/>
                </a:moveTo>
                <a:lnTo>
                  <a:pt x="3274" y="351"/>
                </a:lnTo>
                <a:cubicBezTo>
                  <a:pt x="3274" y="615"/>
                  <a:pt x="3274" y="615"/>
                  <a:pt x="3274" y="615"/>
                </a:cubicBezTo>
                <a:cubicBezTo>
                  <a:pt x="3261" y="615"/>
                  <a:pt x="3254" y="615"/>
                  <a:pt x="3240" y="608"/>
                </a:cubicBezTo>
                <a:cubicBezTo>
                  <a:pt x="3240" y="595"/>
                  <a:pt x="3240" y="595"/>
                  <a:pt x="3240" y="595"/>
                </a:cubicBezTo>
                <a:cubicBezTo>
                  <a:pt x="3247" y="595"/>
                  <a:pt x="3247" y="595"/>
                  <a:pt x="3247" y="595"/>
                </a:cubicBezTo>
                <a:cubicBezTo>
                  <a:pt x="3254" y="588"/>
                  <a:pt x="3261" y="588"/>
                  <a:pt x="3267" y="588"/>
                </a:cubicBezTo>
                <a:cubicBezTo>
                  <a:pt x="3254" y="574"/>
                  <a:pt x="3254" y="574"/>
                  <a:pt x="3254" y="574"/>
                </a:cubicBezTo>
                <a:cubicBezTo>
                  <a:pt x="3267" y="561"/>
                  <a:pt x="3267" y="561"/>
                  <a:pt x="3267" y="561"/>
                </a:cubicBezTo>
                <a:cubicBezTo>
                  <a:pt x="3261" y="554"/>
                  <a:pt x="3254" y="554"/>
                  <a:pt x="3247" y="561"/>
                </a:cubicBezTo>
                <a:cubicBezTo>
                  <a:pt x="3247" y="561"/>
                  <a:pt x="3247" y="561"/>
                  <a:pt x="3240" y="561"/>
                </a:cubicBezTo>
                <a:cubicBezTo>
                  <a:pt x="3240" y="534"/>
                  <a:pt x="3240" y="534"/>
                  <a:pt x="3240" y="534"/>
                </a:cubicBezTo>
                <a:cubicBezTo>
                  <a:pt x="3247" y="534"/>
                  <a:pt x="3254" y="534"/>
                  <a:pt x="3254" y="527"/>
                </a:cubicBezTo>
                <a:cubicBezTo>
                  <a:pt x="3240" y="520"/>
                  <a:pt x="3240" y="520"/>
                  <a:pt x="3240" y="520"/>
                </a:cubicBezTo>
                <a:cubicBezTo>
                  <a:pt x="3240" y="500"/>
                  <a:pt x="3240" y="500"/>
                  <a:pt x="3240" y="500"/>
                </a:cubicBezTo>
                <a:cubicBezTo>
                  <a:pt x="3247" y="500"/>
                  <a:pt x="3247" y="500"/>
                  <a:pt x="3247" y="500"/>
                </a:cubicBezTo>
                <a:cubicBezTo>
                  <a:pt x="3240" y="500"/>
                  <a:pt x="3240" y="500"/>
                  <a:pt x="3240" y="500"/>
                </a:cubicBezTo>
                <a:cubicBezTo>
                  <a:pt x="3240" y="358"/>
                  <a:pt x="3240" y="358"/>
                  <a:pt x="3240" y="358"/>
                </a:cubicBezTo>
                <a:cubicBezTo>
                  <a:pt x="3247" y="358"/>
                  <a:pt x="3247" y="358"/>
                  <a:pt x="3254" y="351"/>
                </a:cubicBezTo>
                <a:cubicBezTo>
                  <a:pt x="3267" y="372"/>
                  <a:pt x="3267" y="372"/>
                  <a:pt x="3267" y="372"/>
                </a:cubicBezTo>
                <a:cubicBezTo>
                  <a:pt x="3267" y="365"/>
                  <a:pt x="3267" y="358"/>
                  <a:pt x="3274" y="358"/>
                </a:cubicBezTo>
                <a:cubicBezTo>
                  <a:pt x="3274" y="351"/>
                  <a:pt x="3274" y="351"/>
                  <a:pt x="3274" y="351"/>
                </a:cubicBezTo>
                <a:close/>
                <a:moveTo>
                  <a:pt x="3274" y="622"/>
                </a:moveTo>
                <a:lnTo>
                  <a:pt x="3274" y="622"/>
                </a:lnTo>
                <a:cubicBezTo>
                  <a:pt x="3274" y="635"/>
                  <a:pt x="3274" y="635"/>
                  <a:pt x="3274" y="635"/>
                </a:cubicBezTo>
                <a:cubicBezTo>
                  <a:pt x="3267" y="628"/>
                  <a:pt x="3267" y="628"/>
                  <a:pt x="3267" y="628"/>
                </a:cubicBezTo>
                <a:cubicBezTo>
                  <a:pt x="3267" y="628"/>
                  <a:pt x="3267" y="622"/>
                  <a:pt x="3274" y="622"/>
                </a:cubicBezTo>
                <a:close/>
                <a:moveTo>
                  <a:pt x="3274" y="642"/>
                </a:moveTo>
                <a:lnTo>
                  <a:pt x="3274" y="642"/>
                </a:lnTo>
                <a:cubicBezTo>
                  <a:pt x="3274" y="669"/>
                  <a:pt x="3274" y="669"/>
                  <a:pt x="3274" y="669"/>
                </a:cubicBezTo>
                <a:cubicBezTo>
                  <a:pt x="3261" y="669"/>
                  <a:pt x="3261" y="669"/>
                  <a:pt x="3261" y="669"/>
                </a:cubicBezTo>
                <a:cubicBezTo>
                  <a:pt x="3254" y="662"/>
                  <a:pt x="3254" y="655"/>
                  <a:pt x="3254" y="649"/>
                </a:cubicBezTo>
                <a:cubicBezTo>
                  <a:pt x="3274" y="642"/>
                  <a:pt x="3274" y="642"/>
                  <a:pt x="3274" y="642"/>
                </a:cubicBezTo>
                <a:close/>
                <a:moveTo>
                  <a:pt x="3274" y="703"/>
                </a:moveTo>
                <a:lnTo>
                  <a:pt x="3274" y="703"/>
                </a:lnTo>
                <a:cubicBezTo>
                  <a:pt x="3274" y="709"/>
                  <a:pt x="3274" y="709"/>
                  <a:pt x="3274" y="709"/>
                </a:cubicBezTo>
                <a:lnTo>
                  <a:pt x="3267" y="709"/>
                </a:lnTo>
                <a:cubicBezTo>
                  <a:pt x="3274" y="703"/>
                  <a:pt x="3274" y="703"/>
                  <a:pt x="3274" y="703"/>
                </a:cubicBezTo>
                <a:close/>
                <a:moveTo>
                  <a:pt x="3274" y="716"/>
                </a:moveTo>
                <a:lnTo>
                  <a:pt x="3274" y="716"/>
                </a:lnTo>
                <a:cubicBezTo>
                  <a:pt x="3267" y="703"/>
                  <a:pt x="3261" y="682"/>
                  <a:pt x="3254" y="662"/>
                </a:cubicBezTo>
                <a:cubicBezTo>
                  <a:pt x="3247" y="649"/>
                  <a:pt x="3247" y="635"/>
                  <a:pt x="3240" y="628"/>
                </a:cubicBezTo>
                <a:cubicBezTo>
                  <a:pt x="3240" y="696"/>
                  <a:pt x="3240" y="696"/>
                  <a:pt x="3240" y="696"/>
                </a:cubicBezTo>
                <a:cubicBezTo>
                  <a:pt x="3247" y="696"/>
                  <a:pt x="3247" y="696"/>
                  <a:pt x="3247" y="696"/>
                </a:cubicBezTo>
                <a:cubicBezTo>
                  <a:pt x="3247" y="696"/>
                  <a:pt x="3247" y="703"/>
                  <a:pt x="3240" y="703"/>
                </a:cubicBezTo>
                <a:cubicBezTo>
                  <a:pt x="3240" y="709"/>
                  <a:pt x="3240" y="709"/>
                  <a:pt x="3240" y="709"/>
                </a:cubicBezTo>
                <a:cubicBezTo>
                  <a:pt x="3254" y="716"/>
                  <a:pt x="3254" y="716"/>
                  <a:pt x="3254" y="716"/>
                </a:cubicBezTo>
                <a:cubicBezTo>
                  <a:pt x="3254" y="716"/>
                  <a:pt x="3254" y="723"/>
                  <a:pt x="3254" y="730"/>
                </a:cubicBezTo>
                <a:cubicBezTo>
                  <a:pt x="3261" y="736"/>
                  <a:pt x="3261" y="743"/>
                  <a:pt x="3261" y="743"/>
                </a:cubicBezTo>
                <a:cubicBezTo>
                  <a:pt x="3267" y="750"/>
                  <a:pt x="3261" y="757"/>
                  <a:pt x="3254" y="757"/>
                </a:cubicBezTo>
                <a:cubicBezTo>
                  <a:pt x="3261" y="757"/>
                  <a:pt x="3267" y="763"/>
                  <a:pt x="3274" y="763"/>
                </a:cubicBezTo>
                <a:cubicBezTo>
                  <a:pt x="3274" y="757"/>
                  <a:pt x="3274" y="757"/>
                  <a:pt x="3274" y="757"/>
                </a:cubicBezTo>
                <a:cubicBezTo>
                  <a:pt x="3267" y="757"/>
                  <a:pt x="3267" y="757"/>
                  <a:pt x="3267" y="757"/>
                </a:cubicBezTo>
                <a:cubicBezTo>
                  <a:pt x="3267" y="757"/>
                  <a:pt x="3267" y="750"/>
                  <a:pt x="3274" y="750"/>
                </a:cubicBezTo>
                <a:cubicBezTo>
                  <a:pt x="3274" y="716"/>
                  <a:pt x="3274" y="716"/>
                  <a:pt x="3274" y="716"/>
                </a:cubicBezTo>
                <a:close/>
                <a:moveTo>
                  <a:pt x="3274" y="777"/>
                </a:moveTo>
                <a:lnTo>
                  <a:pt x="3274" y="777"/>
                </a:lnTo>
                <a:cubicBezTo>
                  <a:pt x="3274" y="851"/>
                  <a:pt x="3274" y="851"/>
                  <a:pt x="3274" y="851"/>
                </a:cubicBezTo>
                <a:cubicBezTo>
                  <a:pt x="3261" y="844"/>
                  <a:pt x="3254" y="838"/>
                  <a:pt x="3240" y="831"/>
                </a:cubicBezTo>
                <a:cubicBezTo>
                  <a:pt x="3240" y="716"/>
                  <a:pt x="3240" y="716"/>
                  <a:pt x="3240" y="716"/>
                </a:cubicBezTo>
                <a:cubicBezTo>
                  <a:pt x="3254" y="723"/>
                  <a:pt x="3254" y="723"/>
                  <a:pt x="3254" y="730"/>
                </a:cubicBezTo>
                <a:cubicBezTo>
                  <a:pt x="3254" y="736"/>
                  <a:pt x="3254" y="743"/>
                  <a:pt x="3254" y="750"/>
                </a:cubicBezTo>
                <a:cubicBezTo>
                  <a:pt x="3254" y="750"/>
                  <a:pt x="3254" y="750"/>
                  <a:pt x="3247" y="757"/>
                </a:cubicBezTo>
                <a:cubicBezTo>
                  <a:pt x="3247" y="763"/>
                  <a:pt x="3247" y="770"/>
                  <a:pt x="3247" y="770"/>
                </a:cubicBezTo>
                <a:lnTo>
                  <a:pt x="3254" y="770"/>
                </a:lnTo>
                <a:cubicBezTo>
                  <a:pt x="3261" y="770"/>
                  <a:pt x="3267" y="770"/>
                  <a:pt x="3274" y="777"/>
                </a:cubicBezTo>
                <a:close/>
                <a:moveTo>
                  <a:pt x="3240" y="351"/>
                </a:moveTo>
                <a:lnTo>
                  <a:pt x="3240" y="351"/>
                </a:lnTo>
                <a:cubicBezTo>
                  <a:pt x="3240" y="331"/>
                  <a:pt x="3240" y="331"/>
                  <a:pt x="3240" y="331"/>
                </a:cubicBezTo>
                <a:cubicBezTo>
                  <a:pt x="3247" y="338"/>
                  <a:pt x="3247" y="338"/>
                  <a:pt x="3247" y="338"/>
                </a:cubicBezTo>
                <a:lnTo>
                  <a:pt x="3240" y="351"/>
                </a:lnTo>
                <a:close/>
                <a:moveTo>
                  <a:pt x="3240" y="81"/>
                </a:moveTo>
                <a:lnTo>
                  <a:pt x="3240" y="81"/>
                </a:lnTo>
                <a:cubicBezTo>
                  <a:pt x="3240" y="115"/>
                  <a:pt x="3240" y="115"/>
                  <a:pt x="3240" y="115"/>
                </a:cubicBezTo>
                <a:cubicBezTo>
                  <a:pt x="3234" y="122"/>
                  <a:pt x="3227" y="129"/>
                  <a:pt x="3220" y="142"/>
                </a:cubicBezTo>
                <a:cubicBezTo>
                  <a:pt x="3220" y="102"/>
                  <a:pt x="3220" y="102"/>
                  <a:pt x="3220" y="102"/>
                </a:cubicBezTo>
                <a:cubicBezTo>
                  <a:pt x="3227" y="95"/>
                  <a:pt x="3234" y="88"/>
                  <a:pt x="3240" y="81"/>
                </a:cubicBezTo>
                <a:close/>
                <a:moveTo>
                  <a:pt x="3240" y="129"/>
                </a:moveTo>
                <a:lnTo>
                  <a:pt x="3240" y="129"/>
                </a:lnTo>
                <a:cubicBezTo>
                  <a:pt x="3234" y="129"/>
                  <a:pt x="3227" y="135"/>
                  <a:pt x="3220" y="142"/>
                </a:cubicBezTo>
                <a:cubicBezTo>
                  <a:pt x="3220" y="183"/>
                  <a:pt x="3220" y="183"/>
                  <a:pt x="3220" y="183"/>
                </a:cubicBezTo>
                <a:cubicBezTo>
                  <a:pt x="3240" y="162"/>
                  <a:pt x="3240" y="162"/>
                  <a:pt x="3240" y="162"/>
                </a:cubicBezTo>
                <a:cubicBezTo>
                  <a:pt x="3240" y="129"/>
                  <a:pt x="3240" y="129"/>
                  <a:pt x="3240" y="129"/>
                </a:cubicBezTo>
                <a:close/>
                <a:moveTo>
                  <a:pt x="3240" y="176"/>
                </a:moveTo>
                <a:lnTo>
                  <a:pt x="3240" y="176"/>
                </a:lnTo>
                <a:cubicBezTo>
                  <a:pt x="3240" y="243"/>
                  <a:pt x="3240" y="243"/>
                  <a:pt x="3240" y="243"/>
                </a:cubicBezTo>
                <a:cubicBezTo>
                  <a:pt x="3240" y="243"/>
                  <a:pt x="3240" y="237"/>
                  <a:pt x="3240" y="230"/>
                </a:cubicBezTo>
                <a:cubicBezTo>
                  <a:pt x="3240" y="223"/>
                  <a:pt x="3234" y="216"/>
                  <a:pt x="3234" y="216"/>
                </a:cubicBezTo>
                <a:cubicBezTo>
                  <a:pt x="3227" y="210"/>
                  <a:pt x="3227" y="203"/>
                  <a:pt x="3227" y="203"/>
                </a:cubicBezTo>
                <a:cubicBezTo>
                  <a:pt x="3227" y="196"/>
                  <a:pt x="3227" y="189"/>
                  <a:pt x="3240" y="183"/>
                </a:cubicBezTo>
                <a:cubicBezTo>
                  <a:pt x="3240" y="176"/>
                  <a:pt x="3240" y="176"/>
                  <a:pt x="3240" y="176"/>
                </a:cubicBezTo>
                <a:close/>
                <a:moveTo>
                  <a:pt x="3240" y="257"/>
                </a:moveTo>
                <a:lnTo>
                  <a:pt x="3240" y="257"/>
                </a:lnTo>
                <a:cubicBezTo>
                  <a:pt x="3234" y="250"/>
                  <a:pt x="3234" y="237"/>
                  <a:pt x="3227" y="223"/>
                </a:cubicBezTo>
                <a:cubicBezTo>
                  <a:pt x="3227" y="210"/>
                  <a:pt x="3220" y="203"/>
                  <a:pt x="3220" y="196"/>
                </a:cubicBezTo>
                <a:cubicBezTo>
                  <a:pt x="3220" y="304"/>
                  <a:pt x="3220" y="304"/>
                  <a:pt x="3220" y="304"/>
                </a:cubicBezTo>
                <a:cubicBezTo>
                  <a:pt x="3227" y="311"/>
                  <a:pt x="3234" y="318"/>
                  <a:pt x="3240" y="318"/>
                </a:cubicBezTo>
                <a:cubicBezTo>
                  <a:pt x="3240" y="277"/>
                  <a:pt x="3240" y="277"/>
                  <a:pt x="3240" y="277"/>
                </a:cubicBezTo>
                <a:cubicBezTo>
                  <a:pt x="3240" y="270"/>
                  <a:pt x="3240" y="270"/>
                  <a:pt x="3240" y="270"/>
                </a:cubicBezTo>
                <a:cubicBezTo>
                  <a:pt x="3240" y="257"/>
                  <a:pt x="3240" y="257"/>
                  <a:pt x="3240" y="257"/>
                </a:cubicBezTo>
                <a:close/>
                <a:moveTo>
                  <a:pt x="3240" y="331"/>
                </a:moveTo>
                <a:lnTo>
                  <a:pt x="3240" y="331"/>
                </a:lnTo>
                <a:cubicBezTo>
                  <a:pt x="3240" y="351"/>
                  <a:pt x="3240" y="351"/>
                  <a:pt x="3240" y="351"/>
                </a:cubicBezTo>
                <a:cubicBezTo>
                  <a:pt x="3240" y="365"/>
                  <a:pt x="3240" y="365"/>
                  <a:pt x="3240" y="365"/>
                </a:cubicBezTo>
                <a:cubicBezTo>
                  <a:pt x="3234" y="365"/>
                  <a:pt x="3240" y="365"/>
                  <a:pt x="3240" y="358"/>
                </a:cubicBezTo>
                <a:cubicBezTo>
                  <a:pt x="3240" y="500"/>
                  <a:pt x="3240" y="500"/>
                  <a:pt x="3240" y="500"/>
                </a:cubicBezTo>
                <a:cubicBezTo>
                  <a:pt x="3240" y="500"/>
                  <a:pt x="3240" y="500"/>
                  <a:pt x="3234" y="507"/>
                </a:cubicBezTo>
                <a:cubicBezTo>
                  <a:pt x="3227" y="507"/>
                  <a:pt x="3220" y="513"/>
                  <a:pt x="3220" y="513"/>
                </a:cubicBezTo>
                <a:cubicBezTo>
                  <a:pt x="3220" y="486"/>
                  <a:pt x="3220" y="486"/>
                  <a:pt x="3220" y="486"/>
                </a:cubicBezTo>
                <a:cubicBezTo>
                  <a:pt x="3227" y="480"/>
                  <a:pt x="3234" y="480"/>
                  <a:pt x="3234" y="480"/>
                </a:cubicBezTo>
                <a:cubicBezTo>
                  <a:pt x="3234" y="473"/>
                  <a:pt x="3227" y="473"/>
                  <a:pt x="3220" y="466"/>
                </a:cubicBezTo>
                <a:cubicBezTo>
                  <a:pt x="3220" y="466"/>
                  <a:pt x="3220" y="466"/>
                  <a:pt x="3220" y="459"/>
                </a:cubicBezTo>
                <a:cubicBezTo>
                  <a:pt x="3220" y="338"/>
                  <a:pt x="3220" y="338"/>
                  <a:pt x="3220" y="338"/>
                </a:cubicBezTo>
                <a:cubicBezTo>
                  <a:pt x="3227" y="324"/>
                  <a:pt x="3227" y="324"/>
                  <a:pt x="3227" y="324"/>
                </a:cubicBezTo>
                <a:cubicBezTo>
                  <a:pt x="3240" y="331"/>
                  <a:pt x="3240" y="331"/>
                  <a:pt x="3240" y="331"/>
                </a:cubicBezTo>
                <a:close/>
                <a:moveTo>
                  <a:pt x="3240" y="500"/>
                </a:moveTo>
                <a:lnTo>
                  <a:pt x="3240" y="500"/>
                </a:lnTo>
                <a:cubicBezTo>
                  <a:pt x="3240" y="507"/>
                  <a:pt x="3240" y="513"/>
                  <a:pt x="3240" y="520"/>
                </a:cubicBezTo>
                <a:cubicBezTo>
                  <a:pt x="3240" y="500"/>
                  <a:pt x="3240" y="500"/>
                  <a:pt x="3240" y="500"/>
                </a:cubicBezTo>
                <a:close/>
                <a:moveTo>
                  <a:pt x="3240" y="534"/>
                </a:moveTo>
                <a:lnTo>
                  <a:pt x="3240" y="534"/>
                </a:lnTo>
                <a:cubicBezTo>
                  <a:pt x="3240" y="561"/>
                  <a:pt x="3240" y="561"/>
                  <a:pt x="3240" y="561"/>
                </a:cubicBezTo>
                <a:cubicBezTo>
                  <a:pt x="3240" y="561"/>
                  <a:pt x="3234" y="561"/>
                  <a:pt x="3227" y="561"/>
                </a:cubicBezTo>
                <a:cubicBezTo>
                  <a:pt x="3227" y="554"/>
                  <a:pt x="3227" y="554"/>
                  <a:pt x="3227" y="547"/>
                </a:cubicBezTo>
                <a:cubicBezTo>
                  <a:pt x="3227" y="547"/>
                  <a:pt x="3227" y="540"/>
                  <a:pt x="3240" y="540"/>
                </a:cubicBezTo>
                <a:cubicBezTo>
                  <a:pt x="3240" y="534"/>
                  <a:pt x="3240" y="534"/>
                  <a:pt x="3240" y="534"/>
                </a:cubicBezTo>
                <a:close/>
                <a:moveTo>
                  <a:pt x="3240" y="595"/>
                </a:moveTo>
                <a:lnTo>
                  <a:pt x="3240" y="595"/>
                </a:lnTo>
                <a:cubicBezTo>
                  <a:pt x="3240" y="608"/>
                  <a:pt x="3240" y="608"/>
                  <a:pt x="3240" y="608"/>
                </a:cubicBezTo>
                <a:cubicBezTo>
                  <a:pt x="3240" y="601"/>
                  <a:pt x="3240" y="601"/>
                  <a:pt x="3240" y="595"/>
                </a:cubicBezTo>
                <a:close/>
                <a:moveTo>
                  <a:pt x="3240" y="628"/>
                </a:moveTo>
                <a:lnTo>
                  <a:pt x="3240" y="628"/>
                </a:lnTo>
                <a:cubicBezTo>
                  <a:pt x="3234" y="595"/>
                  <a:pt x="3227" y="561"/>
                  <a:pt x="3220" y="540"/>
                </a:cubicBezTo>
                <a:cubicBezTo>
                  <a:pt x="3220" y="635"/>
                  <a:pt x="3220" y="635"/>
                  <a:pt x="3220" y="635"/>
                </a:cubicBezTo>
                <a:lnTo>
                  <a:pt x="3220" y="642"/>
                </a:lnTo>
                <a:cubicBezTo>
                  <a:pt x="3220" y="635"/>
                  <a:pt x="3220" y="635"/>
                  <a:pt x="3220" y="635"/>
                </a:cubicBezTo>
                <a:cubicBezTo>
                  <a:pt x="3220" y="655"/>
                  <a:pt x="3220" y="655"/>
                  <a:pt x="3220" y="655"/>
                </a:cubicBezTo>
                <a:cubicBezTo>
                  <a:pt x="3227" y="655"/>
                  <a:pt x="3234" y="662"/>
                  <a:pt x="3234" y="669"/>
                </a:cubicBezTo>
                <a:cubicBezTo>
                  <a:pt x="3234" y="682"/>
                  <a:pt x="3227" y="696"/>
                  <a:pt x="3227" y="703"/>
                </a:cubicBezTo>
                <a:cubicBezTo>
                  <a:pt x="3240" y="709"/>
                  <a:pt x="3240" y="709"/>
                  <a:pt x="3240" y="709"/>
                </a:cubicBezTo>
                <a:cubicBezTo>
                  <a:pt x="3240" y="703"/>
                  <a:pt x="3240" y="703"/>
                  <a:pt x="3240" y="703"/>
                </a:cubicBezTo>
                <a:cubicBezTo>
                  <a:pt x="3240" y="696"/>
                  <a:pt x="3240" y="696"/>
                  <a:pt x="3240" y="696"/>
                </a:cubicBezTo>
                <a:cubicBezTo>
                  <a:pt x="3240" y="628"/>
                  <a:pt x="3240" y="628"/>
                  <a:pt x="3240" y="628"/>
                </a:cubicBezTo>
                <a:close/>
                <a:moveTo>
                  <a:pt x="3240" y="716"/>
                </a:moveTo>
                <a:lnTo>
                  <a:pt x="3240" y="716"/>
                </a:lnTo>
                <a:cubicBezTo>
                  <a:pt x="3240" y="831"/>
                  <a:pt x="3240" y="831"/>
                  <a:pt x="3240" y="831"/>
                </a:cubicBezTo>
                <a:cubicBezTo>
                  <a:pt x="3234" y="824"/>
                  <a:pt x="3227" y="811"/>
                  <a:pt x="3220" y="804"/>
                </a:cubicBezTo>
                <a:cubicBezTo>
                  <a:pt x="3220" y="743"/>
                  <a:pt x="3220" y="743"/>
                  <a:pt x="3220" y="743"/>
                </a:cubicBezTo>
                <a:cubicBezTo>
                  <a:pt x="3220" y="743"/>
                  <a:pt x="3227" y="743"/>
                  <a:pt x="3227" y="736"/>
                </a:cubicBezTo>
                <a:lnTo>
                  <a:pt x="3220" y="736"/>
                </a:lnTo>
                <a:cubicBezTo>
                  <a:pt x="3220" y="709"/>
                  <a:pt x="3220" y="709"/>
                  <a:pt x="3220" y="709"/>
                </a:cubicBezTo>
                <a:cubicBezTo>
                  <a:pt x="3220" y="709"/>
                  <a:pt x="3227" y="709"/>
                  <a:pt x="3234" y="716"/>
                </a:cubicBezTo>
                <a:cubicBezTo>
                  <a:pt x="3240" y="716"/>
                  <a:pt x="3240" y="716"/>
                  <a:pt x="3240" y="716"/>
                </a:cubicBezTo>
                <a:close/>
                <a:moveTo>
                  <a:pt x="3220" y="696"/>
                </a:moveTo>
                <a:lnTo>
                  <a:pt x="3220" y="696"/>
                </a:lnTo>
                <a:cubicBezTo>
                  <a:pt x="3220" y="662"/>
                  <a:pt x="3220" y="662"/>
                  <a:pt x="3220" y="662"/>
                </a:cubicBezTo>
                <a:cubicBezTo>
                  <a:pt x="3227" y="669"/>
                  <a:pt x="3227" y="676"/>
                  <a:pt x="3227" y="682"/>
                </a:cubicBezTo>
                <a:cubicBezTo>
                  <a:pt x="3227" y="689"/>
                  <a:pt x="3220" y="689"/>
                  <a:pt x="3220" y="696"/>
                </a:cubicBezTo>
                <a:close/>
                <a:moveTo>
                  <a:pt x="3220" y="102"/>
                </a:moveTo>
                <a:lnTo>
                  <a:pt x="3220" y="102"/>
                </a:lnTo>
                <a:cubicBezTo>
                  <a:pt x="3220" y="142"/>
                  <a:pt x="3220" y="142"/>
                  <a:pt x="3220" y="142"/>
                </a:cubicBezTo>
                <a:cubicBezTo>
                  <a:pt x="3213" y="142"/>
                  <a:pt x="3207" y="149"/>
                  <a:pt x="3200" y="156"/>
                </a:cubicBezTo>
                <a:cubicBezTo>
                  <a:pt x="3200" y="115"/>
                  <a:pt x="3200" y="115"/>
                  <a:pt x="3200" y="115"/>
                </a:cubicBezTo>
                <a:cubicBezTo>
                  <a:pt x="3207" y="108"/>
                  <a:pt x="3213" y="102"/>
                  <a:pt x="3220" y="102"/>
                </a:cubicBezTo>
                <a:close/>
                <a:moveTo>
                  <a:pt x="3220" y="142"/>
                </a:moveTo>
                <a:lnTo>
                  <a:pt x="3220" y="142"/>
                </a:lnTo>
                <a:cubicBezTo>
                  <a:pt x="3213" y="149"/>
                  <a:pt x="3207" y="156"/>
                  <a:pt x="3200" y="156"/>
                </a:cubicBezTo>
                <a:cubicBezTo>
                  <a:pt x="3200" y="183"/>
                  <a:pt x="3200" y="183"/>
                  <a:pt x="3200" y="183"/>
                </a:cubicBezTo>
                <a:lnTo>
                  <a:pt x="3207" y="183"/>
                </a:lnTo>
                <a:cubicBezTo>
                  <a:pt x="3200" y="189"/>
                  <a:pt x="3200" y="189"/>
                  <a:pt x="3200" y="189"/>
                </a:cubicBezTo>
                <a:cubicBezTo>
                  <a:pt x="3200" y="284"/>
                  <a:pt x="3200" y="284"/>
                  <a:pt x="3200" y="284"/>
                </a:cubicBezTo>
                <a:cubicBezTo>
                  <a:pt x="3207" y="291"/>
                  <a:pt x="3207" y="291"/>
                  <a:pt x="3207" y="297"/>
                </a:cubicBezTo>
                <a:cubicBezTo>
                  <a:pt x="3213" y="297"/>
                  <a:pt x="3213" y="304"/>
                  <a:pt x="3220" y="304"/>
                </a:cubicBezTo>
                <a:cubicBezTo>
                  <a:pt x="3220" y="196"/>
                  <a:pt x="3220" y="196"/>
                  <a:pt x="3220" y="196"/>
                </a:cubicBezTo>
                <a:cubicBezTo>
                  <a:pt x="3213" y="196"/>
                  <a:pt x="3213" y="189"/>
                  <a:pt x="3213" y="189"/>
                </a:cubicBezTo>
                <a:cubicBezTo>
                  <a:pt x="3220" y="183"/>
                  <a:pt x="3220" y="183"/>
                  <a:pt x="3220" y="183"/>
                </a:cubicBezTo>
                <a:cubicBezTo>
                  <a:pt x="3220" y="142"/>
                  <a:pt x="3220" y="142"/>
                  <a:pt x="3220" y="142"/>
                </a:cubicBezTo>
                <a:close/>
                <a:moveTo>
                  <a:pt x="3220" y="338"/>
                </a:moveTo>
                <a:lnTo>
                  <a:pt x="3220" y="338"/>
                </a:lnTo>
                <a:cubicBezTo>
                  <a:pt x="3220" y="459"/>
                  <a:pt x="3220" y="459"/>
                  <a:pt x="3220" y="459"/>
                </a:cubicBezTo>
                <a:cubicBezTo>
                  <a:pt x="3213" y="459"/>
                  <a:pt x="3213" y="459"/>
                  <a:pt x="3213" y="459"/>
                </a:cubicBezTo>
                <a:cubicBezTo>
                  <a:pt x="3213" y="453"/>
                  <a:pt x="3213" y="453"/>
                  <a:pt x="3220" y="453"/>
                </a:cubicBezTo>
                <a:cubicBezTo>
                  <a:pt x="3200" y="459"/>
                  <a:pt x="3200" y="459"/>
                  <a:pt x="3200" y="459"/>
                </a:cubicBezTo>
                <a:cubicBezTo>
                  <a:pt x="3200" y="432"/>
                  <a:pt x="3200" y="432"/>
                  <a:pt x="3200" y="432"/>
                </a:cubicBezTo>
                <a:cubicBezTo>
                  <a:pt x="3207" y="432"/>
                  <a:pt x="3213" y="426"/>
                  <a:pt x="3213" y="426"/>
                </a:cubicBezTo>
                <a:cubicBezTo>
                  <a:pt x="3207" y="426"/>
                  <a:pt x="3207" y="426"/>
                  <a:pt x="3200" y="426"/>
                </a:cubicBezTo>
                <a:cubicBezTo>
                  <a:pt x="3200" y="324"/>
                  <a:pt x="3200" y="324"/>
                  <a:pt x="3200" y="324"/>
                </a:cubicBezTo>
                <a:cubicBezTo>
                  <a:pt x="3207" y="331"/>
                  <a:pt x="3213" y="331"/>
                  <a:pt x="3213" y="331"/>
                </a:cubicBezTo>
                <a:cubicBezTo>
                  <a:pt x="3213" y="338"/>
                  <a:pt x="3213" y="338"/>
                  <a:pt x="3207" y="345"/>
                </a:cubicBezTo>
                <a:cubicBezTo>
                  <a:pt x="3220" y="338"/>
                  <a:pt x="3220" y="338"/>
                  <a:pt x="3220" y="338"/>
                </a:cubicBezTo>
                <a:close/>
                <a:moveTo>
                  <a:pt x="3220" y="486"/>
                </a:moveTo>
                <a:lnTo>
                  <a:pt x="3220" y="486"/>
                </a:lnTo>
                <a:cubicBezTo>
                  <a:pt x="3220" y="513"/>
                  <a:pt x="3220" y="513"/>
                  <a:pt x="3220" y="513"/>
                </a:cubicBezTo>
                <a:cubicBezTo>
                  <a:pt x="3213" y="513"/>
                  <a:pt x="3213" y="513"/>
                  <a:pt x="3213" y="513"/>
                </a:cubicBezTo>
                <a:cubicBezTo>
                  <a:pt x="3207" y="493"/>
                  <a:pt x="3207" y="493"/>
                  <a:pt x="3207" y="493"/>
                </a:cubicBezTo>
                <a:cubicBezTo>
                  <a:pt x="3207" y="486"/>
                  <a:pt x="3213" y="486"/>
                  <a:pt x="3220" y="486"/>
                </a:cubicBezTo>
                <a:close/>
                <a:moveTo>
                  <a:pt x="3220" y="540"/>
                </a:moveTo>
                <a:lnTo>
                  <a:pt x="3220" y="540"/>
                </a:lnTo>
                <a:cubicBezTo>
                  <a:pt x="3213" y="520"/>
                  <a:pt x="3207" y="507"/>
                  <a:pt x="3200" y="500"/>
                </a:cubicBezTo>
                <a:cubicBezTo>
                  <a:pt x="3200" y="581"/>
                  <a:pt x="3200" y="581"/>
                  <a:pt x="3200" y="581"/>
                </a:cubicBezTo>
                <a:cubicBezTo>
                  <a:pt x="3200" y="595"/>
                  <a:pt x="3200" y="595"/>
                  <a:pt x="3200" y="595"/>
                </a:cubicBezTo>
                <a:cubicBezTo>
                  <a:pt x="3200" y="601"/>
                  <a:pt x="3207" y="601"/>
                  <a:pt x="3207" y="608"/>
                </a:cubicBezTo>
                <a:cubicBezTo>
                  <a:pt x="3207" y="615"/>
                  <a:pt x="3213" y="622"/>
                  <a:pt x="3213" y="622"/>
                </a:cubicBezTo>
                <a:cubicBezTo>
                  <a:pt x="3213" y="628"/>
                  <a:pt x="3207" y="635"/>
                  <a:pt x="3200" y="635"/>
                </a:cubicBezTo>
                <a:cubicBezTo>
                  <a:pt x="3200" y="642"/>
                  <a:pt x="3200" y="642"/>
                  <a:pt x="3200" y="642"/>
                </a:cubicBezTo>
                <a:cubicBezTo>
                  <a:pt x="3207" y="649"/>
                  <a:pt x="3213" y="649"/>
                  <a:pt x="3213" y="649"/>
                </a:cubicBezTo>
                <a:cubicBezTo>
                  <a:pt x="3220" y="655"/>
                  <a:pt x="3220" y="655"/>
                  <a:pt x="3220" y="655"/>
                </a:cubicBezTo>
                <a:cubicBezTo>
                  <a:pt x="3220" y="635"/>
                  <a:pt x="3220" y="635"/>
                  <a:pt x="3220" y="635"/>
                </a:cubicBezTo>
                <a:cubicBezTo>
                  <a:pt x="3213" y="635"/>
                  <a:pt x="3213" y="635"/>
                  <a:pt x="3213" y="635"/>
                </a:cubicBezTo>
                <a:cubicBezTo>
                  <a:pt x="3220" y="635"/>
                  <a:pt x="3220" y="635"/>
                  <a:pt x="3220" y="635"/>
                </a:cubicBezTo>
                <a:cubicBezTo>
                  <a:pt x="3220" y="540"/>
                  <a:pt x="3220" y="540"/>
                  <a:pt x="3220" y="540"/>
                </a:cubicBezTo>
                <a:close/>
                <a:moveTo>
                  <a:pt x="3220" y="662"/>
                </a:moveTo>
                <a:lnTo>
                  <a:pt x="3220" y="662"/>
                </a:lnTo>
                <a:cubicBezTo>
                  <a:pt x="3220" y="696"/>
                  <a:pt x="3220" y="696"/>
                  <a:pt x="3220" y="696"/>
                </a:cubicBezTo>
                <a:cubicBezTo>
                  <a:pt x="3213" y="696"/>
                  <a:pt x="3213" y="703"/>
                  <a:pt x="3213" y="703"/>
                </a:cubicBezTo>
                <a:cubicBezTo>
                  <a:pt x="3213" y="703"/>
                  <a:pt x="3213" y="709"/>
                  <a:pt x="3220" y="709"/>
                </a:cubicBezTo>
                <a:cubicBezTo>
                  <a:pt x="3220" y="736"/>
                  <a:pt x="3220" y="736"/>
                  <a:pt x="3220" y="736"/>
                </a:cubicBezTo>
                <a:cubicBezTo>
                  <a:pt x="3213" y="736"/>
                  <a:pt x="3213" y="736"/>
                  <a:pt x="3213" y="736"/>
                </a:cubicBezTo>
                <a:cubicBezTo>
                  <a:pt x="3213" y="730"/>
                  <a:pt x="3213" y="730"/>
                  <a:pt x="3213" y="723"/>
                </a:cubicBezTo>
                <a:cubicBezTo>
                  <a:pt x="3200" y="730"/>
                  <a:pt x="3200" y="730"/>
                  <a:pt x="3200" y="730"/>
                </a:cubicBezTo>
                <a:cubicBezTo>
                  <a:pt x="3200" y="730"/>
                  <a:pt x="3200" y="730"/>
                  <a:pt x="3200" y="723"/>
                </a:cubicBezTo>
                <a:cubicBezTo>
                  <a:pt x="3200" y="649"/>
                  <a:pt x="3200" y="649"/>
                  <a:pt x="3200" y="649"/>
                </a:cubicBezTo>
                <a:cubicBezTo>
                  <a:pt x="3207" y="655"/>
                  <a:pt x="3207" y="655"/>
                  <a:pt x="3213" y="655"/>
                </a:cubicBezTo>
                <a:cubicBezTo>
                  <a:pt x="3213" y="655"/>
                  <a:pt x="3213" y="662"/>
                  <a:pt x="3220" y="662"/>
                </a:cubicBezTo>
                <a:close/>
                <a:moveTo>
                  <a:pt x="3220" y="743"/>
                </a:moveTo>
                <a:lnTo>
                  <a:pt x="3220" y="743"/>
                </a:lnTo>
                <a:cubicBezTo>
                  <a:pt x="3213" y="736"/>
                  <a:pt x="3207" y="736"/>
                  <a:pt x="3207" y="730"/>
                </a:cubicBezTo>
                <a:cubicBezTo>
                  <a:pt x="3200" y="730"/>
                  <a:pt x="3200" y="730"/>
                  <a:pt x="3200" y="730"/>
                </a:cubicBezTo>
                <a:cubicBezTo>
                  <a:pt x="3200" y="790"/>
                  <a:pt x="3200" y="790"/>
                  <a:pt x="3200" y="790"/>
                </a:cubicBezTo>
                <a:cubicBezTo>
                  <a:pt x="3207" y="797"/>
                  <a:pt x="3213" y="797"/>
                  <a:pt x="3220" y="804"/>
                </a:cubicBezTo>
                <a:cubicBezTo>
                  <a:pt x="3220" y="743"/>
                  <a:pt x="3220" y="743"/>
                  <a:pt x="3220" y="743"/>
                </a:cubicBezTo>
                <a:close/>
                <a:moveTo>
                  <a:pt x="3200" y="304"/>
                </a:moveTo>
                <a:lnTo>
                  <a:pt x="3200" y="304"/>
                </a:lnTo>
                <a:cubicBezTo>
                  <a:pt x="3200" y="297"/>
                  <a:pt x="3200" y="297"/>
                  <a:pt x="3200" y="297"/>
                </a:cubicBezTo>
                <a:cubicBezTo>
                  <a:pt x="3200" y="304"/>
                  <a:pt x="3200" y="304"/>
                  <a:pt x="3200" y="304"/>
                </a:cubicBezTo>
                <a:close/>
                <a:moveTo>
                  <a:pt x="3200" y="115"/>
                </a:moveTo>
                <a:lnTo>
                  <a:pt x="3200" y="115"/>
                </a:lnTo>
                <a:cubicBezTo>
                  <a:pt x="3200" y="156"/>
                  <a:pt x="3200" y="156"/>
                  <a:pt x="3200" y="156"/>
                </a:cubicBezTo>
                <a:cubicBezTo>
                  <a:pt x="3200" y="162"/>
                  <a:pt x="3193" y="162"/>
                  <a:pt x="3193" y="169"/>
                </a:cubicBezTo>
                <a:cubicBezTo>
                  <a:pt x="3193" y="122"/>
                  <a:pt x="3193" y="122"/>
                  <a:pt x="3193" y="122"/>
                </a:cubicBezTo>
                <a:lnTo>
                  <a:pt x="3200" y="115"/>
                </a:lnTo>
                <a:close/>
                <a:moveTo>
                  <a:pt x="3200" y="156"/>
                </a:moveTo>
                <a:lnTo>
                  <a:pt x="3200" y="156"/>
                </a:lnTo>
                <a:cubicBezTo>
                  <a:pt x="3200" y="162"/>
                  <a:pt x="3193" y="169"/>
                  <a:pt x="3193" y="169"/>
                </a:cubicBezTo>
                <a:cubicBezTo>
                  <a:pt x="3193" y="270"/>
                  <a:pt x="3193" y="270"/>
                  <a:pt x="3193" y="270"/>
                </a:cubicBezTo>
                <a:cubicBezTo>
                  <a:pt x="3193" y="277"/>
                  <a:pt x="3200" y="284"/>
                  <a:pt x="3200" y="284"/>
                </a:cubicBezTo>
                <a:cubicBezTo>
                  <a:pt x="3200" y="189"/>
                  <a:pt x="3200" y="189"/>
                  <a:pt x="3200" y="189"/>
                </a:cubicBezTo>
                <a:cubicBezTo>
                  <a:pt x="3200" y="176"/>
                  <a:pt x="3200" y="176"/>
                  <a:pt x="3200" y="176"/>
                </a:cubicBezTo>
                <a:cubicBezTo>
                  <a:pt x="3200" y="176"/>
                  <a:pt x="3200" y="176"/>
                  <a:pt x="3200" y="183"/>
                </a:cubicBezTo>
                <a:cubicBezTo>
                  <a:pt x="3200" y="156"/>
                  <a:pt x="3200" y="156"/>
                  <a:pt x="3200" y="156"/>
                </a:cubicBezTo>
                <a:close/>
                <a:moveTo>
                  <a:pt x="3200" y="297"/>
                </a:moveTo>
                <a:lnTo>
                  <a:pt x="3200" y="297"/>
                </a:lnTo>
                <a:cubicBezTo>
                  <a:pt x="3200" y="304"/>
                  <a:pt x="3200" y="304"/>
                  <a:pt x="3200" y="304"/>
                </a:cubicBezTo>
                <a:lnTo>
                  <a:pt x="3200" y="311"/>
                </a:lnTo>
                <a:cubicBezTo>
                  <a:pt x="3193" y="318"/>
                  <a:pt x="3193" y="318"/>
                  <a:pt x="3193" y="318"/>
                </a:cubicBezTo>
                <a:cubicBezTo>
                  <a:pt x="3193" y="291"/>
                  <a:pt x="3193" y="291"/>
                  <a:pt x="3193" y="291"/>
                </a:cubicBezTo>
                <a:cubicBezTo>
                  <a:pt x="3200" y="291"/>
                  <a:pt x="3200" y="297"/>
                  <a:pt x="3200" y="297"/>
                </a:cubicBezTo>
                <a:close/>
                <a:moveTo>
                  <a:pt x="3200" y="324"/>
                </a:moveTo>
                <a:lnTo>
                  <a:pt x="3200" y="324"/>
                </a:lnTo>
                <a:cubicBezTo>
                  <a:pt x="3200" y="426"/>
                  <a:pt x="3200" y="426"/>
                  <a:pt x="3200" y="426"/>
                </a:cubicBezTo>
                <a:lnTo>
                  <a:pt x="3193" y="419"/>
                </a:lnTo>
                <a:cubicBezTo>
                  <a:pt x="3193" y="324"/>
                  <a:pt x="3193" y="324"/>
                  <a:pt x="3193" y="324"/>
                </a:cubicBezTo>
                <a:lnTo>
                  <a:pt x="3200" y="324"/>
                </a:lnTo>
                <a:close/>
                <a:moveTo>
                  <a:pt x="3200" y="432"/>
                </a:moveTo>
                <a:lnTo>
                  <a:pt x="3200" y="432"/>
                </a:lnTo>
                <a:cubicBezTo>
                  <a:pt x="3200" y="459"/>
                  <a:pt x="3200" y="459"/>
                  <a:pt x="3200" y="459"/>
                </a:cubicBezTo>
                <a:cubicBezTo>
                  <a:pt x="3193" y="459"/>
                  <a:pt x="3193" y="459"/>
                  <a:pt x="3193" y="459"/>
                </a:cubicBezTo>
                <a:cubicBezTo>
                  <a:pt x="3193" y="446"/>
                  <a:pt x="3193" y="446"/>
                  <a:pt x="3193" y="446"/>
                </a:cubicBezTo>
                <a:cubicBezTo>
                  <a:pt x="3193" y="439"/>
                  <a:pt x="3193" y="439"/>
                  <a:pt x="3200" y="439"/>
                </a:cubicBezTo>
                <a:lnTo>
                  <a:pt x="3200" y="432"/>
                </a:lnTo>
                <a:close/>
                <a:moveTo>
                  <a:pt x="3200" y="500"/>
                </a:moveTo>
                <a:lnTo>
                  <a:pt x="3200" y="500"/>
                </a:lnTo>
                <a:cubicBezTo>
                  <a:pt x="3200" y="581"/>
                  <a:pt x="3200" y="581"/>
                  <a:pt x="3200" y="581"/>
                </a:cubicBezTo>
                <a:cubicBezTo>
                  <a:pt x="3200" y="581"/>
                  <a:pt x="3200" y="574"/>
                  <a:pt x="3193" y="574"/>
                </a:cubicBezTo>
                <a:cubicBezTo>
                  <a:pt x="3193" y="561"/>
                  <a:pt x="3193" y="561"/>
                  <a:pt x="3193" y="561"/>
                </a:cubicBezTo>
                <a:cubicBezTo>
                  <a:pt x="3193" y="554"/>
                  <a:pt x="3193" y="554"/>
                  <a:pt x="3193" y="554"/>
                </a:cubicBezTo>
                <a:cubicBezTo>
                  <a:pt x="3193" y="480"/>
                  <a:pt x="3193" y="480"/>
                  <a:pt x="3193" y="480"/>
                </a:cubicBezTo>
                <a:cubicBezTo>
                  <a:pt x="3193" y="486"/>
                  <a:pt x="3200" y="493"/>
                  <a:pt x="3200" y="500"/>
                </a:cubicBezTo>
                <a:close/>
                <a:moveTo>
                  <a:pt x="3200" y="581"/>
                </a:moveTo>
                <a:lnTo>
                  <a:pt x="3200" y="581"/>
                </a:lnTo>
                <a:cubicBezTo>
                  <a:pt x="3200" y="595"/>
                  <a:pt x="3200" y="595"/>
                  <a:pt x="3200" y="595"/>
                </a:cubicBezTo>
                <a:cubicBezTo>
                  <a:pt x="3200" y="588"/>
                  <a:pt x="3200" y="588"/>
                  <a:pt x="3200" y="581"/>
                </a:cubicBezTo>
                <a:close/>
                <a:moveTo>
                  <a:pt x="3200" y="635"/>
                </a:moveTo>
                <a:lnTo>
                  <a:pt x="3200" y="635"/>
                </a:lnTo>
                <a:cubicBezTo>
                  <a:pt x="3200" y="642"/>
                  <a:pt x="3200" y="642"/>
                  <a:pt x="3200" y="642"/>
                </a:cubicBezTo>
                <a:cubicBezTo>
                  <a:pt x="3200" y="642"/>
                  <a:pt x="3200" y="642"/>
                  <a:pt x="3200" y="635"/>
                </a:cubicBezTo>
                <a:close/>
                <a:moveTo>
                  <a:pt x="3200" y="649"/>
                </a:moveTo>
                <a:lnTo>
                  <a:pt x="3200" y="649"/>
                </a:lnTo>
                <a:cubicBezTo>
                  <a:pt x="3200" y="723"/>
                  <a:pt x="3200" y="723"/>
                  <a:pt x="3200" y="723"/>
                </a:cubicBezTo>
                <a:cubicBezTo>
                  <a:pt x="3200" y="723"/>
                  <a:pt x="3200" y="716"/>
                  <a:pt x="3193" y="709"/>
                </a:cubicBezTo>
                <a:cubicBezTo>
                  <a:pt x="3193" y="676"/>
                  <a:pt x="3193" y="676"/>
                  <a:pt x="3193" y="676"/>
                </a:cubicBezTo>
                <a:cubicBezTo>
                  <a:pt x="3200" y="676"/>
                  <a:pt x="3200" y="676"/>
                  <a:pt x="3200" y="676"/>
                </a:cubicBezTo>
                <a:cubicBezTo>
                  <a:pt x="3193" y="676"/>
                  <a:pt x="3193" y="676"/>
                  <a:pt x="3193" y="676"/>
                </a:cubicBezTo>
                <a:cubicBezTo>
                  <a:pt x="3193" y="649"/>
                  <a:pt x="3193" y="649"/>
                  <a:pt x="3193" y="649"/>
                </a:cubicBezTo>
                <a:lnTo>
                  <a:pt x="3200" y="649"/>
                </a:lnTo>
                <a:close/>
                <a:moveTo>
                  <a:pt x="3200" y="730"/>
                </a:moveTo>
                <a:lnTo>
                  <a:pt x="3200" y="730"/>
                </a:lnTo>
                <a:cubicBezTo>
                  <a:pt x="3200" y="723"/>
                  <a:pt x="3193" y="723"/>
                  <a:pt x="3193" y="716"/>
                </a:cubicBezTo>
                <a:cubicBezTo>
                  <a:pt x="3193" y="777"/>
                  <a:pt x="3193" y="777"/>
                  <a:pt x="3193" y="777"/>
                </a:cubicBezTo>
                <a:cubicBezTo>
                  <a:pt x="3193" y="784"/>
                  <a:pt x="3200" y="784"/>
                  <a:pt x="3200" y="790"/>
                </a:cubicBezTo>
                <a:cubicBezTo>
                  <a:pt x="3200" y="730"/>
                  <a:pt x="3200" y="730"/>
                  <a:pt x="3200" y="730"/>
                </a:cubicBezTo>
                <a:close/>
                <a:moveTo>
                  <a:pt x="3193" y="635"/>
                </a:moveTo>
                <a:lnTo>
                  <a:pt x="3193" y="635"/>
                </a:lnTo>
                <a:cubicBezTo>
                  <a:pt x="3200" y="628"/>
                  <a:pt x="3200" y="622"/>
                  <a:pt x="3200" y="615"/>
                </a:cubicBezTo>
                <a:cubicBezTo>
                  <a:pt x="3200" y="615"/>
                  <a:pt x="3200" y="608"/>
                  <a:pt x="3193" y="601"/>
                </a:cubicBezTo>
                <a:cubicBezTo>
                  <a:pt x="3193" y="595"/>
                  <a:pt x="3193" y="595"/>
                  <a:pt x="3193" y="588"/>
                </a:cubicBezTo>
                <a:lnTo>
                  <a:pt x="3193" y="635"/>
                </a:lnTo>
                <a:close/>
                <a:moveTo>
                  <a:pt x="3193" y="122"/>
                </a:moveTo>
                <a:lnTo>
                  <a:pt x="3193" y="122"/>
                </a:lnTo>
                <a:cubicBezTo>
                  <a:pt x="3193" y="169"/>
                  <a:pt x="3193" y="169"/>
                  <a:pt x="3193" y="169"/>
                </a:cubicBezTo>
                <a:cubicBezTo>
                  <a:pt x="3193" y="169"/>
                  <a:pt x="3186" y="169"/>
                  <a:pt x="3186" y="176"/>
                </a:cubicBezTo>
                <a:cubicBezTo>
                  <a:pt x="3186" y="183"/>
                  <a:pt x="3180" y="189"/>
                  <a:pt x="3166" y="210"/>
                </a:cubicBezTo>
                <a:cubicBezTo>
                  <a:pt x="3159" y="216"/>
                  <a:pt x="3153" y="223"/>
                  <a:pt x="3153" y="223"/>
                </a:cubicBezTo>
                <a:cubicBezTo>
                  <a:pt x="3153" y="169"/>
                  <a:pt x="3153" y="169"/>
                  <a:pt x="3153" y="169"/>
                </a:cubicBezTo>
                <a:cubicBezTo>
                  <a:pt x="3166" y="156"/>
                  <a:pt x="3180" y="135"/>
                  <a:pt x="3193" y="122"/>
                </a:cubicBezTo>
                <a:close/>
                <a:moveTo>
                  <a:pt x="3193" y="169"/>
                </a:moveTo>
                <a:lnTo>
                  <a:pt x="3193" y="169"/>
                </a:lnTo>
                <a:cubicBezTo>
                  <a:pt x="3186" y="183"/>
                  <a:pt x="3180" y="189"/>
                  <a:pt x="3173" y="203"/>
                </a:cubicBezTo>
                <a:cubicBezTo>
                  <a:pt x="3173" y="210"/>
                  <a:pt x="3173" y="216"/>
                  <a:pt x="3173" y="223"/>
                </a:cubicBezTo>
                <a:cubicBezTo>
                  <a:pt x="3173" y="237"/>
                  <a:pt x="3180" y="250"/>
                  <a:pt x="3193" y="270"/>
                </a:cubicBezTo>
                <a:cubicBezTo>
                  <a:pt x="3193" y="169"/>
                  <a:pt x="3193" y="169"/>
                  <a:pt x="3193" y="169"/>
                </a:cubicBezTo>
                <a:close/>
                <a:moveTo>
                  <a:pt x="3193" y="291"/>
                </a:moveTo>
                <a:lnTo>
                  <a:pt x="3193" y="291"/>
                </a:lnTo>
                <a:cubicBezTo>
                  <a:pt x="3193" y="318"/>
                  <a:pt x="3193" y="318"/>
                  <a:pt x="3193" y="318"/>
                </a:cubicBezTo>
                <a:cubicBezTo>
                  <a:pt x="3193" y="324"/>
                  <a:pt x="3193" y="324"/>
                  <a:pt x="3193" y="324"/>
                </a:cubicBezTo>
                <a:cubicBezTo>
                  <a:pt x="3193" y="419"/>
                  <a:pt x="3193" y="419"/>
                  <a:pt x="3193" y="419"/>
                </a:cubicBezTo>
                <a:cubicBezTo>
                  <a:pt x="3186" y="412"/>
                  <a:pt x="3186" y="405"/>
                  <a:pt x="3186" y="399"/>
                </a:cubicBezTo>
                <a:cubicBezTo>
                  <a:pt x="3180" y="399"/>
                  <a:pt x="3180" y="405"/>
                  <a:pt x="3173" y="412"/>
                </a:cubicBezTo>
                <a:cubicBezTo>
                  <a:pt x="3166" y="419"/>
                  <a:pt x="3166" y="419"/>
                  <a:pt x="3159" y="419"/>
                </a:cubicBezTo>
                <a:lnTo>
                  <a:pt x="3159" y="412"/>
                </a:lnTo>
                <a:cubicBezTo>
                  <a:pt x="3159" y="405"/>
                  <a:pt x="3159" y="405"/>
                  <a:pt x="3166" y="399"/>
                </a:cubicBezTo>
                <a:cubicBezTo>
                  <a:pt x="3166" y="385"/>
                  <a:pt x="3173" y="385"/>
                  <a:pt x="3166" y="378"/>
                </a:cubicBezTo>
                <a:cubicBezTo>
                  <a:pt x="3166" y="385"/>
                  <a:pt x="3166" y="385"/>
                  <a:pt x="3159" y="385"/>
                </a:cubicBezTo>
                <a:cubicBezTo>
                  <a:pt x="3159" y="385"/>
                  <a:pt x="3153" y="385"/>
                  <a:pt x="3153" y="378"/>
                </a:cubicBezTo>
                <a:cubicBezTo>
                  <a:pt x="3153" y="345"/>
                  <a:pt x="3153" y="345"/>
                  <a:pt x="3153" y="345"/>
                </a:cubicBezTo>
                <a:cubicBezTo>
                  <a:pt x="3159" y="345"/>
                  <a:pt x="3159" y="345"/>
                  <a:pt x="3166" y="345"/>
                </a:cubicBezTo>
                <a:cubicBezTo>
                  <a:pt x="3159" y="338"/>
                  <a:pt x="3159" y="331"/>
                  <a:pt x="3153" y="324"/>
                </a:cubicBezTo>
                <a:cubicBezTo>
                  <a:pt x="3153" y="277"/>
                  <a:pt x="3153" y="277"/>
                  <a:pt x="3153" y="277"/>
                </a:cubicBezTo>
                <a:lnTo>
                  <a:pt x="3159" y="284"/>
                </a:lnTo>
                <a:cubicBezTo>
                  <a:pt x="3166" y="284"/>
                  <a:pt x="3166" y="284"/>
                  <a:pt x="3173" y="284"/>
                </a:cubicBezTo>
                <a:cubicBezTo>
                  <a:pt x="3166" y="291"/>
                  <a:pt x="3166" y="297"/>
                  <a:pt x="3173" y="304"/>
                </a:cubicBezTo>
                <a:cubicBezTo>
                  <a:pt x="3180" y="297"/>
                  <a:pt x="3186" y="291"/>
                  <a:pt x="3193" y="291"/>
                </a:cubicBezTo>
                <a:close/>
                <a:moveTo>
                  <a:pt x="3193" y="446"/>
                </a:moveTo>
                <a:lnTo>
                  <a:pt x="3193" y="446"/>
                </a:lnTo>
                <a:cubicBezTo>
                  <a:pt x="3193" y="459"/>
                  <a:pt x="3193" y="459"/>
                  <a:pt x="3193" y="459"/>
                </a:cubicBezTo>
                <a:cubicBezTo>
                  <a:pt x="3186" y="459"/>
                  <a:pt x="3186" y="459"/>
                  <a:pt x="3186" y="453"/>
                </a:cubicBezTo>
                <a:cubicBezTo>
                  <a:pt x="3186" y="453"/>
                  <a:pt x="3186" y="446"/>
                  <a:pt x="3193" y="446"/>
                </a:cubicBezTo>
                <a:close/>
                <a:moveTo>
                  <a:pt x="3193" y="480"/>
                </a:moveTo>
                <a:lnTo>
                  <a:pt x="3193" y="480"/>
                </a:lnTo>
                <a:cubicBezTo>
                  <a:pt x="3180" y="459"/>
                  <a:pt x="3166" y="439"/>
                  <a:pt x="3153" y="426"/>
                </a:cubicBezTo>
                <a:cubicBezTo>
                  <a:pt x="3153" y="486"/>
                  <a:pt x="3153" y="486"/>
                  <a:pt x="3153" y="486"/>
                </a:cubicBezTo>
                <a:cubicBezTo>
                  <a:pt x="3159" y="493"/>
                  <a:pt x="3159" y="493"/>
                  <a:pt x="3159" y="493"/>
                </a:cubicBezTo>
                <a:cubicBezTo>
                  <a:pt x="3153" y="493"/>
                  <a:pt x="3153" y="493"/>
                  <a:pt x="3153" y="493"/>
                </a:cubicBezTo>
                <a:cubicBezTo>
                  <a:pt x="3153" y="513"/>
                  <a:pt x="3153" y="513"/>
                  <a:pt x="3153" y="513"/>
                </a:cubicBezTo>
                <a:cubicBezTo>
                  <a:pt x="3159" y="513"/>
                  <a:pt x="3166" y="513"/>
                  <a:pt x="3173" y="520"/>
                </a:cubicBezTo>
                <a:cubicBezTo>
                  <a:pt x="3180" y="540"/>
                  <a:pt x="3180" y="547"/>
                  <a:pt x="3180" y="540"/>
                </a:cubicBezTo>
                <a:cubicBezTo>
                  <a:pt x="3180" y="547"/>
                  <a:pt x="3180" y="554"/>
                  <a:pt x="3173" y="561"/>
                </a:cubicBezTo>
                <a:cubicBezTo>
                  <a:pt x="3173" y="561"/>
                  <a:pt x="3180" y="568"/>
                  <a:pt x="3186" y="568"/>
                </a:cubicBezTo>
                <a:lnTo>
                  <a:pt x="3193" y="574"/>
                </a:lnTo>
                <a:cubicBezTo>
                  <a:pt x="3193" y="561"/>
                  <a:pt x="3193" y="561"/>
                  <a:pt x="3193" y="561"/>
                </a:cubicBezTo>
                <a:cubicBezTo>
                  <a:pt x="3186" y="561"/>
                  <a:pt x="3186" y="561"/>
                  <a:pt x="3186" y="561"/>
                </a:cubicBezTo>
                <a:cubicBezTo>
                  <a:pt x="3186" y="554"/>
                  <a:pt x="3186" y="554"/>
                  <a:pt x="3186" y="554"/>
                </a:cubicBezTo>
                <a:cubicBezTo>
                  <a:pt x="3193" y="554"/>
                  <a:pt x="3193" y="554"/>
                  <a:pt x="3193" y="554"/>
                </a:cubicBezTo>
                <a:cubicBezTo>
                  <a:pt x="3193" y="480"/>
                  <a:pt x="3193" y="480"/>
                  <a:pt x="3193" y="480"/>
                </a:cubicBezTo>
                <a:close/>
                <a:moveTo>
                  <a:pt x="3193" y="588"/>
                </a:moveTo>
                <a:lnTo>
                  <a:pt x="3193" y="588"/>
                </a:lnTo>
                <a:cubicBezTo>
                  <a:pt x="3193" y="635"/>
                  <a:pt x="3193" y="635"/>
                  <a:pt x="3193" y="635"/>
                </a:cubicBezTo>
                <a:cubicBezTo>
                  <a:pt x="3193" y="642"/>
                  <a:pt x="3186" y="642"/>
                  <a:pt x="3186" y="642"/>
                </a:cubicBezTo>
                <a:cubicBezTo>
                  <a:pt x="3193" y="649"/>
                  <a:pt x="3193" y="649"/>
                  <a:pt x="3193" y="649"/>
                </a:cubicBezTo>
                <a:cubicBezTo>
                  <a:pt x="3193" y="676"/>
                  <a:pt x="3193" y="676"/>
                  <a:pt x="3193" y="676"/>
                </a:cubicBezTo>
                <a:cubicBezTo>
                  <a:pt x="3193" y="669"/>
                  <a:pt x="3186" y="669"/>
                  <a:pt x="3186" y="669"/>
                </a:cubicBezTo>
                <a:cubicBezTo>
                  <a:pt x="3186" y="669"/>
                  <a:pt x="3186" y="662"/>
                  <a:pt x="3193" y="655"/>
                </a:cubicBezTo>
                <a:cubicBezTo>
                  <a:pt x="3186" y="655"/>
                  <a:pt x="3186" y="655"/>
                  <a:pt x="3186" y="655"/>
                </a:cubicBezTo>
                <a:cubicBezTo>
                  <a:pt x="3186" y="655"/>
                  <a:pt x="3180" y="655"/>
                  <a:pt x="3180" y="662"/>
                </a:cubicBezTo>
                <a:cubicBezTo>
                  <a:pt x="3173" y="649"/>
                  <a:pt x="3166" y="635"/>
                  <a:pt x="3159" y="615"/>
                </a:cubicBezTo>
                <a:cubicBezTo>
                  <a:pt x="3159" y="608"/>
                  <a:pt x="3166" y="608"/>
                  <a:pt x="3173" y="608"/>
                </a:cubicBezTo>
                <a:cubicBezTo>
                  <a:pt x="3173" y="608"/>
                  <a:pt x="3173" y="608"/>
                  <a:pt x="3166" y="601"/>
                </a:cubicBezTo>
                <a:cubicBezTo>
                  <a:pt x="3166" y="601"/>
                  <a:pt x="3159" y="595"/>
                  <a:pt x="3166" y="595"/>
                </a:cubicBezTo>
                <a:cubicBezTo>
                  <a:pt x="3159" y="595"/>
                  <a:pt x="3153" y="595"/>
                  <a:pt x="3153" y="588"/>
                </a:cubicBezTo>
                <a:cubicBezTo>
                  <a:pt x="3153" y="520"/>
                  <a:pt x="3153" y="520"/>
                  <a:pt x="3153" y="520"/>
                </a:cubicBezTo>
                <a:cubicBezTo>
                  <a:pt x="3159" y="520"/>
                  <a:pt x="3159" y="520"/>
                  <a:pt x="3166" y="527"/>
                </a:cubicBezTo>
                <a:cubicBezTo>
                  <a:pt x="3166" y="534"/>
                  <a:pt x="3166" y="534"/>
                  <a:pt x="3166" y="540"/>
                </a:cubicBezTo>
                <a:cubicBezTo>
                  <a:pt x="3166" y="547"/>
                  <a:pt x="3166" y="554"/>
                  <a:pt x="3159" y="554"/>
                </a:cubicBezTo>
                <a:cubicBezTo>
                  <a:pt x="3159" y="568"/>
                  <a:pt x="3166" y="568"/>
                  <a:pt x="3173" y="574"/>
                </a:cubicBezTo>
                <a:cubicBezTo>
                  <a:pt x="3186" y="574"/>
                  <a:pt x="3186" y="581"/>
                  <a:pt x="3193" y="588"/>
                </a:cubicBezTo>
                <a:close/>
                <a:moveTo>
                  <a:pt x="3193" y="676"/>
                </a:moveTo>
                <a:lnTo>
                  <a:pt x="3193" y="676"/>
                </a:lnTo>
                <a:cubicBezTo>
                  <a:pt x="3193" y="709"/>
                  <a:pt x="3193" y="709"/>
                  <a:pt x="3193" y="709"/>
                </a:cubicBezTo>
                <a:cubicBezTo>
                  <a:pt x="3193" y="703"/>
                  <a:pt x="3193" y="703"/>
                  <a:pt x="3193" y="703"/>
                </a:cubicBezTo>
                <a:cubicBezTo>
                  <a:pt x="3186" y="696"/>
                  <a:pt x="3186" y="689"/>
                  <a:pt x="3180" y="682"/>
                </a:cubicBezTo>
                <a:cubicBezTo>
                  <a:pt x="3193" y="676"/>
                  <a:pt x="3193" y="676"/>
                  <a:pt x="3193" y="676"/>
                </a:cubicBezTo>
                <a:close/>
                <a:moveTo>
                  <a:pt x="3193" y="716"/>
                </a:moveTo>
                <a:lnTo>
                  <a:pt x="3193" y="716"/>
                </a:lnTo>
                <a:cubicBezTo>
                  <a:pt x="3193" y="716"/>
                  <a:pt x="3186" y="716"/>
                  <a:pt x="3186" y="709"/>
                </a:cubicBezTo>
                <a:cubicBezTo>
                  <a:pt x="3173" y="676"/>
                  <a:pt x="3166" y="649"/>
                  <a:pt x="3153" y="622"/>
                </a:cubicBezTo>
                <a:cubicBezTo>
                  <a:pt x="3153" y="642"/>
                  <a:pt x="3153" y="642"/>
                  <a:pt x="3153" y="642"/>
                </a:cubicBezTo>
                <a:cubicBezTo>
                  <a:pt x="3153" y="649"/>
                  <a:pt x="3159" y="655"/>
                  <a:pt x="3159" y="662"/>
                </a:cubicBezTo>
                <a:cubicBezTo>
                  <a:pt x="3159" y="662"/>
                  <a:pt x="3159" y="662"/>
                  <a:pt x="3153" y="655"/>
                </a:cubicBezTo>
                <a:cubicBezTo>
                  <a:pt x="3153" y="730"/>
                  <a:pt x="3153" y="730"/>
                  <a:pt x="3153" y="730"/>
                </a:cubicBezTo>
                <a:cubicBezTo>
                  <a:pt x="3166" y="743"/>
                  <a:pt x="3180" y="763"/>
                  <a:pt x="3193" y="777"/>
                </a:cubicBezTo>
                <a:cubicBezTo>
                  <a:pt x="3193" y="716"/>
                  <a:pt x="3193" y="716"/>
                  <a:pt x="3193" y="716"/>
                </a:cubicBezTo>
                <a:close/>
                <a:moveTo>
                  <a:pt x="3153" y="277"/>
                </a:moveTo>
                <a:lnTo>
                  <a:pt x="3153" y="277"/>
                </a:lnTo>
                <a:cubicBezTo>
                  <a:pt x="3153" y="243"/>
                  <a:pt x="3153" y="243"/>
                  <a:pt x="3153" y="243"/>
                </a:cubicBezTo>
                <a:cubicBezTo>
                  <a:pt x="3166" y="243"/>
                  <a:pt x="3166" y="243"/>
                  <a:pt x="3166" y="243"/>
                </a:cubicBezTo>
                <a:cubicBezTo>
                  <a:pt x="3173" y="250"/>
                  <a:pt x="3180" y="250"/>
                  <a:pt x="3180" y="257"/>
                </a:cubicBezTo>
                <a:cubicBezTo>
                  <a:pt x="3173" y="264"/>
                  <a:pt x="3173" y="270"/>
                  <a:pt x="3166" y="270"/>
                </a:cubicBezTo>
                <a:cubicBezTo>
                  <a:pt x="3159" y="270"/>
                  <a:pt x="3159" y="270"/>
                  <a:pt x="3153" y="277"/>
                </a:cubicBezTo>
                <a:close/>
                <a:moveTo>
                  <a:pt x="3153" y="169"/>
                </a:moveTo>
                <a:lnTo>
                  <a:pt x="3153" y="169"/>
                </a:lnTo>
                <a:cubicBezTo>
                  <a:pt x="3153" y="223"/>
                  <a:pt x="3153" y="223"/>
                  <a:pt x="3153" y="223"/>
                </a:cubicBezTo>
                <a:cubicBezTo>
                  <a:pt x="3146" y="237"/>
                  <a:pt x="3146" y="243"/>
                  <a:pt x="3146" y="250"/>
                </a:cubicBezTo>
                <a:cubicBezTo>
                  <a:pt x="3153" y="243"/>
                  <a:pt x="3153" y="243"/>
                  <a:pt x="3153" y="243"/>
                </a:cubicBezTo>
                <a:cubicBezTo>
                  <a:pt x="3153" y="277"/>
                  <a:pt x="3153" y="277"/>
                  <a:pt x="3153" y="277"/>
                </a:cubicBezTo>
                <a:cubicBezTo>
                  <a:pt x="3153" y="324"/>
                  <a:pt x="3153" y="324"/>
                  <a:pt x="3153" y="324"/>
                </a:cubicBezTo>
                <a:cubicBezTo>
                  <a:pt x="3146" y="318"/>
                  <a:pt x="3146" y="311"/>
                  <a:pt x="3139" y="304"/>
                </a:cubicBezTo>
                <a:cubicBezTo>
                  <a:pt x="3139" y="189"/>
                  <a:pt x="3139" y="189"/>
                  <a:pt x="3139" y="189"/>
                </a:cubicBezTo>
                <a:cubicBezTo>
                  <a:pt x="3146" y="183"/>
                  <a:pt x="3146" y="176"/>
                  <a:pt x="3153" y="169"/>
                </a:cubicBezTo>
                <a:close/>
                <a:moveTo>
                  <a:pt x="3153" y="345"/>
                </a:moveTo>
                <a:lnTo>
                  <a:pt x="3153" y="345"/>
                </a:lnTo>
                <a:cubicBezTo>
                  <a:pt x="3153" y="378"/>
                  <a:pt x="3153" y="378"/>
                  <a:pt x="3153" y="378"/>
                </a:cubicBezTo>
                <a:cubicBezTo>
                  <a:pt x="3153" y="378"/>
                  <a:pt x="3153" y="378"/>
                  <a:pt x="3146" y="378"/>
                </a:cubicBezTo>
                <a:cubicBezTo>
                  <a:pt x="3146" y="372"/>
                  <a:pt x="3139" y="372"/>
                  <a:pt x="3139" y="365"/>
                </a:cubicBezTo>
                <a:cubicBezTo>
                  <a:pt x="3139" y="338"/>
                  <a:pt x="3139" y="338"/>
                  <a:pt x="3139" y="338"/>
                </a:cubicBezTo>
                <a:cubicBezTo>
                  <a:pt x="3146" y="338"/>
                  <a:pt x="3146" y="345"/>
                  <a:pt x="3153" y="345"/>
                </a:cubicBezTo>
                <a:close/>
                <a:moveTo>
                  <a:pt x="3153" y="426"/>
                </a:moveTo>
                <a:lnTo>
                  <a:pt x="3153" y="426"/>
                </a:lnTo>
                <a:cubicBezTo>
                  <a:pt x="3153" y="486"/>
                  <a:pt x="3153" y="486"/>
                  <a:pt x="3153" y="486"/>
                </a:cubicBezTo>
                <a:cubicBezTo>
                  <a:pt x="3153" y="486"/>
                  <a:pt x="3146" y="486"/>
                  <a:pt x="3146" y="493"/>
                </a:cubicBezTo>
                <a:cubicBezTo>
                  <a:pt x="3153" y="493"/>
                  <a:pt x="3153" y="493"/>
                  <a:pt x="3153" y="493"/>
                </a:cubicBezTo>
                <a:cubicBezTo>
                  <a:pt x="3153" y="513"/>
                  <a:pt x="3153" y="513"/>
                  <a:pt x="3153" y="513"/>
                </a:cubicBezTo>
                <a:cubicBezTo>
                  <a:pt x="3153" y="513"/>
                  <a:pt x="3153" y="513"/>
                  <a:pt x="3146" y="513"/>
                </a:cubicBezTo>
                <a:lnTo>
                  <a:pt x="3139" y="507"/>
                </a:lnTo>
                <a:cubicBezTo>
                  <a:pt x="3139" y="486"/>
                  <a:pt x="3139" y="486"/>
                  <a:pt x="3139" y="486"/>
                </a:cubicBezTo>
                <a:cubicBezTo>
                  <a:pt x="3139" y="486"/>
                  <a:pt x="3139" y="486"/>
                  <a:pt x="3139" y="480"/>
                </a:cubicBezTo>
                <a:cubicBezTo>
                  <a:pt x="3139" y="412"/>
                  <a:pt x="3139" y="412"/>
                  <a:pt x="3139" y="412"/>
                </a:cubicBezTo>
                <a:cubicBezTo>
                  <a:pt x="3146" y="419"/>
                  <a:pt x="3146" y="419"/>
                  <a:pt x="3153" y="426"/>
                </a:cubicBezTo>
                <a:close/>
                <a:moveTo>
                  <a:pt x="3153" y="520"/>
                </a:moveTo>
                <a:lnTo>
                  <a:pt x="3153" y="520"/>
                </a:lnTo>
                <a:cubicBezTo>
                  <a:pt x="3153" y="588"/>
                  <a:pt x="3153" y="588"/>
                  <a:pt x="3153" y="588"/>
                </a:cubicBezTo>
                <a:lnTo>
                  <a:pt x="3146" y="581"/>
                </a:lnTo>
                <a:cubicBezTo>
                  <a:pt x="3139" y="568"/>
                  <a:pt x="3139" y="568"/>
                  <a:pt x="3139" y="568"/>
                </a:cubicBezTo>
                <a:cubicBezTo>
                  <a:pt x="3139" y="547"/>
                  <a:pt x="3139" y="547"/>
                  <a:pt x="3139" y="547"/>
                </a:cubicBezTo>
                <a:cubicBezTo>
                  <a:pt x="3146" y="540"/>
                  <a:pt x="3146" y="540"/>
                  <a:pt x="3146" y="540"/>
                </a:cubicBezTo>
                <a:cubicBezTo>
                  <a:pt x="3146" y="540"/>
                  <a:pt x="3139" y="540"/>
                  <a:pt x="3139" y="534"/>
                </a:cubicBezTo>
                <a:cubicBezTo>
                  <a:pt x="3139" y="520"/>
                  <a:pt x="3139" y="520"/>
                  <a:pt x="3139" y="520"/>
                </a:cubicBezTo>
                <a:cubicBezTo>
                  <a:pt x="3146" y="520"/>
                  <a:pt x="3146" y="520"/>
                  <a:pt x="3153" y="520"/>
                </a:cubicBezTo>
                <a:close/>
                <a:moveTo>
                  <a:pt x="3153" y="622"/>
                </a:moveTo>
                <a:lnTo>
                  <a:pt x="3153" y="622"/>
                </a:lnTo>
                <a:cubicBezTo>
                  <a:pt x="3146" y="608"/>
                  <a:pt x="3146" y="595"/>
                  <a:pt x="3139" y="588"/>
                </a:cubicBezTo>
                <a:cubicBezTo>
                  <a:pt x="3139" y="608"/>
                  <a:pt x="3139" y="608"/>
                  <a:pt x="3139" y="608"/>
                </a:cubicBezTo>
                <a:cubicBezTo>
                  <a:pt x="3146" y="622"/>
                  <a:pt x="3146" y="628"/>
                  <a:pt x="3153" y="642"/>
                </a:cubicBezTo>
                <a:cubicBezTo>
                  <a:pt x="3153" y="622"/>
                  <a:pt x="3153" y="622"/>
                  <a:pt x="3153" y="622"/>
                </a:cubicBezTo>
                <a:close/>
                <a:moveTo>
                  <a:pt x="3153" y="655"/>
                </a:moveTo>
                <a:lnTo>
                  <a:pt x="3153" y="655"/>
                </a:lnTo>
                <a:cubicBezTo>
                  <a:pt x="3153" y="730"/>
                  <a:pt x="3153" y="730"/>
                  <a:pt x="3153" y="730"/>
                </a:cubicBezTo>
                <a:cubicBezTo>
                  <a:pt x="3146" y="723"/>
                  <a:pt x="3146" y="716"/>
                  <a:pt x="3139" y="703"/>
                </a:cubicBezTo>
                <a:cubicBezTo>
                  <a:pt x="3139" y="622"/>
                  <a:pt x="3139" y="622"/>
                  <a:pt x="3139" y="622"/>
                </a:cubicBezTo>
                <a:cubicBezTo>
                  <a:pt x="3146" y="635"/>
                  <a:pt x="3153" y="649"/>
                  <a:pt x="3153" y="655"/>
                </a:cubicBezTo>
                <a:close/>
                <a:moveTo>
                  <a:pt x="3139" y="331"/>
                </a:moveTo>
                <a:lnTo>
                  <a:pt x="3139" y="331"/>
                </a:lnTo>
                <a:cubicBezTo>
                  <a:pt x="3146" y="331"/>
                  <a:pt x="3146" y="338"/>
                  <a:pt x="3146" y="338"/>
                </a:cubicBezTo>
                <a:cubicBezTo>
                  <a:pt x="3146" y="331"/>
                  <a:pt x="3146" y="331"/>
                  <a:pt x="3146" y="324"/>
                </a:cubicBezTo>
                <a:cubicBezTo>
                  <a:pt x="3146" y="324"/>
                  <a:pt x="3146" y="318"/>
                  <a:pt x="3139" y="311"/>
                </a:cubicBezTo>
                <a:lnTo>
                  <a:pt x="3139" y="331"/>
                </a:lnTo>
                <a:close/>
                <a:moveTo>
                  <a:pt x="3139" y="189"/>
                </a:moveTo>
                <a:lnTo>
                  <a:pt x="3139" y="189"/>
                </a:lnTo>
                <a:cubicBezTo>
                  <a:pt x="3139" y="304"/>
                  <a:pt x="3139" y="304"/>
                  <a:pt x="3139" y="304"/>
                </a:cubicBezTo>
                <a:cubicBezTo>
                  <a:pt x="3139" y="297"/>
                  <a:pt x="3132" y="291"/>
                  <a:pt x="3132" y="284"/>
                </a:cubicBezTo>
                <a:cubicBezTo>
                  <a:pt x="3126" y="291"/>
                  <a:pt x="3132" y="297"/>
                  <a:pt x="3139" y="304"/>
                </a:cubicBezTo>
                <a:cubicBezTo>
                  <a:pt x="3139" y="311"/>
                  <a:pt x="3139" y="311"/>
                  <a:pt x="3139" y="311"/>
                </a:cubicBezTo>
                <a:cubicBezTo>
                  <a:pt x="3139" y="331"/>
                  <a:pt x="3139" y="331"/>
                  <a:pt x="3139" y="331"/>
                </a:cubicBezTo>
                <a:lnTo>
                  <a:pt x="3132" y="331"/>
                </a:lnTo>
                <a:cubicBezTo>
                  <a:pt x="3126" y="331"/>
                  <a:pt x="3126" y="324"/>
                  <a:pt x="3126" y="324"/>
                </a:cubicBezTo>
                <a:cubicBezTo>
                  <a:pt x="3126" y="318"/>
                  <a:pt x="3126" y="318"/>
                  <a:pt x="3126" y="318"/>
                </a:cubicBezTo>
                <a:cubicBezTo>
                  <a:pt x="3126" y="324"/>
                  <a:pt x="3132" y="318"/>
                  <a:pt x="3132" y="318"/>
                </a:cubicBezTo>
                <a:cubicBezTo>
                  <a:pt x="3126" y="311"/>
                  <a:pt x="3126" y="311"/>
                  <a:pt x="3126" y="311"/>
                </a:cubicBezTo>
                <a:cubicBezTo>
                  <a:pt x="3126" y="216"/>
                  <a:pt x="3126" y="216"/>
                  <a:pt x="3126" y="216"/>
                </a:cubicBezTo>
                <a:cubicBezTo>
                  <a:pt x="3132" y="203"/>
                  <a:pt x="3132" y="196"/>
                  <a:pt x="3139" y="189"/>
                </a:cubicBezTo>
                <a:close/>
                <a:moveTo>
                  <a:pt x="3139" y="338"/>
                </a:moveTo>
                <a:lnTo>
                  <a:pt x="3139" y="338"/>
                </a:lnTo>
                <a:cubicBezTo>
                  <a:pt x="3132" y="338"/>
                  <a:pt x="3132" y="331"/>
                  <a:pt x="3126" y="331"/>
                </a:cubicBezTo>
                <a:cubicBezTo>
                  <a:pt x="3126" y="392"/>
                  <a:pt x="3126" y="392"/>
                  <a:pt x="3126" y="392"/>
                </a:cubicBezTo>
                <a:cubicBezTo>
                  <a:pt x="3126" y="385"/>
                  <a:pt x="3132" y="385"/>
                  <a:pt x="3132" y="378"/>
                </a:cubicBezTo>
                <a:cubicBezTo>
                  <a:pt x="3132" y="372"/>
                  <a:pt x="3139" y="372"/>
                  <a:pt x="3139" y="365"/>
                </a:cubicBezTo>
                <a:cubicBezTo>
                  <a:pt x="3139" y="338"/>
                  <a:pt x="3139" y="338"/>
                  <a:pt x="3139" y="338"/>
                </a:cubicBezTo>
                <a:close/>
                <a:moveTo>
                  <a:pt x="3139" y="412"/>
                </a:moveTo>
                <a:lnTo>
                  <a:pt x="3139" y="412"/>
                </a:lnTo>
                <a:cubicBezTo>
                  <a:pt x="3139" y="480"/>
                  <a:pt x="3139" y="480"/>
                  <a:pt x="3139" y="480"/>
                </a:cubicBezTo>
                <a:cubicBezTo>
                  <a:pt x="3139" y="473"/>
                  <a:pt x="3132" y="473"/>
                  <a:pt x="3126" y="466"/>
                </a:cubicBezTo>
                <a:cubicBezTo>
                  <a:pt x="3126" y="405"/>
                  <a:pt x="3126" y="405"/>
                  <a:pt x="3126" y="405"/>
                </a:cubicBezTo>
                <a:cubicBezTo>
                  <a:pt x="3132" y="405"/>
                  <a:pt x="3132" y="412"/>
                  <a:pt x="3139" y="412"/>
                </a:cubicBezTo>
                <a:close/>
                <a:moveTo>
                  <a:pt x="3139" y="486"/>
                </a:moveTo>
                <a:lnTo>
                  <a:pt x="3139" y="486"/>
                </a:lnTo>
                <a:cubicBezTo>
                  <a:pt x="3139" y="507"/>
                  <a:pt x="3139" y="507"/>
                  <a:pt x="3139" y="507"/>
                </a:cubicBezTo>
                <a:lnTo>
                  <a:pt x="3139" y="500"/>
                </a:lnTo>
                <a:cubicBezTo>
                  <a:pt x="3139" y="493"/>
                  <a:pt x="3139" y="493"/>
                  <a:pt x="3139" y="486"/>
                </a:cubicBezTo>
                <a:close/>
                <a:moveTo>
                  <a:pt x="3139" y="520"/>
                </a:moveTo>
                <a:lnTo>
                  <a:pt x="3139" y="520"/>
                </a:lnTo>
                <a:lnTo>
                  <a:pt x="3132" y="520"/>
                </a:lnTo>
                <a:cubicBezTo>
                  <a:pt x="3126" y="493"/>
                  <a:pt x="3126" y="486"/>
                  <a:pt x="3126" y="486"/>
                </a:cubicBezTo>
                <a:cubicBezTo>
                  <a:pt x="3126" y="480"/>
                  <a:pt x="3126" y="480"/>
                  <a:pt x="3126" y="480"/>
                </a:cubicBezTo>
                <a:cubicBezTo>
                  <a:pt x="3126" y="534"/>
                  <a:pt x="3126" y="534"/>
                  <a:pt x="3126" y="534"/>
                </a:cubicBezTo>
                <a:lnTo>
                  <a:pt x="3132" y="534"/>
                </a:lnTo>
                <a:cubicBezTo>
                  <a:pt x="3132" y="527"/>
                  <a:pt x="3132" y="527"/>
                  <a:pt x="3132" y="527"/>
                </a:cubicBezTo>
                <a:cubicBezTo>
                  <a:pt x="3132" y="534"/>
                  <a:pt x="3139" y="534"/>
                  <a:pt x="3139" y="534"/>
                </a:cubicBezTo>
                <a:cubicBezTo>
                  <a:pt x="3139" y="520"/>
                  <a:pt x="3139" y="520"/>
                  <a:pt x="3139" y="520"/>
                </a:cubicBezTo>
                <a:close/>
                <a:moveTo>
                  <a:pt x="3139" y="547"/>
                </a:moveTo>
                <a:lnTo>
                  <a:pt x="3139" y="547"/>
                </a:lnTo>
                <a:cubicBezTo>
                  <a:pt x="3139" y="568"/>
                  <a:pt x="3139" y="568"/>
                  <a:pt x="3139" y="568"/>
                </a:cubicBezTo>
                <a:cubicBezTo>
                  <a:pt x="3132" y="554"/>
                  <a:pt x="3132" y="554"/>
                  <a:pt x="3132" y="547"/>
                </a:cubicBezTo>
                <a:cubicBezTo>
                  <a:pt x="3139" y="547"/>
                  <a:pt x="3139" y="547"/>
                  <a:pt x="3139" y="547"/>
                </a:cubicBezTo>
                <a:close/>
                <a:moveTo>
                  <a:pt x="3139" y="588"/>
                </a:moveTo>
                <a:lnTo>
                  <a:pt x="3139" y="588"/>
                </a:lnTo>
                <a:cubicBezTo>
                  <a:pt x="3132" y="574"/>
                  <a:pt x="3132" y="568"/>
                  <a:pt x="3126" y="554"/>
                </a:cubicBezTo>
                <a:cubicBezTo>
                  <a:pt x="3126" y="682"/>
                  <a:pt x="3126" y="682"/>
                  <a:pt x="3126" y="682"/>
                </a:cubicBezTo>
                <a:cubicBezTo>
                  <a:pt x="3132" y="689"/>
                  <a:pt x="3132" y="696"/>
                  <a:pt x="3139" y="703"/>
                </a:cubicBezTo>
                <a:cubicBezTo>
                  <a:pt x="3139" y="622"/>
                  <a:pt x="3139" y="622"/>
                  <a:pt x="3139" y="622"/>
                </a:cubicBezTo>
                <a:cubicBezTo>
                  <a:pt x="3132" y="608"/>
                  <a:pt x="3126" y="595"/>
                  <a:pt x="3126" y="581"/>
                </a:cubicBezTo>
                <a:cubicBezTo>
                  <a:pt x="3132" y="588"/>
                  <a:pt x="3132" y="601"/>
                  <a:pt x="3139" y="608"/>
                </a:cubicBezTo>
                <a:lnTo>
                  <a:pt x="3139" y="588"/>
                </a:lnTo>
                <a:close/>
                <a:moveTo>
                  <a:pt x="3126" y="216"/>
                </a:moveTo>
                <a:lnTo>
                  <a:pt x="3126" y="216"/>
                </a:lnTo>
                <a:cubicBezTo>
                  <a:pt x="3126" y="311"/>
                  <a:pt x="3126" y="311"/>
                  <a:pt x="3126" y="311"/>
                </a:cubicBezTo>
                <a:cubicBezTo>
                  <a:pt x="3119" y="304"/>
                  <a:pt x="3119" y="304"/>
                  <a:pt x="3119" y="304"/>
                </a:cubicBezTo>
                <a:cubicBezTo>
                  <a:pt x="3119" y="311"/>
                  <a:pt x="3119" y="311"/>
                  <a:pt x="3119" y="311"/>
                </a:cubicBezTo>
                <a:cubicBezTo>
                  <a:pt x="3119" y="318"/>
                  <a:pt x="3126" y="318"/>
                  <a:pt x="3126" y="318"/>
                </a:cubicBezTo>
                <a:cubicBezTo>
                  <a:pt x="3126" y="324"/>
                  <a:pt x="3126" y="324"/>
                  <a:pt x="3126" y="324"/>
                </a:cubicBezTo>
                <a:cubicBezTo>
                  <a:pt x="3119" y="324"/>
                  <a:pt x="3119" y="324"/>
                  <a:pt x="3112" y="324"/>
                </a:cubicBezTo>
                <a:cubicBezTo>
                  <a:pt x="3119" y="331"/>
                  <a:pt x="3119" y="331"/>
                  <a:pt x="3126" y="331"/>
                </a:cubicBezTo>
                <a:cubicBezTo>
                  <a:pt x="3126" y="392"/>
                  <a:pt x="3126" y="392"/>
                  <a:pt x="3126" y="392"/>
                </a:cubicBezTo>
                <a:lnTo>
                  <a:pt x="3119" y="392"/>
                </a:lnTo>
                <a:cubicBezTo>
                  <a:pt x="3119" y="385"/>
                  <a:pt x="3119" y="378"/>
                  <a:pt x="3119" y="372"/>
                </a:cubicBezTo>
                <a:cubicBezTo>
                  <a:pt x="3119" y="358"/>
                  <a:pt x="3126" y="351"/>
                  <a:pt x="3126" y="351"/>
                </a:cubicBezTo>
                <a:cubicBezTo>
                  <a:pt x="3112" y="351"/>
                  <a:pt x="3112" y="358"/>
                  <a:pt x="3112" y="365"/>
                </a:cubicBezTo>
                <a:cubicBezTo>
                  <a:pt x="3105" y="378"/>
                  <a:pt x="3105" y="385"/>
                  <a:pt x="3105" y="392"/>
                </a:cubicBezTo>
                <a:cubicBezTo>
                  <a:pt x="3112" y="392"/>
                  <a:pt x="3119" y="399"/>
                  <a:pt x="3126" y="405"/>
                </a:cubicBezTo>
                <a:cubicBezTo>
                  <a:pt x="3126" y="466"/>
                  <a:pt x="3126" y="466"/>
                  <a:pt x="3126" y="466"/>
                </a:cubicBezTo>
                <a:cubicBezTo>
                  <a:pt x="3119" y="459"/>
                  <a:pt x="3112" y="459"/>
                  <a:pt x="3105" y="453"/>
                </a:cubicBezTo>
                <a:cubicBezTo>
                  <a:pt x="3105" y="257"/>
                  <a:pt x="3105" y="257"/>
                  <a:pt x="3105" y="257"/>
                </a:cubicBezTo>
                <a:cubicBezTo>
                  <a:pt x="3112" y="243"/>
                  <a:pt x="3119" y="230"/>
                  <a:pt x="3126" y="216"/>
                </a:cubicBezTo>
                <a:close/>
                <a:moveTo>
                  <a:pt x="3126" y="480"/>
                </a:moveTo>
                <a:lnTo>
                  <a:pt x="3126" y="480"/>
                </a:lnTo>
                <a:cubicBezTo>
                  <a:pt x="3119" y="473"/>
                  <a:pt x="3112" y="466"/>
                  <a:pt x="3105" y="466"/>
                </a:cubicBezTo>
                <a:cubicBezTo>
                  <a:pt x="3105" y="628"/>
                  <a:pt x="3105" y="628"/>
                  <a:pt x="3105" y="628"/>
                </a:cubicBezTo>
                <a:cubicBezTo>
                  <a:pt x="3112" y="642"/>
                  <a:pt x="3119" y="662"/>
                  <a:pt x="3126" y="682"/>
                </a:cubicBezTo>
                <a:cubicBezTo>
                  <a:pt x="3126" y="554"/>
                  <a:pt x="3126" y="554"/>
                  <a:pt x="3126" y="554"/>
                </a:cubicBezTo>
                <a:cubicBezTo>
                  <a:pt x="3119" y="540"/>
                  <a:pt x="3112" y="534"/>
                  <a:pt x="3105" y="520"/>
                </a:cubicBezTo>
                <a:cubicBezTo>
                  <a:pt x="3112" y="520"/>
                  <a:pt x="3119" y="527"/>
                  <a:pt x="3119" y="527"/>
                </a:cubicBezTo>
                <a:cubicBezTo>
                  <a:pt x="3119" y="534"/>
                  <a:pt x="3126" y="534"/>
                  <a:pt x="3126" y="534"/>
                </a:cubicBezTo>
                <a:cubicBezTo>
                  <a:pt x="3126" y="480"/>
                  <a:pt x="3126" y="480"/>
                  <a:pt x="3126" y="480"/>
                </a:cubicBezTo>
                <a:close/>
                <a:moveTo>
                  <a:pt x="3105" y="973"/>
                </a:moveTo>
                <a:lnTo>
                  <a:pt x="3105" y="973"/>
                </a:lnTo>
                <a:cubicBezTo>
                  <a:pt x="3105" y="959"/>
                  <a:pt x="3105" y="959"/>
                  <a:pt x="3105" y="959"/>
                </a:cubicBezTo>
                <a:cubicBezTo>
                  <a:pt x="3105" y="973"/>
                  <a:pt x="3105" y="973"/>
                  <a:pt x="3105" y="973"/>
                </a:cubicBezTo>
                <a:close/>
                <a:moveTo>
                  <a:pt x="3105" y="257"/>
                </a:moveTo>
                <a:lnTo>
                  <a:pt x="3105" y="257"/>
                </a:lnTo>
                <a:cubicBezTo>
                  <a:pt x="3105" y="453"/>
                  <a:pt x="3105" y="453"/>
                  <a:pt x="3105" y="453"/>
                </a:cubicBezTo>
                <a:cubicBezTo>
                  <a:pt x="3099" y="466"/>
                  <a:pt x="3099" y="466"/>
                  <a:pt x="3099" y="466"/>
                </a:cubicBezTo>
                <a:cubicBezTo>
                  <a:pt x="3105" y="466"/>
                  <a:pt x="3105" y="466"/>
                  <a:pt x="3105" y="466"/>
                </a:cubicBezTo>
                <a:cubicBezTo>
                  <a:pt x="3105" y="628"/>
                  <a:pt x="3105" y="628"/>
                  <a:pt x="3105" y="628"/>
                </a:cubicBezTo>
                <a:cubicBezTo>
                  <a:pt x="3099" y="608"/>
                  <a:pt x="3092" y="595"/>
                  <a:pt x="3085" y="574"/>
                </a:cubicBezTo>
                <a:cubicBezTo>
                  <a:pt x="3085" y="304"/>
                  <a:pt x="3085" y="304"/>
                  <a:pt x="3085" y="304"/>
                </a:cubicBezTo>
                <a:cubicBezTo>
                  <a:pt x="3092" y="291"/>
                  <a:pt x="3099" y="270"/>
                  <a:pt x="3105" y="257"/>
                </a:cubicBezTo>
                <a:close/>
                <a:moveTo>
                  <a:pt x="3105" y="959"/>
                </a:moveTo>
                <a:lnTo>
                  <a:pt x="3105" y="959"/>
                </a:lnTo>
                <a:cubicBezTo>
                  <a:pt x="3105" y="973"/>
                  <a:pt x="3105" y="973"/>
                  <a:pt x="3105" y="973"/>
                </a:cubicBezTo>
                <a:cubicBezTo>
                  <a:pt x="3092" y="979"/>
                  <a:pt x="3092" y="979"/>
                  <a:pt x="3092" y="979"/>
                </a:cubicBezTo>
                <a:cubicBezTo>
                  <a:pt x="3085" y="979"/>
                  <a:pt x="3085" y="979"/>
                  <a:pt x="3085" y="979"/>
                </a:cubicBezTo>
                <a:cubicBezTo>
                  <a:pt x="3085" y="824"/>
                  <a:pt x="3085" y="824"/>
                  <a:pt x="3085" y="824"/>
                </a:cubicBezTo>
                <a:lnTo>
                  <a:pt x="3105" y="959"/>
                </a:lnTo>
                <a:close/>
                <a:moveTo>
                  <a:pt x="3085" y="304"/>
                </a:moveTo>
                <a:lnTo>
                  <a:pt x="3085" y="304"/>
                </a:lnTo>
                <a:cubicBezTo>
                  <a:pt x="3085" y="574"/>
                  <a:pt x="3085" y="574"/>
                  <a:pt x="3085" y="574"/>
                </a:cubicBezTo>
                <a:cubicBezTo>
                  <a:pt x="3085" y="554"/>
                  <a:pt x="3078" y="527"/>
                  <a:pt x="3078" y="500"/>
                </a:cubicBezTo>
                <a:cubicBezTo>
                  <a:pt x="3072" y="453"/>
                  <a:pt x="3072" y="405"/>
                  <a:pt x="3078" y="351"/>
                </a:cubicBezTo>
                <a:cubicBezTo>
                  <a:pt x="3078" y="338"/>
                  <a:pt x="3085" y="318"/>
                  <a:pt x="3085" y="304"/>
                </a:cubicBezTo>
                <a:close/>
                <a:moveTo>
                  <a:pt x="3085" y="824"/>
                </a:moveTo>
                <a:lnTo>
                  <a:pt x="3085" y="824"/>
                </a:lnTo>
                <a:cubicBezTo>
                  <a:pt x="3085" y="790"/>
                  <a:pt x="3085" y="790"/>
                  <a:pt x="3085" y="790"/>
                </a:cubicBezTo>
                <a:cubicBezTo>
                  <a:pt x="2997" y="716"/>
                  <a:pt x="2997" y="716"/>
                  <a:pt x="2997" y="716"/>
                </a:cubicBezTo>
                <a:cubicBezTo>
                  <a:pt x="2950" y="331"/>
                  <a:pt x="2950" y="331"/>
                  <a:pt x="2950" y="331"/>
                </a:cubicBezTo>
                <a:cubicBezTo>
                  <a:pt x="2957" y="324"/>
                  <a:pt x="2964" y="318"/>
                  <a:pt x="2984" y="318"/>
                </a:cubicBezTo>
                <a:cubicBezTo>
                  <a:pt x="3004" y="311"/>
                  <a:pt x="3018" y="311"/>
                  <a:pt x="3018" y="297"/>
                </a:cubicBezTo>
                <a:cubicBezTo>
                  <a:pt x="3004" y="142"/>
                  <a:pt x="3004" y="142"/>
                  <a:pt x="3004" y="142"/>
                </a:cubicBezTo>
                <a:cubicBezTo>
                  <a:pt x="2930" y="81"/>
                  <a:pt x="2930" y="81"/>
                  <a:pt x="2930" y="81"/>
                </a:cubicBezTo>
                <a:cubicBezTo>
                  <a:pt x="2930" y="129"/>
                  <a:pt x="2930" y="129"/>
                  <a:pt x="2930" y="129"/>
                </a:cubicBezTo>
                <a:cubicBezTo>
                  <a:pt x="2930" y="129"/>
                  <a:pt x="2930" y="129"/>
                  <a:pt x="2930" y="135"/>
                </a:cubicBezTo>
                <a:cubicBezTo>
                  <a:pt x="2930" y="135"/>
                  <a:pt x="2930" y="135"/>
                  <a:pt x="2930" y="142"/>
                </a:cubicBezTo>
                <a:cubicBezTo>
                  <a:pt x="2930" y="162"/>
                  <a:pt x="2930" y="162"/>
                  <a:pt x="2930" y="162"/>
                </a:cubicBezTo>
                <a:cubicBezTo>
                  <a:pt x="2937" y="162"/>
                  <a:pt x="2937" y="169"/>
                  <a:pt x="2930" y="176"/>
                </a:cubicBezTo>
                <a:lnTo>
                  <a:pt x="2930" y="183"/>
                </a:lnTo>
                <a:cubicBezTo>
                  <a:pt x="2930" y="196"/>
                  <a:pt x="2930" y="196"/>
                  <a:pt x="2930" y="196"/>
                </a:cubicBezTo>
                <a:lnTo>
                  <a:pt x="2937" y="196"/>
                </a:lnTo>
                <a:cubicBezTo>
                  <a:pt x="2937" y="196"/>
                  <a:pt x="2937" y="203"/>
                  <a:pt x="2930" y="210"/>
                </a:cubicBezTo>
                <a:cubicBezTo>
                  <a:pt x="2930" y="216"/>
                  <a:pt x="2930" y="216"/>
                  <a:pt x="2930" y="223"/>
                </a:cubicBezTo>
                <a:cubicBezTo>
                  <a:pt x="2930" y="230"/>
                  <a:pt x="2930" y="230"/>
                  <a:pt x="2930" y="230"/>
                </a:cubicBezTo>
                <a:lnTo>
                  <a:pt x="2937" y="237"/>
                </a:lnTo>
                <a:cubicBezTo>
                  <a:pt x="2943" y="243"/>
                  <a:pt x="2943" y="243"/>
                  <a:pt x="2943" y="243"/>
                </a:cubicBezTo>
                <a:cubicBezTo>
                  <a:pt x="2937" y="243"/>
                  <a:pt x="2930" y="243"/>
                  <a:pt x="2930" y="237"/>
                </a:cubicBezTo>
                <a:cubicBezTo>
                  <a:pt x="2930" y="257"/>
                  <a:pt x="2930" y="257"/>
                  <a:pt x="2930" y="257"/>
                </a:cubicBezTo>
                <a:cubicBezTo>
                  <a:pt x="2930" y="750"/>
                  <a:pt x="2930" y="750"/>
                  <a:pt x="2930" y="750"/>
                </a:cubicBezTo>
                <a:cubicBezTo>
                  <a:pt x="2930" y="757"/>
                  <a:pt x="2930" y="757"/>
                  <a:pt x="2930" y="757"/>
                </a:cubicBezTo>
                <a:cubicBezTo>
                  <a:pt x="2930" y="777"/>
                  <a:pt x="2930" y="777"/>
                  <a:pt x="2930" y="777"/>
                </a:cubicBezTo>
                <a:cubicBezTo>
                  <a:pt x="2937" y="777"/>
                  <a:pt x="2943" y="770"/>
                  <a:pt x="2943" y="770"/>
                </a:cubicBezTo>
                <a:cubicBezTo>
                  <a:pt x="2950" y="770"/>
                  <a:pt x="2950" y="770"/>
                  <a:pt x="2950" y="777"/>
                </a:cubicBezTo>
                <a:cubicBezTo>
                  <a:pt x="2943" y="777"/>
                  <a:pt x="2943" y="784"/>
                  <a:pt x="2943" y="784"/>
                </a:cubicBezTo>
                <a:lnTo>
                  <a:pt x="2950" y="790"/>
                </a:lnTo>
                <a:cubicBezTo>
                  <a:pt x="2964" y="790"/>
                  <a:pt x="2964" y="790"/>
                  <a:pt x="2964" y="790"/>
                </a:cubicBezTo>
                <a:cubicBezTo>
                  <a:pt x="2964" y="790"/>
                  <a:pt x="2957" y="797"/>
                  <a:pt x="2950" y="797"/>
                </a:cubicBezTo>
                <a:cubicBezTo>
                  <a:pt x="2943" y="804"/>
                  <a:pt x="2937" y="811"/>
                  <a:pt x="2937" y="817"/>
                </a:cubicBezTo>
                <a:cubicBezTo>
                  <a:pt x="2943" y="824"/>
                  <a:pt x="2950" y="824"/>
                  <a:pt x="2957" y="824"/>
                </a:cubicBezTo>
                <a:cubicBezTo>
                  <a:pt x="2970" y="811"/>
                  <a:pt x="2970" y="811"/>
                  <a:pt x="2970" y="811"/>
                </a:cubicBezTo>
                <a:cubicBezTo>
                  <a:pt x="2977" y="811"/>
                  <a:pt x="2977" y="811"/>
                  <a:pt x="2977" y="817"/>
                </a:cubicBezTo>
                <a:cubicBezTo>
                  <a:pt x="2977" y="824"/>
                  <a:pt x="2977" y="831"/>
                  <a:pt x="2984" y="831"/>
                </a:cubicBezTo>
                <a:cubicBezTo>
                  <a:pt x="2991" y="824"/>
                  <a:pt x="2991" y="824"/>
                  <a:pt x="2991" y="824"/>
                </a:cubicBezTo>
                <a:cubicBezTo>
                  <a:pt x="2977" y="851"/>
                  <a:pt x="2977" y="851"/>
                  <a:pt x="2977" y="851"/>
                </a:cubicBezTo>
                <a:cubicBezTo>
                  <a:pt x="2977" y="851"/>
                  <a:pt x="2977" y="851"/>
                  <a:pt x="2984" y="851"/>
                </a:cubicBezTo>
                <a:cubicBezTo>
                  <a:pt x="2991" y="858"/>
                  <a:pt x="2991" y="858"/>
                  <a:pt x="2991" y="858"/>
                </a:cubicBezTo>
                <a:cubicBezTo>
                  <a:pt x="3004" y="838"/>
                  <a:pt x="3004" y="838"/>
                  <a:pt x="3004" y="838"/>
                </a:cubicBezTo>
                <a:cubicBezTo>
                  <a:pt x="3011" y="851"/>
                  <a:pt x="3011" y="865"/>
                  <a:pt x="3011" y="878"/>
                </a:cubicBezTo>
                <a:cubicBezTo>
                  <a:pt x="2984" y="865"/>
                  <a:pt x="2950" y="844"/>
                  <a:pt x="2930" y="811"/>
                </a:cubicBezTo>
                <a:cubicBezTo>
                  <a:pt x="2930" y="838"/>
                  <a:pt x="2930" y="838"/>
                  <a:pt x="2930" y="838"/>
                </a:cubicBezTo>
                <a:cubicBezTo>
                  <a:pt x="2950" y="878"/>
                  <a:pt x="2970" y="905"/>
                  <a:pt x="2991" y="905"/>
                </a:cubicBezTo>
                <a:cubicBezTo>
                  <a:pt x="2977" y="905"/>
                  <a:pt x="2964" y="905"/>
                  <a:pt x="2930" y="898"/>
                </a:cubicBezTo>
                <a:cubicBezTo>
                  <a:pt x="2930" y="993"/>
                  <a:pt x="2930" y="993"/>
                  <a:pt x="2930" y="993"/>
                </a:cubicBezTo>
                <a:cubicBezTo>
                  <a:pt x="3085" y="979"/>
                  <a:pt x="3085" y="979"/>
                  <a:pt x="3085" y="979"/>
                </a:cubicBezTo>
                <a:cubicBezTo>
                  <a:pt x="3085" y="824"/>
                  <a:pt x="3085" y="824"/>
                  <a:pt x="3085" y="824"/>
                </a:cubicBezTo>
                <a:close/>
                <a:moveTo>
                  <a:pt x="2930" y="885"/>
                </a:moveTo>
                <a:lnTo>
                  <a:pt x="2930" y="885"/>
                </a:lnTo>
                <a:cubicBezTo>
                  <a:pt x="2930" y="858"/>
                  <a:pt x="2930" y="858"/>
                  <a:pt x="2930" y="858"/>
                </a:cubicBezTo>
                <a:cubicBezTo>
                  <a:pt x="2930" y="871"/>
                  <a:pt x="2937" y="878"/>
                  <a:pt x="2943" y="885"/>
                </a:cubicBezTo>
                <a:cubicBezTo>
                  <a:pt x="2937" y="892"/>
                  <a:pt x="2937" y="892"/>
                  <a:pt x="2937" y="892"/>
                </a:cubicBezTo>
                <a:cubicBezTo>
                  <a:pt x="2937" y="892"/>
                  <a:pt x="2930" y="892"/>
                  <a:pt x="2930" y="885"/>
                </a:cubicBezTo>
                <a:close/>
                <a:moveTo>
                  <a:pt x="2930" y="176"/>
                </a:moveTo>
                <a:lnTo>
                  <a:pt x="2930" y="176"/>
                </a:lnTo>
                <a:cubicBezTo>
                  <a:pt x="2930" y="162"/>
                  <a:pt x="2930" y="162"/>
                  <a:pt x="2930" y="162"/>
                </a:cubicBezTo>
                <a:cubicBezTo>
                  <a:pt x="2930" y="169"/>
                  <a:pt x="2930" y="169"/>
                  <a:pt x="2930" y="176"/>
                </a:cubicBezTo>
                <a:close/>
                <a:moveTo>
                  <a:pt x="2930" y="81"/>
                </a:moveTo>
                <a:lnTo>
                  <a:pt x="2930" y="81"/>
                </a:lnTo>
                <a:cubicBezTo>
                  <a:pt x="2930" y="129"/>
                  <a:pt x="2930" y="129"/>
                  <a:pt x="2930" y="129"/>
                </a:cubicBezTo>
                <a:lnTo>
                  <a:pt x="2923" y="129"/>
                </a:lnTo>
                <a:cubicBezTo>
                  <a:pt x="2923" y="108"/>
                  <a:pt x="2923" y="108"/>
                  <a:pt x="2923" y="108"/>
                </a:cubicBezTo>
                <a:lnTo>
                  <a:pt x="2923" y="102"/>
                </a:lnTo>
                <a:cubicBezTo>
                  <a:pt x="2923" y="75"/>
                  <a:pt x="2923" y="75"/>
                  <a:pt x="2923" y="75"/>
                </a:cubicBezTo>
                <a:cubicBezTo>
                  <a:pt x="2930" y="75"/>
                  <a:pt x="2930" y="75"/>
                  <a:pt x="2930" y="75"/>
                </a:cubicBezTo>
                <a:cubicBezTo>
                  <a:pt x="2930" y="81"/>
                  <a:pt x="2930" y="81"/>
                  <a:pt x="2930" y="81"/>
                </a:cubicBezTo>
                <a:close/>
                <a:moveTo>
                  <a:pt x="2930" y="142"/>
                </a:moveTo>
                <a:lnTo>
                  <a:pt x="2930" y="142"/>
                </a:lnTo>
                <a:cubicBezTo>
                  <a:pt x="2930" y="162"/>
                  <a:pt x="2930" y="162"/>
                  <a:pt x="2930" y="162"/>
                </a:cubicBezTo>
                <a:cubicBezTo>
                  <a:pt x="2930" y="156"/>
                  <a:pt x="2930" y="156"/>
                  <a:pt x="2923" y="156"/>
                </a:cubicBezTo>
                <a:cubicBezTo>
                  <a:pt x="2923" y="162"/>
                  <a:pt x="2923" y="162"/>
                  <a:pt x="2923" y="162"/>
                </a:cubicBezTo>
                <a:lnTo>
                  <a:pt x="2930" y="162"/>
                </a:lnTo>
                <a:cubicBezTo>
                  <a:pt x="2930" y="176"/>
                  <a:pt x="2930" y="176"/>
                  <a:pt x="2930" y="176"/>
                </a:cubicBezTo>
                <a:lnTo>
                  <a:pt x="2923" y="176"/>
                </a:lnTo>
                <a:cubicBezTo>
                  <a:pt x="2923" y="142"/>
                  <a:pt x="2923" y="142"/>
                  <a:pt x="2923" y="142"/>
                </a:cubicBezTo>
                <a:cubicBezTo>
                  <a:pt x="2923" y="142"/>
                  <a:pt x="2923" y="135"/>
                  <a:pt x="2930" y="142"/>
                </a:cubicBezTo>
                <a:close/>
                <a:moveTo>
                  <a:pt x="2930" y="183"/>
                </a:moveTo>
                <a:lnTo>
                  <a:pt x="2930" y="183"/>
                </a:lnTo>
                <a:cubicBezTo>
                  <a:pt x="2930" y="196"/>
                  <a:pt x="2930" y="196"/>
                  <a:pt x="2930" y="196"/>
                </a:cubicBezTo>
                <a:cubicBezTo>
                  <a:pt x="2923" y="203"/>
                  <a:pt x="2923" y="203"/>
                  <a:pt x="2923" y="203"/>
                </a:cubicBezTo>
                <a:cubicBezTo>
                  <a:pt x="2923" y="189"/>
                  <a:pt x="2923" y="189"/>
                  <a:pt x="2923" y="189"/>
                </a:cubicBezTo>
                <a:cubicBezTo>
                  <a:pt x="2923" y="183"/>
                  <a:pt x="2930" y="183"/>
                  <a:pt x="2930" y="183"/>
                </a:cubicBezTo>
                <a:close/>
                <a:moveTo>
                  <a:pt x="2930" y="223"/>
                </a:moveTo>
                <a:lnTo>
                  <a:pt x="2930" y="223"/>
                </a:lnTo>
                <a:cubicBezTo>
                  <a:pt x="2930" y="230"/>
                  <a:pt x="2930" y="230"/>
                  <a:pt x="2930" y="230"/>
                </a:cubicBezTo>
                <a:cubicBezTo>
                  <a:pt x="2930" y="223"/>
                  <a:pt x="2930" y="223"/>
                  <a:pt x="2930" y="223"/>
                </a:cubicBezTo>
                <a:close/>
                <a:moveTo>
                  <a:pt x="2930" y="237"/>
                </a:moveTo>
                <a:lnTo>
                  <a:pt x="2930" y="237"/>
                </a:lnTo>
                <a:cubicBezTo>
                  <a:pt x="2930" y="257"/>
                  <a:pt x="2930" y="257"/>
                  <a:pt x="2930" y="257"/>
                </a:cubicBezTo>
                <a:cubicBezTo>
                  <a:pt x="2923" y="250"/>
                  <a:pt x="2923" y="250"/>
                  <a:pt x="2923" y="250"/>
                </a:cubicBezTo>
                <a:cubicBezTo>
                  <a:pt x="2923" y="230"/>
                  <a:pt x="2923" y="230"/>
                  <a:pt x="2923" y="230"/>
                </a:cubicBezTo>
                <a:cubicBezTo>
                  <a:pt x="2923" y="237"/>
                  <a:pt x="2923" y="237"/>
                  <a:pt x="2930" y="237"/>
                </a:cubicBezTo>
                <a:close/>
                <a:moveTo>
                  <a:pt x="2930" y="257"/>
                </a:moveTo>
                <a:lnTo>
                  <a:pt x="2930" y="257"/>
                </a:lnTo>
                <a:cubicBezTo>
                  <a:pt x="2923" y="257"/>
                  <a:pt x="2923" y="257"/>
                  <a:pt x="2923" y="257"/>
                </a:cubicBezTo>
                <a:cubicBezTo>
                  <a:pt x="2923" y="730"/>
                  <a:pt x="2923" y="730"/>
                  <a:pt x="2923" y="730"/>
                </a:cubicBezTo>
                <a:cubicBezTo>
                  <a:pt x="2923" y="750"/>
                  <a:pt x="2923" y="750"/>
                  <a:pt x="2923" y="750"/>
                </a:cubicBezTo>
                <a:cubicBezTo>
                  <a:pt x="2930" y="750"/>
                  <a:pt x="2930" y="750"/>
                  <a:pt x="2930" y="750"/>
                </a:cubicBezTo>
                <a:cubicBezTo>
                  <a:pt x="2930" y="257"/>
                  <a:pt x="2930" y="257"/>
                  <a:pt x="2930" y="257"/>
                </a:cubicBezTo>
                <a:close/>
                <a:moveTo>
                  <a:pt x="2930" y="757"/>
                </a:moveTo>
                <a:lnTo>
                  <a:pt x="2930" y="757"/>
                </a:lnTo>
                <a:cubicBezTo>
                  <a:pt x="2930" y="777"/>
                  <a:pt x="2930" y="777"/>
                  <a:pt x="2930" y="777"/>
                </a:cubicBezTo>
                <a:cubicBezTo>
                  <a:pt x="2923" y="777"/>
                  <a:pt x="2923" y="784"/>
                  <a:pt x="2923" y="784"/>
                </a:cubicBezTo>
                <a:cubicBezTo>
                  <a:pt x="2923" y="763"/>
                  <a:pt x="2923" y="763"/>
                  <a:pt x="2923" y="763"/>
                </a:cubicBezTo>
                <a:cubicBezTo>
                  <a:pt x="2923" y="757"/>
                  <a:pt x="2930" y="757"/>
                  <a:pt x="2930" y="757"/>
                </a:cubicBezTo>
                <a:close/>
                <a:moveTo>
                  <a:pt x="2930" y="811"/>
                </a:moveTo>
                <a:lnTo>
                  <a:pt x="2930" y="811"/>
                </a:lnTo>
                <a:cubicBezTo>
                  <a:pt x="2930" y="838"/>
                  <a:pt x="2930" y="838"/>
                  <a:pt x="2930" y="838"/>
                </a:cubicBezTo>
                <a:lnTo>
                  <a:pt x="2923" y="838"/>
                </a:lnTo>
                <a:cubicBezTo>
                  <a:pt x="2923" y="831"/>
                  <a:pt x="2923" y="831"/>
                  <a:pt x="2923" y="831"/>
                </a:cubicBezTo>
                <a:cubicBezTo>
                  <a:pt x="2923" y="824"/>
                  <a:pt x="2923" y="824"/>
                  <a:pt x="2923" y="824"/>
                </a:cubicBezTo>
                <a:cubicBezTo>
                  <a:pt x="2923" y="804"/>
                  <a:pt x="2923" y="804"/>
                  <a:pt x="2923" y="804"/>
                </a:cubicBezTo>
                <a:cubicBezTo>
                  <a:pt x="2923" y="804"/>
                  <a:pt x="2923" y="811"/>
                  <a:pt x="2930" y="811"/>
                </a:cubicBezTo>
                <a:close/>
                <a:moveTo>
                  <a:pt x="2930" y="858"/>
                </a:moveTo>
                <a:lnTo>
                  <a:pt x="2930" y="858"/>
                </a:lnTo>
                <a:cubicBezTo>
                  <a:pt x="2930" y="885"/>
                  <a:pt x="2930" y="885"/>
                  <a:pt x="2930" y="885"/>
                </a:cubicBezTo>
                <a:cubicBezTo>
                  <a:pt x="2923" y="885"/>
                  <a:pt x="2923" y="885"/>
                  <a:pt x="2923" y="885"/>
                </a:cubicBezTo>
                <a:cubicBezTo>
                  <a:pt x="2923" y="851"/>
                  <a:pt x="2923" y="851"/>
                  <a:pt x="2923" y="851"/>
                </a:cubicBezTo>
                <a:cubicBezTo>
                  <a:pt x="2923" y="851"/>
                  <a:pt x="2923" y="851"/>
                  <a:pt x="2930" y="858"/>
                </a:cubicBezTo>
                <a:close/>
                <a:moveTo>
                  <a:pt x="2930" y="898"/>
                </a:moveTo>
                <a:lnTo>
                  <a:pt x="2930" y="898"/>
                </a:lnTo>
                <a:cubicBezTo>
                  <a:pt x="2930" y="993"/>
                  <a:pt x="2930" y="993"/>
                  <a:pt x="2930" y="993"/>
                </a:cubicBezTo>
                <a:cubicBezTo>
                  <a:pt x="2923" y="1000"/>
                  <a:pt x="2923" y="1000"/>
                  <a:pt x="2923" y="1000"/>
                </a:cubicBezTo>
                <a:cubicBezTo>
                  <a:pt x="2923" y="898"/>
                  <a:pt x="2923" y="898"/>
                  <a:pt x="2923" y="898"/>
                </a:cubicBezTo>
                <a:cubicBezTo>
                  <a:pt x="2923" y="898"/>
                  <a:pt x="2923" y="898"/>
                  <a:pt x="2930" y="898"/>
                </a:cubicBezTo>
                <a:close/>
                <a:moveTo>
                  <a:pt x="2923" y="75"/>
                </a:moveTo>
                <a:lnTo>
                  <a:pt x="2923" y="75"/>
                </a:lnTo>
                <a:cubicBezTo>
                  <a:pt x="2923" y="102"/>
                  <a:pt x="2923" y="102"/>
                  <a:pt x="2923" y="102"/>
                </a:cubicBezTo>
                <a:cubicBezTo>
                  <a:pt x="2916" y="102"/>
                  <a:pt x="2903" y="102"/>
                  <a:pt x="2896" y="102"/>
                </a:cubicBezTo>
                <a:cubicBezTo>
                  <a:pt x="2889" y="102"/>
                  <a:pt x="2889" y="102"/>
                  <a:pt x="2889" y="102"/>
                </a:cubicBezTo>
                <a:cubicBezTo>
                  <a:pt x="2889" y="81"/>
                  <a:pt x="2889" y="81"/>
                  <a:pt x="2889" y="81"/>
                </a:cubicBezTo>
                <a:cubicBezTo>
                  <a:pt x="2923" y="75"/>
                  <a:pt x="2923" y="75"/>
                  <a:pt x="2923" y="75"/>
                </a:cubicBezTo>
                <a:close/>
                <a:moveTo>
                  <a:pt x="2923" y="108"/>
                </a:moveTo>
                <a:lnTo>
                  <a:pt x="2923" y="108"/>
                </a:lnTo>
                <a:cubicBezTo>
                  <a:pt x="2923" y="129"/>
                  <a:pt x="2923" y="129"/>
                  <a:pt x="2923" y="129"/>
                </a:cubicBezTo>
                <a:cubicBezTo>
                  <a:pt x="2916" y="129"/>
                  <a:pt x="2916" y="129"/>
                  <a:pt x="2916" y="129"/>
                </a:cubicBezTo>
                <a:cubicBezTo>
                  <a:pt x="2910" y="135"/>
                  <a:pt x="2903" y="142"/>
                  <a:pt x="2896" y="156"/>
                </a:cubicBezTo>
                <a:cubicBezTo>
                  <a:pt x="2896" y="156"/>
                  <a:pt x="2896" y="156"/>
                  <a:pt x="2889" y="156"/>
                </a:cubicBezTo>
                <a:cubicBezTo>
                  <a:pt x="2889" y="142"/>
                  <a:pt x="2889" y="142"/>
                  <a:pt x="2889" y="142"/>
                </a:cubicBezTo>
                <a:cubicBezTo>
                  <a:pt x="2896" y="142"/>
                  <a:pt x="2896" y="142"/>
                  <a:pt x="2896" y="142"/>
                </a:cubicBezTo>
                <a:lnTo>
                  <a:pt x="2896" y="135"/>
                </a:lnTo>
                <a:cubicBezTo>
                  <a:pt x="2889" y="135"/>
                  <a:pt x="2889" y="135"/>
                  <a:pt x="2889" y="135"/>
                </a:cubicBezTo>
                <a:cubicBezTo>
                  <a:pt x="2889" y="115"/>
                  <a:pt x="2889" y="115"/>
                  <a:pt x="2889" y="115"/>
                </a:cubicBezTo>
                <a:cubicBezTo>
                  <a:pt x="2903" y="115"/>
                  <a:pt x="2910" y="108"/>
                  <a:pt x="2923" y="108"/>
                </a:cubicBezTo>
                <a:close/>
                <a:moveTo>
                  <a:pt x="2923" y="142"/>
                </a:moveTo>
                <a:lnTo>
                  <a:pt x="2923" y="142"/>
                </a:lnTo>
                <a:cubicBezTo>
                  <a:pt x="2916" y="142"/>
                  <a:pt x="2916" y="142"/>
                  <a:pt x="2916" y="142"/>
                </a:cubicBezTo>
                <a:cubicBezTo>
                  <a:pt x="2910" y="149"/>
                  <a:pt x="2910" y="156"/>
                  <a:pt x="2910" y="156"/>
                </a:cubicBezTo>
                <a:cubicBezTo>
                  <a:pt x="2910" y="169"/>
                  <a:pt x="2910" y="169"/>
                  <a:pt x="2910" y="169"/>
                </a:cubicBezTo>
                <a:cubicBezTo>
                  <a:pt x="2903" y="162"/>
                  <a:pt x="2896" y="162"/>
                  <a:pt x="2889" y="162"/>
                </a:cubicBezTo>
                <a:cubicBezTo>
                  <a:pt x="2889" y="189"/>
                  <a:pt x="2889" y="189"/>
                  <a:pt x="2889" y="189"/>
                </a:cubicBezTo>
                <a:cubicBezTo>
                  <a:pt x="2896" y="189"/>
                  <a:pt x="2896" y="189"/>
                  <a:pt x="2896" y="189"/>
                </a:cubicBezTo>
                <a:cubicBezTo>
                  <a:pt x="2903" y="196"/>
                  <a:pt x="2903" y="189"/>
                  <a:pt x="2910" y="189"/>
                </a:cubicBezTo>
                <a:cubicBezTo>
                  <a:pt x="2910" y="183"/>
                  <a:pt x="2916" y="183"/>
                  <a:pt x="2923" y="176"/>
                </a:cubicBezTo>
                <a:cubicBezTo>
                  <a:pt x="2923" y="142"/>
                  <a:pt x="2923" y="142"/>
                  <a:pt x="2923" y="142"/>
                </a:cubicBezTo>
                <a:close/>
                <a:moveTo>
                  <a:pt x="2923" y="189"/>
                </a:moveTo>
                <a:lnTo>
                  <a:pt x="2923" y="189"/>
                </a:lnTo>
                <a:cubicBezTo>
                  <a:pt x="2923" y="203"/>
                  <a:pt x="2923" y="203"/>
                  <a:pt x="2923" y="203"/>
                </a:cubicBezTo>
                <a:cubicBezTo>
                  <a:pt x="2916" y="210"/>
                  <a:pt x="2916" y="216"/>
                  <a:pt x="2916" y="230"/>
                </a:cubicBezTo>
                <a:lnTo>
                  <a:pt x="2923" y="230"/>
                </a:lnTo>
                <a:cubicBezTo>
                  <a:pt x="2923" y="250"/>
                  <a:pt x="2923" y="250"/>
                  <a:pt x="2923" y="250"/>
                </a:cubicBezTo>
                <a:cubicBezTo>
                  <a:pt x="2910" y="243"/>
                  <a:pt x="2903" y="230"/>
                  <a:pt x="2896" y="210"/>
                </a:cubicBezTo>
                <a:cubicBezTo>
                  <a:pt x="2903" y="203"/>
                  <a:pt x="2903" y="196"/>
                  <a:pt x="2916" y="189"/>
                </a:cubicBezTo>
                <a:cubicBezTo>
                  <a:pt x="2923" y="189"/>
                  <a:pt x="2923" y="189"/>
                  <a:pt x="2923" y="189"/>
                </a:cubicBezTo>
                <a:close/>
                <a:moveTo>
                  <a:pt x="2923" y="257"/>
                </a:moveTo>
                <a:lnTo>
                  <a:pt x="2923" y="257"/>
                </a:lnTo>
                <a:cubicBezTo>
                  <a:pt x="2923" y="730"/>
                  <a:pt x="2923" y="730"/>
                  <a:pt x="2923" y="730"/>
                </a:cubicBezTo>
                <a:cubicBezTo>
                  <a:pt x="2916" y="730"/>
                  <a:pt x="2910" y="730"/>
                  <a:pt x="2903" y="736"/>
                </a:cubicBezTo>
                <a:cubicBezTo>
                  <a:pt x="2903" y="736"/>
                  <a:pt x="2896" y="736"/>
                  <a:pt x="2889" y="736"/>
                </a:cubicBezTo>
                <a:cubicBezTo>
                  <a:pt x="2889" y="723"/>
                  <a:pt x="2889" y="723"/>
                  <a:pt x="2889" y="723"/>
                </a:cubicBezTo>
                <a:cubicBezTo>
                  <a:pt x="2896" y="716"/>
                  <a:pt x="2903" y="716"/>
                  <a:pt x="2910" y="709"/>
                </a:cubicBezTo>
                <a:cubicBezTo>
                  <a:pt x="2896" y="703"/>
                  <a:pt x="2896" y="703"/>
                  <a:pt x="2896" y="703"/>
                </a:cubicBezTo>
                <a:cubicBezTo>
                  <a:pt x="2903" y="703"/>
                  <a:pt x="2903" y="696"/>
                  <a:pt x="2903" y="682"/>
                </a:cubicBezTo>
                <a:cubicBezTo>
                  <a:pt x="2889" y="689"/>
                  <a:pt x="2889" y="689"/>
                  <a:pt x="2889" y="689"/>
                </a:cubicBezTo>
                <a:cubicBezTo>
                  <a:pt x="2889" y="662"/>
                  <a:pt x="2889" y="662"/>
                  <a:pt x="2889" y="662"/>
                </a:cubicBezTo>
                <a:cubicBezTo>
                  <a:pt x="2896" y="662"/>
                  <a:pt x="2896" y="662"/>
                  <a:pt x="2896" y="662"/>
                </a:cubicBezTo>
                <a:cubicBezTo>
                  <a:pt x="2889" y="655"/>
                  <a:pt x="2889" y="655"/>
                  <a:pt x="2889" y="655"/>
                </a:cubicBezTo>
                <a:cubicBezTo>
                  <a:pt x="2889" y="595"/>
                  <a:pt x="2889" y="595"/>
                  <a:pt x="2889" y="595"/>
                </a:cubicBezTo>
                <a:cubicBezTo>
                  <a:pt x="2889" y="595"/>
                  <a:pt x="2889" y="595"/>
                  <a:pt x="2896" y="595"/>
                </a:cubicBezTo>
                <a:cubicBezTo>
                  <a:pt x="2896" y="588"/>
                  <a:pt x="2903" y="595"/>
                  <a:pt x="2910" y="601"/>
                </a:cubicBezTo>
                <a:cubicBezTo>
                  <a:pt x="2903" y="561"/>
                  <a:pt x="2903" y="561"/>
                  <a:pt x="2903" y="561"/>
                </a:cubicBezTo>
                <a:cubicBezTo>
                  <a:pt x="2896" y="568"/>
                  <a:pt x="2896" y="568"/>
                  <a:pt x="2896" y="568"/>
                </a:cubicBezTo>
                <a:lnTo>
                  <a:pt x="2889" y="574"/>
                </a:lnTo>
                <a:cubicBezTo>
                  <a:pt x="2889" y="257"/>
                  <a:pt x="2889" y="257"/>
                  <a:pt x="2889" y="257"/>
                </a:cubicBezTo>
                <a:cubicBezTo>
                  <a:pt x="2896" y="257"/>
                  <a:pt x="2910" y="257"/>
                  <a:pt x="2923" y="257"/>
                </a:cubicBezTo>
                <a:close/>
                <a:moveTo>
                  <a:pt x="2923" y="730"/>
                </a:moveTo>
                <a:lnTo>
                  <a:pt x="2923" y="730"/>
                </a:lnTo>
                <a:cubicBezTo>
                  <a:pt x="2916" y="750"/>
                  <a:pt x="2916" y="750"/>
                  <a:pt x="2916" y="750"/>
                </a:cubicBezTo>
                <a:cubicBezTo>
                  <a:pt x="2923" y="750"/>
                  <a:pt x="2923" y="750"/>
                  <a:pt x="2923" y="750"/>
                </a:cubicBezTo>
                <a:cubicBezTo>
                  <a:pt x="2923" y="730"/>
                  <a:pt x="2923" y="730"/>
                  <a:pt x="2923" y="730"/>
                </a:cubicBezTo>
                <a:close/>
                <a:moveTo>
                  <a:pt x="2923" y="763"/>
                </a:moveTo>
                <a:lnTo>
                  <a:pt x="2923" y="763"/>
                </a:lnTo>
                <a:cubicBezTo>
                  <a:pt x="2923" y="784"/>
                  <a:pt x="2923" y="784"/>
                  <a:pt x="2923" y="784"/>
                </a:cubicBezTo>
                <a:cubicBezTo>
                  <a:pt x="2916" y="784"/>
                  <a:pt x="2916" y="784"/>
                  <a:pt x="2916" y="784"/>
                </a:cubicBezTo>
                <a:cubicBezTo>
                  <a:pt x="2910" y="777"/>
                  <a:pt x="2910" y="777"/>
                  <a:pt x="2910" y="770"/>
                </a:cubicBezTo>
                <a:cubicBezTo>
                  <a:pt x="2910" y="770"/>
                  <a:pt x="2910" y="763"/>
                  <a:pt x="2916" y="763"/>
                </a:cubicBezTo>
                <a:cubicBezTo>
                  <a:pt x="2923" y="763"/>
                  <a:pt x="2923" y="763"/>
                  <a:pt x="2923" y="763"/>
                </a:cubicBezTo>
                <a:close/>
                <a:moveTo>
                  <a:pt x="2923" y="804"/>
                </a:moveTo>
                <a:lnTo>
                  <a:pt x="2923" y="804"/>
                </a:lnTo>
                <a:cubicBezTo>
                  <a:pt x="2923" y="824"/>
                  <a:pt x="2923" y="824"/>
                  <a:pt x="2923" y="824"/>
                </a:cubicBezTo>
                <a:cubicBezTo>
                  <a:pt x="2916" y="824"/>
                  <a:pt x="2910" y="817"/>
                  <a:pt x="2903" y="811"/>
                </a:cubicBezTo>
                <a:cubicBezTo>
                  <a:pt x="2896" y="804"/>
                  <a:pt x="2896" y="797"/>
                  <a:pt x="2889" y="797"/>
                </a:cubicBezTo>
                <a:cubicBezTo>
                  <a:pt x="2889" y="777"/>
                  <a:pt x="2889" y="777"/>
                  <a:pt x="2889" y="777"/>
                </a:cubicBezTo>
                <a:cubicBezTo>
                  <a:pt x="2896" y="777"/>
                  <a:pt x="2896" y="777"/>
                  <a:pt x="2896" y="777"/>
                </a:cubicBezTo>
                <a:cubicBezTo>
                  <a:pt x="2889" y="777"/>
                  <a:pt x="2889" y="777"/>
                  <a:pt x="2889" y="777"/>
                </a:cubicBezTo>
                <a:cubicBezTo>
                  <a:pt x="2889" y="743"/>
                  <a:pt x="2889" y="743"/>
                  <a:pt x="2889" y="743"/>
                </a:cubicBezTo>
                <a:cubicBezTo>
                  <a:pt x="2903" y="770"/>
                  <a:pt x="2910" y="790"/>
                  <a:pt x="2916" y="797"/>
                </a:cubicBezTo>
                <a:cubicBezTo>
                  <a:pt x="2916" y="797"/>
                  <a:pt x="2916" y="797"/>
                  <a:pt x="2923" y="804"/>
                </a:cubicBezTo>
                <a:close/>
                <a:moveTo>
                  <a:pt x="2923" y="831"/>
                </a:moveTo>
                <a:lnTo>
                  <a:pt x="2923" y="831"/>
                </a:lnTo>
                <a:cubicBezTo>
                  <a:pt x="2923" y="838"/>
                  <a:pt x="2923" y="838"/>
                  <a:pt x="2923" y="838"/>
                </a:cubicBezTo>
                <a:cubicBezTo>
                  <a:pt x="2916" y="838"/>
                  <a:pt x="2916" y="838"/>
                  <a:pt x="2916" y="838"/>
                </a:cubicBezTo>
                <a:lnTo>
                  <a:pt x="2910" y="838"/>
                </a:lnTo>
                <a:cubicBezTo>
                  <a:pt x="2910" y="838"/>
                  <a:pt x="2903" y="838"/>
                  <a:pt x="2903" y="831"/>
                </a:cubicBezTo>
                <a:cubicBezTo>
                  <a:pt x="2910" y="831"/>
                  <a:pt x="2910" y="831"/>
                  <a:pt x="2910" y="831"/>
                </a:cubicBezTo>
                <a:cubicBezTo>
                  <a:pt x="2916" y="831"/>
                  <a:pt x="2916" y="831"/>
                  <a:pt x="2923" y="831"/>
                </a:cubicBezTo>
                <a:close/>
                <a:moveTo>
                  <a:pt x="2923" y="851"/>
                </a:moveTo>
                <a:lnTo>
                  <a:pt x="2923" y="851"/>
                </a:lnTo>
                <a:cubicBezTo>
                  <a:pt x="2916" y="844"/>
                  <a:pt x="2910" y="844"/>
                  <a:pt x="2903" y="844"/>
                </a:cubicBezTo>
                <a:cubicBezTo>
                  <a:pt x="2903" y="831"/>
                  <a:pt x="2896" y="817"/>
                  <a:pt x="2889" y="811"/>
                </a:cubicBezTo>
                <a:cubicBezTo>
                  <a:pt x="2889" y="851"/>
                  <a:pt x="2889" y="851"/>
                  <a:pt x="2889" y="851"/>
                </a:cubicBezTo>
                <a:cubicBezTo>
                  <a:pt x="2896" y="858"/>
                  <a:pt x="2903" y="865"/>
                  <a:pt x="2910" y="865"/>
                </a:cubicBezTo>
                <a:cubicBezTo>
                  <a:pt x="2903" y="865"/>
                  <a:pt x="2896" y="865"/>
                  <a:pt x="2889" y="858"/>
                </a:cubicBezTo>
                <a:cubicBezTo>
                  <a:pt x="2889" y="885"/>
                  <a:pt x="2889" y="885"/>
                  <a:pt x="2889" y="885"/>
                </a:cubicBezTo>
                <a:cubicBezTo>
                  <a:pt x="2903" y="885"/>
                  <a:pt x="2910" y="885"/>
                  <a:pt x="2923" y="885"/>
                </a:cubicBezTo>
                <a:cubicBezTo>
                  <a:pt x="2923" y="851"/>
                  <a:pt x="2923" y="851"/>
                  <a:pt x="2923" y="851"/>
                </a:cubicBezTo>
                <a:close/>
                <a:moveTo>
                  <a:pt x="2923" y="898"/>
                </a:moveTo>
                <a:lnTo>
                  <a:pt x="2923" y="898"/>
                </a:lnTo>
                <a:cubicBezTo>
                  <a:pt x="2923" y="1000"/>
                  <a:pt x="2923" y="1000"/>
                  <a:pt x="2923" y="1000"/>
                </a:cubicBezTo>
                <a:cubicBezTo>
                  <a:pt x="2889" y="1000"/>
                  <a:pt x="2889" y="1000"/>
                  <a:pt x="2889" y="1000"/>
                </a:cubicBezTo>
                <a:cubicBezTo>
                  <a:pt x="2889" y="919"/>
                  <a:pt x="2889" y="919"/>
                  <a:pt x="2889" y="919"/>
                </a:cubicBezTo>
                <a:cubicBezTo>
                  <a:pt x="2896" y="919"/>
                  <a:pt x="2896" y="919"/>
                  <a:pt x="2903" y="919"/>
                </a:cubicBezTo>
                <a:cubicBezTo>
                  <a:pt x="2903" y="919"/>
                  <a:pt x="2896" y="919"/>
                  <a:pt x="2889" y="912"/>
                </a:cubicBezTo>
                <a:cubicBezTo>
                  <a:pt x="2889" y="892"/>
                  <a:pt x="2889" y="892"/>
                  <a:pt x="2889" y="892"/>
                </a:cubicBezTo>
                <a:cubicBezTo>
                  <a:pt x="2903" y="892"/>
                  <a:pt x="2910" y="892"/>
                  <a:pt x="2923" y="898"/>
                </a:cubicBezTo>
                <a:close/>
                <a:moveTo>
                  <a:pt x="2889" y="250"/>
                </a:moveTo>
                <a:lnTo>
                  <a:pt x="2889" y="250"/>
                </a:lnTo>
                <a:cubicBezTo>
                  <a:pt x="2896" y="243"/>
                  <a:pt x="2896" y="243"/>
                  <a:pt x="2896" y="237"/>
                </a:cubicBezTo>
                <a:cubicBezTo>
                  <a:pt x="2896" y="223"/>
                  <a:pt x="2896" y="216"/>
                  <a:pt x="2896" y="216"/>
                </a:cubicBezTo>
                <a:cubicBezTo>
                  <a:pt x="2889" y="216"/>
                  <a:pt x="2889" y="216"/>
                  <a:pt x="2889" y="216"/>
                </a:cubicBezTo>
                <a:lnTo>
                  <a:pt x="2889" y="250"/>
                </a:lnTo>
                <a:close/>
                <a:moveTo>
                  <a:pt x="2889" y="81"/>
                </a:moveTo>
                <a:lnTo>
                  <a:pt x="2889" y="81"/>
                </a:lnTo>
                <a:cubicBezTo>
                  <a:pt x="2889" y="102"/>
                  <a:pt x="2889" y="102"/>
                  <a:pt x="2889" y="102"/>
                </a:cubicBezTo>
                <a:cubicBezTo>
                  <a:pt x="2862" y="108"/>
                  <a:pt x="2862" y="108"/>
                  <a:pt x="2862" y="108"/>
                </a:cubicBezTo>
                <a:cubicBezTo>
                  <a:pt x="2856" y="115"/>
                  <a:pt x="2856" y="115"/>
                  <a:pt x="2856" y="115"/>
                </a:cubicBezTo>
                <a:cubicBezTo>
                  <a:pt x="2856" y="88"/>
                  <a:pt x="2856" y="88"/>
                  <a:pt x="2856" y="88"/>
                </a:cubicBezTo>
                <a:cubicBezTo>
                  <a:pt x="2889" y="81"/>
                  <a:pt x="2889" y="81"/>
                  <a:pt x="2889" y="81"/>
                </a:cubicBezTo>
                <a:close/>
                <a:moveTo>
                  <a:pt x="2889" y="115"/>
                </a:moveTo>
                <a:lnTo>
                  <a:pt x="2889" y="115"/>
                </a:lnTo>
                <a:cubicBezTo>
                  <a:pt x="2876" y="122"/>
                  <a:pt x="2869" y="122"/>
                  <a:pt x="2856" y="129"/>
                </a:cubicBezTo>
                <a:cubicBezTo>
                  <a:pt x="2856" y="169"/>
                  <a:pt x="2856" y="169"/>
                  <a:pt x="2856" y="169"/>
                </a:cubicBezTo>
                <a:cubicBezTo>
                  <a:pt x="2869" y="156"/>
                  <a:pt x="2876" y="156"/>
                  <a:pt x="2883" y="149"/>
                </a:cubicBezTo>
                <a:lnTo>
                  <a:pt x="2889" y="156"/>
                </a:lnTo>
                <a:cubicBezTo>
                  <a:pt x="2889" y="142"/>
                  <a:pt x="2889" y="142"/>
                  <a:pt x="2889" y="142"/>
                </a:cubicBezTo>
                <a:cubicBezTo>
                  <a:pt x="2889" y="135"/>
                  <a:pt x="2889" y="135"/>
                  <a:pt x="2889" y="135"/>
                </a:cubicBezTo>
                <a:cubicBezTo>
                  <a:pt x="2889" y="115"/>
                  <a:pt x="2889" y="115"/>
                  <a:pt x="2889" y="115"/>
                </a:cubicBezTo>
                <a:close/>
                <a:moveTo>
                  <a:pt x="2889" y="162"/>
                </a:moveTo>
                <a:lnTo>
                  <a:pt x="2889" y="162"/>
                </a:lnTo>
                <a:cubicBezTo>
                  <a:pt x="2889" y="189"/>
                  <a:pt x="2889" y="189"/>
                  <a:pt x="2889" y="189"/>
                </a:cubicBezTo>
                <a:cubicBezTo>
                  <a:pt x="2883" y="183"/>
                  <a:pt x="2883" y="183"/>
                  <a:pt x="2883" y="183"/>
                </a:cubicBezTo>
                <a:cubicBezTo>
                  <a:pt x="2889" y="189"/>
                  <a:pt x="2889" y="189"/>
                  <a:pt x="2889" y="196"/>
                </a:cubicBezTo>
                <a:cubicBezTo>
                  <a:pt x="2889" y="196"/>
                  <a:pt x="2889" y="203"/>
                  <a:pt x="2883" y="203"/>
                </a:cubicBezTo>
                <a:cubicBezTo>
                  <a:pt x="2883" y="210"/>
                  <a:pt x="2876" y="210"/>
                  <a:pt x="2876" y="216"/>
                </a:cubicBezTo>
                <a:cubicBezTo>
                  <a:pt x="2889" y="216"/>
                  <a:pt x="2889" y="216"/>
                  <a:pt x="2889" y="216"/>
                </a:cubicBezTo>
                <a:cubicBezTo>
                  <a:pt x="2889" y="250"/>
                  <a:pt x="2889" y="250"/>
                  <a:pt x="2889" y="250"/>
                </a:cubicBezTo>
                <a:cubicBezTo>
                  <a:pt x="2883" y="250"/>
                  <a:pt x="2876" y="250"/>
                  <a:pt x="2869" y="250"/>
                </a:cubicBezTo>
                <a:cubicBezTo>
                  <a:pt x="2862" y="257"/>
                  <a:pt x="2862" y="250"/>
                  <a:pt x="2856" y="250"/>
                </a:cubicBezTo>
                <a:cubicBezTo>
                  <a:pt x="2856" y="176"/>
                  <a:pt x="2856" y="176"/>
                  <a:pt x="2856" y="176"/>
                </a:cubicBezTo>
                <a:cubicBezTo>
                  <a:pt x="2876" y="162"/>
                  <a:pt x="2876" y="162"/>
                  <a:pt x="2876" y="162"/>
                </a:cubicBezTo>
                <a:cubicBezTo>
                  <a:pt x="2883" y="162"/>
                  <a:pt x="2889" y="156"/>
                  <a:pt x="2889" y="162"/>
                </a:cubicBezTo>
                <a:close/>
                <a:moveTo>
                  <a:pt x="2889" y="257"/>
                </a:moveTo>
                <a:lnTo>
                  <a:pt x="2889" y="257"/>
                </a:lnTo>
                <a:cubicBezTo>
                  <a:pt x="2889" y="574"/>
                  <a:pt x="2889" y="574"/>
                  <a:pt x="2889" y="574"/>
                </a:cubicBezTo>
                <a:cubicBezTo>
                  <a:pt x="2889" y="581"/>
                  <a:pt x="2889" y="588"/>
                  <a:pt x="2889" y="595"/>
                </a:cubicBezTo>
                <a:cubicBezTo>
                  <a:pt x="2889" y="655"/>
                  <a:pt x="2889" y="655"/>
                  <a:pt x="2889" y="655"/>
                </a:cubicBezTo>
                <a:cubicBezTo>
                  <a:pt x="2883" y="649"/>
                  <a:pt x="2883" y="649"/>
                  <a:pt x="2883" y="649"/>
                </a:cubicBezTo>
                <a:cubicBezTo>
                  <a:pt x="2889" y="628"/>
                  <a:pt x="2889" y="628"/>
                  <a:pt x="2889" y="628"/>
                </a:cubicBezTo>
                <a:cubicBezTo>
                  <a:pt x="2883" y="628"/>
                  <a:pt x="2869" y="628"/>
                  <a:pt x="2856" y="628"/>
                </a:cubicBezTo>
                <a:cubicBezTo>
                  <a:pt x="2856" y="615"/>
                  <a:pt x="2856" y="615"/>
                  <a:pt x="2856" y="615"/>
                </a:cubicBezTo>
                <a:lnTo>
                  <a:pt x="2862" y="608"/>
                </a:lnTo>
                <a:cubicBezTo>
                  <a:pt x="2876" y="608"/>
                  <a:pt x="2883" y="608"/>
                  <a:pt x="2883" y="608"/>
                </a:cubicBezTo>
                <a:cubicBezTo>
                  <a:pt x="2883" y="601"/>
                  <a:pt x="2876" y="595"/>
                  <a:pt x="2869" y="595"/>
                </a:cubicBezTo>
                <a:cubicBezTo>
                  <a:pt x="2869" y="588"/>
                  <a:pt x="2869" y="581"/>
                  <a:pt x="2876" y="574"/>
                </a:cubicBezTo>
                <a:lnTo>
                  <a:pt x="2869" y="574"/>
                </a:lnTo>
                <a:cubicBezTo>
                  <a:pt x="2862" y="574"/>
                  <a:pt x="2856" y="581"/>
                  <a:pt x="2856" y="581"/>
                </a:cubicBezTo>
                <a:cubicBezTo>
                  <a:pt x="2856" y="554"/>
                  <a:pt x="2856" y="554"/>
                  <a:pt x="2856" y="554"/>
                </a:cubicBezTo>
                <a:cubicBezTo>
                  <a:pt x="2862" y="547"/>
                  <a:pt x="2869" y="547"/>
                  <a:pt x="2869" y="540"/>
                </a:cubicBezTo>
                <a:lnTo>
                  <a:pt x="2862" y="540"/>
                </a:lnTo>
                <a:lnTo>
                  <a:pt x="2856" y="540"/>
                </a:lnTo>
                <a:cubicBezTo>
                  <a:pt x="2856" y="520"/>
                  <a:pt x="2856" y="520"/>
                  <a:pt x="2856" y="520"/>
                </a:cubicBezTo>
                <a:cubicBezTo>
                  <a:pt x="2856" y="513"/>
                  <a:pt x="2856" y="513"/>
                  <a:pt x="2856" y="513"/>
                </a:cubicBezTo>
                <a:cubicBezTo>
                  <a:pt x="2856" y="372"/>
                  <a:pt x="2856" y="372"/>
                  <a:pt x="2856" y="372"/>
                </a:cubicBezTo>
                <a:lnTo>
                  <a:pt x="2862" y="372"/>
                </a:lnTo>
                <a:cubicBezTo>
                  <a:pt x="2869" y="365"/>
                  <a:pt x="2869" y="372"/>
                  <a:pt x="2876" y="385"/>
                </a:cubicBezTo>
                <a:cubicBezTo>
                  <a:pt x="2883" y="372"/>
                  <a:pt x="2883" y="365"/>
                  <a:pt x="2883" y="358"/>
                </a:cubicBezTo>
                <a:cubicBezTo>
                  <a:pt x="2883" y="351"/>
                  <a:pt x="2876" y="338"/>
                  <a:pt x="2862" y="331"/>
                </a:cubicBezTo>
                <a:cubicBezTo>
                  <a:pt x="2856" y="331"/>
                  <a:pt x="2856" y="331"/>
                  <a:pt x="2856" y="331"/>
                </a:cubicBezTo>
                <a:cubicBezTo>
                  <a:pt x="2856" y="284"/>
                  <a:pt x="2856" y="284"/>
                  <a:pt x="2856" y="284"/>
                </a:cubicBezTo>
                <a:cubicBezTo>
                  <a:pt x="2856" y="277"/>
                  <a:pt x="2856" y="277"/>
                  <a:pt x="2856" y="277"/>
                </a:cubicBezTo>
                <a:cubicBezTo>
                  <a:pt x="2856" y="264"/>
                  <a:pt x="2856" y="264"/>
                  <a:pt x="2856" y="264"/>
                </a:cubicBezTo>
                <a:cubicBezTo>
                  <a:pt x="2883" y="264"/>
                  <a:pt x="2883" y="264"/>
                  <a:pt x="2883" y="264"/>
                </a:cubicBezTo>
                <a:cubicBezTo>
                  <a:pt x="2883" y="257"/>
                  <a:pt x="2889" y="257"/>
                  <a:pt x="2889" y="257"/>
                </a:cubicBezTo>
                <a:close/>
                <a:moveTo>
                  <a:pt x="2889" y="662"/>
                </a:moveTo>
                <a:lnTo>
                  <a:pt x="2889" y="662"/>
                </a:lnTo>
                <a:cubicBezTo>
                  <a:pt x="2889" y="689"/>
                  <a:pt x="2889" y="689"/>
                  <a:pt x="2889" y="689"/>
                </a:cubicBezTo>
                <a:cubicBezTo>
                  <a:pt x="2876" y="689"/>
                  <a:pt x="2876" y="689"/>
                  <a:pt x="2876" y="689"/>
                </a:cubicBezTo>
                <a:cubicBezTo>
                  <a:pt x="2876" y="689"/>
                  <a:pt x="2869" y="682"/>
                  <a:pt x="2869" y="676"/>
                </a:cubicBezTo>
                <a:cubicBezTo>
                  <a:pt x="2869" y="669"/>
                  <a:pt x="2869" y="669"/>
                  <a:pt x="2869" y="669"/>
                </a:cubicBezTo>
                <a:cubicBezTo>
                  <a:pt x="2889" y="662"/>
                  <a:pt x="2889" y="662"/>
                  <a:pt x="2889" y="662"/>
                </a:cubicBezTo>
                <a:close/>
                <a:moveTo>
                  <a:pt x="2889" y="723"/>
                </a:moveTo>
                <a:lnTo>
                  <a:pt x="2889" y="723"/>
                </a:lnTo>
                <a:cubicBezTo>
                  <a:pt x="2889" y="736"/>
                  <a:pt x="2889" y="736"/>
                  <a:pt x="2889" y="736"/>
                </a:cubicBezTo>
                <a:cubicBezTo>
                  <a:pt x="2889" y="730"/>
                  <a:pt x="2889" y="730"/>
                  <a:pt x="2889" y="730"/>
                </a:cubicBezTo>
                <a:cubicBezTo>
                  <a:pt x="2889" y="723"/>
                  <a:pt x="2889" y="723"/>
                  <a:pt x="2889" y="723"/>
                </a:cubicBezTo>
                <a:close/>
                <a:moveTo>
                  <a:pt x="2889" y="743"/>
                </a:moveTo>
                <a:lnTo>
                  <a:pt x="2889" y="743"/>
                </a:lnTo>
                <a:cubicBezTo>
                  <a:pt x="2883" y="730"/>
                  <a:pt x="2876" y="709"/>
                  <a:pt x="2862" y="682"/>
                </a:cubicBezTo>
                <a:cubicBezTo>
                  <a:pt x="2856" y="662"/>
                  <a:pt x="2856" y="662"/>
                  <a:pt x="2856" y="662"/>
                </a:cubicBezTo>
                <a:cubicBezTo>
                  <a:pt x="2856" y="716"/>
                  <a:pt x="2856" y="716"/>
                  <a:pt x="2856" y="716"/>
                </a:cubicBezTo>
                <a:cubicBezTo>
                  <a:pt x="2856" y="723"/>
                  <a:pt x="2856" y="723"/>
                  <a:pt x="2856" y="723"/>
                </a:cubicBezTo>
                <a:cubicBezTo>
                  <a:pt x="2856" y="730"/>
                  <a:pt x="2856" y="730"/>
                  <a:pt x="2856" y="730"/>
                </a:cubicBezTo>
                <a:cubicBezTo>
                  <a:pt x="2862" y="736"/>
                  <a:pt x="2862" y="736"/>
                  <a:pt x="2869" y="743"/>
                </a:cubicBezTo>
                <a:cubicBezTo>
                  <a:pt x="2869" y="750"/>
                  <a:pt x="2876" y="757"/>
                  <a:pt x="2876" y="770"/>
                </a:cubicBezTo>
                <a:cubicBezTo>
                  <a:pt x="2883" y="770"/>
                  <a:pt x="2876" y="770"/>
                  <a:pt x="2876" y="777"/>
                </a:cubicBezTo>
                <a:cubicBezTo>
                  <a:pt x="2869" y="777"/>
                  <a:pt x="2869" y="784"/>
                  <a:pt x="2869" y="784"/>
                </a:cubicBezTo>
                <a:cubicBezTo>
                  <a:pt x="2869" y="784"/>
                  <a:pt x="2869" y="784"/>
                  <a:pt x="2876" y="784"/>
                </a:cubicBezTo>
                <a:cubicBezTo>
                  <a:pt x="2883" y="784"/>
                  <a:pt x="2883" y="784"/>
                  <a:pt x="2883" y="784"/>
                </a:cubicBezTo>
                <a:cubicBezTo>
                  <a:pt x="2883" y="777"/>
                  <a:pt x="2889" y="777"/>
                  <a:pt x="2889" y="777"/>
                </a:cubicBezTo>
                <a:cubicBezTo>
                  <a:pt x="2889" y="743"/>
                  <a:pt x="2889" y="743"/>
                  <a:pt x="2889" y="743"/>
                </a:cubicBezTo>
                <a:close/>
                <a:moveTo>
                  <a:pt x="2889" y="777"/>
                </a:moveTo>
                <a:lnTo>
                  <a:pt x="2889" y="777"/>
                </a:lnTo>
                <a:cubicBezTo>
                  <a:pt x="2889" y="797"/>
                  <a:pt x="2889" y="797"/>
                  <a:pt x="2889" y="797"/>
                </a:cubicBezTo>
                <a:cubicBezTo>
                  <a:pt x="2889" y="790"/>
                  <a:pt x="2883" y="784"/>
                  <a:pt x="2883" y="784"/>
                </a:cubicBezTo>
                <a:cubicBezTo>
                  <a:pt x="2889" y="777"/>
                  <a:pt x="2889" y="777"/>
                  <a:pt x="2889" y="777"/>
                </a:cubicBezTo>
                <a:close/>
                <a:moveTo>
                  <a:pt x="2889" y="811"/>
                </a:moveTo>
                <a:lnTo>
                  <a:pt x="2889" y="811"/>
                </a:lnTo>
                <a:cubicBezTo>
                  <a:pt x="2889" y="851"/>
                  <a:pt x="2889" y="851"/>
                  <a:pt x="2889" y="851"/>
                </a:cubicBezTo>
                <a:cubicBezTo>
                  <a:pt x="2883" y="844"/>
                  <a:pt x="2876" y="831"/>
                  <a:pt x="2862" y="824"/>
                </a:cubicBezTo>
                <a:cubicBezTo>
                  <a:pt x="2876" y="817"/>
                  <a:pt x="2876" y="817"/>
                  <a:pt x="2876" y="817"/>
                </a:cubicBezTo>
                <a:cubicBezTo>
                  <a:pt x="2862" y="811"/>
                  <a:pt x="2862" y="811"/>
                  <a:pt x="2862" y="811"/>
                </a:cubicBezTo>
                <a:cubicBezTo>
                  <a:pt x="2862" y="804"/>
                  <a:pt x="2869" y="797"/>
                  <a:pt x="2876" y="797"/>
                </a:cubicBezTo>
                <a:cubicBezTo>
                  <a:pt x="2883" y="797"/>
                  <a:pt x="2889" y="804"/>
                  <a:pt x="2889" y="811"/>
                </a:cubicBezTo>
                <a:close/>
                <a:moveTo>
                  <a:pt x="2889" y="858"/>
                </a:moveTo>
                <a:lnTo>
                  <a:pt x="2889" y="858"/>
                </a:lnTo>
                <a:cubicBezTo>
                  <a:pt x="2876" y="851"/>
                  <a:pt x="2862" y="844"/>
                  <a:pt x="2856" y="844"/>
                </a:cubicBezTo>
                <a:cubicBezTo>
                  <a:pt x="2856" y="865"/>
                  <a:pt x="2856" y="865"/>
                  <a:pt x="2856" y="865"/>
                </a:cubicBezTo>
                <a:cubicBezTo>
                  <a:pt x="2862" y="865"/>
                  <a:pt x="2862" y="865"/>
                  <a:pt x="2869" y="858"/>
                </a:cubicBezTo>
                <a:cubicBezTo>
                  <a:pt x="2869" y="858"/>
                  <a:pt x="2869" y="865"/>
                  <a:pt x="2876" y="871"/>
                </a:cubicBezTo>
                <a:cubicBezTo>
                  <a:pt x="2876" y="878"/>
                  <a:pt x="2876" y="885"/>
                  <a:pt x="2883" y="885"/>
                </a:cubicBezTo>
                <a:lnTo>
                  <a:pt x="2889" y="885"/>
                </a:lnTo>
                <a:cubicBezTo>
                  <a:pt x="2889" y="858"/>
                  <a:pt x="2889" y="858"/>
                  <a:pt x="2889" y="858"/>
                </a:cubicBezTo>
                <a:close/>
                <a:moveTo>
                  <a:pt x="2889" y="892"/>
                </a:moveTo>
                <a:lnTo>
                  <a:pt x="2889" y="892"/>
                </a:lnTo>
                <a:cubicBezTo>
                  <a:pt x="2889" y="912"/>
                  <a:pt x="2889" y="912"/>
                  <a:pt x="2889" y="912"/>
                </a:cubicBezTo>
                <a:cubicBezTo>
                  <a:pt x="2883" y="912"/>
                  <a:pt x="2869" y="905"/>
                  <a:pt x="2856" y="905"/>
                </a:cubicBezTo>
                <a:cubicBezTo>
                  <a:pt x="2856" y="885"/>
                  <a:pt x="2856" y="885"/>
                  <a:pt x="2856" y="885"/>
                </a:cubicBezTo>
                <a:cubicBezTo>
                  <a:pt x="2862" y="892"/>
                  <a:pt x="2862" y="892"/>
                  <a:pt x="2862" y="892"/>
                </a:cubicBezTo>
                <a:lnTo>
                  <a:pt x="2862" y="885"/>
                </a:lnTo>
                <a:lnTo>
                  <a:pt x="2856" y="885"/>
                </a:lnTo>
                <a:cubicBezTo>
                  <a:pt x="2856" y="878"/>
                  <a:pt x="2856" y="878"/>
                  <a:pt x="2856" y="878"/>
                </a:cubicBezTo>
                <a:cubicBezTo>
                  <a:pt x="2856" y="871"/>
                  <a:pt x="2862" y="871"/>
                  <a:pt x="2862" y="871"/>
                </a:cubicBezTo>
                <a:cubicBezTo>
                  <a:pt x="2869" y="871"/>
                  <a:pt x="2869" y="878"/>
                  <a:pt x="2869" y="878"/>
                </a:cubicBezTo>
                <a:cubicBezTo>
                  <a:pt x="2869" y="892"/>
                  <a:pt x="2869" y="892"/>
                  <a:pt x="2869" y="892"/>
                </a:cubicBezTo>
                <a:cubicBezTo>
                  <a:pt x="2876" y="892"/>
                  <a:pt x="2883" y="892"/>
                  <a:pt x="2889" y="892"/>
                </a:cubicBezTo>
                <a:close/>
                <a:moveTo>
                  <a:pt x="2889" y="919"/>
                </a:moveTo>
                <a:lnTo>
                  <a:pt x="2889" y="919"/>
                </a:lnTo>
                <a:cubicBezTo>
                  <a:pt x="2883" y="925"/>
                  <a:pt x="2876" y="925"/>
                  <a:pt x="2869" y="925"/>
                </a:cubicBezTo>
                <a:cubicBezTo>
                  <a:pt x="2869" y="919"/>
                  <a:pt x="2869" y="919"/>
                  <a:pt x="2862" y="912"/>
                </a:cubicBezTo>
                <a:lnTo>
                  <a:pt x="2856" y="912"/>
                </a:lnTo>
                <a:cubicBezTo>
                  <a:pt x="2856" y="1006"/>
                  <a:pt x="2856" y="1006"/>
                  <a:pt x="2856" y="1006"/>
                </a:cubicBezTo>
                <a:cubicBezTo>
                  <a:pt x="2889" y="1000"/>
                  <a:pt x="2889" y="1000"/>
                  <a:pt x="2889" y="1000"/>
                </a:cubicBezTo>
                <a:cubicBezTo>
                  <a:pt x="2889" y="919"/>
                  <a:pt x="2889" y="919"/>
                  <a:pt x="2889" y="919"/>
                </a:cubicBezTo>
                <a:close/>
                <a:moveTo>
                  <a:pt x="2856" y="838"/>
                </a:moveTo>
                <a:lnTo>
                  <a:pt x="2856" y="838"/>
                </a:lnTo>
                <a:cubicBezTo>
                  <a:pt x="2856" y="824"/>
                  <a:pt x="2856" y="824"/>
                  <a:pt x="2856" y="824"/>
                </a:cubicBezTo>
                <a:cubicBezTo>
                  <a:pt x="2856" y="831"/>
                  <a:pt x="2862" y="831"/>
                  <a:pt x="2856" y="838"/>
                </a:cubicBezTo>
                <a:close/>
                <a:moveTo>
                  <a:pt x="2856" y="811"/>
                </a:moveTo>
                <a:lnTo>
                  <a:pt x="2856" y="811"/>
                </a:lnTo>
                <a:lnTo>
                  <a:pt x="2862" y="804"/>
                </a:lnTo>
                <a:lnTo>
                  <a:pt x="2862" y="797"/>
                </a:lnTo>
                <a:cubicBezTo>
                  <a:pt x="2862" y="797"/>
                  <a:pt x="2856" y="797"/>
                  <a:pt x="2856" y="790"/>
                </a:cubicBezTo>
                <a:cubicBezTo>
                  <a:pt x="2856" y="811"/>
                  <a:pt x="2856" y="811"/>
                  <a:pt x="2856" y="811"/>
                </a:cubicBezTo>
                <a:close/>
                <a:moveTo>
                  <a:pt x="2856" y="790"/>
                </a:moveTo>
                <a:lnTo>
                  <a:pt x="2856" y="790"/>
                </a:lnTo>
                <a:cubicBezTo>
                  <a:pt x="2856" y="743"/>
                  <a:pt x="2856" y="743"/>
                  <a:pt x="2856" y="743"/>
                </a:cubicBezTo>
                <a:cubicBezTo>
                  <a:pt x="2862" y="750"/>
                  <a:pt x="2862" y="757"/>
                  <a:pt x="2869" y="763"/>
                </a:cubicBezTo>
                <a:cubicBezTo>
                  <a:pt x="2869" y="770"/>
                  <a:pt x="2869" y="770"/>
                  <a:pt x="2869" y="777"/>
                </a:cubicBezTo>
                <a:cubicBezTo>
                  <a:pt x="2862" y="777"/>
                  <a:pt x="2862" y="784"/>
                  <a:pt x="2862" y="784"/>
                </a:cubicBezTo>
                <a:cubicBezTo>
                  <a:pt x="2856" y="784"/>
                  <a:pt x="2856" y="790"/>
                  <a:pt x="2856" y="790"/>
                </a:cubicBezTo>
                <a:close/>
                <a:moveTo>
                  <a:pt x="2856" y="351"/>
                </a:moveTo>
                <a:lnTo>
                  <a:pt x="2856" y="351"/>
                </a:lnTo>
                <a:lnTo>
                  <a:pt x="2856" y="345"/>
                </a:lnTo>
                <a:lnTo>
                  <a:pt x="2856" y="351"/>
                </a:lnTo>
                <a:close/>
                <a:moveTo>
                  <a:pt x="2856" y="88"/>
                </a:moveTo>
                <a:lnTo>
                  <a:pt x="2856" y="88"/>
                </a:lnTo>
                <a:cubicBezTo>
                  <a:pt x="2856" y="115"/>
                  <a:pt x="2856" y="115"/>
                  <a:pt x="2856" y="115"/>
                </a:cubicBezTo>
                <a:cubicBezTo>
                  <a:pt x="2856" y="115"/>
                  <a:pt x="2856" y="115"/>
                  <a:pt x="2856" y="122"/>
                </a:cubicBezTo>
                <a:cubicBezTo>
                  <a:pt x="2856" y="88"/>
                  <a:pt x="2856" y="88"/>
                  <a:pt x="2856" y="88"/>
                </a:cubicBezTo>
                <a:close/>
                <a:moveTo>
                  <a:pt x="2856" y="129"/>
                </a:moveTo>
                <a:lnTo>
                  <a:pt x="2856" y="129"/>
                </a:lnTo>
                <a:cubicBezTo>
                  <a:pt x="2856" y="169"/>
                  <a:pt x="2856" y="169"/>
                  <a:pt x="2856" y="169"/>
                </a:cubicBezTo>
                <a:cubicBezTo>
                  <a:pt x="2856" y="129"/>
                  <a:pt x="2856" y="129"/>
                  <a:pt x="2856" y="129"/>
                </a:cubicBezTo>
                <a:close/>
                <a:moveTo>
                  <a:pt x="2856" y="176"/>
                </a:moveTo>
                <a:lnTo>
                  <a:pt x="2856" y="176"/>
                </a:lnTo>
                <a:cubicBezTo>
                  <a:pt x="2856" y="250"/>
                  <a:pt x="2856" y="250"/>
                  <a:pt x="2856" y="250"/>
                </a:cubicBezTo>
                <a:cubicBezTo>
                  <a:pt x="2856" y="183"/>
                  <a:pt x="2856" y="183"/>
                  <a:pt x="2856" y="183"/>
                </a:cubicBezTo>
                <a:cubicBezTo>
                  <a:pt x="2856" y="176"/>
                  <a:pt x="2856" y="176"/>
                  <a:pt x="2856" y="176"/>
                </a:cubicBezTo>
                <a:close/>
                <a:moveTo>
                  <a:pt x="2856" y="264"/>
                </a:moveTo>
                <a:lnTo>
                  <a:pt x="2856" y="264"/>
                </a:lnTo>
                <a:cubicBezTo>
                  <a:pt x="2856" y="277"/>
                  <a:pt x="2856" y="277"/>
                  <a:pt x="2856" y="277"/>
                </a:cubicBezTo>
                <a:cubicBezTo>
                  <a:pt x="2856" y="264"/>
                  <a:pt x="2856" y="264"/>
                  <a:pt x="2856" y="264"/>
                </a:cubicBezTo>
                <a:close/>
                <a:moveTo>
                  <a:pt x="2856" y="284"/>
                </a:moveTo>
                <a:lnTo>
                  <a:pt x="2856" y="284"/>
                </a:lnTo>
                <a:cubicBezTo>
                  <a:pt x="2856" y="331"/>
                  <a:pt x="2856" y="331"/>
                  <a:pt x="2856" y="331"/>
                </a:cubicBezTo>
                <a:cubicBezTo>
                  <a:pt x="2856" y="284"/>
                  <a:pt x="2856" y="284"/>
                  <a:pt x="2856" y="284"/>
                </a:cubicBezTo>
                <a:close/>
                <a:moveTo>
                  <a:pt x="2856" y="345"/>
                </a:moveTo>
                <a:lnTo>
                  <a:pt x="2856" y="345"/>
                </a:lnTo>
                <a:cubicBezTo>
                  <a:pt x="2856" y="351"/>
                  <a:pt x="2856" y="351"/>
                  <a:pt x="2856" y="351"/>
                </a:cubicBezTo>
                <a:cubicBezTo>
                  <a:pt x="2856" y="358"/>
                  <a:pt x="2856" y="358"/>
                  <a:pt x="2856" y="358"/>
                </a:cubicBezTo>
                <a:cubicBezTo>
                  <a:pt x="2856" y="338"/>
                  <a:pt x="2856" y="338"/>
                  <a:pt x="2856" y="338"/>
                </a:cubicBezTo>
                <a:cubicBezTo>
                  <a:pt x="2856" y="345"/>
                  <a:pt x="2856" y="345"/>
                  <a:pt x="2856" y="345"/>
                </a:cubicBezTo>
                <a:close/>
                <a:moveTo>
                  <a:pt x="2856" y="372"/>
                </a:moveTo>
                <a:lnTo>
                  <a:pt x="2856" y="372"/>
                </a:lnTo>
                <a:cubicBezTo>
                  <a:pt x="2856" y="513"/>
                  <a:pt x="2856" y="513"/>
                  <a:pt x="2856" y="513"/>
                </a:cubicBezTo>
                <a:cubicBezTo>
                  <a:pt x="2856" y="372"/>
                  <a:pt x="2856" y="372"/>
                  <a:pt x="2856" y="372"/>
                </a:cubicBezTo>
                <a:close/>
                <a:moveTo>
                  <a:pt x="2856" y="520"/>
                </a:moveTo>
                <a:lnTo>
                  <a:pt x="2856" y="520"/>
                </a:lnTo>
                <a:cubicBezTo>
                  <a:pt x="2856" y="540"/>
                  <a:pt x="2856" y="540"/>
                  <a:pt x="2856" y="540"/>
                </a:cubicBezTo>
                <a:cubicBezTo>
                  <a:pt x="2856" y="540"/>
                  <a:pt x="2856" y="540"/>
                  <a:pt x="2856" y="534"/>
                </a:cubicBezTo>
                <a:cubicBezTo>
                  <a:pt x="2856" y="527"/>
                  <a:pt x="2856" y="527"/>
                  <a:pt x="2856" y="527"/>
                </a:cubicBezTo>
                <a:lnTo>
                  <a:pt x="2856" y="520"/>
                </a:lnTo>
                <a:close/>
                <a:moveTo>
                  <a:pt x="2856" y="554"/>
                </a:moveTo>
                <a:lnTo>
                  <a:pt x="2856" y="554"/>
                </a:lnTo>
                <a:cubicBezTo>
                  <a:pt x="2856" y="581"/>
                  <a:pt x="2856" y="581"/>
                  <a:pt x="2856" y="581"/>
                </a:cubicBezTo>
                <a:cubicBezTo>
                  <a:pt x="2856" y="554"/>
                  <a:pt x="2856" y="554"/>
                  <a:pt x="2856" y="554"/>
                </a:cubicBezTo>
                <a:close/>
                <a:moveTo>
                  <a:pt x="2856" y="615"/>
                </a:moveTo>
                <a:lnTo>
                  <a:pt x="2856" y="615"/>
                </a:lnTo>
                <a:cubicBezTo>
                  <a:pt x="2856" y="628"/>
                  <a:pt x="2856" y="628"/>
                  <a:pt x="2856" y="628"/>
                </a:cubicBezTo>
                <a:cubicBezTo>
                  <a:pt x="2856" y="622"/>
                  <a:pt x="2856" y="622"/>
                  <a:pt x="2856" y="622"/>
                </a:cubicBezTo>
                <a:cubicBezTo>
                  <a:pt x="2856" y="615"/>
                  <a:pt x="2856" y="615"/>
                  <a:pt x="2856" y="615"/>
                </a:cubicBezTo>
                <a:close/>
                <a:moveTo>
                  <a:pt x="2856" y="662"/>
                </a:moveTo>
                <a:lnTo>
                  <a:pt x="2856" y="662"/>
                </a:lnTo>
                <a:cubicBezTo>
                  <a:pt x="2856" y="716"/>
                  <a:pt x="2856" y="716"/>
                  <a:pt x="2856" y="716"/>
                </a:cubicBezTo>
                <a:cubicBezTo>
                  <a:pt x="2856" y="723"/>
                  <a:pt x="2856" y="723"/>
                  <a:pt x="2856" y="723"/>
                </a:cubicBezTo>
                <a:cubicBezTo>
                  <a:pt x="2856" y="730"/>
                  <a:pt x="2856" y="730"/>
                  <a:pt x="2856" y="730"/>
                </a:cubicBezTo>
                <a:cubicBezTo>
                  <a:pt x="2856" y="649"/>
                  <a:pt x="2856" y="649"/>
                  <a:pt x="2856" y="649"/>
                </a:cubicBezTo>
                <a:cubicBezTo>
                  <a:pt x="2856" y="662"/>
                  <a:pt x="2856" y="662"/>
                  <a:pt x="2856" y="662"/>
                </a:cubicBezTo>
                <a:close/>
                <a:moveTo>
                  <a:pt x="2856" y="743"/>
                </a:moveTo>
                <a:lnTo>
                  <a:pt x="2856" y="743"/>
                </a:lnTo>
                <a:cubicBezTo>
                  <a:pt x="2856" y="790"/>
                  <a:pt x="2856" y="790"/>
                  <a:pt x="2856" y="790"/>
                </a:cubicBezTo>
                <a:cubicBezTo>
                  <a:pt x="2856" y="811"/>
                  <a:pt x="2856" y="811"/>
                  <a:pt x="2856" y="811"/>
                </a:cubicBezTo>
                <a:cubicBezTo>
                  <a:pt x="2856" y="736"/>
                  <a:pt x="2856" y="736"/>
                  <a:pt x="2856" y="736"/>
                </a:cubicBezTo>
                <a:cubicBezTo>
                  <a:pt x="2856" y="743"/>
                  <a:pt x="2856" y="743"/>
                  <a:pt x="2856" y="743"/>
                </a:cubicBezTo>
                <a:close/>
                <a:moveTo>
                  <a:pt x="2856" y="824"/>
                </a:moveTo>
                <a:lnTo>
                  <a:pt x="2856" y="824"/>
                </a:lnTo>
                <a:cubicBezTo>
                  <a:pt x="2856" y="838"/>
                  <a:pt x="2856" y="838"/>
                  <a:pt x="2856" y="838"/>
                </a:cubicBezTo>
                <a:cubicBezTo>
                  <a:pt x="2856" y="831"/>
                  <a:pt x="2856" y="831"/>
                  <a:pt x="2856" y="831"/>
                </a:cubicBezTo>
                <a:cubicBezTo>
                  <a:pt x="2856" y="824"/>
                  <a:pt x="2856" y="824"/>
                  <a:pt x="2856" y="824"/>
                </a:cubicBezTo>
                <a:close/>
                <a:moveTo>
                  <a:pt x="2856" y="844"/>
                </a:moveTo>
                <a:lnTo>
                  <a:pt x="2856" y="844"/>
                </a:lnTo>
                <a:cubicBezTo>
                  <a:pt x="2856" y="865"/>
                  <a:pt x="2856" y="865"/>
                  <a:pt x="2856" y="865"/>
                </a:cubicBezTo>
                <a:cubicBezTo>
                  <a:pt x="2856" y="838"/>
                  <a:pt x="2856" y="838"/>
                  <a:pt x="2856" y="838"/>
                </a:cubicBezTo>
                <a:cubicBezTo>
                  <a:pt x="2856" y="844"/>
                  <a:pt x="2856" y="844"/>
                  <a:pt x="2856" y="844"/>
                </a:cubicBezTo>
                <a:close/>
                <a:moveTo>
                  <a:pt x="2856" y="878"/>
                </a:moveTo>
                <a:lnTo>
                  <a:pt x="2856" y="878"/>
                </a:lnTo>
                <a:cubicBezTo>
                  <a:pt x="2856" y="885"/>
                  <a:pt x="2856" y="885"/>
                  <a:pt x="2856" y="885"/>
                </a:cubicBezTo>
                <a:cubicBezTo>
                  <a:pt x="2856" y="905"/>
                  <a:pt x="2856" y="905"/>
                  <a:pt x="2856" y="905"/>
                </a:cubicBezTo>
                <a:cubicBezTo>
                  <a:pt x="2856" y="898"/>
                  <a:pt x="2856" y="898"/>
                  <a:pt x="2856" y="898"/>
                </a:cubicBezTo>
                <a:cubicBezTo>
                  <a:pt x="2856" y="878"/>
                  <a:pt x="2856" y="878"/>
                  <a:pt x="2856" y="878"/>
                </a:cubicBezTo>
                <a:close/>
                <a:moveTo>
                  <a:pt x="2856" y="912"/>
                </a:moveTo>
                <a:lnTo>
                  <a:pt x="2856" y="912"/>
                </a:lnTo>
                <a:cubicBezTo>
                  <a:pt x="2856" y="1006"/>
                  <a:pt x="2856" y="1006"/>
                  <a:pt x="2856" y="1006"/>
                </a:cubicBezTo>
                <a:cubicBezTo>
                  <a:pt x="2856" y="912"/>
                  <a:pt x="2856" y="912"/>
                  <a:pt x="2856" y="912"/>
                </a:cubicBezTo>
                <a:close/>
                <a:moveTo>
                  <a:pt x="2856" y="88"/>
                </a:moveTo>
                <a:lnTo>
                  <a:pt x="2856" y="88"/>
                </a:lnTo>
                <a:cubicBezTo>
                  <a:pt x="2856" y="122"/>
                  <a:pt x="2856" y="122"/>
                  <a:pt x="2856" y="122"/>
                </a:cubicBezTo>
                <a:cubicBezTo>
                  <a:pt x="2849" y="122"/>
                  <a:pt x="2849" y="122"/>
                  <a:pt x="2849" y="122"/>
                </a:cubicBezTo>
                <a:cubicBezTo>
                  <a:pt x="2842" y="122"/>
                  <a:pt x="2835" y="122"/>
                  <a:pt x="2829" y="108"/>
                </a:cubicBezTo>
                <a:cubicBezTo>
                  <a:pt x="2829" y="88"/>
                  <a:pt x="2829" y="88"/>
                  <a:pt x="2829" y="88"/>
                </a:cubicBezTo>
                <a:cubicBezTo>
                  <a:pt x="2856" y="88"/>
                  <a:pt x="2856" y="88"/>
                  <a:pt x="2856" y="88"/>
                </a:cubicBezTo>
                <a:close/>
                <a:moveTo>
                  <a:pt x="2856" y="129"/>
                </a:moveTo>
                <a:lnTo>
                  <a:pt x="2856" y="129"/>
                </a:lnTo>
                <a:cubicBezTo>
                  <a:pt x="2856" y="169"/>
                  <a:pt x="2856" y="169"/>
                  <a:pt x="2856" y="169"/>
                </a:cubicBezTo>
                <a:cubicBezTo>
                  <a:pt x="2849" y="176"/>
                  <a:pt x="2835" y="183"/>
                  <a:pt x="2829" y="189"/>
                </a:cubicBezTo>
                <a:cubicBezTo>
                  <a:pt x="2829" y="149"/>
                  <a:pt x="2829" y="149"/>
                  <a:pt x="2829" y="149"/>
                </a:cubicBezTo>
                <a:cubicBezTo>
                  <a:pt x="2835" y="142"/>
                  <a:pt x="2842" y="135"/>
                  <a:pt x="2856" y="129"/>
                </a:cubicBezTo>
                <a:close/>
                <a:moveTo>
                  <a:pt x="2856" y="183"/>
                </a:moveTo>
                <a:lnTo>
                  <a:pt x="2856" y="183"/>
                </a:lnTo>
                <a:cubicBezTo>
                  <a:pt x="2835" y="196"/>
                  <a:pt x="2835" y="196"/>
                  <a:pt x="2835" y="196"/>
                </a:cubicBezTo>
                <a:cubicBezTo>
                  <a:pt x="2856" y="250"/>
                  <a:pt x="2856" y="250"/>
                  <a:pt x="2856" y="250"/>
                </a:cubicBezTo>
                <a:cubicBezTo>
                  <a:pt x="2856" y="183"/>
                  <a:pt x="2856" y="183"/>
                  <a:pt x="2856" y="183"/>
                </a:cubicBezTo>
                <a:close/>
                <a:moveTo>
                  <a:pt x="2856" y="264"/>
                </a:moveTo>
                <a:lnTo>
                  <a:pt x="2856" y="264"/>
                </a:lnTo>
                <a:cubicBezTo>
                  <a:pt x="2856" y="277"/>
                  <a:pt x="2856" y="277"/>
                  <a:pt x="2856" y="277"/>
                </a:cubicBezTo>
                <a:cubicBezTo>
                  <a:pt x="2849" y="277"/>
                  <a:pt x="2849" y="277"/>
                  <a:pt x="2849" y="277"/>
                </a:cubicBezTo>
                <a:cubicBezTo>
                  <a:pt x="2849" y="277"/>
                  <a:pt x="2849" y="277"/>
                  <a:pt x="2856" y="284"/>
                </a:cubicBezTo>
                <a:cubicBezTo>
                  <a:pt x="2856" y="331"/>
                  <a:pt x="2856" y="331"/>
                  <a:pt x="2856" y="331"/>
                </a:cubicBezTo>
                <a:cubicBezTo>
                  <a:pt x="2842" y="324"/>
                  <a:pt x="2835" y="318"/>
                  <a:pt x="2829" y="311"/>
                </a:cubicBezTo>
                <a:cubicBezTo>
                  <a:pt x="2829" y="210"/>
                  <a:pt x="2829" y="210"/>
                  <a:pt x="2829" y="210"/>
                </a:cubicBezTo>
                <a:cubicBezTo>
                  <a:pt x="2835" y="216"/>
                  <a:pt x="2835" y="223"/>
                  <a:pt x="2835" y="230"/>
                </a:cubicBezTo>
                <a:cubicBezTo>
                  <a:pt x="2842" y="250"/>
                  <a:pt x="2849" y="257"/>
                  <a:pt x="2849" y="264"/>
                </a:cubicBezTo>
                <a:cubicBezTo>
                  <a:pt x="2856" y="264"/>
                  <a:pt x="2856" y="264"/>
                  <a:pt x="2856" y="264"/>
                </a:cubicBezTo>
                <a:close/>
                <a:moveTo>
                  <a:pt x="2856" y="338"/>
                </a:moveTo>
                <a:lnTo>
                  <a:pt x="2856" y="338"/>
                </a:lnTo>
                <a:cubicBezTo>
                  <a:pt x="2856" y="358"/>
                  <a:pt x="2856" y="358"/>
                  <a:pt x="2856" y="358"/>
                </a:cubicBezTo>
                <a:cubicBezTo>
                  <a:pt x="2849" y="365"/>
                  <a:pt x="2849" y="372"/>
                  <a:pt x="2849" y="372"/>
                </a:cubicBezTo>
                <a:lnTo>
                  <a:pt x="2856" y="372"/>
                </a:lnTo>
                <a:cubicBezTo>
                  <a:pt x="2856" y="513"/>
                  <a:pt x="2856" y="513"/>
                  <a:pt x="2856" y="513"/>
                </a:cubicBezTo>
                <a:cubicBezTo>
                  <a:pt x="2849" y="513"/>
                  <a:pt x="2849" y="520"/>
                  <a:pt x="2842" y="520"/>
                </a:cubicBezTo>
                <a:cubicBezTo>
                  <a:pt x="2835" y="520"/>
                  <a:pt x="2835" y="527"/>
                  <a:pt x="2829" y="527"/>
                </a:cubicBezTo>
                <a:cubicBezTo>
                  <a:pt x="2829" y="500"/>
                  <a:pt x="2829" y="500"/>
                  <a:pt x="2829" y="500"/>
                </a:cubicBezTo>
                <a:cubicBezTo>
                  <a:pt x="2842" y="493"/>
                  <a:pt x="2842" y="493"/>
                  <a:pt x="2842" y="493"/>
                </a:cubicBezTo>
                <a:cubicBezTo>
                  <a:pt x="2835" y="486"/>
                  <a:pt x="2835" y="480"/>
                  <a:pt x="2829" y="480"/>
                </a:cubicBezTo>
                <a:lnTo>
                  <a:pt x="2829" y="473"/>
                </a:lnTo>
                <a:cubicBezTo>
                  <a:pt x="2829" y="345"/>
                  <a:pt x="2829" y="345"/>
                  <a:pt x="2829" y="345"/>
                </a:cubicBezTo>
                <a:cubicBezTo>
                  <a:pt x="2835" y="338"/>
                  <a:pt x="2835" y="338"/>
                  <a:pt x="2835" y="338"/>
                </a:cubicBezTo>
                <a:cubicBezTo>
                  <a:pt x="2842" y="338"/>
                  <a:pt x="2849" y="338"/>
                  <a:pt x="2856" y="338"/>
                </a:cubicBezTo>
                <a:close/>
                <a:moveTo>
                  <a:pt x="2856" y="527"/>
                </a:moveTo>
                <a:lnTo>
                  <a:pt x="2856" y="527"/>
                </a:lnTo>
                <a:cubicBezTo>
                  <a:pt x="2856" y="534"/>
                  <a:pt x="2856" y="534"/>
                  <a:pt x="2856" y="534"/>
                </a:cubicBezTo>
                <a:cubicBezTo>
                  <a:pt x="2856" y="534"/>
                  <a:pt x="2856" y="534"/>
                  <a:pt x="2856" y="527"/>
                </a:cubicBezTo>
                <a:close/>
                <a:moveTo>
                  <a:pt x="2856" y="554"/>
                </a:moveTo>
                <a:lnTo>
                  <a:pt x="2856" y="554"/>
                </a:lnTo>
                <a:cubicBezTo>
                  <a:pt x="2856" y="581"/>
                  <a:pt x="2856" y="581"/>
                  <a:pt x="2856" y="581"/>
                </a:cubicBezTo>
                <a:cubicBezTo>
                  <a:pt x="2849" y="581"/>
                  <a:pt x="2849" y="581"/>
                  <a:pt x="2842" y="574"/>
                </a:cubicBezTo>
                <a:lnTo>
                  <a:pt x="2842" y="568"/>
                </a:lnTo>
                <a:cubicBezTo>
                  <a:pt x="2835" y="561"/>
                  <a:pt x="2842" y="554"/>
                  <a:pt x="2856" y="554"/>
                </a:cubicBezTo>
                <a:close/>
                <a:moveTo>
                  <a:pt x="2856" y="615"/>
                </a:moveTo>
                <a:lnTo>
                  <a:pt x="2856" y="615"/>
                </a:lnTo>
                <a:cubicBezTo>
                  <a:pt x="2856" y="622"/>
                  <a:pt x="2856" y="622"/>
                  <a:pt x="2856" y="622"/>
                </a:cubicBezTo>
                <a:cubicBezTo>
                  <a:pt x="2856" y="622"/>
                  <a:pt x="2856" y="622"/>
                  <a:pt x="2856" y="615"/>
                </a:cubicBezTo>
                <a:close/>
                <a:moveTo>
                  <a:pt x="2856" y="649"/>
                </a:moveTo>
                <a:lnTo>
                  <a:pt x="2856" y="649"/>
                </a:lnTo>
                <a:cubicBezTo>
                  <a:pt x="2842" y="615"/>
                  <a:pt x="2835" y="588"/>
                  <a:pt x="2829" y="568"/>
                </a:cubicBezTo>
                <a:cubicBezTo>
                  <a:pt x="2829" y="655"/>
                  <a:pt x="2829" y="655"/>
                  <a:pt x="2829" y="655"/>
                </a:cubicBezTo>
                <a:cubicBezTo>
                  <a:pt x="2835" y="655"/>
                  <a:pt x="2835" y="655"/>
                  <a:pt x="2835" y="655"/>
                </a:cubicBezTo>
                <a:cubicBezTo>
                  <a:pt x="2829" y="655"/>
                  <a:pt x="2829" y="655"/>
                  <a:pt x="2829" y="655"/>
                </a:cubicBezTo>
                <a:cubicBezTo>
                  <a:pt x="2829" y="669"/>
                  <a:pt x="2829" y="669"/>
                  <a:pt x="2829" y="669"/>
                </a:cubicBezTo>
                <a:cubicBezTo>
                  <a:pt x="2835" y="676"/>
                  <a:pt x="2835" y="676"/>
                  <a:pt x="2835" y="676"/>
                </a:cubicBezTo>
                <a:cubicBezTo>
                  <a:pt x="2842" y="676"/>
                  <a:pt x="2842" y="682"/>
                  <a:pt x="2849" y="689"/>
                </a:cubicBezTo>
                <a:cubicBezTo>
                  <a:pt x="2849" y="696"/>
                  <a:pt x="2849" y="696"/>
                  <a:pt x="2849" y="696"/>
                </a:cubicBezTo>
                <a:cubicBezTo>
                  <a:pt x="2849" y="703"/>
                  <a:pt x="2849" y="703"/>
                  <a:pt x="2842" y="709"/>
                </a:cubicBezTo>
                <a:cubicBezTo>
                  <a:pt x="2842" y="716"/>
                  <a:pt x="2842" y="723"/>
                  <a:pt x="2842" y="723"/>
                </a:cubicBezTo>
                <a:cubicBezTo>
                  <a:pt x="2842" y="723"/>
                  <a:pt x="2842" y="730"/>
                  <a:pt x="2849" y="730"/>
                </a:cubicBezTo>
                <a:lnTo>
                  <a:pt x="2856" y="730"/>
                </a:lnTo>
                <a:cubicBezTo>
                  <a:pt x="2856" y="649"/>
                  <a:pt x="2856" y="649"/>
                  <a:pt x="2856" y="649"/>
                </a:cubicBezTo>
                <a:close/>
                <a:moveTo>
                  <a:pt x="2856" y="736"/>
                </a:moveTo>
                <a:lnTo>
                  <a:pt x="2856" y="736"/>
                </a:lnTo>
                <a:cubicBezTo>
                  <a:pt x="2856" y="811"/>
                  <a:pt x="2856" y="811"/>
                  <a:pt x="2856" y="811"/>
                </a:cubicBezTo>
                <a:cubicBezTo>
                  <a:pt x="2856" y="811"/>
                  <a:pt x="2856" y="811"/>
                  <a:pt x="2849" y="811"/>
                </a:cubicBezTo>
                <a:cubicBezTo>
                  <a:pt x="2835" y="790"/>
                  <a:pt x="2829" y="777"/>
                  <a:pt x="2829" y="770"/>
                </a:cubicBezTo>
                <a:cubicBezTo>
                  <a:pt x="2835" y="770"/>
                  <a:pt x="2842" y="763"/>
                  <a:pt x="2842" y="757"/>
                </a:cubicBezTo>
                <a:cubicBezTo>
                  <a:pt x="2829" y="757"/>
                  <a:pt x="2829" y="757"/>
                  <a:pt x="2829" y="757"/>
                </a:cubicBezTo>
                <a:cubicBezTo>
                  <a:pt x="2829" y="730"/>
                  <a:pt x="2829" y="730"/>
                  <a:pt x="2829" y="730"/>
                </a:cubicBezTo>
                <a:cubicBezTo>
                  <a:pt x="2829" y="730"/>
                  <a:pt x="2835" y="736"/>
                  <a:pt x="2835" y="730"/>
                </a:cubicBezTo>
                <a:cubicBezTo>
                  <a:pt x="2842" y="736"/>
                  <a:pt x="2849" y="736"/>
                  <a:pt x="2856" y="736"/>
                </a:cubicBezTo>
                <a:close/>
                <a:moveTo>
                  <a:pt x="2856" y="824"/>
                </a:moveTo>
                <a:lnTo>
                  <a:pt x="2856" y="824"/>
                </a:lnTo>
                <a:cubicBezTo>
                  <a:pt x="2856" y="817"/>
                  <a:pt x="2849" y="817"/>
                  <a:pt x="2849" y="817"/>
                </a:cubicBezTo>
                <a:cubicBezTo>
                  <a:pt x="2842" y="811"/>
                  <a:pt x="2842" y="804"/>
                  <a:pt x="2835" y="797"/>
                </a:cubicBezTo>
                <a:cubicBezTo>
                  <a:pt x="2835" y="797"/>
                  <a:pt x="2829" y="797"/>
                  <a:pt x="2829" y="790"/>
                </a:cubicBezTo>
                <a:cubicBezTo>
                  <a:pt x="2829" y="811"/>
                  <a:pt x="2829" y="811"/>
                  <a:pt x="2829" y="811"/>
                </a:cubicBezTo>
                <a:cubicBezTo>
                  <a:pt x="2856" y="831"/>
                  <a:pt x="2856" y="831"/>
                  <a:pt x="2856" y="831"/>
                </a:cubicBezTo>
                <a:cubicBezTo>
                  <a:pt x="2856" y="824"/>
                  <a:pt x="2856" y="824"/>
                  <a:pt x="2856" y="824"/>
                </a:cubicBezTo>
                <a:close/>
                <a:moveTo>
                  <a:pt x="2856" y="838"/>
                </a:moveTo>
                <a:lnTo>
                  <a:pt x="2856" y="838"/>
                </a:lnTo>
                <a:cubicBezTo>
                  <a:pt x="2856" y="865"/>
                  <a:pt x="2856" y="865"/>
                  <a:pt x="2856" y="865"/>
                </a:cubicBezTo>
                <a:cubicBezTo>
                  <a:pt x="2849" y="871"/>
                  <a:pt x="2842" y="865"/>
                  <a:pt x="2835" y="865"/>
                </a:cubicBezTo>
                <a:lnTo>
                  <a:pt x="2829" y="865"/>
                </a:lnTo>
                <a:cubicBezTo>
                  <a:pt x="2829" y="838"/>
                  <a:pt x="2829" y="838"/>
                  <a:pt x="2829" y="838"/>
                </a:cubicBezTo>
                <a:cubicBezTo>
                  <a:pt x="2835" y="844"/>
                  <a:pt x="2849" y="844"/>
                  <a:pt x="2849" y="838"/>
                </a:cubicBezTo>
                <a:lnTo>
                  <a:pt x="2856" y="838"/>
                </a:lnTo>
                <a:close/>
                <a:moveTo>
                  <a:pt x="2856" y="878"/>
                </a:moveTo>
                <a:lnTo>
                  <a:pt x="2856" y="878"/>
                </a:lnTo>
                <a:cubicBezTo>
                  <a:pt x="2856" y="898"/>
                  <a:pt x="2856" y="898"/>
                  <a:pt x="2856" y="898"/>
                </a:cubicBezTo>
                <a:cubicBezTo>
                  <a:pt x="2849" y="898"/>
                  <a:pt x="2835" y="892"/>
                  <a:pt x="2829" y="892"/>
                </a:cubicBezTo>
                <a:cubicBezTo>
                  <a:pt x="2829" y="871"/>
                  <a:pt x="2829" y="871"/>
                  <a:pt x="2829" y="871"/>
                </a:cubicBezTo>
                <a:cubicBezTo>
                  <a:pt x="2835" y="878"/>
                  <a:pt x="2842" y="878"/>
                  <a:pt x="2849" y="878"/>
                </a:cubicBezTo>
                <a:cubicBezTo>
                  <a:pt x="2849" y="878"/>
                  <a:pt x="2849" y="878"/>
                  <a:pt x="2856" y="878"/>
                </a:cubicBezTo>
                <a:close/>
                <a:moveTo>
                  <a:pt x="2856" y="912"/>
                </a:moveTo>
                <a:lnTo>
                  <a:pt x="2856" y="912"/>
                </a:lnTo>
                <a:cubicBezTo>
                  <a:pt x="2856" y="1006"/>
                  <a:pt x="2856" y="1006"/>
                  <a:pt x="2856" y="1006"/>
                </a:cubicBezTo>
                <a:cubicBezTo>
                  <a:pt x="2829" y="1006"/>
                  <a:pt x="2829" y="1006"/>
                  <a:pt x="2829" y="1006"/>
                </a:cubicBezTo>
                <a:cubicBezTo>
                  <a:pt x="2829" y="932"/>
                  <a:pt x="2829" y="932"/>
                  <a:pt x="2829" y="932"/>
                </a:cubicBezTo>
                <a:lnTo>
                  <a:pt x="2835" y="932"/>
                </a:lnTo>
                <a:cubicBezTo>
                  <a:pt x="2835" y="932"/>
                  <a:pt x="2842" y="925"/>
                  <a:pt x="2849" y="919"/>
                </a:cubicBezTo>
                <a:cubicBezTo>
                  <a:pt x="2849" y="912"/>
                  <a:pt x="2849" y="912"/>
                  <a:pt x="2856" y="912"/>
                </a:cubicBezTo>
                <a:close/>
                <a:moveTo>
                  <a:pt x="2829" y="831"/>
                </a:moveTo>
                <a:lnTo>
                  <a:pt x="2829" y="831"/>
                </a:lnTo>
                <a:cubicBezTo>
                  <a:pt x="2829" y="824"/>
                  <a:pt x="2829" y="824"/>
                  <a:pt x="2829" y="824"/>
                </a:cubicBezTo>
                <a:cubicBezTo>
                  <a:pt x="2829" y="831"/>
                  <a:pt x="2829" y="831"/>
                  <a:pt x="2829" y="831"/>
                </a:cubicBezTo>
                <a:close/>
                <a:moveTo>
                  <a:pt x="2829" y="716"/>
                </a:moveTo>
                <a:lnTo>
                  <a:pt x="2829" y="716"/>
                </a:lnTo>
                <a:cubicBezTo>
                  <a:pt x="2829" y="682"/>
                  <a:pt x="2829" y="682"/>
                  <a:pt x="2829" y="682"/>
                </a:cubicBezTo>
                <a:cubicBezTo>
                  <a:pt x="2835" y="689"/>
                  <a:pt x="2842" y="696"/>
                  <a:pt x="2842" y="703"/>
                </a:cubicBezTo>
                <a:cubicBezTo>
                  <a:pt x="2835" y="709"/>
                  <a:pt x="2835" y="709"/>
                  <a:pt x="2829" y="716"/>
                </a:cubicBezTo>
                <a:close/>
                <a:moveTo>
                  <a:pt x="2829" y="88"/>
                </a:moveTo>
                <a:lnTo>
                  <a:pt x="2829" y="88"/>
                </a:lnTo>
                <a:cubicBezTo>
                  <a:pt x="2829" y="108"/>
                  <a:pt x="2829" y="108"/>
                  <a:pt x="2829" y="108"/>
                </a:cubicBezTo>
                <a:cubicBezTo>
                  <a:pt x="2822" y="115"/>
                  <a:pt x="2822" y="115"/>
                  <a:pt x="2815" y="115"/>
                </a:cubicBezTo>
                <a:cubicBezTo>
                  <a:pt x="2808" y="122"/>
                  <a:pt x="2808" y="122"/>
                  <a:pt x="2808" y="122"/>
                </a:cubicBezTo>
                <a:cubicBezTo>
                  <a:pt x="2808" y="88"/>
                  <a:pt x="2808" y="88"/>
                  <a:pt x="2808" y="88"/>
                </a:cubicBezTo>
                <a:cubicBezTo>
                  <a:pt x="2829" y="88"/>
                  <a:pt x="2829" y="88"/>
                  <a:pt x="2829" y="88"/>
                </a:cubicBezTo>
                <a:close/>
                <a:moveTo>
                  <a:pt x="2829" y="149"/>
                </a:moveTo>
                <a:lnTo>
                  <a:pt x="2829" y="149"/>
                </a:lnTo>
                <a:cubicBezTo>
                  <a:pt x="2829" y="189"/>
                  <a:pt x="2829" y="189"/>
                  <a:pt x="2829" y="189"/>
                </a:cubicBezTo>
                <a:cubicBezTo>
                  <a:pt x="2822" y="196"/>
                  <a:pt x="2822" y="196"/>
                  <a:pt x="2822" y="196"/>
                </a:cubicBezTo>
                <a:cubicBezTo>
                  <a:pt x="2822" y="203"/>
                  <a:pt x="2829" y="203"/>
                  <a:pt x="2829" y="210"/>
                </a:cubicBezTo>
                <a:cubicBezTo>
                  <a:pt x="2829" y="311"/>
                  <a:pt x="2829" y="311"/>
                  <a:pt x="2829" y="311"/>
                </a:cubicBezTo>
                <a:lnTo>
                  <a:pt x="2822" y="311"/>
                </a:lnTo>
                <a:cubicBezTo>
                  <a:pt x="2815" y="304"/>
                  <a:pt x="2815" y="297"/>
                  <a:pt x="2808" y="291"/>
                </a:cubicBezTo>
                <a:cubicBezTo>
                  <a:pt x="2808" y="189"/>
                  <a:pt x="2808" y="189"/>
                  <a:pt x="2808" y="189"/>
                </a:cubicBezTo>
                <a:cubicBezTo>
                  <a:pt x="2815" y="189"/>
                  <a:pt x="2815" y="189"/>
                  <a:pt x="2815" y="189"/>
                </a:cubicBezTo>
                <a:cubicBezTo>
                  <a:pt x="2808" y="183"/>
                  <a:pt x="2808" y="183"/>
                  <a:pt x="2808" y="183"/>
                </a:cubicBezTo>
                <a:cubicBezTo>
                  <a:pt x="2808" y="183"/>
                  <a:pt x="2808" y="183"/>
                  <a:pt x="2808" y="189"/>
                </a:cubicBezTo>
                <a:cubicBezTo>
                  <a:pt x="2808" y="162"/>
                  <a:pt x="2808" y="162"/>
                  <a:pt x="2808" y="162"/>
                </a:cubicBezTo>
                <a:cubicBezTo>
                  <a:pt x="2815" y="156"/>
                  <a:pt x="2822" y="156"/>
                  <a:pt x="2829" y="149"/>
                </a:cubicBezTo>
                <a:close/>
                <a:moveTo>
                  <a:pt x="2829" y="345"/>
                </a:moveTo>
                <a:lnTo>
                  <a:pt x="2829" y="345"/>
                </a:lnTo>
                <a:cubicBezTo>
                  <a:pt x="2829" y="473"/>
                  <a:pt x="2829" y="473"/>
                  <a:pt x="2829" y="473"/>
                </a:cubicBezTo>
                <a:lnTo>
                  <a:pt x="2829" y="466"/>
                </a:lnTo>
                <a:cubicBezTo>
                  <a:pt x="2808" y="473"/>
                  <a:pt x="2808" y="473"/>
                  <a:pt x="2808" y="473"/>
                </a:cubicBezTo>
                <a:cubicBezTo>
                  <a:pt x="2808" y="453"/>
                  <a:pt x="2808" y="453"/>
                  <a:pt x="2808" y="453"/>
                </a:cubicBezTo>
                <a:cubicBezTo>
                  <a:pt x="2815" y="446"/>
                  <a:pt x="2822" y="439"/>
                  <a:pt x="2822" y="432"/>
                </a:cubicBezTo>
                <a:cubicBezTo>
                  <a:pt x="2808" y="432"/>
                  <a:pt x="2808" y="432"/>
                  <a:pt x="2808" y="432"/>
                </a:cubicBezTo>
                <a:cubicBezTo>
                  <a:pt x="2808" y="331"/>
                  <a:pt x="2808" y="331"/>
                  <a:pt x="2808" y="331"/>
                </a:cubicBezTo>
                <a:cubicBezTo>
                  <a:pt x="2815" y="338"/>
                  <a:pt x="2815" y="338"/>
                  <a:pt x="2815" y="338"/>
                </a:cubicBezTo>
                <a:cubicBezTo>
                  <a:pt x="2822" y="345"/>
                  <a:pt x="2822" y="345"/>
                  <a:pt x="2822" y="351"/>
                </a:cubicBezTo>
                <a:cubicBezTo>
                  <a:pt x="2829" y="345"/>
                  <a:pt x="2829" y="345"/>
                  <a:pt x="2829" y="345"/>
                </a:cubicBezTo>
                <a:close/>
                <a:moveTo>
                  <a:pt x="2829" y="500"/>
                </a:moveTo>
                <a:lnTo>
                  <a:pt x="2829" y="500"/>
                </a:lnTo>
                <a:cubicBezTo>
                  <a:pt x="2829" y="527"/>
                  <a:pt x="2829" y="527"/>
                  <a:pt x="2829" y="527"/>
                </a:cubicBezTo>
                <a:cubicBezTo>
                  <a:pt x="2822" y="527"/>
                  <a:pt x="2815" y="520"/>
                  <a:pt x="2815" y="507"/>
                </a:cubicBezTo>
                <a:cubicBezTo>
                  <a:pt x="2829" y="500"/>
                  <a:pt x="2829" y="500"/>
                  <a:pt x="2829" y="500"/>
                </a:cubicBezTo>
                <a:close/>
                <a:moveTo>
                  <a:pt x="2829" y="568"/>
                </a:moveTo>
                <a:lnTo>
                  <a:pt x="2829" y="568"/>
                </a:lnTo>
                <a:cubicBezTo>
                  <a:pt x="2822" y="540"/>
                  <a:pt x="2815" y="527"/>
                  <a:pt x="2808" y="513"/>
                </a:cubicBezTo>
                <a:cubicBezTo>
                  <a:pt x="2808" y="601"/>
                  <a:pt x="2808" y="601"/>
                  <a:pt x="2808" y="601"/>
                </a:cubicBezTo>
                <a:cubicBezTo>
                  <a:pt x="2808" y="608"/>
                  <a:pt x="2815" y="608"/>
                  <a:pt x="2815" y="615"/>
                </a:cubicBezTo>
                <a:cubicBezTo>
                  <a:pt x="2822" y="628"/>
                  <a:pt x="2822" y="635"/>
                  <a:pt x="2822" y="635"/>
                </a:cubicBezTo>
                <a:cubicBezTo>
                  <a:pt x="2822" y="649"/>
                  <a:pt x="2822" y="655"/>
                  <a:pt x="2815" y="662"/>
                </a:cubicBezTo>
                <a:cubicBezTo>
                  <a:pt x="2815" y="662"/>
                  <a:pt x="2822" y="669"/>
                  <a:pt x="2829" y="669"/>
                </a:cubicBezTo>
                <a:cubicBezTo>
                  <a:pt x="2829" y="655"/>
                  <a:pt x="2829" y="655"/>
                  <a:pt x="2829" y="655"/>
                </a:cubicBezTo>
                <a:cubicBezTo>
                  <a:pt x="2829" y="662"/>
                  <a:pt x="2829" y="662"/>
                  <a:pt x="2829" y="662"/>
                </a:cubicBezTo>
                <a:cubicBezTo>
                  <a:pt x="2829" y="655"/>
                  <a:pt x="2829" y="655"/>
                  <a:pt x="2829" y="655"/>
                </a:cubicBezTo>
                <a:cubicBezTo>
                  <a:pt x="2829" y="568"/>
                  <a:pt x="2829" y="568"/>
                  <a:pt x="2829" y="568"/>
                </a:cubicBezTo>
                <a:close/>
                <a:moveTo>
                  <a:pt x="2829" y="682"/>
                </a:moveTo>
                <a:lnTo>
                  <a:pt x="2829" y="682"/>
                </a:lnTo>
                <a:cubicBezTo>
                  <a:pt x="2829" y="716"/>
                  <a:pt x="2829" y="716"/>
                  <a:pt x="2829" y="716"/>
                </a:cubicBezTo>
                <a:cubicBezTo>
                  <a:pt x="2822" y="723"/>
                  <a:pt x="2822" y="723"/>
                  <a:pt x="2829" y="730"/>
                </a:cubicBezTo>
                <a:cubicBezTo>
                  <a:pt x="2829" y="757"/>
                  <a:pt x="2829" y="757"/>
                  <a:pt x="2829" y="757"/>
                </a:cubicBezTo>
                <a:cubicBezTo>
                  <a:pt x="2829" y="750"/>
                  <a:pt x="2829" y="743"/>
                  <a:pt x="2829" y="743"/>
                </a:cubicBezTo>
                <a:cubicBezTo>
                  <a:pt x="2822" y="750"/>
                  <a:pt x="2815" y="750"/>
                  <a:pt x="2815" y="750"/>
                </a:cubicBezTo>
                <a:lnTo>
                  <a:pt x="2808" y="743"/>
                </a:lnTo>
                <a:cubicBezTo>
                  <a:pt x="2808" y="676"/>
                  <a:pt x="2808" y="676"/>
                  <a:pt x="2808" y="676"/>
                </a:cubicBezTo>
                <a:cubicBezTo>
                  <a:pt x="2815" y="676"/>
                  <a:pt x="2815" y="676"/>
                  <a:pt x="2822" y="682"/>
                </a:cubicBezTo>
                <a:cubicBezTo>
                  <a:pt x="2829" y="682"/>
                  <a:pt x="2829" y="682"/>
                  <a:pt x="2829" y="682"/>
                </a:cubicBezTo>
                <a:close/>
                <a:moveTo>
                  <a:pt x="2829" y="790"/>
                </a:moveTo>
                <a:lnTo>
                  <a:pt x="2829" y="790"/>
                </a:lnTo>
                <a:cubicBezTo>
                  <a:pt x="2829" y="811"/>
                  <a:pt x="2829" y="811"/>
                  <a:pt x="2829" y="811"/>
                </a:cubicBezTo>
                <a:cubicBezTo>
                  <a:pt x="2829" y="811"/>
                  <a:pt x="2829" y="811"/>
                  <a:pt x="2829" y="804"/>
                </a:cubicBezTo>
                <a:cubicBezTo>
                  <a:pt x="2822" y="797"/>
                  <a:pt x="2815" y="784"/>
                  <a:pt x="2808" y="777"/>
                </a:cubicBezTo>
                <a:cubicBezTo>
                  <a:pt x="2808" y="763"/>
                  <a:pt x="2808" y="763"/>
                  <a:pt x="2808" y="763"/>
                </a:cubicBezTo>
                <a:cubicBezTo>
                  <a:pt x="2815" y="770"/>
                  <a:pt x="2822" y="784"/>
                  <a:pt x="2829" y="790"/>
                </a:cubicBezTo>
                <a:close/>
                <a:moveTo>
                  <a:pt x="2829" y="824"/>
                </a:moveTo>
                <a:lnTo>
                  <a:pt x="2829" y="824"/>
                </a:lnTo>
                <a:cubicBezTo>
                  <a:pt x="2808" y="811"/>
                  <a:pt x="2808" y="811"/>
                  <a:pt x="2808" y="811"/>
                </a:cubicBezTo>
                <a:cubicBezTo>
                  <a:pt x="2808" y="844"/>
                  <a:pt x="2808" y="844"/>
                  <a:pt x="2808" y="844"/>
                </a:cubicBezTo>
                <a:cubicBezTo>
                  <a:pt x="2815" y="851"/>
                  <a:pt x="2815" y="858"/>
                  <a:pt x="2829" y="865"/>
                </a:cubicBezTo>
                <a:cubicBezTo>
                  <a:pt x="2829" y="838"/>
                  <a:pt x="2829" y="838"/>
                  <a:pt x="2829" y="838"/>
                </a:cubicBezTo>
                <a:cubicBezTo>
                  <a:pt x="2829" y="838"/>
                  <a:pt x="2829" y="838"/>
                  <a:pt x="2829" y="831"/>
                </a:cubicBezTo>
                <a:cubicBezTo>
                  <a:pt x="2829" y="824"/>
                  <a:pt x="2829" y="824"/>
                  <a:pt x="2829" y="824"/>
                </a:cubicBezTo>
                <a:close/>
                <a:moveTo>
                  <a:pt x="2829" y="871"/>
                </a:moveTo>
                <a:lnTo>
                  <a:pt x="2829" y="871"/>
                </a:lnTo>
                <a:cubicBezTo>
                  <a:pt x="2829" y="892"/>
                  <a:pt x="2829" y="892"/>
                  <a:pt x="2829" y="892"/>
                </a:cubicBezTo>
                <a:cubicBezTo>
                  <a:pt x="2822" y="885"/>
                  <a:pt x="2815" y="878"/>
                  <a:pt x="2808" y="878"/>
                </a:cubicBezTo>
                <a:cubicBezTo>
                  <a:pt x="2808" y="865"/>
                  <a:pt x="2808" y="865"/>
                  <a:pt x="2808" y="865"/>
                </a:cubicBezTo>
                <a:cubicBezTo>
                  <a:pt x="2815" y="865"/>
                  <a:pt x="2815" y="871"/>
                  <a:pt x="2822" y="871"/>
                </a:cubicBezTo>
                <a:lnTo>
                  <a:pt x="2829" y="871"/>
                </a:lnTo>
                <a:close/>
                <a:moveTo>
                  <a:pt x="2829" y="932"/>
                </a:moveTo>
                <a:lnTo>
                  <a:pt x="2829" y="932"/>
                </a:lnTo>
                <a:cubicBezTo>
                  <a:pt x="2829" y="925"/>
                  <a:pt x="2829" y="925"/>
                  <a:pt x="2822" y="925"/>
                </a:cubicBezTo>
                <a:cubicBezTo>
                  <a:pt x="2815" y="925"/>
                  <a:pt x="2815" y="925"/>
                  <a:pt x="2815" y="925"/>
                </a:cubicBezTo>
                <a:cubicBezTo>
                  <a:pt x="2815" y="925"/>
                  <a:pt x="2815" y="919"/>
                  <a:pt x="2822" y="912"/>
                </a:cubicBezTo>
                <a:cubicBezTo>
                  <a:pt x="2822" y="905"/>
                  <a:pt x="2822" y="898"/>
                  <a:pt x="2822" y="898"/>
                </a:cubicBezTo>
                <a:cubicBezTo>
                  <a:pt x="2822" y="892"/>
                  <a:pt x="2822" y="892"/>
                  <a:pt x="2808" y="885"/>
                </a:cubicBezTo>
                <a:cubicBezTo>
                  <a:pt x="2808" y="1006"/>
                  <a:pt x="2808" y="1006"/>
                  <a:pt x="2808" y="1006"/>
                </a:cubicBezTo>
                <a:cubicBezTo>
                  <a:pt x="2829" y="1006"/>
                  <a:pt x="2829" y="1006"/>
                  <a:pt x="2829" y="1006"/>
                </a:cubicBezTo>
                <a:cubicBezTo>
                  <a:pt x="2829" y="932"/>
                  <a:pt x="2829" y="932"/>
                  <a:pt x="2829" y="932"/>
                </a:cubicBezTo>
                <a:close/>
                <a:moveTo>
                  <a:pt x="2808" y="797"/>
                </a:moveTo>
                <a:lnTo>
                  <a:pt x="2808" y="797"/>
                </a:lnTo>
                <a:cubicBezTo>
                  <a:pt x="2815" y="797"/>
                  <a:pt x="2815" y="797"/>
                  <a:pt x="2815" y="804"/>
                </a:cubicBezTo>
                <a:cubicBezTo>
                  <a:pt x="2808" y="797"/>
                  <a:pt x="2808" y="797"/>
                  <a:pt x="2808" y="797"/>
                </a:cubicBezTo>
                <a:close/>
                <a:moveTo>
                  <a:pt x="2808" y="649"/>
                </a:moveTo>
                <a:lnTo>
                  <a:pt x="2808" y="649"/>
                </a:lnTo>
                <a:cubicBezTo>
                  <a:pt x="2808" y="628"/>
                  <a:pt x="2808" y="628"/>
                  <a:pt x="2808" y="628"/>
                </a:cubicBezTo>
                <a:cubicBezTo>
                  <a:pt x="2815" y="635"/>
                  <a:pt x="2815" y="642"/>
                  <a:pt x="2808" y="649"/>
                </a:cubicBezTo>
                <a:close/>
                <a:moveTo>
                  <a:pt x="2808" y="318"/>
                </a:moveTo>
                <a:lnTo>
                  <a:pt x="2808" y="318"/>
                </a:lnTo>
                <a:cubicBezTo>
                  <a:pt x="2815" y="318"/>
                  <a:pt x="2815" y="311"/>
                  <a:pt x="2815" y="311"/>
                </a:cubicBezTo>
                <a:cubicBezTo>
                  <a:pt x="2815" y="311"/>
                  <a:pt x="2815" y="311"/>
                  <a:pt x="2808" y="304"/>
                </a:cubicBezTo>
                <a:cubicBezTo>
                  <a:pt x="2808" y="318"/>
                  <a:pt x="2808" y="318"/>
                  <a:pt x="2808" y="318"/>
                </a:cubicBezTo>
                <a:close/>
                <a:moveTo>
                  <a:pt x="2808" y="142"/>
                </a:moveTo>
                <a:lnTo>
                  <a:pt x="2808" y="142"/>
                </a:lnTo>
                <a:cubicBezTo>
                  <a:pt x="2808" y="129"/>
                  <a:pt x="2808" y="129"/>
                  <a:pt x="2808" y="129"/>
                </a:cubicBezTo>
                <a:cubicBezTo>
                  <a:pt x="2815" y="135"/>
                  <a:pt x="2815" y="135"/>
                  <a:pt x="2815" y="135"/>
                </a:cubicBezTo>
                <a:cubicBezTo>
                  <a:pt x="2815" y="135"/>
                  <a:pt x="2815" y="142"/>
                  <a:pt x="2815" y="149"/>
                </a:cubicBezTo>
                <a:lnTo>
                  <a:pt x="2808" y="142"/>
                </a:lnTo>
                <a:close/>
                <a:moveTo>
                  <a:pt x="2808" y="88"/>
                </a:moveTo>
                <a:lnTo>
                  <a:pt x="2808" y="88"/>
                </a:lnTo>
                <a:cubicBezTo>
                  <a:pt x="2808" y="122"/>
                  <a:pt x="2808" y="122"/>
                  <a:pt x="2808" y="122"/>
                </a:cubicBezTo>
                <a:lnTo>
                  <a:pt x="2802" y="122"/>
                </a:lnTo>
                <a:cubicBezTo>
                  <a:pt x="2808" y="129"/>
                  <a:pt x="2808" y="129"/>
                  <a:pt x="2808" y="129"/>
                </a:cubicBezTo>
                <a:cubicBezTo>
                  <a:pt x="2808" y="142"/>
                  <a:pt x="2808" y="142"/>
                  <a:pt x="2808" y="142"/>
                </a:cubicBezTo>
                <a:cubicBezTo>
                  <a:pt x="2802" y="135"/>
                  <a:pt x="2802" y="135"/>
                  <a:pt x="2802" y="135"/>
                </a:cubicBezTo>
                <a:cubicBezTo>
                  <a:pt x="2802" y="88"/>
                  <a:pt x="2802" y="88"/>
                  <a:pt x="2802" y="88"/>
                </a:cubicBezTo>
                <a:cubicBezTo>
                  <a:pt x="2808" y="88"/>
                  <a:pt x="2808" y="88"/>
                  <a:pt x="2808" y="88"/>
                </a:cubicBezTo>
                <a:close/>
                <a:moveTo>
                  <a:pt x="2808" y="162"/>
                </a:moveTo>
                <a:lnTo>
                  <a:pt x="2808" y="162"/>
                </a:lnTo>
                <a:cubicBezTo>
                  <a:pt x="2808" y="189"/>
                  <a:pt x="2808" y="189"/>
                  <a:pt x="2808" y="189"/>
                </a:cubicBezTo>
                <a:cubicBezTo>
                  <a:pt x="2808" y="291"/>
                  <a:pt x="2808" y="291"/>
                  <a:pt x="2808" y="291"/>
                </a:cubicBezTo>
                <a:cubicBezTo>
                  <a:pt x="2808" y="284"/>
                  <a:pt x="2802" y="284"/>
                  <a:pt x="2802" y="277"/>
                </a:cubicBezTo>
                <a:cubicBezTo>
                  <a:pt x="2802" y="176"/>
                  <a:pt x="2802" y="176"/>
                  <a:pt x="2802" y="176"/>
                </a:cubicBezTo>
                <a:cubicBezTo>
                  <a:pt x="2802" y="169"/>
                  <a:pt x="2808" y="169"/>
                  <a:pt x="2808" y="162"/>
                </a:cubicBezTo>
                <a:close/>
                <a:moveTo>
                  <a:pt x="2808" y="304"/>
                </a:moveTo>
                <a:lnTo>
                  <a:pt x="2808" y="304"/>
                </a:lnTo>
                <a:cubicBezTo>
                  <a:pt x="2808" y="318"/>
                  <a:pt x="2808" y="318"/>
                  <a:pt x="2808" y="318"/>
                </a:cubicBezTo>
                <a:cubicBezTo>
                  <a:pt x="2802" y="324"/>
                  <a:pt x="2802" y="331"/>
                  <a:pt x="2802" y="331"/>
                </a:cubicBezTo>
                <a:lnTo>
                  <a:pt x="2808" y="331"/>
                </a:lnTo>
                <a:cubicBezTo>
                  <a:pt x="2808" y="432"/>
                  <a:pt x="2808" y="432"/>
                  <a:pt x="2808" y="432"/>
                </a:cubicBezTo>
                <a:cubicBezTo>
                  <a:pt x="2802" y="432"/>
                  <a:pt x="2802" y="432"/>
                  <a:pt x="2802" y="432"/>
                </a:cubicBezTo>
                <a:cubicBezTo>
                  <a:pt x="2802" y="297"/>
                  <a:pt x="2802" y="297"/>
                  <a:pt x="2802" y="297"/>
                </a:cubicBezTo>
                <a:lnTo>
                  <a:pt x="2808" y="304"/>
                </a:lnTo>
                <a:close/>
                <a:moveTo>
                  <a:pt x="2808" y="453"/>
                </a:moveTo>
                <a:lnTo>
                  <a:pt x="2808" y="453"/>
                </a:lnTo>
                <a:cubicBezTo>
                  <a:pt x="2808" y="473"/>
                  <a:pt x="2808" y="473"/>
                  <a:pt x="2808" y="473"/>
                </a:cubicBezTo>
                <a:cubicBezTo>
                  <a:pt x="2802" y="473"/>
                  <a:pt x="2802" y="473"/>
                  <a:pt x="2802" y="473"/>
                </a:cubicBezTo>
                <a:cubicBezTo>
                  <a:pt x="2802" y="459"/>
                  <a:pt x="2802" y="459"/>
                  <a:pt x="2802" y="459"/>
                </a:cubicBezTo>
                <a:lnTo>
                  <a:pt x="2808" y="453"/>
                </a:lnTo>
                <a:close/>
                <a:moveTo>
                  <a:pt x="2808" y="513"/>
                </a:moveTo>
                <a:lnTo>
                  <a:pt x="2808" y="513"/>
                </a:lnTo>
                <a:cubicBezTo>
                  <a:pt x="2808" y="601"/>
                  <a:pt x="2808" y="601"/>
                  <a:pt x="2808" y="601"/>
                </a:cubicBezTo>
                <a:cubicBezTo>
                  <a:pt x="2808" y="601"/>
                  <a:pt x="2808" y="595"/>
                  <a:pt x="2808" y="588"/>
                </a:cubicBezTo>
                <a:cubicBezTo>
                  <a:pt x="2802" y="588"/>
                  <a:pt x="2802" y="588"/>
                  <a:pt x="2802" y="588"/>
                </a:cubicBezTo>
                <a:cubicBezTo>
                  <a:pt x="2802" y="574"/>
                  <a:pt x="2802" y="574"/>
                  <a:pt x="2802" y="574"/>
                </a:cubicBezTo>
                <a:cubicBezTo>
                  <a:pt x="2802" y="581"/>
                  <a:pt x="2802" y="581"/>
                  <a:pt x="2802" y="581"/>
                </a:cubicBezTo>
                <a:cubicBezTo>
                  <a:pt x="2802" y="574"/>
                  <a:pt x="2802" y="568"/>
                  <a:pt x="2802" y="568"/>
                </a:cubicBezTo>
                <a:cubicBezTo>
                  <a:pt x="2802" y="493"/>
                  <a:pt x="2802" y="493"/>
                  <a:pt x="2802" y="493"/>
                </a:cubicBezTo>
                <a:cubicBezTo>
                  <a:pt x="2802" y="500"/>
                  <a:pt x="2808" y="507"/>
                  <a:pt x="2808" y="513"/>
                </a:cubicBezTo>
                <a:close/>
                <a:moveTo>
                  <a:pt x="2808" y="628"/>
                </a:moveTo>
                <a:lnTo>
                  <a:pt x="2808" y="628"/>
                </a:lnTo>
                <a:cubicBezTo>
                  <a:pt x="2808" y="622"/>
                  <a:pt x="2802" y="608"/>
                  <a:pt x="2802" y="601"/>
                </a:cubicBezTo>
                <a:cubicBezTo>
                  <a:pt x="2802" y="662"/>
                  <a:pt x="2802" y="662"/>
                  <a:pt x="2802" y="662"/>
                </a:cubicBezTo>
                <a:cubicBezTo>
                  <a:pt x="2802" y="655"/>
                  <a:pt x="2808" y="649"/>
                  <a:pt x="2808" y="649"/>
                </a:cubicBezTo>
                <a:cubicBezTo>
                  <a:pt x="2808" y="628"/>
                  <a:pt x="2808" y="628"/>
                  <a:pt x="2808" y="628"/>
                </a:cubicBezTo>
                <a:close/>
                <a:moveTo>
                  <a:pt x="2808" y="676"/>
                </a:moveTo>
                <a:lnTo>
                  <a:pt x="2808" y="676"/>
                </a:lnTo>
                <a:cubicBezTo>
                  <a:pt x="2808" y="743"/>
                  <a:pt x="2808" y="743"/>
                  <a:pt x="2808" y="743"/>
                </a:cubicBezTo>
                <a:cubicBezTo>
                  <a:pt x="2808" y="736"/>
                  <a:pt x="2802" y="730"/>
                  <a:pt x="2802" y="723"/>
                </a:cubicBezTo>
                <a:cubicBezTo>
                  <a:pt x="2802" y="703"/>
                  <a:pt x="2802" y="703"/>
                  <a:pt x="2802" y="703"/>
                </a:cubicBezTo>
                <a:cubicBezTo>
                  <a:pt x="2808" y="696"/>
                  <a:pt x="2808" y="696"/>
                  <a:pt x="2808" y="696"/>
                </a:cubicBezTo>
                <a:cubicBezTo>
                  <a:pt x="2808" y="696"/>
                  <a:pt x="2802" y="696"/>
                  <a:pt x="2802" y="689"/>
                </a:cubicBezTo>
                <a:cubicBezTo>
                  <a:pt x="2802" y="682"/>
                  <a:pt x="2802" y="682"/>
                  <a:pt x="2802" y="682"/>
                </a:cubicBezTo>
                <a:cubicBezTo>
                  <a:pt x="2802" y="669"/>
                  <a:pt x="2802" y="669"/>
                  <a:pt x="2802" y="669"/>
                </a:cubicBezTo>
                <a:cubicBezTo>
                  <a:pt x="2802" y="669"/>
                  <a:pt x="2808" y="669"/>
                  <a:pt x="2808" y="676"/>
                </a:cubicBezTo>
                <a:close/>
                <a:moveTo>
                  <a:pt x="2808" y="763"/>
                </a:moveTo>
                <a:lnTo>
                  <a:pt x="2808" y="763"/>
                </a:lnTo>
                <a:cubicBezTo>
                  <a:pt x="2808" y="757"/>
                  <a:pt x="2802" y="750"/>
                  <a:pt x="2802" y="743"/>
                </a:cubicBezTo>
                <a:cubicBezTo>
                  <a:pt x="2802" y="757"/>
                  <a:pt x="2802" y="757"/>
                  <a:pt x="2802" y="757"/>
                </a:cubicBezTo>
                <a:cubicBezTo>
                  <a:pt x="2802" y="763"/>
                  <a:pt x="2808" y="770"/>
                  <a:pt x="2808" y="777"/>
                </a:cubicBezTo>
                <a:cubicBezTo>
                  <a:pt x="2808" y="763"/>
                  <a:pt x="2808" y="763"/>
                  <a:pt x="2808" y="763"/>
                </a:cubicBezTo>
                <a:close/>
                <a:moveTo>
                  <a:pt x="2808" y="797"/>
                </a:moveTo>
                <a:lnTo>
                  <a:pt x="2808" y="797"/>
                </a:lnTo>
                <a:lnTo>
                  <a:pt x="2802" y="790"/>
                </a:lnTo>
                <a:cubicBezTo>
                  <a:pt x="2808" y="797"/>
                  <a:pt x="2808" y="797"/>
                  <a:pt x="2808" y="797"/>
                </a:cubicBezTo>
                <a:close/>
                <a:moveTo>
                  <a:pt x="2808" y="811"/>
                </a:moveTo>
                <a:lnTo>
                  <a:pt x="2808" y="811"/>
                </a:lnTo>
                <a:cubicBezTo>
                  <a:pt x="2808" y="844"/>
                  <a:pt x="2808" y="844"/>
                  <a:pt x="2808" y="844"/>
                </a:cubicBezTo>
                <a:lnTo>
                  <a:pt x="2808" y="838"/>
                </a:lnTo>
                <a:lnTo>
                  <a:pt x="2802" y="838"/>
                </a:lnTo>
                <a:cubicBezTo>
                  <a:pt x="2802" y="811"/>
                  <a:pt x="2802" y="811"/>
                  <a:pt x="2802" y="811"/>
                </a:cubicBezTo>
                <a:cubicBezTo>
                  <a:pt x="2802" y="804"/>
                  <a:pt x="2802" y="804"/>
                  <a:pt x="2802" y="804"/>
                </a:cubicBezTo>
                <a:cubicBezTo>
                  <a:pt x="2808" y="811"/>
                  <a:pt x="2808" y="811"/>
                  <a:pt x="2808" y="811"/>
                </a:cubicBezTo>
                <a:close/>
                <a:moveTo>
                  <a:pt x="2808" y="865"/>
                </a:moveTo>
                <a:lnTo>
                  <a:pt x="2808" y="865"/>
                </a:lnTo>
                <a:cubicBezTo>
                  <a:pt x="2808" y="878"/>
                  <a:pt x="2808" y="878"/>
                  <a:pt x="2808" y="878"/>
                </a:cubicBezTo>
                <a:lnTo>
                  <a:pt x="2802" y="871"/>
                </a:lnTo>
                <a:cubicBezTo>
                  <a:pt x="2802" y="858"/>
                  <a:pt x="2802" y="858"/>
                  <a:pt x="2802" y="858"/>
                </a:cubicBezTo>
                <a:lnTo>
                  <a:pt x="2808" y="865"/>
                </a:lnTo>
                <a:close/>
                <a:moveTo>
                  <a:pt x="2808" y="885"/>
                </a:moveTo>
                <a:lnTo>
                  <a:pt x="2808" y="885"/>
                </a:lnTo>
                <a:cubicBezTo>
                  <a:pt x="2808" y="1006"/>
                  <a:pt x="2808" y="1006"/>
                  <a:pt x="2808" y="1006"/>
                </a:cubicBezTo>
                <a:cubicBezTo>
                  <a:pt x="2802" y="1006"/>
                  <a:pt x="2802" y="1006"/>
                  <a:pt x="2802" y="1006"/>
                </a:cubicBezTo>
                <a:cubicBezTo>
                  <a:pt x="2802" y="892"/>
                  <a:pt x="2802" y="892"/>
                  <a:pt x="2802" y="892"/>
                </a:cubicBezTo>
                <a:lnTo>
                  <a:pt x="2808" y="885"/>
                </a:lnTo>
                <a:close/>
                <a:moveTo>
                  <a:pt x="2802" y="858"/>
                </a:moveTo>
                <a:lnTo>
                  <a:pt x="2802" y="858"/>
                </a:lnTo>
                <a:cubicBezTo>
                  <a:pt x="2802" y="851"/>
                  <a:pt x="2802" y="851"/>
                  <a:pt x="2802" y="851"/>
                </a:cubicBezTo>
                <a:lnTo>
                  <a:pt x="2802" y="858"/>
                </a:lnTo>
                <a:close/>
                <a:moveTo>
                  <a:pt x="2802" y="88"/>
                </a:moveTo>
                <a:lnTo>
                  <a:pt x="2802" y="88"/>
                </a:lnTo>
                <a:cubicBezTo>
                  <a:pt x="2802" y="135"/>
                  <a:pt x="2802" y="135"/>
                  <a:pt x="2802" y="135"/>
                </a:cubicBezTo>
                <a:cubicBezTo>
                  <a:pt x="2795" y="129"/>
                  <a:pt x="2795" y="129"/>
                  <a:pt x="2795" y="129"/>
                </a:cubicBezTo>
                <a:cubicBezTo>
                  <a:pt x="2795" y="135"/>
                  <a:pt x="2795" y="135"/>
                  <a:pt x="2795" y="135"/>
                </a:cubicBezTo>
                <a:cubicBezTo>
                  <a:pt x="2795" y="142"/>
                  <a:pt x="2788" y="142"/>
                  <a:pt x="2788" y="149"/>
                </a:cubicBezTo>
                <a:cubicBezTo>
                  <a:pt x="2781" y="149"/>
                  <a:pt x="2775" y="149"/>
                  <a:pt x="2775" y="156"/>
                </a:cubicBezTo>
                <a:lnTo>
                  <a:pt x="2781" y="156"/>
                </a:lnTo>
                <a:cubicBezTo>
                  <a:pt x="2788" y="162"/>
                  <a:pt x="2795" y="162"/>
                  <a:pt x="2795" y="169"/>
                </a:cubicBezTo>
                <a:cubicBezTo>
                  <a:pt x="2788" y="169"/>
                  <a:pt x="2788" y="176"/>
                  <a:pt x="2788" y="176"/>
                </a:cubicBezTo>
                <a:cubicBezTo>
                  <a:pt x="2781" y="176"/>
                  <a:pt x="2781" y="176"/>
                  <a:pt x="2775" y="169"/>
                </a:cubicBezTo>
                <a:cubicBezTo>
                  <a:pt x="2768" y="169"/>
                  <a:pt x="2768" y="162"/>
                  <a:pt x="2768" y="162"/>
                </a:cubicBezTo>
                <a:lnTo>
                  <a:pt x="2768" y="169"/>
                </a:lnTo>
                <a:cubicBezTo>
                  <a:pt x="2768" y="176"/>
                  <a:pt x="2768" y="176"/>
                  <a:pt x="2761" y="183"/>
                </a:cubicBezTo>
                <a:cubicBezTo>
                  <a:pt x="2761" y="95"/>
                  <a:pt x="2761" y="95"/>
                  <a:pt x="2761" y="95"/>
                </a:cubicBezTo>
                <a:cubicBezTo>
                  <a:pt x="2802" y="88"/>
                  <a:pt x="2802" y="88"/>
                  <a:pt x="2802" y="88"/>
                </a:cubicBezTo>
                <a:close/>
                <a:moveTo>
                  <a:pt x="2802" y="176"/>
                </a:moveTo>
                <a:lnTo>
                  <a:pt x="2802" y="176"/>
                </a:lnTo>
                <a:cubicBezTo>
                  <a:pt x="2795" y="183"/>
                  <a:pt x="2788" y="189"/>
                  <a:pt x="2788" y="203"/>
                </a:cubicBezTo>
                <a:cubicBezTo>
                  <a:pt x="2781" y="210"/>
                  <a:pt x="2781" y="223"/>
                  <a:pt x="2781" y="237"/>
                </a:cubicBezTo>
                <a:cubicBezTo>
                  <a:pt x="2781" y="243"/>
                  <a:pt x="2788" y="257"/>
                  <a:pt x="2802" y="277"/>
                </a:cubicBezTo>
                <a:cubicBezTo>
                  <a:pt x="2802" y="176"/>
                  <a:pt x="2802" y="176"/>
                  <a:pt x="2802" y="176"/>
                </a:cubicBezTo>
                <a:close/>
                <a:moveTo>
                  <a:pt x="2802" y="297"/>
                </a:moveTo>
                <a:lnTo>
                  <a:pt x="2802" y="297"/>
                </a:lnTo>
                <a:cubicBezTo>
                  <a:pt x="2802" y="432"/>
                  <a:pt x="2802" y="432"/>
                  <a:pt x="2802" y="432"/>
                </a:cubicBezTo>
                <a:cubicBezTo>
                  <a:pt x="2802" y="426"/>
                  <a:pt x="2795" y="426"/>
                  <a:pt x="2795" y="426"/>
                </a:cubicBezTo>
                <a:cubicBezTo>
                  <a:pt x="2795" y="419"/>
                  <a:pt x="2795" y="412"/>
                  <a:pt x="2795" y="412"/>
                </a:cubicBezTo>
                <a:cubicBezTo>
                  <a:pt x="2788" y="419"/>
                  <a:pt x="2781" y="426"/>
                  <a:pt x="2768" y="432"/>
                </a:cubicBezTo>
                <a:cubicBezTo>
                  <a:pt x="2768" y="426"/>
                  <a:pt x="2768" y="426"/>
                  <a:pt x="2768" y="426"/>
                </a:cubicBezTo>
                <a:cubicBezTo>
                  <a:pt x="2768" y="419"/>
                  <a:pt x="2768" y="412"/>
                  <a:pt x="2775" y="405"/>
                </a:cubicBezTo>
                <a:cubicBezTo>
                  <a:pt x="2775" y="399"/>
                  <a:pt x="2781" y="392"/>
                  <a:pt x="2781" y="392"/>
                </a:cubicBezTo>
                <a:cubicBezTo>
                  <a:pt x="2775" y="392"/>
                  <a:pt x="2775" y="392"/>
                  <a:pt x="2768" y="392"/>
                </a:cubicBezTo>
                <a:cubicBezTo>
                  <a:pt x="2768" y="399"/>
                  <a:pt x="2768" y="392"/>
                  <a:pt x="2761" y="392"/>
                </a:cubicBezTo>
                <a:cubicBezTo>
                  <a:pt x="2761" y="351"/>
                  <a:pt x="2761" y="351"/>
                  <a:pt x="2761" y="351"/>
                </a:cubicBezTo>
                <a:cubicBezTo>
                  <a:pt x="2768" y="351"/>
                  <a:pt x="2768" y="358"/>
                  <a:pt x="2775" y="358"/>
                </a:cubicBezTo>
                <a:cubicBezTo>
                  <a:pt x="2768" y="351"/>
                  <a:pt x="2768" y="351"/>
                  <a:pt x="2761" y="345"/>
                </a:cubicBezTo>
                <a:cubicBezTo>
                  <a:pt x="2761" y="284"/>
                  <a:pt x="2761" y="284"/>
                  <a:pt x="2761" y="284"/>
                </a:cubicBezTo>
                <a:cubicBezTo>
                  <a:pt x="2768" y="284"/>
                  <a:pt x="2775" y="291"/>
                  <a:pt x="2775" y="304"/>
                </a:cubicBezTo>
                <a:lnTo>
                  <a:pt x="2775" y="311"/>
                </a:lnTo>
                <a:cubicBezTo>
                  <a:pt x="2781" y="311"/>
                  <a:pt x="2788" y="311"/>
                  <a:pt x="2788" y="304"/>
                </a:cubicBezTo>
                <a:cubicBezTo>
                  <a:pt x="2795" y="297"/>
                  <a:pt x="2795" y="297"/>
                  <a:pt x="2802" y="297"/>
                </a:cubicBezTo>
                <a:close/>
                <a:moveTo>
                  <a:pt x="2802" y="459"/>
                </a:moveTo>
                <a:lnTo>
                  <a:pt x="2802" y="459"/>
                </a:lnTo>
                <a:cubicBezTo>
                  <a:pt x="2802" y="473"/>
                  <a:pt x="2802" y="473"/>
                  <a:pt x="2802" y="473"/>
                </a:cubicBezTo>
                <a:cubicBezTo>
                  <a:pt x="2802" y="466"/>
                  <a:pt x="2802" y="466"/>
                  <a:pt x="2802" y="466"/>
                </a:cubicBezTo>
                <a:lnTo>
                  <a:pt x="2802" y="459"/>
                </a:lnTo>
                <a:close/>
                <a:moveTo>
                  <a:pt x="2802" y="493"/>
                </a:moveTo>
                <a:lnTo>
                  <a:pt x="2802" y="493"/>
                </a:lnTo>
                <a:cubicBezTo>
                  <a:pt x="2788" y="473"/>
                  <a:pt x="2775" y="459"/>
                  <a:pt x="2761" y="446"/>
                </a:cubicBezTo>
                <a:cubicBezTo>
                  <a:pt x="2761" y="500"/>
                  <a:pt x="2761" y="500"/>
                  <a:pt x="2761" y="500"/>
                </a:cubicBezTo>
                <a:cubicBezTo>
                  <a:pt x="2761" y="500"/>
                  <a:pt x="2768" y="500"/>
                  <a:pt x="2768" y="507"/>
                </a:cubicBezTo>
                <a:cubicBezTo>
                  <a:pt x="2761" y="507"/>
                  <a:pt x="2761" y="507"/>
                  <a:pt x="2761" y="513"/>
                </a:cubicBezTo>
                <a:cubicBezTo>
                  <a:pt x="2761" y="527"/>
                  <a:pt x="2761" y="527"/>
                  <a:pt x="2761" y="527"/>
                </a:cubicBezTo>
                <a:lnTo>
                  <a:pt x="2768" y="527"/>
                </a:lnTo>
                <a:lnTo>
                  <a:pt x="2775" y="527"/>
                </a:lnTo>
                <a:cubicBezTo>
                  <a:pt x="2775" y="527"/>
                  <a:pt x="2781" y="534"/>
                  <a:pt x="2781" y="540"/>
                </a:cubicBezTo>
                <a:cubicBezTo>
                  <a:pt x="2788" y="547"/>
                  <a:pt x="2788" y="554"/>
                  <a:pt x="2788" y="561"/>
                </a:cubicBezTo>
                <a:cubicBezTo>
                  <a:pt x="2788" y="561"/>
                  <a:pt x="2788" y="568"/>
                  <a:pt x="2781" y="574"/>
                </a:cubicBezTo>
                <a:cubicBezTo>
                  <a:pt x="2781" y="574"/>
                  <a:pt x="2788" y="581"/>
                  <a:pt x="2795" y="581"/>
                </a:cubicBezTo>
                <a:cubicBezTo>
                  <a:pt x="2795" y="588"/>
                  <a:pt x="2802" y="588"/>
                  <a:pt x="2802" y="588"/>
                </a:cubicBezTo>
                <a:cubicBezTo>
                  <a:pt x="2802" y="574"/>
                  <a:pt x="2802" y="574"/>
                  <a:pt x="2802" y="574"/>
                </a:cubicBezTo>
                <a:cubicBezTo>
                  <a:pt x="2795" y="574"/>
                  <a:pt x="2795" y="574"/>
                  <a:pt x="2795" y="574"/>
                </a:cubicBezTo>
                <a:cubicBezTo>
                  <a:pt x="2802" y="568"/>
                  <a:pt x="2802" y="568"/>
                  <a:pt x="2802" y="568"/>
                </a:cubicBezTo>
                <a:cubicBezTo>
                  <a:pt x="2802" y="493"/>
                  <a:pt x="2802" y="493"/>
                  <a:pt x="2802" y="493"/>
                </a:cubicBezTo>
                <a:close/>
                <a:moveTo>
                  <a:pt x="2802" y="601"/>
                </a:moveTo>
                <a:lnTo>
                  <a:pt x="2802" y="601"/>
                </a:lnTo>
                <a:cubicBezTo>
                  <a:pt x="2802" y="662"/>
                  <a:pt x="2802" y="662"/>
                  <a:pt x="2802" y="662"/>
                </a:cubicBezTo>
                <a:cubicBezTo>
                  <a:pt x="2795" y="662"/>
                  <a:pt x="2795" y="662"/>
                  <a:pt x="2795" y="662"/>
                </a:cubicBezTo>
                <a:cubicBezTo>
                  <a:pt x="2795" y="662"/>
                  <a:pt x="2802" y="662"/>
                  <a:pt x="2802" y="669"/>
                </a:cubicBezTo>
                <a:cubicBezTo>
                  <a:pt x="2802" y="682"/>
                  <a:pt x="2802" y="682"/>
                  <a:pt x="2802" y="682"/>
                </a:cubicBezTo>
                <a:cubicBezTo>
                  <a:pt x="2788" y="676"/>
                  <a:pt x="2788" y="676"/>
                  <a:pt x="2788" y="676"/>
                </a:cubicBezTo>
                <a:cubicBezTo>
                  <a:pt x="2781" y="676"/>
                  <a:pt x="2781" y="669"/>
                  <a:pt x="2775" y="662"/>
                </a:cubicBezTo>
                <a:cubicBezTo>
                  <a:pt x="2775" y="655"/>
                  <a:pt x="2768" y="649"/>
                  <a:pt x="2768" y="642"/>
                </a:cubicBezTo>
                <a:cubicBezTo>
                  <a:pt x="2768" y="628"/>
                  <a:pt x="2775" y="628"/>
                  <a:pt x="2781" y="628"/>
                </a:cubicBezTo>
                <a:cubicBezTo>
                  <a:pt x="2781" y="628"/>
                  <a:pt x="2781" y="628"/>
                  <a:pt x="2788" y="628"/>
                </a:cubicBezTo>
                <a:lnTo>
                  <a:pt x="2781" y="622"/>
                </a:lnTo>
                <a:cubicBezTo>
                  <a:pt x="2775" y="615"/>
                  <a:pt x="2775" y="615"/>
                  <a:pt x="2775" y="615"/>
                </a:cubicBezTo>
                <a:cubicBezTo>
                  <a:pt x="2775" y="615"/>
                  <a:pt x="2775" y="615"/>
                  <a:pt x="2775" y="608"/>
                </a:cubicBezTo>
                <a:cubicBezTo>
                  <a:pt x="2761" y="615"/>
                  <a:pt x="2761" y="615"/>
                  <a:pt x="2761" y="615"/>
                </a:cubicBezTo>
                <a:lnTo>
                  <a:pt x="2761" y="608"/>
                </a:lnTo>
                <a:cubicBezTo>
                  <a:pt x="2761" y="534"/>
                  <a:pt x="2761" y="534"/>
                  <a:pt x="2761" y="534"/>
                </a:cubicBezTo>
                <a:cubicBezTo>
                  <a:pt x="2768" y="534"/>
                  <a:pt x="2775" y="534"/>
                  <a:pt x="2775" y="540"/>
                </a:cubicBezTo>
                <a:cubicBezTo>
                  <a:pt x="2781" y="547"/>
                  <a:pt x="2781" y="561"/>
                  <a:pt x="2768" y="574"/>
                </a:cubicBezTo>
                <a:cubicBezTo>
                  <a:pt x="2768" y="581"/>
                  <a:pt x="2775" y="588"/>
                  <a:pt x="2781" y="588"/>
                </a:cubicBezTo>
                <a:cubicBezTo>
                  <a:pt x="2795" y="595"/>
                  <a:pt x="2795" y="595"/>
                  <a:pt x="2802" y="601"/>
                </a:cubicBezTo>
                <a:close/>
                <a:moveTo>
                  <a:pt x="2802" y="682"/>
                </a:moveTo>
                <a:lnTo>
                  <a:pt x="2802" y="682"/>
                </a:lnTo>
                <a:cubicBezTo>
                  <a:pt x="2802" y="689"/>
                  <a:pt x="2802" y="689"/>
                  <a:pt x="2802" y="689"/>
                </a:cubicBezTo>
                <a:cubicBezTo>
                  <a:pt x="2795" y="689"/>
                  <a:pt x="2795" y="689"/>
                  <a:pt x="2795" y="682"/>
                </a:cubicBezTo>
                <a:cubicBezTo>
                  <a:pt x="2795" y="682"/>
                  <a:pt x="2795" y="682"/>
                  <a:pt x="2802" y="682"/>
                </a:cubicBezTo>
                <a:close/>
                <a:moveTo>
                  <a:pt x="2802" y="703"/>
                </a:moveTo>
                <a:lnTo>
                  <a:pt x="2802" y="703"/>
                </a:lnTo>
                <a:cubicBezTo>
                  <a:pt x="2802" y="723"/>
                  <a:pt x="2802" y="723"/>
                  <a:pt x="2802" y="723"/>
                </a:cubicBezTo>
                <a:cubicBezTo>
                  <a:pt x="2802" y="716"/>
                  <a:pt x="2795" y="709"/>
                  <a:pt x="2795" y="703"/>
                </a:cubicBezTo>
                <a:cubicBezTo>
                  <a:pt x="2802" y="703"/>
                  <a:pt x="2802" y="703"/>
                  <a:pt x="2802" y="703"/>
                </a:cubicBezTo>
                <a:close/>
                <a:moveTo>
                  <a:pt x="2802" y="743"/>
                </a:moveTo>
                <a:lnTo>
                  <a:pt x="2802" y="743"/>
                </a:lnTo>
                <a:cubicBezTo>
                  <a:pt x="2788" y="716"/>
                  <a:pt x="2775" y="689"/>
                  <a:pt x="2768" y="649"/>
                </a:cubicBezTo>
                <a:cubicBezTo>
                  <a:pt x="2761" y="642"/>
                  <a:pt x="2761" y="642"/>
                  <a:pt x="2761" y="642"/>
                </a:cubicBezTo>
                <a:cubicBezTo>
                  <a:pt x="2761" y="669"/>
                  <a:pt x="2761" y="669"/>
                  <a:pt x="2761" y="669"/>
                </a:cubicBezTo>
                <a:cubicBezTo>
                  <a:pt x="2768" y="676"/>
                  <a:pt x="2775" y="689"/>
                  <a:pt x="2775" y="703"/>
                </a:cubicBezTo>
                <a:cubicBezTo>
                  <a:pt x="2781" y="723"/>
                  <a:pt x="2795" y="743"/>
                  <a:pt x="2802" y="757"/>
                </a:cubicBezTo>
                <a:cubicBezTo>
                  <a:pt x="2802" y="743"/>
                  <a:pt x="2802" y="743"/>
                  <a:pt x="2802" y="743"/>
                </a:cubicBezTo>
                <a:close/>
                <a:moveTo>
                  <a:pt x="2802" y="790"/>
                </a:moveTo>
                <a:lnTo>
                  <a:pt x="2802" y="790"/>
                </a:lnTo>
                <a:cubicBezTo>
                  <a:pt x="2788" y="784"/>
                  <a:pt x="2775" y="770"/>
                  <a:pt x="2761" y="757"/>
                </a:cubicBezTo>
                <a:cubicBezTo>
                  <a:pt x="2761" y="750"/>
                  <a:pt x="2761" y="750"/>
                  <a:pt x="2761" y="750"/>
                </a:cubicBezTo>
                <a:cubicBezTo>
                  <a:pt x="2775" y="763"/>
                  <a:pt x="2788" y="777"/>
                  <a:pt x="2802" y="790"/>
                </a:cubicBezTo>
                <a:close/>
                <a:moveTo>
                  <a:pt x="2802" y="811"/>
                </a:moveTo>
                <a:lnTo>
                  <a:pt x="2802" y="811"/>
                </a:lnTo>
                <a:cubicBezTo>
                  <a:pt x="2802" y="817"/>
                  <a:pt x="2802" y="817"/>
                  <a:pt x="2802" y="817"/>
                </a:cubicBezTo>
                <a:cubicBezTo>
                  <a:pt x="2795" y="817"/>
                  <a:pt x="2795" y="817"/>
                  <a:pt x="2788" y="811"/>
                </a:cubicBezTo>
                <a:cubicBezTo>
                  <a:pt x="2788" y="804"/>
                  <a:pt x="2788" y="804"/>
                  <a:pt x="2781" y="804"/>
                </a:cubicBezTo>
                <a:lnTo>
                  <a:pt x="2781" y="797"/>
                </a:lnTo>
                <a:cubicBezTo>
                  <a:pt x="2781" y="790"/>
                  <a:pt x="2775" y="784"/>
                  <a:pt x="2768" y="777"/>
                </a:cubicBezTo>
                <a:cubicBezTo>
                  <a:pt x="2761" y="770"/>
                  <a:pt x="2761" y="770"/>
                  <a:pt x="2761" y="770"/>
                </a:cubicBezTo>
                <a:cubicBezTo>
                  <a:pt x="2761" y="790"/>
                  <a:pt x="2761" y="790"/>
                  <a:pt x="2761" y="790"/>
                </a:cubicBezTo>
                <a:cubicBezTo>
                  <a:pt x="2761" y="811"/>
                  <a:pt x="2761" y="811"/>
                  <a:pt x="2761" y="811"/>
                </a:cubicBezTo>
                <a:cubicBezTo>
                  <a:pt x="2768" y="817"/>
                  <a:pt x="2775" y="824"/>
                  <a:pt x="2788" y="831"/>
                </a:cubicBezTo>
                <a:cubicBezTo>
                  <a:pt x="2788" y="838"/>
                  <a:pt x="2795" y="838"/>
                  <a:pt x="2802" y="838"/>
                </a:cubicBezTo>
                <a:cubicBezTo>
                  <a:pt x="2802" y="811"/>
                  <a:pt x="2802" y="811"/>
                  <a:pt x="2802" y="811"/>
                </a:cubicBezTo>
                <a:close/>
                <a:moveTo>
                  <a:pt x="2802" y="851"/>
                </a:moveTo>
                <a:lnTo>
                  <a:pt x="2802" y="851"/>
                </a:lnTo>
                <a:cubicBezTo>
                  <a:pt x="2802" y="858"/>
                  <a:pt x="2802" y="858"/>
                  <a:pt x="2802" y="858"/>
                </a:cubicBezTo>
                <a:lnTo>
                  <a:pt x="2795" y="858"/>
                </a:lnTo>
                <a:cubicBezTo>
                  <a:pt x="2788" y="858"/>
                  <a:pt x="2788" y="858"/>
                  <a:pt x="2788" y="858"/>
                </a:cubicBezTo>
                <a:cubicBezTo>
                  <a:pt x="2775" y="858"/>
                  <a:pt x="2768" y="851"/>
                  <a:pt x="2761" y="844"/>
                </a:cubicBezTo>
                <a:cubicBezTo>
                  <a:pt x="2761" y="824"/>
                  <a:pt x="2761" y="824"/>
                  <a:pt x="2761" y="824"/>
                </a:cubicBezTo>
                <a:cubicBezTo>
                  <a:pt x="2768" y="831"/>
                  <a:pt x="2768" y="831"/>
                  <a:pt x="2775" y="838"/>
                </a:cubicBezTo>
                <a:cubicBezTo>
                  <a:pt x="2788" y="844"/>
                  <a:pt x="2795" y="851"/>
                  <a:pt x="2802" y="851"/>
                </a:cubicBezTo>
                <a:close/>
                <a:moveTo>
                  <a:pt x="2802" y="858"/>
                </a:moveTo>
                <a:lnTo>
                  <a:pt x="2802" y="858"/>
                </a:lnTo>
                <a:cubicBezTo>
                  <a:pt x="2802" y="858"/>
                  <a:pt x="2802" y="858"/>
                  <a:pt x="2795" y="858"/>
                </a:cubicBezTo>
                <a:cubicBezTo>
                  <a:pt x="2795" y="865"/>
                  <a:pt x="2795" y="865"/>
                  <a:pt x="2795" y="865"/>
                </a:cubicBezTo>
                <a:lnTo>
                  <a:pt x="2802" y="871"/>
                </a:lnTo>
                <a:cubicBezTo>
                  <a:pt x="2802" y="858"/>
                  <a:pt x="2802" y="858"/>
                  <a:pt x="2802" y="858"/>
                </a:cubicBezTo>
                <a:close/>
                <a:moveTo>
                  <a:pt x="2802" y="892"/>
                </a:moveTo>
                <a:lnTo>
                  <a:pt x="2802" y="892"/>
                </a:lnTo>
                <a:cubicBezTo>
                  <a:pt x="2802" y="1006"/>
                  <a:pt x="2802" y="1006"/>
                  <a:pt x="2802" y="1006"/>
                </a:cubicBezTo>
                <a:cubicBezTo>
                  <a:pt x="2761" y="1013"/>
                  <a:pt x="2761" y="1013"/>
                  <a:pt x="2761" y="1013"/>
                </a:cubicBezTo>
                <a:cubicBezTo>
                  <a:pt x="2761" y="925"/>
                  <a:pt x="2761" y="925"/>
                  <a:pt x="2761" y="925"/>
                </a:cubicBezTo>
                <a:cubicBezTo>
                  <a:pt x="2775" y="932"/>
                  <a:pt x="2775" y="932"/>
                  <a:pt x="2775" y="932"/>
                </a:cubicBezTo>
                <a:cubicBezTo>
                  <a:pt x="2768" y="925"/>
                  <a:pt x="2768" y="925"/>
                  <a:pt x="2761" y="919"/>
                </a:cubicBezTo>
                <a:cubicBezTo>
                  <a:pt x="2761" y="865"/>
                  <a:pt x="2761" y="865"/>
                  <a:pt x="2761" y="865"/>
                </a:cubicBezTo>
                <a:lnTo>
                  <a:pt x="2768" y="865"/>
                </a:lnTo>
                <a:lnTo>
                  <a:pt x="2775" y="865"/>
                </a:lnTo>
                <a:cubicBezTo>
                  <a:pt x="2775" y="871"/>
                  <a:pt x="2775" y="871"/>
                  <a:pt x="2768" y="878"/>
                </a:cubicBezTo>
                <a:cubicBezTo>
                  <a:pt x="2768" y="885"/>
                  <a:pt x="2761" y="892"/>
                  <a:pt x="2761" y="892"/>
                </a:cubicBezTo>
                <a:cubicBezTo>
                  <a:pt x="2768" y="885"/>
                  <a:pt x="2775" y="892"/>
                  <a:pt x="2781" y="892"/>
                </a:cubicBezTo>
                <a:cubicBezTo>
                  <a:pt x="2788" y="905"/>
                  <a:pt x="2788" y="912"/>
                  <a:pt x="2788" y="912"/>
                </a:cubicBezTo>
                <a:cubicBezTo>
                  <a:pt x="2795" y="905"/>
                  <a:pt x="2795" y="898"/>
                  <a:pt x="2802" y="892"/>
                </a:cubicBezTo>
                <a:close/>
                <a:moveTo>
                  <a:pt x="2761" y="743"/>
                </a:moveTo>
                <a:lnTo>
                  <a:pt x="2761" y="743"/>
                </a:lnTo>
                <a:cubicBezTo>
                  <a:pt x="2761" y="730"/>
                  <a:pt x="2761" y="730"/>
                  <a:pt x="2761" y="730"/>
                </a:cubicBezTo>
                <a:cubicBezTo>
                  <a:pt x="2768" y="730"/>
                  <a:pt x="2768" y="736"/>
                  <a:pt x="2775" y="743"/>
                </a:cubicBezTo>
                <a:cubicBezTo>
                  <a:pt x="2781" y="736"/>
                  <a:pt x="2781" y="743"/>
                  <a:pt x="2788" y="743"/>
                </a:cubicBezTo>
                <a:cubicBezTo>
                  <a:pt x="2788" y="750"/>
                  <a:pt x="2788" y="757"/>
                  <a:pt x="2788" y="763"/>
                </a:cubicBezTo>
                <a:cubicBezTo>
                  <a:pt x="2775" y="757"/>
                  <a:pt x="2768" y="750"/>
                  <a:pt x="2761" y="743"/>
                </a:cubicBezTo>
                <a:close/>
                <a:moveTo>
                  <a:pt x="2761" y="703"/>
                </a:moveTo>
                <a:lnTo>
                  <a:pt x="2761" y="703"/>
                </a:lnTo>
                <a:cubicBezTo>
                  <a:pt x="2761" y="682"/>
                  <a:pt x="2761" y="682"/>
                  <a:pt x="2761" y="682"/>
                </a:cubicBezTo>
                <a:cubicBezTo>
                  <a:pt x="2775" y="716"/>
                  <a:pt x="2781" y="730"/>
                  <a:pt x="2781" y="730"/>
                </a:cubicBezTo>
                <a:cubicBezTo>
                  <a:pt x="2775" y="730"/>
                  <a:pt x="2768" y="716"/>
                  <a:pt x="2761" y="703"/>
                </a:cubicBezTo>
                <a:close/>
                <a:moveTo>
                  <a:pt x="2761" y="284"/>
                </a:moveTo>
                <a:lnTo>
                  <a:pt x="2761" y="284"/>
                </a:lnTo>
                <a:cubicBezTo>
                  <a:pt x="2761" y="250"/>
                  <a:pt x="2761" y="250"/>
                  <a:pt x="2761" y="250"/>
                </a:cubicBezTo>
                <a:cubicBezTo>
                  <a:pt x="2775" y="250"/>
                  <a:pt x="2781" y="257"/>
                  <a:pt x="2781" y="257"/>
                </a:cubicBezTo>
                <a:cubicBezTo>
                  <a:pt x="2788" y="264"/>
                  <a:pt x="2781" y="270"/>
                  <a:pt x="2775" y="277"/>
                </a:cubicBezTo>
                <a:cubicBezTo>
                  <a:pt x="2761" y="284"/>
                  <a:pt x="2761" y="284"/>
                  <a:pt x="2761" y="284"/>
                </a:cubicBezTo>
                <a:close/>
                <a:moveTo>
                  <a:pt x="2761" y="216"/>
                </a:moveTo>
                <a:lnTo>
                  <a:pt x="2761" y="216"/>
                </a:lnTo>
                <a:cubicBezTo>
                  <a:pt x="2761" y="196"/>
                  <a:pt x="2761" y="196"/>
                  <a:pt x="2761" y="196"/>
                </a:cubicBezTo>
                <a:cubicBezTo>
                  <a:pt x="2768" y="196"/>
                  <a:pt x="2768" y="203"/>
                  <a:pt x="2775" y="203"/>
                </a:cubicBezTo>
                <a:cubicBezTo>
                  <a:pt x="2775" y="210"/>
                  <a:pt x="2775" y="216"/>
                  <a:pt x="2775" y="216"/>
                </a:cubicBezTo>
                <a:cubicBezTo>
                  <a:pt x="2768" y="216"/>
                  <a:pt x="2768" y="216"/>
                  <a:pt x="2761" y="216"/>
                </a:cubicBezTo>
                <a:close/>
                <a:moveTo>
                  <a:pt x="2761" y="95"/>
                </a:moveTo>
                <a:lnTo>
                  <a:pt x="2761" y="95"/>
                </a:lnTo>
                <a:cubicBezTo>
                  <a:pt x="2761" y="183"/>
                  <a:pt x="2761" y="183"/>
                  <a:pt x="2761" y="183"/>
                </a:cubicBezTo>
                <a:cubicBezTo>
                  <a:pt x="2761" y="189"/>
                  <a:pt x="2761" y="189"/>
                  <a:pt x="2754" y="196"/>
                </a:cubicBezTo>
                <a:cubicBezTo>
                  <a:pt x="2754" y="176"/>
                  <a:pt x="2754" y="176"/>
                  <a:pt x="2754" y="176"/>
                </a:cubicBezTo>
                <a:cubicBezTo>
                  <a:pt x="2754" y="169"/>
                  <a:pt x="2761" y="162"/>
                  <a:pt x="2761" y="156"/>
                </a:cubicBezTo>
                <a:cubicBezTo>
                  <a:pt x="2761" y="149"/>
                  <a:pt x="2761" y="142"/>
                  <a:pt x="2761" y="135"/>
                </a:cubicBezTo>
                <a:cubicBezTo>
                  <a:pt x="2761" y="129"/>
                  <a:pt x="2754" y="122"/>
                  <a:pt x="2754" y="122"/>
                </a:cubicBezTo>
                <a:cubicBezTo>
                  <a:pt x="2754" y="95"/>
                  <a:pt x="2754" y="95"/>
                  <a:pt x="2754" y="95"/>
                </a:cubicBezTo>
                <a:cubicBezTo>
                  <a:pt x="2761" y="95"/>
                  <a:pt x="2761" y="95"/>
                  <a:pt x="2761" y="95"/>
                </a:cubicBezTo>
                <a:close/>
                <a:moveTo>
                  <a:pt x="2761" y="196"/>
                </a:moveTo>
                <a:lnTo>
                  <a:pt x="2761" y="196"/>
                </a:lnTo>
                <a:cubicBezTo>
                  <a:pt x="2761" y="216"/>
                  <a:pt x="2761" y="216"/>
                  <a:pt x="2761" y="216"/>
                </a:cubicBezTo>
                <a:lnTo>
                  <a:pt x="2754" y="216"/>
                </a:lnTo>
                <a:cubicBezTo>
                  <a:pt x="2754" y="230"/>
                  <a:pt x="2754" y="237"/>
                  <a:pt x="2754" y="243"/>
                </a:cubicBezTo>
                <a:cubicBezTo>
                  <a:pt x="2754" y="196"/>
                  <a:pt x="2754" y="196"/>
                  <a:pt x="2754" y="196"/>
                </a:cubicBezTo>
                <a:lnTo>
                  <a:pt x="2761" y="196"/>
                </a:lnTo>
                <a:close/>
                <a:moveTo>
                  <a:pt x="2761" y="250"/>
                </a:moveTo>
                <a:lnTo>
                  <a:pt x="2761" y="250"/>
                </a:lnTo>
                <a:cubicBezTo>
                  <a:pt x="2761" y="284"/>
                  <a:pt x="2761" y="284"/>
                  <a:pt x="2761" y="284"/>
                </a:cubicBezTo>
                <a:cubicBezTo>
                  <a:pt x="2761" y="345"/>
                  <a:pt x="2761" y="345"/>
                  <a:pt x="2761" y="345"/>
                </a:cubicBezTo>
                <a:cubicBezTo>
                  <a:pt x="2761" y="338"/>
                  <a:pt x="2754" y="338"/>
                  <a:pt x="2754" y="331"/>
                </a:cubicBezTo>
                <a:cubicBezTo>
                  <a:pt x="2754" y="257"/>
                  <a:pt x="2754" y="257"/>
                  <a:pt x="2754" y="257"/>
                </a:cubicBezTo>
                <a:cubicBezTo>
                  <a:pt x="2754" y="250"/>
                  <a:pt x="2761" y="250"/>
                  <a:pt x="2761" y="250"/>
                </a:cubicBezTo>
                <a:close/>
                <a:moveTo>
                  <a:pt x="2761" y="351"/>
                </a:moveTo>
                <a:lnTo>
                  <a:pt x="2761" y="351"/>
                </a:lnTo>
                <a:cubicBezTo>
                  <a:pt x="2761" y="392"/>
                  <a:pt x="2761" y="392"/>
                  <a:pt x="2761" y="392"/>
                </a:cubicBezTo>
                <a:lnTo>
                  <a:pt x="2754" y="385"/>
                </a:lnTo>
                <a:cubicBezTo>
                  <a:pt x="2754" y="351"/>
                  <a:pt x="2754" y="351"/>
                  <a:pt x="2754" y="351"/>
                </a:cubicBezTo>
                <a:lnTo>
                  <a:pt x="2761" y="351"/>
                </a:lnTo>
                <a:close/>
                <a:moveTo>
                  <a:pt x="2761" y="446"/>
                </a:moveTo>
                <a:lnTo>
                  <a:pt x="2761" y="446"/>
                </a:lnTo>
                <a:cubicBezTo>
                  <a:pt x="2761" y="500"/>
                  <a:pt x="2761" y="500"/>
                  <a:pt x="2761" y="500"/>
                </a:cubicBezTo>
                <a:cubicBezTo>
                  <a:pt x="2754" y="507"/>
                  <a:pt x="2754" y="507"/>
                  <a:pt x="2761" y="513"/>
                </a:cubicBezTo>
                <a:cubicBezTo>
                  <a:pt x="2761" y="527"/>
                  <a:pt x="2761" y="527"/>
                  <a:pt x="2761" y="527"/>
                </a:cubicBezTo>
                <a:lnTo>
                  <a:pt x="2754" y="527"/>
                </a:lnTo>
                <a:cubicBezTo>
                  <a:pt x="2754" y="439"/>
                  <a:pt x="2754" y="439"/>
                  <a:pt x="2754" y="439"/>
                </a:cubicBezTo>
                <a:cubicBezTo>
                  <a:pt x="2754" y="439"/>
                  <a:pt x="2761" y="439"/>
                  <a:pt x="2761" y="446"/>
                </a:cubicBezTo>
                <a:close/>
                <a:moveTo>
                  <a:pt x="2761" y="534"/>
                </a:moveTo>
                <a:lnTo>
                  <a:pt x="2761" y="534"/>
                </a:lnTo>
                <a:cubicBezTo>
                  <a:pt x="2761" y="608"/>
                  <a:pt x="2761" y="608"/>
                  <a:pt x="2761" y="608"/>
                </a:cubicBezTo>
                <a:cubicBezTo>
                  <a:pt x="2761" y="608"/>
                  <a:pt x="2761" y="601"/>
                  <a:pt x="2754" y="595"/>
                </a:cubicBezTo>
                <a:cubicBezTo>
                  <a:pt x="2754" y="561"/>
                  <a:pt x="2754" y="561"/>
                  <a:pt x="2754" y="561"/>
                </a:cubicBezTo>
                <a:cubicBezTo>
                  <a:pt x="2754" y="561"/>
                  <a:pt x="2754" y="561"/>
                  <a:pt x="2754" y="554"/>
                </a:cubicBezTo>
                <a:cubicBezTo>
                  <a:pt x="2754" y="534"/>
                  <a:pt x="2754" y="534"/>
                  <a:pt x="2754" y="534"/>
                </a:cubicBezTo>
                <a:cubicBezTo>
                  <a:pt x="2761" y="534"/>
                  <a:pt x="2761" y="534"/>
                  <a:pt x="2761" y="534"/>
                </a:cubicBezTo>
                <a:close/>
                <a:moveTo>
                  <a:pt x="2761" y="642"/>
                </a:moveTo>
                <a:lnTo>
                  <a:pt x="2761" y="642"/>
                </a:lnTo>
                <a:cubicBezTo>
                  <a:pt x="2761" y="669"/>
                  <a:pt x="2761" y="669"/>
                  <a:pt x="2761" y="669"/>
                </a:cubicBezTo>
                <a:cubicBezTo>
                  <a:pt x="2754" y="649"/>
                  <a:pt x="2754" y="649"/>
                  <a:pt x="2754" y="649"/>
                </a:cubicBezTo>
                <a:cubicBezTo>
                  <a:pt x="2754" y="622"/>
                  <a:pt x="2754" y="622"/>
                  <a:pt x="2754" y="622"/>
                </a:cubicBezTo>
                <a:cubicBezTo>
                  <a:pt x="2754" y="628"/>
                  <a:pt x="2761" y="635"/>
                  <a:pt x="2761" y="642"/>
                </a:cubicBezTo>
                <a:close/>
                <a:moveTo>
                  <a:pt x="2761" y="682"/>
                </a:moveTo>
                <a:lnTo>
                  <a:pt x="2761" y="682"/>
                </a:lnTo>
                <a:cubicBezTo>
                  <a:pt x="2754" y="662"/>
                  <a:pt x="2754" y="662"/>
                  <a:pt x="2754" y="662"/>
                </a:cubicBezTo>
                <a:cubicBezTo>
                  <a:pt x="2754" y="689"/>
                  <a:pt x="2754" y="689"/>
                  <a:pt x="2754" y="689"/>
                </a:cubicBezTo>
                <a:cubicBezTo>
                  <a:pt x="2754" y="689"/>
                  <a:pt x="2761" y="696"/>
                  <a:pt x="2761" y="703"/>
                </a:cubicBezTo>
                <a:cubicBezTo>
                  <a:pt x="2761" y="682"/>
                  <a:pt x="2761" y="682"/>
                  <a:pt x="2761" y="682"/>
                </a:cubicBezTo>
                <a:close/>
                <a:moveTo>
                  <a:pt x="2761" y="730"/>
                </a:moveTo>
                <a:lnTo>
                  <a:pt x="2761" y="730"/>
                </a:lnTo>
                <a:cubicBezTo>
                  <a:pt x="2761" y="743"/>
                  <a:pt x="2761" y="743"/>
                  <a:pt x="2761" y="743"/>
                </a:cubicBezTo>
                <a:cubicBezTo>
                  <a:pt x="2761" y="736"/>
                  <a:pt x="2754" y="736"/>
                  <a:pt x="2754" y="736"/>
                </a:cubicBezTo>
                <a:cubicBezTo>
                  <a:pt x="2754" y="723"/>
                  <a:pt x="2754" y="723"/>
                  <a:pt x="2754" y="723"/>
                </a:cubicBezTo>
                <a:cubicBezTo>
                  <a:pt x="2754" y="723"/>
                  <a:pt x="2761" y="723"/>
                  <a:pt x="2761" y="730"/>
                </a:cubicBezTo>
                <a:close/>
                <a:moveTo>
                  <a:pt x="2761" y="750"/>
                </a:moveTo>
                <a:lnTo>
                  <a:pt x="2761" y="750"/>
                </a:lnTo>
                <a:cubicBezTo>
                  <a:pt x="2761" y="757"/>
                  <a:pt x="2761" y="757"/>
                  <a:pt x="2761" y="757"/>
                </a:cubicBezTo>
                <a:lnTo>
                  <a:pt x="2754" y="750"/>
                </a:lnTo>
                <a:cubicBezTo>
                  <a:pt x="2754" y="743"/>
                  <a:pt x="2754" y="743"/>
                  <a:pt x="2754" y="743"/>
                </a:cubicBezTo>
                <a:cubicBezTo>
                  <a:pt x="2761" y="750"/>
                  <a:pt x="2761" y="750"/>
                  <a:pt x="2761" y="750"/>
                </a:cubicBezTo>
                <a:close/>
                <a:moveTo>
                  <a:pt x="2761" y="770"/>
                </a:moveTo>
                <a:lnTo>
                  <a:pt x="2761" y="770"/>
                </a:lnTo>
                <a:cubicBezTo>
                  <a:pt x="2761" y="790"/>
                  <a:pt x="2761" y="790"/>
                  <a:pt x="2761" y="790"/>
                </a:cubicBezTo>
                <a:cubicBezTo>
                  <a:pt x="2761" y="784"/>
                  <a:pt x="2761" y="784"/>
                  <a:pt x="2754" y="784"/>
                </a:cubicBezTo>
                <a:cubicBezTo>
                  <a:pt x="2754" y="770"/>
                  <a:pt x="2754" y="770"/>
                  <a:pt x="2754" y="770"/>
                </a:cubicBezTo>
                <a:cubicBezTo>
                  <a:pt x="2761" y="770"/>
                  <a:pt x="2761" y="770"/>
                  <a:pt x="2761" y="770"/>
                </a:cubicBezTo>
                <a:close/>
                <a:moveTo>
                  <a:pt x="2761" y="790"/>
                </a:moveTo>
                <a:lnTo>
                  <a:pt x="2761" y="790"/>
                </a:lnTo>
                <a:cubicBezTo>
                  <a:pt x="2761" y="811"/>
                  <a:pt x="2761" y="811"/>
                  <a:pt x="2761" y="811"/>
                </a:cubicBezTo>
                <a:cubicBezTo>
                  <a:pt x="2754" y="804"/>
                  <a:pt x="2754" y="797"/>
                  <a:pt x="2761" y="790"/>
                </a:cubicBezTo>
                <a:close/>
                <a:moveTo>
                  <a:pt x="2761" y="824"/>
                </a:moveTo>
                <a:lnTo>
                  <a:pt x="2761" y="824"/>
                </a:lnTo>
                <a:cubicBezTo>
                  <a:pt x="2761" y="844"/>
                  <a:pt x="2761" y="844"/>
                  <a:pt x="2761" y="844"/>
                </a:cubicBezTo>
                <a:cubicBezTo>
                  <a:pt x="2754" y="838"/>
                  <a:pt x="2754" y="838"/>
                  <a:pt x="2754" y="838"/>
                </a:cubicBezTo>
                <a:cubicBezTo>
                  <a:pt x="2754" y="824"/>
                  <a:pt x="2754" y="824"/>
                  <a:pt x="2754" y="824"/>
                </a:cubicBezTo>
                <a:lnTo>
                  <a:pt x="2761" y="824"/>
                </a:lnTo>
                <a:close/>
                <a:moveTo>
                  <a:pt x="2761" y="865"/>
                </a:moveTo>
                <a:lnTo>
                  <a:pt x="2761" y="865"/>
                </a:lnTo>
                <a:cubicBezTo>
                  <a:pt x="2761" y="919"/>
                  <a:pt x="2761" y="919"/>
                  <a:pt x="2761" y="919"/>
                </a:cubicBezTo>
                <a:cubicBezTo>
                  <a:pt x="2761" y="912"/>
                  <a:pt x="2754" y="912"/>
                  <a:pt x="2754" y="905"/>
                </a:cubicBezTo>
                <a:cubicBezTo>
                  <a:pt x="2754" y="871"/>
                  <a:pt x="2754" y="871"/>
                  <a:pt x="2754" y="871"/>
                </a:cubicBezTo>
                <a:cubicBezTo>
                  <a:pt x="2754" y="871"/>
                  <a:pt x="2761" y="871"/>
                  <a:pt x="2761" y="865"/>
                </a:cubicBezTo>
                <a:close/>
                <a:moveTo>
                  <a:pt x="2761" y="925"/>
                </a:moveTo>
                <a:lnTo>
                  <a:pt x="2761" y="925"/>
                </a:lnTo>
                <a:cubicBezTo>
                  <a:pt x="2754" y="912"/>
                  <a:pt x="2754" y="912"/>
                  <a:pt x="2754" y="912"/>
                </a:cubicBezTo>
                <a:cubicBezTo>
                  <a:pt x="2754" y="1013"/>
                  <a:pt x="2754" y="1013"/>
                  <a:pt x="2754" y="1013"/>
                </a:cubicBezTo>
                <a:cubicBezTo>
                  <a:pt x="2761" y="1013"/>
                  <a:pt x="2761" y="1013"/>
                  <a:pt x="2761" y="1013"/>
                </a:cubicBezTo>
                <a:lnTo>
                  <a:pt x="2761" y="925"/>
                </a:lnTo>
                <a:close/>
                <a:moveTo>
                  <a:pt x="2754" y="95"/>
                </a:moveTo>
                <a:lnTo>
                  <a:pt x="2754" y="95"/>
                </a:lnTo>
                <a:cubicBezTo>
                  <a:pt x="2754" y="122"/>
                  <a:pt x="2754" y="122"/>
                  <a:pt x="2754" y="122"/>
                </a:cubicBezTo>
                <a:cubicBezTo>
                  <a:pt x="2754" y="122"/>
                  <a:pt x="2754" y="122"/>
                  <a:pt x="2754" y="115"/>
                </a:cubicBezTo>
                <a:cubicBezTo>
                  <a:pt x="2754" y="95"/>
                  <a:pt x="2754" y="95"/>
                  <a:pt x="2754" y="95"/>
                </a:cubicBezTo>
                <a:close/>
                <a:moveTo>
                  <a:pt x="2754" y="176"/>
                </a:moveTo>
                <a:lnTo>
                  <a:pt x="2754" y="176"/>
                </a:lnTo>
                <a:cubicBezTo>
                  <a:pt x="2754" y="196"/>
                  <a:pt x="2754" y="196"/>
                  <a:pt x="2754" y="196"/>
                </a:cubicBezTo>
                <a:cubicBezTo>
                  <a:pt x="2754" y="243"/>
                  <a:pt x="2754" y="243"/>
                  <a:pt x="2754" y="243"/>
                </a:cubicBezTo>
                <a:cubicBezTo>
                  <a:pt x="2754" y="250"/>
                  <a:pt x="2754" y="250"/>
                  <a:pt x="2754" y="250"/>
                </a:cubicBezTo>
                <a:cubicBezTo>
                  <a:pt x="2754" y="183"/>
                  <a:pt x="2754" y="183"/>
                  <a:pt x="2754" y="183"/>
                </a:cubicBezTo>
                <a:lnTo>
                  <a:pt x="2754" y="176"/>
                </a:lnTo>
                <a:close/>
                <a:moveTo>
                  <a:pt x="2754" y="257"/>
                </a:moveTo>
                <a:lnTo>
                  <a:pt x="2754" y="257"/>
                </a:lnTo>
                <a:cubicBezTo>
                  <a:pt x="2754" y="331"/>
                  <a:pt x="2754" y="331"/>
                  <a:pt x="2754" y="331"/>
                </a:cubicBezTo>
                <a:cubicBezTo>
                  <a:pt x="2754" y="331"/>
                  <a:pt x="2754" y="331"/>
                  <a:pt x="2754" y="324"/>
                </a:cubicBezTo>
                <a:cubicBezTo>
                  <a:pt x="2754" y="257"/>
                  <a:pt x="2754" y="257"/>
                  <a:pt x="2754" y="257"/>
                </a:cubicBezTo>
                <a:close/>
                <a:moveTo>
                  <a:pt x="2754" y="351"/>
                </a:moveTo>
                <a:lnTo>
                  <a:pt x="2754" y="351"/>
                </a:lnTo>
                <a:cubicBezTo>
                  <a:pt x="2754" y="385"/>
                  <a:pt x="2754" y="385"/>
                  <a:pt x="2754" y="385"/>
                </a:cubicBezTo>
                <a:cubicBezTo>
                  <a:pt x="2754" y="345"/>
                  <a:pt x="2754" y="345"/>
                  <a:pt x="2754" y="345"/>
                </a:cubicBezTo>
                <a:cubicBezTo>
                  <a:pt x="2754" y="351"/>
                  <a:pt x="2754" y="351"/>
                  <a:pt x="2754" y="351"/>
                </a:cubicBezTo>
                <a:close/>
                <a:moveTo>
                  <a:pt x="2754" y="439"/>
                </a:moveTo>
                <a:lnTo>
                  <a:pt x="2754" y="439"/>
                </a:lnTo>
                <a:cubicBezTo>
                  <a:pt x="2754" y="527"/>
                  <a:pt x="2754" y="527"/>
                  <a:pt x="2754" y="527"/>
                </a:cubicBezTo>
                <a:cubicBezTo>
                  <a:pt x="2754" y="432"/>
                  <a:pt x="2754" y="432"/>
                  <a:pt x="2754" y="432"/>
                </a:cubicBezTo>
                <a:cubicBezTo>
                  <a:pt x="2754" y="439"/>
                  <a:pt x="2754" y="439"/>
                  <a:pt x="2754" y="439"/>
                </a:cubicBezTo>
                <a:close/>
                <a:moveTo>
                  <a:pt x="2754" y="534"/>
                </a:moveTo>
                <a:lnTo>
                  <a:pt x="2754" y="534"/>
                </a:lnTo>
                <a:cubicBezTo>
                  <a:pt x="2754" y="554"/>
                  <a:pt x="2754" y="554"/>
                  <a:pt x="2754" y="554"/>
                </a:cubicBezTo>
                <a:cubicBezTo>
                  <a:pt x="2754" y="534"/>
                  <a:pt x="2754" y="534"/>
                  <a:pt x="2754" y="534"/>
                </a:cubicBezTo>
                <a:close/>
                <a:moveTo>
                  <a:pt x="2754" y="561"/>
                </a:moveTo>
                <a:lnTo>
                  <a:pt x="2754" y="561"/>
                </a:lnTo>
                <a:cubicBezTo>
                  <a:pt x="2754" y="595"/>
                  <a:pt x="2754" y="595"/>
                  <a:pt x="2754" y="595"/>
                </a:cubicBezTo>
                <a:cubicBezTo>
                  <a:pt x="2754" y="561"/>
                  <a:pt x="2754" y="561"/>
                  <a:pt x="2754" y="561"/>
                </a:cubicBezTo>
                <a:close/>
                <a:moveTo>
                  <a:pt x="2754" y="622"/>
                </a:moveTo>
                <a:lnTo>
                  <a:pt x="2754" y="622"/>
                </a:lnTo>
                <a:cubicBezTo>
                  <a:pt x="2754" y="649"/>
                  <a:pt x="2754" y="649"/>
                  <a:pt x="2754" y="649"/>
                </a:cubicBezTo>
                <a:cubicBezTo>
                  <a:pt x="2754" y="642"/>
                  <a:pt x="2754" y="642"/>
                  <a:pt x="2754" y="642"/>
                </a:cubicBezTo>
                <a:cubicBezTo>
                  <a:pt x="2754" y="615"/>
                  <a:pt x="2754" y="615"/>
                  <a:pt x="2754" y="615"/>
                </a:cubicBezTo>
                <a:cubicBezTo>
                  <a:pt x="2754" y="622"/>
                  <a:pt x="2754" y="622"/>
                  <a:pt x="2754" y="622"/>
                </a:cubicBezTo>
                <a:close/>
                <a:moveTo>
                  <a:pt x="2754" y="662"/>
                </a:moveTo>
                <a:lnTo>
                  <a:pt x="2754" y="662"/>
                </a:lnTo>
                <a:cubicBezTo>
                  <a:pt x="2754" y="689"/>
                  <a:pt x="2754" y="689"/>
                  <a:pt x="2754" y="689"/>
                </a:cubicBezTo>
                <a:cubicBezTo>
                  <a:pt x="2754" y="682"/>
                  <a:pt x="2754" y="682"/>
                  <a:pt x="2754" y="682"/>
                </a:cubicBezTo>
                <a:cubicBezTo>
                  <a:pt x="2754" y="655"/>
                  <a:pt x="2754" y="655"/>
                  <a:pt x="2754" y="655"/>
                </a:cubicBezTo>
                <a:cubicBezTo>
                  <a:pt x="2754" y="662"/>
                  <a:pt x="2754" y="662"/>
                  <a:pt x="2754" y="662"/>
                </a:cubicBezTo>
                <a:close/>
                <a:moveTo>
                  <a:pt x="2754" y="723"/>
                </a:moveTo>
                <a:lnTo>
                  <a:pt x="2754" y="723"/>
                </a:lnTo>
                <a:cubicBezTo>
                  <a:pt x="2754" y="736"/>
                  <a:pt x="2754" y="736"/>
                  <a:pt x="2754" y="736"/>
                </a:cubicBezTo>
                <a:cubicBezTo>
                  <a:pt x="2754" y="730"/>
                  <a:pt x="2754" y="730"/>
                  <a:pt x="2754" y="730"/>
                </a:cubicBezTo>
                <a:cubicBezTo>
                  <a:pt x="2754" y="716"/>
                  <a:pt x="2754" y="716"/>
                  <a:pt x="2754" y="716"/>
                </a:cubicBezTo>
                <a:cubicBezTo>
                  <a:pt x="2754" y="723"/>
                  <a:pt x="2754" y="723"/>
                  <a:pt x="2754" y="723"/>
                </a:cubicBezTo>
                <a:close/>
                <a:moveTo>
                  <a:pt x="2754" y="743"/>
                </a:moveTo>
                <a:lnTo>
                  <a:pt x="2754" y="743"/>
                </a:lnTo>
                <a:cubicBezTo>
                  <a:pt x="2754" y="750"/>
                  <a:pt x="2754" y="750"/>
                  <a:pt x="2754" y="750"/>
                </a:cubicBezTo>
                <a:cubicBezTo>
                  <a:pt x="2754" y="743"/>
                  <a:pt x="2754" y="743"/>
                  <a:pt x="2754" y="743"/>
                </a:cubicBezTo>
                <a:close/>
                <a:moveTo>
                  <a:pt x="2754" y="770"/>
                </a:moveTo>
                <a:lnTo>
                  <a:pt x="2754" y="770"/>
                </a:lnTo>
                <a:cubicBezTo>
                  <a:pt x="2754" y="784"/>
                  <a:pt x="2754" y="784"/>
                  <a:pt x="2754" y="784"/>
                </a:cubicBezTo>
                <a:cubicBezTo>
                  <a:pt x="2754" y="763"/>
                  <a:pt x="2754" y="763"/>
                  <a:pt x="2754" y="763"/>
                </a:cubicBezTo>
                <a:cubicBezTo>
                  <a:pt x="2754" y="770"/>
                  <a:pt x="2754" y="770"/>
                  <a:pt x="2754" y="770"/>
                </a:cubicBezTo>
                <a:close/>
                <a:moveTo>
                  <a:pt x="2754" y="824"/>
                </a:moveTo>
                <a:lnTo>
                  <a:pt x="2754" y="824"/>
                </a:lnTo>
                <a:cubicBezTo>
                  <a:pt x="2754" y="838"/>
                  <a:pt x="2754" y="838"/>
                  <a:pt x="2754" y="838"/>
                </a:cubicBezTo>
                <a:cubicBezTo>
                  <a:pt x="2754" y="817"/>
                  <a:pt x="2754" y="817"/>
                  <a:pt x="2754" y="817"/>
                </a:cubicBezTo>
                <a:lnTo>
                  <a:pt x="2754" y="824"/>
                </a:lnTo>
                <a:close/>
                <a:moveTo>
                  <a:pt x="2754" y="871"/>
                </a:moveTo>
                <a:lnTo>
                  <a:pt x="2754" y="871"/>
                </a:lnTo>
                <a:cubicBezTo>
                  <a:pt x="2754" y="905"/>
                  <a:pt x="2754" y="905"/>
                  <a:pt x="2754" y="905"/>
                </a:cubicBezTo>
                <a:cubicBezTo>
                  <a:pt x="2754" y="878"/>
                  <a:pt x="2754" y="878"/>
                  <a:pt x="2754" y="878"/>
                </a:cubicBezTo>
                <a:cubicBezTo>
                  <a:pt x="2754" y="871"/>
                  <a:pt x="2754" y="871"/>
                  <a:pt x="2754" y="871"/>
                </a:cubicBezTo>
                <a:close/>
                <a:moveTo>
                  <a:pt x="2754" y="912"/>
                </a:moveTo>
                <a:lnTo>
                  <a:pt x="2754" y="912"/>
                </a:lnTo>
                <a:cubicBezTo>
                  <a:pt x="2754" y="1013"/>
                  <a:pt x="2754" y="1013"/>
                  <a:pt x="2754" y="1013"/>
                </a:cubicBezTo>
                <a:cubicBezTo>
                  <a:pt x="2754" y="912"/>
                  <a:pt x="2754" y="912"/>
                  <a:pt x="2754" y="912"/>
                </a:cubicBezTo>
                <a:close/>
                <a:moveTo>
                  <a:pt x="2754" y="804"/>
                </a:moveTo>
                <a:lnTo>
                  <a:pt x="2754" y="804"/>
                </a:lnTo>
                <a:cubicBezTo>
                  <a:pt x="2754" y="797"/>
                  <a:pt x="2754" y="797"/>
                  <a:pt x="2754" y="797"/>
                </a:cubicBezTo>
                <a:cubicBezTo>
                  <a:pt x="2754" y="804"/>
                  <a:pt x="2754" y="804"/>
                  <a:pt x="2754" y="804"/>
                </a:cubicBezTo>
                <a:close/>
                <a:moveTo>
                  <a:pt x="2754" y="338"/>
                </a:moveTo>
                <a:lnTo>
                  <a:pt x="2754" y="338"/>
                </a:lnTo>
                <a:cubicBezTo>
                  <a:pt x="2754" y="345"/>
                  <a:pt x="2754" y="345"/>
                  <a:pt x="2754" y="345"/>
                </a:cubicBezTo>
                <a:lnTo>
                  <a:pt x="2754" y="338"/>
                </a:lnTo>
                <a:close/>
                <a:moveTo>
                  <a:pt x="2754" y="95"/>
                </a:moveTo>
                <a:lnTo>
                  <a:pt x="2754" y="95"/>
                </a:lnTo>
                <a:cubicBezTo>
                  <a:pt x="2754" y="115"/>
                  <a:pt x="2754" y="115"/>
                  <a:pt x="2754" y="115"/>
                </a:cubicBezTo>
                <a:cubicBezTo>
                  <a:pt x="2748" y="115"/>
                  <a:pt x="2748" y="115"/>
                  <a:pt x="2748" y="115"/>
                </a:cubicBezTo>
                <a:cubicBezTo>
                  <a:pt x="2741" y="122"/>
                  <a:pt x="2727" y="122"/>
                  <a:pt x="2720" y="129"/>
                </a:cubicBezTo>
                <a:cubicBezTo>
                  <a:pt x="2720" y="102"/>
                  <a:pt x="2720" y="102"/>
                  <a:pt x="2720" y="102"/>
                </a:cubicBezTo>
                <a:cubicBezTo>
                  <a:pt x="2754" y="95"/>
                  <a:pt x="2754" y="95"/>
                  <a:pt x="2754" y="95"/>
                </a:cubicBezTo>
                <a:close/>
                <a:moveTo>
                  <a:pt x="2754" y="183"/>
                </a:moveTo>
                <a:lnTo>
                  <a:pt x="2754" y="183"/>
                </a:lnTo>
                <a:cubicBezTo>
                  <a:pt x="2754" y="250"/>
                  <a:pt x="2754" y="250"/>
                  <a:pt x="2754" y="250"/>
                </a:cubicBezTo>
                <a:lnTo>
                  <a:pt x="2748" y="257"/>
                </a:lnTo>
                <a:cubicBezTo>
                  <a:pt x="2754" y="257"/>
                  <a:pt x="2754" y="257"/>
                  <a:pt x="2754" y="257"/>
                </a:cubicBezTo>
                <a:cubicBezTo>
                  <a:pt x="2754" y="324"/>
                  <a:pt x="2754" y="324"/>
                  <a:pt x="2754" y="324"/>
                </a:cubicBezTo>
                <a:cubicBezTo>
                  <a:pt x="2734" y="297"/>
                  <a:pt x="2727" y="264"/>
                  <a:pt x="2727" y="230"/>
                </a:cubicBezTo>
                <a:cubicBezTo>
                  <a:pt x="2720" y="230"/>
                  <a:pt x="2720" y="230"/>
                  <a:pt x="2720" y="230"/>
                </a:cubicBezTo>
                <a:cubicBezTo>
                  <a:pt x="2720" y="210"/>
                  <a:pt x="2720" y="210"/>
                  <a:pt x="2720" y="210"/>
                </a:cubicBezTo>
                <a:cubicBezTo>
                  <a:pt x="2727" y="210"/>
                  <a:pt x="2727" y="210"/>
                  <a:pt x="2727" y="210"/>
                </a:cubicBezTo>
                <a:cubicBezTo>
                  <a:pt x="2741" y="203"/>
                  <a:pt x="2748" y="196"/>
                  <a:pt x="2754" y="183"/>
                </a:cubicBezTo>
                <a:close/>
                <a:moveTo>
                  <a:pt x="2754" y="338"/>
                </a:moveTo>
                <a:lnTo>
                  <a:pt x="2754" y="338"/>
                </a:lnTo>
                <a:cubicBezTo>
                  <a:pt x="2734" y="297"/>
                  <a:pt x="2734" y="297"/>
                  <a:pt x="2734" y="297"/>
                </a:cubicBezTo>
                <a:cubicBezTo>
                  <a:pt x="2727" y="284"/>
                  <a:pt x="2727" y="277"/>
                  <a:pt x="2720" y="270"/>
                </a:cubicBezTo>
                <a:cubicBezTo>
                  <a:pt x="2720" y="304"/>
                  <a:pt x="2720" y="304"/>
                  <a:pt x="2720" y="304"/>
                </a:cubicBezTo>
                <a:cubicBezTo>
                  <a:pt x="2727" y="311"/>
                  <a:pt x="2734" y="318"/>
                  <a:pt x="2741" y="331"/>
                </a:cubicBezTo>
                <a:cubicBezTo>
                  <a:pt x="2734" y="331"/>
                  <a:pt x="2727" y="331"/>
                  <a:pt x="2720" y="324"/>
                </a:cubicBezTo>
                <a:cubicBezTo>
                  <a:pt x="2720" y="331"/>
                  <a:pt x="2720" y="331"/>
                  <a:pt x="2720" y="331"/>
                </a:cubicBezTo>
                <a:cubicBezTo>
                  <a:pt x="2734" y="331"/>
                  <a:pt x="2741" y="338"/>
                  <a:pt x="2754" y="338"/>
                </a:cubicBezTo>
                <a:close/>
                <a:moveTo>
                  <a:pt x="2754" y="345"/>
                </a:moveTo>
                <a:lnTo>
                  <a:pt x="2754" y="345"/>
                </a:lnTo>
                <a:cubicBezTo>
                  <a:pt x="2754" y="385"/>
                  <a:pt x="2754" y="385"/>
                  <a:pt x="2754" y="385"/>
                </a:cubicBezTo>
                <a:cubicBezTo>
                  <a:pt x="2748" y="378"/>
                  <a:pt x="2748" y="378"/>
                  <a:pt x="2748" y="378"/>
                </a:cubicBezTo>
                <a:cubicBezTo>
                  <a:pt x="2748" y="385"/>
                  <a:pt x="2741" y="392"/>
                  <a:pt x="2727" y="405"/>
                </a:cubicBezTo>
                <a:cubicBezTo>
                  <a:pt x="2727" y="399"/>
                  <a:pt x="2720" y="399"/>
                  <a:pt x="2720" y="392"/>
                </a:cubicBezTo>
                <a:cubicBezTo>
                  <a:pt x="2720" y="392"/>
                  <a:pt x="2727" y="385"/>
                  <a:pt x="2727" y="378"/>
                </a:cubicBezTo>
                <a:cubicBezTo>
                  <a:pt x="2734" y="372"/>
                  <a:pt x="2734" y="372"/>
                  <a:pt x="2727" y="365"/>
                </a:cubicBezTo>
                <a:cubicBezTo>
                  <a:pt x="2727" y="365"/>
                  <a:pt x="2727" y="365"/>
                  <a:pt x="2720" y="365"/>
                </a:cubicBezTo>
                <a:cubicBezTo>
                  <a:pt x="2720" y="338"/>
                  <a:pt x="2720" y="338"/>
                  <a:pt x="2720" y="338"/>
                </a:cubicBezTo>
                <a:cubicBezTo>
                  <a:pt x="2734" y="338"/>
                  <a:pt x="2741" y="345"/>
                  <a:pt x="2754" y="345"/>
                </a:cubicBezTo>
                <a:close/>
                <a:moveTo>
                  <a:pt x="2754" y="432"/>
                </a:moveTo>
                <a:lnTo>
                  <a:pt x="2754" y="432"/>
                </a:lnTo>
                <a:cubicBezTo>
                  <a:pt x="2754" y="527"/>
                  <a:pt x="2754" y="527"/>
                  <a:pt x="2754" y="527"/>
                </a:cubicBezTo>
                <a:cubicBezTo>
                  <a:pt x="2748" y="520"/>
                  <a:pt x="2748" y="513"/>
                  <a:pt x="2748" y="507"/>
                </a:cubicBezTo>
                <a:cubicBezTo>
                  <a:pt x="2741" y="500"/>
                  <a:pt x="2741" y="493"/>
                  <a:pt x="2748" y="486"/>
                </a:cubicBezTo>
                <a:cubicBezTo>
                  <a:pt x="2720" y="473"/>
                  <a:pt x="2720" y="473"/>
                  <a:pt x="2720" y="473"/>
                </a:cubicBezTo>
                <a:cubicBezTo>
                  <a:pt x="2720" y="412"/>
                  <a:pt x="2720" y="412"/>
                  <a:pt x="2720" y="412"/>
                </a:cubicBezTo>
                <a:cubicBezTo>
                  <a:pt x="2734" y="419"/>
                  <a:pt x="2741" y="426"/>
                  <a:pt x="2754" y="432"/>
                </a:cubicBezTo>
                <a:close/>
                <a:moveTo>
                  <a:pt x="2754" y="534"/>
                </a:moveTo>
                <a:lnTo>
                  <a:pt x="2754" y="534"/>
                </a:lnTo>
                <a:cubicBezTo>
                  <a:pt x="2741" y="534"/>
                  <a:pt x="2741" y="534"/>
                  <a:pt x="2741" y="534"/>
                </a:cubicBezTo>
                <a:cubicBezTo>
                  <a:pt x="2741" y="534"/>
                  <a:pt x="2734" y="527"/>
                  <a:pt x="2734" y="520"/>
                </a:cubicBezTo>
                <a:cubicBezTo>
                  <a:pt x="2734" y="520"/>
                  <a:pt x="2734" y="513"/>
                  <a:pt x="2734" y="507"/>
                </a:cubicBezTo>
                <a:lnTo>
                  <a:pt x="2734" y="500"/>
                </a:lnTo>
                <a:cubicBezTo>
                  <a:pt x="2734" y="493"/>
                  <a:pt x="2727" y="486"/>
                  <a:pt x="2720" y="480"/>
                </a:cubicBezTo>
                <a:cubicBezTo>
                  <a:pt x="2720" y="540"/>
                  <a:pt x="2720" y="540"/>
                  <a:pt x="2720" y="540"/>
                </a:cubicBezTo>
                <a:cubicBezTo>
                  <a:pt x="2727" y="547"/>
                  <a:pt x="2734" y="554"/>
                  <a:pt x="2734" y="554"/>
                </a:cubicBezTo>
                <a:cubicBezTo>
                  <a:pt x="2741" y="547"/>
                  <a:pt x="2741" y="547"/>
                  <a:pt x="2741" y="547"/>
                </a:cubicBezTo>
                <a:cubicBezTo>
                  <a:pt x="2741" y="547"/>
                  <a:pt x="2741" y="547"/>
                  <a:pt x="2748" y="554"/>
                </a:cubicBezTo>
                <a:cubicBezTo>
                  <a:pt x="2754" y="554"/>
                  <a:pt x="2754" y="554"/>
                  <a:pt x="2754" y="554"/>
                </a:cubicBezTo>
                <a:cubicBezTo>
                  <a:pt x="2754" y="534"/>
                  <a:pt x="2754" y="534"/>
                  <a:pt x="2754" y="534"/>
                </a:cubicBezTo>
                <a:close/>
                <a:moveTo>
                  <a:pt x="2754" y="561"/>
                </a:moveTo>
                <a:lnTo>
                  <a:pt x="2754" y="561"/>
                </a:lnTo>
                <a:cubicBezTo>
                  <a:pt x="2754" y="595"/>
                  <a:pt x="2754" y="595"/>
                  <a:pt x="2754" y="595"/>
                </a:cubicBezTo>
                <a:cubicBezTo>
                  <a:pt x="2748" y="588"/>
                  <a:pt x="2748" y="588"/>
                  <a:pt x="2748" y="588"/>
                </a:cubicBezTo>
                <a:cubicBezTo>
                  <a:pt x="2748" y="581"/>
                  <a:pt x="2741" y="568"/>
                  <a:pt x="2741" y="568"/>
                </a:cubicBezTo>
                <a:cubicBezTo>
                  <a:pt x="2748" y="561"/>
                  <a:pt x="2748" y="561"/>
                  <a:pt x="2748" y="561"/>
                </a:cubicBezTo>
                <a:lnTo>
                  <a:pt x="2754" y="561"/>
                </a:lnTo>
                <a:close/>
                <a:moveTo>
                  <a:pt x="2754" y="615"/>
                </a:moveTo>
                <a:lnTo>
                  <a:pt x="2754" y="615"/>
                </a:lnTo>
                <a:cubicBezTo>
                  <a:pt x="2741" y="595"/>
                  <a:pt x="2734" y="574"/>
                  <a:pt x="2720" y="561"/>
                </a:cubicBezTo>
                <a:cubicBezTo>
                  <a:pt x="2720" y="574"/>
                  <a:pt x="2720" y="574"/>
                  <a:pt x="2720" y="574"/>
                </a:cubicBezTo>
                <a:cubicBezTo>
                  <a:pt x="2727" y="581"/>
                  <a:pt x="2734" y="595"/>
                  <a:pt x="2741" y="601"/>
                </a:cubicBezTo>
                <a:cubicBezTo>
                  <a:pt x="2741" y="615"/>
                  <a:pt x="2748" y="628"/>
                  <a:pt x="2754" y="642"/>
                </a:cubicBezTo>
                <a:cubicBezTo>
                  <a:pt x="2754" y="615"/>
                  <a:pt x="2754" y="615"/>
                  <a:pt x="2754" y="615"/>
                </a:cubicBezTo>
                <a:close/>
                <a:moveTo>
                  <a:pt x="2754" y="655"/>
                </a:moveTo>
                <a:lnTo>
                  <a:pt x="2754" y="655"/>
                </a:lnTo>
                <a:cubicBezTo>
                  <a:pt x="2754" y="682"/>
                  <a:pt x="2754" y="682"/>
                  <a:pt x="2754" y="682"/>
                </a:cubicBezTo>
                <a:cubicBezTo>
                  <a:pt x="2748" y="669"/>
                  <a:pt x="2741" y="662"/>
                  <a:pt x="2741" y="655"/>
                </a:cubicBezTo>
                <a:cubicBezTo>
                  <a:pt x="2741" y="649"/>
                  <a:pt x="2741" y="642"/>
                  <a:pt x="2727" y="635"/>
                </a:cubicBezTo>
                <a:cubicBezTo>
                  <a:pt x="2734" y="628"/>
                  <a:pt x="2734" y="622"/>
                  <a:pt x="2734" y="622"/>
                </a:cubicBezTo>
                <a:cubicBezTo>
                  <a:pt x="2734" y="615"/>
                  <a:pt x="2727" y="608"/>
                  <a:pt x="2720" y="601"/>
                </a:cubicBezTo>
                <a:cubicBezTo>
                  <a:pt x="2720" y="595"/>
                  <a:pt x="2720" y="595"/>
                  <a:pt x="2720" y="595"/>
                </a:cubicBezTo>
                <a:cubicBezTo>
                  <a:pt x="2734" y="608"/>
                  <a:pt x="2741" y="628"/>
                  <a:pt x="2754" y="655"/>
                </a:cubicBezTo>
                <a:close/>
                <a:moveTo>
                  <a:pt x="2754" y="716"/>
                </a:moveTo>
                <a:lnTo>
                  <a:pt x="2754" y="716"/>
                </a:lnTo>
                <a:cubicBezTo>
                  <a:pt x="2754" y="730"/>
                  <a:pt x="2754" y="730"/>
                  <a:pt x="2754" y="730"/>
                </a:cubicBezTo>
                <a:cubicBezTo>
                  <a:pt x="2741" y="723"/>
                  <a:pt x="2734" y="709"/>
                  <a:pt x="2720" y="696"/>
                </a:cubicBezTo>
                <a:cubicBezTo>
                  <a:pt x="2720" y="682"/>
                  <a:pt x="2720" y="682"/>
                  <a:pt x="2720" y="682"/>
                </a:cubicBezTo>
                <a:cubicBezTo>
                  <a:pt x="2727" y="689"/>
                  <a:pt x="2741" y="703"/>
                  <a:pt x="2754" y="716"/>
                </a:cubicBezTo>
                <a:close/>
                <a:moveTo>
                  <a:pt x="2754" y="743"/>
                </a:moveTo>
                <a:lnTo>
                  <a:pt x="2754" y="743"/>
                </a:lnTo>
                <a:cubicBezTo>
                  <a:pt x="2741" y="730"/>
                  <a:pt x="2734" y="723"/>
                  <a:pt x="2720" y="709"/>
                </a:cubicBezTo>
                <a:cubicBezTo>
                  <a:pt x="2720" y="716"/>
                  <a:pt x="2720" y="716"/>
                  <a:pt x="2720" y="716"/>
                </a:cubicBezTo>
                <a:cubicBezTo>
                  <a:pt x="2734" y="723"/>
                  <a:pt x="2741" y="736"/>
                  <a:pt x="2754" y="743"/>
                </a:cubicBezTo>
                <a:close/>
                <a:moveTo>
                  <a:pt x="2754" y="763"/>
                </a:moveTo>
                <a:lnTo>
                  <a:pt x="2754" y="763"/>
                </a:lnTo>
                <a:cubicBezTo>
                  <a:pt x="2754" y="784"/>
                  <a:pt x="2754" y="784"/>
                  <a:pt x="2754" y="784"/>
                </a:cubicBezTo>
                <a:lnTo>
                  <a:pt x="2748" y="784"/>
                </a:lnTo>
                <a:cubicBezTo>
                  <a:pt x="2741" y="784"/>
                  <a:pt x="2734" y="784"/>
                  <a:pt x="2734" y="784"/>
                </a:cubicBezTo>
                <a:cubicBezTo>
                  <a:pt x="2734" y="784"/>
                  <a:pt x="2727" y="784"/>
                  <a:pt x="2720" y="777"/>
                </a:cubicBezTo>
                <a:cubicBezTo>
                  <a:pt x="2720" y="757"/>
                  <a:pt x="2720" y="757"/>
                  <a:pt x="2720" y="757"/>
                </a:cubicBezTo>
                <a:cubicBezTo>
                  <a:pt x="2727" y="757"/>
                  <a:pt x="2734" y="763"/>
                  <a:pt x="2734" y="770"/>
                </a:cubicBezTo>
                <a:cubicBezTo>
                  <a:pt x="2734" y="770"/>
                  <a:pt x="2741" y="763"/>
                  <a:pt x="2741" y="757"/>
                </a:cubicBezTo>
                <a:cubicBezTo>
                  <a:pt x="2741" y="757"/>
                  <a:pt x="2748" y="763"/>
                  <a:pt x="2754" y="763"/>
                </a:cubicBezTo>
                <a:close/>
                <a:moveTo>
                  <a:pt x="2754" y="797"/>
                </a:moveTo>
                <a:lnTo>
                  <a:pt x="2754" y="797"/>
                </a:lnTo>
                <a:cubicBezTo>
                  <a:pt x="2754" y="804"/>
                  <a:pt x="2754" y="804"/>
                  <a:pt x="2754" y="804"/>
                </a:cubicBezTo>
                <a:cubicBezTo>
                  <a:pt x="2748" y="817"/>
                  <a:pt x="2748" y="817"/>
                  <a:pt x="2748" y="817"/>
                </a:cubicBezTo>
                <a:lnTo>
                  <a:pt x="2754" y="817"/>
                </a:lnTo>
                <a:cubicBezTo>
                  <a:pt x="2754" y="838"/>
                  <a:pt x="2754" y="838"/>
                  <a:pt x="2754" y="838"/>
                </a:cubicBezTo>
                <a:cubicBezTo>
                  <a:pt x="2748" y="831"/>
                  <a:pt x="2741" y="824"/>
                  <a:pt x="2734" y="824"/>
                </a:cubicBezTo>
                <a:cubicBezTo>
                  <a:pt x="2734" y="817"/>
                  <a:pt x="2734" y="817"/>
                  <a:pt x="2741" y="811"/>
                </a:cubicBezTo>
                <a:cubicBezTo>
                  <a:pt x="2741" y="804"/>
                  <a:pt x="2741" y="804"/>
                  <a:pt x="2734" y="811"/>
                </a:cubicBezTo>
                <a:cubicBezTo>
                  <a:pt x="2734" y="811"/>
                  <a:pt x="2734" y="811"/>
                  <a:pt x="2727" y="811"/>
                </a:cubicBezTo>
                <a:cubicBezTo>
                  <a:pt x="2727" y="811"/>
                  <a:pt x="2727" y="811"/>
                  <a:pt x="2720" y="811"/>
                </a:cubicBezTo>
                <a:cubicBezTo>
                  <a:pt x="2720" y="790"/>
                  <a:pt x="2720" y="790"/>
                  <a:pt x="2720" y="790"/>
                </a:cubicBezTo>
                <a:cubicBezTo>
                  <a:pt x="2727" y="797"/>
                  <a:pt x="2734" y="797"/>
                  <a:pt x="2741" y="797"/>
                </a:cubicBezTo>
                <a:cubicBezTo>
                  <a:pt x="2741" y="797"/>
                  <a:pt x="2741" y="797"/>
                  <a:pt x="2748" y="797"/>
                </a:cubicBezTo>
                <a:lnTo>
                  <a:pt x="2754" y="797"/>
                </a:lnTo>
                <a:close/>
                <a:moveTo>
                  <a:pt x="2754" y="878"/>
                </a:moveTo>
                <a:lnTo>
                  <a:pt x="2754" y="878"/>
                </a:lnTo>
                <a:cubicBezTo>
                  <a:pt x="2748" y="878"/>
                  <a:pt x="2748" y="878"/>
                  <a:pt x="2748" y="878"/>
                </a:cubicBezTo>
                <a:cubicBezTo>
                  <a:pt x="2748" y="878"/>
                  <a:pt x="2748" y="878"/>
                  <a:pt x="2741" y="871"/>
                </a:cubicBezTo>
                <a:cubicBezTo>
                  <a:pt x="2734" y="865"/>
                  <a:pt x="2734" y="858"/>
                  <a:pt x="2727" y="858"/>
                </a:cubicBezTo>
                <a:cubicBezTo>
                  <a:pt x="2727" y="858"/>
                  <a:pt x="2727" y="858"/>
                  <a:pt x="2734" y="851"/>
                </a:cubicBezTo>
                <a:cubicBezTo>
                  <a:pt x="2734" y="844"/>
                  <a:pt x="2741" y="838"/>
                  <a:pt x="2741" y="838"/>
                </a:cubicBezTo>
                <a:cubicBezTo>
                  <a:pt x="2741" y="831"/>
                  <a:pt x="2734" y="831"/>
                  <a:pt x="2727" y="824"/>
                </a:cubicBezTo>
                <a:cubicBezTo>
                  <a:pt x="2727" y="824"/>
                  <a:pt x="2727" y="831"/>
                  <a:pt x="2720" y="831"/>
                </a:cubicBezTo>
                <a:cubicBezTo>
                  <a:pt x="2720" y="871"/>
                  <a:pt x="2720" y="871"/>
                  <a:pt x="2720" y="871"/>
                </a:cubicBezTo>
                <a:cubicBezTo>
                  <a:pt x="2734" y="878"/>
                  <a:pt x="2741" y="892"/>
                  <a:pt x="2754" y="905"/>
                </a:cubicBezTo>
                <a:cubicBezTo>
                  <a:pt x="2754" y="878"/>
                  <a:pt x="2754" y="878"/>
                  <a:pt x="2754" y="878"/>
                </a:cubicBezTo>
                <a:close/>
                <a:moveTo>
                  <a:pt x="2754" y="912"/>
                </a:moveTo>
                <a:lnTo>
                  <a:pt x="2754" y="912"/>
                </a:lnTo>
                <a:cubicBezTo>
                  <a:pt x="2754" y="1013"/>
                  <a:pt x="2754" y="1013"/>
                  <a:pt x="2754" y="1013"/>
                </a:cubicBezTo>
                <a:cubicBezTo>
                  <a:pt x="2720" y="1020"/>
                  <a:pt x="2720" y="1020"/>
                  <a:pt x="2720" y="1020"/>
                </a:cubicBezTo>
                <a:cubicBezTo>
                  <a:pt x="2720" y="939"/>
                  <a:pt x="2720" y="939"/>
                  <a:pt x="2720" y="939"/>
                </a:cubicBezTo>
                <a:cubicBezTo>
                  <a:pt x="2727" y="946"/>
                  <a:pt x="2727" y="946"/>
                  <a:pt x="2727" y="946"/>
                </a:cubicBezTo>
                <a:cubicBezTo>
                  <a:pt x="2727" y="939"/>
                  <a:pt x="2727" y="939"/>
                  <a:pt x="2727" y="939"/>
                </a:cubicBezTo>
                <a:cubicBezTo>
                  <a:pt x="2727" y="939"/>
                  <a:pt x="2727" y="939"/>
                  <a:pt x="2720" y="939"/>
                </a:cubicBezTo>
                <a:cubicBezTo>
                  <a:pt x="2720" y="912"/>
                  <a:pt x="2720" y="912"/>
                  <a:pt x="2720" y="912"/>
                </a:cubicBezTo>
                <a:cubicBezTo>
                  <a:pt x="2727" y="919"/>
                  <a:pt x="2741" y="925"/>
                  <a:pt x="2748" y="939"/>
                </a:cubicBezTo>
                <a:cubicBezTo>
                  <a:pt x="2741" y="925"/>
                  <a:pt x="2734" y="912"/>
                  <a:pt x="2720" y="898"/>
                </a:cubicBezTo>
                <a:cubicBezTo>
                  <a:pt x="2720" y="878"/>
                  <a:pt x="2720" y="878"/>
                  <a:pt x="2720" y="878"/>
                </a:cubicBezTo>
                <a:cubicBezTo>
                  <a:pt x="2754" y="912"/>
                  <a:pt x="2754" y="912"/>
                  <a:pt x="2754" y="912"/>
                </a:cubicBezTo>
                <a:close/>
                <a:moveTo>
                  <a:pt x="2720" y="757"/>
                </a:moveTo>
                <a:lnTo>
                  <a:pt x="2720" y="757"/>
                </a:lnTo>
                <a:cubicBezTo>
                  <a:pt x="2720" y="730"/>
                  <a:pt x="2720" y="730"/>
                  <a:pt x="2720" y="730"/>
                </a:cubicBezTo>
                <a:cubicBezTo>
                  <a:pt x="2727" y="736"/>
                  <a:pt x="2727" y="743"/>
                  <a:pt x="2734" y="750"/>
                </a:cubicBezTo>
                <a:cubicBezTo>
                  <a:pt x="2720" y="757"/>
                  <a:pt x="2720" y="757"/>
                  <a:pt x="2720" y="757"/>
                </a:cubicBezTo>
                <a:close/>
                <a:moveTo>
                  <a:pt x="2720" y="669"/>
                </a:moveTo>
                <a:lnTo>
                  <a:pt x="2720" y="669"/>
                </a:lnTo>
                <a:cubicBezTo>
                  <a:pt x="2720" y="635"/>
                  <a:pt x="2720" y="635"/>
                  <a:pt x="2720" y="635"/>
                </a:cubicBezTo>
                <a:cubicBezTo>
                  <a:pt x="2727" y="649"/>
                  <a:pt x="2734" y="662"/>
                  <a:pt x="2741" y="676"/>
                </a:cubicBezTo>
                <a:cubicBezTo>
                  <a:pt x="2741" y="682"/>
                  <a:pt x="2748" y="689"/>
                  <a:pt x="2748" y="703"/>
                </a:cubicBezTo>
                <a:cubicBezTo>
                  <a:pt x="2720" y="669"/>
                  <a:pt x="2720" y="669"/>
                  <a:pt x="2720" y="669"/>
                </a:cubicBezTo>
                <a:close/>
                <a:moveTo>
                  <a:pt x="2720" y="203"/>
                </a:moveTo>
                <a:lnTo>
                  <a:pt x="2720" y="203"/>
                </a:lnTo>
                <a:cubicBezTo>
                  <a:pt x="2741" y="196"/>
                  <a:pt x="2748" y="169"/>
                  <a:pt x="2748" y="129"/>
                </a:cubicBezTo>
                <a:cubicBezTo>
                  <a:pt x="2741" y="135"/>
                  <a:pt x="2734" y="135"/>
                  <a:pt x="2720" y="142"/>
                </a:cubicBezTo>
                <a:cubicBezTo>
                  <a:pt x="2720" y="156"/>
                  <a:pt x="2720" y="156"/>
                  <a:pt x="2720" y="156"/>
                </a:cubicBezTo>
                <a:cubicBezTo>
                  <a:pt x="2727" y="149"/>
                  <a:pt x="2734" y="142"/>
                  <a:pt x="2748" y="142"/>
                </a:cubicBezTo>
                <a:cubicBezTo>
                  <a:pt x="2748" y="162"/>
                  <a:pt x="2741" y="183"/>
                  <a:pt x="2720" y="196"/>
                </a:cubicBezTo>
                <a:lnTo>
                  <a:pt x="2720" y="203"/>
                </a:lnTo>
                <a:close/>
                <a:moveTo>
                  <a:pt x="2720" y="102"/>
                </a:moveTo>
                <a:lnTo>
                  <a:pt x="2720" y="102"/>
                </a:lnTo>
                <a:cubicBezTo>
                  <a:pt x="2720" y="129"/>
                  <a:pt x="2720" y="129"/>
                  <a:pt x="2720" y="129"/>
                </a:cubicBezTo>
                <a:cubicBezTo>
                  <a:pt x="2720" y="135"/>
                  <a:pt x="2720" y="135"/>
                  <a:pt x="2714" y="135"/>
                </a:cubicBezTo>
                <a:cubicBezTo>
                  <a:pt x="2714" y="142"/>
                  <a:pt x="2707" y="135"/>
                  <a:pt x="2707" y="135"/>
                </a:cubicBezTo>
                <a:cubicBezTo>
                  <a:pt x="2707" y="129"/>
                  <a:pt x="2700" y="129"/>
                  <a:pt x="2700" y="122"/>
                </a:cubicBezTo>
                <a:cubicBezTo>
                  <a:pt x="2700" y="129"/>
                  <a:pt x="2700" y="142"/>
                  <a:pt x="2700" y="149"/>
                </a:cubicBezTo>
                <a:cubicBezTo>
                  <a:pt x="2700" y="102"/>
                  <a:pt x="2700" y="102"/>
                  <a:pt x="2700" y="102"/>
                </a:cubicBezTo>
                <a:cubicBezTo>
                  <a:pt x="2720" y="102"/>
                  <a:pt x="2720" y="102"/>
                  <a:pt x="2720" y="102"/>
                </a:cubicBezTo>
                <a:close/>
                <a:moveTo>
                  <a:pt x="2720" y="142"/>
                </a:moveTo>
                <a:lnTo>
                  <a:pt x="2720" y="142"/>
                </a:lnTo>
                <a:cubicBezTo>
                  <a:pt x="2720" y="149"/>
                  <a:pt x="2714" y="156"/>
                  <a:pt x="2714" y="156"/>
                </a:cubicBezTo>
                <a:cubicBezTo>
                  <a:pt x="2700" y="169"/>
                  <a:pt x="2700" y="183"/>
                  <a:pt x="2700" y="203"/>
                </a:cubicBezTo>
                <a:cubicBezTo>
                  <a:pt x="2707" y="203"/>
                  <a:pt x="2707" y="203"/>
                  <a:pt x="2707" y="196"/>
                </a:cubicBezTo>
                <a:cubicBezTo>
                  <a:pt x="2707" y="196"/>
                  <a:pt x="2707" y="189"/>
                  <a:pt x="2707" y="183"/>
                </a:cubicBezTo>
                <a:lnTo>
                  <a:pt x="2707" y="176"/>
                </a:lnTo>
                <a:cubicBezTo>
                  <a:pt x="2714" y="169"/>
                  <a:pt x="2720" y="156"/>
                  <a:pt x="2720" y="156"/>
                </a:cubicBezTo>
                <a:cubicBezTo>
                  <a:pt x="2720" y="142"/>
                  <a:pt x="2720" y="142"/>
                  <a:pt x="2720" y="142"/>
                </a:cubicBezTo>
                <a:close/>
                <a:moveTo>
                  <a:pt x="2720" y="196"/>
                </a:moveTo>
                <a:lnTo>
                  <a:pt x="2720" y="196"/>
                </a:lnTo>
                <a:cubicBezTo>
                  <a:pt x="2720" y="203"/>
                  <a:pt x="2720" y="203"/>
                  <a:pt x="2720" y="203"/>
                </a:cubicBezTo>
                <a:cubicBezTo>
                  <a:pt x="2720" y="210"/>
                  <a:pt x="2720" y="210"/>
                  <a:pt x="2720" y="210"/>
                </a:cubicBezTo>
                <a:cubicBezTo>
                  <a:pt x="2714" y="203"/>
                  <a:pt x="2714" y="203"/>
                  <a:pt x="2714" y="203"/>
                </a:cubicBezTo>
                <a:cubicBezTo>
                  <a:pt x="2720" y="203"/>
                  <a:pt x="2720" y="203"/>
                  <a:pt x="2720" y="196"/>
                </a:cubicBezTo>
                <a:close/>
                <a:moveTo>
                  <a:pt x="2720" y="210"/>
                </a:moveTo>
                <a:lnTo>
                  <a:pt x="2720" y="210"/>
                </a:lnTo>
                <a:cubicBezTo>
                  <a:pt x="2720" y="230"/>
                  <a:pt x="2720" y="230"/>
                  <a:pt x="2720" y="230"/>
                </a:cubicBezTo>
                <a:cubicBezTo>
                  <a:pt x="2700" y="223"/>
                  <a:pt x="2700" y="223"/>
                  <a:pt x="2700" y="223"/>
                </a:cubicBezTo>
                <a:cubicBezTo>
                  <a:pt x="2700" y="216"/>
                  <a:pt x="2700" y="216"/>
                  <a:pt x="2700" y="216"/>
                </a:cubicBezTo>
                <a:cubicBezTo>
                  <a:pt x="2707" y="210"/>
                  <a:pt x="2720" y="210"/>
                  <a:pt x="2720" y="210"/>
                </a:cubicBezTo>
                <a:close/>
                <a:moveTo>
                  <a:pt x="2720" y="270"/>
                </a:moveTo>
                <a:lnTo>
                  <a:pt x="2720" y="270"/>
                </a:lnTo>
                <a:cubicBezTo>
                  <a:pt x="2720" y="304"/>
                  <a:pt x="2720" y="304"/>
                  <a:pt x="2720" y="304"/>
                </a:cubicBezTo>
                <a:cubicBezTo>
                  <a:pt x="2714" y="291"/>
                  <a:pt x="2714" y="284"/>
                  <a:pt x="2714" y="277"/>
                </a:cubicBezTo>
                <a:cubicBezTo>
                  <a:pt x="2714" y="270"/>
                  <a:pt x="2714" y="257"/>
                  <a:pt x="2714" y="250"/>
                </a:cubicBezTo>
                <a:cubicBezTo>
                  <a:pt x="2707" y="257"/>
                  <a:pt x="2707" y="250"/>
                  <a:pt x="2700" y="243"/>
                </a:cubicBezTo>
                <a:cubicBezTo>
                  <a:pt x="2700" y="237"/>
                  <a:pt x="2700" y="237"/>
                  <a:pt x="2700" y="237"/>
                </a:cubicBezTo>
                <a:cubicBezTo>
                  <a:pt x="2707" y="237"/>
                  <a:pt x="2714" y="237"/>
                  <a:pt x="2720" y="243"/>
                </a:cubicBezTo>
                <a:cubicBezTo>
                  <a:pt x="2720" y="250"/>
                  <a:pt x="2720" y="257"/>
                  <a:pt x="2720" y="270"/>
                </a:cubicBezTo>
                <a:close/>
                <a:moveTo>
                  <a:pt x="2720" y="324"/>
                </a:moveTo>
                <a:lnTo>
                  <a:pt x="2720" y="324"/>
                </a:lnTo>
                <a:cubicBezTo>
                  <a:pt x="2720" y="331"/>
                  <a:pt x="2720" y="331"/>
                  <a:pt x="2720" y="331"/>
                </a:cubicBezTo>
                <a:cubicBezTo>
                  <a:pt x="2714" y="331"/>
                  <a:pt x="2707" y="331"/>
                  <a:pt x="2700" y="324"/>
                </a:cubicBezTo>
                <a:cubicBezTo>
                  <a:pt x="2700" y="318"/>
                  <a:pt x="2700" y="318"/>
                  <a:pt x="2700" y="318"/>
                </a:cubicBezTo>
                <a:lnTo>
                  <a:pt x="2707" y="318"/>
                </a:lnTo>
                <a:cubicBezTo>
                  <a:pt x="2714" y="318"/>
                  <a:pt x="2714" y="318"/>
                  <a:pt x="2720" y="324"/>
                </a:cubicBezTo>
                <a:close/>
                <a:moveTo>
                  <a:pt x="2720" y="338"/>
                </a:moveTo>
                <a:lnTo>
                  <a:pt x="2720" y="338"/>
                </a:lnTo>
                <a:cubicBezTo>
                  <a:pt x="2720" y="365"/>
                  <a:pt x="2720" y="365"/>
                  <a:pt x="2720" y="365"/>
                </a:cubicBezTo>
                <a:cubicBezTo>
                  <a:pt x="2720" y="372"/>
                  <a:pt x="2707" y="365"/>
                  <a:pt x="2700" y="365"/>
                </a:cubicBezTo>
                <a:cubicBezTo>
                  <a:pt x="2700" y="331"/>
                  <a:pt x="2700" y="331"/>
                  <a:pt x="2700" y="331"/>
                </a:cubicBezTo>
                <a:cubicBezTo>
                  <a:pt x="2707" y="338"/>
                  <a:pt x="2714" y="338"/>
                  <a:pt x="2720" y="338"/>
                </a:cubicBezTo>
                <a:close/>
                <a:moveTo>
                  <a:pt x="2720" y="392"/>
                </a:moveTo>
                <a:lnTo>
                  <a:pt x="2720" y="392"/>
                </a:lnTo>
                <a:close/>
                <a:moveTo>
                  <a:pt x="2720" y="412"/>
                </a:moveTo>
                <a:lnTo>
                  <a:pt x="2720" y="412"/>
                </a:lnTo>
                <a:cubicBezTo>
                  <a:pt x="2720" y="473"/>
                  <a:pt x="2720" y="473"/>
                  <a:pt x="2720" y="473"/>
                </a:cubicBezTo>
                <a:cubicBezTo>
                  <a:pt x="2714" y="466"/>
                  <a:pt x="2714" y="466"/>
                  <a:pt x="2714" y="466"/>
                </a:cubicBezTo>
                <a:cubicBezTo>
                  <a:pt x="2714" y="466"/>
                  <a:pt x="2707" y="473"/>
                  <a:pt x="2700" y="473"/>
                </a:cubicBezTo>
                <a:cubicBezTo>
                  <a:pt x="2700" y="446"/>
                  <a:pt x="2700" y="446"/>
                  <a:pt x="2700" y="446"/>
                </a:cubicBezTo>
                <a:cubicBezTo>
                  <a:pt x="2700" y="439"/>
                  <a:pt x="2700" y="439"/>
                  <a:pt x="2700" y="439"/>
                </a:cubicBezTo>
                <a:cubicBezTo>
                  <a:pt x="2700" y="399"/>
                  <a:pt x="2700" y="399"/>
                  <a:pt x="2700" y="399"/>
                </a:cubicBezTo>
                <a:cubicBezTo>
                  <a:pt x="2707" y="405"/>
                  <a:pt x="2714" y="405"/>
                  <a:pt x="2720" y="412"/>
                </a:cubicBezTo>
                <a:close/>
                <a:moveTo>
                  <a:pt x="2720" y="480"/>
                </a:moveTo>
                <a:lnTo>
                  <a:pt x="2720" y="480"/>
                </a:lnTo>
                <a:cubicBezTo>
                  <a:pt x="2720" y="540"/>
                  <a:pt x="2720" y="540"/>
                  <a:pt x="2720" y="540"/>
                </a:cubicBezTo>
                <a:cubicBezTo>
                  <a:pt x="2720" y="534"/>
                  <a:pt x="2714" y="527"/>
                  <a:pt x="2707" y="520"/>
                </a:cubicBezTo>
                <a:cubicBezTo>
                  <a:pt x="2714" y="513"/>
                  <a:pt x="2714" y="513"/>
                  <a:pt x="2714" y="513"/>
                </a:cubicBezTo>
                <a:cubicBezTo>
                  <a:pt x="2714" y="507"/>
                  <a:pt x="2714" y="507"/>
                  <a:pt x="2714" y="507"/>
                </a:cubicBezTo>
                <a:cubicBezTo>
                  <a:pt x="2707" y="507"/>
                  <a:pt x="2707" y="507"/>
                  <a:pt x="2707" y="507"/>
                </a:cubicBezTo>
                <a:lnTo>
                  <a:pt x="2700" y="507"/>
                </a:lnTo>
                <a:cubicBezTo>
                  <a:pt x="2700" y="500"/>
                  <a:pt x="2700" y="500"/>
                  <a:pt x="2700" y="493"/>
                </a:cubicBezTo>
                <a:cubicBezTo>
                  <a:pt x="2700" y="500"/>
                  <a:pt x="2700" y="500"/>
                  <a:pt x="2700" y="500"/>
                </a:cubicBezTo>
                <a:cubicBezTo>
                  <a:pt x="2700" y="486"/>
                  <a:pt x="2700" y="486"/>
                  <a:pt x="2700" y="486"/>
                </a:cubicBezTo>
                <a:cubicBezTo>
                  <a:pt x="2700" y="486"/>
                  <a:pt x="2700" y="480"/>
                  <a:pt x="2707" y="480"/>
                </a:cubicBezTo>
                <a:lnTo>
                  <a:pt x="2714" y="480"/>
                </a:lnTo>
                <a:cubicBezTo>
                  <a:pt x="2720" y="480"/>
                  <a:pt x="2720" y="480"/>
                  <a:pt x="2720" y="480"/>
                </a:cubicBezTo>
                <a:close/>
                <a:moveTo>
                  <a:pt x="2720" y="561"/>
                </a:moveTo>
                <a:lnTo>
                  <a:pt x="2720" y="561"/>
                </a:lnTo>
                <a:cubicBezTo>
                  <a:pt x="2714" y="547"/>
                  <a:pt x="2707" y="534"/>
                  <a:pt x="2700" y="527"/>
                </a:cubicBezTo>
                <a:cubicBezTo>
                  <a:pt x="2700" y="540"/>
                  <a:pt x="2700" y="540"/>
                  <a:pt x="2700" y="540"/>
                </a:cubicBezTo>
                <a:cubicBezTo>
                  <a:pt x="2700" y="540"/>
                  <a:pt x="2707" y="547"/>
                  <a:pt x="2714" y="554"/>
                </a:cubicBezTo>
                <a:cubicBezTo>
                  <a:pt x="2714" y="561"/>
                  <a:pt x="2720" y="568"/>
                  <a:pt x="2720" y="574"/>
                </a:cubicBezTo>
                <a:cubicBezTo>
                  <a:pt x="2720" y="561"/>
                  <a:pt x="2720" y="561"/>
                  <a:pt x="2720" y="561"/>
                </a:cubicBezTo>
                <a:close/>
                <a:moveTo>
                  <a:pt x="2720" y="595"/>
                </a:moveTo>
                <a:lnTo>
                  <a:pt x="2720" y="595"/>
                </a:lnTo>
                <a:cubicBezTo>
                  <a:pt x="2720" y="601"/>
                  <a:pt x="2720" y="601"/>
                  <a:pt x="2720" y="601"/>
                </a:cubicBezTo>
                <a:cubicBezTo>
                  <a:pt x="2720" y="595"/>
                  <a:pt x="2714" y="588"/>
                  <a:pt x="2714" y="581"/>
                </a:cubicBezTo>
                <a:cubicBezTo>
                  <a:pt x="2720" y="581"/>
                  <a:pt x="2720" y="588"/>
                  <a:pt x="2720" y="595"/>
                </a:cubicBezTo>
                <a:close/>
                <a:moveTo>
                  <a:pt x="2720" y="635"/>
                </a:moveTo>
                <a:lnTo>
                  <a:pt x="2720" y="635"/>
                </a:lnTo>
                <a:cubicBezTo>
                  <a:pt x="2720" y="622"/>
                  <a:pt x="2720" y="622"/>
                  <a:pt x="2720" y="622"/>
                </a:cubicBezTo>
                <a:cubicBezTo>
                  <a:pt x="2714" y="608"/>
                  <a:pt x="2707" y="595"/>
                  <a:pt x="2700" y="588"/>
                </a:cubicBezTo>
                <a:cubicBezTo>
                  <a:pt x="2700" y="622"/>
                  <a:pt x="2700" y="622"/>
                  <a:pt x="2700" y="622"/>
                </a:cubicBezTo>
                <a:cubicBezTo>
                  <a:pt x="2700" y="635"/>
                  <a:pt x="2707" y="642"/>
                  <a:pt x="2714" y="655"/>
                </a:cubicBezTo>
                <a:cubicBezTo>
                  <a:pt x="2720" y="669"/>
                  <a:pt x="2720" y="669"/>
                  <a:pt x="2720" y="669"/>
                </a:cubicBezTo>
                <a:cubicBezTo>
                  <a:pt x="2720" y="635"/>
                  <a:pt x="2720" y="635"/>
                  <a:pt x="2720" y="635"/>
                </a:cubicBezTo>
                <a:close/>
                <a:moveTo>
                  <a:pt x="2720" y="682"/>
                </a:moveTo>
                <a:lnTo>
                  <a:pt x="2720" y="682"/>
                </a:lnTo>
                <a:cubicBezTo>
                  <a:pt x="2720" y="696"/>
                  <a:pt x="2720" y="696"/>
                  <a:pt x="2720" y="696"/>
                </a:cubicBezTo>
                <a:cubicBezTo>
                  <a:pt x="2714" y="689"/>
                  <a:pt x="2707" y="676"/>
                  <a:pt x="2700" y="662"/>
                </a:cubicBezTo>
                <a:cubicBezTo>
                  <a:pt x="2700" y="642"/>
                  <a:pt x="2700" y="642"/>
                  <a:pt x="2700" y="642"/>
                </a:cubicBezTo>
                <a:cubicBezTo>
                  <a:pt x="2700" y="655"/>
                  <a:pt x="2707" y="662"/>
                  <a:pt x="2714" y="669"/>
                </a:cubicBezTo>
                <a:cubicBezTo>
                  <a:pt x="2714" y="669"/>
                  <a:pt x="2720" y="676"/>
                  <a:pt x="2720" y="682"/>
                </a:cubicBezTo>
                <a:close/>
                <a:moveTo>
                  <a:pt x="2720" y="709"/>
                </a:moveTo>
                <a:lnTo>
                  <a:pt x="2720" y="709"/>
                </a:lnTo>
                <a:cubicBezTo>
                  <a:pt x="2714" y="703"/>
                  <a:pt x="2714" y="703"/>
                  <a:pt x="2707" y="696"/>
                </a:cubicBezTo>
                <a:cubicBezTo>
                  <a:pt x="2714" y="703"/>
                  <a:pt x="2720" y="709"/>
                  <a:pt x="2720" y="716"/>
                </a:cubicBezTo>
                <a:cubicBezTo>
                  <a:pt x="2720" y="709"/>
                  <a:pt x="2720" y="709"/>
                  <a:pt x="2720" y="709"/>
                </a:cubicBezTo>
                <a:close/>
                <a:moveTo>
                  <a:pt x="2720" y="730"/>
                </a:moveTo>
                <a:lnTo>
                  <a:pt x="2720" y="730"/>
                </a:lnTo>
                <a:cubicBezTo>
                  <a:pt x="2720" y="757"/>
                  <a:pt x="2720" y="757"/>
                  <a:pt x="2720" y="757"/>
                </a:cubicBezTo>
                <a:cubicBezTo>
                  <a:pt x="2720" y="777"/>
                  <a:pt x="2720" y="777"/>
                  <a:pt x="2720" y="777"/>
                </a:cubicBezTo>
                <a:cubicBezTo>
                  <a:pt x="2707" y="770"/>
                  <a:pt x="2707" y="757"/>
                  <a:pt x="2707" y="736"/>
                </a:cubicBezTo>
                <a:lnTo>
                  <a:pt x="2700" y="736"/>
                </a:lnTo>
                <a:cubicBezTo>
                  <a:pt x="2700" y="703"/>
                  <a:pt x="2700" y="703"/>
                  <a:pt x="2700" y="703"/>
                </a:cubicBezTo>
                <a:cubicBezTo>
                  <a:pt x="2707" y="709"/>
                  <a:pt x="2714" y="716"/>
                  <a:pt x="2720" y="730"/>
                </a:cubicBezTo>
                <a:close/>
                <a:moveTo>
                  <a:pt x="2720" y="790"/>
                </a:moveTo>
                <a:lnTo>
                  <a:pt x="2720" y="790"/>
                </a:lnTo>
                <a:cubicBezTo>
                  <a:pt x="2720" y="790"/>
                  <a:pt x="2720" y="790"/>
                  <a:pt x="2720" y="784"/>
                </a:cubicBezTo>
                <a:cubicBezTo>
                  <a:pt x="2707" y="777"/>
                  <a:pt x="2700" y="770"/>
                  <a:pt x="2700" y="770"/>
                </a:cubicBezTo>
                <a:cubicBezTo>
                  <a:pt x="2700" y="763"/>
                  <a:pt x="2700" y="757"/>
                  <a:pt x="2700" y="757"/>
                </a:cubicBezTo>
                <a:lnTo>
                  <a:pt x="2700" y="750"/>
                </a:lnTo>
                <a:cubicBezTo>
                  <a:pt x="2700" y="784"/>
                  <a:pt x="2700" y="784"/>
                  <a:pt x="2700" y="784"/>
                </a:cubicBezTo>
                <a:cubicBezTo>
                  <a:pt x="2700" y="784"/>
                  <a:pt x="2700" y="790"/>
                  <a:pt x="2707" y="790"/>
                </a:cubicBezTo>
                <a:cubicBezTo>
                  <a:pt x="2714" y="797"/>
                  <a:pt x="2720" y="804"/>
                  <a:pt x="2720" y="811"/>
                </a:cubicBezTo>
                <a:cubicBezTo>
                  <a:pt x="2720" y="790"/>
                  <a:pt x="2720" y="790"/>
                  <a:pt x="2720" y="790"/>
                </a:cubicBezTo>
                <a:close/>
                <a:moveTo>
                  <a:pt x="2720" y="831"/>
                </a:moveTo>
                <a:lnTo>
                  <a:pt x="2720" y="831"/>
                </a:lnTo>
                <a:cubicBezTo>
                  <a:pt x="2720" y="871"/>
                  <a:pt x="2720" y="871"/>
                  <a:pt x="2720" y="871"/>
                </a:cubicBezTo>
                <a:cubicBezTo>
                  <a:pt x="2714" y="865"/>
                  <a:pt x="2707" y="858"/>
                  <a:pt x="2700" y="851"/>
                </a:cubicBezTo>
                <a:cubicBezTo>
                  <a:pt x="2707" y="844"/>
                  <a:pt x="2714" y="838"/>
                  <a:pt x="2720" y="831"/>
                </a:cubicBezTo>
                <a:close/>
                <a:moveTo>
                  <a:pt x="2720" y="878"/>
                </a:moveTo>
                <a:lnTo>
                  <a:pt x="2720" y="878"/>
                </a:lnTo>
                <a:cubicBezTo>
                  <a:pt x="2714" y="871"/>
                  <a:pt x="2707" y="865"/>
                  <a:pt x="2700" y="858"/>
                </a:cubicBezTo>
                <a:cubicBezTo>
                  <a:pt x="2700" y="878"/>
                  <a:pt x="2700" y="878"/>
                  <a:pt x="2700" y="878"/>
                </a:cubicBezTo>
                <a:cubicBezTo>
                  <a:pt x="2707" y="885"/>
                  <a:pt x="2714" y="892"/>
                  <a:pt x="2720" y="898"/>
                </a:cubicBezTo>
                <a:cubicBezTo>
                  <a:pt x="2720" y="878"/>
                  <a:pt x="2720" y="878"/>
                  <a:pt x="2720" y="878"/>
                </a:cubicBezTo>
                <a:close/>
                <a:moveTo>
                  <a:pt x="2720" y="912"/>
                </a:moveTo>
                <a:lnTo>
                  <a:pt x="2720" y="912"/>
                </a:lnTo>
                <a:cubicBezTo>
                  <a:pt x="2720" y="939"/>
                  <a:pt x="2720" y="939"/>
                  <a:pt x="2720" y="939"/>
                </a:cubicBezTo>
                <a:cubicBezTo>
                  <a:pt x="2720" y="932"/>
                  <a:pt x="2714" y="925"/>
                  <a:pt x="2707" y="912"/>
                </a:cubicBezTo>
                <a:lnTo>
                  <a:pt x="2700" y="905"/>
                </a:lnTo>
                <a:cubicBezTo>
                  <a:pt x="2700" y="885"/>
                  <a:pt x="2700" y="885"/>
                  <a:pt x="2700" y="885"/>
                </a:cubicBezTo>
                <a:cubicBezTo>
                  <a:pt x="2700" y="892"/>
                  <a:pt x="2707" y="892"/>
                  <a:pt x="2707" y="892"/>
                </a:cubicBezTo>
                <a:cubicBezTo>
                  <a:pt x="2714" y="898"/>
                  <a:pt x="2720" y="905"/>
                  <a:pt x="2720" y="912"/>
                </a:cubicBezTo>
                <a:close/>
                <a:moveTo>
                  <a:pt x="2720" y="939"/>
                </a:moveTo>
                <a:lnTo>
                  <a:pt x="2720" y="939"/>
                </a:lnTo>
                <a:cubicBezTo>
                  <a:pt x="2714" y="932"/>
                  <a:pt x="2707" y="925"/>
                  <a:pt x="2700" y="912"/>
                </a:cubicBezTo>
                <a:cubicBezTo>
                  <a:pt x="2700" y="932"/>
                  <a:pt x="2700" y="932"/>
                  <a:pt x="2700" y="932"/>
                </a:cubicBezTo>
                <a:cubicBezTo>
                  <a:pt x="2700" y="932"/>
                  <a:pt x="2707" y="939"/>
                  <a:pt x="2707" y="946"/>
                </a:cubicBezTo>
                <a:cubicBezTo>
                  <a:pt x="2700" y="939"/>
                  <a:pt x="2700" y="939"/>
                  <a:pt x="2700" y="939"/>
                </a:cubicBezTo>
                <a:cubicBezTo>
                  <a:pt x="2700" y="1020"/>
                  <a:pt x="2700" y="1020"/>
                  <a:pt x="2700" y="1020"/>
                </a:cubicBezTo>
                <a:cubicBezTo>
                  <a:pt x="2720" y="1020"/>
                  <a:pt x="2720" y="1020"/>
                  <a:pt x="2720" y="1020"/>
                </a:cubicBezTo>
                <a:cubicBezTo>
                  <a:pt x="2720" y="939"/>
                  <a:pt x="2720" y="939"/>
                  <a:pt x="2720" y="939"/>
                </a:cubicBezTo>
                <a:close/>
                <a:moveTo>
                  <a:pt x="2700" y="851"/>
                </a:moveTo>
                <a:lnTo>
                  <a:pt x="2700" y="851"/>
                </a:lnTo>
                <a:cubicBezTo>
                  <a:pt x="2700" y="831"/>
                  <a:pt x="2700" y="831"/>
                  <a:pt x="2700" y="831"/>
                </a:cubicBezTo>
                <a:cubicBezTo>
                  <a:pt x="2700" y="838"/>
                  <a:pt x="2700" y="844"/>
                  <a:pt x="2700" y="851"/>
                </a:cubicBezTo>
                <a:close/>
                <a:moveTo>
                  <a:pt x="2700" y="568"/>
                </a:moveTo>
                <a:lnTo>
                  <a:pt x="2700" y="568"/>
                </a:lnTo>
                <a:cubicBezTo>
                  <a:pt x="2700" y="547"/>
                  <a:pt x="2700" y="547"/>
                  <a:pt x="2700" y="547"/>
                </a:cubicBezTo>
                <a:cubicBezTo>
                  <a:pt x="2707" y="561"/>
                  <a:pt x="2707" y="568"/>
                  <a:pt x="2707" y="568"/>
                </a:cubicBezTo>
                <a:lnTo>
                  <a:pt x="2700" y="568"/>
                </a:lnTo>
                <a:close/>
                <a:moveTo>
                  <a:pt x="2700" y="297"/>
                </a:moveTo>
                <a:lnTo>
                  <a:pt x="2700" y="297"/>
                </a:lnTo>
                <a:cubicBezTo>
                  <a:pt x="2707" y="304"/>
                  <a:pt x="2707" y="304"/>
                  <a:pt x="2707" y="304"/>
                </a:cubicBezTo>
                <a:cubicBezTo>
                  <a:pt x="2700" y="284"/>
                  <a:pt x="2700" y="284"/>
                  <a:pt x="2700" y="284"/>
                </a:cubicBezTo>
                <a:lnTo>
                  <a:pt x="2700" y="297"/>
                </a:lnTo>
                <a:close/>
                <a:moveTo>
                  <a:pt x="2700" y="102"/>
                </a:moveTo>
                <a:lnTo>
                  <a:pt x="2700" y="102"/>
                </a:lnTo>
                <a:cubicBezTo>
                  <a:pt x="2700" y="149"/>
                  <a:pt x="2700" y="149"/>
                  <a:pt x="2700" y="149"/>
                </a:cubicBezTo>
                <a:cubicBezTo>
                  <a:pt x="2693" y="162"/>
                  <a:pt x="2693" y="176"/>
                  <a:pt x="2687" y="189"/>
                </a:cubicBezTo>
                <a:cubicBezTo>
                  <a:pt x="2687" y="102"/>
                  <a:pt x="2687" y="102"/>
                  <a:pt x="2687" y="102"/>
                </a:cubicBezTo>
                <a:cubicBezTo>
                  <a:pt x="2700" y="102"/>
                  <a:pt x="2700" y="102"/>
                  <a:pt x="2700" y="102"/>
                </a:cubicBezTo>
                <a:close/>
                <a:moveTo>
                  <a:pt x="2700" y="216"/>
                </a:moveTo>
                <a:lnTo>
                  <a:pt x="2700" y="216"/>
                </a:lnTo>
                <a:cubicBezTo>
                  <a:pt x="2700" y="223"/>
                  <a:pt x="2700" y="223"/>
                  <a:pt x="2700" y="223"/>
                </a:cubicBezTo>
                <a:cubicBezTo>
                  <a:pt x="2693" y="230"/>
                  <a:pt x="2693" y="230"/>
                  <a:pt x="2687" y="230"/>
                </a:cubicBezTo>
                <a:cubicBezTo>
                  <a:pt x="2687" y="216"/>
                  <a:pt x="2687" y="216"/>
                  <a:pt x="2687" y="216"/>
                </a:cubicBezTo>
                <a:cubicBezTo>
                  <a:pt x="2693" y="216"/>
                  <a:pt x="2693" y="216"/>
                  <a:pt x="2700" y="216"/>
                </a:cubicBezTo>
                <a:close/>
                <a:moveTo>
                  <a:pt x="2700" y="237"/>
                </a:moveTo>
                <a:lnTo>
                  <a:pt x="2700" y="237"/>
                </a:lnTo>
                <a:cubicBezTo>
                  <a:pt x="2700" y="243"/>
                  <a:pt x="2700" y="243"/>
                  <a:pt x="2700" y="243"/>
                </a:cubicBezTo>
                <a:cubicBezTo>
                  <a:pt x="2693" y="243"/>
                  <a:pt x="2693" y="237"/>
                  <a:pt x="2687" y="237"/>
                </a:cubicBezTo>
                <a:cubicBezTo>
                  <a:pt x="2687" y="230"/>
                  <a:pt x="2687" y="230"/>
                  <a:pt x="2687" y="230"/>
                </a:cubicBezTo>
                <a:cubicBezTo>
                  <a:pt x="2693" y="230"/>
                  <a:pt x="2693" y="230"/>
                  <a:pt x="2700" y="237"/>
                </a:cubicBezTo>
                <a:close/>
                <a:moveTo>
                  <a:pt x="2700" y="284"/>
                </a:moveTo>
                <a:lnTo>
                  <a:pt x="2700" y="284"/>
                </a:lnTo>
                <a:cubicBezTo>
                  <a:pt x="2700" y="297"/>
                  <a:pt x="2700" y="297"/>
                  <a:pt x="2700" y="297"/>
                </a:cubicBezTo>
                <a:cubicBezTo>
                  <a:pt x="2687" y="297"/>
                  <a:pt x="2687" y="297"/>
                  <a:pt x="2687" y="297"/>
                </a:cubicBezTo>
                <a:cubicBezTo>
                  <a:pt x="2687" y="277"/>
                  <a:pt x="2687" y="277"/>
                  <a:pt x="2687" y="277"/>
                </a:cubicBezTo>
                <a:cubicBezTo>
                  <a:pt x="2693" y="277"/>
                  <a:pt x="2693" y="277"/>
                  <a:pt x="2693" y="270"/>
                </a:cubicBezTo>
                <a:cubicBezTo>
                  <a:pt x="2700" y="284"/>
                  <a:pt x="2700" y="284"/>
                  <a:pt x="2700" y="284"/>
                </a:cubicBezTo>
                <a:close/>
                <a:moveTo>
                  <a:pt x="2700" y="318"/>
                </a:moveTo>
                <a:lnTo>
                  <a:pt x="2700" y="318"/>
                </a:lnTo>
                <a:cubicBezTo>
                  <a:pt x="2700" y="324"/>
                  <a:pt x="2700" y="324"/>
                  <a:pt x="2700" y="324"/>
                </a:cubicBezTo>
                <a:cubicBezTo>
                  <a:pt x="2693" y="324"/>
                  <a:pt x="2693" y="324"/>
                  <a:pt x="2687" y="324"/>
                </a:cubicBezTo>
                <a:cubicBezTo>
                  <a:pt x="2687" y="311"/>
                  <a:pt x="2687" y="311"/>
                  <a:pt x="2687" y="311"/>
                </a:cubicBezTo>
                <a:cubicBezTo>
                  <a:pt x="2693" y="311"/>
                  <a:pt x="2693" y="311"/>
                  <a:pt x="2700" y="318"/>
                </a:cubicBezTo>
                <a:close/>
                <a:moveTo>
                  <a:pt x="2700" y="331"/>
                </a:moveTo>
                <a:lnTo>
                  <a:pt x="2700" y="331"/>
                </a:lnTo>
                <a:cubicBezTo>
                  <a:pt x="2700" y="365"/>
                  <a:pt x="2700" y="365"/>
                  <a:pt x="2700" y="365"/>
                </a:cubicBezTo>
                <a:cubicBezTo>
                  <a:pt x="2700" y="372"/>
                  <a:pt x="2693" y="378"/>
                  <a:pt x="2687" y="385"/>
                </a:cubicBezTo>
                <a:cubicBezTo>
                  <a:pt x="2687" y="331"/>
                  <a:pt x="2687" y="331"/>
                  <a:pt x="2687" y="331"/>
                </a:cubicBezTo>
                <a:cubicBezTo>
                  <a:pt x="2693" y="331"/>
                  <a:pt x="2693" y="331"/>
                  <a:pt x="2700" y="331"/>
                </a:cubicBezTo>
                <a:close/>
                <a:moveTo>
                  <a:pt x="2700" y="399"/>
                </a:moveTo>
                <a:lnTo>
                  <a:pt x="2700" y="399"/>
                </a:lnTo>
                <a:cubicBezTo>
                  <a:pt x="2700" y="439"/>
                  <a:pt x="2700" y="439"/>
                  <a:pt x="2700" y="439"/>
                </a:cubicBezTo>
                <a:cubicBezTo>
                  <a:pt x="2693" y="439"/>
                  <a:pt x="2693" y="439"/>
                  <a:pt x="2693" y="439"/>
                </a:cubicBezTo>
                <a:cubicBezTo>
                  <a:pt x="2693" y="453"/>
                  <a:pt x="2693" y="453"/>
                  <a:pt x="2693" y="453"/>
                </a:cubicBezTo>
                <a:cubicBezTo>
                  <a:pt x="2700" y="446"/>
                  <a:pt x="2700" y="446"/>
                  <a:pt x="2700" y="446"/>
                </a:cubicBezTo>
                <a:cubicBezTo>
                  <a:pt x="2700" y="473"/>
                  <a:pt x="2700" y="473"/>
                  <a:pt x="2700" y="473"/>
                </a:cubicBezTo>
                <a:lnTo>
                  <a:pt x="2693" y="473"/>
                </a:lnTo>
                <a:cubicBezTo>
                  <a:pt x="2693" y="466"/>
                  <a:pt x="2693" y="466"/>
                  <a:pt x="2693" y="466"/>
                </a:cubicBezTo>
                <a:cubicBezTo>
                  <a:pt x="2693" y="466"/>
                  <a:pt x="2693" y="459"/>
                  <a:pt x="2687" y="459"/>
                </a:cubicBezTo>
                <a:cubicBezTo>
                  <a:pt x="2687" y="399"/>
                  <a:pt x="2687" y="399"/>
                  <a:pt x="2687" y="399"/>
                </a:cubicBezTo>
                <a:cubicBezTo>
                  <a:pt x="2693" y="399"/>
                  <a:pt x="2693" y="399"/>
                  <a:pt x="2700" y="399"/>
                </a:cubicBezTo>
                <a:close/>
                <a:moveTo>
                  <a:pt x="2700" y="486"/>
                </a:moveTo>
                <a:lnTo>
                  <a:pt x="2700" y="486"/>
                </a:lnTo>
                <a:cubicBezTo>
                  <a:pt x="2700" y="500"/>
                  <a:pt x="2700" y="500"/>
                  <a:pt x="2700" y="500"/>
                </a:cubicBezTo>
                <a:cubicBezTo>
                  <a:pt x="2693" y="507"/>
                  <a:pt x="2693" y="507"/>
                  <a:pt x="2693" y="507"/>
                </a:cubicBezTo>
                <a:cubicBezTo>
                  <a:pt x="2693" y="507"/>
                  <a:pt x="2693" y="507"/>
                  <a:pt x="2687" y="500"/>
                </a:cubicBezTo>
                <a:cubicBezTo>
                  <a:pt x="2687" y="486"/>
                  <a:pt x="2687" y="486"/>
                  <a:pt x="2687" y="486"/>
                </a:cubicBezTo>
                <a:cubicBezTo>
                  <a:pt x="2693" y="486"/>
                  <a:pt x="2693" y="486"/>
                  <a:pt x="2693" y="486"/>
                </a:cubicBezTo>
                <a:lnTo>
                  <a:pt x="2700" y="486"/>
                </a:lnTo>
                <a:close/>
                <a:moveTo>
                  <a:pt x="2700" y="527"/>
                </a:moveTo>
                <a:lnTo>
                  <a:pt x="2700" y="527"/>
                </a:lnTo>
                <a:cubicBezTo>
                  <a:pt x="2700" y="540"/>
                  <a:pt x="2700" y="540"/>
                  <a:pt x="2700" y="540"/>
                </a:cubicBezTo>
                <a:cubicBezTo>
                  <a:pt x="2693" y="534"/>
                  <a:pt x="2693" y="534"/>
                  <a:pt x="2687" y="534"/>
                </a:cubicBezTo>
                <a:cubicBezTo>
                  <a:pt x="2687" y="520"/>
                  <a:pt x="2687" y="520"/>
                  <a:pt x="2687" y="520"/>
                </a:cubicBezTo>
                <a:cubicBezTo>
                  <a:pt x="2693" y="520"/>
                  <a:pt x="2693" y="520"/>
                  <a:pt x="2700" y="527"/>
                </a:cubicBezTo>
                <a:close/>
                <a:moveTo>
                  <a:pt x="2700" y="547"/>
                </a:moveTo>
                <a:lnTo>
                  <a:pt x="2700" y="547"/>
                </a:lnTo>
                <a:cubicBezTo>
                  <a:pt x="2700" y="568"/>
                  <a:pt x="2700" y="568"/>
                  <a:pt x="2700" y="568"/>
                </a:cubicBezTo>
                <a:cubicBezTo>
                  <a:pt x="2693" y="568"/>
                  <a:pt x="2693" y="568"/>
                  <a:pt x="2687" y="568"/>
                </a:cubicBezTo>
                <a:cubicBezTo>
                  <a:pt x="2687" y="540"/>
                  <a:pt x="2687" y="540"/>
                  <a:pt x="2687" y="540"/>
                </a:cubicBezTo>
                <a:cubicBezTo>
                  <a:pt x="2693" y="540"/>
                  <a:pt x="2693" y="540"/>
                  <a:pt x="2693" y="540"/>
                </a:cubicBezTo>
                <a:cubicBezTo>
                  <a:pt x="2693" y="547"/>
                  <a:pt x="2700" y="547"/>
                  <a:pt x="2700" y="547"/>
                </a:cubicBezTo>
                <a:close/>
                <a:moveTo>
                  <a:pt x="2700" y="588"/>
                </a:moveTo>
                <a:lnTo>
                  <a:pt x="2700" y="588"/>
                </a:lnTo>
                <a:cubicBezTo>
                  <a:pt x="2700" y="622"/>
                  <a:pt x="2700" y="622"/>
                  <a:pt x="2700" y="622"/>
                </a:cubicBezTo>
                <a:cubicBezTo>
                  <a:pt x="2693" y="615"/>
                  <a:pt x="2693" y="608"/>
                  <a:pt x="2693" y="601"/>
                </a:cubicBezTo>
                <a:cubicBezTo>
                  <a:pt x="2693" y="595"/>
                  <a:pt x="2693" y="588"/>
                  <a:pt x="2693" y="581"/>
                </a:cubicBezTo>
                <a:cubicBezTo>
                  <a:pt x="2693" y="581"/>
                  <a:pt x="2693" y="588"/>
                  <a:pt x="2700" y="588"/>
                </a:cubicBezTo>
                <a:close/>
                <a:moveTo>
                  <a:pt x="2700" y="642"/>
                </a:moveTo>
                <a:lnTo>
                  <a:pt x="2700" y="642"/>
                </a:lnTo>
                <a:cubicBezTo>
                  <a:pt x="2700" y="662"/>
                  <a:pt x="2700" y="662"/>
                  <a:pt x="2700" y="662"/>
                </a:cubicBezTo>
                <a:cubicBezTo>
                  <a:pt x="2693" y="662"/>
                  <a:pt x="2693" y="655"/>
                  <a:pt x="2687" y="649"/>
                </a:cubicBezTo>
                <a:cubicBezTo>
                  <a:pt x="2687" y="628"/>
                  <a:pt x="2687" y="628"/>
                  <a:pt x="2687" y="628"/>
                </a:cubicBezTo>
                <a:cubicBezTo>
                  <a:pt x="2693" y="628"/>
                  <a:pt x="2693" y="635"/>
                  <a:pt x="2700" y="642"/>
                </a:cubicBezTo>
                <a:close/>
                <a:moveTo>
                  <a:pt x="2700" y="703"/>
                </a:moveTo>
                <a:lnTo>
                  <a:pt x="2700" y="703"/>
                </a:lnTo>
                <a:cubicBezTo>
                  <a:pt x="2700" y="736"/>
                  <a:pt x="2700" y="736"/>
                  <a:pt x="2700" y="736"/>
                </a:cubicBezTo>
                <a:cubicBezTo>
                  <a:pt x="2693" y="736"/>
                  <a:pt x="2693" y="736"/>
                  <a:pt x="2687" y="730"/>
                </a:cubicBezTo>
                <a:cubicBezTo>
                  <a:pt x="2687" y="703"/>
                  <a:pt x="2687" y="703"/>
                  <a:pt x="2687" y="703"/>
                </a:cubicBezTo>
                <a:cubicBezTo>
                  <a:pt x="2693" y="696"/>
                  <a:pt x="2693" y="696"/>
                  <a:pt x="2693" y="696"/>
                </a:cubicBezTo>
                <a:cubicBezTo>
                  <a:pt x="2700" y="703"/>
                  <a:pt x="2700" y="703"/>
                  <a:pt x="2700" y="703"/>
                </a:cubicBezTo>
                <a:close/>
                <a:moveTo>
                  <a:pt x="2700" y="750"/>
                </a:moveTo>
                <a:lnTo>
                  <a:pt x="2700" y="750"/>
                </a:lnTo>
                <a:cubicBezTo>
                  <a:pt x="2700" y="784"/>
                  <a:pt x="2700" y="784"/>
                  <a:pt x="2700" y="784"/>
                </a:cubicBezTo>
                <a:cubicBezTo>
                  <a:pt x="2693" y="784"/>
                  <a:pt x="2693" y="777"/>
                  <a:pt x="2687" y="777"/>
                </a:cubicBezTo>
                <a:cubicBezTo>
                  <a:pt x="2687" y="763"/>
                  <a:pt x="2687" y="763"/>
                  <a:pt x="2687" y="763"/>
                </a:cubicBezTo>
                <a:cubicBezTo>
                  <a:pt x="2693" y="757"/>
                  <a:pt x="2693" y="757"/>
                  <a:pt x="2693" y="757"/>
                </a:cubicBezTo>
                <a:cubicBezTo>
                  <a:pt x="2693" y="757"/>
                  <a:pt x="2687" y="757"/>
                  <a:pt x="2687" y="750"/>
                </a:cubicBezTo>
                <a:cubicBezTo>
                  <a:pt x="2687" y="743"/>
                  <a:pt x="2687" y="743"/>
                  <a:pt x="2687" y="743"/>
                </a:cubicBezTo>
                <a:cubicBezTo>
                  <a:pt x="2693" y="750"/>
                  <a:pt x="2693" y="750"/>
                  <a:pt x="2700" y="750"/>
                </a:cubicBezTo>
                <a:close/>
                <a:moveTo>
                  <a:pt x="2700" y="831"/>
                </a:moveTo>
                <a:lnTo>
                  <a:pt x="2700" y="831"/>
                </a:lnTo>
                <a:cubicBezTo>
                  <a:pt x="2700" y="851"/>
                  <a:pt x="2700" y="851"/>
                  <a:pt x="2700" y="851"/>
                </a:cubicBezTo>
                <a:cubicBezTo>
                  <a:pt x="2687" y="844"/>
                  <a:pt x="2687" y="844"/>
                  <a:pt x="2687" y="844"/>
                </a:cubicBezTo>
                <a:cubicBezTo>
                  <a:pt x="2687" y="831"/>
                  <a:pt x="2687" y="831"/>
                  <a:pt x="2687" y="831"/>
                </a:cubicBezTo>
                <a:cubicBezTo>
                  <a:pt x="2693" y="831"/>
                  <a:pt x="2700" y="831"/>
                  <a:pt x="2700" y="831"/>
                </a:cubicBezTo>
                <a:close/>
                <a:moveTo>
                  <a:pt x="2700" y="858"/>
                </a:moveTo>
                <a:lnTo>
                  <a:pt x="2700" y="858"/>
                </a:lnTo>
                <a:cubicBezTo>
                  <a:pt x="2700" y="878"/>
                  <a:pt x="2700" y="878"/>
                  <a:pt x="2700" y="878"/>
                </a:cubicBezTo>
                <a:cubicBezTo>
                  <a:pt x="2693" y="878"/>
                  <a:pt x="2693" y="878"/>
                  <a:pt x="2687" y="871"/>
                </a:cubicBezTo>
                <a:cubicBezTo>
                  <a:pt x="2687" y="858"/>
                  <a:pt x="2687" y="858"/>
                  <a:pt x="2687" y="858"/>
                </a:cubicBezTo>
                <a:cubicBezTo>
                  <a:pt x="2693" y="858"/>
                  <a:pt x="2693" y="858"/>
                  <a:pt x="2700" y="858"/>
                </a:cubicBezTo>
                <a:close/>
                <a:moveTo>
                  <a:pt x="2700" y="885"/>
                </a:moveTo>
                <a:lnTo>
                  <a:pt x="2700" y="885"/>
                </a:lnTo>
                <a:cubicBezTo>
                  <a:pt x="2700" y="905"/>
                  <a:pt x="2700" y="905"/>
                  <a:pt x="2700" y="905"/>
                </a:cubicBezTo>
                <a:cubicBezTo>
                  <a:pt x="2693" y="898"/>
                  <a:pt x="2693" y="898"/>
                  <a:pt x="2687" y="898"/>
                </a:cubicBezTo>
                <a:cubicBezTo>
                  <a:pt x="2687" y="878"/>
                  <a:pt x="2687" y="878"/>
                  <a:pt x="2687" y="878"/>
                </a:cubicBezTo>
                <a:cubicBezTo>
                  <a:pt x="2693" y="885"/>
                  <a:pt x="2693" y="885"/>
                  <a:pt x="2700" y="885"/>
                </a:cubicBezTo>
                <a:close/>
                <a:moveTo>
                  <a:pt x="2700" y="912"/>
                </a:moveTo>
                <a:lnTo>
                  <a:pt x="2700" y="912"/>
                </a:lnTo>
                <a:cubicBezTo>
                  <a:pt x="2693" y="905"/>
                  <a:pt x="2693" y="905"/>
                  <a:pt x="2687" y="905"/>
                </a:cubicBezTo>
                <a:cubicBezTo>
                  <a:pt x="2687" y="925"/>
                  <a:pt x="2687" y="925"/>
                  <a:pt x="2687" y="925"/>
                </a:cubicBezTo>
                <a:cubicBezTo>
                  <a:pt x="2693" y="925"/>
                  <a:pt x="2693" y="932"/>
                  <a:pt x="2700" y="932"/>
                </a:cubicBezTo>
                <a:cubicBezTo>
                  <a:pt x="2700" y="912"/>
                  <a:pt x="2700" y="912"/>
                  <a:pt x="2700" y="912"/>
                </a:cubicBezTo>
                <a:close/>
                <a:moveTo>
                  <a:pt x="2700" y="939"/>
                </a:moveTo>
                <a:lnTo>
                  <a:pt x="2700" y="939"/>
                </a:lnTo>
                <a:cubicBezTo>
                  <a:pt x="2700" y="1020"/>
                  <a:pt x="2700" y="1020"/>
                  <a:pt x="2700" y="1020"/>
                </a:cubicBezTo>
                <a:cubicBezTo>
                  <a:pt x="2687" y="1020"/>
                  <a:pt x="2687" y="1020"/>
                  <a:pt x="2687" y="1020"/>
                </a:cubicBezTo>
                <a:cubicBezTo>
                  <a:pt x="2687" y="939"/>
                  <a:pt x="2687" y="939"/>
                  <a:pt x="2687" y="939"/>
                </a:cubicBezTo>
                <a:cubicBezTo>
                  <a:pt x="2693" y="939"/>
                  <a:pt x="2693" y="939"/>
                  <a:pt x="2700" y="939"/>
                </a:cubicBezTo>
                <a:close/>
                <a:moveTo>
                  <a:pt x="2687" y="817"/>
                </a:moveTo>
                <a:lnTo>
                  <a:pt x="2687" y="817"/>
                </a:lnTo>
                <a:cubicBezTo>
                  <a:pt x="2687" y="790"/>
                  <a:pt x="2687" y="790"/>
                  <a:pt x="2687" y="790"/>
                </a:cubicBezTo>
                <a:cubicBezTo>
                  <a:pt x="2693" y="790"/>
                  <a:pt x="2693" y="790"/>
                  <a:pt x="2693" y="790"/>
                </a:cubicBezTo>
                <a:cubicBezTo>
                  <a:pt x="2700" y="804"/>
                  <a:pt x="2693" y="811"/>
                  <a:pt x="2687" y="817"/>
                </a:cubicBezTo>
                <a:close/>
                <a:moveTo>
                  <a:pt x="2687" y="669"/>
                </a:moveTo>
                <a:lnTo>
                  <a:pt x="2687" y="669"/>
                </a:lnTo>
                <a:cubicBezTo>
                  <a:pt x="2687" y="662"/>
                  <a:pt x="2687" y="662"/>
                  <a:pt x="2687" y="662"/>
                </a:cubicBezTo>
                <a:cubicBezTo>
                  <a:pt x="2687" y="669"/>
                  <a:pt x="2693" y="669"/>
                  <a:pt x="2693" y="676"/>
                </a:cubicBezTo>
                <a:lnTo>
                  <a:pt x="2687" y="669"/>
                </a:lnTo>
                <a:close/>
                <a:moveTo>
                  <a:pt x="2687" y="102"/>
                </a:moveTo>
                <a:lnTo>
                  <a:pt x="2687" y="102"/>
                </a:lnTo>
                <a:cubicBezTo>
                  <a:pt x="2687" y="189"/>
                  <a:pt x="2687" y="189"/>
                  <a:pt x="2687" y="189"/>
                </a:cubicBezTo>
                <a:lnTo>
                  <a:pt x="2687" y="196"/>
                </a:lnTo>
                <a:cubicBezTo>
                  <a:pt x="2673" y="203"/>
                  <a:pt x="2673" y="203"/>
                  <a:pt x="2673" y="203"/>
                </a:cubicBezTo>
                <a:cubicBezTo>
                  <a:pt x="2673" y="189"/>
                  <a:pt x="2673" y="189"/>
                  <a:pt x="2673" y="189"/>
                </a:cubicBezTo>
                <a:cubicBezTo>
                  <a:pt x="2680" y="176"/>
                  <a:pt x="2687" y="156"/>
                  <a:pt x="2680" y="129"/>
                </a:cubicBezTo>
                <a:cubicBezTo>
                  <a:pt x="2673" y="129"/>
                  <a:pt x="2673" y="129"/>
                  <a:pt x="2673" y="129"/>
                </a:cubicBezTo>
                <a:cubicBezTo>
                  <a:pt x="2673" y="108"/>
                  <a:pt x="2673" y="108"/>
                  <a:pt x="2673" y="108"/>
                </a:cubicBezTo>
                <a:cubicBezTo>
                  <a:pt x="2687" y="102"/>
                  <a:pt x="2687" y="102"/>
                  <a:pt x="2687" y="102"/>
                </a:cubicBezTo>
                <a:close/>
                <a:moveTo>
                  <a:pt x="2687" y="216"/>
                </a:moveTo>
                <a:lnTo>
                  <a:pt x="2687" y="216"/>
                </a:lnTo>
                <a:cubicBezTo>
                  <a:pt x="2687" y="230"/>
                  <a:pt x="2687" y="230"/>
                  <a:pt x="2687" y="230"/>
                </a:cubicBezTo>
                <a:cubicBezTo>
                  <a:pt x="2680" y="230"/>
                  <a:pt x="2673" y="230"/>
                  <a:pt x="2673" y="230"/>
                </a:cubicBezTo>
                <a:cubicBezTo>
                  <a:pt x="2673" y="216"/>
                  <a:pt x="2673" y="216"/>
                  <a:pt x="2673" y="216"/>
                </a:cubicBezTo>
                <a:lnTo>
                  <a:pt x="2680" y="216"/>
                </a:lnTo>
                <a:lnTo>
                  <a:pt x="2687" y="216"/>
                </a:lnTo>
                <a:close/>
                <a:moveTo>
                  <a:pt x="2687" y="230"/>
                </a:moveTo>
                <a:lnTo>
                  <a:pt x="2687" y="230"/>
                </a:lnTo>
                <a:cubicBezTo>
                  <a:pt x="2687" y="237"/>
                  <a:pt x="2687" y="237"/>
                  <a:pt x="2687" y="237"/>
                </a:cubicBezTo>
                <a:cubicBezTo>
                  <a:pt x="2680" y="237"/>
                  <a:pt x="2673" y="243"/>
                  <a:pt x="2680" y="250"/>
                </a:cubicBezTo>
                <a:cubicBezTo>
                  <a:pt x="2680" y="257"/>
                  <a:pt x="2680" y="264"/>
                  <a:pt x="2673" y="270"/>
                </a:cubicBezTo>
                <a:cubicBezTo>
                  <a:pt x="2673" y="264"/>
                  <a:pt x="2673" y="264"/>
                  <a:pt x="2673" y="264"/>
                </a:cubicBezTo>
                <a:cubicBezTo>
                  <a:pt x="2673" y="237"/>
                  <a:pt x="2673" y="237"/>
                  <a:pt x="2673" y="237"/>
                </a:cubicBezTo>
                <a:cubicBezTo>
                  <a:pt x="2680" y="230"/>
                  <a:pt x="2680" y="230"/>
                  <a:pt x="2687" y="230"/>
                </a:cubicBezTo>
                <a:close/>
                <a:moveTo>
                  <a:pt x="2687" y="277"/>
                </a:moveTo>
                <a:lnTo>
                  <a:pt x="2687" y="277"/>
                </a:lnTo>
                <a:cubicBezTo>
                  <a:pt x="2687" y="297"/>
                  <a:pt x="2687" y="297"/>
                  <a:pt x="2687" y="297"/>
                </a:cubicBezTo>
                <a:cubicBezTo>
                  <a:pt x="2680" y="297"/>
                  <a:pt x="2680" y="297"/>
                  <a:pt x="2680" y="297"/>
                </a:cubicBezTo>
                <a:cubicBezTo>
                  <a:pt x="2673" y="297"/>
                  <a:pt x="2673" y="291"/>
                  <a:pt x="2680" y="284"/>
                </a:cubicBezTo>
                <a:lnTo>
                  <a:pt x="2687" y="277"/>
                </a:lnTo>
                <a:close/>
                <a:moveTo>
                  <a:pt x="2687" y="311"/>
                </a:moveTo>
                <a:lnTo>
                  <a:pt x="2687" y="311"/>
                </a:lnTo>
                <a:cubicBezTo>
                  <a:pt x="2687" y="324"/>
                  <a:pt x="2687" y="324"/>
                  <a:pt x="2687" y="324"/>
                </a:cubicBezTo>
                <a:cubicBezTo>
                  <a:pt x="2680" y="324"/>
                  <a:pt x="2673" y="324"/>
                  <a:pt x="2673" y="324"/>
                </a:cubicBezTo>
                <a:cubicBezTo>
                  <a:pt x="2673" y="311"/>
                  <a:pt x="2673" y="311"/>
                  <a:pt x="2673" y="311"/>
                </a:cubicBezTo>
                <a:cubicBezTo>
                  <a:pt x="2673" y="311"/>
                  <a:pt x="2680" y="311"/>
                  <a:pt x="2687" y="311"/>
                </a:cubicBezTo>
                <a:close/>
                <a:moveTo>
                  <a:pt x="2687" y="331"/>
                </a:moveTo>
                <a:lnTo>
                  <a:pt x="2687" y="331"/>
                </a:lnTo>
                <a:cubicBezTo>
                  <a:pt x="2687" y="385"/>
                  <a:pt x="2687" y="385"/>
                  <a:pt x="2687" y="385"/>
                </a:cubicBezTo>
                <a:cubicBezTo>
                  <a:pt x="2687" y="385"/>
                  <a:pt x="2687" y="372"/>
                  <a:pt x="2680" y="351"/>
                </a:cubicBezTo>
                <a:cubicBezTo>
                  <a:pt x="2673" y="358"/>
                  <a:pt x="2673" y="358"/>
                  <a:pt x="2673" y="358"/>
                </a:cubicBezTo>
                <a:cubicBezTo>
                  <a:pt x="2673" y="331"/>
                  <a:pt x="2673" y="331"/>
                  <a:pt x="2673" y="331"/>
                </a:cubicBezTo>
                <a:cubicBezTo>
                  <a:pt x="2680" y="331"/>
                  <a:pt x="2680" y="331"/>
                  <a:pt x="2687" y="331"/>
                </a:cubicBezTo>
                <a:close/>
                <a:moveTo>
                  <a:pt x="2687" y="399"/>
                </a:moveTo>
                <a:lnTo>
                  <a:pt x="2687" y="399"/>
                </a:lnTo>
                <a:cubicBezTo>
                  <a:pt x="2687" y="459"/>
                  <a:pt x="2687" y="459"/>
                  <a:pt x="2687" y="459"/>
                </a:cubicBezTo>
                <a:cubicBezTo>
                  <a:pt x="2687" y="459"/>
                  <a:pt x="2680" y="453"/>
                  <a:pt x="2673" y="453"/>
                </a:cubicBezTo>
                <a:cubicBezTo>
                  <a:pt x="2673" y="392"/>
                  <a:pt x="2673" y="392"/>
                  <a:pt x="2673" y="392"/>
                </a:cubicBezTo>
                <a:cubicBezTo>
                  <a:pt x="2680" y="392"/>
                  <a:pt x="2680" y="392"/>
                  <a:pt x="2680" y="392"/>
                </a:cubicBezTo>
                <a:cubicBezTo>
                  <a:pt x="2687" y="392"/>
                  <a:pt x="2687" y="399"/>
                  <a:pt x="2687" y="399"/>
                </a:cubicBezTo>
                <a:close/>
                <a:moveTo>
                  <a:pt x="2687" y="486"/>
                </a:moveTo>
                <a:lnTo>
                  <a:pt x="2687" y="486"/>
                </a:lnTo>
                <a:cubicBezTo>
                  <a:pt x="2687" y="500"/>
                  <a:pt x="2687" y="500"/>
                  <a:pt x="2687" y="500"/>
                </a:cubicBezTo>
                <a:cubicBezTo>
                  <a:pt x="2687" y="500"/>
                  <a:pt x="2680" y="500"/>
                  <a:pt x="2673" y="500"/>
                </a:cubicBezTo>
                <a:cubicBezTo>
                  <a:pt x="2673" y="466"/>
                  <a:pt x="2673" y="466"/>
                  <a:pt x="2673" y="466"/>
                </a:cubicBezTo>
                <a:cubicBezTo>
                  <a:pt x="2680" y="466"/>
                  <a:pt x="2680" y="473"/>
                  <a:pt x="2687" y="473"/>
                </a:cubicBezTo>
                <a:cubicBezTo>
                  <a:pt x="2687" y="480"/>
                  <a:pt x="2687" y="480"/>
                  <a:pt x="2687" y="486"/>
                </a:cubicBezTo>
                <a:close/>
                <a:moveTo>
                  <a:pt x="2687" y="520"/>
                </a:moveTo>
                <a:lnTo>
                  <a:pt x="2687" y="520"/>
                </a:lnTo>
                <a:cubicBezTo>
                  <a:pt x="2687" y="534"/>
                  <a:pt x="2687" y="534"/>
                  <a:pt x="2687" y="534"/>
                </a:cubicBezTo>
                <a:cubicBezTo>
                  <a:pt x="2680" y="527"/>
                  <a:pt x="2680" y="527"/>
                  <a:pt x="2673" y="527"/>
                </a:cubicBezTo>
                <a:cubicBezTo>
                  <a:pt x="2673" y="507"/>
                  <a:pt x="2673" y="507"/>
                  <a:pt x="2673" y="507"/>
                </a:cubicBezTo>
                <a:cubicBezTo>
                  <a:pt x="2680" y="507"/>
                  <a:pt x="2680" y="507"/>
                  <a:pt x="2680" y="507"/>
                </a:cubicBezTo>
                <a:cubicBezTo>
                  <a:pt x="2680" y="513"/>
                  <a:pt x="2687" y="513"/>
                  <a:pt x="2687" y="520"/>
                </a:cubicBezTo>
                <a:close/>
                <a:moveTo>
                  <a:pt x="2687" y="540"/>
                </a:moveTo>
                <a:lnTo>
                  <a:pt x="2687" y="540"/>
                </a:lnTo>
                <a:cubicBezTo>
                  <a:pt x="2687" y="568"/>
                  <a:pt x="2687" y="568"/>
                  <a:pt x="2687" y="568"/>
                </a:cubicBezTo>
                <a:lnTo>
                  <a:pt x="2680" y="574"/>
                </a:lnTo>
                <a:cubicBezTo>
                  <a:pt x="2680" y="622"/>
                  <a:pt x="2680" y="622"/>
                  <a:pt x="2680" y="622"/>
                </a:cubicBezTo>
                <a:cubicBezTo>
                  <a:pt x="2687" y="622"/>
                  <a:pt x="2687" y="628"/>
                  <a:pt x="2687" y="628"/>
                </a:cubicBezTo>
                <a:cubicBezTo>
                  <a:pt x="2687" y="649"/>
                  <a:pt x="2687" y="649"/>
                  <a:pt x="2687" y="649"/>
                </a:cubicBezTo>
                <a:cubicBezTo>
                  <a:pt x="2680" y="635"/>
                  <a:pt x="2673" y="622"/>
                  <a:pt x="2673" y="608"/>
                </a:cubicBezTo>
                <a:cubicBezTo>
                  <a:pt x="2673" y="534"/>
                  <a:pt x="2673" y="534"/>
                  <a:pt x="2673" y="534"/>
                </a:cubicBezTo>
                <a:cubicBezTo>
                  <a:pt x="2673" y="534"/>
                  <a:pt x="2680" y="540"/>
                  <a:pt x="2687" y="540"/>
                </a:cubicBezTo>
                <a:close/>
                <a:moveTo>
                  <a:pt x="2687" y="662"/>
                </a:moveTo>
                <a:lnTo>
                  <a:pt x="2687" y="662"/>
                </a:lnTo>
                <a:cubicBezTo>
                  <a:pt x="2687" y="655"/>
                  <a:pt x="2680" y="649"/>
                  <a:pt x="2673" y="635"/>
                </a:cubicBezTo>
                <a:cubicBezTo>
                  <a:pt x="2673" y="628"/>
                  <a:pt x="2673" y="628"/>
                  <a:pt x="2673" y="622"/>
                </a:cubicBezTo>
                <a:cubicBezTo>
                  <a:pt x="2673" y="642"/>
                  <a:pt x="2673" y="642"/>
                  <a:pt x="2673" y="642"/>
                </a:cubicBezTo>
                <a:cubicBezTo>
                  <a:pt x="2687" y="669"/>
                  <a:pt x="2687" y="669"/>
                  <a:pt x="2687" y="669"/>
                </a:cubicBezTo>
                <a:cubicBezTo>
                  <a:pt x="2687" y="662"/>
                  <a:pt x="2687" y="662"/>
                  <a:pt x="2687" y="662"/>
                </a:cubicBezTo>
                <a:close/>
                <a:moveTo>
                  <a:pt x="2687" y="703"/>
                </a:moveTo>
                <a:lnTo>
                  <a:pt x="2687" y="703"/>
                </a:lnTo>
                <a:cubicBezTo>
                  <a:pt x="2687" y="730"/>
                  <a:pt x="2687" y="730"/>
                  <a:pt x="2687" y="730"/>
                </a:cubicBezTo>
                <a:cubicBezTo>
                  <a:pt x="2687" y="730"/>
                  <a:pt x="2680" y="730"/>
                  <a:pt x="2680" y="723"/>
                </a:cubicBezTo>
                <a:cubicBezTo>
                  <a:pt x="2680" y="730"/>
                  <a:pt x="2680" y="730"/>
                  <a:pt x="2680" y="736"/>
                </a:cubicBezTo>
                <a:cubicBezTo>
                  <a:pt x="2680" y="736"/>
                  <a:pt x="2680" y="743"/>
                  <a:pt x="2687" y="743"/>
                </a:cubicBezTo>
                <a:cubicBezTo>
                  <a:pt x="2687" y="750"/>
                  <a:pt x="2687" y="750"/>
                  <a:pt x="2687" y="750"/>
                </a:cubicBezTo>
                <a:cubicBezTo>
                  <a:pt x="2687" y="763"/>
                  <a:pt x="2687" y="763"/>
                  <a:pt x="2687" y="763"/>
                </a:cubicBezTo>
                <a:cubicBezTo>
                  <a:pt x="2687" y="777"/>
                  <a:pt x="2687" y="777"/>
                  <a:pt x="2687" y="777"/>
                </a:cubicBezTo>
                <a:lnTo>
                  <a:pt x="2680" y="770"/>
                </a:lnTo>
                <a:cubicBezTo>
                  <a:pt x="2680" y="777"/>
                  <a:pt x="2673" y="777"/>
                  <a:pt x="2673" y="784"/>
                </a:cubicBezTo>
                <a:cubicBezTo>
                  <a:pt x="2673" y="655"/>
                  <a:pt x="2673" y="655"/>
                  <a:pt x="2673" y="655"/>
                </a:cubicBezTo>
                <a:lnTo>
                  <a:pt x="2673" y="662"/>
                </a:lnTo>
                <a:cubicBezTo>
                  <a:pt x="2680" y="669"/>
                  <a:pt x="2680" y="676"/>
                  <a:pt x="2680" y="676"/>
                </a:cubicBezTo>
                <a:cubicBezTo>
                  <a:pt x="2680" y="682"/>
                  <a:pt x="2680" y="689"/>
                  <a:pt x="2673" y="689"/>
                </a:cubicBezTo>
                <a:cubicBezTo>
                  <a:pt x="2680" y="689"/>
                  <a:pt x="2680" y="689"/>
                  <a:pt x="2680" y="689"/>
                </a:cubicBezTo>
                <a:cubicBezTo>
                  <a:pt x="2680" y="689"/>
                  <a:pt x="2680" y="696"/>
                  <a:pt x="2687" y="703"/>
                </a:cubicBezTo>
                <a:close/>
                <a:moveTo>
                  <a:pt x="2687" y="790"/>
                </a:moveTo>
                <a:lnTo>
                  <a:pt x="2687" y="790"/>
                </a:lnTo>
                <a:cubicBezTo>
                  <a:pt x="2687" y="817"/>
                  <a:pt x="2687" y="817"/>
                  <a:pt x="2687" y="817"/>
                </a:cubicBezTo>
                <a:cubicBezTo>
                  <a:pt x="2687" y="817"/>
                  <a:pt x="2687" y="817"/>
                  <a:pt x="2680" y="824"/>
                </a:cubicBezTo>
                <a:cubicBezTo>
                  <a:pt x="2680" y="831"/>
                  <a:pt x="2680" y="831"/>
                  <a:pt x="2687" y="831"/>
                </a:cubicBezTo>
                <a:cubicBezTo>
                  <a:pt x="2687" y="844"/>
                  <a:pt x="2687" y="844"/>
                  <a:pt x="2687" y="844"/>
                </a:cubicBezTo>
                <a:cubicBezTo>
                  <a:pt x="2673" y="844"/>
                  <a:pt x="2673" y="844"/>
                  <a:pt x="2673" y="844"/>
                </a:cubicBezTo>
                <a:cubicBezTo>
                  <a:pt x="2673" y="804"/>
                  <a:pt x="2673" y="804"/>
                  <a:pt x="2673" y="804"/>
                </a:cubicBezTo>
                <a:cubicBezTo>
                  <a:pt x="2680" y="790"/>
                  <a:pt x="2680" y="790"/>
                  <a:pt x="2680" y="790"/>
                </a:cubicBezTo>
                <a:cubicBezTo>
                  <a:pt x="2687" y="790"/>
                  <a:pt x="2687" y="790"/>
                  <a:pt x="2687" y="790"/>
                </a:cubicBezTo>
                <a:close/>
                <a:moveTo>
                  <a:pt x="2687" y="858"/>
                </a:moveTo>
                <a:lnTo>
                  <a:pt x="2687" y="858"/>
                </a:lnTo>
                <a:cubicBezTo>
                  <a:pt x="2687" y="871"/>
                  <a:pt x="2687" y="871"/>
                  <a:pt x="2687" y="871"/>
                </a:cubicBezTo>
                <a:cubicBezTo>
                  <a:pt x="2680" y="871"/>
                  <a:pt x="2673" y="871"/>
                  <a:pt x="2673" y="871"/>
                </a:cubicBezTo>
                <a:cubicBezTo>
                  <a:pt x="2673" y="851"/>
                  <a:pt x="2673" y="851"/>
                  <a:pt x="2673" y="851"/>
                </a:cubicBezTo>
                <a:cubicBezTo>
                  <a:pt x="2673" y="851"/>
                  <a:pt x="2680" y="851"/>
                  <a:pt x="2687" y="858"/>
                </a:cubicBezTo>
                <a:close/>
                <a:moveTo>
                  <a:pt x="2687" y="878"/>
                </a:moveTo>
                <a:lnTo>
                  <a:pt x="2687" y="878"/>
                </a:lnTo>
                <a:cubicBezTo>
                  <a:pt x="2687" y="898"/>
                  <a:pt x="2687" y="898"/>
                  <a:pt x="2687" y="898"/>
                </a:cubicBezTo>
                <a:cubicBezTo>
                  <a:pt x="2687" y="892"/>
                  <a:pt x="2680" y="892"/>
                  <a:pt x="2680" y="892"/>
                </a:cubicBezTo>
                <a:lnTo>
                  <a:pt x="2673" y="885"/>
                </a:lnTo>
                <a:cubicBezTo>
                  <a:pt x="2673" y="878"/>
                  <a:pt x="2673" y="878"/>
                  <a:pt x="2673" y="878"/>
                </a:cubicBezTo>
                <a:cubicBezTo>
                  <a:pt x="2673" y="878"/>
                  <a:pt x="2680" y="878"/>
                  <a:pt x="2687" y="878"/>
                </a:cubicBezTo>
                <a:close/>
                <a:moveTo>
                  <a:pt x="2687" y="905"/>
                </a:moveTo>
                <a:lnTo>
                  <a:pt x="2687" y="905"/>
                </a:lnTo>
                <a:cubicBezTo>
                  <a:pt x="2687" y="898"/>
                  <a:pt x="2680" y="898"/>
                  <a:pt x="2673" y="892"/>
                </a:cubicBezTo>
                <a:cubicBezTo>
                  <a:pt x="2673" y="919"/>
                  <a:pt x="2673" y="919"/>
                  <a:pt x="2673" y="919"/>
                </a:cubicBezTo>
                <a:cubicBezTo>
                  <a:pt x="2673" y="919"/>
                  <a:pt x="2680" y="919"/>
                  <a:pt x="2687" y="925"/>
                </a:cubicBezTo>
                <a:cubicBezTo>
                  <a:pt x="2687" y="905"/>
                  <a:pt x="2687" y="905"/>
                  <a:pt x="2687" y="905"/>
                </a:cubicBezTo>
                <a:close/>
                <a:moveTo>
                  <a:pt x="2687" y="939"/>
                </a:moveTo>
                <a:lnTo>
                  <a:pt x="2687" y="939"/>
                </a:lnTo>
                <a:cubicBezTo>
                  <a:pt x="2687" y="1020"/>
                  <a:pt x="2687" y="1020"/>
                  <a:pt x="2687" y="1020"/>
                </a:cubicBezTo>
                <a:cubicBezTo>
                  <a:pt x="2673" y="1020"/>
                  <a:pt x="2673" y="1020"/>
                  <a:pt x="2673" y="1020"/>
                </a:cubicBezTo>
                <a:cubicBezTo>
                  <a:pt x="2673" y="925"/>
                  <a:pt x="2673" y="925"/>
                  <a:pt x="2673" y="925"/>
                </a:cubicBezTo>
                <a:cubicBezTo>
                  <a:pt x="2673" y="932"/>
                  <a:pt x="2680" y="932"/>
                  <a:pt x="2687" y="939"/>
                </a:cubicBezTo>
                <a:close/>
                <a:moveTo>
                  <a:pt x="2673" y="108"/>
                </a:moveTo>
                <a:lnTo>
                  <a:pt x="2673" y="108"/>
                </a:lnTo>
                <a:cubicBezTo>
                  <a:pt x="2673" y="129"/>
                  <a:pt x="2673" y="129"/>
                  <a:pt x="2673" y="129"/>
                </a:cubicBezTo>
                <a:cubicBezTo>
                  <a:pt x="2660" y="129"/>
                  <a:pt x="2660" y="135"/>
                  <a:pt x="2660" y="142"/>
                </a:cubicBezTo>
                <a:cubicBezTo>
                  <a:pt x="2660" y="169"/>
                  <a:pt x="2660" y="183"/>
                  <a:pt x="2673" y="189"/>
                </a:cubicBezTo>
                <a:cubicBezTo>
                  <a:pt x="2673" y="203"/>
                  <a:pt x="2673" y="203"/>
                  <a:pt x="2673" y="203"/>
                </a:cubicBezTo>
                <a:cubicBezTo>
                  <a:pt x="2666" y="203"/>
                  <a:pt x="2666" y="203"/>
                  <a:pt x="2666" y="203"/>
                </a:cubicBezTo>
                <a:cubicBezTo>
                  <a:pt x="2653" y="203"/>
                  <a:pt x="2653" y="203"/>
                  <a:pt x="2646" y="203"/>
                </a:cubicBezTo>
                <a:cubicBezTo>
                  <a:pt x="2646" y="189"/>
                  <a:pt x="2646" y="183"/>
                  <a:pt x="2646" y="162"/>
                </a:cubicBezTo>
                <a:cubicBezTo>
                  <a:pt x="2646" y="149"/>
                  <a:pt x="2646" y="135"/>
                  <a:pt x="2646" y="129"/>
                </a:cubicBezTo>
                <a:cubicBezTo>
                  <a:pt x="2633" y="129"/>
                  <a:pt x="2633" y="129"/>
                  <a:pt x="2633" y="129"/>
                </a:cubicBezTo>
                <a:cubicBezTo>
                  <a:pt x="2633" y="135"/>
                  <a:pt x="2633" y="142"/>
                  <a:pt x="2639" y="156"/>
                </a:cubicBezTo>
                <a:cubicBezTo>
                  <a:pt x="2639" y="162"/>
                  <a:pt x="2639" y="169"/>
                  <a:pt x="2639" y="176"/>
                </a:cubicBezTo>
                <a:cubicBezTo>
                  <a:pt x="2639" y="183"/>
                  <a:pt x="2639" y="189"/>
                  <a:pt x="2639" y="196"/>
                </a:cubicBezTo>
                <a:cubicBezTo>
                  <a:pt x="2633" y="203"/>
                  <a:pt x="2626" y="203"/>
                  <a:pt x="2626" y="203"/>
                </a:cubicBezTo>
                <a:cubicBezTo>
                  <a:pt x="2626" y="108"/>
                  <a:pt x="2626" y="108"/>
                  <a:pt x="2626" y="108"/>
                </a:cubicBezTo>
                <a:cubicBezTo>
                  <a:pt x="2673" y="108"/>
                  <a:pt x="2673" y="108"/>
                  <a:pt x="2673" y="108"/>
                </a:cubicBezTo>
                <a:close/>
                <a:moveTo>
                  <a:pt x="2673" y="216"/>
                </a:moveTo>
                <a:lnTo>
                  <a:pt x="2673" y="216"/>
                </a:lnTo>
                <a:cubicBezTo>
                  <a:pt x="2673" y="230"/>
                  <a:pt x="2673" y="230"/>
                  <a:pt x="2673" y="230"/>
                </a:cubicBezTo>
                <a:cubicBezTo>
                  <a:pt x="2666" y="230"/>
                  <a:pt x="2653" y="230"/>
                  <a:pt x="2646" y="230"/>
                </a:cubicBezTo>
                <a:cubicBezTo>
                  <a:pt x="2639" y="223"/>
                  <a:pt x="2633" y="223"/>
                  <a:pt x="2626" y="223"/>
                </a:cubicBezTo>
                <a:cubicBezTo>
                  <a:pt x="2626" y="216"/>
                  <a:pt x="2626" y="216"/>
                  <a:pt x="2626" y="216"/>
                </a:cubicBezTo>
                <a:cubicBezTo>
                  <a:pt x="2633" y="210"/>
                  <a:pt x="2633" y="210"/>
                  <a:pt x="2633" y="210"/>
                </a:cubicBezTo>
                <a:cubicBezTo>
                  <a:pt x="2639" y="216"/>
                  <a:pt x="2653" y="223"/>
                  <a:pt x="2673" y="216"/>
                </a:cubicBezTo>
                <a:close/>
                <a:moveTo>
                  <a:pt x="2673" y="237"/>
                </a:moveTo>
                <a:lnTo>
                  <a:pt x="2673" y="237"/>
                </a:lnTo>
                <a:cubicBezTo>
                  <a:pt x="2673" y="264"/>
                  <a:pt x="2673" y="264"/>
                  <a:pt x="2673" y="264"/>
                </a:cubicBezTo>
                <a:cubicBezTo>
                  <a:pt x="2653" y="243"/>
                  <a:pt x="2639" y="237"/>
                  <a:pt x="2626" y="237"/>
                </a:cubicBezTo>
                <a:cubicBezTo>
                  <a:pt x="2626" y="257"/>
                  <a:pt x="2639" y="270"/>
                  <a:pt x="2666" y="284"/>
                </a:cubicBezTo>
                <a:cubicBezTo>
                  <a:pt x="2660" y="284"/>
                  <a:pt x="2660" y="284"/>
                  <a:pt x="2653" y="284"/>
                </a:cubicBezTo>
                <a:cubicBezTo>
                  <a:pt x="2646" y="284"/>
                  <a:pt x="2639" y="284"/>
                  <a:pt x="2639" y="291"/>
                </a:cubicBezTo>
                <a:cubicBezTo>
                  <a:pt x="2639" y="291"/>
                  <a:pt x="2633" y="297"/>
                  <a:pt x="2639" y="297"/>
                </a:cubicBezTo>
                <a:cubicBezTo>
                  <a:pt x="2639" y="304"/>
                  <a:pt x="2639" y="304"/>
                  <a:pt x="2646" y="311"/>
                </a:cubicBezTo>
                <a:cubicBezTo>
                  <a:pt x="2653" y="311"/>
                  <a:pt x="2660" y="318"/>
                  <a:pt x="2660" y="318"/>
                </a:cubicBezTo>
                <a:cubicBezTo>
                  <a:pt x="2660" y="318"/>
                  <a:pt x="2666" y="318"/>
                  <a:pt x="2673" y="311"/>
                </a:cubicBezTo>
                <a:cubicBezTo>
                  <a:pt x="2673" y="324"/>
                  <a:pt x="2673" y="324"/>
                  <a:pt x="2673" y="324"/>
                </a:cubicBezTo>
                <a:cubicBezTo>
                  <a:pt x="2666" y="324"/>
                  <a:pt x="2666" y="324"/>
                  <a:pt x="2666" y="324"/>
                </a:cubicBezTo>
                <a:cubicBezTo>
                  <a:pt x="2660" y="331"/>
                  <a:pt x="2653" y="331"/>
                  <a:pt x="2646" y="331"/>
                </a:cubicBezTo>
                <a:cubicBezTo>
                  <a:pt x="2626" y="318"/>
                  <a:pt x="2626" y="291"/>
                  <a:pt x="2633" y="264"/>
                </a:cubicBezTo>
                <a:cubicBezTo>
                  <a:pt x="2626" y="257"/>
                  <a:pt x="2626" y="257"/>
                  <a:pt x="2626" y="257"/>
                </a:cubicBezTo>
                <a:cubicBezTo>
                  <a:pt x="2626" y="230"/>
                  <a:pt x="2626" y="230"/>
                  <a:pt x="2626" y="230"/>
                </a:cubicBezTo>
                <a:cubicBezTo>
                  <a:pt x="2633" y="230"/>
                  <a:pt x="2639" y="237"/>
                  <a:pt x="2653" y="237"/>
                </a:cubicBezTo>
                <a:cubicBezTo>
                  <a:pt x="2660" y="237"/>
                  <a:pt x="2666" y="237"/>
                  <a:pt x="2673" y="237"/>
                </a:cubicBezTo>
                <a:close/>
                <a:moveTo>
                  <a:pt x="2673" y="331"/>
                </a:moveTo>
                <a:lnTo>
                  <a:pt x="2673" y="331"/>
                </a:lnTo>
                <a:cubicBezTo>
                  <a:pt x="2660" y="331"/>
                  <a:pt x="2653" y="338"/>
                  <a:pt x="2639" y="338"/>
                </a:cubicBezTo>
                <a:cubicBezTo>
                  <a:pt x="2633" y="324"/>
                  <a:pt x="2626" y="311"/>
                  <a:pt x="2626" y="291"/>
                </a:cubicBezTo>
                <a:cubicBezTo>
                  <a:pt x="2626" y="561"/>
                  <a:pt x="2626" y="561"/>
                  <a:pt x="2626" y="561"/>
                </a:cubicBezTo>
                <a:cubicBezTo>
                  <a:pt x="2646" y="743"/>
                  <a:pt x="2646" y="743"/>
                  <a:pt x="2646" y="743"/>
                </a:cubicBezTo>
                <a:cubicBezTo>
                  <a:pt x="2646" y="750"/>
                  <a:pt x="2639" y="757"/>
                  <a:pt x="2626" y="757"/>
                </a:cubicBezTo>
                <a:cubicBezTo>
                  <a:pt x="2626" y="824"/>
                  <a:pt x="2626" y="824"/>
                  <a:pt x="2626" y="824"/>
                </a:cubicBezTo>
                <a:cubicBezTo>
                  <a:pt x="2626" y="851"/>
                  <a:pt x="2626" y="851"/>
                  <a:pt x="2626" y="851"/>
                </a:cubicBezTo>
                <a:lnTo>
                  <a:pt x="2626" y="844"/>
                </a:lnTo>
                <a:cubicBezTo>
                  <a:pt x="2633" y="844"/>
                  <a:pt x="2633" y="838"/>
                  <a:pt x="2633" y="838"/>
                </a:cubicBezTo>
                <a:lnTo>
                  <a:pt x="2639" y="838"/>
                </a:lnTo>
                <a:cubicBezTo>
                  <a:pt x="2639" y="838"/>
                  <a:pt x="2639" y="831"/>
                  <a:pt x="2646" y="831"/>
                </a:cubicBezTo>
                <a:cubicBezTo>
                  <a:pt x="2633" y="811"/>
                  <a:pt x="2633" y="797"/>
                  <a:pt x="2626" y="790"/>
                </a:cubicBezTo>
                <a:cubicBezTo>
                  <a:pt x="2633" y="790"/>
                  <a:pt x="2633" y="790"/>
                  <a:pt x="2633" y="790"/>
                </a:cubicBezTo>
                <a:cubicBezTo>
                  <a:pt x="2639" y="811"/>
                  <a:pt x="2653" y="824"/>
                  <a:pt x="2660" y="831"/>
                </a:cubicBezTo>
                <a:cubicBezTo>
                  <a:pt x="2653" y="838"/>
                  <a:pt x="2653" y="838"/>
                  <a:pt x="2653" y="838"/>
                </a:cubicBezTo>
                <a:cubicBezTo>
                  <a:pt x="2673" y="844"/>
                  <a:pt x="2673" y="844"/>
                  <a:pt x="2673" y="844"/>
                </a:cubicBezTo>
                <a:cubicBezTo>
                  <a:pt x="2673" y="804"/>
                  <a:pt x="2673" y="804"/>
                  <a:pt x="2673" y="804"/>
                </a:cubicBezTo>
                <a:cubicBezTo>
                  <a:pt x="2666" y="811"/>
                  <a:pt x="2666" y="811"/>
                  <a:pt x="2666" y="811"/>
                </a:cubicBezTo>
                <a:cubicBezTo>
                  <a:pt x="2660" y="811"/>
                  <a:pt x="2660" y="804"/>
                  <a:pt x="2660" y="797"/>
                </a:cubicBezTo>
                <a:cubicBezTo>
                  <a:pt x="2660" y="790"/>
                  <a:pt x="2660" y="784"/>
                  <a:pt x="2653" y="784"/>
                </a:cubicBezTo>
                <a:cubicBezTo>
                  <a:pt x="2653" y="784"/>
                  <a:pt x="2653" y="784"/>
                  <a:pt x="2666" y="784"/>
                </a:cubicBezTo>
                <a:cubicBezTo>
                  <a:pt x="2666" y="784"/>
                  <a:pt x="2666" y="784"/>
                  <a:pt x="2673" y="784"/>
                </a:cubicBezTo>
                <a:cubicBezTo>
                  <a:pt x="2673" y="655"/>
                  <a:pt x="2673" y="655"/>
                  <a:pt x="2673" y="655"/>
                </a:cubicBezTo>
                <a:cubicBezTo>
                  <a:pt x="2666" y="655"/>
                  <a:pt x="2666" y="649"/>
                  <a:pt x="2666" y="649"/>
                </a:cubicBezTo>
                <a:cubicBezTo>
                  <a:pt x="2666" y="642"/>
                  <a:pt x="2666" y="642"/>
                  <a:pt x="2666" y="642"/>
                </a:cubicBezTo>
                <a:cubicBezTo>
                  <a:pt x="2673" y="642"/>
                  <a:pt x="2673" y="642"/>
                  <a:pt x="2673" y="642"/>
                </a:cubicBezTo>
                <a:cubicBezTo>
                  <a:pt x="2673" y="622"/>
                  <a:pt x="2673" y="622"/>
                  <a:pt x="2673" y="622"/>
                </a:cubicBezTo>
                <a:cubicBezTo>
                  <a:pt x="2666" y="608"/>
                  <a:pt x="2660" y="601"/>
                  <a:pt x="2660" y="595"/>
                </a:cubicBezTo>
                <a:cubicBezTo>
                  <a:pt x="2660" y="588"/>
                  <a:pt x="2660" y="581"/>
                  <a:pt x="2660" y="574"/>
                </a:cubicBezTo>
                <a:cubicBezTo>
                  <a:pt x="2666" y="588"/>
                  <a:pt x="2666" y="595"/>
                  <a:pt x="2673" y="608"/>
                </a:cubicBezTo>
                <a:cubicBezTo>
                  <a:pt x="2673" y="534"/>
                  <a:pt x="2673" y="534"/>
                  <a:pt x="2673" y="534"/>
                </a:cubicBezTo>
                <a:cubicBezTo>
                  <a:pt x="2666" y="534"/>
                  <a:pt x="2666" y="534"/>
                  <a:pt x="2666" y="534"/>
                </a:cubicBezTo>
                <a:cubicBezTo>
                  <a:pt x="2660" y="547"/>
                  <a:pt x="2660" y="547"/>
                  <a:pt x="2660" y="547"/>
                </a:cubicBezTo>
                <a:cubicBezTo>
                  <a:pt x="2660" y="540"/>
                  <a:pt x="2653" y="534"/>
                  <a:pt x="2660" y="534"/>
                </a:cubicBezTo>
                <a:cubicBezTo>
                  <a:pt x="2660" y="527"/>
                  <a:pt x="2660" y="527"/>
                  <a:pt x="2666" y="527"/>
                </a:cubicBezTo>
                <a:cubicBezTo>
                  <a:pt x="2666" y="527"/>
                  <a:pt x="2666" y="527"/>
                  <a:pt x="2673" y="527"/>
                </a:cubicBezTo>
                <a:cubicBezTo>
                  <a:pt x="2673" y="507"/>
                  <a:pt x="2673" y="507"/>
                  <a:pt x="2673" y="507"/>
                </a:cubicBezTo>
                <a:cubicBezTo>
                  <a:pt x="2653" y="507"/>
                  <a:pt x="2653" y="507"/>
                  <a:pt x="2653" y="507"/>
                </a:cubicBezTo>
                <a:cubicBezTo>
                  <a:pt x="2653" y="507"/>
                  <a:pt x="2653" y="500"/>
                  <a:pt x="2653" y="493"/>
                </a:cubicBezTo>
                <a:cubicBezTo>
                  <a:pt x="2660" y="493"/>
                  <a:pt x="2660" y="486"/>
                  <a:pt x="2660" y="480"/>
                </a:cubicBezTo>
                <a:cubicBezTo>
                  <a:pt x="2660" y="486"/>
                  <a:pt x="2660" y="486"/>
                  <a:pt x="2660" y="486"/>
                </a:cubicBezTo>
                <a:cubicBezTo>
                  <a:pt x="2660" y="493"/>
                  <a:pt x="2666" y="500"/>
                  <a:pt x="2673" y="500"/>
                </a:cubicBezTo>
                <a:cubicBezTo>
                  <a:pt x="2673" y="466"/>
                  <a:pt x="2673" y="466"/>
                  <a:pt x="2673" y="466"/>
                </a:cubicBezTo>
                <a:cubicBezTo>
                  <a:pt x="2666" y="466"/>
                  <a:pt x="2666" y="466"/>
                  <a:pt x="2660" y="466"/>
                </a:cubicBezTo>
                <a:cubicBezTo>
                  <a:pt x="2653" y="466"/>
                  <a:pt x="2646" y="459"/>
                  <a:pt x="2646" y="453"/>
                </a:cubicBezTo>
                <a:cubicBezTo>
                  <a:pt x="2653" y="453"/>
                  <a:pt x="2660" y="453"/>
                  <a:pt x="2673" y="453"/>
                </a:cubicBezTo>
                <a:cubicBezTo>
                  <a:pt x="2673" y="392"/>
                  <a:pt x="2673" y="392"/>
                  <a:pt x="2673" y="392"/>
                </a:cubicBezTo>
                <a:cubicBezTo>
                  <a:pt x="2639" y="392"/>
                  <a:pt x="2639" y="392"/>
                  <a:pt x="2639" y="392"/>
                </a:cubicBezTo>
                <a:cubicBezTo>
                  <a:pt x="2639" y="378"/>
                  <a:pt x="2639" y="378"/>
                  <a:pt x="2639" y="378"/>
                </a:cubicBezTo>
                <a:cubicBezTo>
                  <a:pt x="2639" y="385"/>
                  <a:pt x="2646" y="385"/>
                  <a:pt x="2646" y="385"/>
                </a:cubicBezTo>
                <a:cubicBezTo>
                  <a:pt x="2653" y="378"/>
                  <a:pt x="2653" y="378"/>
                  <a:pt x="2653" y="372"/>
                </a:cubicBezTo>
                <a:cubicBezTo>
                  <a:pt x="2646" y="365"/>
                  <a:pt x="2646" y="358"/>
                  <a:pt x="2653" y="358"/>
                </a:cubicBezTo>
                <a:cubicBezTo>
                  <a:pt x="2660" y="358"/>
                  <a:pt x="2666" y="358"/>
                  <a:pt x="2673" y="358"/>
                </a:cubicBezTo>
                <a:cubicBezTo>
                  <a:pt x="2673" y="331"/>
                  <a:pt x="2673" y="331"/>
                  <a:pt x="2673" y="331"/>
                </a:cubicBezTo>
                <a:close/>
                <a:moveTo>
                  <a:pt x="2673" y="851"/>
                </a:moveTo>
                <a:lnTo>
                  <a:pt x="2673" y="851"/>
                </a:lnTo>
                <a:cubicBezTo>
                  <a:pt x="2673" y="871"/>
                  <a:pt x="2673" y="871"/>
                  <a:pt x="2673" y="871"/>
                </a:cubicBezTo>
                <a:cubicBezTo>
                  <a:pt x="2666" y="865"/>
                  <a:pt x="2660" y="865"/>
                  <a:pt x="2660" y="865"/>
                </a:cubicBezTo>
                <a:cubicBezTo>
                  <a:pt x="2646" y="871"/>
                  <a:pt x="2646" y="878"/>
                  <a:pt x="2646" y="885"/>
                </a:cubicBezTo>
                <a:cubicBezTo>
                  <a:pt x="2653" y="878"/>
                  <a:pt x="2653" y="878"/>
                  <a:pt x="2653" y="878"/>
                </a:cubicBezTo>
                <a:cubicBezTo>
                  <a:pt x="2660" y="878"/>
                  <a:pt x="2666" y="871"/>
                  <a:pt x="2673" y="878"/>
                </a:cubicBezTo>
                <a:cubicBezTo>
                  <a:pt x="2673" y="885"/>
                  <a:pt x="2673" y="885"/>
                  <a:pt x="2673" y="885"/>
                </a:cubicBezTo>
                <a:cubicBezTo>
                  <a:pt x="2666" y="885"/>
                  <a:pt x="2666" y="892"/>
                  <a:pt x="2660" y="892"/>
                </a:cubicBezTo>
                <a:cubicBezTo>
                  <a:pt x="2653" y="892"/>
                  <a:pt x="2646" y="892"/>
                  <a:pt x="2639" y="892"/>
                </a:cubicBezTo>
                <a:cubicBezTo>
                  <a:pt x="2633" y="871"/>
                  <a:pt x="2633" y="865"/>
                  <a:pt x="2646" y="851"/>
                </a:cubicBezTo>
                <a:cubicBezTo>
                  <a:pt x="2653" y="851"/>
                  <a:pt x="2660" y="851"/>
                  <a:pt x="2673" y="851"/>
                </a:cubicBezTo>
                <a:close/>
                <a:moveTo>
                  <a:pt x="2673" y="892"/>
                </a:moveTo>
                <a:lnTo>
                  <a:pt x="2673" y="892"/>
                </a:lnTo>
                <a:cubicBezTo>
                  <a:pt x="2673" y="919"/>
                  <a:pt x="2673" y="919"/>
                  <a:pt x="2673" y="919"/>
                </a:cubicBezTo>
                <a:cubicBezTo>
                  <a:pt x="2666" y="919"/>
                  <a:pt x="2666" y="919"/>
                  <a:pt x="2666" y="919"/>
                </a:cubicBezTo>
                <a:cubicBezTo>
                  <a:pt x="2660" y="919"/>
                  <a:pt x="2653" y="925"/>
                  <a:pt x="2633" y="939"/>
                </a:cubicBezTo>
                <a:cubicBezTo>
                  <a:pt x="2626" y="925"/>
                  <a:pt x="2626" y="925"/>
                  <a:pt x="2626" y="925"/>
                </a:cubicBezTo>
                <a:cubicBezTo>
                  <a:pt x="2626" y="932"/>
                  <a:pt x="2633" y="939"/>
                  <a:pt x="2633" y="946"/>
                </a:cubicBezTo>
                <a:cubicBezTo>
                  <a:pt x="2653" y="932"/>
                  <a:pt x="2653" y="932"/>
                  <a:pt x="2653" y="932"/>
                </a:cubicBezTo>
                <a:cubicBezTo>
                  <a:pt x="2660" y="932"/>
                  <a:pt x="2660" y="925"/>
                  <a:pt x="2666" y="925"/>
                </a:cubicBezTo>
                <a:cubicBezTo>
                  <a:pt x="2666" y="925"/>
                  <a:pt x="2666" y="925"/>
                  <a:pt x="2673" y="925"/>
                </a:cubicBezTo>
                <a:cubicBezTo>
                  <a:pt x="2673" y="1020"/>
                  <a:pt x="2673" y="1020"/>
                  <a:pt x="2673" y="1020"/>
                </a:cubicBezTo>
                <a:cubicBezTo>
                  <a:pt x="2660" y="1006"/>
                  <a:pt x="2646" y="1000"/>
                  <a:pt x="2633" y="986"/>
                </a:cubicBezTo>
                <a:cubicBezTo>
                  <a:pt x="2633" y="986"/>
                  <a:pt x="2626" y="986"/>
                  <a:pt x="2626" y="979"/>
                </a:cubicBezTo>
                <a:cubicBezTo>
                  <a:pt x="2626" y="858"/>
                  <a:pt x="2626" y="858"/>
                  <a:pt x="2626" y="858"/>
                </a:cubicBezTo>
                <a:cubicBezTo>
                  <a:pt x="2633" y="844"/>
                  <a:pt x="2639" y="838"/>
                  <a:pt x="2646" y="844"/>
                </a:cubicBezTo>
                <a:cubicBezTo>
                  <a:pt x="2633" y="865"/>
                  <a:pt x="2633" y="865"/>
                  <a:pt x="2633" y="865"/>
                </a:cubicBezTo>
                <a:cubicBezTo>
                  <a:pt x="2633" y="865"/>
                  <a:pt x="2626" y="871"/>
                  <a:pt x="2626" y="878"/>
                </a:cubicBezTo>
                <a:cubicBezTo>
                  <a:pt x="2626" y="878"/>
                  <a:pt x="2633" y="885"/>
                  <a:pt x="2633" y="892"/>
                </a:cubicBezTo>
                <a:cubicBezTo>
                  <a:pt x="2639" y="898"/>
                  <a:pt x="2639" y="898"/>
                  <a:pt x="2639" y="905"/>
                </a:cubicBezTo>
                <a:cubicBezTo>
                  <a:pt x="2653" y="898"/>
                  <a:pt x="2666" y="892"/>
                  <a:pt x="2673" y="892"/>
                </a:cubicBezTo>
                <a:close/>
                <a:moveTo>
                  <a:pt x="2626" y="108"/>
                </a:moveTo>
                <a:lnTo>
                  <a:pt x="2626" y="108"/>
                </a:lnTo>
                <a:cubicBezTo>
                  <a:pt x="2626" y="203"/>
                  <a:pt x="2626" y="203"/>
                  <a:pt x="2626" y="203"/>
                </a:cubicBezTo>
                <a:cubicBezTo>
                  <a:pt x="2619" y="203"/>
                  <a:pt x="2619" y="203"/>
                  <a:pt x="2619" y="203"/>
                </a:cubicBezTo>
                <a:cubicBezTo>
                  <a:pt x="2619" y="169"/>
                  <a:pt x="2619" y="169"/>
                  <a:pt x="2619" y="169"/>
                </a:cubicBezTo>
                <a:cubicBezTo>
                  <a:pt x="2626" y="162"/>
                  <a:pt x="2626" y="156"/>
                  <a:pt x="2626" y="156"/>
                </a:cubicBezTo>
                <a:cubicBezTo>
                  <a:pt x="2626" y="149"/>
                  <a:pt x="2626" y="149"/>
                  <a:pt x="2619" y="142"/>
                </a:cubicBezTo>
                <a:cubicBezTo>
                  <a:pt x="2619" y="108"/>
                  <a:pt x="2619" y="108"/>
                  <a:pt x="2619" y="108"/>
                </a:cubicBezTo>
                <a:cubicBezTo>
                  <a:pt x="2626" y="108"/>
                  <a:pt x="2626" y="108"/>
                  <a:pt x="2626" y="108"/>
                </a:cubicBezTo>
                <a:close/>
                <a:moveTo>
                  <a:pt x="2626" y="216"/>
                </a:moveTo>
                <a:lnTo>
                  <a:pt x="2626" y="216"/>
                </a:lnTo>
                <a:cubicBezTo>
                  <a:pt x="2626" y="223"/>
                  <a:pt x="2626" y="223"/>
                  <a:pt x="2626" y="223"/>
                </a:cubicBezTo>
                <a:cubicBezTo>
                  <a:pt x="2619" y="223"/>
                  <a:pt x="2619" y="223"/>
                  <a:pt x="2619" y="223"/>
                </a:cubicBezTo>
                <a:cubicBezTo>
                  <a:pt x="2619" y="216"/>
                  <a:pt x="2619" y="216"/>
                  <a:pt x="2619" y="216"/>
                </a:cubicBezTo>
                <a:cubicBezTo>
                  <a:pt x="2626" y="216"/>
                  <a:pt x="2626" y="216"/>
                  <a:pt x="2626" y="216"/>
                </a:cubicBezTo>
                <a:close/>
                <a:moveTo>
                  <a:pt x="2626" y="230"/>
                </a:moveTo>
                <a:lnTo>
                  <a:pt x="2626" y="230"/>
                </a:lnTo>
                <a:cubicBezTo>
                  <a:pt x="2626" y="257"/>
                  <a:pt x="2626" y="257"/>
                  <a:pt x="2626" y="257"/>
                </a:cubicBezTo>
                <a:cubicBezTo>
                  <a:pt x="2626" y="250"/>
                  <a:pt x="2626" y="250"/>
                  <a:pt x="2619" y="250"/>
                </a:cubicBezTo>
                <a:cubicBezTo>
                  <a:pt x="2619" y="230"/>
                  <a:pt x="2619" y="230"/>
                  <a:pt x="2619" y="230"/>
                </a:cubicBezTo>
                <a:cubicBezTo>
                  <a:pt x="2626" y="230"/>
                  <a:pt x="2626" y="230"/>
                  <a:pt x="2626" y="230"/>
                </a:cubicBezTo>
                <a:close/>
                <a:moveTo>
                  <a:pt x="2626" y="291"/>
                </a:moveTo>
                <a:lnTo>
                  <a:pt x="2626" y="291"/>
                </a:lnTo>
                <a:cubicBezTo>
                  <a:pt x="2626" y="561"/>
                  <a:pt x="2626" y="561"/>
                  <a:pt x="2626" y="561"/>
                </a:cubicBezTo>
                <a:cubicBezTo>
                  <a:pt x="2619" y="540"/>
                  <a:pt x="2619" y="540"/>
                  <a:pt x="2619" y="540"/>
                </a:cubicBezTo>
                <a:cubicBezTo>
                  <a:pt x="2619" y="277"/>
                  <a:pt x="2619" y="277"/>
                  <a:pt x="2619" y="277"/>
                </a:cubicBezTo>
                <a:cubicBezTo>
                  <a:pt x="2626" y="277"/>
                  <a:pt x="2626" y="284"/>
                  <a:pt x="2626" y="291"/>
                </a:cubicBezTo>
                <a:close/>
                <a:moveTo>
                  <a:pt x="2626" y="757"/>
                </a:moveTo>
                <a:lnTo>
                  <a:pt x="2626" y="757"/>
                </a:lnTo>
                <a:cubicBezTo>
                  <a:pt x="2626" y="824"/>
                  <a:pt x="2626" y="824"/>
                  <a:pt x="2626" y="824"/>
                </a:cubicBezTo>
                <a:cubicBezTo>
                  <a:pt x="2619" y="817"/>
                  <a:pt x="2619" y="817"/>
                  <a:pt x="2619" y="817"/>
                </a:cubicBezTo>
                <a:cubicBezTo>
                  <a:pt x="2619" y="763"/>
                  <a:pt x="2619" y="763"/>
                  <a:pt x="2619" y="763"/>
                </a:cubicBezTo>
                <a:cubicBezTo>
                  <a:pt x="2626" y="757"/>
                  <a:pt x="2626" y="757"/>
                  <a:pt x="2626" y="757"/>
                </a:cubicBezTo>
                <a:close/>
                <a:moveTo>
                  <a:pt x="2626" y="824"/>
                </a:moveTo>
                <a:lnTo>
                  <a:pt x="2626" y="824"/>
                </a:lnTo>
                <a:cubicBezTo>
                  <a:pt x="2626" y="851"/>
                  <a:pt x="2626" y="851"/>
                  <a:pt x="2626" y="851"/>
                </a:cubicBezTo>
                <a:cubicBezTo>
                  <a:pt x="2626" y="851"/>
                  <a:pt x="2626" y="851"/>
                  <a:pt x="2626" y="858"/>
                </a:cubicBezTo>
                <a:cubicBezTo>
                  <a:pt x="2626" y="979"/>
                  <a:pt x="2626" y="979"/>
                  <a:pt x="2626" y="979"/>
                </a:cubicBezTo>
                <a:cubicBezTo>
                  <a:pt x="2619" y="979"/>
                  <a:pt x="2619" y="979"/>
                  <a:pt x="2619" y="979"/>
                </a:cubicBezTo>
                <a:cubicBezTo>
                  <a:pt x="2619" y="831"/>
                  <a:pt x="2619" y="831"/>
                  <a:pt x="2619" y="831"/>
                </a:cubicBezTo>
                <a:cubicBezTo>
                  <a:pt x="2626" y="831"/>
                  <a:pt x="2626" y="824"/>
                  <a:pt x="2626" y="824"/>
                </a:cubicBezTo>
                <a:close/>
                <a:moveTo>
                  <a:pt x="2619" y="108"/>
                </a:moveTo>
                <a:lnTo>
                  <a:pt x="2619" y="108"/>
                </a:lnTo>
                <a:cubicBezTo>
                  <a:pt x="2619" y="142"/>
                  <a:pt x="2619" y="142"/>
                  <a:pt x="2619" y="142"/>
                </a:cubicBezTo>
                <a:cubicBezTo>
                  <a:pt x="2619" y="142"/>
                  <a:pt x="2619" y="135"/>
                  <a:pt x="2612" y="135"/>
                </a:cubicBezTo>
                <a:cubicBezTo>
                  <a:pt x="2612" y="108"/>
                  <a:pt x="2612" y="108"/>
                  <a:pt x="2612" y="108"/>
                </a:cubicBezTo>
                <a:cubicBezTo>
                  <a:pt x="2619" y="108"/>
                  <a:pt x="2619" y="108"/>
                  <a:pt x="2619" y="108"/>
                </a:cubicBezTo>
                <a:close/>
                <a:moveTo>
                  <a:pt x="2619" y="169"/>
                </a:moveTo>
                <a:lnTo>
                  <a:pt x="2619" y="169"/>
                </a:lnTo>
                <a:cubicBezTo>
                  <a:pt x="2619" y="203"/>
                  <a:pt x="2619" y="203"/>
                  <a:pt x="2619" y="203"/>
                </a:cubicBezTo>
                <a:cubicBezTo>
                  <a:pt x="2619" y="203"/>
                  <a:pt x="2619" y="203"/>
                  <a:pt x="2612" y="203"/>
                </a:cubicBezTo>
                <a:cubicBezTo>
                  <a:pt x="2612" y="183"/>
                  <a:pt x="2612" y="183"/>
                  <a:pt x="2612" y="183"/>
                </a:cubicBezTo>
                <a:cubicBezTo>
                  <a:pt x="2619" y="183"/>
                  <a:pt x="2619" y="189"/>
                  <a:pt x="2619" y="189"/>
                </a:cubicBezTo>
                <a:cubicBezTo>
                  <a:pt x="2619" y="183"/>
                  <a:pt x="2619" y="176"/>
                  <a:pt x="2619" y="169"/>
                </a:cubicBezTo>
                <a:close/>
                <a:moveTo>
                  <a:pt x="2619" y="216"/>
                </a:moveTo>
                <a:lnTo>
                  <a:pt x="2619" y="216"/>
                </a:lnTo>
                <a:cubicBezTo>
                  <a:pt x="2619" y="223"/>
                  <a:pt x="2619" y="223"/>
                  <a:pt x="2619" y="223"/>
                </a:cubicBezTo>
                <a:cubicBezTo>
                  <a:pt x="2619" y="223"/>
                  <a:pt x="2619" y="223"/>
                  <a:pt x="2612" y="223"/>
                </a:cubicBezTo>
                <a:cubicBezTo>
                  <a:pt x="2612" y="216"/>
                  <a:pt x="2612" y="216"/>
                  <a:pt x="2612" y="216"/>
                </a:cubicBezTo>
                <a:cubicBezTo>
                  <a:pt x="2619" y="216"/>
                  <a:pt x="2619" y="216"/>
                  <a:pt x="2619" y="216"/>
                </a:cubicBezTo>
                <a:close/>
                <a:moveTo>
                  <a:pt x="2619" y="230"/>
                </a:moveTo>
                <a:lnTo>
                  <a:pt x="2619" y="230"/>
                </a:lnTo>
                <a:cubicBezTo>
                  <a:pt x="2619" y="250"/>
                  <a:pt x="2619" y="250"/>
                  <a:pt x="2619" y="250"/>
                </a:cubicBezTo>
                <a:cubicBezTo>
                  <a:pt x="2619" y="243"/>
                  <a:pt x="2619" y="237"/>
                  <a:pt x="2619" y="230"/>
                </a:cubicBezTo>
                <a:close/>
                <a:moveTo>
                  <a:pt x="2619" y="277"/>
                </a:moveTo>
                <a:lnTo>
                  <a:pt x="2619" y="277"/>
                </a:lnTo>
                <a:cubicBezTo>
                  <a:pt x="2619" y="264"/>
                  <a:pt x="2619" y="250"/>
                  <a:pt x="2612" y="250"/>
                </a:cubicBezTo>
                <a:cubicBezTo>
                  <a:pt x="2612" y="473"/>
                  <a:pt x="2612" y="473"/>
                  <a:pt x="2612" y="473"/>
                </a:cubicBezTo>
                <a:cubicBezTo>
                  <a:pt x="2619" y="540"/>
                  <a:pt x="2619" y="540"/>
                  <a:pt x="2619" y="540"/>
                </a:cubicBezTo>
                <a:cubicBezTo>
                  <a:pt x="2619" y="277"/>
                  <a:pt x="2619" y="277"/>
                  <a:pt x="2619" y="277"/>
                </a:cubicBezTo>
                <a:close/>
                <a:moveTo>
                  <a:pt x="2619" y="763"/>
                </a:moveTo>
                <a:lnTo>
                  <a:pt x="2619" y="763"/>
                </a:lnTo>
                <a:cubicBezTo>
                  <a:pt x="2619" y="817"/>
                  <a:pt x="2619" y="817"/>
                  <a:pt x="2619" y="817"/>
                </a:cubicBezTo>
                <a:cubicBezTo>
                  <a:pt x="2619" y="811"/>
                  <a:pt x="2619" y="811"/>
                  <a:pt x="2619" y="811"/>
                </a:cubicBezTo>
                <a:cubicBezTo>
                  <a:pt x="2619" y="831"/>
                  <a:pt x="2619" y="831"/>
                  <a:pt x="2619" y="831"/>
                </a:cubicBezTo>
                <a:cubicBezTo>
                  <a:pt x="2619" y="979"/>
                  <a:pt x="2619" y="979"/>
                  <a:pt x="2619" y="979"/>
                </a:cubicBezTo>
                <a:cubicBezTo>
                  <a:pt x="2619" y="973"/>
                  <a:pt x="2619" y="973"/>
                  <a:pt x="2612" y="973"/>
                </a:cubicBezTo>
                <a:cubicBezTo>
                  <a:pt x="2612" y="763"/>
                  <a:pt x="2612" y="763"/>
                  <a:pt x="2612" y="763"/>
                </a:cubicBezTo>
                <a:cubicBezTo>
                  <a:pt x="2619" y="763"/>
                  <a:pt x="2619" y="763"/>
                  <a:pt x="2619" y="763"/>
                </a:cubicBezTo>
                <a:close/>
                <a:moveTo>
                  <a:pt x="2612" y="108"/>
                </a:moveTo>
                <a:lnTo>
                  <a:pt x="2612" y="108"/>
                </a:lnTo>
                <a:cubicBezTo>
                  <a:pt x="2612" y="135"/>
                  <a:pt x="2612" y="135"/>
                  <a:pt x="2612" y="135"/>
                </a:cubicBezTo>
                <a:cubicBezTo>
                  <a:pt x="2612" y="129"/>
                  <a:pt x="2612" y="129"/>
                  <a:pt x="2606" y="135"/>
                </a:cubicBezTo>
                <a:cubicBezTo>
                  <a:pt x="2606" y="156"/>
                  <a:pt x="2606" y="169"/>
                  <a:pt x="2612" y="183"/>
                </a:cubicBezTo>
                <a:cubicBezTo>
                  <a:pt x="2612" y="203"/>
                  <a:pt x="2612" y="203"/>
                  <a:pt x="2612" y="203"/>
                </a:cubicBezTo>
                <a:cubicBezTo>
                  <a:pt x="2599" y="183"/>
                  <a:pt x="2592" y="162"/>
                  <a:pt x="2585" y="135"/>
                </a:cubicBezTo>
                <a:cubicBezTo>
                  <a:pt x="2585" y="135"/>
                  <a:pt x="2585" y="135"/>
                  <a:pt x="2585" y="142"/>
                </a:cubicBezTo>
                <a:cubicBezTo>
                  <a:pt x="2585" y="149"/>
                  <a:pt x="2579" y="149"/>
                  <a:pt x="2579" y="149"/>
                </a:cubicBezTo>
                <a:lnTo>
                  <a:pt x="2572" y="142"/>
                </a:lnTo>
                <a:cubicBezTo>
                  <a:pt x="2565" y="142"/>
                  <a:pt x="2565" y="142"/>
                  <a:pt x="2565" y="142"/>
                </a:cubicBezTo>
                <a:cubicBezTo>
                  <a:pt x="2565" y="115"/>
                  <a:pt x="2565" y="115"/>
                  <a:pt x="2565" y="115"/>
                </a:cubicBezTo>
                <a:cubicBezTo>
                  <a:pt x="2612" y="108"/>
                  <a:pt x="2612" y="108"/>
                  <a:pt x="2612" y="108"/>
                </a:cubicBezTo>
                <a:close/>
                <a:moveTo>
                  <a:pt x="2612" y="216"/>
                </a:moveTo>
                <a:lnTo>
                  <a:pt x="2612" y="216"/>
                </a:lnTo>
                <a:cubicBezTo>
                  <a:pt x="2612" y="223"/>
                  <a:pt x="2612" y="223"/>
                  <a:pt x="2612" y="223"/>
                </a:cubicBezTo>
                <a:cubicBezTo>
                  <a:pt x="2612" y="243"/>
                  <a:pt x="2612" y="243"/>
                  <a:pt x="2612" y="243"/>
                </a:cubicBezTo>
                <a:cubicBezTo>
                  <a:pt x="2612" y="243"/>
                  <a:pt x="2612" y="243"/>
                  <a:pt x="2612" y="250"/>
                </a:cubicBezTo>
                <a:cubicBezTo>
                  <a:pt x="2612" y="473"/>
                  <a:pt x="2612" y="473"/>
                  <a:pt x="2612" y="473"/>
                </a:cubicBezTo>
                <a:cubicBezTo>
                  <a:pt x="2606" y="378"/>
                  <a:pt x="2606" y="378"/>
                  <a:pt x="2606" y="378"/>
                </a:cubicBezTo>
                <a:cubicBezTo>
                  <a:pt x="2565" y="345"/>
                  <a:pt x="2565" y="345"/>
                  <a:pt x="2565" y="345"/>
                </a:cubicBezTo>
                <a:cubicBezTo>
                  <a:pt x="2565" y="297"/>
                  <a:pt x="2565" y="297"/>
                  <a:pt x="2565" y="297"/>
                </a:cubicBezTo>
                <a:cubicBezTo>
                  <a:pt x="2565" y="297"/>
                  <a:pt x="2565" y="297"/>
                  <a:pt x="2572" y="297"/>
                </a:cubicBezTo>
                <a:cubicBezTo>
                  <a:pt x="2579" y="297"/>
                  <a:pt x="2585" y="297"/>
                  <a:pt x="2592" y="297"/>
                </a:cubicBezTo>
                <a:cubicBezTo>
                  <a:pt x="2585" y="291"/>
                  <a:pt x="2579" y="291"/>
                  <a:pt x="2565" y="291"/>
                </a:cubicBezTo>
                <a:cubicBezTo>
                  <a:pt x="2565" y="277"/>
                  <a:pt x="2565" y="277"/>
                  <a:pt x="2565" y="277"/>
                </a:cubicBezTo>
                <a:cubicBezTo>
                  <a:pt x="2572" y="277"/>
                  <a:pt x="2572" y="277"/>
                  <a:pt x="2572" y="277"/>
                </a:cubicBezTo>
                <a:cubicBezTo>
                  <a:pt x="2579" y="277"/>
                  <a:pt x="2592" y="277"/>
                  <a:pt x="2592" y="270"/>
                </a:cubicBezTo>
                <a:cubicBezTo>
                  <a:pt x="2599" y="270"/>
                  <a:pt x="2599" y="277"/>
                  <a:pt x="2599" y="284"/>
                </a:cubicBezTo>
                <a:lnTo>
                  <a:pt x="2599" y="291"/>
                </a:lnTo>
                <a:cubicBezTo>
                  <a:pt x="2599" y="297"/>
                  <a:pt x="2606" y="297"/>
                  <a:pt x="2612" y="291"/>
                </a:cubicBezTo>
                <a:cubicBezTo>
                  <a:pt x="2612" y="284"/>
                  <a:pt x="2612" y="277"/>
                  <a:pt x="2612" y="264"/>
                </a:cubicBezTo>
                <a:cubicBezTo>
                  <a:pt x="2606" y="257"/>
                  <a:pt x="2599" y="250"/>
                  <a:pt x="2599" y="237"/>
                </a:cubicBezTo>
                <a:cubicBezTo>
                  <a:pt x="2599" y="230"/>
                  <a:pt x="2599" y="223"/>
                  <a:pt x="2599" y="216"/>
                </a:cubicBezTo>
                <a:cubicBezTo>
                  <a:pt x="2612" y="216"/>
                  <a:pt x="2612" y="216"/>
                  <a:pt x="2612" y="216"/>
                </a:cubicBezTo>
                <a:close/>
                <a:moveTo>
                  <a:pt x="2612" y="763"/>
                </a:moveTo>
                <a:lnTo>
                  <a:pt x="2612" y="763"/>
                </a:lnTo>
                <a:cubicBezTo>
                  <a:pt x="2612" y="973"/>
                  <a:pt x="2612" y="973"/>
                  <a:pt x="2612" y="973"/>
                </a:cubicBezTo>
                <a:cubicBezTo>
                  <a:pt x="2612" y="966"/>
                  <a:pt x="2606" y="959"/>
                  <a:pt x="2606" y="952"/>
                </a:cubicBezTo>
                <a:cubicBezTo>
                  <a:pt x="2579" y="777"/>
                  <a:pt x="2579" y="777"/>
                  <a:pt x="2579" y="777"/>
                </a:cubicBezTo>
                <a:cubicBezTo>
                  <a:pt x="2585" y="770"/>
                  <a:pt x="2599" y="763"/>
                  <a:pt x="2612" y="763"/>
                </a:cubicBezTo>
                <a:close/>
                <a:moveTo>
                  <a:pt x="2565" y="270"/>
                </a:moveTo>
                <a:lnTo>
                  <a:pt x="2565" y="270"/>
                </a:lnTo>
                <a:cubicBezTo>
                  <a:pt x="2572" y="264"/>
                  <a:pt x="2572" y="264"/>
                  <a:pt x="2572" y="264"/>
                </a:cubicBezTo>
                <a:cubicBezTo>
                  <a:pt x="2579" y="264"/>
                  <a:pt x="2585" y="264"/>
                  <a:pt x="2592" y="257"/>
                </a:cubicBezTo>
                <a:cubicBezTo>
                  <a:pt x="2585" y="257"/>
                  <a:pt x="2585" y="250"/>
                  <a:pt x="2585" y="237"/>
                </a:cubicBezTo>
                <a:cubicBezTo>
                  <a:pt x="2585" y="223"/>
                  <a:pt x="2585" y="223"/>
                  <a:pt x="2579" y="216"/>
                </a:cubicBezTo>
                <a:cubicBezTo>
                  <a:pt x="2565" y="223"/>
                  <a:pt x="2565" y="223"/>
                  <a:pt x="2565" y="223"/>
                </a:cubicBezTo>
                <a:cubicBezTo>
                  <a:pt x="2565" y="237"/>
                  <a:pt x="2565" y="237"/>
                  <a:pt x="2565" y="237"/>
                </a:cubicBezTo>
                <a:cubicBezTo>
                  <a:pt x="2572" y="237"/>
                  <a:pt x="2579" y="237"/>
                  <a:pt x="2579" y="243"/>
                </a:cubicBezTo>
                <a:cubicBezTo>
                  <a:pt x="2585" y="250"/>
                  <a:pt x="2579" y="250"/>
                  <a:pt x="2572" y="257"/>
                </a:cubicBezTo>
                <a:cubicBezTo>
                  <a:pt x="2565" y="257"/>
                  <a:pt x="2565" y="257"/>
                  <a:pt x="2565" y="257"/>
                </a:cubicBezTo>
                <a:cubicBezTo>
                  <a:pt x="2565" y="270"/>
                  <a:pt x="2565" y="270"/>
                  <a:pt x="2565" y="270"/>
                </a:cubicBezTo>
                <a:close/>
                <a:moveTo>
                  <a:pt x="2565" y="203"/>
                </a:moveTo>
                <a:lnTo>
                  <a:pt x="2565" y="203"/>
                </a:lnTo>
                <a:cubicBezTo>
                  <a:pt x="2572" y="210"/>
                  <a:pt x="2579" y="210"/>
                  <a:pt x="2579" y="210"/>
                </a:cubicBezTo>
                <a:cubicBezTo>
                  <a:pt x="2579" y="210"/>
                  <a:pt x="2585" y="203"/>
                  <a:pt x="2592" y="203"/>
                </a:cubicBezTo>
                <a:cubicBezTo>
                  <a:pt x="2592" y="196"/>
                  <a:pt x="2599" y="196"/>
                  <a:pt x="2599" y="189"/>
                </a:cubicBezTo>
                <a:cubicBezTo>
                  <a:pt x="2599" y="189"/>
                  <a:pt x="2599" y="189"/>
                  <a:pt x="2592" y="183"/>
                </a:cubicBezTo>
                <a:cubicBezTo>
                  <a:pt x="2592" y="176"/>
                  <a:pt x="2585" y="169"/>
                  <a:pt x="2579" y="162"/>
                </a:cubicBezTo>
                <a:cubicBezTo>
                  <a:pt x="2572" y="156"/>
                  <a:pt x="2565" y="149"/>
                  <a:pt x="2565" y="149"/>
                </a:cubicBezTo>
                <a:cubicBezTo>
                  <a:pt x="2565" y="169"/>
                  <a:pt x="2565" y="169"/>
                  <a:pt x="2565" y="169"/>
                </a:cubicBezTo>
                <a:cubicBezTo>
                  <a:pt x="2579" y="189"/>
                  <a:pt x="2579" y="189"/>
                  <a:pt x="2579" y="189"/>
                </a:cubicBezTo>
                <a:lnTo>
                  <a:pt x="2572" y="196"/>
                </a:lnTo>
                <a:cubicBezTo>
                  <a:pt x="2565" y="196"/>
                  <a:pt x="2565" y="196"/>
                  <a:pt x="2565" y="189"/>
                </a:cubicBezTo>
                <a:lnTo>
                  <a:pt x="2565" y="203"/>
                </a:lnTo>
                <a:close/>
                <a:moveTo>
                  <a:pt x="2565" y="115"/>
                </a:moveTo>
                <a:lnTo>
                  <a:pt x="2565" y="115"/>
                </a:lnTo>
                <a:cubicBezTo>
                  <a:pt x="2565" y="142"/>
                  <a:pt x="2565" y="142"/>
                  <a:pt x="2565" y="142"/>
                </a:cubicBezTo>
                <a:cubicBezTo>
                  <a:pt x="2558" y="142"/>
                  <a:pt x="2558" y="142"/>
                  <a:pt x="2558" y="142"/>
                </a:cubicBezTo>
                <a:cubicBezTo>
                  <a:pt x="2558" y="142"/>
                  <a:pt x="2558" y="142"/>
                  <a:pt x="2565" y="149"/>
                </a:cubicBezTo>
                <a:cubicBezTo>
                  <a:pt x="2565" y="169"/>
                  <a:pt x="2565" y="169"/>
                  <a:pt x="2565" y="169"/>
                </a:cubicBezTo>
                <a:cubicBezTo>
                  <a:pt x="2545" y="149"/>
                  <a:pt x="2545" y="149"/>
                  <a:pt x="2545" y="149"/>
                </a:cubicBezTo>
                <a:cubicBezTo>
                  <a:pt x="2538" y="149"/>
                  <a:pt x="2538" y="149"/>
                  <a:pt x="2538" y="149"/>
                </a:cubicBezTo>
                <a:cubicBezTo>
                  <a:pt x="2538" y="122"/>
                  <a:pt x="2538" y="122"/>
                  <a:pt x="2538" y="122"/>
                </a:cubicBezTo>
                <a:cubicBezTo>
                  <a:pt x="2565" y="115"/>
                  <a:pt x="2565" y="115"/>
                  <a:pt x="2565" y="115"/>
                </a:cubicBezTo>
                <a:close/>
                <a:moveTo>
                  <a:pt x="2565" y="189"/>
                </a:moveTo>
                <a:lnTo>
                  <a:pt x="2565" y="189"/>
                </a:lnTo>
                <a:cubicBezTo>
                  <a:pt x="2565" y="203"/>
                  <a:pt x="2565" y="203"/>
                  <a:pt x="2565" y="203"/>
                </a:cubicBezTo>
                <a:cubicBezTo>
                  <a:pt x="2538" y="196"/>
                  <a:pt x="2538" y="196"/>
                  <a:pt x="2538" y="196"/>
                </a:cubicBezTo>
                <a:cubicBezTo>
                  <a:pt x="2538" y="176"/>
                  <a:pt x="2538" y="176"/>
                  <a:pt x="2538" y="176"/>
                </a:cubicBezTo>
                <a:cubicBezTo>
                  <a:pt x="2545" y="183"/>
                  <a:pt x="2558" y="189"/>
                  <a:pt x="2565" y="189"/>
                </a:cubicBezTo>
                <a:close/>
                <a:moveTo>
                  <a:pt x="2565" y="223"/>
                </a:moveTo>
                <a:lnTo>
                  <a:pt x="2565" y="223"/>
                </a:lnTo>
                <a:cubicBezTo>
                  <a:pt x="2545" y="223"/>
                  <a:pt x="2545" y="223"/>
                  <a:pt x="2545" y="223"/>
                </a:cubicBezTo>
                <a:cubicBezTo>
                  <a:pt x="2545" y="223"/>
                  <a:pt x="2545" y="216"/>
                  <a:pt x="2545" y="210"/>
                </a:cubicBezTo>
                <a:cubicBezTo>
                  <a:pt x="2545" y="203"/>
                  <a:pt x="2538" y="203"/>
                  <a:pt x="2538" y="196"/>
                </a:cubicBezTo>
                <a:cubicBezTo>
                  <a:pt x="2538" y="324"/>
                  <a:pt x="2538" y="324"/>
                  <a:pt x="2538" y="324"/>
                </a:cubicBezTo>
                <a:cubicBezTo>
                  <a:pt x="2565" y="345"/>
                  <a:pt x="2565" y="345"/>
                  <a:pt x="2565" y="345"/>
                </a:cubicBezTo>
                <a:cubicBezTo>
                  <a:pt x="2565" y="297"/>
                  <a:pt x="2565" y="297"/>
                  <a:pt x="2565" y="297"/>
                </a:cubicBezTo>
                <a:cubicBezTo>
                  <a:pt x="2558" y="297"/>
                  <a:pt x="2558" y="291"/>
                  <a:pt x="2552" y="291"/>
                </a:cubicBezTo>
                <a:cubicBezTo>
                  <a:pt x="2558" y="291"/>
                  <a:pt x="2558" y="291"/>
                  <a:pt x="2565" y="291"/>
                </a:cubicBezTo>
                <a:cubicBezTo>
                  <a:pt x="2565" y="277"/>
                  <a:pt x="2565" y="277"/>
                  <a:pt x="2565" y="277"/>
                </a:cubicBezTo>
                <a:cubicBezTo>
                  <a:pt x="2552" y="277"/>
                  <a:pt x="2552" y="277"/>
                  <a:pt x="2552" y="277"/>
                </a:cubicBezTo>
                <a:cubicBezTo>
                  <a:pt x="2552" y="270"/>
                  <a:pt x="2552" y="270"/>
                  <a:pt x="2552" y="270"/>
                </a:cubicBezTo>
                <a:cubicBezTo>
                  <a:pt x="2565" y="270"/>
                  <a:pt x="2565" y="270"/>
                  <a:pt x="2565" y="270"/>
                </a:cubicBezTo>
                <a:cubicBezTo>
                  <a:pt x="2565" y="257"/>
                  <a:pt x="2565" y="257"/>
                  <a:pt x="2565" y="257"/>
                </a:cubicBezTo>
                <a:cubicBezTo>
                  <a:pt x="2552" y="257"/>
                  <a:pt x="2552" y="257"/>
                  <a:pt x="2552" y="257"/>
                </a:cubicBezTo>
                <a:cubicBezTo>
                  <a:pt x="2545" y="250"/>
                  <a:pt x="2545" y="250"/>
                  <a:pt x="2545" y="243"/>
                </a:cubicBezTo>
                <a:lnTo>
                  <a:pt x="2545" y="237"/>
                </a:lnTo>
                <a:cubicBezTo>
                  <a:pt x="2552" y="237"/>
                  <a:pt x="2558" y="237"/>
                  <a:pt x="2565" y="237"/>
                </a:cubicBezTo>
                <a:cubicBezTo>
                  <a:pt x="2565" y="223"/>
                  <a:pt x="2565" y="223"/>
                  <a:pt x="2565" y="223"/>
                </a:cubicBezTo>
                <a:close/>
                <a:moveTo>
                  <a:pt x="2538" y="790"/>
                </a:moveTo>
                <a:lnTo>
                  <a:pt x="2538" y="790"/>
                </a:lnTo>
                <a:cubicBezTo>
                  <a:pt x="2538" y="750"/>
                  <a:pt x="2538" y="750"/>
                  <a:pt x="2538" y="750"/>
                </a:cubicBezTo>
                <a:cubicBezTo>
                  <a:pt x="2538" y="763"/>
                  <a:pt x="2538" y="777"/>
                  <a:pt x="2538" y="790"/>
                </a:cubicBezTo>
                <a:close/>
                <a:moveTo>
                  <a:pt x="2538" y="122"/>
                </a:moveTo>
                <a:lnTo>
                  <a:pt x="2538" y="122"/>
                </a:lnTo>
                <a:cubicBezTo>
                  <a:pt x="2538" y="149"/>
                  <a:pt x="2538" y="149"/>
                  <a:pt x="2538" y="149"/>
                </a:cubicBezTo>
                <a:cubicBezTo>
                  <a:pt x="2531" y="149"/>
                  <a:pt x="2531" y="156"/>
                  <a:pt x="2531" y="162"/>
                </a:cubicBezTo>
                <a:cubicBezTo>
                  <a:pt x="2531" y="169"/>
                  <a:pt x="2531" y="176"/>
                  <a:pt x="2531" y="176"/>
                </a:cubicBezTo>
                <a:cubicBezTo>
                  <a:pt x="2538" y="176"/>
                  <a:pt x="2538" y="176"/>
                  <a:pt x="2538" y="176"/>
                </a:cubicBezTo>
                <a:cubicBezTo>
                  <a:pt x="2538" y="196"/>
                  <a:pt x="2538" y="196"/>
                  <a:pt x="2538" y="196"/>
                </a:cubicBezTo>
                <a:cubicBezTo>
                  <a:pt x="2538" y="324"/>
                  <a:pt x="2538" y="324"/>
                  <a:pt x="2538" y="324"/>
                </a:cubicBezTo>
                <a:cubicBezTo>
                  <a:pt x="2525" y="311"/>
                  <a:pt x="2525" y="311"/>
                  <a:pt x="2525" y="311"/>
                </a:cubicBezTo>
                <a:cubicBezTo>
                  <a:pt x="2525" y="284"/>
                  <a:pt x="2525" y="284"/>
                  <a:pt x="2525" y="284"/>
                </a:cubicBezTo>
                <a:cubicBezTo>
                  <a:pt x="2525" y="122"/>
                  <a:pt x="2525" y="122"/>
                  <a:pt x="2525" y="122"/>
                </a:cubicBezTo>
                <a:cubicBezTo>
                  <a:pt x="2538" y="122"/>
                  <a:pt x="2538" y="122"/>
                  <a:pt x="2538" y="122"/>
                </a:cubicBezTo>
                <a:close/>
                <a:moveTo>
                  <a:pt x="2538" y="750"/>
                </a:moveTo>
                <a:lnTo>
                  <a:pt x="2538" y="750"/>
                </a:lnTo>
                <a:cubicBezTo>
                  <a:pt x="2538" y="790"/>
                  <a:pt x="2538" y="790"/>
                  <a:pt x="2538" y="790"/>
                </a:cubicBezTo>
                <a:cubicBezTo>
                  <a:pt x="2538" y="817"/>
                  <a:pt x="2531" y="838"/>
                  <a:pt x="2525" y="865"/>
                </a:cubicBezTo>
                <a:cubicBezTo>
                  <a:pt x="2525" y="669"/>
                  <a:pt x="2525" y="669"/>
                  <a:pt x="2525" y="669"/>
                </a:cubicBezTo>
                <a:cubicBezTo>
                  <a:pt x="2531" y="696"/>
                  <a:pt x="2531" y="716"/>
                  <a:pt x="2538" y="736"/>
                </a:cubicBezTo>
                <a:cubicBezTo>
                  <a:pt x="2538" y="743"/>
                  <a:pt x="2538" y="743"/>
                  <a:pt x="2538" y="750"/>
                </a:cubicBezTo>
                <a:close/>
                <a:moveTo>
                  <a:pt x="2525" y="122"/>
                </a:moveTo>
                <a:lnTo>
                  <a:pt x="2525" y="122"/>
                </a:lnTo>
                <a:cubicBezTo>
                  <a:pt x="2525" y="284"/>
                  <a:pt x="2525" y="284"/>
                  <a:pt x="2525" y="284"/>
                </a:cubicBezTo>
                <a:cubicBezTo>
                  <a:pt x="2504" y="135"/>
                  <a:pt x="2504" y="135"/>
                  <a:pt x="2504" y="135"/>
                </a:cubicBezTo>
                <a:cubicBezTo>
                  <a:pt x="2511" y="122"/>
                  <a:pt x="2511" y="122"/>
                  <a:pt x="2511" y="122"/>
                </a:cubicBezTo>
                <a:cubicBezTo>
                  <a:pt x="2525" y="122"/>
                  <a:pt x="2525" y="122"/>
                  <a:pt x="2525" y="122"/>
                </a:cubicBezTo>
                <a:close/>
                <a:moveTo>
                  <a:pt x="2525" y="669"/>
                </a:moveTo>
                <a:lnTo>
                  <a:pt x="2525" y="669"/>
                </a:lnTo>
                <a:cubicBezTo>
                  <a:pt x="2525" y="865"/>
                  <a:pt x="2525" y="865"/>
                  <a:pt x="2525" y="865"/>
                </a:cubicBezTo>
                <a:cubicBezTo>
                  <a:pt x="2518" y="878"/>
                  <a:pt x="2511" y="892"/>
                  <a:pt x="2504" y="912"/>
                </a:cubicBezTo>
                <a:cubicBezTo>
                  <a:pt x="2484" y="946"/>
                  <a:pt x="2464" y="973"/>
                  <a:pt x="2437" y="1000"/>
                </a:cubicBezTo>
                <a:cubicBezTo>
                  <a:pt x="2437" y="851"/>
                  <a:pt x="2437" y="851"/>
                  <a:pt x="2437" y="851"/>
                </a:cubicBezTo>
                <a:cubicBezTo>
                  <a:pt x="2444" y="844"/>
                  <a:pt x="2444" y="844"/>
                  <a:pt x="2444" y="844"/>
                </a:cubicBezTo>
                <a:lnTo>
                  <a:pt x="2444" y="838"/>
                </a:lnTo>
                <a:cubicBezTo>
                  <a:pt x="2437" y="838"/>
                  <a:pt x="2437" y="838"/>
                  <a:pt x="2437" y="838"/>
                </a:cubicBezTo>
                <a:cubicBezTo>
                  <a:pt x="2437" y="817"/>
                  <a:pt x="2437" y="817"/>
                  <a:pt x="2437" y="817"/>
                </a:cubicBezTo>
                <a:cubicBezTo>
                  <a:pt x="2437" y="817"/>
                  <a:pt x="2444" y="817"/>
                  <a:pt x="2450" y="811"/>
                </a:cubicBezTo>
                <a:cubicBezTo>
                  <a:pt x="2457" y="811"/>
                  <a:pt x="2457" y="804"/>
                  <a:pt x="2457" y="797"/>
                </a:cubicBezTo>
                <a:cubicBezTo>
                  <a:pt x="2450" y="804"/>
                  <a:pt x="2450" y="804"/>
                  <a:pt x="2444" y="811"/>
                </a:cubicBezTo>
                <a:cubicBezTo>
                  <a:pt x="2437" y="811"/>
                  <a:pt x="2437" y="811"/>
                  <a:pt x="2437" y="811"/>
                </a:cubicBezTo>
                <a:cubicBezTo>
                  <a:pt x="2437" y="763"/>
                  <a:pt x="2437" y="763"/>
                  <a:pt x="2437" y="763"/>
                </a:cubicBezTo>
                <a:cubicBezTo>
                  <a:pt x="2437" y="763"/>
                  <a:pt x="2437" y="763"/>
                  <a:pt x="2444" y="763"/>
                </a:cubicBezTo>
                <a:cubicBezTo>
                  <a:pt x="2444" y="763"/>
                  <a:pt x="2450" y="770"/>
                  <a:pt x="2450" y="777"/>
                </a:cubicBezTo>
                <a:cubicBezTo>
                  <a:pt x="2450" y="777"/>
                  <a:pt x="2450" y="784"/>
                  <a:pt x="2450" y="790"/>
                </a:cubicBezTo>
                <a:cubicBezTo>
                  <a:pt x="2457" y="784"/>
                  <a:pt x="2457" y="777"/>
                  <a:pt x="2457" y="770"/>
                </a:cubicBezTo>
                <a:cubicBezTo>
                  <a:pt x="2457" y="750"/>
                  <a:pt x="2457" y="743"/>
                  <a:pt x="2457" y="743"/>
                </a:cubicBezTo>
                <a:cubicBezTo>
                  <a:pt x="2450" y="730"/>
                  <a:pt x="2444" y="723"/>
                  <a:pt x="2437" y="709"/>
                </a:cubicBezTo>
                <a:cubicBezTo>
                  <a:pt x="2437" y="676"/>
                  <a:pt x="2437" y="676"/>
                  <a:pt x="2437" y="676"/>
                </a:cubicBezTo>
                <a:cubicBezTo>
                  <a:pt x="2437" y="676"/>
                  <a:pt x="2437" y="682"/>
                  <a:pt x="2444" y="682"/>
                </a:cubicBezTo>
                <a:cubicBezTo>
                  <a:pt x="2450" y="696"/>
                  <a:pt x="2450" y="703"/>
                  <a:pt x="2450" y="703"/>
                </a:cubicBezTo>
                <a:cubicBezTo>
                  <a:pt x="2457" y="703"/>
                  <a:pt x="2457" y="703"/>
                  <a:pt x="2457" y="703"/>
                </a:cubicBezTo>
                <a:cubicBezTo>
                  <a:pt x="2450" y="696"/>
                  <a:pt x="2444" y="676"/>
                  <a:pt x="2437" y="649"/>
                </a:cubicBezTo>
                <a:cubicBezTo>
                  <a:pt x="2437" y="642"/>
                  <a:pt x="2437" y="642"/>
                  <a:pt x="2437" y="635"/>
                </a:cubicBezTo>
                <a:cubicBezTo>
                  <a:pt x="2437" y="554"/>
                  <a:pt x="2437" y="554"/>
                  <a:pt x="2437" y="554"/>
                </a:cubicBezTo>
                <a:cubicBezTo>
                  <a:pt x="2477" y="588"/>
                  <a:pt x="2504" y="628"/>
                  <a:pt x="2525" y="669"/>
                </a:cubicBezTo>
                <a:close/>
                <a:moveTo>
                  <a:pt x="2437" y="757"/>
                </a:moveTo>
                <a:lnTo>
                  <a:pt x="2437" y="757"/>
                </a:lnTo>
                <a:cubicBezTo>
                  <a:pt x="2444" y="757"/>
                  <a:pt x="2450" y="750"/>
                  <a:pt x="2450" y="750"/>
                </a:cubicBezTo>
                <a:cubicBezTo>
                  <a:pt x="2444" y="736"/>
                  <a:pt x="2444" y="730"/>
                  <a:pt x="2437" y="730"/>
                </a:cubicBezTo>
                <a:cubicBezTo>
                  <a:pt x="2437" y="757"/>
                  <a:pt x="2437" y="757"/>
                  <a:pt x="2437" y="757"/>
                </a:cubicBezTo>
                <a:close/>
                <a:moveTo>
                  <a:pt x="2437" y="642"/>
                </a:moveTo>
                <a:lnTo>
                  <a:pt x="2437" y="642"/>
                </a:lnTo>
                <a:cubicBezTo>
                  <a:pt x="2437" y="635"/>
                  <a:pt x="2437" y="635"/>
                  <a:pt x="2437" y="635"/>
                </a:cubicBezTo>
                <a:cubicBezTo>
                  <a:pt x="2437" y="642"/>
                  <a:pt x="2437" y="642"/>
                  <a:pt x="2437" y="642"/>
                </a:cubicBezTo>
                <a:close/>
                <a:moveTo>
                  <a:pt x="2437" y="493"/>
                </a:moveTo>
                <a:lnTo>
                  <a:pt x="2437" y="493"/>
                </a:lnTo>
                <a:cubicBezTo>
                  <a:pt x="2437" y="250"/>
                  <a:pt x="2437" y="250"/>
                  <a:pt x="2437" y="250"/>
                </a:cubicBezTo>
                <a:cubicBezTo>
                  <a:pt x="2464" y="480"/>
                  <a:pt x="2464" y="480"/>
                  <a:pt x="2464" y="480"/>
                </a:cubicBezTo>
                <a:cubicBezTo>
                  <a:pt x="2457" y="486"/>
                  <a:pt x="2450" y="486"/>
                  <a:pt x="2437" y="493"/>
                </a:cubicBezTo>
                <a:close/>
                <a:moveTo>
                  <a:pt x="2437" y="250"/>
                </a:moveTo>
                <a:lnTo>
                  <a:pt x="2437" y="250"/>
                </a:lnTo>
                <a:cubicBezTo>
                  <a:pt x="2437" y="493"/>
                  <a:pt x="2437" y="493"/>
                  <a:pt x="2437" y="493"/>
                </a:cubicBezTo>
                <a:cubicBezTo>
                  <a:pt x="2430" y="493"/>
                  <a:pt x="2423" y="493"/>
                  <a:pt x="2423" y="493"/>
                </a:cubicBezTo>
                <a:cubicBezTo>
                  <a:pt x="2423" y="196"/>
                  <a:pt x="2423" y="196"/>
                  <a:pt x="2423" y="196"/>
                </a:cubicBezTo>
                <a:cubicBezTo>
                  <a:pt x="2423" y="203"/>
                  <a:pt x="2430" y="203"/>
                  <a:pt x="2430" y="210"/>
                </a:cubicBezTo>
                <a:cubicBezTo>
                  <a:pt x="2437" y="250"/>
                  <a:pt x="2437" y="250"/>
                  <a:pt x="2437" y="250"/>
                </a:cubicBezTo>
                <a:close/>
                <a:moveTo>
                  <a:pt x="2437" y="554"/>
                </a:moveTo>
                <a:lnTo>
                  <a:pt x="2437" y="554"/>
                </a:lnTo>
                <a:cubicBezTo>
                  <a:pt x="2437" y="635"/>
                  <a:pt x="2437" y="635"/>
                  <a:pt x="2437" y="635"/>
                </a:cubicBezTo>
                <a:cubicBezTo>
                  <a:pt x="2430" y="622"/>
                  <a:pt x="2423" y="608"/>
                  <a:pt x="2423" y="601"/>
                </a:cubicBezTo>
                <a:cubicBezTo>
                  <a:pt x="2423" y="540"/>
                  <a:pt x="2423" y="540"/>
                  <a:pt x="2423" y="540"/>
                </a:cubicBezTo>
                <a:cubicBezTo>
                  <a:pt x="2423" y="547"/>
                  <a:pt x="2430" y="547"/>
                  <a:pt x="2437" y="554"/>
                </a:cubicBezTo>
                <a:close/>
                <a:moveTo>
                  <a:pt x="2437" y="635"/>
                </a:moveTo>
                <a:lnTo>
                  <a:pt x="2437" y="635"/>
                </a:lnTo>
                <a:cubicBezTo>
                  <a:pt x="2430" y="635"/>
                  <a:pt x="2423" y="628"/>
                  <a:pt x="2423" y="615"/>
                </a:cubicBezTo>
                <a:cubicBezTo>
                  <a:pt x="2423" y="635"/>
                  <a:pt x="2423" y="635"/>
                  <a:pt x="2423" y="635"/>
                </a:cubicBezTo>
                <a:cubicBezTo>
                  <a:pt x="2423" y="642"/>
                  <a:pt x="2423" y="642"/>
                  <a:pt x="2423" y="642"/>
                </a:cubicBezTo>
                <a:cubicBezTo>
                  <a:pt x="2423" y="676"/>
                  <a:pt x="2423" y="676"/>
                  <a:pt x="2423" y="676"/>
                </a:cubicBezTo>
                <a:cubicBezTo>
                  <a:pt x="2423" y="689"/>
                  <a:pt x="2430" y="696"/>
                  <a:pt x="2437" y="709"/>
                </a:cubicBezTo>
                <a:cubicBezTo>
                  <a:pt x="2437" y="676"/>
                  <a:pt x="2437" y="676"/>
                  <a:pt x="2437" y="676"/>
                </a:cubicBezTo>
                <a:cubicBezTo>
                  <a:pt x="2430" y="669"/>
                  <a:pt x="2430" y="662"/>
                  <a:pt x="2430" y="655"/>
                </a:cubicBezTo>
                <a:cubicBezTo>
                  <a:pt x="2430" y="649"/>
                  <a:pt x="2430" y="642"/>
                  <a:pt x="2437" y="642"/>
                </a:cubicBezTo>
                <a:cubicBezTo>
                  <a:pt x="2437" y="635"/>
                  <a:pt x="2437" y="635"/>
                  <a:pt x="2437" y="635"/>
                </a:cubicBezTo>
                <a:close/>
                <a:moveTo>
                  <a:pt x="2437" y="730"/>
                </a:moveTo>
                <a:lnTo>
                  <a:pt x="2437" y="730"/>
                </a:lnTo>
                <a:cubicBezTo>
                  <a:pt x="2437" y="757"/>
                  <a:pt x="2437" y="757"/>
                  <a:pt x="2437" y="757"/>
                </a:cubicBezTo>
                <a:cubicBezTo>
                  <a:pt x="2437" y="757"/>
                  <a:pt x="2437" y="757"/>
                  <a:pt x="2430" y="757"/>
                </a:cubicBezTo>
                <a:cubicBezTo>
                  <a:pt x="2430" y="743"/>
                  <a:pt x="2423" y="743"/>
                  <a:pt x="2423" y="743"/>
                </a:cubicBezTo>
                <a:cubicBezTo>
                  <a:pt x="2423" y="736"/>
                  <a:pt x="2430" y="736"/>
                  <a:pt x="2437" y="730"/>
                </a:cubicBezTo>
                <a:close/>
                <a:moveTo>
                  <a:pt x="2437" y="763"/>
                </a:moveTo>
                <a:lnTo>
                  <a:pt x="2437" y="763"/>
                </a:lnTo>
                <a:cubicBezTo>
                  <a:pt x="2437" y="811"/>
                  <a:pt x="2437" y="811"/>
                  <a:pt x="2437" y="811"/>
                </a:cubicBezTo>
                <a:cubicBezTo>
                  <a:pt x="2437" y="811"/>
                  <a:pt x="2437" y="804"/>
                  <a:pt x="2430" y="784"/>
                </a:cubicBezTo>
                <a:cubicBezTo>
                  <a:pt x="2430" y="777"/>
                  <a:pt x="2430" y="770"/>
                  <a:pt x="2437" y="763"/>
                </a:cubicBezTo>
                <a:close/>
                <a:moveTo>
                  <a:pt x="2437" y="817"/>
                </a:moveTo>
                <a:lnTo>
                  <a:pt x="2437" y="817"/>
                </a:lnTo>
                <a:cubicBezTo>
                  <a:pt x="2437" y="817"/>
                  <a:pt x="2437" y="824"/>
                  <a:pt x="2430" y="824"/>
                </a:cubicBezTo>
                <a:cubicBezTo>
                  <a:pt x="2437" y="824"/>
                  <a:pt x="2430" y="817"/>
                  <a:pt x="2430" y="804"/>
                </a:cubicBezTo>
                <a:cubicBezTo>
                  <a:pt x="2430" y="790"/>
                  <a:pt x="2430" y="784"/>
                  <a:pt x="2423" y="784"/>
                </a:cubicBezTo>
                <a:cubicBezTo>
                  <a:pt x="2423" y="790"/>
                  <a:pt x="2423" y="797"/>
                  <a:pt x="2423" y="804"/>
                </a:cubicBezTo>
                <a:cubicBezTo>
                  <a:pt x="2423" y="851"/>
                  <a:pt x="2423" y="851"/>
                  <a:pt x="2423" y="851"/>
                </a:cubicBezTo>
                <a:cubicBezTo>
                  <a:pt x="2437" y="838"/>
                  <a:pt x="2437" y="838"/>
                  <a:pt x="2437" y="838"/>
                </a:cubicBezTo>
                <a:cubicBezTo>
                  <a:pt x="2437" y="817"/>
                  <a:pt x="2437" y="817"/>
                  <a:pt x="2437" y="817"/>
                </a:cubicBezTo>
                <a:close/>
                <a:moveTo>
                  <a:pt x="2437" y="851"/>
                </a:moveTo>
                <a:lnTo>
                  <a:pt x="2437" y="851"/>
                </a:lnTo>
                <a:cubicBezTo>
                  <a:pt x="2437" y="1000"/>
                  <a:pt x="2437" y="1000"/>
                  <a:pt x="2437" y="1000"/>
                </a:cubicBezTo>
                <a:cubicBezTo>
                  <a:pt x="2430" y="1000"/>
                  <a:pt x="2423" y="1006"/>
                  <a:pt x="2423" y="1013"/>
                </a:cubicBezTo>
                <a:cubicBezTo>
                  <a:pt x="2423" y="878"/>
                  <a:pt x="2423" y="878"/>
                  <a:pt x="2423" y="878"/>
                </a:cubicBezTo>
                <a:cubicBezTo>
                  <a:pt x="2430" y="865"/>
                  <a:pt x="2430" y="865"/>
                  <a:pt x="2430" y="865"/>
                </a:cubicBezTo>
                <a:lnTo>
                  <a:pt x="2423" y="871"/>
                </a:lnTo>
                <a:cubicBezTo>
                  <a:pt x="2423" y="858"/>
                  <a:pt x="2423" y="858"/>
                  <a:pt x="2423" y="858"/>
                </a:cubicBezTo>
                <a:cubicBezTo>
                  <a:pt x="2423" y="851"/>
                  <a:pt x="2423" y="851"/>
                  <a:pt x="2423" y="851"/>
                </a:cubicBezTo>
                <a:cubicBezTo>
                  <a:pt x="2423" y="851"/>
                  <a:pt x="2430" y="851"/>
                  <a:pt x="2437" y="851"/>
                </a:cubicBezTo>
                <a:close/>
                <a:moveTo>
                  <a:pt x="2423" y="196"/>
                </a:moveTo>
                <a:lnTo>
                  <a:pt x="2423" y="196"/>
                </a:lnTo>
                <a:cubicBezTo>
                  <a:pt x="2423" y="493"/>
                  <a:pt x="2423" y="493"/>
                  <a:pt x="2423" y="493"/>
                </a:cubicBezTo>
                <a:cubicBezTo>
                  <a:pt x="2396" y="493"/>
                  <a:pt x="2383" y="500"/>
                  <a:pt x="2376" y="507"/>
                </a:cubicBezTo>
                <a:cubicBezTo>
                  <a:pt x="2376" y="162"/>
                  <a:pt x="2376" y="162"/>
                  <a:pt x="2376" y="162"/>
                </a:cubicBezTo>
                <a:cubicBezTo>
                  <a:pt x="2383" y="169"/>
                  <a:pt x="2390" y="176"/>
                  <a:pt x="2403" y="183"/>
                </a:cubicBezTo>
                <a:cubicBezTo>
                  <a:pt x="2410" y="183"/>
                  <a:pt x="2417" y="189"/>
                  <a:pt x="2423" y="196"/>
                </a:cubicBezTo>
                <a:close/>
                <a:moveTo>
                  <a:pt x="2423" y="540"/>
                </a:moveTo>
                <a:lnTo>
                  <a:pt x="2423" y="540"/>
                </a:lnTo>
                <a:cubicBezTo>
                  <a:pt x="2423" y="601"/>
                  <a:pt x="2423" y="601"/>
                  <a:pt x="2423" y="601"/>
                </a:cubicBezTo>
                <a:cubicBezTo>
                  <a:pt x="2417" y="601"/>
                  <a:pt x="2417" y="601"/>
                  <a:pt x="2417" y="601"/>
                </a:cubicBezTo>
                <a:cubicBezTo>
                  <a:pt x="2417" y="608"/>
                  <a:pt x="2417" y="608"/>
                  <a:pt x="2423" y="615"/>
                </a:cubicBezTo>
                <a:cubicBezTo>
                  <a:pt x="2423" y="635"/>
                  <a:pt x="2423" y="635"/>
                  <a:pt x="2423" y="635"/>
                </a:cubicBezTo>
                <a:cubicBezTo>
                  <a:pt x="2417" y="635"/>
                  <a:pt x="2417" y="635"/>
                  <a:pt x="2417" y="635"/>
                </a:cubicBezTo>
                <a:cubicBezTo>
                  <a:pt x="2417" y="642"/>
                  <a:pt x="2417" y="642"/>
                  <a:pt x="2417" y="642"/>
                </a:cubicBezTo>
                <a:cubicBezTo>
                  <a:pt x="2423" y="642"/>
                  <a:pt x="2423" y="642"/>
                  <a:pt x="2423" y="642"/>
                </a:cubicBezTo>
                <a:cubicBezTo>
                  <a:pt x="2423" y="676"/>
                  <a:pt x="2423" y="676"/>
                  <a:pt x="2423" y="676"/>
                </a:cubicBezTo>
                <a:cubicBezTo>
                  <a:pt x="2417" y="662"/>
                  <a:pt x="2410" y="649"/>
                  <a:pt x="2403" y="635"/>
                </a:cubicBezTo>
                <a:cubicBezTo>
                  <a:pt x="2403" y="615"/>
                  <a:pt x="2396" y="595"/>
                  <a:pt x="2396" y="574"/>
                </a:cubicBezTo>
                <a:cubicBezTo>
                  <a:pt x="2390" y="561"/>
                  <a:pt x="2383" y="554"/>
                  <a:pt x="2376" y="547"/>
                </a:cubicBezTo>
                <a:cubicBezTo>
                  <a:pt x="2376" y="513"/>
                  <a:pt x="2376" y="513"/>
                  <a:pt x="2376" y="513"/>
                </a:cubicBezTo>
                <a:cubicBezTo>
                  <a:pt x="2390" y="520"/>
                  <a:pt x="2410" y="527"/>
                  <a:pt x="2423" y="540"/>
                </a:cubicBezTo>
                <a:close/>
                <a:moveTo>
                  <a:pt x="2423" y="804"/>
                </a:moveTo>
                <a:lnTo>
                  <a:pt x="2423" y="804"/>
                </a:lnTo>
                <a:cubicBezTo>
                  <a:pt x="2423" y="851"/>
                  <a:pt x="2423" y="851"/>
                  <a:pt x="2423" y="851"/>
                </a:cubicBezTo>
                <a:cubicBezTo>
                  <a:pt x="2410" y="858"/>
                  <a:pt x="2410" y="858"/>
                  <a:pt x="2410" y="858"/>
                </a:cubicBezTo>
                <a:cubicBezTo>
                  <a:pt x="2403" y="858"/>
                  <a:pt x="2403" y="858"/>
                  <a:pt x="2403" y="858"/>
                </a:cubicBezTo>
                <a:cubicBezTo>
                  <a:pt x="2410" y="838"/>
                  <a:pt x="2417" y="824"/>
                  <a:pt x="2423" y="804"/>
                </a:cubicBezTo>
                <a:close/>
                <a:moveTo>
                  <a:pt x="2423" y="858"/>
                </a:moveTo>
                <a:lnTo>
                  <a:pt x="2423" y="858"/>
                </a:lnTo>
                <a:cubicBezTo>
                  <a:pt x="2410" y="865"/>
                  <a:pt x="2396" y="871"/>
                  <a:pt x="2390" y="871"/>
                </a:cubicBezTo>
                <a:cubicBezTo>
                  <a:pt x="2417" y="811"/>
                  <a:pt x="2417" y="811"/>
                  <a:pt x="2417" y="811"/>
                </a:cubicBezTo>
                <a:cubicBezTo>
                  <a:pt x="2417" y="790"/>
                  <a:pt x="2417" y="763"/>
                  <a:pt x="2417" y="743"/>
                </a:cubicBezTo>
                <a:cubicBezTo>
                  <a:pt x="2410" y="743"/>
                  <a:pt x="2410" y="743"/>
                  <a:pt x="2410" y="743"/>
                </a:cubicBezTo>
                <a:cubicBezTo>
                  <a:pt x="2403" y="743"/>
                  <a:pt x="2410" y="736"/>
                  <a:pt x="2410" y="736"/>
                </a:cubicBezTo>
                <a:cubicBezTo>
                  <a:pt x="2410" y="730"/>
                  <a:pt x="2410" y="723"/>
                  <a:pt x="2410" y="723"/>
                </a:cubicBezTo>
                <a:cubicBezTo>
                  <a:pt x="2410" y="723"/>
                  <a:pt x="2410" y="723"/>
                  <a:pt x="2403" y="716"/>
                </a:cubicBezTo>
                <a:cubicBezTo>
                  <a:pt x="2396" y="716"/>
                  <a:pt x="2396" y="716"/>
                  <a:pt x="2396" y="716"/>
                </a:cubicBezTo>
                <a:cubicBezTo>
                  <a:pt x="2396" y="709"/>
                  <a:pt x="2396" y="709"/>
                  <a:pt x="2410" y="703"/>
                </a:cubicBezTo>
                <a:cubicBezTo>
                  <a:pt x="2417" y="703"/>
                  <a:pt x="2423" y="696"/>
                  <a:pt x="2417" y="696"/>
                </a:cubicBezTo>
                <a:cubicBezTo>
                  <a:pt x="2417" y="689"/>
                  <a:pt x="2417" y="689"/>
                  <a:pt x="2410" y="682"/>
                </a:cubicBezTo>
                <a:cubicBezTo>
                  <a:pt x="2396" y="689"/>
                  <a:pt x="2390" y="696"/>
                  <a:pt x="2383" y="703"/>
                </a:cubicBezTo>
                <a:cubicBezTo>
                  <a:pt x="2383" y="696"/>
                  <a:pt x="2383" y="696"/>
                  <a:pt x="2383" y="689"/>
                </a:cubicBezTo>
                <a:cubicBezTo>
                  <a:pt x="2383" y="682"/>
                  <a:pt x="2383" y="682"/>
                  <a:pt x="2383" y="682"/>
                </a:cubicBezTo>
                <a:cubicBezTo>
                  <a:pt x="2383" y="676"/>
                  <a:pt x="2383" y="669"/>
                  <a:pt x="2376" y="669"/>
                </a:cubicBezTo>
                <a:cubicBezTo>
                  <a:pt x="2376" y="716"/>
                  <a:pt x="2376" y="716"/>
                  <a:pt x="2376" y="716"/>
                </a:cubicBezTo>
                <a:cubicBezTo>
                  <a:pt x="2383" y="723"/>
                  <a:pt x="2383" y="723"/>
                  <a:pt x="2383" y="723"/>
                </a:cubicBezTo>
                <a:cubicBezTo>
                  <a:pt x="2383" y="730"/>
                  <a:pt x="2383" y="730"/>
                  <a:pt x="2383" y="736"/>
                </a:cubicBezTo>
                <a:cubicBezTo>
                  <a:pt x="2376" y="736"/>
                  <a:pt x="2376" y="743"/>
                  <a:pt x="2376" y="743"/>
                </a:cubicBezTo>
                <a:cubicBezTo>
                  <a:pt x="2376" y="750"/>
                  <a:pt x="2383" y="757"/>
                  <a:pt x="2390" y="757"/>
                </a:cubicBezTo>
                <a:cubicBezTo>
                  <a:pt x="2383" y="757"/>
                  <a:pt x="2383" y="750"/>
                  <a:pt x="2376" y="750"/>
                </a:cubicBezTo>
                <a:cubicBezTo>
                  <a:pt x="2376" y="763"/>
                  <a:pt x="2376" y="763"/>
                  <a:pt x="2376" y="763"/>
                </a:cubicBezTo>
                <a:cubicBezTo>
                  <a:pt x="2383" y="770"/>
                  <a:pt x="2390" y="777"/>
                  <a:pt x="2390" y="784"/>
                </a:cubicBezTo>
                <a:cubicBezTo>
                  <a:pt x="2390" y="790"/>
                  <a:pt x="2390" y="790"/>
                  <a:pt x="2390" y="790"/>
                </a:cubicBezTo>
                <a:cubicBezTo>
                  <a:pt x="2390" y="790"/>
                  <a:pt x="2383" y="784"/>
                  <a:pt x="2376" y="777"/>
                </a:cubicBezTo>
                <a:cubicBezTo>
                  <a:pt x="2376" y="790"/>
                  <a:pt x="2376" y="790"/>
                  <a:pt x="2376" y="790"/>
                </a:cubicBezTo>
                <a:cubicBezTo>
                  <a:pt x="2376" y="804"/>
                  <a:pt x="2376" y="804"/>
                  <a:pt x="2376" y="804"/>
                </a:cubicBezTo>
                <a:cubicBezTo>
                  <a:pt x="2383" y="797"/>
                  <a:pt x="2390" y="804"/>
                  <a:pt x="2390" y="804"/>
                </a:cubicBezTo>
                <a:cubicBezTo>
                  <a:pt x="2383" y="804"/>
                  <a:pt x="2383" y="804"/>
                  <a:pt x="2376" y="804"/>
                </a:cubicBezTo>
                <a:cubicBezTo>
                  <a:pt x="2376" y="824"/>
                  <a:pt x="2376" y="824"/>
                  <a:pt x="2376" y="824"/>
                </a:cubicBezTo>
                <a:cubicBezTo>
                  <a:pt x="2383" y="824"/>
                  <a:pt x="2383" y="824"/>
                  <a:pt x="2383" y="824"/>
                </a:cubicBezTo>
                <a:cubicBezTo>
                  <a:pt x="2376" y="824"/>
                  <a:pt x="2376" y="824"/>
                  <a:pt x="2376" y="824"/>
                </a:cubicBezTo>
                <a:cubicBezTo>
                  <a:pt x="2376" y="844"/>
                  <a:pt x="2376" y="844"/>
                  <a:pt x="2376" y="844"/>
                </a:cubicBezTo>
                <a:cubicBezTo>
                  <a:pt x="2376" y="919"/>
                  <a:pt x="2376" y="919"/>
                  <a:pt x="2376" y="919"/>
                </a:cubicBezTo>
                <a:cubicBezTo>
                  <a:pt x="2383" y="919"/>
                  <a:pt x="2390" y="905"/>
                  <a:pt x="2403" y="892"/>
                </a:cubicBezTo>
                <a:cubicBezTo>
                  <a:pt x="2410" y="885"/>
                  <a:pt x="2417" y="878"/>
                  <a:pt x="2423" y="871"/>
                </a:cubicBezTo>
                <a:cubicBezTo>
                  <a:pt x="2423" y="858"/>
                  <a:pt x="2423" y="858"/>
                  <a:pt x="2423" y="858"/>
                </a:cubicBezTo>
                <a:close/>
                <a:moveTo>
                  <a:pt x="2423" y="878"/>
                </a:moveTo>
                <a:lnTo>
                  <a:pt x="2423" y="878"/>
                </a:lnTo>
                <a:cubicBezTo>
                  <a:pt x="2423" y="1013"/>
                  <a:pt x="2423" y="1013"/>
                  <a:pt x="2423" y="1013"/>
                </a:cubicBezTo>
                <a:cubicBezTo>
                  <a:pt x="2410" y="1020"/>
                  <a:pt x="2396" y="1033"/>
                  <a:pt x="2383" y="1040"/>
                </a:cubicBezTo>
                <a:cubicBezTo>
                  <a:pt x="2376" y="1040"/>
                  <a:pt x="2376" y="1040"/>
                  <a:pt x="2376" y="1040"/>
                </a:cubicBezTo>
                <a:cubicBezTo>
                  <a:pt x="2376" y="919"/>
                  <a:pt x="2376" y="919"/>
                  <a:pt x="2376" y="919"/>
                </a:cubicBezTo>
                <a:cubicBezTo>
                  <a:pt x="2390" y="932"/>
                  <a:pt x="2390" y="932"/>
                  <a:pt x="2390" y="932"/>
                </a:cubicBezTo>
                <a:cubicBezTo>
                  <a:pt x="2390" y="925"/>
                  <a:pt x="2390" y="925"/>
                  <a:pt x="2390" y="925"/>
                </a:cubicBezTo>
                <a:cubicBezTo>
                  <a:pt x="2390" y="925"/>
                  <a:pt x="2390" y="925"/>
                  <a:pt x="2390" y="919"/>
                </a:cubicBezTo>
                <a:cubicBezTo>
                  <a:pt x="2423" y="878"/>
                  <a:pt x="2423" y="878"/>
                  <a:pt x="2423" y="878"/>
                </a:cubicBezTo>
                <a:close/>
                <a:moveTo>
                  <a:pt x="2376" y="662"/>
                </a:moveTo>
                <a:lnTo>
                  <a:pt x="2376" y="662"/>
                </a:lnTo>
                <a:cubicBezTo>
                  <a:pt x="2383" y="662"/>
                  <a:pt x="2390" y="655"/>
                  <a:pt x="2396" y="655"/>
                </a:cubicBezTo>
                <a:cubicBezTo>
                  <a:pt x="2396" y="649"/>
                  <a:pt x="2396" y="642"/>
                  <a:pt x="2396" y="635"/>
                </a:cubicBezTo>
                <a:cubicBezTo>
                  <a:pt x="2376" y="635"/>
                  <a:pt x="2376" y="635"/>
                  <a:pt x="2376" y="635"/>
                </a:cubicBezTo>
                <a:cubicBezTo>
                  <a:pt x="2376" y="662"/>
                  <a:pt x="2376" y="662"/>
                  <a:pt x="2376" y="662"/>
                </a:cubicBezTo>
                <a:close/>
                <a:moveTo>
                  <a:pt x="2376" y="601"/>
                </a:moveTo>
                <a:lnTo>
                  <a:pt x="2376" y="601"/>
                </a:lnTo>
                <a:cubicBezTo>
                  <a:pt x="2383" y="601"/>
                  <a:pt x="2390" y="595"/>
                  <a:pt x="2390" y="588"/>
                </a:cubicBezTo>
                <a:cubicBezTo>
                  <a:pt x="2390" y="581"/>
                  <a:pt x="2390" y="574"/>
                  <a:pt x="2376" y="568"/>
                </a:cubicBezTo>
                <a:lnTo>
                  <a:pt x="2376" y="601"/>
                </a:lnTo>
                <a:close/>
                <a:moveTo>
                  <a:pt x="2376" y="162"/>
                </a:moveTo>
                <a:lnTo>
                  <a:pt x="2376" y="162"/>
                </a:lnTo>
                <a:cubicBezTo>
                  <a:pt x="2376" y="507"/>
                  <a:pt x="2376" y="507"/>
                  <a:pt x="2376" y="507"/>
                </a:cubicBezTo>
                <a:cubicBezTo>
                  <a:pt x="2376" y="513"/>
                  <a:pt x="2376" y="513"/>
                  <a:pt x="2376" y="513"/>
                </a:cubicBezTo>
                <a:cubicBezTo>
                  <a:pt x="2376" y="547"/>
                  <a:pt x="2376" y="547"/>
                  <a:pt x="2376" y="547"/>
                </a:cubicBezTo>
                <a:cubicBezTo>
                  <a:pt x="2376" y="540"/>
                  <a:pt x="2369" y="540"/>
                  <a:pt x="2363" y="540"/>
                </a:cubicBezTo>
                <a:cubicBezTo>
                  <a:pt x="2363" y="412"/>
                  <a:pt x="2363" y="412"/>
                  <a:pt x="2363" y="412"/>
                </a:cubicBezTo>
                <a:cubicBezTo>
                  <a:pt x="2369" y="399"/>
                  <a:pt x="2376" y="392"/>
                  <a:pt x="2376" y="385"/>
                </a:cubicBezTo>
                <a:cubicBezTo>
                  <a:pt x="2363" y="399"/>
                  <a:pt x="2363" y="399"/>
                  <a:pt x="2363" y="399"/>
                </a:cubicBezTo>
                <a:cubicBezTo>
                  <a:pt x="2363" y="365"/>
                  <a:pt x="2363" y="365"/>
                  <a:pt x="2363" y="365"/>
                </a:cubicBezTo>
                <a:cubicBezTo>
                  <a:pt x="2369" y="365"/>
                  <a:pt x="2369" y="365"/>
                  <a:pt x="2369" y="365"/>
                </a:cubicBezTo>
                <a:cubicBezTo>
                  <a:pt x="2369" y="365"/>
                  <a:pt x="2369" y="365"/>
                  <a:pt x="2363" y="365"/>
                </a:cubicBezTo>
                <a:cubicBezTo>
                  <a:pt x="2363" y="351"/>
                  <a:pt x="2363" y="351"/>
                  <a:pt x="2363" y="351"/>
                </a:cubicBezTo>
                <a:cubicBezTo>
                  <a:pt x="2369" y="351"/>
                  <a:pt x="2369" y="351"/>
                  <a:pt x="2369" y="351"/>
                </a:cubicBezTo>
                <a:cubicBezTo>
                  <a:pt x="2369" y="338"/>
                  <a:pt x="2369" y="338"/>
                  <a:pt x="2369" y="338"/>
                </a:cubicBezTo>
                <a:cubicBezTo>
                  <a:pt x="2369" y="338"/>
                  <a:pt x="2369" y="338"/>
                  <a:pt x="2363" y="338"/>
                </a:cubicBezTo>
                <a:cubicBezTo>
                  <a:pt x="2363" y="318"/>
                  <a:pt x="2363" y="318"/>
                  <a:pt x="2363" y="318"/>
                </a:cubicBezTo>
                <a:cubicBezTo>
                  <a:pt x="2369" y="311"/>
                  <a:pt x="2369" y="311"/>
                  <a:pt x="2369" y="311"/>
                </a:cubicBezTo>
                <a:cubicBezTo>
                  <a:pt x="2369" y="311"/>
                  <a:pt x="2369" y="311"/>
                  <a:pt x="2363" y="311"/>
                </a:cubicBezTo>
                <a:cubicBezTo>
                  <a:pt x="2363" y="156"/>
                  <a:pt x="2363" y="156"/>
                  <a:pt x="2363" y="156"/>
                </a:cubicBezTo>
                <a:cubicBezTo>
                  <a:pt x="2369" y="156"/>
                  <a:pt x="2369" y="162"/>
                  <a:pt x="2376" y="162"/>
                </a:cubicBezTo>
                <a:close/>
                <a:moveTo>
                  <a:pt x="2376" y="568"/>
                </a:moveTo>
                <a:lnTo>
                  <a:pt x="2376" y="568"/>
                </a:lnTo>
                <a:cubicBezTo>
                  <a:pt x="2376" y="601"/>
                  <a:pt x="2376" y="601"/>
                  <a:pt x="2376" y="601"/>
                </a:cubicBezTo>
                <a:cubicBezTo>
                  <a:pt x="2369" y="601"/>
                  <a:pt x="2369" y="601"/>
                  <a:pt x="2363" y="601"/>
                </a:cubicBezTo>
                <a:cubicBezTo>
                  <a:pt x="2363" y="568"/>
                  <a:pt x="2363" y="568"/>
                  <a:pt x="2363" y="568"/>
                </a:cubicBezTo>
                <a:cubicBezTo>
                  <a:pt x="2369" y="568"/>
                  <a:pt x="2376" y="568"/>
                  <a:pt x="2376" y="568"/>
                </a:cubicBezTo>
                <a:close/>
                <a:moveTo>
                  <a:pt x="2376" y="635"/>
                </a:moveTo>
                <a:lnTo>
                  <a:pt x="2376" y="635"/>
                </a:lnTo>
                <a:cubicBezTo>
                  <a:pt x="2376" y="662"/>
                  <a:pt x="2376" y="662"/>
                  <a:pt x="2376" y="662"/>
                </a:cubicBezTo>
                <a:lnTo>
                  <a:pt x="2369" y="662"/>
                </a:lnTo>
                <a:cubicBezTo>
                  <a:pt x="2369" y="669"/>
                  <a:pt x="2376" y="669"/>
                  <a:pt x="2376" y="669"/>
                </a:cubicBezTo>
                <a:cubicBezTo>
                  <a:pt x="2376" y="716"/>
                  <a:pt x="2376" y="716"/>
                  <a:pt x="2376" y="716"/>
                </a:cubicBezTo>
                <a:cubicBezTo>
                  <a:pt x="2376" y="716"/>
                  <a:pt x="2376" y="716"/>
                  <a:pt x="2369" y="709"/>
                </a:cubicBezTo>
                <a:cubicBezTo>
                  <a:pt x="2369" y="716"/>
                  <a:pt x="2369" y="716"/>
                  <a:pt x="2369" y="716"/>
                </a:cubicBezTo>
                <a:cubicBezTo>
                  <a:pt x="2369" y="730"/>
                  <a:pt x="2369" y="736"/>
                  <a:pt x="2376" y="750"/>
                </a:cubicBezTo>
                <a:cubicBezTo>
                  <a:pt x="2376" y="763"/>
                  <a:pt x="2376" y="763"/>
                  <a:pt x="2376" y="763"/>
                </a:cubicBezTo>
                <a:cubicBezTo>
                  <a:pt x="2376" y="763"/>
                  <a:pt x="2369" y="763"/>
                  <a:pt x="2363" y="763"/>
                </a:cubicBezTo>
                <a:cubicBezTo>
                  <a:pt x="2363" y="635"/>
                  <a:pt x="2363" y="635"/>
                  <a:pt x="2363" y="635"/>
                </a:cubicBezTo>
                <a:cubicBezTo>
                  <a:pt x="2376" y="635"/>
                  <a:pt x="2376" y="635"/>
                  <a:pt x="2376" y="635"/>
                </a:cubicBezTo>
                <a:close/>
                <a:moveTo>
                  <a:pt x="2376" y="777"/>
                </a:moveTo>
                <a:lnTo>
                  <a:pt x="2376" y="777"/>
                </a:lnTo>
                <a:cubicBezTo>
                  <a:pt x="2376" y="770"/>
                  <a:pt x="2369" y="763"/>
                  <a:pt x="2363" y="763"/>
                </a:cubicBezTo>
                <a:cubicBezTo>
                  <a:pt x="2363" y="777"/>
                  <a:pt x="2363" y="777"/>
                  <a:pt x="2363" y="777"/>
                </a:cubicBezTo>
                <a:cubicBezTo>
                  <a:pt x="2369" y="777"/>
                  <a:pt x="2376" y="784"/>
                  <a:pt x="2376" y="790"/>
                </a:cubicBezTo>
                <a:cubicBezTo>
                  <a:pt x="2376" y="777"/>
                  <a:pt x="2376" y="777"/>
                  <a:pt x="2376" y="777"/>
                </a:cubicBezTo>
                <a:close/>
                <a:moveTo>
                  <a:pt x="2376" y="790"/>
                </a:moveTo>
                <a:lnTo>
                  <a:pt x="2376" y="790"/>
                </a:lnTo>
                <a:cubicBezTo>
                  <a:pt x="2376" y="804"/>
                  <a:pt x="2376" y="804"/>
                  <a:pt x="2376" y="804"/>
                </a:cubicBezTo>
                <a:lnTo>
                  <a:pt x="2369" y="804"/>
                </a:lnTo>
                <a:cubicBezTo>
                  <a:pt x="2369" y="804"/>
                  <a:pt x="2369" y="804"/>
                  <a:pt x="2363" y="804"/>
                </a:cubicBezTo>
                <a:cubicBezTo>
                  <a:pt x="2363" y="790"/>
                  <a:pt x="2363" y="790"/>
                  <a:pt x="2363" y="790"/>
                </a:cubicBezTo>
                <a:cubicBezTo>
                  <a:pt x="2369" y="790"/>
                  <a:pt x="2376" y="790"/>
                  <a:pt x="2376" y="790"/>
                </a:cubicBezTo>
                <a:close/>
                <a:moveTo>
                  <a:pt x="2376" y="804"/>
                </a:moveTo>
                <a:lnTo>
                  <a:pt x="2376" y="804"/>
                </a:lnTo>
                <a:cubicBezTo>
                  <a:pt x="2376" y="824"/>
                  <a:pt x="2376" y="824"/>
                  <a:pt x="2376" y="824"/>
                </a:cubicBezTo>
                <a:cubicBezTo>
                  <a:pt x="2363" y="824"/>
                  <a:pt x="2363" y="824"/>
                  <a:pt x="2363" y="824"/>
                </a:cubicBezTo>
                <a:cubicBezTo>
                  <a:pt x="2363" y="804"/>
                  <a:pt x="2363" y="804"/>
                  <a:pt x="2363" y="804"/>
                </a:cubicBezTo>
                <a:cubicBezTo>
                  <a:pt x="2369" y="804"/>
                  <a:pt x="2376" y="804"/>
                  <a:pt x="2376" y="804"/>
                </a:cubicBezTo>
                <a:close/>
                <a:moveTo>
                  <a:pt x="2376" y="824"/>
                </a:moveTo>
                <a:lnTo>
                  <a:pt x="2376" y="824"/>
                </a:lnTo>
                <a:cubicBezTo>
                  <a:pt x="2363" y="831"/>
                  <a:pt x="2363" y="831"/>
                  <a:pt x="2363" y="831"/>
                </a:cubicBezTo>
                <a:cubicBezTo>
                  <a:pt x="2363" y="851"/>
                  <a:pt x="2363" y="851"/>
                  <a:pt x="2363" y="851"/>
                </a:cubicBezTo>
                <a:cubicBezTo>
                  <a:pt x="2369" y="844"/>
                  <a:pt x="2369" y="844"/>
                  <a:pt x="2369" y="844"/>
                </a:cubicBezTo>
                <a:cubicBezTo>
                  <a:pt x="2369" y="838"/>
                  <a:pt x="2369" y="838"/>
                  <a:pt x="2376" y="838"/>
                </a:cubicBezTo>
                <a:cubicBezTo>
                  <a:pt x="2376" y="838"/>
                  <a:pt x="2376" y="838"/>
                  <a:pt x="2376" y="844"/>
                </a:cubicBezTo>
                <a:cubicBezTo>
                  <a:pt x="2376" y="824"/>
                  <a:pt x="2376" y="824"/>
                  <a:pt x="2376" y="824"/>
                </a:cubicBezTo>
                <a:close/>
                <a:moveTo>
                  <a:pt x="2376" y="844"/>
                </a:moveTo>
                <a:lnTo>
                  <a:pt x="2376" y="844"/>
                </a:lnTo>
                <a:cubicBezTo>
                  <a:pt x="2376" y="919"/>
                  <a:pt x="2376" y="919"/>
                  <a:pt x="2376" y="919"/>
                </a:cubicBezTo>
                <a:cubicBezTo>
                  <a:pt x="2376" y="1040"/>
                  <a:pt x="2376" y="1040"/>
                  <a:pt x="2376" y="1040"/>
                </a:cubicBezTo>
                <a:cubicBezTo>
                  <a:pt x="2376" y="1040"/>
                  <a:pt x="2369" y="1040"/>
                  <a:pt x="2363" y="1047"/>
                </a:cubicBezTo>
                <a:cubicBezTo>
                  <a:pt x="2363" y="858"/>
                  <a:pt x="2363" y="858"/>
                  <a:pt x="2363" y="858"/>
                </a:cubicBezTo>
                <a:cubicBezTo>
                  <a:pt x="2369" y="858"/>
                  <a:pt x="2369" y="858"/>
                  <a:pt x="2369" y="858"/>
                </a:cubicBezTo>
                <a:cubicBezTo>
                  <a:pt x="2363" y="858"/>
                  <a:pt x="2363" y="858"/>
                  <a:pt x="2363" y="858"/>
                </a:cubicBezTo>
                <a:cubicBezTo>
                  <a:pt x="2363" y="851"/>
                  <a:pt x="2363" y="851"/>
                  <a:pt x="2363" y="851"/>
                </a:cubicBezTo>
                <a:cubicBezTo>
                  <a:pt x="2376" y="844"/>
                  <a:pt x="2376" y="844"/>
                  <a:pt x="2376" y="844"/>
                </a:cubicBezTo>
                <a:close/>
                <a:moveTo>
                  <a:pt x="2363" y="628"/>
                </a:moveTo>
                <a:lnTo>
                  <a:pt x="2363" y="628"/>
                </a:lnTo>
                <a:cubicBezTo>
                  <a:pt x="2363" y="615"/>
                  <a:pt x="2363" y="615"/>
                  <a:pt x="2363" y="615"/>
                </a:cubicBezTo>
                <a:cubicBezTo>
                  <a:pt x="2369" y="615"/>
                  <a:pt x="2369" y="615"/>
                  <a:pt x="2369" y="615"/>
                </a:cubicBezTo>
                <a:cubicBezTo>
                  <a:pt x="2369" y="615"/>
                  <a:pt x="2369" y="622"/>
                  <a:pt x="2363" y="628"/>
                </a:cubicBezTo>
                <a:close/>
                <a:moveTo>
                  <a:pt x="2363" y="156"/>
                </a:moveTo>
                <a:lnTo>
                  <a:pt x="2363" y="156"/>
                </a:lnTo>
                <a:cubicBezTo>
                  <a:pt x="2363" y="311"/>
                  <a:pt x="2363" y="311"/>
                  <a:pt x="2363" y="311"/>
                </a:cubicBezTo>
                <a:cubicBezTo>
                  <a:pt x="2363" y="304"/>
                  <a:pt x="2356" y="304"/>
                  <a:pt x="2356" y="304"/>
                </a:cubicBezTo>
                <a:cubicBezTo>
                  <a:pt x="2356" y="291"/>
                  <a:pt x="2356" y="291"/>
                  <a:pt x="2356" y="291"/>
                </a:cubicBezTo>
                <a:cubicBezTo>
                  <a:pt x="2363" y="291"/>
                  <a:pt x="2363" y="291"/>
                  <a:pt x="2363" y="291"/>
                </a:cubicBezTo>
                <a:cubicBezTo>
                  <a:pt x="2363" y="284"/>
                  <a:pt x="2363" y="284"/>
                  <a:pt x="2363" y="284"/>
                </a:cubicBezTo>
                <a:lnTo>
                  <a:pt x="2356" y="284"/>
                </a:lnTo>
                <a:cubicBezTo>
                  <a:pt x="2356" y="270"/>
                  <a:pt x="2356" y="270"/>
                  <a:pt x="2356" y="270"/>
                </a:cubicBezTo>
                <a:cubicBezTo>
                  <a:pt x="2356" y="270"/>
                  <a:pt x="2356" y="270"/>
                  <a:pt x="2356" y="264"/>
                </a:cubicBezTo>
                <a:cubicBezTo>
                  <a:pt x="2356" y="237"/>
                  <a:pt x="2356" y="237"/>
                  <a:pt x="2356" y="237"/>
                </a:cubicBezTo>
                <a:lnTo>
                  <a:pt x="2356" y="230"/>
                </a:lnTo>
                <a:cubicBezTo>
                  <a:pt x="2356" y="156"/>
                  <a:pt x="2356" y="156"/>
                  <a:pt x="2356" y="156"/>
                </a:cubicBezTo>
                <a:cubicBezTo>
                  <a:pt x="2363" y="156"/>
                  <a:pt x="2363" y="156"/>
                  <a:pt x="2363" y="156"/>
                </a:cubicBezTo>
                <a:close/>
                <a:moveTo>
                  <a:pt x="2363" y="318"/>
                </a:moveTo>
                <a:lnTo>
                  <a:pt x="2363" y="318"/>
                </a:lnTo>
                <a:cubicBezTo>
                  <a:pt x="2363" y="338"/>
                  <a:pt x="2363" y="338"/>
                  <a:pt x="2363" y="338"/>
                </a:cubicBezTo>
                <a:lnTo>
                  <a:pt x="2356" y="338"/>
                </a:lnTo>
                <a:cubicBezTo>
                  <a:pt x="2356" y="324"/>
                  <a:pt x="2356" y="324"/>
                  <a:pt x="2356" y="324"/>
                </a:cubicBezTo>
                <a:cubicBezTo>
                  <a:pt x="2356" y="318"/>
                  <a:pt x="2363" y="318"/>
                  <a:pt x="2363" y="318"/>
                </a:cubicBezTo>
                <a:close/>
                <a:moveTo>
                  <a:pt x="2363" y="351"/>
                </a:moveTo>
                <a:lnTo>
                  <a:pt x="2363" y="351"/>
                </a:lnTo>
                <a:cubicBezTo>
                  <a:pt x="2363" y="365"/>
                  <a:pt x="2363" y="365"/>
                  <a:pt x="2363" y="365"/>
                </a:cubicBezTo>
                <a:cubicBezTo>
                  <a:pt x="2363" y="365"/>
                  <a:pt x="2356" y="365"/>
                  <a:pt x="2356" y="358"/>
                </a:cubicBezTo>
                <a:cubicBezTo>
                  <a:pt x="2356" y="351"/>
                  <a:pt x="2356" y="351"/>
                  <a:pt x="2356" y="351"/>
                </a:cubicBezTo>
                <a:cubicBezTo>
                  <a:pt x="2363" y="351"/>
                  <a:pt x="2363" y="351"/>
                  <a:pt x="2363" y="351"/>
                </a:cubicBezTo>
                <a:close/>
                <a:moveTo>
                  <a:pt x="2363" y="365"/>
                </a:moveTo>
                <a:lnTo>
                  <a:pt x="2363" y="365"/>
                </a:lnTo>
                <a:cubicBezTo>
                  <a:pt x="2363" y="399"/>
                  <a:pt x="2363" y="399"/>
                  <a:pt x="2363" y="399"/>
                </a:cubicBezTo>
                <a:cubicBezTo>
                  <a:pt x="2356" y="419"/>
                  <a:pt x="2356" y="419"/>
                  <a:pt x="2356" y="419"/>
                </a:cubicBezTo>
                <a:lnTo>
                  <a:pt x="2363" y="412"/>
                </a:lnTo>
                <a:cubicBezTo>
                  <a:pt x="2363" y="540"/>
                  <a:pt x="2363" y="540"/>
                  <a:pt x="2363" y="540"/>
                </a:cubicBezTo>
                <a:cubicBezTo>
                  <a:pt x="2363" y="540"/>
                  <a:pt x="2363" y="540"/>
                  <a:pt x="2356" y="540"/>
                </a:cubicBezTo>
                <a:cubicBezTo>
                  <a:pt x="2356" y="540"/>
                  <a:pt x="2356" y="554"/>
                  <a:pt x="2356" y="561"/>
                </a:cubicBezTo>
                <a:cubicBezTo>
                  <a:pt x="2356" y="365"/>
                  <a:pt x="2356" y="365"/>
                  <a:pt x="2356" y="365"/>
                </a:cubicBezTo>
                <a:lnTo>
                  <a:pt x="2363" y="365"/>
                </a:lnTo>
                <a:close/>
                <a:moveTo>
                  <a:pt x="2363" y="568"/>
                </a:moveTo>
                <a:lnTo>
                  <a:pt x="2363" y="568"/>
                </a:lnTo>
                <a:cubicBezTo>
                  <a:pt x="2363" y="601"/>
                  <a:pt x="2363" y="601"/>
                  <a:pt x="2363" y="601"/>
                </a:cubicBezTo>
                <a:lnTo>
                  <a:pt x="2356" y="601"/>
                </a:lnTo>
                <a:cubicBezTo>
                  <a:pt x="2363" y="615"/>
                  <a:pt x="2363" y="615"/>
                  <a:pt x="2363" y="615"/>
                </a:cubicBezTo>
                <a:cubicBezTo>
                  <a:pt x="2363" y="628"/>
                  <a:pt x="2363" y="628"/>
                  <a:pt x="2363" y="628"/>
                </a:cubicBezTo>
                <a:lnTo>
                  <a:pt x="2363" y="635"/>
                </a:lnTo>
                <a:cubicBezTo>
                  <a:pt x="2363" y="763"/>
                  <a:pt x="2363" y="763"/>
                  <a:pt x="2363" y="763"/>
                </a:cubicBezTo>
                <a:lnTo>
                  <a:pt x="2356" y="763"/>
                </a:lnTo>
                <a:cubicBezTo>
                  <a:pt x="2356" y="676"/>
                  <a:pt x="2356" y="676"/>
                  <a:pt x="2356" y="676"/>
                </a:cubicBezTo>
                <a:lnTo>
                  <a:pt x="2356" y="669"/>
                </a:lnTo>
                <a:cubicBezTo>
                  <a:pt x="2356" y="568"/>
                  <a:pt x="2356" y="568"/>
                  <a:pt x="2356" y="568"/>
                </a:cubicBezTo>
                <a:lnTo>
                  <a:pt x="2363" y="568"/>
                </a:lnTo>
                <a:close/>
                <a:moveTo>
                  <a:pt x="2363" y="763"/>
                </a:moveTo>
                <a:lnTo>
                  <a:pt x="2363" y="763"/>
                </a:lnTo>
                <a:cubicBezTo>
                  <a:pt x="2356" y="763"/>
                  <a:pt x="2356" y="763"/>
                  <a:pt x="2356" y="763"/>
                </a:cubicBezTo>
                <a:cubicBezTo>
                  <a:pt x="2356" y="777"/>
                  <a:pt x="2356" y="777"/>
                  <a:pt x="2356" y="777"/>
                </a:cubicBezTo>
                <a:lnTo>
                  <a:pt x="2363" y="777"/>
                </a:lnTo>
                <a:cubicBezTo>
                  <a:pt x="2363" y="763"/>
                  <a:pt x="2363" y="763"/>
                  <a:pt x="2363" y="763"/>
                </a:cubicBezTo>
                <a:close/>
                <a:moveTo>
                  <a:pt x="2363" y="790"/>
                </a:moveTo>
                <a:lnTo>
                  <a:pt x="2363" y="790"/>
                </a:lnTo>
                <a:cubicBezTo>
                  <a:pt x="2363" y="804"/>
                  <a:pt x="2363" y="804"/>
                  <a:pt x="2363" y="804"/>
                </a:cubicBezTo>
                <a:lnTo>
                  <a:pt x="2356" y="804"/>
                </a:lnTo>
                <a:cubicBezTo>
                  <a:pt x="2356" y="790"/>
                  <a:pt x="2356" y="790"/>
                  <a:pt x="2356" y="790"/>
                </a:cubicBezTo>
                <a:lnTo>
                  <a:pt x="2363" y="790"/>
                </a:lnTo>
                <a:close/>
                <a:moveTo>
                  <a:pt x="2363" y="804"/>
                </a:moveTo>
                <a:lnTo>
                  <a:pt x="2363" y="804"/>
                </a:lnTo>
                <a:cubicBezTo>
                  <a:pt x="2363" y="824"/>
                  <a:pt x="2363" y="824"/>
                  <a:pt x="2363" y="824"/>
                </a:cubicBezTo>
                <a:cubicBezTo>
                  <a:pt x="2356" y="831"/>
                  <a:pt x="2356" y="831"/>
                  <a:pt x="2356" y="831"/>
                </a:cubicBezTo>
                <a:cubicBezTo>
                  <a:pt x="2356" y="804"/>
                  <a:pt x="2356" y="804"/>
                  <a:pt x="2356" y="804"/>
                </a:cubicBezTo>
                <a:lnTo>
                  <a:pt x="2363" y="804"/>
                </a:lnTo>
                <a:close/>
                <a:moveTo>
                  <a:pt x="2363" y="831"/>
                </a:moveTo>
                <a:lnTo>
                  <a:pt x="2363" y="831"/>
                </a:lnTo>
                <a:cubicBezTo>
                  <a:pt x="2363" y="851"/>
                  <a:pt x="2363" y="851"/>
                  <a:pt x="2363" y="851"/>
                </a:cubicBezTo>
                <a:cubicBezTo>
                  <a:pt x="2363" y="844"/>
                  <a:pt x="2356" y="844"/>
                  <a:pt x="2356" y="844"/>
                </a:cubicBezTo>
                <a:cubicBezTo>
                  <a:pt x="2356" y="831"/>
                  <a:pt x="2356" y="831"/>
                  <a:pt x="2356" y="831"/>
                </a:cubicBezTo>
                <a:cubicBezTo>
                  <a:pt x="2363" y="831"/>
                  <a:pt x="2363" y="831"/>
                  <a:pt x="2363" y="831"/>
                </a:cubicBezTo>
                <a:close/>
                <a:moveTo>
                  <a:pt x="2363" y="851"/>
                </a:moveTo>
                <a:lnTo>
                  <a:pt x="2363" y="851"/>
                </a:lnTo>
                <a:cubicBezTo>
                  <a:pt x="2363" y="858"/>
                  <a:pt x="2363" y="858"/>
                  <a:pt x="2363" y="858"/>
                </a:cubicBezTo>
                <a:cubicBezTo>
                  <a:pt x="2363" y="851"/>
                  <a:pt x="2363" y="851"/>
                  <a:pt x="2363" y="851"/>
                </a:cubicBezTo>
                <a:close/>
                <a:moveTo>
                  <a:pt x="2363" y="858"/>
                </a:moveTo>
                <a:lnTo>
                  <a:pt x="2363" y="858"/>
                </a:lnTo>
                <a:cubicBezTo>
                  <a:pt x="2363" y="1047"/>
                  <a:pt x="2363" y="1047"/>
                  <a:pt x="2363" y="1047"/>
                </a:cubicBezTo>
                <a:lnTo>
                  <a:pt x="2356" y="1047"/>
                </a:lnTo>
                <a:cubicBezTo>
                  <a:pt x="2356" y="952"/>
                  <a:pt x="2356" y="952"/>
                  <a:pt x="2356" y="952"/>
                </a:cubicBezTo>
                <a:cubicBezTo>
                  <a:pt x="2363" y="952"/>
                  <a:pt x="2363" y="952"/>
                  <a:pt x="2363" y="952"/>
                </a:cubicBezTo>
                <a:cubicBezTo>
                  <a:pt x="2356" y="952"/>
                  <a:pt x="2356" y="952"/>
                  <a:pt x="2356" y="952"/>
                </a:cubicBezTo>
                <a:cubicBezTo>
                  <a:pt x="2356" y="932"/>
                  <a:pt x="2356" y="932"/>
                  <a:pt x="2356" y="932"/>
                </a:cubicBezTo>
                <a:cubicBezTo>
                  <a:pt x="2356" y="919"/>
                  <a:pt x="2356" y="919"/>
                  <a:pt x="2356" y="919"/>
                </a:cubicBezTo>
                <a:cubicBezTo>
                  <a:pt x="2356" y="912"/>
                  <a:pt x="2356" y="912"/>
                  <a:pt x="2356" y="912"/>
                </a:cubicBezTo>
                <a:cubicBezTo>
                  <a:pt x="2356" y="892"/>
                  <a:pt x="2356" y="892"/>
                  <a:pt x="2356" y="892"/>
                </a:cubicBezTo>
                <a:cubicBezTo>
                  <a:pt x="2356" y="871"/>
                  <a:pt x="2356" y="871"/>
                  <a:pt x="2356" y="871"/>
                </a:cubicBezTo>
                <a:lnTo>
                  <a:pt x="2363" y="878"/>
                </a:lnTo>
                <a:cubicBezTo>
                  <a:pt x="2363" y="871"/>
                  <a:pt x="2356" y="871"/>
                  <a:pt x="2356" y="871"/>
                </a:cubicBezTo>
                <a:cubicBezTo>
                  <a:pt x="2356" y="858"/>
                  <a:pt x="2356" y="858"/>
                  <a:pt x="2356" y="858"/>
                </a:cubicBezTo>
                <a:lnTo>
                  <a:pt x="2363" y="858"/>
                </a:lnTo>
                <a:close/>
                <a:moveTo>
                  <a:pt x="2356" y="318"/>
                </a:moveTo>
                <a:lnTo>
                  <a:pt x="2356" y="318"/>
                </a:lnTo>
                <a:cubicBezTo>
                  <a:pt x="2356" y="311"/>
                  <a:pt x="2356" y="311"/>
                  <a:pt x="2356" y="311"/>
                </a:cubicBezTo>
                <a:lnTo>
                  <a:pt x="2356" y="318"/>
                </a:lnTo>
                <a:close/>
                <a:moveTo>
                  <a:pt x="2356" y="156"/>
                </a:moveTo>
                <a:lnTo>
                  <a:pt x="2356" y="156"/>
                </a:lnTo>
                <a:cubicBezTo>
                  <a:pt x="2356" y="230"/>
                  <a:pt x="2356" y="230"/>
                  <a:pt x="2356" y="230"/>
                </a:cubicBezTo>
                <a:cubicBezTo>
                  <a:pt x="2349" y="223"/>
                  <a:pt x="2349" y="216"/>
                  <a:pt x="2342" y="216"/>
                </a:cubicBezTo>
                <a:cubicBezTo>
                  <a:pt x="2342" y="189"/>
                  <a:pt x="2342" y="189"/>
                  <a:pt x="2342" y="189"/>
                </a:cubicBezTo>
                <a:cubicBezTo>
                  <a:pt x="2349" y="203"/>
                  <a:pt x="2349" y="203"/>
                  <a:pt x="2349" y="203"/>
                </a:cubicBezTo>
                <a:cubicBezTo>
                  <a:pt x="2349" y="183"/>
                  <a:pt x="2349" y="183"/>
                  <a:pt x="2349" y="183"/>
                </a:cubicBezTo>
                <a:cubicBezTo>
                  <a:pt x="2349" y="183"/>
                  <a:pt x="2349" y="176"/>
                  <a:pt x="2342" y="176"/>
                </a:cubicBezTo>
                <a:cubicBezTo>
                  <a:pt x="2342" y="156"/>
                  <a:pt x="2342" y="156"/>
                  <a:pt x="2342" y="156"/>
                </a:cubicBezTo>
                <a:cubicBezTo>
                  <a:pt x="2356" y="156"/>
                  <a:pt x="2356" y="156"/>
                  <a:pt x="2356" y="156"/>
                </a:cubicBezTo>
                <a:close/>
                <a:moveTo>
                  <a:pt x="2356" y="237"/>
                </a:moveTo>
                <a:lnTo>
                  <a:pt x="2356" y="237"/>
                </a:lnTo>
                <a:cubicBezTo>
                  <a:pt x="2349" y="230"/>
                  <a:pt x="2349" y="230"/>
                  <a:pt x="2342" y="223"/>
                </a:cubicBezTo>
                <a:cubicBezTo>
                  <a:pt x="2342" y="270"/>
                  <a:pt x="2342" y="270"/>
                  <a:pt x="2342" y="270"/>
                </a:cubicBezTo>
                <a:cubicBezTo>
                  <a:pt x="2349" y="270"/>
                  <a:pt x="2349" y="270"/>
                  <a:pt x="2356" y="264"/>
                </a:cubicBezTo>
                <a:cubicBezTo>
                  <a:pt x="2356" y="237"/>
                  <a:pt x="2356" y="237"/>
                  <a:pt x="2356" y="237"/>
                </a:cubicBezTo>
                <a:close/>
                <a:moveTo>
                  <a:pt x="2356" y="270"/>
                </a:moveTo>
                <a:lnTo>
                  <a:pt x="2356" y="270"/>
                </a:lnTo>
                <a:cubicBezTo>
                  <a:pt x="2356" y="284"/>
                  <a:pt x="2356" y="284"/>
                  <a:pt x="2356" y="284"/>
                </a:cubicBezTo>
                <a:cubicBezTo>
                  <a:pt x="2349" y="284"/>
                  <a:pt x="2349" y="284"/>
                  <a:pt x="2349" y="291"/>
                </a:cubicBezTo>
                <a:cubicBezTo>
                  <a:pt x="2356" y="291"/>
                  <a:pt x="2356" y="291"/>
                  <a:pt x="2356" y="291"/>
                </a:cubicBezTo>
                <a:cubicBezTo>
                  <a:pt x="2356" y="304"/>
                  <a:pt x="2356" y="304"/>
                  <a:pt x="2356" y="304"/>
                </a:cubicBezTo>
                <a:lnTo>
                  <a:pt x="2349" y="297"/>
                </a:lnTo>
                <a:cubicBezTo>
                  <a:pt x="2349" y="297"/>
                  <a:pt x="2349" y="297"/>
                  <a:pt x="2342" y="297"/>
                </a:cubicBezTo>
                <a:cubicBezTo>
                  <a:pt x="2342" y="277"/>
                  <a:pt x="2342" y="277"/>
                  <a:pt x="2342" y="277"/>
                </a:cubicBezTo>
                <a:cubicBezTo>
                  <a:pt x="2349" y="277"/>
                  <a:pt x="2349" y="277"/>
                  <a:pt x="2349" y="277"/>
                </a:cubicBezTo>
                <a:cubicBezTo>
                  <a:pt x="2349" y="277"/>
                  <a:pt x="2349" y="277"/>
                  <a:pt x="2356" y="270"/>
                </a:cubicBezTo>
                <a:close/>
                <a:moveTo>
                  <a:pt x="2356" y="311"/>
                </a:moveTo>
                <a:lnTo>
                  <a:pt x="2356" y="311"/>
                </a:lnTo>
                <a:cubicBezTo>
                  <a:pt x="2356" y="318"/>
                  <a:pt x="2356" y="318"/>
                  <a:pt x="2356" y="318"/>
                </a:cubicBezTo>
                <a:cubicBezTo>
                  <a:pt x="2349" y="318"/>
                  <a:pt x="2349" y="324"/>
                  <a:pt x="2342" y="324"/>
                </a:cubicBezTo>
                <a:cubicBezTo>
                  <a:pt x="2342" y="304"/>
                  <a:pt x="2342" y="304"/>
                  <a:pt x="2342" y="304"/>
                </a:cubicBezTo>
                <a:cubicBezTo>
                  <a:pt x="2356" y="311"/>
                  <a:pt x="2356" y="311"/>
                  <a:pt x="2356" y="311"/>
                </a:cubicBezTo>
                <a:close/>
                <a:moveTo>
                  <a:pt x="2356" y="324"/>
                </a:moveTo>
                <a:lnTo>
                  <a:pt x="2356" y="324"/>
                </a:lnTo>
                <a:cubicBezTo>
                  <a:pt x="2349" y="324"/>
                  <a:pt x="2349" y="331"/>
                  <a:pt x="2342" y="331"/>
                </a:cubicBezTo>
                <a:cubicBezTo>
                  <a:pt x="2342" y="358"/>
                  <a:pt x="2342" y="358"/>
                  <a:pt x="2342" y="358"/>
                </a:cubicBezTo>
                <a:lnTo>
                  <a:pt x="2349" y="358"/>
                </a:lnTo>
                <a:cubicBezTo>
                  <a:pt x="2356" y="358"/>
                  <a:pt x="2356" y="358"/>
                  <a:pt x="2356" y="358"/>
                </a:cubicBezTo>
                <a:cubicBezTo>
                  <a:pt x="2356" y="351"/>
                  <a:pt x="2356" y="351"/>
                  <a:pt x="2356" y="351"/>
                </a:cubicBezTo>
                <a:cubicBezTo>
                  <a:pt x="2349" y="351"/>
                  <a:pt x="2349" y="351"/>
                  <a:pt x="2349" y="351"/>
                </a:cubicBezTo>
                <a:cubicBezTo>
                  <a:pt x="2349" y="345"/>
                  <a:pt x="2349" y="345"/>
                  <a:pt x="2356" y="338"/>
                </a:cubicBezTo>
                <a:cubicBezTo>
                  <a:pt x="2356" y="324"/>
                  <a:pt x="2356" y="324"/>
                  <a:pt x="2356" y="324"/>
                </a:cubicBezTo>
                <a:close/>
                <a:moveTo>
                  <a:pt x="2356" y="365"/>
                </a:moveTo>
                <a:lnTo>
                  <a:pt x="2356" y="365"/>
                </a:lnTo>
                <a:cubicBezTo>
                  <a:pt x="2356" y="561"/>
                  <a:pt x="2356" y="561"/>
                  <a:pt x="2356" y="561"/>
                </a:cubicBezTo>
                <a:lnTo>
                  <a:pt x="2349" y="568"/>
                </a:lnTo>
                <a:lnTo>
                  <a:pt x="2356" y="568"/>
                </a:lnTo>
                <a:cubicBezTo>
                  <a:pt x="2356" y="669"/>
                  <a:pt x="2356" y="669"/>
                  <a:pt x="2356" y="669"/>
                </a:cubicBezTo>
                <a:cubicBezTo>
                  <a:pt x="2356" y="669"/>
                  <a:pt x="2349" y="662"/>
                  <a:pt x="2342" y="655"/>
                </a:cubicBezTo>
                <a:cubicBezTo>
                  <a:pt x="2342" y="365"/>
                  <a:pt x="2342" y="365"/>
                  <a:pt x="2342" y="365"/>
                </a:cubicBezTo>
                <a:cubicBezTo>
                  <a:pt x="2349" y="365"/>
                  <a:pt x="2349" y="365"/>
                  <a:pt x="2356" y="365"/>
                </a:cubicBezTo>
                <a:close/>
                <a:moveTo>
                  <a:pt x="2356" y="676"/>
                </a:moveTo>
                <a:lnTo>
                  <a:pt x="2356" y="676"/>
                </a:lnTo>
                <a:cubicBezTo>
                  <a:pt x="2356" y="763"/>
                  <a:pt x="2356" y="763"/>
                  <a:pt x="2356" y="763"/>
                </a:cubicBezTo>
                <a:cubicBezTo>
                  <a:pt x="2349" y="763"/>
                  <a:pt x="2349" y="763"/>
                  <a:pt x="2349" y="763"/>
                </a:cubicBezTo>
                <a:cubicBezTo>
                  <a:pt x="2342" y="763"/>
                  <a:pt x="2342" y="763"/>
                  <a:pt x="2342" y="763"/>
                </a:cubicBezTo>
                <a:cubicBezTo>
                  <a:pt x="2342" y="709"/>
                  <a:pt x="2342" y="709"/>
                  <a:pt x="2342" y="709"/>
                </a:cubicBezTo>
                <a:lnTo>
                  <a:pt x="2349" y="709"/>
                </a:lnTo>
                <a:cubicBezTo>
                  <a:pt x="2349" y="709"/>
                  <a:pt x="2349" y="709"/>
                  <a:pt x="2342" y="703"/>
                </a:cubicBezTo>
                <a:cubicBezTo>
                  <a:pt x="2342" y="669"/>
                  <a:pt x="2342" y="669"/>
                  <a:pt x="2342" y="669"/>
                </a:cubicBezTo>
                <a:cubicBezTo>
                  <a:pt x="2349" y="669"/>
                  <a:pt x="2349" y="676"/>
                  <a:pt x="2356" y="676"/>
                </a:cubicBezTo>
                <a:close/>
                <a:moveTo>
                  <a:pt x="2356" y="763"/>
                </a:moveTo>
                <a:lnTo>
                  <a:pt x="2356" y="763"/>
                </a:lnTo>
                <a:cubicBezTo>
                  <a:pt x="2356" y="770"/>
                  <a:pt x="2349" y="770"/>
                  <a:pt x="2349" y="770"/>
                </a:cubicBezTo>
                <a:cubicBezTo>
                  <a:pt x="2342" y="770"/>
                  <a:pt x="2342" y="770"/>
                  <a:pt x="2342" y="770"/>
                </a:cubicBezTo>
                <a:cubicBezTo>
                  <a:pt x="2342" y="790"/>
                  <a:pt x="2342" y="790"/>
                  <a:pt x="2342" y="790"/>
                </a:cubicBezTo>
                <a:cubicBezTo>
                  <a:pt x="2349" y="804"/>
                  <a:pt x="2349" y="804"/>
                  <a:pt x="2349" y="804"/>
                </a:cubicBezTo>
                <a:cubicBezTo>
                  <a:pt x="2349" y="804"/>
                  <a:pt x="2349" y="804"/>
                  <a:pt x="2356" y="804"/>
                </a:cubicBezTo>
                <a:cubicBezTo>
                  <a:pt x="2356" y="790"/>
                  <a:pt x="2356" y="790"/>
                  <a:pt x="2356" y="790"/>
                </a:cubicBezTo>
                <a:cubicBezTo>
                  <a:pt x="2349" y="784"/>
                  <a:pt x="2349" y="784"/>
                  <a:pt x="2349" y="784"/>
                </a:cubicBezTo>
                <a:cubicBezTo>
                  <a:pt x="2349" y="777"/>
                  <a:pt x="2349" y="777"/>
                  <a:pt x="2356" y="777"/>
                </a:cubicBezTo>
                <a:cubicBezTo>
                  <a:pt x="2356" y="763"/>
                  <a:pt x="2356" y="763"/>
                  <a:pt x="2356" y="763"/>
                </a:cubicBezTo>
                <a:close/>
                <a:moveTo>
                  <a:pt x="2356" y="804"/>
                </a:moveTo>
                <a:lnTo>
                  <a:pt x="2356" y="804"/>
                </a:lnTo>
                <a:cubicBezTo>
                  <a:pt x="2356" y="831"/>
                  <a:pt x="2356" y="831"/>
                  <a:pt x="2356" y="831"/>
                </a:cubicBezTo>
                <a:cubicBezTo>
                  <a:pt x="2342" y="831"/>
                  <a:pt x="2342" y="831"/>
                  <a:pt x="2342" y="831"/>
                </a:cubicBezTo>
                <a:cubicBezTo>
                  <a:pt x="2342" y="804"/>
                  <a:pt x="2342" y="804"/>
                  <a:pt x="2342" y="804"/>
                </a:cubicBezTo>
                <a:cubicBezTo>
                  <a:pt x="2349" y="804"/>
                  <a:pt x="2349" y="804"/>
                  <a:pt x="2356" y="804"/>
                </a:cubicBezTo>
                <a:close/>
                <a:moveTo>
                  <a:pt x="2356" y="831"/>
                </a:moveTo>
                <a:lnTo>
                  <a:pt x="2356" y="831"/>
                </a:lnTo>
                <a:cubicBezTo>
                  <a:pt x="2356" y="844"/>
                  <a:pt x="2356" y="844"/>
                  <a:pt x="2356" y="844"/>
                </a:cubicBezTo>
                <a:lnTo>
                  <a:pt x="2349" y="844"/>
                </a:lnTo>
                <a:lnTo>
                  <a:pt x="2342" y="844"/>
                </a:lnTo>
                <a:cubicBezTo>
                  <a:pt x="2342" y="838"/>
                  <a:pt x="2342" y="838"/>
                  <a:pt x="2342" y="838"/>
                </a:cubicBezTo>
                <a:lnTo>
                  <a:pt x="2349" y="831"/>
                </a:lnTo>
                <a:cubicBezTo>
                  <a:pt x="2356" y="831"/>
                  <a:pt x="2356" y="831"/>
                  <a:pt x="2356" y="831"/>
                </a:cubicBezTo>
                <a:close/>
                <a:moveTo>
                  <a:pt x="2356" y="858"/>
                </a:moveTo>
                <a:lnTo>
                  <a:pt x="2356" y="858"/>
                </a:lnTo>
                <a:cubicBezTo>
                  <a:pt x="2356" y="871"/>
                  <a:pt x="2356" y="871"/>
                  <a:pt x="2356" y="871"/>
                </a:cubicBezTo>
                <a:lnTo>
                  <a:pt x="2349" y="871"/>
                </a:lnTo>
                <a:cubicBezTo>
                  <a:pt x="2342" y="865"/>
                  <a:pt x="2342" y="865"/>
                  <a:pt x="2342" y="865"/>
                </a:cubicBezTo>
                <a:cubicBezTo>
                  <a:pt x="2342" y="851"/>
                  <a:pt x="2342" y="851"/>
                  <a:pt x="2342" y="851"/>
                </a:cubicBezTo>
                <a:cubicBezTo>
                  <a:pt x="2349" y="851"/>
                  <a:pt x="2349" y="851"/>
                  <a:pt x="2356" y="858"/>
                </a:cubicBezTo>
                <a:close/>
                <a:moveTo>
                  <a:pt x="2356" y="871"/>
                </a:moveTo>
                <a:lnTo>
                  <a:pt x="2356" y="871"/>
                </a:lnTo>
                <a:cubicBezTo>
                  <a:pt x="2349" y="871"/>
                  <a:pt x="2349" y="871"/>
                  <a:pt x="2342" y="871"/>
                </a:cubicBezTo>
                <a:cubicBezTo>
                  <a:pt x="2342" y="878"/>
                  <a:pt x="2342" y="878"/>
                  <a:pt x="2342" y="878"/>
                </a:cubicBezTo>
                <a:cubicBezTo>
                  <a:pt x="2349" y="878"/>
                  <a:pt x="2349" y="878"/>
                  <a:pt x="2349" y="878"/>
                </a:cubicBezTo>
                <a:cubicBezTo>
                  <a:pt x="2342" y="878"/>
                  <a:pt x="2342" y="878"/>
                  <a:pt x="2342" y="878"/>
                </a:cubicBezTo>
                <a:cubicBezTo>
                  <a:pt x="2342" y="892"/>
                  <a:pt x="2342" y="892"/>
                  <a:pt x="2342" y="892"/>
                </a:cubicBezTo>
                <a:cubicBezTo>
                  <a:pt x="2356" y="892"/>
                  <a:pt x="2356" y="892"/>
                  <a:pt x="2356" y="892"/>
                </a:cubicBezTo>
                <a:cubicBezTo>
                  <a:pt x="2356" y="871"/>
                  <a:pt x="2356" y="871"/>
                  <a:pt x="2356" y="871"/>
                </a:cubicBezTo>
                <a:close/>
                <a:moveTo>
                  <a:pt x="2356" y="892"/>
                </a:moveTo>
                <a:lnTo>
                  <a:pt x="2356" y="892"/>
                </a:lnTo>
                <a:cubicBezTo>
                  <a:pt x="2356" y="912"/>
                  <a:pt x="2356" y="912"/>
                  <a:pt x="2356" y="912"/>
                </a:cubicBezTo>
                <a:cubicBezTo>
                  <a:pt x="2342" y="919"/>
                  <a:pt x="2342" y="919"/>
                  <a:pt x="2342" y="919"/>
                </a:cubicBezTo>
                <a:cubicBezTo>
                  <a:pt x="2342" y="892"/>
                  <a:pt x="2342" y="892"/>
                  <a:pt x="2342" y="892"/>
                </a:cubicBezTo>
                <a:cubicBezTo>
                  <a:pt x="2356" y="892"/>
                  <a:pt x="2356" y="892"/>
                  <a:pt x="2356" y="892"/>
                </a:cubicBezTo>
                <a:close/>
                <a:moveTo>
                  <a:pt x="2356" y="919"/>
                </a:moveTo>
                <a:lnTo>
                  <a:pt x="2356" y="919"/>
                </a:lnTo>
                <a:cubicBezTo>
                  <a:pt x="2342" y="919"/>
                  <a:pt x="2342" y="919"/>
                  <a:pt x="2342" y="919"/>
                </a:cubicBezTo>
                <a:cubicBezTo>
                  <a:pt x="2342" y="939"/>
                  <a:pt x="2342" y="939"/>
                  <a:pt x="2342" y="939"/>
                </a:cubicBezTo>
                <a:cubicBezTo>
                  <a:pt x="2349" y="932"/>
                  <a:pt x="2349" y="932"/>
                  <a:pt x="2356" y="932"/>
                </a:cubicBezTo>
                <a:cubicBezTo>
                  <a:pt x="2356" y="919"/>
                  <a:pt x="2356" y="919"/>
                  <a:pt x="2356" y="919"/>
                </a:cubicBezTo>
                <a:close/>
                <a:moveTo>
                  <a:pt x="2356" y="932"/>
                </a:moveTo>
                <a:lnTo>
                  <a:pt x="2356" y="932"/>
                </a:lnTo>
                <a:cubicBezTo>
                  <a:pt x="2356" y="952"/>
                  <a:pt x="2356" y="952"/>
                  <a:pt x="2356" y="952"/>
                </a:cubicBezTo>
                <a:cubicBezTo>
                  <a:pt x="2342" y="959"/>
                  <a:pt x="2342" y="959"/>
                  <a:pt x="2342" y="959"/>
                </a:cubicBezTo>
                <a:cubicBezTo>
                  <a:pt x="2342" y="939"/>
                  <a:pt x="2342" y="939"/>
                  <a:pt x="2342" y="939"/>
                </a:cubicBezTo>
                <a:cubicBezTo>
                  <a:pt x="2349" y="932"/>
                  <a:pt x="2349" y="932"/>
                  <a:pt x="2356" y="932"/>
                </a:cubicBezTo>
                <a:close/>
                <a:moveTo>
                  <a:pt x="2356" y="952"/>
                </a:moveTo>
                <a:lnTo>
                  <a:pt x="2356" y="952"/>
                </a:lnTo>
                <a:cubicBezTo>
                  <a:pt x="2342" y="959"/>
                  <a:pt x="2342" y="959"/>
                  <a:pt x="2342" y="959"/>
                </a:cubicBezTo>
                <a:cubicBezTo>
                  <a:pt x="2342" y="1054"/>
                  <a:pt x="2342" y="1054"/>
                  <a:pt x="2342" y="1054"/>
                </a:cubicBezTo>
                <a:cubicBezTo>
                  <a:pt x="2349" y="1054"/>
                  <a:pt x="2349" y="1054"/>
                  <a:pt x="2356" y="1047"/>
                </a:cubicBezTo>
                <a:lnTo>
                  <a:pt x="2356" y="952"/>
                </a:lnTo>
                <a:close/>
                <a:moveTo>
                  <a:pt x="2342" y="156"/>
                </a:moveTo>
                <a:lnTo>
                  <a:pt x="2342" y="156"/>
                </a:lnTo>
                <a:cubicBezTo>
                  <a:pt x="2342" y="176"/>
                  <a:pt x="2342" y="176"/>
                  <a:pt x="2342" y="176"/>
                </a:cubicBezTo>
                <a:cubicBezTo>
                  <a:pt x="2342" y="176"/>
                  <a:pt x="2342" y="176"/>
                  <a:pt x="2336" y="176"/>
                </a:cubicBezTo>
                <a:cubicBezTo>
                  <a:pt x="2336" y="176"/>
                  <a:pt x="2342" y="183"/>
                  <a:pt x="2342" y="189"/>
                </a:cubicBezTo>
                <a:cubicBezTo>
                  <a:pt x="2342" y="216"/>
                  <a:pt x="2342" y="216"/>
                  <a:pt x="2342" y="216"/>
                </a:cubicBezTo>
                <a:cubicBezTo>
                  <a:pt x="2336" y="203"/>
                  <a:pt x="2329" y="196"/>
                  <a:pt x="2322" y="196"/>
                </a:cubicBezTo>
                <a:cubicBezTo>
                  <a:pt x="2322" y="189"/>
                  <a:pt x="2322" y="189"/>
                  <a:pt x="2322" y="189"/>
                </a:cubicBezTo>
                <a:cubicBezTo>
                  <a:pt x="2322" y="156"/>
                  <a:pt x="2322" y="156"/>
                  <a:pt x="2322" y="156"/>
                </a:cubicBezTo>
                <a:cubicBezTo>
                  <a:pt x="2342" y="156"/>
                  <a:pt x="2342" y="156"/>
                  <a:pt x="2342" y="156"/>
                </a:cubicBezTo>
                <a:close/>
                <a:moveTo>
                  <a:pt x="2342" y="223"/>
                </a:moveTo>
                <a:lnTo>
                  <a:pt x="2342" y="223"/>
                </a:lnTo>
                <a:cubicBezTo>
                  <a:pt x="2336" y="216"/>
                  <a:pt x="2329" y="203"/>
                  <a:pt x="2322" y="196"/>
                </a:cubicBezTo>
                <a:cubicBezTo>
                  <a:pt x="2322" y="237"/>
                  <a:pt x="2322" y="237"/>
                  <a:pt x="2322" y="237"/>
                </a:cubicBezTo>
                <a:cubicBezTo>
                  <a:pt x="2322" y="243"/>
                  <a:pt x="2322" y="243"/>
                  <a:pt x="2322" y="243"/>
                </a:cubicBezTo>
                <a:cubicBezTo>
                  <a:pt x="2329" y="243"/>
                  <a:pt x="2336" y="250"/>
                  <a:pt x="2336" y="250"/>
                </a:cubicBezTo>
                <a:cubicBezTo>
                  <a:pt x="2336" y="257"/>
                  <a:pt x="2329" y="257"/>
                  <a:pt x="2329" y="264"/>
                </a:cubicBezTo>
                <a:cubicBezTo>
                  <a:pt x="2329" y="257"/>
                  <a:pt x="2329" y="257"/>
                  <a:pt x="2329" y="257"/>
                </a:cubicBezTo>
                <a:cubicBezTo>
                  <a:pt x="2329" y="257"/>
                  <a:pt x="2329" y="250"/>
                  <a:pt x="2322" y="250"/>
                </a:cubicBezTo>
                <a:cubicBezTo>
                  <a:pt x="2322" y="284"/>
                  <a:pt x="2322" y="284"/>
                  <a:pt x="2322" y="284"/>
                </a:cubicBezTo>
                <a:cubicBezTo>
                  <a:pt x="2329" y="277"/>
                  <a:pt x="2336" y="277"/>
                  <a:pt x="2342" y="270"/>
                </a:cubicBezTo>
                <a:cubicBezTo>
                  <a:pt x="2342" y="223"/>
                  <a:pt x="2342" y="223"/>
                  <a:pt x="2342" y="223"/>
                </a:cubicBezTo>
                <a:close/>
                <a:moveTo>
                  <a:pt x="2342" y="277"/>
                </a:moveTo>
                <a:lnTo>
                  <a:pt x="2342" y="277"/>
                </a:lnTo>
                <a:cubicBezTo>
                  <a:pt x="2342" y="297"/>
                  <a:pt x="2342" y="297"/>
                  <a:pt x="2342" y="297"/>
                </a:cubicBezTo>
                <a:cubicBezTo>
                  <a:pt x="2336" y="291"/>
                  <a:pt x="2336" y="291"/>
                  <a:pt x="2329" y="284"/>
                </a:cubicBezTo>
                <a:cubicBezTo>
                  <a:pt x="2336" y="284"/>
                  <a:pt x="2336" y="277"/>
                  <a:pt x="2342" y="277"/>
                </a:cubicBezTo>
                <a:close/>
                <a:moveTo>
                  <a:pt x="2342" y="304"/>
                </a:moveTo>
                <a:lnTo>
                  <a:pt x="2342" y="304"/>
                </a:lnTo>
                <a:cubicBezTo>
                  <a:pt x="2322" y="291"/>
                  <a:pt x="2322" y="291"/>
                  <a:pt x="2322" y="291"/>
                </a:cubicBezTo>
                <a:cubicBezTo>
                  <a:pt x="2322" y="345"/>
                  <a:pt x="2322" y="345"/>
                  <a:pt x="2322" y="345"/>
                </a:cubicBezTo>
                <a:cubicBezTo>
                  <a:pt x="2329" y="338"/>
                  <a:pt x="2336" y="331"/>
                  <a:pt x="2342" y="324"/>
                </a:cubicBezTo>
                <a:cubicBezTo>
                  <a:pt x="2342" y="304"/>
                  <a:pt x="2342" y="304"/>
                  <a:pt x="2342" y="304"/>
                </a:cubicBezTo>
                <a:close/>
                <a:moveTo>
                  <a:pt x="2342" y="331"/>
                </a:moveTo>
                <a:lnTo>
                  <a:pt x="2342" y="331"/>
                </a:lnTo>
                <a:cubicBezTo>
                  <a:pt x="2342" y="358"/>
                  <a:pt x="2342" y="358"/>
                  <a:pt x="2342" y="358"/>
                </a:cubicBezTo>
                <a:cubicBezTo>
                  <a:pt x="2336" y="358"/>
                  <a:pt x="2329" y="351"/>
                  <a:pt x="2329" y="351"/>
                </a:cubicBezTo>
                <a:cubicBezTo>
                  <a:pt x="2336" y="345"/>
                  <a:pt x="2336" y="338"/>
                  <a:pt x="2342" y="331"/>
                </a:cubicBezTo>
                <a:close/>
                <a:moveTo>
                  <a:pt x="2342" y="365"/>
                </a:moveTo>
                <a:lnTo>
                  <a:pt x="2342" y="365"/>
                </a:lnTo>
                <a:cubicBezTo>
                  <a:pt x="2342" y="655"/>
                  <a:pt x="2342" y="655"/>
                  <a:pt x="2342" y="655"/>
                </a:cubicBezTo>
                <a:cubicBezTo>
                  <a:pt x="2336" y="649"/>
                  <a:pt x="2336" y="642"/>
                  <a:pt x="2336" y="635"/>
                </a:cubicBezTo>
                <a:cubicBezTo>
                  <a:pt x="2342" y="622"/>
                  <a:pt x="2342" y="615"/>
                  <a:pt x="2336" y="601"/>
                </a:cubicBezTo>
                <a:cubicBezTo>
                  <a:pt x="2329" y="574"/>
                  <a:pt x="2329" y="568"/>
                  <a:pt x="2329" y="568"/>
                </a:cubicBezTo>
                <a:cubicBezTo>
                  <a:pt x="2329" y="568"/>
                  <a:pt x="2322" y="568"/>
                  <a:pt x="2322" y="561"/>
                </a:cubicBezTo>
                <a:cubicBezTo>
                  <a:pt x="2322" y="540"/>
                  <a:pt x="2322" y="540"/>
                  <a:pt x="2322" y="540"/>
                </a:cubicBezTo>
                <a:cubicBezTo>
                  <a:pt x="2329" y="534"/>
                  <a:pt x="2329" y="534"/>
                  <a:pt x="2329" y="527"/>
                </a:cubicBezTo>
                <a:cubicBezTo>
                  <a:pt x="2329" y="527"/>
                  <a:pt x="2329" y="520"/>
                  <a:pt x="2322" y="520"/>
                </a:cubicBezTo>
                <a:cubicBezTo>
                  <a:pt x="2322" y="426"/>
                  <a:pt x="2322" y="426"/>
                  <a:pt x="2322" y="426"/>
                </a:cubicBezTo>
                <a:cubicBezTo>
                  <a:pt x="2329" y="426"/>
                  <a:pt x="2329" y="426"/>
                  <a:pt x="2329" y="426"/>
                </a:cubicBezTo>
                <a:cubicBezTo>
                  <a:pt x="2329" y="419"/>
                  <a:pt x="2329" y="419"/>
                  <a:pt x="2329" y="419"/>
                </a:cubicBezTo>
                <a:cubicBezTo>
                  <a:pt x="2329" y="419"/>
                  <a:pt x="2329" y="419"/>
                  <a:pt x="2322" y="419"/>
                </a:cubicBezTo>
                <a:cubicBezTo>
                  <a:pt x="2322" y="405"/>
                  <a:pt x="2322" y="405"/>
                  <a:pt x="2322" y="405"/>
                </a:cubicBezTo>
                <a:cubicBezTo>
                  <a:pt x="2329" y="405"/>
                  <a:pt x="2329" y="405"/>
                  <a:pt x="2329" y="405"/>
                </a:cubicBezTo>
                <a:cubicBezTo>
                  <a:pt x="2329" y="399"/>
                  <a:pt x="2322" y="399"/>
                  <a:pt x="2322" y="392"/>
                </a:cubicBezTo>
                <a:cubicBezTo>
                  <a:pt x="2322" y="358"/>
                  <a:pt x="2322" y="358"/>
                  <a:pt x="2322" y="358"/>
                </a:cubicBezTo>
                <a:cubicBezTo>
                  <a:pt x="2329" y="365"/>
                  <a:pt x="2336" y="365"/>
                  <a:pt x="2342" y="365"/>
                </a:cubicBezTo>
                <a:close/>
                <a:moveTo>
                  <a:pt x="2342" y="669"/>
                </a:moveTo>
                <a:lnTo>
                  <a:pt x="2342" y="669"/>
                </a:lnTo>
                <a:cubicBezTo>
                  <a:pt x="2342" y="703"/>
                  <a:pt x="2342" y="703"/>
                  <a:pt x="2342" y="703"/>
                </a:cubicBezTo>
                <a:cubicBezTo>
                  <a:pt x="2342" y="703"/>
                  <a:pt x="2342" y="703"/>
                  <a:pt x="2336" y="703"/>
                </a:cubicBezTo>
                <a:cubicBezTo>
                  <a:pt x="2329" y="696"/>
                  <a:pt x="2329" y="689"/>
                  <a:pt x="2329" y="689"/>
                </a:cubicBezTo>
                <a:cubicBezTo>
                  <a:pt x="2329" y="676"/>
                  <a:pt x="2336" y="669"/>
                  <a:pt x="2342" y="669"/>
                </a:cubicBezTo>
                <a:close/>
                <a:moveTo>
                  <a:pt x="2342" y="709"/>
                </a:moveTo>
                <a:lnTo>
                  <a:pt x="2342" y="709"/>
                </a:lnTo>
                <a:cubicBezTo>
                  <a:pt x="2342" y="763"/>
                  <a:pt x="2342" y="763"/>
                  <a:pt x="2342" y="763"/>
                </a:cubicBezTo>
                <a:cubicBezTo>
                  <a:pt x="2342" y="770"/>
                  <a:pt x="2336" y="770"/>
                  <a:pt x="2336" y="770"/>
                </a:cubicBezTo>
                <a:cubicBezTo>
                  <a:pt x="2329" y="770"/>
                  <a:pt x="2329" y="770"/>
                  <a:pt x="2322" y="770"/>
                </a:cubicBezTo>
                <a:cubicBezTo>
                  <a:pt x="2322" y="716"/>
                  <a:pt x="2322" y="716"/>
                  <a:pt x="2322" y="716"/>
                </a:cubicBezTo>
                <a:cubicBezTo>
                  <a:pt x="2329" y="723"/>
                  <a:pt x="2329" y="723"/>
                  <a:pt x="2329" y="730"/>
                </a:cubicBezTo>
                <a:cubicBezTo>
                  <a:pt x="2336" y="716"/>
                  <a:pt x="2336" y="716"/>
                  <a:pt x="2336" y="716"/>
                </a:cubicBezTo>
                <a:cubicBezTo>
                  <a:pt x="2336" y="716"/>
                  <a:pt x="2342" y="716"/>
                  <a:pt x="2342" y="709"/>
                </a:cubicBezTo>
                <a:close/>
                <a:moveTo>
                  <a:pt x="2342" y="770"/>
                </a:moveTo>
                <a:lnTo>
                  <a:pt x="2342" y="770"/>
                </a:lnTo>
                <a:cubicBezTo>
                  <a:pt x="2342" y="790"/>
                  <a:pt x="2342" y="790"/>
                  <a:pt x="2342" y="790"/>
                </a:cubicBezTo>
                <a:cubicBezTo>
                  <a:pt x="2336" y="777"/>
                  <a:pt x="2336" y="777"/>
                  <a:pt x="2336" y="777"/>
                </a:cubicBezTo>
                <a:cubicBezTo>
                  <a:pt x="2342" y="770"/>
                  <a:pt x="2342" y="770"/>
                  <a:pt x="2342" y="770"/>
                </a:cubicBezTo>
                <a:close/>
                <a:moveTo>
                  <a:pt x="2342" y="804"/>
                </a:moveTo>
                <a:lnTo>
                  <a:pt x="2342" y="804"/>
                </a:lnTo>
                <a:cubicBezTo>
                  <a:pt x="2342" y="790"/>
                  <a:pt x="2336" y="777"/>
                  <a:pt x="2322" y="770"/>
                </a:cubicBezTo>
                <a:cubicBezTo>
                  <a:pt x="2322" y="831"/>
                  <a:pt x="2322" y="831"/>
                  <a:pt x="2322" y="831"/>
                </a:cubicBezTo>
                <a:cubicBezTo>
                  <a:pt x="2342" y="831"/>
                  <a:pt x="2342" y="831"/>
                  <a:pt x="2342" y="831"/>
                </a:cubicBezTo>
                <a:cubicBezTo>
                  <a:pt x="2342" y="804"/>
                  <a:pt x="2342" y="804"/>
                  <a:pt x="2342" y="804"/>
                </a:cubicBezTo>
                <a:close/>
                <a:moveTo>
                  <a:pt x="2342" y="838"/>
                </a:moveTo>
                <a:lnTo>
                  <a:pt x="2342" y="838"/>
                </a:lnTo>
                <a:cubicBezTo>
                  <a:pt x="2342" y="844"/>
                  <a:pt x="2342" y="844"/>
                  <a:pt x="2342" y="844"/>
                </a:cubicBezTo>
                <a:cubicBezTo>
                  <a:pt x="2342" y="851"/>
                  <a:pt x="2342" y="851"/>
                  <a:pt x="2342" y="844"/>
                </a:cubicBezTo>
                <a:cubicBezTo>
                  <a:pt x="2342" y="851"/>
                  <a:pt x="2342" y="851"/>
                  <a:pt x="2342" y="851"/>
                </a:cubicBezTo>
                <a:cubicBezTo>
                  <a:pt x="2342" y="865"/>
                  <a:pt x="2342" y="865"/>
                  <a:pt x="2342" y="865"/>
                </a:cubicBezTo>
                <a:cubicBezTo>
                  <a:pt x="2336" y="865"/>
                  <a:pt x="2336" y="865"/>
                  <a:pt x="2336" y="865"/>
                </a:cubicBezTo>
                <a:cubicBezTo>
                  <a:pt x="2336" y="858"/>
                  <a:pt x="2329" y="858"/>
                  <a:pt x="2322" y="858"/>
                </a:cubicBezTo>
                <a:cubicBezTo>
                  <a:pt x="2322" y="838"/>
                  <a:pt x="2322" y="838"/>
                  <a:pt x="2322" y="838"/>
                </a:cubicBezTo>
                <a:cubicBezTo>
                  <a:pt x="2329" y="838"/>
                  <a:pt x="2336" y="838"/>
                  <a:pt x="2342" y="838"/>
                </a:cubicBezTo>
                <a:close/>
                <a:moveTo>
                  <a:pt x="2342" y="871"/>
                </a:moveTo>
                <a:lnTo>
                  <a:pt x="2342" y="871"/>
                </a:lnTo>
                <a:cubicBezTo>
                  <a:pt x="2336" y="865"/>
                  <a:pt x="2329" y="865"/>
                  <a:pt x="2322" y="858"/>
                </a:cubicBezTo>
                <a:cubicBezTo>
                  <a:pt x="2322" y="878"/>
                  <a:pt x="2322" y="878"/>
                  <a:pt x="2322" y="878"/>
                </a:cubicBezTo>
                <a:cubicBezTo>
                  <a:pt x="2329" y="871"/>
                  <a:pt x="2336" y="871"/>
                  <a:pt x="2342" y="878"/>
                </a:cubicBezTo>
                <a:cubicBezTo>
                  <a:pt x="2342" y="871"/>
                  <a:pt x="2342" y="871"/>
                  <a:pt x="2342" y="871"/>
                </a:cubicBezTo>
                <a:close/>
                <a:moveTo>
                  <a:pt x="2342" y="878"/>
                </a:moveTo>
                <a:lnTo>
                  <a:pt x="2342" y="878"/>
                </a:lnTo>
                <a:cubicBezTo>
                  <a:pt x="2342" y="892"/>
                  <a:pt x="2342" y="892"/>
                  <a:pt x="2342" y="892"/>
                </a:cubicBezTo>
                <a:cubicBezTo>
                  <a:pt x="2336" y="892"/>
                  <a:pt x="2329" y="892"/>
                  <a:pt x="2322" y="898"/>
                </a:cubicBezTo>
                <a:cubicBezTo>
                  <a:pt x="2322" y="878"/>
                  <a:pt x="2322" y="878"/>
                  <a:pt x="2322" y="878"/>
                </a:cubicBezTo>
                <a:cubicBezTo>
                  <a:pt x="2342" y="878"/>
                  <a:pt x="2342" y="878"/>
                  <a:pt x="2342" y="878"/>
                </a:cubicBezTo>
                <a:close/>
                <a:moveTo>
                  <a:pt x="2342" y="892"/>
                </a:moveTo>
                <a:lnTo>
                  <a:pt x="2342" y="892"/>
                </a:lnTo>
                <a:cubicBezTo>
                  <a:pt x="2329" y="905"/>
                  <a:pt x="2329" y="905"/>
                  <a:pt x="2329" y="905"/>
                </a:cubicBezTo>
                <a:cubicBezTo>
                  <a:pt x="2322" y="905"/>
                  <a:pt x="2322" y="905"/>
                  <a:pt x="2322" y="905"/>
                </a:cubicBezTo>
                <a:cubicBezTo>
                  <a:pt x="2322" y="919"/>
                  <a:pt x="2322" y="919"/>
                  <a:pt x="2322" y="919"/>
                </a:cubicBezTo>
                <a:cubicBezTo>
                  <a:pt x="2342" y="919"/>
                  <a:pt x="2342" y="919"/>
                  <a:pt x="2342" y="919"/>
                </a:cubicBezTo>
                <a:cubicBezTo>
                  <a:pt x="2342" y="892"/>
                  <a:pt x="2342" y="892"/>
                  <a:pt x="2342" y="892"/>
                </a:cubicBezTo>
                <a:close/>
                <a:moveTo>
                  <a:pt x="2342" y="919"/>
                </a:moveTo>
                <a:lnTo>
                  <a:pt x="2342" y="919"/>
                </a:lnTo>
                <a:cubicBezTo>
                  <a:pt x="2342" y="939"/>
                  <a:pt x="2342" y="939"/>
                  <a:pt x="2342" y="939"/>
                </a:cubicBezTo>
                <a:cubicBezTo>
                  <a:pt x="2336" y="939"/>
                  <a:pt x="2329" y="946"/>
                  <a:pt x="2322" y="952"/>
                </a:cubicBezTo>
                <a:cubicBezTo>
                  <a:pt x="2322" y="1060"/>
                  <a:pt x="2322" y="1060"/>
                  <a:pt x="2322" y="1060"/>
                </a:cubicBezTo>
                <a:cubicBezTo>
                  <a:pt x="2329" y="1060"/>
                  <a:pt x="2336" y="1054"/>
                  <a:pt x="2342" y="1054"/>
                </a:cubicBezTo>
                <a:cubicBezTo>
                  <a:pt x="2342" y="959"/>
                  <a:pt x="2342" y="959"/>
                  <a:pt x="2342" y="959"/>
                </a:cubicBezTo>
                <a:cubicBezTo>
                  <a:pt x="2336" y="966"/>
                  <a:pt x="2336" y="966"/>
                  <a:pt x="2336" y="966"/>
                </a:cubicBezTo>
                <a:cubicBezTo>
                  <a:pt x="2342" y="959"/>
                  <a:pt x="2342" y="959"/>
                  <a:pt x="2342" y="959"/>
                </a:cubicBezTo>
                <a:cubicBezTo>
                  <a:pt x="2342" y="939"/>
                  <a:pt x="2342" y="939"/>
                  <a:pt x="2342" y="939"/>
                </a:cubicBezTo>
                <a:cubicBezTo>
                  <a:pt x="2336" y="939"/>
                  <a:pt x="2329" y="939"/>
                  <a:pt x="2322" y="946"/>
                </a:cubicBezTo>
                <a:cubicBezTo>
                  <a:pt x="2322" y="919"/>
                  <a:pt x="2322" y="919"/>
                  <a:pt x="2322" y="919"/>
                </a:cubicBezTo>
                <a:cubicBezTo>
                  <a:pt x="2329" y="919"/>
                  <a:pt x="2336" y="919"/>
                  <a:pt x="2342" y="919"/>
                </a:cubicBezTo>
                <a:close/>
                <a:moveTo>
                  <a:pt x="2322" y="682"/>
                </a:moveTo>
                <a:lnTo>
                  <a:pt x="2322" y="682"/>
                </a:lnTo>
                <a:cubicBezTo>
                  <a:pt x="2329" y="662"/>
                  <a:pt x="2329" y="642"/>
                  <a:pt x="2329" y="615"/>
                </a:cubicBezTo>
                <a:cubicBezTo>
                  <a:pt x="2329" y="615"/>
                  <a:pt x="2329" y="608"/>
                  <a:pt x="2322" y="588"/>
                </a:cubicBezTo>
                <a:lnTo>
                  <a:pt x="2322" y="682"/>
                </a:lnTo>
                <a:close/>
                <a:moveTo>
                  <a:pt x="2322" y="156"/>
                </a:moveTo>
                <a:lnTo>
                  <a:pt x="2322" y="156"/>
                </a:lnTo>
                <a:cubicBezTo>
                  <a:pt x="2322" y="189"/>
                  <a:pt x="2322" y="189"/>
                  <a:pt x="2322" y="189"/>
                </a:cubicBezTo>
                <a:cubicBezTo>
                  <a:pt x="2315" y="183"/>
                  <a:pt x="2315" y="176"/>
                  <a:pt x="2315" y="176"/>
                </a:cubicBezTo>
                <a:lnTo>
                  <a:pt x="2315" y="183"/>
                </a:lnTo>
                <a:cubicBezTo>
                  <a:pt x="2315" y="189"/>
                  <a:pt x="2322" y="196"/>
                  <a:pt x="2322" y="196"/>
                </a:cubicBezTo>
                <a:cubicBezTo>
                  <a:pt x="2322" y="237"/>
                  <a:pt x="2322" y="237"/>
                  <a:pt x="2322" y="237"/>
                </a:cubicBezTo>
                <a:cubicBezTo>
                  <a:pt x="2315" y="237"/>
                  <a:pt x="2315" y="230"/>
                  <a:pt x="2315" y="230"/>
                </a:cubicBezTo>
                <a:cubicBezTo>
                  <a:pt x="2309" y="230"/>
                  <a:pt x="2302" y="230"/>
                  <a:pt x="2302" y="237"/>
                </a:cubicBezTo>
                <a:cubicBezTo>
                  <a:pt x="2288" y="237"/>
                  <a:pt x="2288" y="237"/>
                  <a:pt x="2288" y="237"/>
                </a:cubicBezTo>
                <a:cubicBezTo>
                  <a:pt x="2288" y="162"/>
                  <a:pt x="2288" y="162"/>
                  <a:pt x="2288" y="162"/>
                </a:cubicBezTo>
                <a:cubicBezTo>
                  <a:pt x="2322" y="156"/>
                  <a:pt x="2322" y="156"/>
                  <a:pt x="2322" y="156"/>
                </a:cubicBezTo>
                <a:close/>
                <a:moveTo>
                  <a:pt x="2322" y="250"/>
                </a:moveTo>
                <a:lnTo>
                  <a:pt x="2322" y="250"/>
                </a:lnTo>
                <a:cubicBezTo>
                  <a:pt x="2322" y="243"/>
                  <a:pt x="2315" y="243"/>
                  <a:pt x="2302" y="237"/>
                </a:cubicBezTo>
                <a:cubicBezTo>
                  <a:pt x="2302" y="237"/>
                  <a:pt x="2295" y="243"/>
                  <a:pt x="2288" y="243"/>
                </a:cubicBezTo>
                <a:cubicBezTo>
                  <a:pt x="2288" y="270"/>
                  <a:pt x="2288" y="270"/>
                  <a:pt x="2288" y="270"/>
                </a:cubicBezTo>
                <a:cubicBezTo>
                  <a:pt x="2295" y="270"/>
                  <a:pt x="2302" y="264"/>
                  <a:pt x="2309" y="264"/>
                </a:cubicBezTo>
                <a:cubicBezTo>
                  <a:pt x="2309" y="264"/>
                  <a:pt x="2309" y="264"/>
                  <a:pt x="2309" y="270"/>
                </a:cubicBezTo>
                <a:cubicBezTo>
                  <a:pt x="2302" y="277"/>
                  <a:pt x="2295" y="277"/>
                  <a:pt x="2288" y="277"/>
                </a:cubicBezTo>
                <a:cubicBezTo>
                  <a:pt x="2288" y="318"/>
                  <a:pt x="2288" y="318"/>
                  <a:pt x="2288" y="318"/>
                </a:cubicBezTo>
                <a:cubicBezTo>
                  <a:pt x="2315" y="331"/>
                  <a:pt x="2315" y="331"/>
                  <a:pt x="2315" y="331"/>
                </a:cubicBezTo>
                <a:cubicBezTo>
                  <a:pt x="2309" y="324"/>
                  <a:pt x="2295" y="324"/>
                  <a:pt x="2288" y="324"/>
                </a:cubicBezTo>
                <a:cubicBezTo>
                  <a:pt x="2288" y="338"/>
                  <a:pt x="2288" y="338"/>
                  <a:pt x="2288" y="338"/>
                </a:cubicBezTo>
                <a:cubicBezTo>
                  <a:pt x="2295" y="338"/>
                  <a:pt x="2295" y="338"/>
                  <a:pt x="2295" y="338"/>
                </a:cubicBezTo>
                <a:cubicBezTo>
                  <a:pt x="2288" y="338"/>
                  <a:pt x="2288" y="338"/>
                  <a:pt x="2288" y="338"/>
                </a:cubicBezTo>
                <a:cubicBezTo>
                  <a:pt x="2288" y="351"/>
                  <a:pt x="2288" y="351"/>
                  <a:pt x="2288" y="351"/>
                </a:cubicBezTo>
                <a:cubicBezTo>
                  <a:pt x="2295" y="351"/>
                  <a:pt x="2302" y="351"/>
                  <a:pt x="2302" y="351"/>
                </a:cubicBezTo>
                <a:cubicBezTo>
                  <a:pt x="2302" y="351"/>
                  <a:pt x="2295" y="351"/>
                  <a:pt x="2288" y="351"/>
                </a:cubicBezTo>
                <a:cubicBezTo>
                  <a:pt x="2288" y="372"/>
                  <a:pt x="2288" y="372"/>
                  <a:pt x="2288" y="372"/>
                </a:cubicBezTo>
                <a:cubicBezTo>
                  <a:pt x="2295" y="372"/>
                  <a:pt x="2295" y="372"/>
                  <a:pt x="2302" y="372"/>
                </a:cubicBezTo>
                <a:cubicBezTo>
                  <a:pt x="2309" y="378"/>
                  <a:pt x="2322" y="385"/>
                  <a:pt x="2322" y="392"/>
                </a:cubicBezTo>
                <a:cubicBezTo>
                  <a:pt x="2322" y="358"/>
                  <a:pt x="2322" y="358"/>
                  <a:pt x="2322" y="358"/>
                </a:cubicBezTo>
                <a:lnTo>
                  <a:pt x="2315" y="358"/>
                </a:lnTo>
                <a:cubicBezTo>
                  <a:pt x="2315" y="351"/>
                  <a:pt x="2322" y="351"/>
                  <a:pt x="2322" y="345"/>
                </a:cubicBezTo>
                <a:cubicBezTo>
                  <a:pt x="2322" y="291"/>
                  <a:pt x="2322" y="291"/>
                  <a:pt x="2322" y="291"/>
                </a:cubicBezTo>
                <a:cubicBezTo>
                  <a:pt x="2315" y="284"/>
                  <a:pt x="2315" y="284"/>
                  <a:pt x="2315" y="284"/>
                </a:cubicBezTo>
                <a:cubicBezTo>
                  <a:pt x="2322" y="284"/>
                  <a:pt x="2322" y="284"/>
                  <a:pt x="2322" y="284"/>
                </a:cubicBezTo>
                <a:cubicBezTo>
                  <a:pt x="2322" y="250"/>
                  <a:pt x="2322" y="250"/>
                  <a:pt x="2322" y="250"/>
                </a:cubicBezTo>
                <a:close/>
                <a:moveTo>
                  <a:pt x="2322" y="405"/>
                </a:moveTo>
                <a:lnTo>
                  <a:pt x="2322" y="405"/>
                </a:lnTo>
                <a:cubicBezTo>
                  <a:pt x="2322" y="419"/>
                  <a:pt x="2322" y="419"/>
                  <a:pt x="2322" y="419"/>
                </a:cubicBezTo>
                <a:cubicBezTo>
                  <a:pt x="2322" y="426"/>
                  <a:pt x="2322" y="426"/>
                  <a:pt x="2322" y="426"/>
                </a:cubicBezTo>
                <a:cubicBezTo>
                  <a:pt x="2322" y="520"/>
                  <a:pt x="2322" y="520"/>
                  <a:pt x="2322" y="520"/>
                </a:cubicBezTo>
                <a:cubicBezTo>
                  <a:pt x="2322" y="520"/>
                  <a:pt x="2315" y="520"/>
                  <a:pt x="2315" y="513"/>
                </a:cubicBezTo>
                <a:cubicBezTo>
                  <a:pt x="2309" y="507"/>
                  <a:pt x="2302" y="507"/>
                  <a:pt x="2302" y="507"/>
                </a:cubicBezTo>
                <a:cubicBezTo>
                  <a:pt x="2302" y="513"/>
                  <a:pt x="2309" y="520"/>
                  <a:pt x="2315" y="534"/>
                </a:cubicBezTo>
                <a:cubicBezTo>
                  <a:pt x="2322" y="588"/>
                  <a:pt x="2322" y="588"/>
                  <a:pt x="2322" y="588"/>
                </a:cubicBezTo>
                <a:cubicBezTo>
                  <a:pt x="2322" y="682"/>
                  <a:pt x="2322" y="682"/>
                  <a:pt x="2322" y="682"/>
                </a:cubicBezTo>
                <a:cubicBezTo>
                  <a:pt x="2315" y="696"/>
                  <a:pt x="2309" y="703"/>
                  <a:pt x="2302" y="716"/>
                </a:cubicBezTo>
                <a:cubicBezTo>
                  <a:pt x="2295" y="716"/>
                  <a:pt x="2295" y="723"/>
                  <a:pt x="2288" y="723"/>
                </a:cubicBezTo>
                <a:cubicBezTo>
                  <a:pt x="2288" y="696"/>
                  <a:pt x="2288" y="696"/>
                  <a:pt x="2288" y="696"/>
                </a:cubicBezTo>
                <a:cubicBezTo>
                  <a:pt x="2309" y="689"/>
                  <a:pt x="2309" y="689"/>
                  <a:pt x="2309" y="689"/>
                </a:cubicBezTo>
                <a:cubicBezTo>
                  <a:pt x="2309" y="676"/>
                  <a:pt x="2309" y="669"/>
                  <a:pt x="2309" y="655"/>
                </a:cubicBezTo>
                <a:cubicBezTo>
                  <a:pt x="2309" y="642"/>
                  <a:pt x="2302" y="628"/>
                  <a:pt x="2288" y="608"/>
                </a:cubicBezTo>
                <a:cubicBezTo>
                  <a:pt x="2288" y="547"/>
                  <a:pt x="2288" y="547"/>
                  <a:pt x="2288" y="547"/>
                </a:cubicBezTo>
                <a:cubicBezTo>
                  <a:pt x="2295" y="547"/>
                  <a:pt x="2295" y="554"/>
                  <a:pt x="2302" y="554"/>
                </a:cubicBezTo>
                <a:cubicBezTo>
                  <a:pt x="2295" y="547"/>
                  <a:pt x="2295" y="540"/>
                  <a:pt x="2288" y="534"/>
                </a:cubicBezTo>
                <a:cubicBezTo>
                  <a:pt x="2288" y="399"/>
                  <a:pt x="2288" y="399"/>
                  <a:pt x="2288" y="399"/>
                </a:cubicBezTo>
                <a:cubicBezTo>
                  <a:pt x="2302" y="412"/>
                  <a:pt x="2302" y="412"/>
                  <a:pt x="2302" y="412"/>
                </a:cubicBezTo>
                <a:cubicBezTo>
                  <a:pt x="2302" y="405"/>
                  <a:pt x="2302" y="405"/>
                  <a:pt x="2302" y="405"/>
                </a:cubicBezTo>
                <a:cubicBezTo>
                  <a:pt x="2322" y="405"/>
                  <a:pt x="2322" y="405"/>
                  <a:pt x="2322" y="405"/>
                </a:cubicBezTo>
                <a:close/>
                <a:moveTo>
                  <a:pt x="2322" y="540"/>
                </a:moveTo>
                <a:lnTo>
                  <a:pt x="2322" y="540"/>
                </a:lnTo>
                <a:cubicBezTo>
                  <a:pt x="2322" y="547"/>
                  <a:pt x="2315" y="554"/>
                  <a:pt x="2315" y="554"/>
                </a:cubicBezTo>
                <a:cubicBezTo>
                  <a:pt x="2322" y="561"/>
                  <a:pt x="2322" y="561"/>
                  <a:pt x="2322" y="561"/>
                </a:cubicBezTo>
                <a:cubicBezTo>
                  <a:pt x="2322" y="540"/>
                  <a:pt x="2322" y="540"/>
                  <a:pt x="2322" y="540"/>
                </a:cubicBezTo>
                <a:close/>
                <a:moveTo>
                  <a:pt x="2322" y="716"/>
                </a:moveTo>
                <a:lnTo>
                  <a:pt x="2322" y="716"/>
                </a:lnTo>
                <a:lnTo>
                  <a:pt x="2315" y="709"/>
                </a:lnTo>
                <a:cubicBezTo>
                  <a:pt x="2309" y="709"/>
                  <a:pt x="2309" y="716"/>
                  <a:pt x="2309" y="723"/>
                </a:cubicBezTo>
                <a:lnTo>
                  <a:pt x="2309" y="730"/>
                </a:lnTo>
                <a:cubicBezTo>
                  <a:pt x="2315" y="736"/>
                  <a:pt x="2315" y="743"/>
                  <a:pt x="2315" y="743"/>
                </a:cubicBezTo>
                <a:cubicBezTo>
                  <a:pt x="2315" y="743"/>
                  <a:pt x="2315" y="743"/>
                  <a:pt x="2309" y="736"/>
                </a:cubicBezTo>
                <a:cubicBezTo>
                  <a:pt x="2302" y="736"/>
                  <a:pt x="2302" y="736"/>
                  <a:pt x="2302" y="736"/>
                </a:cubicBezTo>
                <a:cubicBezTo>
                  <a:pt x="2295" y="736"/>
                  <a:pt x="2295" y="743"/>
                  <a:pt x="2295" y="743"/>
                </a:cubicBezTo>
                <a:cubicBezTo>
                  <a:pt x="2295" y="743"/>
                  <a:pt x="2288" y="736"/>
                  <a:pt x="2288" y="730"/>
                </a:cubicBezTo>
                <a:cubicBezTo>
                  <a:pt x="2288" y="885"/>
                  <a:pt x="2288" y="885"/>
                  <a:pt x="2288" y="885"/>
                </a:cubicBezTo>
                <a:cubicBezTo>
                  <a:pt x="2295" y="878"/>
                  <a:pt x="2309" y="878"/>
                  <a:pt x="2315" y="878"/>
                </a:cubicBezTo>
                <a:lnTo>
                  <a:pt x="2322" y="878"/>
                </a:lnTo>
                <a:cubicBezTo>
                  <a:pt x="2322" y="858"/>
                  <a:pt x="2322" y="858"/>
                  <a:pt x="2322" y="858"/>
                </a:cubicBezTo>
                <a:cubicBezTo>
                  <a:pt x="2315" y="851"/>
                  <a:pt x="2302" y="844"/>
                  <a:pt x="2295" y="838"/>
                </a:cubicBezTo>
                <a:cubicBezTo>
                  <a:pt x="2295" y="831"/>
                  <a:pt x="2295" y="831"/>
                  <a:pt x="2295" y="824"/>
                </a:cubicBezTo>
                <a:cubicBezTo>
                  <a:pt x="2295" y="817"/>
                  <a:pt x="2302" y="817"/>
                  <a:pt x="2302" y="811"/>
                </a:cubicBezTo>
                <a:cubicBezTo>
                  <a:pt x="2309" y="811"/>
                  <a:pt x="2309" y="811"/>
                  <a:pt x="2309" y="817"/>
                </a:cubicBezTo>
                <a:cubicBezTo>
                  <a:pt x="2315" y="817"/>
                  <a:pt x="2315" y="817"/>
                  <a:pt x="2315" y="817"/>
                </a:cubicBezTo>
                <a:cubicBezTo>
                  <a:pt x="2315" y="824"/>
                  <a:pt x="2315" y="831"/>
                  <a:pt x="2322" y="831"/>
                </a:cubicBezTo>
                <a:cubicBezTo>
                  <a:pt x="2322" y="770"/>
                  <a:pt x="2322" y="770"/>
                  <a:pt x="2322" y="770"/>
                </a:cubicBezTo>
                <a:cubicBezTo>
                  <a:pt x="2322" y="716"/>
                  <a:pt x="2322" y="716"/>
                  <a:pt x="2322" y="716"/>
                </a:cubicBezTo>
                <a:close/>
                <a:moveTo>
                  <a:pt x="2322" y="838"/>
                </a:moveTo>
                <a:lnTo>
                  <a:pt x="2322" y="838"/>
                </a:lnTo>
                <a:cubicBezTo>
                  <a:pt x="2322" y="858"/>
                  <a:pt x="2322" y="858"/>
                  <a:pt x="2322" y="858"/>
                </a:cubicBezTo>
                <a:cubicBezTo>
                  <a:pt x="2322" y="851"/>
                  <a:pt x="2322" y="851"/>
                  <a:pt x="2322" y="851"/>
                </a:cubicBezTo>
                <a:cubicBezTo>
                  <a:pt x="2315" y="851"/>
                  <a:pt x="2309" y="844"/>
                  <a:pt x="2309" y="838"/>
                </a:cubicBezTo>
                <a:cubicBezTo>
                  <a:pt x="2309" y="838"/>
                  <a:pt x="2309" y="838"/>
                  <a:pt x="2309" y="831"/>
                </a:cubicBezTo>
                <a:cubicBezTo>
                  <a:pt x="2315" y="838"/>
                  <a:pt x="2315" y="838"/>
                  <a:pt x="2322" y="838"/>
                </a:cubicBezTo>
                <a:close/>
                <a:moveTo>
                  <a:pt x="2322" y="878"/>
                </a:moveTo>
                <a:lnTo>
                  <a:pt x="2322" y="878"/>
                </a:lnTo>
                <a:cubicBezTo>
                  <a:pt x="2322" y="898"/>
                  <a:pt x="2322" y="898"/>
                  <a:pt x="2322" y="898"/>
                </a:cubicBezTo>
                <a:cubicBezTo>
                  <a:pt x="2315" y="898"/>
                  <a:pt x="2302" y="898"/>
                  <a:pt x="2288" y="905"/>
                </a:cubicBezTo>
                <a:cubicBezTo>
                  <a:pt x="2288" y="885"/>
                  <a:pt x="2288" y="885"/>
                  <a:pt x="2288" y="885"/>
                </a:cubicBezTo>
                <a:cubicBezTo>
                  <a:pt x="2295" y="885"/>
                  <a:pt x="2302" y="885"/>
                  <a:pt x="2309" y="885"/>
                </a:cubicBezTo>
                <a:cubicBezTo>
                  <a:pt x="2322" y="878"/>
                  <a:pt x="2322" y="878"/>
                  <a:pt x="2322" y="878"/>
                </a:cubicBezTo>
                <a:close/>
                <a:moveTo>
                  <a:pt x="2322" y="905"/>
                </a:moveTo>
                <a:lnTo>
                  <a:pt x="2322" y="905"/>
                </a:lnTo>
                <a:cubicBezTo>
                  <a:pt x="2309" y="905"/>
                  <a:pt x="2302" y="905"/>
                  <a:pt x="2288" y="905"/>
                </a:cubicBezTo>
                <a:cubicBezTo>
                  <a:pt x="2288" y="919"/>
                  <a:pt x="2288" y="919"/>
                  <a:pt x="2288" y="919"/>
                </a:cubicBezTo>
                <a:cubicBezTo>
                  <a:pt x="2322" y="919"/>
                  <a:pt x="2322" y="919"/>
                  <a:pt x="2322" y="919"/>
                </a:cubicBezTo>
                <a:cubicBezTo>
                  <a:pt x="2322" y="905"/>
                  <a:pt x="2322" y="905"/>
                  <a:pt x="2322" y="905"/>
                </a:cubicBezTo>
                <a:close/>
                <a:moveTo>
                  <a:pt x="2322" y="919"/>
                </a:moveTo>
                <a:lnTo>
                  <a:pt x="2322" y="919"/>
                </a:lnTo>
                <a:cubicBezTo>
                  <a:pt x="2322" y="946"/>
                  <a:pt x="2322" y="946"/>
                  <a:pt x="2322" y="946"/>
                </a:cubicBezTo>
                <a:cubicBezTo>
                  <a:pt x="2315" y="952"/>
                  <a:pt x="2309" y="966"/>
                  <a:pt x="2309" y="979"/>
                </a:cubicBezTo>
                <a:cubicBezTo>
                  <a:pt x="2315" y="973"/>
                  <a:pt x="2322" y="959"/>
                  <a:pt x="2322" y="952"/>
                </a:cubicBezTo>
                <a:cubicBezTo>
                  <a:pt x="2322" y="1060"/>
                  <a:pt x="2322" y="1060"/>
                  <a:pt x="2322" y="1060"/>
                </a:cubicBezTo>
                <a:cubicBezTo>
                  <a:pt x="2315" y="1067"/>
                  <a:pt x="2302" y="1067"/>
                  <a:pt x="2288" y="1067"/>
                </a:cubicBezTo>
                <a:cubicBezTo>
                  <a:pt x="2288" y="925"/>
                  <a:pt x="2288" y="925"/>
                  <a:pt x="2288" y="925"/>
                </a:cubicBezTo>
                <a:cubicBezTo>
                  <a:pt x="2302" y="925"/>
                  <a:pt x="2309" y="925"/>
                  <a:pt x="2322" y="919"/>
                </a:cubicBezTo>
                <a:close/>
                <a:moveTo>
                  <a:pt x="2288" y="676"/>
                </a:moveTo>
                <a:lnTo>
                  <a:pt x="2288" y="676"/>
                </a:lnTo>
                <a:cubicBezTo>
                  <a:pt x="2295" y="676"/>
                  <a:pt x="2295" y="676"/>
                  <a:pt x="2295" y="676"/>
                </a:cubicBezTo>
                <a:cubicBezTo>
                  <a:pt x="2295" y="682"/>
                  <a:pt x="2295" y="689"/>
                  <a:pt x="2295" y="689"/>
                </a:cubicBezTo>
                <a:cubicBezTo>
                  <a:pt x="2302" y="682"/>
                  <a:pt x="2309" y="676"/>
                  <a:pt x="2302" y="669"/>
                </a:cubicBezTo>
                <a:cubicBezTo>
                  <a:pt x="2302" y="655"/>
                  <a:pt x="2302" y="649"/>
                  <a:pt x="2302" y="649"/>
                </a:cubicBezTo>
                <a:cubicBezTo>
                  <a:pt x="2288" y="649"/>
                  <a:pt x="2288" y="649"/>
                  <a:pt x="2288" y="649"/>
                </a:cubicBezTo>
                <a:lnTo>
                  <a:pt x="2288" y="676"/>
                </a:lnTo>
                <a:close/>
                <a:moveTo>
                  <a:pt x="2288" y="162"/>
                </a:moveTo>
                <a:lnTo>
                  <a:pt x="2288" y="162"/>
                </a:lnTo>
                <a:cubicBezTo>
                  <a:pt x="2288" y="237"/>
                  <a:pt x="2288" y="237"/>
                  <a:pt x="2288" y="237"/>
                </a:cubicBezTo>
                <a:cubicBezTo>
                  <a:pt x="2282" y="237"/>
                  <a:pt x="2275" y="237"/>
                  <a:pt x="2275" y="230"/>
                </a:cubicBezTo>
                <a:cubicBezTo>
                  <a:pt x="2268" y="230"/>
                  <a:pt x="2268" y="223"/>
                  <a:pt x="2268" y="223"/>
                </a:cubicBezTo>
                <a:cubicBezTo>
                  <a:pt x="2268" y="210"/>
                  <a:pt x="2268" y="210"/>
                  <a:pt x="2268" y="210"/>
                </a:cubicBezTo>
                <a:cubicBezTo>
                  <a:pt x="2268" y="203"/>
                  <a:pt x="2275" y="203"/>
                  <a:pt x="2275" y="196"/>
                </a:cubicBezTo>
                <a:cubicBezTo>
                  <a:pt x="2275" y="189"/>
                  <a:pt x="2268" y="189"/>
                  <a:pt x="2268" y="189"/>
                </a:cubicBezTo>
                <a:cubicBezTo>
                  <a:pt x="2268" y="162"/>
                  <a:pt x="2268" y="162"/>
                  <a:pt x="2268" y="162"/>
                </a:cubicBezTo>
                <a:cubicBezTo>
                  <a:pt x="2288" y="162"/>
                  <a:pt x="2288" y="162"/>
                  <a:pt x="2288" y="162"/>
                </a:cubicBezTo>
                <a:close/>
                <a:moveTo>
                  <a:pt x="2288" y="243"/>
                </a:moveTo>
                <a:lnTo>
                  <a:pt x="2288" y="243"/>
                </a:lnTo>
                <a:cubicBezTo>
                  <a:pt x="2288" y="237"/>
                  <a:pt x="2282" y="237"/>
                  <a:pt x="2275" y="237"/>
                </a:cubicBezTo>
                <a:cubicBezTo>
                  <a:pt x="2275" y="237"/>
                  <a:pt x="2268" y="237"/>
                  <a:pt x="2268" y="230"/>
                </a:cubicBezTo>
                <a:cubicBezTo>
                  <a:pt x="2268" y="277"/>
                  <a:pt x="2268" y="277"/>
                  <a:pt x="2268" y="277"/>
                </a:cubicBezTo>
                <a:cubicBezTo>
                  <a:pt x="2275" y="277"/>
                  <a:pt x="2282" y="277"/>
                  <a:pt x="2288" y="270"/>
                </a:cubicBezTo>
                <a:cubicBezTo>
                  <a:pt x="2288" y="243"/>
                  <a:pt x="2288" y="243"/>
                  <a:pt x="2288" y="243"/>
                </a:cubicBezTo>
                <a:close/>
                <a:moveTo>
                  <a:pt x="2288" y="277"/>
                </a:moveTo>
                <a:lnTo>
                  <a:pt x="2288" y="277"/>
                </a:lnTo>
                <a:cubicBezTo>
                  <a:pt x="2288" y="318"/>
                  <a:pt x="2288" y="318"/>
                  <a:pt x="2288" y="318"/>
                </a:cubicBezTo>
                <a:cubicBezTo>
                  <a:pt x="2268" y="304"/>
                  <a:pt x="2268" y="304"/>
                  <a:pt x="2268" y="304"/>
                </a:cubicBezTo>
                <a:cubicBezTo>
                  <a:pt x="2268" y="284"/>
                  <a:pt x="2268" y="284"/>
                  <a:pt x="2268" y="284"/>
                </a:cubicBezTo>
                <a:cubicBezTo>
                  <a:pt x="2275" y="284"/>
                  <a:pt x="2282" y="284"/>
                  <a:pt x="2288" y="277"/>
                </a:cubicBezTo>
                <a:close/>
                <a:moveTo>
                  <a:pt x="2288" y="324"/>
                </a:moveTo>
                <a:lnTo>
                  <a:pt x="2288" y="324"/>
                </a:lnTo>
                <a:cubicBezTo>
                  <a:pt x="2282" y="324"/>
                  <a:pt x="2275" y="318"/>
                  <a:pt x="2268" y="318"/>
                </a:cubicBezTo>
                <a:cubicBezTo>
                  <a:pt x="2268" y="324"/>
                  <a:pt x="2268" y="324"/>
                  <a:pt x="2268" y="324"/>
                </a:cubicBezTo>
                <a:cubicBezTo>
                  <a:pt x="2275" y="331"/>
                  <a:pt x="2282" y="331"/>
                  <a:pt x="2288" y="338"/>
                </a:cubicBezTo>
                <a:cubicBezTo>
                  <a:pt x="2288" y="324"/>
                  <a:pt x="2288" y="324"/>
                  <a:pt x="2288" y="324"/>
                </a:cubicBezTo>
                <a:close/>
                <a:moveTo>
                  <a:pt x="2288" y="338"/>
                </a:moveTo>
                <a:lnTo>
                  <a:pt x="2288" y="338"/>
                </a:lnTo>
                <a:cubicBezTo>
                  <a:pt x="2288" y="351"/>
                  <a:pt x="2288" y="351"/>
                  <a:pt x="2288" y="351"/>
                </a:cubicBezTo>
                <a:cubicBezTo>
                  <a:pt x="2282" y="351"/>
                  <a:pt x="2275" y="345"/>
                  <a:pt x="2268" y="345"/>
                </a:cubicBezTo>
                <a:cubicBezTo>
                  <a:pt x="2268" y="331"/>
                  <a:pt x="2268" y="331"/>
                  <a:pt x="2268" y="331"/>
                </a:cubicBezTo>
                <a:cubicBezTo>
                  <a:pt x="2275" y="331"/>
                  <a:pt x="2282" y="331"/>
                  <a:pt x="2288" y="338"/>
                </a:cubicBezTo>
                <a:close/>
                <a:moveTo>
                  <a:pt x="2288" y="351"/>
                </a:moveTo>
                <a:lnTo>
                  <a:pt x="2288" y="351"/>
                </a:lnTo>
                <a:cubicBezTo>
                  <a:pt x="2282" y="351"/>
                  <a:pt x="2275" y="351"/>
                  <a:pt x="2268" y="345"/>
                </a:cubicBezTo>
                <a:cubicBezTo>
                  <a:pt x="2268" y="365"/>
                  <a:pt x="2268" y="365"/>
                  <a:pt x="2268" y="365"/>
                </a:cubicBezTo>
                <a:cubicBezTo>
                  <a:pt x="2275" y="365"/>
                  <a:pt x="2282" y="365"/>
                  <a:pt x="2288" y="372"/>
                </a:cubicBezTo>
                <a:cubicBezTo>
                  <a:pt x="2288" y="351"/>
                  <a:pt x="2288" y="351"/>
                  <a:pt x="2288" y="351"/>
                </a:cubicBezTo>
                <a:close/>
                <a:moveTo>
                  <a:pt x="2288" y="399"/>
                </a:moveTo>
                <a:lnTo>
                  <a:pt x="2288" y="399"/>
                </a:lnTo>
                <a:cubicBezTo>
                  <a:pt x="2288" y="534"/>
                  <a:pt x="2288" y="534"/>
                  <a:pt x="2288" y="534"/>
                </a:cubicBezTo>
                <a:cubicBezTo>
                  <a:pt x="2288" y="520"/>
                  <a:pt x="2282" y="507"/>
                  <a:pt x="2275" y="500"/>
                </a:cubicBezTo>
                <a:cubicBezTo>
                  <a:pt x="2268" y="500"/>
                  <a:pt x="2268" y="500"/>
                  <a:pt x="2268" y="500"/>
                </a:cubicBezTo>
                <a:cubicBezTo>
                  <a:pt x="2268" y="432"/>
                  <a:pt x="2268" y="432"/>
                  <a:pt x="2268" y="432"/>
                </a:cubicBezTo>
                <a:cubicBezTo>
                  <a:pt x="2275" y="432"/>
                  <a:pt x="2282" y="432"/>
                  <a:pt x="2288" y="426"/>
                </a:cubicBezTo>
                <a:cubicBezTo>
                  <a:pt x="2288" y="419"/>
                  <a:pt x="2288" y="419"/>
                  <a:pt x="2288" y="419"/>
                </a:cubicBezTo>
                <a:cubicBezTo>
                  <a:pt x="2268" y="426"/>
                  <a:pt x="2268" y="426"/>
                  <a:pt x="2268" y="426"/>
                </a:cubicBezTo>
                <a:cubicBezTo>
                  <a:pt x="2268" y="405"/>
                  <a:pt x="2268" y="405"/>
                  <a:pt x="2268" y="405"/>
                </a:cubicBezTo>
                <a:cubicBezTo>
                  <a:pt x="2275" y="405"/>
                  <a:pt x="2275" y="405"/>
                  <a:pt x="2275" y="399"/>
                </a:cubicBezTo>
                <a:lnTo>
                  <a:pt x="2268" y="399"/>
                </a:lnTo>
                <a:cubicBezTo>
                  <a:pt x="2268" y="372"/>
                  <a:pt x="2268" y="372"/>
                  <a:pt x="2268" y="372"/>
                </a:cubicBezTo>
                <a:cubicBezTo>
                  <a:pt x="2288" y="399"/>
                  <a:pt x="2288" y="399"/>
                  <a:pt x="2288" y="399"/>
                </a:cubicBezTo>
                <a:close/>
                <a:moveTo>
                  <a:pt x="2288" y="547"/>
                </a:moveTo>
                <a:lnTo>
                  <a:pt x="2288" y="547"/>
                </a:lnTo>
                <a:cubicBezTo>
                  <a:pt x="2282" y="540"/>
                  <a:pt x="2275" y="534"/>
                  <a:pt x="2268" y="527"/>
                </a:cubicBezTo>
                <a:cubicBezTo>
                  <a:pt x="2268" y="574"/>
                  <a:pt x="2268" y="574"/>
                  <a:pt x="2268" y="574"/>
                </a:cubicBezTo>
                <a:cubicBezTo>
                  <a:pt x="2275" y="588"/>
                  <a:pt x="2282" y="595"/>
                  <a:pt x="2288" y="608"/>
                </a:cubicBezTo>
                <a:cubicBezTo>
                  <a:pt x="2288" y="547"/>
                  <a:pt x="2288" y="547"/>
                  <a:pt x="2288" y="547"/>
                </a:cubicBezTo>
                <a:close/>
                <a:moveTo>
                  <a:pt x="2288" y="649"/>
                </a:moveTo>
                <a:lnTo>
                  <a:pt x="2288" y="649"/>
                </a:lnTo>
                <a:cubicBezTo>
                  <a:pt x="2288" y="676"/>
                  <a:pt x="2288" y="676"/>
                  <a:pt x="2288" y="676"/>
                </a:cubicBezTo>
                <a:cubicBezTo>
                  <a:pt x="2268" y="676"/>
                  <a:pt x="2268" y="676"/>
                  <a:pt x="2268" y="676"/>
                </a:cubicBezTo>
                <a:cubicBezTo>
                  <a:pt x="2275" y="696"/>
                  <a:pt x="2275" y="696"/>
                  <a:pt x="2275" y="696"/>
                </a:cubicBezTo>
                <a:cubicBezTo>
                  <a:pt x="2275" y="703"/>
                  <a:pt x="2275" y="703"/>
                  <a:pt x="2268" y="703"/>
                </a:cubicBezTo>
                <a:cubicBezTo>
                  <a:pt x="2268" y="628"/>
                  <a:pt x="2268" y="628"/>
                  <a:pt x="2268" y="628"/>
                </a:cubicBezTo>
                <a:cubicBezTo>
                  <a:pt x="2275" y="635"/>
                  <a:pt x="2275" y="635"/>
                  <a:pt x="2275" y="635"/>
                </a:cubicBezTo>
                <a:cubicBezTo>
                  <a:pt x="2282" y="642"/>
                  <a:pt x="2282" y="642"/>
                  <a:pt x="2282" y="649"/>
                </a:cubicBezTo>
                <a:cubicBezTo>
                  <a:pt x="2288" y="649"/>
                  <a:pt x="2288" y="649"/>
                  <a:pt x="2288" y="649"/>
                </a:cubicBezTo>
                <a:close/>
                <a:moveTo>
                  <a:pt x="2288" y="696"/>
                </a:moveTo>
                <a:lnTo>
                  <a:pt x="2288" y="696"/>
                </a:lnTo>
                <a:cubicBezTo>
                  <a:pt x="2282" y="696"/>
                  <a:pt x="2282" y="696"/>
                  <a:pt x="2282" y="696"/>
                </a:cubicBezTo>
                <a:cubicBezTo>
                  <a:pt x="2275" y="696"/>
                  <a:pt x="2275" y="703"/>
                  <a:pt x="2275" y="709"/>
                </a:cubicBezTo>
                <a:cubicBezTo>
                  <a:pt x="2282" y="716"/>
                  <a:pt x="2288" y="723"/>
                  <a:pt x="2288" y="723"/>
                </a:cubicBezTo>
                <a:cubicBezTo>
                  <a:pt x="2288" y="696"/>
                  <a:pt x="2288" y="696"/>
                  <a:pt x="2288" y="696"/>
                </a:cubicBezTo>
                <a:close/>
                <a:moveTo>
                  <a:pt x="2288" y="730"/>
                </a:moveTo>
                <a:lnTo>
                  <a:pt x="2288" y="730"/>
                </a:lnTo>
                <a:cubicBezTo>
                  <a:pt x="2288" y="885"/>
                  <a:pt x="2288" y="885"/>
                  <a:pt x="2288" y="885"/>
                </a:cubicBezTo>
                <a:cubicBezTo>
                  <a:pt x="2288" y="885"/>
                  <a:pt x="2282" y="885"/>
                  <a:pt x="2282" y="878"/>
                </a:cubicBezTo>
                <a:cubicBezTo>
                  <a:pt x="2275" y="885"/>
                  <a:pt x="2275" y="885"/>
                  <a:pt x="2268" y="885"/>
                </a:cubicBezTo>
                <a:cubicBezTo>
                  <a:pt x="2268" y="865"/>
                  <a:pt x="2268" y="865"/>
                  <a:pt x="2268" y="865"/>
                </a:cubicBezTo>
                <a:cubicBezTo>
                  <a:pt x="2268" y="865"/>
                  <a:pt x="2275" y="865"/>
                  <a:pt x="2275" y="858"/>
                </a:cubicBezTo>
                <a:cubicBezTo>
                  <a:pt x="2268" y="858"/>
                  <a:pt x="2268" y="858"/>
                  <a:pt x="2268" y="858"/>
                </a:cubicBezTo>
                <a:cubicBezTo>
                  <a:pt x="2268" y="844"/>
                  <a:pt x="2268" y="844"/>
                  <a:pt x="2268" y="844"/>
                </a:cubicBezTo>
                <a:cubicBezTo>
                  <a:pt x="2275" y="844"/>
                  <a:pt x="2275" y="838"/>
                  <a:pt x="2275" y="838"/>
                </a:cubicBezTo>
                <a:lnTo>
                  <a:pt x="2268" y="838"/>
                </a:lnTo>
                <a:cubicBezTo>
                  <a:pt x="2268" y="723"/>
                  <a:pt x="2268" y="723"/>
                  <a:pt x="2268" y="723"/>
                </a:cubicBezTo>
                <a:cubicBezTo>
                  <a:pt x="2275" y="723"/>
                  <a:pt x="2275" y="716"/>
                  <a:pt x="2282" y="716"/>
                </a:cubicBezTo>
                <a:cubicBezTo>
                  <a:pt x="2288" y="723"/>
                  <a:pt x="2288" y="723"/>
                  <a:pt x="2288" y="730"/>
                </a:cubicBezTo>
                <a:close/>
                <a:moveTo>
                  <a:pt x="2288" y="885"/>
                </a:moveTo>
                <a:lnTo>
                  <a:pt x="2288" y="885"/>
                </a:lnTo>
                <a:cubicBezTo>
                  <a:pt x="2282" y="885"/>
                  <a:pt x="2275" y="892"/>
                  <a:pt x="2268" y="892"/>
                </a:cubicBezTo>
                <a:cubicBezTo>
                  <a:pt x="2268" y="912"/>
                  <a:pt x="2268" y="912"/>
                  <a:pt x="2268" y="912"/>
                </a:cubicBezTo>
                <a:cubicBezTo>
                  <a:pt x="2275" y="912"/>
                  <a:pt x="2282" y="905"/>
                  <a:pt x="2288" y="905"/>
                </a:cubicBezTo>
                <a:cubicBezTo>
                  <a:pt x="2288" y="885"/>
                  <a:pt x="2288" y="885"/>
                  <a:pt x="2288" y="885"/>
                </a:cubicBezTo>
                <a:close/>
                <a:moveTo>
                  <a:pt x="2288" y="905"/>
                </a:moveTo>
                <a:lnTo>
                  <a:pt x="2288" y="905"/>
                </a:lnTo>
                <a:cubicBezTo>
                  <a:pt x="2288" y="919"/>
                  <a:pt x="2288" y="919"/>
                  <a:pt x="2288" y="919"/>
                </a:cubicBezTo>
                <a:cubicBezTo>
                  <a:pt x="2282" y="925"/>
                  <a:pt x="2275" y="932"/>
                  <a:pt x="2275" y="939"/>
                </a:cubicBezTo>
                <a:cubicBezTo>
                  <a:pt x="2275" y="946"/>
                  <a:pt x="2275" y="952"/>
                  <a:pt x="2282" y="959"/>
                </a:cubicBezTo>
                <a:cubicBezTo>
                  <a:pt x="2282" y="966"/>
                  <a:pt x="2282" y="966"/>
                  <a:pt x="2282" y="973"/>
                </a:cubicBezTo>
                <a:cubicBezTo>
                  <a:pt x="2282" y="979"/>
                  <a:pt x="2282" y="986"/>
                  <a:pt x="2275" y="993"/>
                </a:cubicBezTo>
                <a:cubicBezTo>
                  <a:pt x="2288" y="986"/>
                  <a:pt x="2288" y="979"/>
                  <a:pt x="2288" y="973"/>
                </a:cubicBezTo>
                <a:cubicBezTo>
                  <a:pt x="2288" y="966"/>
                  <a:pt x="2288" y="966"/>
                  <a:pt x="2282" y="959"/>
                </a:cubicBezTo>
                <a:cubicBezTo>
                  <a:pt x="2282" y="952"/>
                  <a:pt x="2282" y="946"/>
                  <a:pt x="2282" y="946"/>
                </a:cubicBezTo>
                <a:cubicBezTo>
                  <a:pt x="2282" y="939"/>
                  <a:pt x="2282" y="932"/>
                  <a:pt x="2288" y="925"/>
                </a:cubicBezTo>
                <a:cubicBezTo>
                  <a:pt x="2288" y="1067"/>
                  <a:pt x="2288" y="1067"/>
                  <a:pt x="2288" y="1067"/>
                </a:cubicBezTo>
                <a:cubicBezTo>
                  <a:pt x="2282" y="1074"/>
                  <a:pt x="2275" y="1074"/>
                  <a:pt x="2268" y="1074"/>
                </a:cubicBezTo>
                <a:cubicBezTo>
                  <a:pt x="2268" y="979"/>
                  <a:pt x="2268" y="979"/>
                  <a:pt x="2268" y="979"/>
                </a:cubicBezTo>
                <a:lnTo>
                  <a:pt x="2268" y="973"/>
                </a:lnTo>
                <a:lnTo>
                  <a:pt x="2268" y="966"/>
                </a:lnTo>
                <a:cubicBezTo>
                  <a:pt x="2268" y="912"/>
                  <a:pt x="2268" y="912"/>
                  <a:pt x="2268" y="912"/>
                </a:cubicBezTo>
                <a:cubicBezTo>
                  <a:pt x="2275" y="912"/>
                  <a:pt x="2282" y="905"/>
                  <a:pt x="2288" y="905"/>
                </a:cubicBezTo>
                <a:close/>
                <a:moveTo>
                  <a:pt x="2268" y="628"/>
                </a:moveTo>
                <a:lnTo>
                  <a:pt x="2268" y="628"/>
                </a:lnTo>
                <a:cubicBezTo>
                  <a:pt x="2268" y="601"/>
                  <a:pt x="2268" y="601"/>
                  <a:pt x="2268" y="601"/>
                </a:cubicBezTo>
                <a:cubicBezTo>
                  <a:pt x="2268" y="595"/>
                  <a:pt x="2275" y="595"/>
                  <a:pt x="2275" y="595"/>
                </a:cubicBezTo>
                <a:cubicBezTo>
                  <a:pt x="2275" y="595"/>
                  <a:pt x="2282" y="601"/>
                  <a:pt x="2282" y="608"/>
                </a:cubicBezTo>
                <a:cubicBezTo>
                  <a:pt x="2288" y="608"/>
                  <a:pt x="2288" y="615"/>
                  <a:pt x="2288" y="615"/>
                </a:cubicBezTo>
                <a:cubicBezTo>
                  <a:pt x="2288" y="622"/>
                  <a:pt x="2275" y="622"/>
                  <a:pt x="2268" y="628"/>
                </a:cubicBezTo>
                <a:close/>
                <a:moveTo>
                  <a:pt x="2268" y="513"/>
                </a:moveTo>
                <a:lnTo>
                  <a:pt x="2268" y="513"/>
                </a:lnTo>
                <a:lnTo>
                  <a:pt x="2268" y="507"/>
                </a:lnTo>
                <a:cubicBezTo>
                  <a:pt x="2268" y="513"/>
                  <a:pt x="2268" y="513"/>
                  <a:pt x="2268" y="513"/>
                </a:cubicBezTo>
                <a:close/>
                <a:moveTo>
                  <a:pt x="2268" y="203"/>
                </a:moveTo>
                <a:lnTo>
                  <a:pt x="2268" y="203"/>
                </a:lnTo>
                <a:cubicBezTo>
                  <a:pt x="2268" y="196"/>
                  <a:pt x="2268" y="196"/>
                  <a:pt x="2268" y="196"/>
                </a:cubicBezTo>
                <a:lnTo>
                  <a:pt x="2268" y="203"/>
                </a:lnTo>
                <a:close/>
                <a:moveTo>
                  <a:pt x="2268" y="162"/>
                </a:moveTo>
                <a:lnTo>
                  <a:pt x="2268" y="162"/>
                </a:lnTo>
                <a:cubicBezTo>
                  <a:pt x="2268" y="189"/>
                  <a:pt x="2268" y="189"/>
                  <a:pt x="2268" y="189"/>
                </a:cubicBezTo>
                <a:cubicBezTo>
                  <a:pt x="2261" y="189"/>
                  <a:pt x="2255" y="183"/>
                  <a:pt x="2248" y="189"/>
                </a:cubicBezTo>
                <a:cubicBezTo>
                  <a:pt x="2248" y="189"/>
                  <a:pt x="2248" y="189"/>
                  <a:pt x="2255" y="189"/>
                </a:cubicBezTo>
                <a:cubicBezTo>
                  <a:pt x="2261" y="189"/>
                  <a:pt x="2268" y="189"/>
                  <a:pt x="2268" y="196"/>
                </a:cubicBezTo>
                <a:cubicBezTo>
                  <a:pt x="2268" y="203"/>
                  <a:pt x="2268" y="203"/>
                  <a:pt x="2268" y="203"/>
                </a:cubicBezTo>
                <a:cubicBezTo>
                  <a:pt x="2261" y="216"/>
                  <a:pt x="2268" y="223"/>
                  <a:pt x="2268" y="230"/>
                </a:cubicBezTo>
                <a:cubicBezTo>
                  <a:pt x="2268" y="277"/>
                  <a:pt x="2268" y="277"/>
                  <a:pt x="2268" y="277"/>
                </a:cubicBezTo>
                <a:cubicBezTo>
                  <a:pt x="2261" y="277"/>
                  <a:pt x="2255" y="270"/>
                  <a:pt x="2248" y="270"/>
                </a:cubicBezTo>
                <a:cubicBezTo>
                  <a:pt x="2248" y="270"/>
                  <a:pt x="2241" y="270"/>
                  <a:pt x="2241" y="264"/>
                </a:cubicBezTo>
                <a:cubicBezTo>
                  <a:pt x="2241" y="223"/>
                  <a:pt x="2241" y="223"/>
                  <a:pt x="2241" y="223"/>
                </a:cubicBezTo>
                <a:cubicBezTo>
                  <a:pt x="2248" y="223"/>
                  <a:pt x="2248" y="216"/>
                  <a:pt x="2255" y="210"/>
                </a:cubicBezTo>
                <a:cubicBezTo>
                  <a:pt x="2248" y="203"/>
                  <a:pt x="2248" y="203"/>
                  <a:pt x="2241" y="203"/>
                </a:cubicBezTo>
                <a:cubicBezTo>
                  <a:pt x="2241" y="162"/>
                  <a:pt x="2241" y="162"/>
                  <a:pt x="2241" y="162"/>
                </a:cubicBezTo>
                <a:cubicBezTo>
                  <a:pt x="2268" y="162"/>
                  <a:pt x="2268" y="162"/>
                  <a:pt x="2268" y="162"/>
                </a:cubicBezTo>
                <a:close/>
                <a:moveTo>
                  <a:pt x="2268" y="210"/>
                </a:moveTo>
                <a:lnTo>
                  <a:pt x="2268" y="210"/>
                </a:lnTo>
                <a:cubicBezTo>
                  <a:pt x="2268" y="216"/>
                  <a:pt x="2268" y="216"/>
                  <a:pt x="2268" y="223"/>
                </a:cubicBezTo>
                <a:cubicBezTo>
                  <a:pt x="2268" y="210"/>
                  <a:pt x="2268" y="210"/>
                  <a:pt x="2268" y="210"/>
                </a:cubicBezTo>
                <a:close/>
                <a:moveTo>
                  <a:pt x="2268" y="284"/>
                </a:moveTo>
                <a:lnTo>
                  <a:pt x="2268" y="284"/>
                </a:lnTo>
                <a:cubicBezTo>
                  <a:pt x="2261" y="277"/>
                  <a:pt x="2255" y="277"/>
                  <a:pt x="2248" y="270"/>
                </a:cubicBezTo>
                <a:cubicBezTo>
                  <a:pt x="2241" y="270"/>
                  <a:pt x="2241" y="270"/>
                  <a:pt x="2241" y="270"/>
                </a:cubicBezTo>
                <a:cubicBezTo>
                  <a:pt x="2241" y="291"/>
                  <a:pt x="2241" y="291"/>
                  <a:pt x="2241" y="291"/>
                </a:cubicBezTo>
                <a:lnTo>
                  <a:pt x="2248" y="297"/>
                </a:lnTo>
                <a:cubicBezTo>
                  <a:pt x="2255" y="297"/>
                  <a:pt x="2261" y="304"/>
                  <a:pt x="2268" y="304"/>
                </a:cubicBezTo>
                <a:cubicBezTo>
                  <a:pt x="2268" y="284"/>
                  <a:pt x="2268" y="284"/>
                  <a:pt x="2268" y="284"/>
                </a:cubicBezTo>
                <a:close/>
                <a:moveTo>
                  <a:pt x="2268" y="318"/>
                </a:moveTo>
                <a:lnTo>
                  <a:pt x="2268" y="318"/>
                </a:lnTo>
                <a:cubicBezTo>
                  <a:pt x="2268" y="324"/>
                  <a:pt x="2268" y="324"/>
                  <a:pt x="2268" y="324"/>
                </a:cubicBezTo>
                <a:cubicBezTo>
                  <a:pt x="2261" y="324"/>
                  <a:pt x="2248" y="318"/>
                  <a:pt x="2241" y="311"/>
                </a:cubicBezTo>
                <a:cubicBezTo>
                  <a:pt x="2241" y="304"/>
                  <a:pt x="2241" y="304"/>
                  <a:pt x="2241" y="304"/>
                </a:cubicBezTo>
                <a:cubicBezTo>
                  <a:pt x="2248" y="311"/>
                  <a:pt x="2261" y="311"/>
                  <a:pt x="2268" y="318"/>
                </a:cubicBezTo>
                <a:close/>
                <a:moveTo>
                  <a:pt x="2268" y="331"/>
                </a:moveTo>
                <a:lnTo>
                  <a:pt x="2268" y="331"/>
                </a:lnTo>
                <a:cubicBezTo>
                  <a:pt x="2261" y="324"/>
                  <a:pt x="2248" y="324"/>
                  <a:pt x="2241" y="318"/>
                </a:cubicBezTo>
                <a:cubicBezTo>
                  <a:pt x="2241" y="331"/>
                  <a:pt x="2241" y="331"/>
                  <a:pt x="2241" y="331"/>
                </a:cubicBezTo>
                <a:cubicBezTo>
                  <a:pt x="2248" y="338"/>
                  <a:pt x="2261" y="338"/>
                  <a:pt x="2268" y="345"/>
                </a:cubicBezTo>
                <a:cubicBezTo>
                  <a:pt x="2268" y="331"/>
                  <a:pt x="2268" y="331"/>
                  <a:pt x="2268" y="331"/>
                </a:cubicBezTo>
                <a:close/>
                <a:moveTo>
                  <a:pt x="2268" y="345"/>
                </a:moveTo>
                <a:lnTo>
                  <a:pt x="2268" y="345"/>
                </a:lnTo>
                <a:cubicBezTo>
                  <a:pt x="2268" y="365"/>
                  <a:pt x="2268" y="365"/>
                  <a:pt x="2268" y="365"/>
                </a:cubicBezTo>
                <a:cubicBezTo>
                  <a:pt x="2261" y="358"/>
                  <a:pt x="2261" y="358"/>
                  <a:pt x="2261" y="358"/>
                </a:cubicBezTo>
                <a:cubicBezTo>
                  <a:pt x="2268" y="372"/>
                  <a:pt x="2268" y="372"/>
                  <a:pt x="2268" y="372"/>
                </a:cubicBezTo>
                <a:cubicBezTo>
                  <a:pt x="2268" y="399"/>
                  <a:pt x="2268" y="399"/>
                  <a:pt x="2268" y="399"/>
                </a:cubicBezTo>
                <a:cubicBezTo>
                  <a:pt x="2261" y="399"/>
                  <a:pt x="2255" y="392"/>
                  <a:pt x="2255" y="385"/>
                </a:cubicBezTo>
                <a:lnTo>
                  <a:pt x="2255" y="378"/>
                </a:lnTo>
                <a:cubicBezTo>
                  <a:pt x="2255" y="378"/>
                  <a:pt x="2255" y="378"/>
                  <a:pt x="2248" y="385"/>
                </a:cubicBezTo>
                <a:cubicBezTo>
                  <a:pt x="2241" y="385"/>
                  <a:pt x="2241" y="385"/>
                  <a:pt x="2241" y="385"/>
                </a:cubicBezTo>
                <a:cubicBezTo>
                  <a:pt x="2241" y="338"/>
                  <a:pt x="2241" y="338"/>
                  <a:pt x="2241" y="338"/>
                </a:cubicBezTo>
                <a:cubicBezTo>
                  <a:pt x="2248" y="338"/>
                  <a:pt x="2261" y="345"/>
                  <a:pt x="2268" y="345"/>
                </a:cubicBezTo>
                <a:close/>
                <a:moveTo>
                  <a:pt x="2268" y="405"/>
                </a:moveTo>
                <a:lnTo>
                  <a:pt x="2268" y="405"/>
                </a:lnTo>
                <a:cubicBezTo>
                  <a:pt x="2268" y="426"/>
                  <a:pt x="2268" y="426"/>
                  <a:pt x="2268" y="426"/>
                </a:cubicBezTo>
                <a:cubicBezTo>
                  <a:pt x="2268" y="432"/>
                  <a:pt x="2268" y="432"/>
                  <a:pt x="2268" y="432"/>
                </a:cubicBezTo>
                <a:cubicBezTo>
                  <a:pt x="2261" y="426"/>
                  <a:pt x="2261" y="426"/>
                  <a:pt x="2255" y="419"/>
                </a:cubicBezTo>
                <a:cubicBezTo>
                  <a:pt x="2255" y="412"/>
                  <a:pt x="2261" y="412"/>
                  <a:pt x="2268" y="405"/>
                </a:cubicBezTo>
                <a:close/>
                <a:moveTo>
                  <a:pt x="2268" y="432"/>
                </a:moveTo>
                <a:lnTo>
                  <a:pt x="2268" y="432"/>
                </a:lnTo>
                <a:cubicBezTo>
                  <a:pt x="2261" y="432"/>
                  <a:pt x="2248" y="426"/>
                  <a:pt x="2241" y="419"/>
                </a:cubicBezTo>
                <a:cubicBezTo>
                  <a:pt x="2241" y="412"/>
                  <a:pt x="2241" y="412"/>
                  <a:pt x="2241" y="412"/>
                </a:cubicBezTo>
                <a:cubicBezTo>
                  <a:pt x="2241" y="507"/>
                  <a:pt x="2241" y="507"/>
                  <a:pt x="2241" y="507"/>
                </a:cubicBezTo>
                <a:cubicBezTo>
                  <a:pt x="2255" y="507"/>
                  <a:pt x="2261" y="513"/>
                  <a:pt x="2268" y="513"/>
                </a:cubicBezTo>
                <a:cubicBezTo>
                  <a:pt x="2268" y="507"/>
                  <a:pt x="2268" y="507"/>
                  <a:pt x="2268" y="507"/>
                </a:cubicBezTo>
                <a:cubicBezTo>
                  <a:pt x="2261" y="500"/>
                  <a:pt x="2261" y="500"/>
                  <a:pt x="2261" y="500"/>
                </a:cubicBezTo>
                <a:cubicBezTo>
                  <a:pt x="2268" y="500"/>
                  <a:pt x="2268" y="500"/>
                  <a:pt x="2268" y="500"/>
                </a:cubicBezTo>
                <a:cubicBezTo>
                  <a:pt x="2268" y="432"/>
                  <a:pt x="2268" y="432"/>
                  <a:pt x="2268" y="432"/>
                </a:cubicBezTo>
                <a:close/>
                <a:moveTo>
                  <a:pt x="2268" y="527"/>
                </a:moveTo>
                <a:lnTo>
                  <a:pt x="2268" y="527"/>
                </a:lnTo>
                <a:cubicBezTo>
                  <a:pt x="2268" y="574"/>
                  <a:pt x="2268" y="574"/>
                  <a:pt x="2268" y="574"/>
                </a:cubicBezTo>
                <a:cubicBezTo>
                  <a:pt x="2268" y="574"/>
                  <a:pt x="2261" y="568"/>
                  <a:pt x="2261" y="561"/>
                </a:cubicBezTo>
                <a:cubicBezTo>
                  <a:pt x="2255" y="561"/>
                  <a:pt x="2248" y="554"/>
                  <a:pt x="2241" y="547"/>
                </a:cubicBezTo>
                <a:cubicBezTo>
                  <a:pt x="2241" y="513"/>
                  <a:pt x="2241" y="513"/>
                  <a:pt x="2241" y="513"/>
                </a:cubicBezTo>
                <a:cubicBezTo>
                  <a:pt x="2248" y="513"/>
                  <a:pt x="2261" y="520"/>
                  <a:pt x="2268" y="527"/>
                </a:cubicBezTo>
                <a:close/>
                <a:moveTo>
                  <a:pt x="2268" y="601"/>
                </a:moveTo>
                <a:lnTo>
                  <a:pt x="2268" y="601"/>
                </a:lnTo>
                <a:cubicBezTo>
                  <a:pt x="2268" y="628"/>
                  <a:pt x="2268" y="628"/>
                  <a:pt x="2268" y="628"/>
                </a:cubicBezTo>
                <a:cubicBezTo>
                  <a:pt x="2268" y="703"/>
                  <a:pt x="2268" y="703"/>
                  <a:pt x="2268" y="703"/>
                </a:cubicBezTo>
                <a:cubicBezTo>
                  <a:pt x="2268" y="709"/>
                  <a:pt x="2268" y="709"/>
                  <a:pt x="2268" y="709"/>
                </a:cubicBezTo>
                <a:cubicBezTo>
                  <a:pt x="2261" y="709"/>
                  <a:pt x="2255" y="709"/>
                  <a:pt x="2248" y="709"/>
                </a:cubicBezTo>
                <a:cubicBezTo>
                  <a:pt x="2248" y="716"/>
                  <a:pt x="2255" y="716"/>
                  <a:pt x="2261" y="730"/>
                </a:cubicBezTo>
                <a:cubicBezTo>
                  <a:pt x="2268" y="730"/>
                  <a:pt x="2268" y="723"/>
                  <a:pt x="2268" y="723"/>
                </a:cubicBezTo>
                <a:cubicBezTo>
                  <a:pt x="2268" y="838"/>
                  <a:pt x="2268" y="838"/>
                  <a:pt x="2268" y="838"/>
                </a:cubicBezTo>
                <a:cubicBezTo>
                  <a:pt x="2261" y="838"/>
                  <a:pt x="2248" y="844"/>
                  <a:pt x="2241" y="844"/>
                </a:cubicBezTo>
                <a:cubicBezTo>
                  <a:pt x="2241" y="824"/>
                  <a:pt x="2241" y="824"/>
                  <a:pt x="2241" y="824"/>
                </a:cubicBezTo>
                <a:cubicBezTo>
                  <a:pt x="2248" y="824"/>
                  <a:pt x="2255" y="817"/>
                  <a:pt x="2255" y="804"/>
                </a:cubicBezTo>
                <a:cubicBezTo>
                  <a:pt x="2248" y="804"/>
                  <a:pt x="2248" y="804"/>
                  <a:pt x="2241" y="804"/>
                </a:cubicBezTo>
                <a:cubicBezTo>
                  <a:pt x="2241" y="703"/>
                  <a:pt x="2241" y="703"/>
                  <a:pt x="2241" y="703"/>
                </a:cubicBezTo>
                <a:cubicBezTo>
                  <a:pt x="2248" y="696"/>
                  <a:pt x="2261" y="696"/>
                  <a:pt x="2268" y="696"/>
                </a:cubicBezTo>
                <a:cubicBezTo>
                  <a:pt x="2268" y="682"/>
                  <a:pt x="2268" y="682"/>
                  <a:pt x="2268" y="682"/>
                </a:cubicBezTo>
                <a:cubicBezTo>
                  <a:pt x="2261" y="682"/>
                  <a:pt x="2255" y="682"/>
                  <a:pt x="2248" y="676"/>
                </a:cubicBezTo>
                <a:cubicBezTo>
                  <a:pt x="2241" y="676"/>
                  <a:pt x="2241" y="676"/>
                  <a:pt x="2241" y="669"/>
                </a:cubicBezTo>
                <a:cubicBezTo>
                  <a:pt x="2241" y="662"/>
                  <a:pt x="2248" y="662"/>
                  <a:pt x="2255" y="662"/>
                </a:cubicBezTo>
                <a:cubicBezTo>
                  <a:pt x="2255" y="649"/>
                  <a:pt x="2255" y="649"/>
                  <a:pt x="2248" y="642"/>
                </a:cubicBezTo>
                <a:lnTo>
                  <a:pt x="2241" y="642"/>
                </a:lnTo>
                <a:cubicBezTo>
                  <a:pt x="2241" y="595"/>
                  <a:pt x="2241" y="595"/>
                  <a:pt x="2241" y="595"/>
                </a:cubicBezTo>
                <a:cubicBezTo>
                  <a:pt x="2241" y="588"/>
                  <a:pt x="2241" y="588"/>
                  <a:pt x="2241" y="588"/>
                </a:cubicBezTo>
                <a:cubicBezTo>
                  <a:pt x="2248" y="601"/>
                  <a:pt x="2255" y="608"/>
                  <a:pt x="2255" y="608"/>
                </a:cubicBezTo>
                <a:cubicBezTo>
                  <a:pt x="2268" y="601"/>
                  <a:pt x="2268" y="601"/>
                  <a:pt x="2268" y="601"/>
                </a:cubicBezTo>
                <a:close/>
                <a:moveTo>
                  <a:pt x="2268" y="844"/>
                </a:moveTo>
                <a:lnTo>
                  <a:pt x="2268" y="844"/>
                </a:lnTo>
                <a:cubicBezTo>
                  <a:pt x="2268" y="858"/>
                  <a:pt x="2268" y="858"/>
                  <a:pt x="2268" y="858"/>
                </a:cubicBezTo>
                <a:cubicBezTo>
                  <a:pt x="2261" y="851"/>
                  <a:pt x="2261" y="851"/>
                  <a:pt x="2261" y="851"/>
                </a:cubicBezTo>
                <a:cubicBezTo>
                  <a:pt x="2261" y="851"/>
                  <a:pt x="2261" y="844"/>
                  <a:pt x="2268" y="844"/>
                </a:cubicBezTo>
                <a:close/>
                <a:moveTo>
                  <a:pt x="2268" y="865"/>
                </a:moveTo>
                <a:lnTo>
                  <a:pt x="2268" y="865"/>
                </a:lnTo>
                <a:cubicBezTo>
                  <a:pt x="2268" y="885"/>
                  <a:pt x="2268" y="885"/>
                  <a:pt x="2268" y="885"/>
                </a:cubicBezTo>
                <a:lnTo>
                  <a:pt x="2261" y="892"/>
                </a:lnTo>
                <a:cubicBezTo>
                  <a:pt x="2248" y="892"/>
                  <a:pt x="2241" y="898"/>
                  <a:pt x="2241" y="905"/>
                </a:cubicBezTo>
                <a:cubicBezTo>
                  <a:pt x="2241" y="905"/>
                  <a:pt x="2241" y="912"/>
                  <a:pt x="2248" y="912"/>
                </a:cubicBezTo>
                <a:cubicBezTo>
                  <a:pt x="2241" y="919"/>
                  <a:pt x="2241" y="919"/>
                  <a:pt x="2241" y="919"/>
                </a:cubicBezTo>
                <a:cubicBezTo>
                  <a:pt x="2241" y="858"/>
                  <a:pt x="2241" y="858"/>
                  <a:pt x="2241" y="858"/>
                </a:cubicBezTo>
                <a:cubicBezTo>
                  <a:pt x="2255" y="865"/>
                  <a:pt x="2261" y="865"/>
                  <a:pt x="2268" y="865"/>
                </a:cubicBezTo>
                <a:close/>
                <a:moveTo>
                  <a:pt x="2268" y="892"/>
                </a:moveTo>
                <a:lnTo>
                  <a:pt x="2268" y="892"/>
                </a:lnTo>
                <a:cubicBezTo>
                  <a:pt x="2261" y="892"/>
                  <a:pt x="2261" y="898"/>
                  <a:pt x="2261" y="898"/>
                </a:cubicBezTo>
                <a:cubicBezTo>
                  <a:pt x="2248" y="898"/>
                  <a:pt x="2248" y="898"/>
                  <a:pt x="2248" y="898"/>
                </a:cubicBezTo>
                <a:cubicBezTo>
                  <a:pt x="2255" y="905"/>
                  <a:pt x="2248" y="912"/>
                  <a:pt x="2248" y="925"/>
                </a:cubicBezTo>
                <a:cubicBezTo>
                  <a:pt x="2241" y="932"/>
                  <a:pt x="2241" y="939"/>
                  <a:pt x="2241" y="939"/>
                </a:cubicBezTo>
                <a:cubicBezTo>
                  <a:pt x="2241" y="959"/>
                  <a:pt x="2241" y="959"/>
                  <a:pt x="2241" y="959"/>
                </a:cubicBezTo>
                <a:cubicBezTo>
                  <a:pt x="2241" y="959"/>
                  <a:pt x="2248" y="966"/>
                  <a:pt x="2248" y="973"/>
                </a:cubicBezTo>
                <a:cubicBezTo>
                  <a:pt x="2241" y="973"/>
                  <a:pt x="2241" y="979"/>
                  <a:pt x="2241" y="986"/>
                </a:cubicBezTo>
                <a:cubicBezTo>
                  <a:pt x="2241" y="993"/>
                  <a:pt x="2241" y="1000"/>
                  <a:pt x="2241" y="1000"/>
                </a:cubicBezTo>
                <a:cubicBezTo>
                  <a:pt x="2241" y="993"/>
                  <a:pt x="2241" y="986"/>
                  <a:pt x="2241" y="966"/>
                </a:cubicBezTo>
                <a:cubicBezTo>
                  <a:pt x="2241" y="1074"/>
                  <a:pt x="2241" y="1074"/>
                  <a:pt x="2241" y="1074"/>
                </a:cubicBezTo>
                <a:lnTo>
                  <a:pt x="2248" y="1074"/>
                </a:lnTo>
                <a:cubicBezTo>
                  <a:pt x="2255" y="1074"/>
                  <a:pt x="2261" y="1074"/>
                  <a:pt x="2268" y="1074"/>
                </a:cubicBezTo>
                <a:cubicBezTo>
                  <a:pt x="2268" y="979"/>
                  <a:pt x="2268" y="979"/>
                  <a:pt x="2268" y="979"/>
                </a:cubicBezTo>
                <a:lnTo>
                  <a:pt x="2268" y="986"/>
                </a:lnTo>
                <a:cubicBezTo>
                  <a:pt x="2261" y="993"/>
                  <a:pt x="2261" y="1000"/>
                  <a:pt x="2261" y="1000"/>
                </a:cubicBezTo>
                <a:cubicBezTo>
                  <a:pt x="2255" y="993"/>
                  <a:pt x="2261" y="986"/>
                  <a:pt x="2261" y="979"/>
                </a:cubicBezTo>
                <a:cubicBezTo>
                  <a:pt x="2261" y="952"/>
                  <a:pt x="2261" y="932"/>
                  <a:pt x="2268" y="919"/>
                </a:cubicBezTo>
                <a:cubicBezTo>
                  <a:pt x="2261" y="939"/>
                  <a:pt x="2261" y="959"/>
                  <a:pt x="2268" y="966"/>
                </a:cubicBezTo>
                <a:cubicBezTo>
                  <a:pt x="2268" y="912"/>
                  <a:pt x="2268" y="912"/>
                  <a:pt x="2268" y="912"/>
                </a:cubicBezTo>
                <a:lnTo>
                  <a:pt x="2261" y="912"/>
                </a:lnTo>
                <a:cubicBezTo>
                  <a:pt x="2268" y="912"/>
                  <a:pt x="2268" y="912"/>
                  <a:pt x="2268" y="912"/>
                </a:cubicBezTo>
                <a:cubicBezTo>
                  <a:pt x="2268" y="892"/>
                  <a:pt x="2268" y="892"/>
                  <a:pt x="2268" y="892"/>
                </a:cubicBezTo>
                <a:close/>
                <a:moveTo>
                  <a:pt x="2241" y="581"/>
                </a:moveTo>
                <a:lnTo>
                  <a:pt x="2241" y="581"/>
                </a:lnTo>
                <a:cubicBezTo>
                  <a:pt x="2248" y="574"/>
                  <a:pt x="2255" y="568"/>
                  <a:pt x="2255" y="568"/>
                </a:cubicBezTo>
                <a:cubicBezTo>
                  <a:pt x="2248" y="561"/>
                  <a:pt x="2248" y="561"/>
                  <a:pt x="2241" y="561"/>
                </a:cubicBezTo>
                <a:cubicBezTo>
                  <a:pt x="2241" y="554"/>
                  <a:pt x="2241" y="554"/>
                  <a:pt x="2241" y="554"/>
                </a:cubicBezTo>
                <a:cubicBezTo>
                  <a:pt x="2241" y="581"/>
                  <a:pt x="2241" y="581"/>
                  <a:pt x="2241" y="581"/>
                </a:cubicBezTo>
                <a:close/>
                <a:moveTo>
                  <a:pt x="2241" y="216"/>
                </a:moveTo>
                <a:lnTo>
                  <a:pt x="2241" y="216"/>
                </a:lnTo>
                <a:close/>
                <a:moveTo>
                  <a:pt x="2241" y="162"/>
                </a:moveTo>
                <a:lnTo>
                  <a:pt x="2241" y="162"/>
                </a:lnTo>
                <a:cubicBezTo>
                  <a:pt x="2241" y="203"/>
                  <a:pt x="2241" y="203"/>
                  <a:pt x="2241" y="203"/>
                </a:cubicBezTo>
                <a:cubicBezTo>
                  <a:pt x="2241" y="203"/>
                  <a:pt x="2241" y="203"/>
                  <a:pt x="2234" y="203"/>
                </a:cubicBezTo>
                <a:cubicBezTo>
                  <a:pt x="2234" y="162"/>
                  <a:pt x="2234" y="162"/>
                  <a:pt x="2234" y="162"/>
                </a:cubicBezTo>
                <a:cubicBezTo>
                  <a:pt x="2241" y="162"/>
                  <a:pt x="2241" y="162"/>
                  <a:pt x="2241" y="162"/>
                </a:cubicBezTo>
                <a:close/>
                <a:moveTo>
                  <a:pt x="2241" y="216"/>
                </a:moveTo>
                <a:lnTo>
                  <a:pt x="2241" y="216"/>
                </a:lnTo>
                <a:cubicBezTo>
                  <a:pt x="2234" y="216"/>
                  <a:pt x="2234" y="216"/>
                  <a:pt x="2234" y="216"/>
                </a:cubicBezTo>
                <a:cubicBezTo>
                  <a:pt x="2234" y="210"/>
                  <a:pt x="2234" y="210"/>
                  <a:pt x="2234" y="210"/>
                </a:cubicBezTo>
                <a:cubicBezTo>
                  <a:pt x="2241" y="216"/>
                  <a:pt x="2241" y="216"/>
                  <a:pt x="2241" y="216"/>
                </a:cubicBezTo>
                <a:close/>
                <a:moveTo>
                  <a:pt x="2241" y="223"/>
                </a:moveTo>
                <a:lnTo>
                  <a:pt x="2241" y="223"/>
                </a:lnTo>
                <a:cubicBezTo>
                  <a:pt x="2241" y="264"/>
                  <a:pt x="2241" y="264"/>
                  <a:pt x="2241" y="264"/>
                </a:cubicBezTo>
                <a:cubicBezTo>
                  <a:pt x="2241" y="264"/>
                  <a:pt x="2241" y="264"/>
                  <a:pt x="2234" y="264"/>
                </a:cubicBezTo>
                <a:cubicBezTo>
                  <a:pt x="2234" y="223"/>
                  <a:pt x="2234" y="223"/>
                  <a:pt x="2234" y="223"/>
                </a:cubicBezTo>
                <a:cubicBezTo>
                  <a:pt x="2241" y="223"/>
                  <a:pt x="2241" y="223"/>
                  <a:pt x="2241" y="223"/>
                </a:cubicBezTo>
                <a:close/>
                <a:moveTo>
                  <a:pt x="2241" y="270"/>
                </a:moveTo>
                <a:lnTo>
                  <a:pt x="2241" y="270"/>
                </a:lnTo>
                <a:cubicBezTo>
                  <a:pt x="2241" y="264"/>
                  <a:pt x="2241" y="264"/>
                  <a:pt x="2234" y="264"/>
                </a:cubicBezTo>
                <a:cubicBezTo>
                  <a:pt x="2234" y="291"/>
                  <a:pt x="2234" y="291"/>
                  <a:pt x="2234" y="291"/>
                </a:cubicBezTo>
                <a:cubicBezTo>
                  <a:pt x="2241" y="291"/>
                  <a:pt x="2241" y="291"/>
                  <a:pt x="2241" y="291"/>
                </a:cubicBezTo>
                <a:cubicBezTo>
                  <a:pt x="2241" y="270"/>
                  <a:pt x="2241" y="270"/>
                  <a:pt x="2241" y="270"/>
                </a:cubicBezTo>
                <a:close/>
                <a:moveTo>
                  <a:pt x="2241" y="304"/>
                </a:moveTo>
                <a:lnTo>
                  <a:pt x="2241" y="304"/>
                </a:lnTo>
                <a:cubicBezTo>
                  <a:pt x="2241" y="311"/>
                  <a:pt x="2241" y="311"/>
                  <a:pt x="2241" y="311"/>
                </a:cubicBezTo>
                <a:cubicBezTo>
                  <a:pt x="2234" y="311"/>
                  <a:pt x="2234" y="311"/>
                  <a:pt x="2234" y="311"/>
                </a:cubicBezTo>
                <a:cubicBezTo>
                  <a:pt x="2234" y="297"/>
                  <a:pt x="2234" y="297"/>
                  <a:pt x="2234" y="297"/>
                </a:cubicBezTo>
                <a:cubicBezTo>
                  <a:pt x="2241" y="304"/>
                  <a:pt x="2241" y="304"/>
                  <a:pt x="2241" y="304"/>
                </a:cubicBezTo>
                <a:close/>
                <a:moveTo>
                  <a:pt x="2241" y="318"/>
                </a:moveTo>
                <a:lnTo>
                  <a:pt x="2241" y="318"/>
                </a:lnTo>
                <a:cubicBezTo>
                  <a:pt x="2241" y="331"/>
                  <a:pt x="2241" y="331"/>
                  <a:pt x="2241" y="331"/>
                </a:cubicBezTo>
                <a:cubicBezTo>
                  <a:pt x="2234" y="331"/>
                  <a:pt x="2234" y="331"/>
                  <a:pt x="2234" y="331"/>
                </a:cubicBezTo>
                <a:cubicBezTo>
                  <a:pt x="2234" y="318"/>
                  <a:pt x="2234" y="318"/>
                  <a:pt x="2234" y="318"/>
                </a:cubicBezTo>
                <a:cubicBezTo>
                  <a:pt x="2241" y="318"/>
                  <a:pt x="2241" y="318"/>
                  <a:pt x="2241" y="318"/>
                </a:cubicBezTo>
                <a:close/>
                <a:moveTo>
                  <a:pt x="2241" y="338"/>
                </a:moveTo>
                <a:lnTo>
                  <a:pt x="2241" y="338"/>
                </a:lnTo>
                <a:cubicBezTo>
                  <a:pt x="2241" y="385"/>
                  <a:pt x="2241" y="385"/>
                  <a:pt x="2241" y="385"/>
                </a:cubicBezTo>
                <a:cubicBezTo>
                  <a:pt x="2241" y="385"/>
                  <a:pt x="2241" y="385"/>
                  <a:pt x="2234" y="385"/>
                </a:cubicBezTo>
                <a:cubicBezTo>
                  <a:pt x="2234" y="331"/>
                  <a:pt x="2234" y="331"/>
                  <a:pt x="2234" y="331"/>
                </a:cubicBezTo>
                <a:cubicBezTo>
                  <a:pt x="2241" y="338"/>
                  <a:pt x="2241" y="338"/>
                  <a:pt x="2241" y="338"/>
                </a:cubicBezTo>
                <a:close/>
                <a:moveTo>
                  <a:pt x="2241" y="412"/>
                </a:moveTo>
                <a:lnTo>
                  <a:pt x="2241" y="412"/>
                </a:lnTo>
                <a:cubicBezTo>
                  <a:pt x="2241" y="507"/>
                  <a:pt x="2241" y="507"/>
                  <a:pt x="2241" y="507"/>
                </a:cubicBezTo>
                <a:cubicBezTo>
                  <a:pt x="2234" y="507"/>
                  <a:pt x="2234" y="507"/>
                  <a:pt x="2234" y="507"/>
                </a:cubicBezTo>
                <a:cubicBezTo>
                  <a:pt x="2234" y="412"/>
                  <a:pt x="2234" y="412"/>
                  <a:pt x="2234" y="412"/>
                </a:cubicBezTo>
                <a:cubicBezTo>
                  <a:pt x="2241" y="412"/>
                  <a:pt x="2241" y="412"/>
                  <a:pt x="2241" y="412"/>
                </a:cubicBezTo>
                <a:close/>
                <a:moveTo>
                  <a:pt x="2241" y="513"/>
                </a:moveTo>
                <a:lnTo>
                  <a:pt x="2241" y="513"/>
                </a:lnTo>
                <a:cubicBezTo>
                  <a:pt x="2241" y="547"/>
                  <a:pt x="2241" y="547"/>
                  <a:pt x="2241" y="547"/>
                </a:cubicBezTo>
                <a:cubicBezTo>
                  <a:pt x="2234" y="540"/>
                  <a:pt x="2234" y="540"/>
                  <a:pt x="2234" y="540"/>
                </a:cubicBezTo>
                <a:cubicBezTo>
                  <a:pt x="2234" y="513"/>
                  <a:pt x="2234" y="513"/>
                  <a:pt x="2234" y="513"/>
                </a:cubicBezTo>
                <a:cubicBezTo>
                  <a:pt x="2241" y="513"/>
                  <a:pt x="2241" y="513"/>
                  <a:pt x="2241" y="513"/>
                </a:cubicBezTo>
                <a:close/>
                <a:moveTo>
                  <a:pt x="2241" y="554"/>
                </a:moveTo>
                <a:lnTo>
                  <a:pt x="2241" y="554"/>
                </a:lnTo>
                <a:cubicBezTo>
                  <a:pt x="2241" y="581"/>
                  <a:pt x="2241" y="581"/>
                  <a:pt x="2241" y="581"/>
                </a:cubicBezTo>
                <a:cubicBezTo>
                  <a:pt x="2241" y="588"/>
                  <a:pt x="2241" y="588"/>
                  <a:pt x="2234" y="588"/>
                </a:cubicBezTo>
                <a:cubicBezTo>
                  <a:pt x="2234" y="554"/>
                  <a:pt x="2234" y="554"/>
                  <a:pt x="2234" y="554"/>
                </a:cubicBezTo>
                <a:cubicBezTo>
                  <a:pt x="2241" y="554"/>
                  <a:pt x="2241" y="554"/>
                  <a:pt x="2241" y="554"/>
                </a:cubicBezTo>
                <a:close/>
                <a:moveTo>
                  <a:pt x="2241" y="595"/>
                </a:moveTo>
                <a:lnTo>
                  <a:pt x="2241" y="595"/>
                </a:lnTo>
                <a:cubicBezTo>
                  <a:pt x="2241" y="642"/>
                  <a:pt x="2241" y="642"/>
                  <a:pt x="2241" y="642"/>
                </a:cubicBezTo>
                <a:cubicBezTo>
                  <a:pt x="2234" y="649"/>
                  <a:pt x="2234" y="649"/>
                  <a:pt x="2234" y="649"/>
                </a:cubicBezTo>
                <a:cubicBezTo>
                  <a:pt x="2234" y="595"/>
                  <a:pt x="2234" y="595"/>
                  <a:pt x="2234" y="595"/>
                </a:cubicBezTo>
                <a:cubicBezTo>
                  <a:pt x="2241" y="595"/>
                  <a:pt x="2241" y="595"/>
                  <a:pt x="2241" y="595"/>
                </a:cubicBezTo>
                <a:close/>
                <a:moveTo>
                  <a:pt x="2241" y="703"/>
                </a:moveTo>
                <a:lnTo>
                  <a:pt x="2241" y="703"/>
                </a:lnTo>
                <a:cubicBezTo>
                  <a:pt x="2241" y="804"/>
                  <a:pt x="2241" y="804"/>
                  <a:pt x="2241" y="804"/>
                </a:cubicBezTo>
                <a:cubicBezTo>
                  <a:pt x="2241" y="804"/>
                  <a:pt x="2241" y="804"/>
                  <a:pt x="2234" y="811"/>
                </a:cubicBezTo>
                <a:cubicBezTo>
                  <a:pt x="2234" y="703"/>
                  <a:pt x="2234" y="703"/>
                  <a:pt x="2234" y="703"/>
                </a:cubicBezTo>
                <a:cubicBezTo>
                  <a:pt x="2241" y="703"/>
                  <a:pt x="2241" y="703"/>
                  <a:pt x="2241" y="703"/>
                </a:cubicBezTo>
                <a:close/>
                <a:moveTo>
                  <a:pt x="2241" y="824"/>
                </a:moveTo>
                <a:lnTo>
                  <a:pt x="2241" y="824"/>
                </a:lnTo>
                <a:cubicBezTo>
                  <a:pt x="2241" y="844"/>
                  <a:pt x="2241" y="844"/>
                  <a:pt x="2241" y="844"/>
                </a:cubicBezTo>
                <a:cubicBezTo>
                  <a:pt x="2234" y="844"/>
                  <a:pt x="2234" y="844"/>
                  <a:pt x="2234" y="844"/>
                </a:cubicBezTo>
                <a:cubicBezTo>
                  <a:pt x="2234" y="824"/>
                  <a:pt x="2234" y="824"/>
                  <a:pt x="2234" y="824"/>
                </a:cubicBezTo>
                <a:cubicBezTo>
                  <a:pt x="2241" y="824"/>
                  <a:pt x="2241" y="824"/>
                  <a:pt x="2241" y="824"/>
                </a:cubicBezTo>
                <a:close/>
                <a:moveTo>
                  <a:pt x="2241" y="858"/>
                </a:moveTo>
                <a:lnTo>
                  <a:pt x="2241" y="858"/>
                </a:lnTo>
                <a:cubicBezTo>
                  <a:pt x="2241" y="919"/>
                  <a:pt x="2241" y="919"/>
                  <a:pt x="2241" y="919"/>
                </a:cubicBezTo>
                <a:cubicBezTo>
                  <a:pt x="2241" y="925"/>
                  <a:pt x="2234" y="932"/>
                  <a:pt x="2234" y="939"/>
                </a:cubicBezTo>
                <a:cubicBezTo>
                  <a:pt x="2234" y="892"/>
                  <a:pt x="2234" y="892"/>
                  <a:pt x="2234" y="892"/>
                </a:cubicBezTo>
                <a:cubicBezTo>
                  <a:pt x="2234" y="885"/>
                  <a:pt x="2234" y="885"/>
                  <a:pt x="2234" y="885"/>
                </a:cubicBezTo>
                <a:cubicBezTo>
                  <a:pt x="2234" y="858"/>
                  <a:pt x="2234" y="858"/>
                  <a:pt x="2234" y="858"/>
                </a:cubicBezTo>
                <a:cubicBezTo>
                  <a:pt x="2241" y="858"/>
                  <a:pt x="2241" y="858"/>
                  <a:pt x="2241" y="858"/>
                </a:cubicBezTo>
                <a:close/>
                <a:moveTo>
                  <a:pt x="2241" y="939"/>
                </a:moveTo>
                <a:lnTo>
                  <a:pt x="2241" y="939"/>
                </a:lnTo>
                <a:cubicBezTo>
                  <a:pt x="2241" y="959"/>
                  <a:pt x="2241" y="959"/>
                  <a:pt x="2241" y="959"/>
                </a:cubicBezTo>
                <a:cubicBezTo>
                  <a:pt x="2241" y="952"/>
                  <a:pt x="2241" y="952"/>
                  <a:pt x="2241" y="952"/>
                </a:cubicBezTo>
                <a:cubicBezTo>
                  <a:pt x="2241" y="952"/>
                  <a:pt x="2241" y="946"/>
                  <a:pt x="2241" y="939"/>
                </a:cubicBezTo>
                <a:close/>
                <a:moveTo>
                  <a:pt x="2241" y="966"/>
                </a:moveTo>
                <a:lnTo>
                  <a:pt x="2241" y="966"/>
                </a:lnTo>
                <a:cubicBezTo>
                  <a:pt x="2241" y="966"/>
                  <a:pt x="2241" y="959"/>
                  <a:pt x="2241" y="952"/>
                </a:cubicBezTo>
                <a:lnTo>
                  <a:pt x="2234" y="946"/>
                </a:lnTo>
                <a:cubicBezTo>
                  <a:pt x="2234" y="1081"/>
                  <a:pt x="2234" y="1081"/>
                  <a:pt x="2234" y="1081"/>
                </a:cubicBezTo>
                <a:cubicBezTo>
                  <a:pt x="2241" y="1074"/>
                  <a:pt x="2241" y="1074"/>
                  <a:pt x="2241" y="1074"/>
                </a:cubicBezTo>
                <a:cubicBezTo>
                  <a:pt x="2241" y="966"/>
                  <a:pt x="2241" y="966"/>
                  <a:pt x="2241" y="966"/>
                </a:cubicBezTo>
                <a:close/>
                <a:moveTo>
                  <a:pt x="2234" y="689"/>
                </a:moveTo>
                <a:lnTo>
                  <a:pt x="2234" y="689"/>
                </a:lnTo>
                <a:cubicBezTo>
                  <a:pt x="2234" y="676"/>
                  <a:pt x="2234" y="676"/>
                  <a:pt x="2234" y="676"/>
                </a:cubicBezTo>
                <a:cubicBezTo>
                  <a:pt x="2241" y="682"/>
                  <a:pt x="2241" y="682"/>
                  <a:pt x="2241" y="689"/>
                </a:cubicBezTo>
                <a:cubicBezTo>
                  <a:pt x="2241" y="689"/>
                  <a:pt x="2241" y="689"/>
                  <a:pt x="2234" y="689"/>
                </a:cubicBezTo>
                <a:close/>
                <a:moveTo>
                  <a:pt x="2234" y="162"/>
                </a:moveTo>
                <a:lnTo>
                  <a:pt x="2234" y="162"/>
                </a:lnTo>
                <a:cubicBezTo>
                  <a:pt x="2234" y="203"/>
                  <a:pt x="2234" y="203"/>
                  <a:pt x="2234" y="203"/>
                </a:cubicBezTo>
                <a:cubicBezTo>
                  <a:pt x="2234" y="203"/>
                  <a:pt x="2234" y="203"/>
                  <a:pt x="2228" y="203"/>
                </a:cubicBezTo>
                <a:cubicBezTo>
                  <a:pt x="2234" y="210"/>
                  <a:pt x="2234" y="210"/>
                  <a:pt x="2234" y="210"/>
                </a:cubicBezTo>
                <a:cubicBezTo>
                  <a:pt x="2234" y="216"/>
                  <a:pt x="2234" y="216"/>
                  <a:pt x="2234" y="216"/>
                </a:cubicBezTo>
                <a:cubicBezTo>
                  <a:pt x="2228" y="230"/>
                  <a:pt x="2228" y="230"/>
                  <a:pt x="2228" y="230"/>
                </a:cubicBezTo>
                <a:cubicBezTo>
                  <a:pt x="2228" y="243"/>
                  <a:pt x="2228" y="257"/>
                  <a:pt x="2234" y="264"/>
                </a:cubicBezTo>
                <a:cubicBezTo>
                  <a:pt x="2234" y="291"/>
                  <a:pt x="2234" y="291"/>
                  <a:pt x="2234" y="291"/>
                </a:cubicBezTo>
                <a:cubicBezTo>
                  <a:pt x="2234" y="284"/>
                  <a:pt x="2228" y="284"/>
                  <a:pt x="2221" y="277"/>
                </a:cubicBezTo>
                <a:cubicBezTo>
                  <a:pt x="2221" y="169"/>
                  <a:pt x="2221" y="169"/>
                  <a:pt x="2221" y="169"/>
                </a:cubicBezTo>
                <a:lnTo>
                  <a:pt x="2228" y="169"/>
                </a:lnTo>
                <a:cubicBezTo>
                  <a:pt x="2234" y="162"/>
                  <a:pt x="2234" y="162"/>
                  <a:pt x="2234" y="162"/>
                </a:cubicBezTo>
                <a:close/>
                <a:moveTo>
                  <a:pt x="2234" y="223"/>
                </a:moveTo>
                <a:lnTo>
                  <a:pt x="2234" y="223"/>
                </a:lnTo>
                <a:cubicBezTo>
                  <a:pt x="2234" y="230"/>
                  <a:pt x="2228" y="237"/>
                  <a:pt x="2228" y="237"/>
                </a:cubicBezTo>
                <a:cubicBezTo>
                  <a:pt x="2228" y="250"/>
                  <a:pt x="2228" y="257"/>
                  <a:pt x="2234" y="264"/>
                </a:cubicBezTo>
                <a:cubicBezTo>
                  <a:pt x="2234" y="223"/>
                  <a:pt x="2234" y="223"/>
                  <a:pt x="2234" y="223"/>
                </a:cubicBezTo>
                <a:close/>
                <a:moveTo>
                  <a:pt x="2234" y="297"/>
                </a:moveTo>
                <a:lnTo>
                  <a:pt x="2234" y="297"/>
                </a:lnTo>
                <a:cubicBezTo>
                  <a:pt x="2234" y="297"/>
                  <a:pt x="2228" y="291"/>
                  <a:pt x="2221" y="291"/>
                </a:cubicBezTo>
                <a:cubicBezTo>
                  <a:pt x="2221" y="304"/>
                  <a:pt x="2221" y="304"/>
                  <a:pt x="2221" y="304"/>
                </a:cubicBezTo>
                <a:cubicBezTo>
                  <a:pt x="2228" y="304"/>
                  <a:pt x="2234" y="304"/>
                  <a:pt x="2234" y="311"/>
                </a:cubicBezTo>
                <a:cubicBezTo>
                  <a:pt x="2234" y="297"/>
                  <a:pt x="2234" y="297"/>
                  <a:pt x="2234" y="297"/>
                </a:cubicBezTo>
                <a:close/>
                <a:moveTo>
                  <a:pt x="2234" y="318"/>
                </a:moveTo>
                <a:lnTo>
                  <a:pt x="2234" y="318"/>
                </a:lnTo>
                <a:cubicBezTo>
                  <a:pt x="2234" y="331"/>
                  <a:pt x="2234" y="331"/>
                  <a:pt x="2234" y="331"/>
                </a:cubicBezTo>
                <a:cubicBezTo>
                  <a:pt x="2234" y="324"/>
                  <a:pt x="2228" y="324"/>
                  <a:pt x="2221" y="318"/>
                </a:cubicBezTo>
                <a:cubicBezTo>
                  <a:pt x="2221" y="311"/>
                  <a:pt x="2221" y="311"/>
                  <a:pt x="2221" y="311"/>
                </a:cubicBezTo>
                <a:cubicBezTo>
                  <a:pt x="2228" y="311"/>
                  <a:pt x="2234" y="318"/>
                  <a:pt x="2234" y="318"/>
                </a:cubicBezTo>
                <a:close/>
                <a:moveTo>
                  <a:pt x="2234" y="331"/>
                </a:moveTo>
                <a:lnTo>
                  <a:pt x="2234" y="331"/>
                </a:lnTo>
                <a:cubicBezTo>
                  <a:pt x="2234" y="331"/>
                  <a:pt x="2228" y="331"/>
                  <a:pt x="2221" y="324"/>
                </a:cubicBezTo>
                <a:cubicBezTo>
                  <a:pt x="2221" y="351"/>
                  <a:pt x="2221" y="351"/>
                  <a:pt x="2221" y="351"/>
                </a:cubicBezTo>
                <a:lnTo>
                  <a:pt x="2228" y="351"/>
                </a:lnTo>
                <a:cubicBezTo>
                  <a:pt x="2234" y="345"/>
                  <a:pt x="2234" y="345"/>
                  <a:pt x="2234" y="345"/>
                </a:cubicBezTo>
                <a:cubicBezTo>
                  <a:pt x="2234" y="351"/>
                  <a:pt x="2234" y="358"/>
                  <a:pt x="2228" y="365"/>
                </a:cubicBezTo>
                <a:cubicBezTo>
                  <a:pt x="2228" y="365"/>
                  <a:pt x="2221" y="365"/>
                  <a:pt x="2221" y="372"/>
                </a:cubicBezTo>
                <a:cubicBezTo>
                  <a:pt x="2221" y="378"/>
                  <a:pt x="2221" y="378"/>
                  <a:pt x="2221" y="378"/>
                </a:cubicBezTo>
                <a:cubicBezTo>
                  <a:pt x="2228" y="385"/>
                  <a:pt x="2228" y="392"/>
                  <a:pt x="2234" y="392"/>
                </a:cubicBezTo>
                <a:lnTo>
                  <a:pt x="2234" y="385"/>
                </a:lnTo>
                <a:cubicBezTo>
                  <a:pt x="2234" y="331"/>
                  <a:pt x="2234" y="331"/>
                  <a:pt x="2234" y="331"/>
                </a:cubicBezTo>
                <a:close/>
                <a:moveTo>
                  <a:pt x="2234" y="412"/>
                </a:moveTo>
                <a:lnTo>
                  <a:pt x="2234" y="412"/>
                </a:lnTo>
                <a:cubicBezTo>
                  <a:pt x="2234" y="507"/>
                  <a:pt x="2234" y="507"/>
                  <a:pt x="2234" y="507"/>
                </a:cubicBezTo>
                <a:cubicBezTo>
                  <a:pt x="2234" y="507"/>
                  <a:pt x="2234" y="507"/>
                  <a:pt x="2228" y="507"/>
                </a:cubicBezTo>
                <a:cubicBezTo>
                  <a:pt x="2228" y="507"/>
                  <a:pt x="2228" y="500"/>
                  <a:pt x="2221" y="500"/>
                </a:cubicBezTo>
                <a:cubicBezTo>
                  <a:pt x="2221" y="392"/>
                  <a:pt x="2221" y="392"/>
                  <a:pt x="2221" y="392"/>
                </a:cubicBezTo>
                <a:cubicBezTo>
                  <a:pt x="2228" y="392"/>
                  <a:pt x="2228" y="399"/>
                  <a:pt x="2234" y="412"/>
                </a:cubicBezTo>
                <a:close/>
                <a:moveTo>
                  <a:pt x="2234" y="513"/>
                </a:moveTo>
                <a:lnTo>
                  <a:pt x="2234" y="513"/>
                </a:lnTo>
                <a:cubicBezTo>
                  <a:pt x="2234" y="540"/>
                  <a:pt x="2234" y="540"/>
                  <a:pt x="2234" y="540"/>
                </a:cubicBezTo>
                <a:cubicBezTo>
                  <a:pt x="2234" y="540"/>
                  <a:pt x="2228" y="534"/>
                  <a:pt x="2221" y="534"/>
                </a:cubicBezTo>
                <a:cubicBezTo>
                  <a:pt x="2221" y="507"/>
                  <a:pt x="2221" y="507"/>
                  <a:pt x="2221" y="507"/>
                </a:cubicBezTo>
                <a:cubicBezTo>
                  <a:pt x="2228" y="507"/>
                  <a:pt x="2234" y="513"/>
                  <a:pt x="2234" y="513"/>
                </a:cubicBezTo>
                <a:close/>
                <a:moveTo>
                  <a:pt x="2234" y="554"/>
                </a:moveTo>
                <a:lnTo>
                  <a:pt x="2234" y="554"/>
                </a:lnTo>
                <a:cubicBezTo>
                  <a:pt x="2234" y="588"/>
                  <a:pt x="2234" y="588"/>
                  <a:pt x="2234" y="588"/>
                </a:cubicBezTo>
                <a:cubicBezTo>
                  <a:pt x="2234" y="588"/>
                  <a:pt x="2234" y="588"/>
                  <a:pt x="2234" y="595"/>
                </a:cubicBezTo>
                <a:cubicBezTo>
                  <a:pt x="2234" y="649"/>
                  <a:pt x="2234" y="649"/>
                  <a:pt x="2234" y="649"/>
                </a:cubicBezTo>
                <a:cubicBezTo>
                  <a:pt x="2234" y="649"/>
                  <a:pt x="2234" y="649"/>
                  <a:pt x="2228" y="649"/>
                </a:cubicBezTo>
                <a:cubicBezTo>
                  <a:pt x="2228" y="649"/>
                  <a:pt x="2228" y="649"/>
                  <a:pt x="2221" y="649"/>
                </a:cubicBezTo>
                <a:cubicBezTo>
                  <a:pt x="2221" y="568"/>
                  <a:pt x="2221" y="568"/>
                  <a:pt x="2221" y="568"/>
                </a:cubicBezTo>
                <a:cubicBezTo>
                  <a:pt x="2234" y="554"/>
                  <a:pt x="2234" y="554"/>
                  <a:pt x="2234" y="554"/>
                </a:cubicBezTo>
                <a:close/>
                <a:moveTo>
                  <a:pt x="2234" y="676"/>
                </a:moveTo>
                <a:lnTo>
                  <a:pt x="2234" y="676"/>
                </a:lnTo>
                <a:cubicBezTo>
                  <a:pt x="2234" y="689"/>
                  <a:pt x="2234" y="689"/>
                  <a:pt x="2234" y="689"/>
                </a:cubicBezTo>
                <a:cubicBezTo>
                  <a:pt x="2234" y="696"/>
                  <a:pt x="2228" y="703"/>
                  <a:pt x="2221" y="703"/>
                </a:cubicBezTo>
                <a:cubicBezTo>
                  <a:pt x="2221" y="696"/>
                  <a:pt x="2221" y="696"/>
                  <a:pt x="2221" y="696"/>
                </a:cubicBezTo>
                <a:cubicBezTo>
                  <a:pt x="2228" y="689"/>
                  <a:pt x="2234" y="689"/>
                  <a:pt x="2234" y="689"/>
                </a:cubicBezTo>
                <a:cubicBezTo>
                  <a:pt x="2234" y="682"/>
                  <a:pt x="2228" y="682"/>
                  <a:pt x="2221" y="676"/>
                </a:cubicBezTo>
                <a:cubicBezTo>
                  <a:pt x="2221" y="655"/>
                  <a:pt x="2221" y="655"/>
                  <a:pt x="2221" y="655"/>
                </a:cubicBezTo>
                <a:cubicBezTo>
                  <a:pt x="2228" y="662"/>
                  <a:pt x="2234" y="669"/>
                  <a:pt x="2234" y="676"/>
                </a:cubicBezTo>
                <a:close/>
                <a:moveTo>
                  <a:pt x="2234" y="703"/>
                </a:moveTo>
                <a:lnTo>
                  <a:pt x="2234" y="703"/>
                </a:lnTo>
                <a:cubicBezTo>
                  <a:pt x="2234" y="811"/>
                  <a:pt x="2234" y="811"/>
                  <a:pt x="2234" y="811"/>
                </a:cubicBezTo>
                <a:cubicBezTo>
                  <a:pt x="2234" y="817"/>
                  <a:pt x="2228" y="824"/>
                  <a:pt x="2228" y="824"/>
                </a:cubicBezTo>
                <a:cubicBezTo>
                  <a:pt x="2234" y="824"/>
                  <a:pt x="2234" y="824"/>
                  <a:pt x="2234" y="824"/>
                </a:cubicBezTo>
                <a:cubicBezTo>
                  <a:pt x="2234" y="844"/>
                  <a:pt x="2234" y="844"/>
                  <a:pt x="2234" y="844"/>
                </a:cubicBezTo>
                <a:cubicBezTo>
                  <a:pt x="2234" y="844"/>
                  <a:pt x="2228" y="844"/>
                  <a:pt x="2221" y="844"/>
                </a:cubicBezTo>
                <a:cubicBezTo>
                  <a:pt x="2221" y="736"/>
                  <a:pt x="2221" y="736"/>
                  <a:pt x="2221" y="736"/>
                </a:cubicBezTo>
                <a:lnTo>
                  <a:pt x="2228" y="736"/>
                </a:lnTo>
                <a:lnTo>
                  <a:pt x="2234" y="736"/>
                </a:lnTo>
                <a:cubicBezTo>
                  <a:pt x="2234" y="730"/>
                  <a:pt x="2234" y="730"/>
                  <a:pt x="2234" y="723"/>
                </a:cubicBezTo>
                <a:cubicBezTo>
                  <a:pt x="2228" y="723"/>
                  <a:pt x="2228" y="716"/>
                  <a:pt x="2228" y="716"/>
                </a:cubicBezTo>
                <a:cubicBezTo>
                  <a:pt x="2228" y="709"/>
                  <a:pt x="2228" y="709"/>
                  <a:pt x="2234" y="709"/>
                </a:cubicBezTo>
                <a:lnTo>
                  <a:pt x="2234" y="703"/>
                </a:lnTo>
                <a:close/>
                <a:moveTo>
                  <a:pt x="2234" y="858"/>
                </a:moveTo>
                <a:lnTo>
                  <a:pt x="2234" y="858"/>
                </a:lnTo>
                <a:cubicBezTo>
                  <a:pt x="2234" y="885"/>
                  <a:pt x="2234" y="885"/>
                  <a:pt x="2234" y="885"/>
                </a:cubicBezTo>
                <a:cubicBezTo>
                  <a:pt x="2234" y="878"/>
                  <a:pt x="2234" y="871"/>
                  <a:pt x="2221" y="865"/>
                </a:cubicBezTo>
                <a:cubicBezTo>
                  <a:pt x="2221" y="851"/>
                  <a:pt x="2221" y="851"/>
                  <a:pt x="2221" y="851"/>
                </a:cubicBezTo>
                <a:cubicBezTo>
                  <a:pt x="2228" y="851"/>
                  <a:pt x="2234" y="851"/>
                  <a:pt x="2234" y="858"/>
                </a:cubicBezTo>
                <a:close/>
                <a:moveTo>
                  <a:pt x="2234" y="892"/>
                </a:moveTo>
                <a:lnTo>
                  <a:pt x="2234" y="892"/>
                </a:lnTo>
                <a:cubicBezTo>
                  <a:pt x="2234" y="939"/>
                  <a:pt x="2234" y="939"/>
                  <a:pt x="2234" y="939"/>
                </a:cubicBezTo>
                <a:cubicBezTo>
                  <a:pt x="2234" y="939"/>
                  <a:pt x="2234" y="939"/>
                  <a:pt x="2234" y="946"/>
                </a:cubicBezTo>
                <a:cubicBezTo>
                  <a:pt x="2234" y="1081"/>
                  <a:pt x="2234" y="1081"/>
                  <a:pt x="2234" y="1081"/>
                </a:cubicBezTo>
                <a:cubicBezTo>
                  <a:pt x="2234" y="1081"/>
                  <a:pt x="2228" y="1081"/>
                  <a:pt x="2221" y="1081"/>
                </a:cubicBezTo>
                <a:cubicBezTo>
                  <a:pt x="2221" y="892"/>
                  <a:pt x="2221" y="892"/>
                  <a:pt x="2221" y="892"/>
                </a:cubicBezTo>
                <a:cubicBezTo>
                  <a:pt x="2228" y="892"/>
                  <a:pt x="2234" y="892"/>
                  <a:pt x="2234" y="892"/>
                </a:cubicBezTo>
                <a:close/>
                <a:moveTo>
                  <a:pt x="2221" y="169"/>
                </a:moveTo>
                <a:lnTo>
                  <a:pt x="2221" y="169"/>
                </a:lnTo>
                <a:cubicBezTo>
                  <a:pt x="2221" y="277"/>
                  <a:pt x="2221" y="277"/>
                  <a:pt x="2221" y="277"/>
                </a:cubicBezTo>
                <a:cubicBezTo>
                  <a:pt x="2214" y="270"/>
                  <a:pt x="2207" y="264"/>
                  <a:pt x="2201" y="257"/>
                </a:cubicBezTo>
                <a:cubicBezTo>
                  <a:pt x="2201" y="223"/>
                  <a:pt x="2201" y="223"/>
                  <a:pt x="2201" y="223"/>
                </a:cubicBezTo>
                <a:cubicBezTo>
                  <a:pt x="2201" y="196"/>
                  <a:pt x="2201" y="196"/>
                  <a:pt x="2201" y="196"/>
                </a:cubicBezTo>
                <a:cubicBezTo>
                  <a:pt x="2201" y="196"/>
                  <a:pt x="2207" y="189"/>
                  <a:pt x="2214" y="183"/>
                </a:cubicBezTo>
                <a:cubicBezTo>
                  <a:pt x="2214" y="176"/>
                  <a:pt x="2221" y="169"/>
                  <a:pt x="2221" y="169"/>
                </a:cubicBezTo>
                <a:close/>
                <a:moveTo>
                  <a:pt x="2221" y="291"/>
                </a:moveTo>
                <a:lnTo>
                  <a:pt x="2221" y="291"/>
                </a:lnTo>
                <a:cubicBezTo>
                  <a:pt x="2221" y="284"/>
                  <a:pt x="2214" y="277"/>
                  <a:pt x="2207" y="277"/>
                </a:cubicBezTo>
                <a:cubicBezTo>
                  <a:pt x="2201" y="270"/>
                  <a:pt x="2201" y="264"/>
                  <a:pt x="2201" y="264"/>
                </a:cubicBezTo>
                <a:cubicBezTo>
                  <a:pt x="2201" y="284"/>
                  <a:pt x="2201" y="284"/>
                  <a:pt x="2201" y="284"/>
                </a:cubicBezTo>
                <a:cubicBezTo>
                  <a:pt x="2214" y="297"/>
                  <a:pt x="2214" y="297"/>
                  <a:pt x="2214" y="297"/>
                </a:cubicBezTo>
                <a:cubicBezTo>
                  <a:pt x="2221" y="304"/>
                  <a:pt x="2221" y="304"/>
                  <a:pt x="2221" y="304"/>
                </a:cubicBezTo>
                <a:cubicBezTo>
                  <a:pt x="2221" y="291"/>
                  <a:pt x="2221" y="291"/>
                  <a:pt x="2221" y="291"/>
                </a:cubicBezTo>
                <a:close/>
                <a:moveTo>
                  <a:pt x="2221" y="311"/>
                </a:moveTo>
                <a:lnTo>
                  <a:pt x="2221" y="311"/>
                </a:lnTo>
                <a:cubicBezTo>
                  <a:pt x="2221" y="318"/>
                  <a:pt x="2221" y="318"/>
                  <a:pt x="2221" y="318"/>
                </a:cubicBezTo>
                <a:cubicBezTo>
                  <a:pt x="2214" y="318"/>
                  <a:pt x="2207" y="311"/>
                  <a:pt x="2201" y="304"/>
                </a:cubicBezTo>
                <a:cubicBezTo>
                  <a:pt x="2201" y="291"/>
                  <a:pt x="2201" y="291"/>
                  <a:pt x="2201" y="291"/>
                </a:cubicBezTo>
                <a:cubicBezTo>
                  <a:pt x="2207" y="297"/>
                  <a:pt x="2214" y="304"/>
                  <a:pt x="2221" y="311"/>
                </a:cubicBezTo>
                <a:close/>
                <a:moveTo>
                  <a:pt x="2221" y="324"/>
                </a:moveTo>
                <a:lnTo>
                  <a:pt x="2221" y="324"/>
                </a:lnTo>
                <a:cubicBezTo>
                  <a:pt x="2214" y="318"/>
                  <a:pt x="2207" y="318"/>
                  <a:pt x="2201" y="311"/>
                </a:cubicBezTo>
                <a:cubicBezTo>
                  <a:pt x="2201" y="324"/>
                  <a:pt x="2201" y="324"/>
                  <a:pt x="2201" y="324"/>
                </a:cubicBezTo>
                <a:cubicBezTo>
                  <a:pt x="2207" y="324"/>
                  <a:pt x="2207" y="324"/>
                  <a:pt x="2207" y="324"/>
                </a:cubicBezTo>
                <a:lnTo>
                  <a:pt x="2201" y="331"/>
                </a:lnTo>
                <a:cubicBezTo>
                  <a:pt x="2201" y="351"/>
                  <a:pt x="2201" y="351"/>
                  <a:pt x="2201" y="351"/>
                </a:cubicBezTo>
                <a:lnTo>
                  <a:pt x="2207" y="345"/>
                </a:lnTo>
                <a:cubicBezTo>
                  <a:pt x="2214" y="338"/>
                  <a:pt x="2214" y="338"/>
                  <a:pt x="2214" y="338"/>
                </a:cubicBezTo>
                <a:cubicBezTo>
                  <a:pt x="2214" y="345"/>
                  <a:pt x="2221" y="345"/>
                  <a:pt x="2221" y="351"/>
                </a:cubicBezTo>
                <a:cubicBezTo>
                  <a:pt x="2221" y="324"/>
                  <a:pt x="2221" y="324"/>
                  <a:pt x="2221" y="324"/>
                </a:cubicBezTo>
                <a:close/>
                <a:moveTo>
                  <a:pt x="2221" y="372"/>
                </a:moveTo>
                <a:lnTo>
                  <a:pt x="2221" y="372"/>
                </a:lnTo>
                <a:cubicBezTo>
                  <a:pt x="2221" y="378"/>
                  <a:pt x="2221" y="378"/>
                  <a:pt x="2221" y="378"/>
                </a:cubicBezTo>
                <a:lnTo>
                  <a:pt x="2221" y="372"/>
                </a:lnTo>
                <a:close/>
                <a:moveTo>
                  <a:pt x="2221" y="392"/>
                </a:moveTo>
                <a:lnTo>
                  <a:pt x="2221" y="392"/>
                </a:lnTo>
                <a:cubicBezTo>
                  <a:pt x="2221" y="385"/>
                  <a:pt x="2221" y="385"/>
                  <a:pt x="2221" y="385"/>
                </a:cubicBezTo>
                <a:cubicBezTo>
                  <a:pt x="2214" y="378"/>
                  <a:pt x="2207" y="372"/>
                  <a:pt x="2201" y="365"/>
                </a:cubicBezTo>
                <a:cubicBezTo>
                  <a:pt x="2201" y="432"/>
                  <a:pt x="2201" y="432"/>
                  <a:pt x="2201" y="432"/>
                </a:cubicBezTo>
                <a:cubicBezTo>
                  <a:pt x="2201" y="439"/>
                  <a:pt x="2201" y="439"/>
                  <a:pt x="2207" y="446"/>
                </a:cubicBezTo>
                <a:cubicBezTo>
                  <a:pt x="2201" y="446"/>
                  <a:pt x="2201" y="446"/>
                  <a:pt x="2201" y="446"/>
                </a:cubicBezTo>
                <a:cubicBezTo>
                  <a:pt x="2201" y="500"/>
                  <a:pt x="2201" y="500"/>
                  <a:pt x="2201" y="500"/>
                </a:cubicBezTo>
                <a:cubicBezTo>
                  <a:pt x="2201" y="507"/>
                  <a:pt x="2201" y="507"/>
                  <a:pt x="2201" y="507"/>
                </a:cubicBezTo>
                <a:cubicBezTo>
                  <a:pt x="2201" y="520"/>
                  <a:pt x="2201" y="520"/>
                  <a:pt x="2201" y="520"/>
                </a:cubicBezTo>
                <a:cubicBezTo>
                  <a:pt x="2207" y="520"/>
                  <a:pt x="2214" y="527"/>
                  <a:pt x="2221" y="534"/>
                </a:cubicBezTo>
                <a:cubicBezTo>
                  <a:pt x="2221" y="507"/>
                  <a:pt x="2221" y="507"/>
                  <a:pt x="2221" y="507"/>
                </a:cubicBezTo>
                <a:lnTo>
                  <a:pt x="2214" y="507"/>
                </a:lnTo>
                <a:cubicBezTo>
                  <a:pt x="2207" y="493"/>
                  <a:pt x="2207" y="486"/>
                  <a:pt x="2207" y="486"/>
                </a:cubicBezTo>
                <a:cubicBezTo>
                  <a:pt x="2214" y="493"/>
                  <a:pt x="2221" y="500"/>
                  <a:pt x="2221" y="500"/>
                </a:cubicBezTo>
                <a:cubicBezTo>
                  <a:pt x="2221" y="392"/>
                  <a:pt x="2221" y="392"/>
                  <a:pt x="2221" y="392"/>
                </a:cubicBezTo>
                <a:close/>
                <a:moveTo>
                  <a:pt x="2221" y="568"/>
                </a:moveTo>
                <a:lnTo>
                  <a:pt x="2221" y="568"/>
                </a:lnTo>
                <a:cubicBezTo>
                  <a:pt x="2221" y="649"/>
                  <a:pt x="2221" y="649"/>
                  <a:pt x="2221" y="649"/>
                </a:cubicBezTo>
                <a:cubicBezTo>
                  <a:pt x="2221" y="649"/>
                  <a:pt x="2214" y="649"/>
                  <a:pt x="2214" y="642"/>
                </a:cubicBezTo>
                <a:cubicBezTo>
                  <a:pt x="2207" y="635"/>
                  <a:pt x="2207" y="628"/>
                  <a:pt x="2214" y="628"/>
                </a:cubicBezTo>
                <a:cubicBezTo>
                  <a:pt x="2207" y="622"/>
                  <a:pt x="2201" y="622"/>
                  <a:pt x="2201" y="622"/>
                </a:cubicBezTo>
                <a:cubicBezTo>
                  <a:pt x="2201" y="527"/>
                  <a:pt x="2201" y="527"/>
                  <a:pt x="2201" y="527"/>
                </a:cubicBezTo>
                <a:cubicBezTo>
                  <a:pt x="2207" y="527"/>
                  <a:pt x="2207" y="527"/>
                  <a:pt x="2214" y="534"/>
                </a:cubicBezTo>
                <a:cubicBezTo>
                  <a:pt x="2201" y="554"/>
                  <a:pt x="2201" y="554"/>
                  <a:pt x="2201" y="554"/>
                </a:cubicBezTo>
                <a:cubicBezTo>
                  <a:pt x="2201" y="554"/>
                  <a:pt x="2207" y="554"/>
                  <a:pt x="2214" y="554"/>
                </a:cubicBezTo>
                <a:cubicBezTo>
                  <a:pt x="2221" y="574"/>
                  <a:pt x="2221" y="574"/>
                  <a:pt x="2221" y="574"/>
                </a:cubicBezTo>
                <a:cubicBezTo>
                  <a:pt x="2221" y="568"/>
                  <a:pt x="2221" y="568"/>
                  <a:pt x="2221" y="568"/>
                </a:cubicBezTo>
                <a:close/>
                <a:moveTo>
                  <a:pt x="2221" y="655"/>
                </a:moveTo>
                <a:lnTo>
                  <a:pt x="2221" y="655"/>
                </a:lnTo>
                <a:cubicBezTo>
                  <a:pt x="2214" y="649"/>
                  <a:pt x="2207" y="649"/>
                  <a:pt x="2201" y="642"/>
                </a:cubicBezTo>
                <a:cubicBezTo>
                  <a:pt x="2201" y="655"/>
                  <a:pt x="2201" y="655"/>
                  <a:pt x="2201" y="655"/>
                </a:cubicBezTo>
                <a:cubicBezTo>
                  <a:pt x="2201" y="655"/>
                  <a:pt x="2201" y="655"/>
                  <a:pt x="2201" y="662"/>
                </a:cubicBezTo>
                <a:cubicBezTo>
                  <a:pt x="2207" y="662"/>
                  <a:pt x="2214" y="662"/>
                  <a:pt x="2214" y="662"/>
                </a:cubicBezTo>
                <a:cubicBezTo>
                  <a:pt x="2214" y="669"/>
                  <a:pt x="2221" y="669"/>
                  <a:pt x="2221" y="676"/>
                </a:cubicBezTo>
                <a:cubicBezTo>
                  <a:pt x="2221" y="655"/>
                  <a:pt x="2221" y="655"/>
                  <a:pt x="2221" y="655"/>
                </a:cubicBezTo>
                <a:close/>
                <a:moveTo>
                  <a:pt x="2221" y="696"/>
                </a:moveTo>
                <a:lnTo>
                  <a:pt x="2221" y="696"/>
                </a:lnTo>
                <a:cubicBezTo>
                  <a:pt x="2221" y="703"/>
                  <a:pt x="2221" y="703"/>
                  <a:pt x="2221" y="703"/>
                </a:cubicBezTo>
                <a:cubicBezTo>
                  <a:pt x="2214" y="709"/>
                  <a:pt x="2214" y="709"/>
                  <a:pt x="2207" y="709"/>
                </a:cubicBezTo>
                <a:cubicBezTo>
                  <a:pt x="2201" y="709"/>
                  <a:pt x="2201" y="709"/>
                  <a:pt x="2201" y="709"/>
                </a:cubicBezTo>
                <a:cubicBezTo>
                  <a:pt x="2201" y="696"/>
                  <a:pt x="2201" y="696"/>
                  <a:pt x="2201" y="696"/>
                </a:cubicBezTo>
                <a:cubicBezTo>
                  <a:pt x="2201" y="696"/>
                  <a:pt x="2201" y="696"/>
                  <a:pt x="2207" y="696"/>
                </a:cubicBezTo>
                <a:cubicBezTo>
                  <a:pt x="2214" y="696"/>
                  <a:pt x="2214" y="703"/>
                  <a:pt x="2214" y="703"/>
                </a:cubicBezTo>
                <a:cubicBezTo>
                  <a:pt x="2221" y="696"/>
                  <a:pt x="2221" y="696"/>
                  <a:pt x="2221" y="696"/>
                </a:cubicBezTo>
                <a:close/>
                <a:moveTo>
                  <a:pt x="2221" y="736"/>
                </a:moveTo>
                <a:lnTo>
                  <a:pt x="2221" y="736"/>
                </a:lnTo>
                <a:cubicBezTo>
                  <a:pt x="2221" y="844"/>
                  <a:pt x="2221" y="844"/>
                  <a:pt x="2221" y="844"/>
                </a:cubicBezTo>
                <a:cubicBezTo>
                  <a:pt x="2214" y="844"/>
                  <a:pt x="2214" y="844"/>
                  <a:pt x="2207" y="838"/>
                </a:cubicBezTo>
                <a:cubicBezTo>
                  <a:pt x="2214" y="844"/>
                  <a:pt x="2221" y="844"/>
                  <a:pt x="2221" y="851"/>
                </a:cubicBezTo>
                <a:cubicBezTo>
                  <a:pt x="2221" y="865"/>
                  <a:pt x="2221" y="865"/>
                  <a:pt x="2221" y="865"/>
                </a:cubicBezTo>
                <a:cubicBezTo>
                  <a:pt x="2221" y="865"/>
                  <a:pt x="2221" y="865"/>
                  <a:pt x="2214" y="865"/>
                </a:cubicBezTo>
                <a:cubicBezTo>
                  <a:pt x="2201" y="858"/>
                  <a:pt x="2201" y="858"/>
                  <a:pt x="2201" y="858"/>
                </a:cubicBezTo>
                <a:cubicBezTo>
                  <a:pt x="2201" y="811"/>
                  <a:pt x="2201" y="811"/>
                  <a:pt x="2201" y="811"/>
                </a:cubicBezTo>
                <a:lnTo>
                  <a:pt x="2201" y="804"/>
                </a:lnTo>
                <a:cubicBezTo>
                  <a:pt x="2201" y="723"/>
                  <a:pt x="2201" y="723"/>
                  <a:pt x="2201" y="723"/>
                </a:cubicBezTo>
                <a:cubicBezTo>
                  <a:pt x="2207" y="723"/>
                  <a:pt x="2207" y="723"/>
                  <a:pt x="2207" y="723"/>
                </a:cubicBezTo>
                <a:cubicBezTo>
                  <a:pt x="2207" y="736"/>
                  <a:pt x="2214" y="736"/>
                  <a:pt x="2221" y="736"/>
                </a:cubicBezTo>
                <a:close/>
                <a:moveTo>
                  <a:pt x="2221" y="892"/>
                </a:moveTo>
                <a:lnTo>
                  <a:pt x="2221" y="892"/>
                </a:lnTo>
                <a:cubicBezTo>
                  <a:pt x="2221" y="1081"/>
                  <a:pt x="2221" y="1081"/>
                  <a:pt x="2221" y="1081"/>
                </a:cubicBezTo>
                <a:cubicBezTo>
                  <a:pt x="2214" y="1081"/>
                  <a:pt x="2207" y="1081"/>
                  <a:pt x="2201" y="1081"/>
                </a:cubicBezTo>
                <a:cubicBezTo>
                  <a:pt x="2201" y="993"/>
                  <a:pt x="2201" y="993"/>
                  <a:pt x="2201" y="993"/>
                </a:cubicBezTo>
                <a:lnTo>
                  <a:pt x="2207" y="1000"/>
                </a:lnTo>
                <a:lnTo>
                  <a:pt x="2201" y="993"/>
                </a:lnTo>
                <a:cubicBezTo>
                  <a:pt x="2201" y="946"/>
                  <a:pt x="2201" y="946"/>
                  <a:pt x="2201" y="946"/>
                </a:cubicBezTo>
                <a:cubicBezTo>
                  <a:pt x="2201" y="946"/>
                  <a:pt x="2201" y="952"/>
                  <a:pt x="2207" y="952"/>
                </a:cubicBezTo>
                <a:cubicBezTo>
                  <a:pt x="2207" y="946"/>
                  <a:pt x="2201" y="939"/>
                  <a:pt x="2201" y="925"/>
                </a:cubicBezTo>
                <a:cubicBezTo>
                  <a:pt x="2201" y="871"/>
                  <a:pt x="2201" y="871"/>
                  <a:pt x="2201" y="871"/>
                </a:cubicBezTo>
                <a:cubicBezTo>
                  <a:pt x="2201" y="878"/>
                  <a:pt x="2201" y="878"/>
                  <a:pt x="2201" y="878"/>
                </a:cubicBezTo>
                <a:cubicBezTo>
                  <a:pt x="2207" y="885"/>
                  <a:pt x="2214" y="892"/>
                  <a:pt x="2221" y="892"/>
                </a:cubicBezTo>
                <a:close/>
                <a:moveTo>
                  <a:pt x="2201" y="689"/>
                </a:moveTo>
                <a:lnTo>
                  <a:pt x="2201" y="689"/>
                </a:lnTo>
                <a:cubicBezTo>
                  <a:pt x="2201" y="662"/>
                  <a:pt x="2201" y="662"/>
                  <a:pt x="2201" y="662"/>
                </a:cubicBezTo>
                <a:cubicBezTo>
                  <a:pt x="2207" y="669"/>
                  <a:pt x="2214" y="676"/>
                  <a:pt x="2221" y="689"/>
                </a:cubicBezTo>
                <a:cubicBezTo>
                  <a:pt x="2214" y="689"/>
                  <a:pt x="2214" y="689"/>
                  <a:pt x="2207" y="689"/>
                </a:cubicBezTo>
                <a:lnTo>
                  <a:pt x="2201" y="689"/>
                </a:lnTo>
                <a:close/>
                <a:moveTo>
                  <a:pt x="2201" y="196"/>
                </a:moveTo>
                <a:lnTo>
                  <a:pt x="2201" y="196"/>
                </a:lnTo>
                <a:cubicBezTo>
                  <a:pt x="2201" y="223"/>
                  <a:pt x="2201" y="223"/>
                  <a:pt x="2201" y="223"/>
                </a:cubicBezTo>
                <a:cubicBezTo>
                  <a:pt x="2187" y="216"/>
                  <a:pt x="2180" y="210"/>
                  <a:pt x="2167" y="216"/>
                </a:cubicBezTo>
                <a:cubicBezTo>
                  <a:pt x="2167" y="183"/>
                  <a:pt x="2167" y="183"/>
                  <a:pt x="2167" y="183"/>
                </a:cubicBezTo>
                <a:cubicBezTo>
                  <a:pt x="2174" y="183"/>
                  <a:pt x="2187" y="189"/>
                  <a:pt x="2194" y="189"/>
                </a:cubicBezTo>
                <a:lnTo>
                  <a:pt x="2201" y="196"/>
                </a:lnTo>
                <a:close/>
                <a:moveTo>
                  <a:pt x="2201" y="223"/>
                </a:moveTo>
                <a:lnTo>
                  <a:pt x="2201" y="223"/>
                </a:lnTo>
                <a:cubicBezTo>
                  <a:pt x="2201" y="257"/>
                  <a:pt x="2201" y="257"/>
                  <a:pt x="2201" y="257"/>
                </a:cubicBezTo>
                <a:cubicBezTo>
                  <a:pt x="2194" y="250"/>
                  <a:pt x="2194" y="250"/>
                  <a:pt x="2194" y="250"/>
                </a:cubicBezTo>
                <a:cubicBezTo>
                  <a:pt x="2194" y="243"/>
                  <a:pt x="2194" y="230"/>
                  <a:pt x="2201" y="223"/>
                </a:cubicBezTo>
                <a:close/>
                <a:moveTo>
                  <a:pt x="2201" y="264"/>
                </a:moveTo>
                <a:lnTo>
                  <a:pt x="2201" y="264"/>
                </a:lnTo>
                <a:cubicBezTo>
                  <a:pt x="2194" y="250"/>
                  <a:pt x="2187" y="243"/>
                  <a:pt x="2187" y="237"/>
                </a:cubicBezTo>
                <a:cubicBezTo>
                  <a:pt x="2194" y="230"/>
                  <a:pt x="2194" y="223"/>
                  <a:pt x="2194" y="223"/>
                </a:cubicBezTo>
                <a:cubicBezTo>
                  <a:pt x="2187" y="216"/>
                  <a:pt x="2174" y="216"/>
                  <a:pt x="2167" y="223"/>
                </a:cubicBezTo>
                <a:cubicBezTo>
                  <a:pt x="2167" y="270"/>
                  <a:pt x="2167" y="270"/>
                  <a:pt x="2167" y="270"/>
                </a:cubicBezTo>
                <a:cubicBezTo>
                  <a:pt x="2174" y="284"/>
                  <a:pt x="2187" y="297"/>
                  <a:pt x="2201" y="304"/>
                </a:cubicBezTo>
                <a:cubicBezTo>
                  <a:pt x="2201" y="291"/>
                  <a:pt x="2201" y="291"/>
                  <a:pt x="2201" y="291"/>
                </a:cubicBezTo>
                <a:cubicBezTo>
                  <a:pt x="2187" y="277"/>
                  <a:pt x="2174" y="264"/>
                  <a:pt x="2167" y="250"/>
                </a:cubicBezTo>
                <a:cubicBezTo>
                  <a:pt x="2174" y="237"/>
                  <a:pt x="2174" y="237"/>
                  <a:pt x="2174" y="237"/>
                </a:cubicBezTo>
                <a:lnTo>
                  <a:pt x="2174" y="243"/>
                </a:lnTo>
                <a:cubicBezTo>
                  <a:pt x="2174" y="257"/>
                  <a:pt x="2180" y="264"/>
                  <a:pt x="2187" y="277"/>
                </a:cubicBezTo>
                <a:cubicBezTo>
                  <a:pt x="2201" y="284"/>
                  <a:pt x="2201" y="284"/>
                  <a:pt x="2201" y="284"/>
                </a:cubicBezTo>
                <a:cubicBezTo>
                  <a:pt x="2201" y="264"/>
                  <a:pt x="2201" y="264"/>
                  <a:pt x="2201" y="264"/>
                </a:cubicBezTo>
                <a:close/>
                <a:moveTo>
                  <a:pt x="2201" y="311"/>
                </a:moveTo>
                <a:lnTo>
                  <a:pt x="2201" y="311"/>
                </a:lnTo>
                <a:cubicBezTo>
                  <a:pt x="2201" y="324"/>
                  <a:pt x="2201" y="324"/>
                  <a:pt x="2201" y="324"/>
                </a:cubicBezTo>
                <a:cubicBezTo>
                  <a:pt x="2194" y="324"/>
                  <a:pt x="2194" y="324"/>
                  <a:pt x="2194" y="324"/>
                </a:cubicBezTo>
                <a:lnTo>
                  <a:pt x="2187" y="318"/>
                </a:lnTo>
                <a:cubicBezTo>
                  <a:pt x="2187" y="311"/>
                  <a:pt x="2187" y="311"/>
                  <a:pt x="2187" y="304"/>
                </a:cubicBezTo>
                <a:cubicBezTo>
                  <a:pt x="2167" y="324"/>
                  <a:pt x="2167" y="324"/>
                  <a:pt x="2167" y="324"/>
                </a:cubicBezTo>
                <a:cubicBezTo>
                  <a:pt x="2167" y="277"/>
                  <a:pt x="2167" y="277"/>
                  <a:pt x="2167" y="277"/>
                </a:cubicBezTo>
                <a:cubicBezTo>
                  <a:pt x="2167" y="284"/>
                  <a:pt x="2174" y="284"/>
                  <a:pt x="2174" y="291"/>
                </a:cubicBezTo>
                <a:cubicBezTo>
                  <a:pt x="2180" y="297"/>
                  <a:pt x="2187" y="304"/>
                  <a:pt x="2201" y="311"/>
                </a:cubicBezTo>
                <a:close/>
                <a:moveTo>
                  <a:pt x="2201" y="331"/>
                </a:moveTo>
                <a:lnTo>
                  <a:pt x="2201" y="331"/>
                </a:lnTo>
                <a:cubicBezTo>
                  <a:pt x="2201" y="351"/>
                  <a:pt x="2201" y="351"/>
                  <a:pt x="2201" y="351"/>
                </a:cubicBezTo>
                <a:cubicBezTo>
                  <a:pt x="2194" y="351"/>
                  <a:pt x="2194" y="345"/>
                  <a:pt x="2194" y="345"/>
                </a:cubicBezTo>
                <a:cubicBezTo>
                  <a:pt x="2194" y="338"/>
                  <a:pt x="2194" y="338"/>
                  <a:pt x="2201" y="331"/>
                </a:cubicBezTo>
                <a:close/>
                <a:moveTo>
                  <a:pt x="2201" y="365"/>
                </a:moveTo>
                <a:lnTo>
                  <a:pt x="2201" y="365"/>
                </a:lnTo>
                <a:cubicBezTo>
                  <a:pt x="2187" y="351"/>
                  <a:pt x="2174" y="345"/>
                  <a:pt x="2167" y="338"/>
                </a:cubicBezTo>
                <a:cubicBezTo>
                  <a:pt x="2167" y="419"/>
                  <a:pt x="2167" y="419"/>
                  <a:pt x="2167" y="419"/>
                </a:cubicBezTo>
                <a:cubicBezTo>
                  <a:pt x="2174" y="419"/>
                  <a:pt x="2180" y="419"/>
                  <a:pt x="2180" y="426"/>
                </a:cubicBezTo>
                <a:cubicBezTo>
                  <a:pt x="2187" y="426"/>
                  <a:pt x="2194" y="432"/>
                  <a:pt x="2201" y="432"/>
                </a:cubicBezTo>
                <a:cubicBezTo>
                  <a:pt x="2201" y="365"/>
                  <a:pt x="2201" y="365"/>
                  <a:pt x="2201" y="365"/>
                </a:cubicBezTo>
                <a:close/>
                <a:moveTo>
                  <a:pt x="2201" y="446"/>
                </a:moveTo>
                <a:lnTo>
                  <a:pt x="2201" y="446"/>
                </a:lnTo>
                <a:cubicBezTo>
                  <a:pt x="2201" y="500"/>
                  <a:pt x="2201" y="500"/>
                  <a:pt x="2201" y="500"/>
                </a:cubicBezTo>
                <a:cubicBezTo>
                  <a:pt x="2194" y="500"/>
                  <a:pt x="2194" y="500"/>
                  <a:pt x="2194" y="500"/>
                </a:cubicBezTo>
                <a:cubicBezTo>
                  <a:pt x="2194" y="507"/>
                  <a:pt x="2194" y="507"/>
                  <a:pt x="2194" y="507"/>
                </a:cubicBezTo>
                <a:cubicBezTo>
                  <a:pt x="2201" y="507"/>
                  <a:pt x="2201" y="507"/>
                  <a:pt x="2201" y="507"/>
                </a:cubicBezTo>
                <a:cubicBezTo>
                  <a:pt x="2201" y="520"/>
                  <a:pt x="2201" y="520"/>
                  <a:pt x="2201" y="520"/>
                </a:cubicBezTo>
                <a:cubicBezTo>
                  <a:pt x="2187" y="513"/>
                  <a:pt x="2174" y="507"/>
                  <a:pt x="2167" y="507"/>
                </a:cubicBezTo>
                <a:cubicBezTo>
                  <a:pt x="2167" y="486"/>
                  <a:pt x="2167" y="486"/>
                  <a:pt x="2167" y="486"/>
                </a:cubicBezTo>
                <a:cubicBezTo>
                  <a:pt x="2174" y="493"/>
                  <a:pt x="2180" y="493"/>
                  <a:pt x="2194" y="486"/>
                </a:cubicBezTo>
                <a:cubicBezTo>
                  <a:pt x="2194" y="480"/>
                  <a:pt x="2194" y="480"/>
                  <a:pt x="2194" y="480"/>
                </a:cubicBezTo>
                <a:cubicBezTo>
                  <a:pt x="2167" y="480"/>
                  <a:pt x="2167" y="480"/>
                  <a:pt x="2167" y="480"/>
                </a:cubicBezTo>
                <a:cubicBezTo>
                  <a:pt x="2167" y="446"/>
                  <a:pt x="2167" y="446"/>
                  <a:pt x="2167" y="446"/>
                </a:cubicBezTo>
                <a:cubicBezTo>
                  <a:pt x="2174" y="453"/>
                  <a:pt x="2180" y="453"/>
                  <a:pt x="2187" y="453"/>
                </a:cubicBezTo>
                <a:cubicBezTo>
                  <a:pt x="2187" y="453"/>
                  <a:pt x="2194" y="446"/>
                  <a:pt x="2201" y="446"/>
                </a:cubicBezTo>
                <a:close/>
                <a:moveTo>
                  <a:pt x="2201" y="527"/>
                </a:moveTo>
                <a:lnTo>
                  <a:pt x="2201" y="527"/>
                </a:lnTo>
                <a:cubicBezTo>
                  <a:pt x="2201" y="622"/>
                  <a:pt x="2201" y="622"/>
                  <a:pt x="2201" y="622"/>
                </a:cubicBezTo>
                <a:cubicBezTo>
                  <a:pt x="2194" y="622"/>
                  <a:pt x="2194" y="622"/>
                  <a:pt x="2187" y="628"/>
                </a:cubicBezTo>
                <a:lnTo>
                  <a:pt x="2180" y="635"/>
                </a:lnTo>
                <a:cubicBezTo>
                  <a:pt x="2174" y="628"/>
                  <a:pt x="2167" y="628"/>
                  <a:pt x="2167" y="622"/>
                </a:cubicBezTo>
                <a:cubicBezTo>
                  <a:pt x="2167" y="534"/>
                  <a:pt x="2167" y="534"/>
                  <a:pt x="2167" y="534"/>
                </a:cubicBezTo>
                <a:cubicBezTo>
                  <a:pt x="2174" y="527"/>
                  <a:pt x="2174" y="527"/>
                  <a:pt x="2174" y="527"/>
                </a:cubicBezTo>
                <a:cubicBezTo>
                  <a:pt x="2187" y="547"/>
                  <a:pt x="2187" y="547"/>
                  <a:pt x="2187" y="547"/>
                </a:cubicBezTo>
                <a:cubicBezTo>
                  <a:pt x="2194" y="527"/>
                  <a:pt x="2194" y="527"/>
                  <a:pt x="2194" y="527"/>
                </a:cubicBezTo>
                <a:cubicBezTo>
                  <a:pt x="2194" y="527"/>
                  <a:pt x="2194" y="527"/>
                  <a:pt x="2201" y="527"/>
                </a:cubicBezTo>
                <a:close/>
                <a:moveTo>
                  <a:pt x="2201" y="642"/>
                </a:moveTo>
                <a:lnTo>
                  <a:pt x="2201" y="642"/>
                </a:lnTo>
                <a:cubicBezTo>
                  <a:pt x="2201" y="655"/>
                  <a:pt x="2201" y="655"/>
                  <a:pt x="2201" y="655"/>
                </a:cubicBezTo>
                <a:cubicBezTo>
                  <a:pt x="2194" y="655"/>
                  <a:pt x="2194" y="649"/>
                  <a:pt x="2194" y="649"/>
                </a:cubicBezTo>
                <a:cubicBezTo>
                  <a:pt x="2187" y="655"/>
                  <a:pt x="2187" y="655"/>
                  <a:pt x="2187" y="655"/>
                </a:cubicBezTo>
                <a:cubicBezTo>
                  <a:pt x="2187" y="655"/>
                  <a:pt x="2187" y="655"/>
                  <a:pt x="2174" y="649"/>
                </a:cubicBezTo>
                <a:lnTo>
                  <a:pt x="2167" y="649"/>
                </a:lnTo>
                <a:cubicBezTo>
                  <a:pt x="2167" y="635"/>
                  <a:pt x="2167" y="635"/>
                  <a:pt x="2167" y="635"/>
                </a:cubicBezTo>
                <a:cubicBezTo>
                  <a:pt x="2167" y="635"/>
                  <a:pt x="2174" y="635"/>
                  <a:pt x="2180" y="635"/>
                </a:cubicBezTo>
                <a:cubicBezTo>
                  <a:pt x="2187" y="635"/>
                  <a:pt x="2194" y="642"/>
                  <a:pt x="2201" y="642"/>
                </a:cubicBezTo>
                <a:close/>
                <a:moveTo>
                  <a:pt x="2201" y="662"/>
                </a:moveTo>
                <a:lnTo>
                  <a:pt x="2201" y="662"/>
                </a:lnTo>
                <a:cubicBezTo>
                  <a:pt x="2201" y="689"/>
                  <a:pt x="2201" y="689"/>
                  <a:pt x="2201" y="689"/>
                </a:cubicBezTo>
                <a:cubicBezTo>
                  <a:pt x="2187" y="689"/>
                  <a:pt x="2180" y="682"/>
                  <a:pt x="2167" y="676"/>
                </a:cubicBezTo>
                <a:cubicBezTo>
                  <a:pt x="2167" y="669"/>
                  <a:pt x="2167" y="669"/>
                  <a:pt x="2167" y="669"/>
                </a:cubicBezTo>
                <a:cubicBezTo>
                  <a:pt x="2174" y="676"/>
                  <a:pt x="2180" y="676"/>
                  <a:pt x="2194" y="682"/>
                </a:cubicBezTo>
                <a:cubicBezTo>
                  <a:pt x="2194" y="676"/>
                  <a:pt x="2194" y="676"/>
                  <a:pt x="2194" y="676"/>
                </a:cubicBezTo>
                <a:cubicBezTo>
                  <a:pt x="2180" y="669"/>
                  <a:pt x="2174" y="669"/>
                  <a:pt x="2167" y="662"/>
                </a:cubicBezTo>
                <a:cubicBezTo>
                  <a:pt x="2167" y="655"/>
                  <a:pt x="2167" y="655"/>
                  <a:pt x="2167" y="655"/>
                </a:cubicBezTo>
                <a:lnTo>
                  <a:pt x="2174" y="655"/>
                </a:lnTo>
                <a:cubicBezTo>
                  <a:pt x="2187" y="662"/>
                  <a:pt x="2194" y="662"/>
                  <a:pt x="2201" y="662"/>
                </a:cubicBezTo>
                <a:close/>
                <a:moveTo>
                  <a:pt x="2201" y="696"/>
                </a:moveTo>
                <a:lnTo>
                  <a:pt x="2201" y="696"/>
                </a:lnTo>
                <a:cubicBezTo>
                  <a:pt x="2194" y="696"/>
                  <a:pt x="2194" y="696"/>
                  <a:pt x="2194" y="703"/>
                </a:cubicBezTo>
                <a:cubicBezTo>
                  <a:pt x="2187" y="703"/>
                  <a:pt x="2180" y="696"/>
                  <a:pt x="2174" y="689"/>
                </a:cubicBezTo>
                <a:cubicBezTo>
                  <a:pt x="2174" y="689"/>
                  <a:pt x="2167" y="689"/>
                  <a:pt x="2167" y="682"/>
                </a:cubicBezTo>
                <a:cubicBezTo>
                  <a:pt x="2167" y="703"/>
                  <a:pt x="2167" y="703"/>
                  <a:pt x="2167" y="703"/>
                </a:cubicBezTo>
                <a:cubicBezTo>
                  <a:pt x="2180" y="709"/>
                  <a:pt x="2187" y="709"/>
                  <a:pt x="2201" y="709"/>
                </a:cubicBezTo>
                <a:cubicBezTo>
                  <a:pt x="2201" y="696"/>
                  <a:pt x="2201" y="696"/>
                  <a:pt x="2201" y="696"/>
                </a:cubicBezTo>
                <a:close/>
                <a:moveTo>
                  <a:pt x="2201" y="723"/>
                </a:moveTo>
                <a:lnTo>
                  <a:pt x="2201" y="723"/>
                </a:lnTo>
                <a:cubicBezTo>
                  <a:pt x="2201" y="804"/>
                  <a:pt x="2201" y="804"/>
                  <a:pt x="2201" y="804"/>
                </a:cubicBezTo>
                <a:cubicBezTo>
                  <a:pt x="2187" y="797"/>
                  <a:pt x="2180" y="790"/>
                  <a:pt x="2167" y="790"/>
                </a:cubicBezTo>
                <a:cubicBezTo>
                  <a:pt x="2167" y="716"/>
                  <a:pt x="2167" y="716"/>
                  <a:pt x="2167" y="716"/>
                </a:cubicBezTo>
                <a:cubicBezTo>
                  <a:pt x="2167" y="716"/>
                  <a:pt x="2174" y="716"/>
                  <a:pt x="2180" y="716"/>
                </a:cubicBezTo>
                <a:cubicBezTo>
                  <a:pt x="2187" y="723"/>
                  <a:pt x="2194" y="723"/>
                  <a:pt x="2201" y="723"/>
                </a:cubicBezTo>
                <a:close/>
                <a:moveTo>
                  <a:pt x="2201" y="811"/>
                </a:moveTo>
                <a:lnTo>
                  <a:pt x="2201" y="811"/>
                </a:lnTo>
                <a:cubicBezTo>
                  <a:pt x="2201" y="858"/>
                  <a:pt x="2201" y="858"/>
                  <a:pt x="2201" y="858"/>
                </a:cubicBezTo>
                <a:cubicBezTo>
                  <a:pt x="2180" y="851"/>
                  <a:pt x="2180" y="851"/>
                  <a:pt x="2180" y="851"/>
                </a:cubicBezTo>
                <a:cubicBezTo>
                  <a:pt x="2187" y="858"/>
                  <a:pt x="2194" y="865"/>
                  <a:pt x="2201" y="871"/>
                </a:cubicBezTo>
                <a:cubicBezTo>
                  <a:pt x="2201" y="925"/>
                  <a:pt x="2201" y="925"/>
                  <a:pt x="2201" y="925"/>
                </a:cubicBezTo>
                <a:cubicBezTo>
                  <a:pt x="2194" y="919"/>
                  <a:pt x="2187" y="905"/>
                  <a:pt x="2180" y="885"/>
                </a:cubicBezTo>
                <a:cubicBezTo>
                  <a:pt x="2180" y="885"/>
                  <a:pt x="2180" y="912"/>
                  <a:pt x="2180" y="952"/>
                </a:cubicBezTo>
                <a:cubicBezTo>
                  <a:pt x="2194" y="939"/>
                  <a:pt x="2194" y="939"/>
                  <a:pt x="2194" y="939"/>
                </a:cubicBezTo>
                <a:cubicBezTo>
                  <a:pt x="2194" y="939"/>
                  <a:pt x="2194" y="946"/>
                  <a:pt x="2201" y="946"/>
                </a:cubicBezTo>
                <a:cubicBezTo>
                  <a:pt x="2201" y="993"/>
                  <a:pt x="2201" y="993"/>
                  <a:pt x="2201" y="993"/>
                </a:cubicBezTo>
                <a:cubicBezTo>
                  <a:pt x="2187" y="986"/>
                  <a:pt x="2180" y="986"/>
                  <a:pt x="2180" y="986"/>
                </a:cubicBezTo>
                <a:cubicBezTo>
                  <a:pt x="2174" y="986"/>
                  <a:pt x="2167" y="993"/>
                  <a:pt x="2167" y="1000"/>
                </a:cubicBezTo>
                <a:cubicBezTo>
                  <a:pt x="2174" y="1006"/>
                  <a:pt x="2180" y="1006"/>
                  <a:pt x="2187" y="1000"/>
                </a:cubicBezTo>
                <a:cubicBezTo>
                  <a:pt x="2194" y="1000"/>
                  <a:pt x="2194" y="993"/>
                  <a:pt x="2201" y="993"/>
                </a:cubicBezTo>
                <a:cubicBezTo>
                  <a:pt x="2201" y="1081"/>
                  <a:pt x="2201" y="1081"/>
                  <a:pt x="2201" y="1081"/>
                </a:cubicBezTo>
                <a:cubicBezTo>
                  <a:pt x="2187" y="1081"/>
                  <a:pt x="2174" y="1074"/>
                  <a:pt x="2167" y="1074"/>
                </a:cubicBezTo>
                <a:cubicBezTo>
                  <a:pt x="2167" y="919"/>
                  <a:pt x="2167" y="919"/>
                  <a:pt x="2167" y="919"/>
                </a:cubicBezTo>
                <a:cubicBezTo>
                  <a:pt x="2174" y="898"/>
                  <a:pt x="2174" y="885"/>
                  <a:pt x="2167" y="871"/>
                </a:cubicBezTo>
                <a:cubicBezTo>
                  <a:pt x="2167" y="824"/>
                  <a:pt x="2167" y="824"/>
                  <a:pt x="2167" y="824"/>
                </a:cubicBezTo>
                <a:cubicBezTo>
                  <a:pt x="2174" y="824"/>
                  <a:pt x="2180" y="824"/>
                  <a:pt x="2187" y="824"/>
                </a:cubicBezTo>
                <a:cubicBezTo>
                  <a:pt x="2194" y="824"/>
                  <a:pt x="2194" y="817"/>
                  <a:pt x="2201" y="811"/>
                </a:cubicBezTo>
                <a:close/>
                <a:moveTo>
                  <a:pt x="2167" y="183"/>
                </a:moveTo>
                <a:lnTo>
                  <a:pt x="2167" y="183"/>
                </a:lnTo>
                <a:cubicBezTo>
                  <a:pt x="2167" y="216"/>
                  <a:pt x="2167" y="216"/>
                  <a:pt x="2167" y="216"/>
                </a:cubicBezTo>
                <a:cubicBezTo>
                  <a:pt x="2153" y="216"/>
                  <a:pt x="2153" y="223"/>
                  <a:pt x="2147" y="230"/>
                </a:cubicBezTo>
                <a:cubicBezTo>
                  <a:pt x="2147" y="237"/>
                  <a:pt x="2147" y="243"/>
                  <a:pt x="2147" y="250"/>
                </a:cubicBezTo>
                <a:cubicBezTo>
                  <a:pt x="2147" y="257"/>
                  <a:pt x="2153" y="270"/>
                  <a:pt x="2167" y="277"/>
                </a:cubicBezTo>
                <a:cubicBezTo>
                  <a:pt x="2167" y="324"/>
                  <a:pt x="2167" y="324"/>
                  <a:pt x="2167" y="324"/>
                </a:cubicBezTo>
                <a:cubicBezTo>
                  <a:pt x="2160" y="324"/>
                  <a:pt x="2153" y="324"/>
                  <a:pt x="2153" y="318"/>
                </a:cubicBezTo>
                <a:cubicBezTo>
                  <a:pt x="2153" y="318"/>
                  <a:pt x="2160" y="311"/>
                  <a:pt x="2160" y="304"/>
                </a:cubicBezTo>
                <a:cubicBezTo>
                  <a:pt x="2160" y="297"/>
                  <a:pt x="2167" y="291"/>
                  <a:pt x="2160" y="291"/>
                </a:cubicBezTo>
                <a:cubicBezTo>
                  <a:pt x="2153" y="291"/>
                  <a:pt x="2153" y="291"/>
                  <a:pt x="2153" y="291"/>
                </a:cubicBezTo>
                <a:cubicBezTo>
                  <a:pt x="2153" y="297"/>
                  <a:pt x="2153" y="297"/>
                  <a:pt x="2153" y="297"/>
                </a:cubicBezTo>
                <a:cubicBezTo>
                  <a:pt x="2147" y="297"/>
                  <a:pt x="2147" y="297"/>
                  <a:pt x="2140" y="291"/>
                </a:cubicBezTo>
                <a:cubicBezTo>
                  <a:pt x="2140" y="210"/>
                  <a:pt x="2140" y="210"/>
                  <a:pt x="2140" y="210"/>
                </a:cubicBezTo>
                <a:cubicBezTo>
                  <a:pt x="2147" y="210"/>
                  <a:pt x="2147" y="203"/>
                  <a:pt x="2147" y="203"/>
                </a:cubicBezTo>
                <a:cubicBezTo>
                  <a:pt x="2140" y="210"/>
                  <a:pt x="2140" y="210"/>
                  <a:pt x="2140" y="210"/>
                </a:cubicBezTo>
                <a:cubicBezTo>
                  <a:pt x="2140" y="176"/>
                  <a:pt x="2140" y="176"/>
                  <a:pt x="2140" y="176"/>
                </a:cubicBezTo>
                <a:cubicBezTo>
                  <a:pt x="2153" y="176"/>
                  <a:pt x="2160" y="183"/>
                  <a:pt x="2167" y="183"/>
                </a:cubicBezTo>
                <a:close/>
                <a:moveTo>
                  <a:pt x="2167" y="223"/>
                </a:moveTo>
                <a:lnTo>
                  <a:pt x="2167" y="223"/>
                </a:lnTo>
                <a:cubicBezTo>
                  <a:pt x="2160" y="223"/>
                  <a:pt x="2160" y="223"/>
                  <a:pt x="2160" y="223"/>
                </a:cubicBezTo>
                <a:cubicBezTo>
                  <a:pt x="2153" y="230"/>
                  <a:pt x="2147" y="230"/>
                  <a:pt x="2147" y="243"/>
                </a:cubicBezTo>
                <a:cubicBezTo>
                  <a:pt x="2153" y="250"/>
                  <a:pt x="2153" y="257"/>
                  <a:pt x="2153" y="264"/>
                </a:cubicBezTo>
                <a:cubicBezTo>
                  <a:pt x="2160" y="264"/>
                  <a:pt x="2160" y="270"/>
                  <a:pt x="2167" y="270"/>
                </a:cubicBezTo>
                <a:cubicBezTo>
                  <a:pt x="2167" y="223"/>
                  <a:pt x="2167" y="223"/>
                  <a:pt x="2167" y="223"/>
                </a:cubicBezTo>
                <a:close/>
                <a:moveTo>
                  <a:pt x="2167" y="338"/>
                </a:moveTo>
                <a:lnTo>
                  <a:pt x="2167" y="338"/>
                </a:lnTo>
                <a:cubicBezTo>
                  <a:pt x="2160" y="331"/>
                  <a:pt x="2153" y="324"/>
                  <a:pt x="2140" y="318"/>
                </a:cubicBezTo>
                <a:cubicBezTo>
                  <a:pt x="2140" y="419"/>
                  <a:pt x="2140" y="419"/>
                  <a:pt x="2140" y="419"/>
                </a:cubicBezTo>
                <a:cubicBezTo>
                  <a:pt x="2153" y="419"/>
                  <a:pt x="2160" y="419"/>
                  <a:pt x="2167" y="419"/>
                </a:cubicBezTo>
                <a:cubicBezTo>
                  <a:pt x="2167" y="338"/>
                  <a:pt x="2167" y="338"/>
                  <a:pt x="2167" y="338"/>
                </a:cubicBezTo>
                <a:close/>
                <a:moveTo>
                  <a:pt x="2167" y="446"/>
                </a:moveTo>
                <a:lnTo>
                  <a:pt x="2167" y="446"/>
                </a:lnTo>
                <a:cubicBezTo>
                  <a:pt x="2167" y="480"/>
                  <a:pt x="2167" y="480"/>
                  <a:pt x="2167" y="480"/>
                </a:cubicBezTo>
                <a:cubicBezTo>
                  <a:pt x="2153" y="480"/>
                  <a:pt x="2153" y="480"/>
                  <a:pt x="2153" y="480"/>
                </a:cubicBezTo>
                <a:cubicBezTo>
                  <a:pt x="2160" y="486"/>
                  <a:pt x="2160" y="486"/>
                  <a:pt x="2167" y="486"/>
                </a:cubicBezTo>
                <a:cubicBezTo>
                  <a:pt x="2167" y="507"/>
                  <a:pt x="2167" y="507"/>
                  <a:pt x="2167" y="507"/>
                </a:cubicBezTo>
                <a:cubicBezTo>
                  <a:pt x="2160" y="500"/>
                  <a:pt x="2153" y="500"/>
                  <a:pt x="2140" y="500"/>
                </a:cubicBezTo>
                <a:cubicBezTo>
                  <a:pt x="2140" y="493"/>
                  <a:pt x="2140" y="493"/>
                  <a:pt x="2140" y="493"/>
                </a:cubicBezTo>
                <a:cubicBezTo>
                  <a:pt x="2147" y="493"/>
                  <a:pt x="2147" y="493"/>
                  <a:pt x="2147" y="493"/>
                </a:cubicBezTo>
                <a:cubicBezTo>
                  <a:pt x="2147" y="480"/>
                  <a:pt x="2147" y="480"/>
                  <a:pt x="2147" y="480"/>
                </a:cubicBezTo>
                <a:cubicBezTo>
                  <a:pt x="2140" y="480"/>
                  <a:pt x="2140" y="480"/>
                  <a:pt x="2140" y="480"/>
                </a:cubicBezTo>
                <a:cubicBezTo>
                  <a:pt x="2140" y="446"/>
                  <a:pt x="2140" y="446"/>
                  <a:pt x="2140" y="446"/>
                </a:cubicBezTo>
                <a:cubicBezTo>
                  <a:pt x="2153" y="446"/>
                  <a:pt x="2160" y="446"/>
                  <a:pt x="2167" y="446"/>
                </a:cubicBezTo>
                <a:close/>
                <a:moveTo>
                  <a:pt x="2167" y="534"/>
                </a:moveTo>
                <a:lnTo>
                  <a:pt x="2167" y="534"/>
                </a:lnTo>
                <a:cubicBezTo>
                  <a:pt x="2167" y="622"/>
                  <a:pt x="2167" y="622"/>
                  <a:pt x="2167" y="622"/>
                </a:cubicBezTo>
                <a:cubicBezTo>
                  <a:pt x="2167" y="615"/>
                  <a:pt x="2167" y="615"/>
                  <a:pt x="2167" y="615"/>
                </a:cubicBezTo>
                <a:cubicBezTo>
                  <a:pt x="2160" y="615"/>
                  <a:pt x="2160" y="608"/>
                  <a:pt x="2153" y="608"/>
                </a:cubicBezTo>
                <a:cubicBezTo>
                  <a:pt x="2153" y="615"/>
                  <a:pt x="2153" y="615"/>
                  <a:pt x="2147" y="622"/>
                </a:cubicBezTo>
                <a:cubicBezTo>
                  <a:pt x="2147" y="622"/>
                  <a:pt x="2147" y="622"/>
                  <a:pt x="2140" y="622"/>
                </a:cubicBezTo>
                <a:cubicBezTo>
                  <a:pt x="2140" y="513"/>
                  <a:pt x="2140" y="513"/>
                  <a:pt x="2140" y="513"/>
                </a:cubicBezTo>
                <a:cubicBezTo>
                  <a:pt x="2147" y="513"/>
                  <a:pt x="2147" y="507"/>
                  <a:pt x="2153" y="507"/>
                </a:cubicBezTo>
                <a:cubicBezTo>
                  <a:pt x="2160" y="507"/>
                  <a:pt x="2160" y="513"/>
                  <a:pt x="2160" y="520"/>
                </a:cubicBezTo>
                <a:cubicBezTo>
                  <a:pt x="2160" y="520"/>
                  <a:pt x="2160" y="520"/>
                  <a:pt x="2160" y="527"/>
                </a:cubicBezTo>
                <a:cubicBezTo>
                  <a:pt x="2160" y="534"/>
                  <a:pt x="2160" y="540"/>
                  <a:pt x="2160" y="540"/>
                </a:cubicBezTo>
                <a:cubicBezTo>
                  <a:pt x="2167" y="534"/>
                  <a:pt x="2167" y="534"/>
                  <a:pt x="2167" y="534"/>
                </a:cubicBezTo>
                <a:close/>
                <a:moveTo>
                  <a:pt x="2167" y="635"/>
                </a:moveTo>
                <a:lnTo>
                  <a:pt x="2167" y="635"/>
                </a:lnTo>
                <a:cubicBezTo>
                  <a:pt x="2167" y="649"/>
                  <a:pt x="2167" y="649"/>
                  <a:pt x="2167" y="649"/>
                </a:cubicBezTo>
                <a:cubicBezTo>
                  <a:pt x="2160" y="649"/>
                  <a:pt x="2147" y="649"/>
                  <a:pt x="2140" y="649"/>
                </a:cubicBezTo>
                <a:cubicBezTo>
                  <a:pt x="2140" y="635"/>
                  <a:pt x="2140" y="635"/>
                  <a:pt x="2140" y="635"/>
                </a:cubicBezTo>
                <a:cubicBezTo>
                  <a:pt x="2147" y="635"/>
                  <a:pt x="2153" y="635"/>
                  <a:pt x="2167" y="635"/>
                </a:cubicBezTo>
                <a:close/>
                <a:moveTo>
                  <a:pt x="2167" y="655"/>
                </a:moveTo>
                <a:lnTo>
                  <a:pt x="2167" y="655"/>
                </a:lnTo>
                <a:cubicBezTo>
                  <a:pt x="2167" y="662"/>
                  <a:pt x="2167" y="662"/>
                  <a:pt x="2167" y="662"/>
                </a:cubicBezTo>
                <a:cubicBezTo>
                  <a:pt x="2160" y="662"/>
                  <a:pt x="2153" y="662"/>
                  <a:pt x="2153" y="662"/>
                </a:cubicBezTo>
                <a:cubicBezTo>
                  <a:pt x="2153" y="669"/>
                  <a:pt x="2160" y="669"/>
                  <a:pt x="2167" y="669"/>
                </a:cubicBezTo>
                <a:cubicBezTo>
                  <a:pt x="2167" y="676"/>
                  <a:pt x="2167" y="676"/>
                  <a:pt x="2167" y="676"/>
                </a:cubicBezTo>
                <a:cubicBezTo>
                  <a:pt x="2160" y="676"/>
                  <a:pt x="2160" y="676"/>
                  <a:pt x="2160" y="676"/>
                </a:cubicBezTo>
                <a:cubicBezTo>
                  <a:pt x="2153" y="676"/>
                  <a:pt x="2147" y="669"/>
                  <a:pt x="2140" y="669"/>
                </a:cubicBezTo>
                <a:cubicBezTo>
                  <a:pt x="2140" y="655"/>
                  <a:pt x="2140" y="655"/>
                  <a:pt x="2140" y="655"/>
                </a:cubicBezTo>
                <a:cubicBezTo>
                  <a:pt x="2153" y="655"/>
                  <a:pt x="2160" y="655"/>
                  <a:pt x="2167" y="655"/>
                </a:cubicBezTo>
                <a:close/>
                <a:moveTo>
                  <a:pt x="2167" y="682"/>
                </a:moveTo>
                <a:lnTo>
                  <a:pt x="2167" y="682"/>
                </a:lnTo>
                <a:cubicBezTo>
                  <a:pt x="2160" y="682"/>
                  <a:pt x="2160" y="682"/>
                  <a:pt x="2153" y="682"/>
                </a:cubicBezTo>
                <a:cubicBezTo>
                  <a:pt x="2153" y="682"/>
                  <a:pt x="2147" y="676"/>
                  <a:pt x="2140" y="676"/>
                </a:cubicBezTo>
                <a:cubicBezTo>
                  <a:pt x="2140" y="689"/>
                  <a:pt x="2140" y="689"/>
                  <a:pt x="2140" y="689"/>
                </a:cubicBezTo>
                <a:cubicBezTo>
                  <a:pt x="2147" y="689"/>
                  <a:pt x="2147" y="689"/>
                  <a:pt x="2147" y="689"/>
                </a:cubicBezTo>
                <a:cubicBezTo>
                  <a:pt x="2153" y="696"/>
                  <a:pt x="2160" y="696"/>
                  <a:pt x="2167" y="703"/>
                </a:cubicBezTo>
                <a:cubicBezTo>
                  <a:pt x="2167" y="682"/>
                  <a:pt x="2167" y="682"/>
                  <a:pt x="2167" y="682"/>
                </a:cubicBezTo>
                <a:close/>
                <a:moveTo>
                  <a:pt x="2167" y="716"/>
                </a:moveTo>
                <a:lnTo>
                  <a:pt x="2167" y="716"/>
                </a:lnTo>
                <a:cubicBezTo>
                  <a:pt x="2167" y="790"/>
                  <a:pt x="2167" y="790"/>
                  <a:pt x="2167" y="790"/>
                </a:cubicBezTo>
                <a:cubicBezTo>
                  <a:pt x="2160" y="790"/>
                  <a:pt x="2160" y="784"/>
                  <a:pt x="2153" y="784"/>
                </a:cubicBezTo>
                <a:cubicBezTo>
                  <a:pt x="2140" y="784"/>
                  <a:pt x="2140" y="784"/>
                  <a:pt x="2140" y="784"/>
                </a:cubicBezTo>
                <a:cubicBezTo>
                  <a:pt x="2140" y="709"/>
                  <a:pt x="2140" y="709"/>
                  <a:pt x="2140" y="709"/>
                </a:cubicBezTo>
                <a:cubicBezTo>
                  <a:pt x="2147" y="709"/>
                  <a:pt x="2153" y="709"/>
                  <a:pt x="2153" y="709"/>
                </a:cubicBezTo>
                <a:cubicBezTo>
                  <a:pt x="2160" y="709"/>
                  <a:pt x="2160" y="709"/>
                  <a:pt x="2167" y="716"/>
                </a:cubicBezTo>
                <a:close/>
                <a:moveTo>
                  <a:pt x="2167" y="824"/>
                </a:moveTo>
                <a:lnTo>
                  <a:pt x="2167" y="824"/>
                </a:lnTo>
                <a:cubicBezTo>
                  <a:pt x="2167" y="871"/>
                  <a:pt x="2167" y="871"/>
                  <a:pt x="2167" y="871"/>
                </a:cubicBezTo>
                <a:cubicBezTo>
                  <a:pt x="2167" y="865"/>
                  <a:pt x="2160" y="865"/>
                  <a:pt x="2160" y="858"/>
                </a:cubicBezTo>
                <a:cubicBezTo>
                  <a:pt x="2160" y="865"/>
                  <a:pt x="2160" y="878"/>
                  <a:pt x="2153" y="892"/>
                </a:cubicBezTo>
                <a:cubicBezTo>
                  <a:pt x="2147" y="898"/>
                  <a:pt x="2147" y="912"/>
                  <a:pt x="2147" y="912"/>
                </a:cubicBezTo>
                <a:cubicBezTo>
                  <a:pt x="2147" y="919"/>
                  <a:pt x="2147" y="925"/>
                  <a:pt x="2153" y="925"/>
                </a:cubicBezTo>
                <a:lnTo>
                  <a:pt x="2160" y="925"/>
                </a:lnTo>
                <a:lnTo>
                  <a:pt x="2167" y="919"/>
                </a:lnTo>
                <a:cubicBezTo>
                  <a:pt x="2167" y="1074"/>
                  <a:pt x="2167" y="1074"/>
                  <a:pt x="2167" y="1074"/>
                </a:cubicBezTo>
                <a:cubicBezTo>
                  <a:pt x="2160" y="1074"/>
                  <a:pt x="2147" y="1074"/>
                  <a:pt x="2140" y="1074"/>
                </a:cubicBezTo>
                <a:cubicBezTo>
                  <a:pt x="2140" y="817"/>
                  <a:pt x="2140" y="817"/>
                  <a:pt x="2140" y="817"/>
                </a:cubicBezTo>
                <a:cubicBezTo>
                  <a:pt x="2147" y="824"/>
                  <a:pt x="2160" y="824"/>
                  <a:pt x="2167" y="824"/>
                </a:cubicBezTo>
                <a:close/>
                <a:moveTo>
                  <a:pt x="2140" y="176"/>
                </a:moveTo>
                <a:lnTo>
                  <a:pt x="2140" y="176"/>
                </a:lnTo>
                <a:cubicBezTo>
                  <a:pt x="2140" y="210"/>
                  <a:pt x="2140" y="210"/>
                  <a:pt x="2140" y="210"/>
                </a:cubicBezTo>
                <a:cubicBezTo>
                  <a:pt x="2140" y="223"/>
                  <a:pt x="2133" y="223"/>
                  <a:pt x="2133" y="230"/>
                </a:cubicBezTo>
                <a:cubicBezTo>
                  <a:pt x="2133" y="203"/>
                  <a:pt x="2133" y="203"/>
                  <a:pt x="2133" y="203"/>
                </a:cubicBezTo>
                <a:cubicBezTo>
                  <a:pt x="2133" y="176"/>
                  <a:pt x="2133" y="176"/>
                  <a:pt x="2133" y="176"/>
                </a:cubicBezTo>
                <a:lnTo>
                  <a:pt x="2140" y="176"/>
                </a:lnTo>
                <a:close/>
                <a:moveTo>
                  <a:pt x="2140" y="210"/>
                </a:moveTo>
                <a:lnTo>
                  <a:pt x="2140" y="210"/>
                </a:lnTo>
                <a:lnTo>
                  <a:pt x="2140" y="216"/>
                </a:lnTo>
                <a:cubicBezTo>
                  <a:pt x="2133" y="223"/>
                  <a:pt x="2133" y="230"/>
                  <a:pt x="2133" y="237"/>
                </a:cubicBezTo>
                <a:cubicBezTo>
                  <a:pt x="2133" y="237"/>
                  <a:pt x="2133" y="237"/>
                  <a:pt x="2140" y="243"/>
                </a:cubicBezTo>
                <a:cubicBezTo>
                  <a:pt x="2133" y="237"/>
                  <a:pt x="2133" y="237"/>
                  <a:pt x="2133" y="237"/>
                </a:cubicBezTo>
                <a:cubicBezTo>
                  <a:pt x="2133" y="291"/>
                  <a:pt x="2133" y="291"/>
                  <a:pt x="2133" y="291"/>
                </a:cubicBezTo>
                <a:cubicBezTo>
                  <a:pt x="2133" y="284"/>
                  <a:pt x="2133" y="284"/>
                  <a:pt x="2133" y="284"/>
                </a:cubicBezTo>
                <a:cubicBezTo>
                  <a:pt x="2133" y="284"/>
                  <a:pt x="2133" y="284"/>
                  <a:pt x="2140" y="291"/>
                </a:cubicBezTo>
                <a:cubicBezTo>
                  <a:pt x="2140" y="210"/>
                  <a:pt x="2140" y="210"/>
                  <a:pt x="2140" y="210"/>
                </a:cubicBezTo>
                <a:close/>
                <a:moveTo>
                  <a:pt x="2140" y="318"/>
                </a:moveTo>
                <a:lnTo>
                  <a:pt x="2140" y="318"/>
                </a:lnTo>
                <a:cubicBezTo>
                  <a:pt x="2140" y="419"/>
                  <a:pt x="2140" y="419"/>
                  <a:pt x="2140" y="419"/>
                </a:cubicBezTo>
                <a:lnTo>
                  <a:pt x="2133" y="426"/>
                </a:lnTo>
                <a:cubicBezTo>
                  <a:pt x="2133" y="311"/>
                  <a:pt x="2133" y="311"/>
                  <a:pt x="2133" y="311"/>
                </a:cubicBezTo>
                <a:lnTo>
                  <a:pt x="2140" y="318"/>
                </a:lnTo>
                <a:close/>
                <a:moveTo>
                  <a:pt x="2140" y="446"/>
                </a:moveTo>
                <a:lnTo>
                  <a:pt x="2140" y="446"/>
                </a:lnTo>
                <a:cubicBezTo>
                  <a:pt x="2140" y="480"/>
                  <a:pt x="2140" y="480"/>
                  <a:pt x="2140" y="480"/>
                </a:cubicBezTo>
                <a:cubicBezTo>
                  <a:pt x="2140" y="493"/>
                  <a:pt x="2140" y="493"/>
                  <a:pt x="2140" y="493"/>
                </a:cubicBezTo>
                <a:cubicBezTo>
                  <a:pt x="2140" y="500"/>
                  <a:pt x="2140" y="500"/>
                  <a:pt x="2140" y="500"/>
                </a:cubicBezTo>
                <a:lnTo>
                  <a:pt x="2133" y="500"/>
                </a:lnTo>
                <a:cubicBezTo>
                  <a:pt x="2133" y="480"/>
                  <a:pt x="2133" y="480"/>
                  <a:pt x="2133" y="480"/>
                </a:cubicBezTo>
                <a:cubicBezTo>
                  <a:pt x="2133" y="473"/>
                  <a:pt x="2133" y="473"/>
                  <a:pt x="2133" y="473"/>
                </a:cubicBezTo>
                <a:cubicBezTo>
                  <a:pt x="2133" y="439"/>
                  <a:pt x="2133" y="439"/>
                  <a:pt x="2133" y="439"/>
                </a:cubicBezTo>
                <a:cubicBezTo>
                  <a:pt x="2133" y="439"/>
                  <a:pt x="2140" y="439"/>
                  <a:pt x="2140" y="446"/>
                </a:cubicBezTo>
                <a:close/>
                <a:moveTo>
                  <a:pt x="2140" y="513"/>
                </a:moveTo>
                <a:lnTo>
                  <a:pt x="2140" y="513"/>
                </a:lnTo>
                <a:cubicBezTo>
                  <a:pt x="2140" y="622"/>
                  <a:pt x="2140" y="622"/>
                  <a:pt x="2140" y="622"/>
                </a:cubicBezTo>
                <a:cubicBezTo>
                  <a:pt x="2140" y="628"/>
                  <a:pt x="2140" y="628"/>
                  <a:pt x="2140" y="628"/>
                </a:cubicBezTo>
                <a:lnTo>
                  <a:pt x="2133" y="622"/>
                </a:lnTo>
                <a:cubicBezTo>
                  <a:pt x="2133" y="527"/>
                  <a:pt x="2133" y="527"/>
                  <a:pt x="2133" y="527"/>
                </a:cubicBezTo>
                <a:cubicBezTo>
                  <a:pt x="2133" y="527"/>
                  <a:pt x="2133" y="527"/>
                  <a:pt x="2140" y="534"/>
                </a:cubicBezTo>
                <a:cubicBezTo>
                  <a:pt x="2133" y="520"/>
                  <a:pt x="2133" y="520"/>
                  <a:pt x="2133" y="520"/>
                </a:cubicBezTo>
                <a:cubicBezTo>
                  <a:pt x="2133" y="513"/>
                  <a:pt x="2140" y="513"/>
                  <a:pt x="2140" y="513"/>
                </a:cubicBezTo>
                <a:close/>
                <a:moveTo>
                  <a:pt x="2140" y="635"/>
                </a:moveTo>
                <a:lnTo>
                  <a:pt x="2140" y="635"/>
                </a:lnTo>
                <a:cubicBezTo>
                  <a:pt x="2140" y="649"/>
                  <a:pt x="2140" y="649"/>
                  <a:pt x="2140" y="649"/>
                </a:cubicBezTo>
                <a:lnTo>
                  <a:pt x="2133" y="649"/>
                </a:lnTo>
                <a:cubicBezTo>
                  <a:pt x="2133" y="635"/>
                  <a:pt x="2133" y="635"/>
                  <a:pt x="2133" y="635"/>
                </a:cubicBezTo>
                <a:lnTo>
                  <a:pt x="2140" y="635"/>
                </a:lnTo>
                <a:close/>
                <a:moveTo>
                  <a:pt x="2140" y="655"/>
                </a:moveTo>
                <a:lnTo>
                  <a:pt x="2140" y="655"/>
                </a:lnTo>
                <a:cubicBezTo>
                  <a:pt x="2140" y="669"/>
                  <a:pt x="2140" y="669"/>
                  <a:pt x="2140" y="669"/>
                </a:cubicBezTo>
                <a:cubicBezTo>
                  <a:pt x="2140" y="662"/>
                  <a:pt x="2133" y="662"/>
                  <a:pt x="2133" y="662"/>
                </a:cubicBezTo>
                <a:cubicBezTo>
                  <a:pt x="2133" y="655"/>
                  <a:pt x="2133" y="655"/>
                  <a:pt x="2133" y="655"/>
                </a:cubicBezTo>
                <a:lnTo>
                  <a:pt x="2140" y="655"/>
                </a:lnTo>
                <a:close/>
                <a:moveTo>
                  <a:pt x="2140" y="676"/>
                </a:moveTo>
                <a:lnTo>
                  <a:pt x="2140" y="676"/>
                </a:lnTo>
                <a:cubicBezTo>
                  <a:pt x="2140" y="689"/>
                  <a:pt x="2140" y="689"/>
                  <a:pt x="2140" y="689"/>
                </a:cubicBezTo>
                <a:lnTo>
                  <a:pt x="2133" y="682"/>
                </a:lnTo>
                <a:cubicBezTo>
                  <a:pt x="2133" y="676"/>
                  <a:pt x="2133" y="676"/>
                  <a:pt x="2133" y="676"/>
                </a:cubicBezTo>
                <a:lnTo>
                  <a:pt x="2140" y="676"/>
                </a:lnTo>
                <a:close/>
                <a:moveTo>
                  <a:pt x="2140" y="709"/>
                </a:moveTo>
                <a:lnTo>
                  <a:pt x="2140" y="709"/>
                </a:lnTo>
                <a:cubicBezTo>
                  <a:pt x="2140" y="784"/>
                  <a:pt x="2140" y="784"/>
                  <a:pt x="2140" y="784"/>
                </a:cubicBezTo>
                <a:cubicBezTo>
                  <a:pt x="2133" y="784"/>
                  <a:pt x="2133" y="784"/>
                  <a:pt x="2133" y="784"/>
                </a:cubicBezTo>
                <a:cubicBezTo>
                  <a:pt x="2133" y="709"/>
                  <a:pt x="2133" y="709"/>
                  <a:pt x="2133" y="709"/>
                </a:cubicBezTo>
                <a:lnTo>
                  <a:pt x="2140" y="709"/>
                </a:lnTo>
                <a:close/>
                <a:moveTo>
                  <a:pt x="2140" y="817"/>
                </a:moveTo>
                <a:lnTo>
                  <a:pt x="2140" y="817"/>
                </a:lnTo>
                <a:cubicBezTo>
                  <a:pt x="2140" y="1074"/>
                  <a:pt x="2140" y="1074"/>
                  <a:pt x="2140" y="1074"/>
                </a:cubicBezTo>
                <a:cubicBezTo>
                  <a:pt x="2140" y="1067"/>
                  <a:pt x="2133" y="1067"/>
                  <a:pt x="2133" y="1067"/>
                </a:cubicBezTo>
                <a:cubicBezTo>
                  <a:pt x="2133" y="817"/>
                  <a:pt x="2133" y="817"/>
                  <a:pt x="2133" y="817"/>
                </a:cubicBezTo>
                <a:lnTo>
                  <a:pt x="2140" y="817"/>
                </a:lnTo>
                <a:close/>
                <a:moveTo>
                  <a:pt x="2133" y="176"/>
                </a:moveTo>
                <a:lnTo>
                  <a:pt x="2133" y="176"/>
                </a:lnTo>
                <a:cubicBezTo>
                  <a:pt x="2133" y="203"/>
                  <a:pt x="2133" y="203"/>
                  <a:pt x="2133" y="203"/>
                </a:cubicBezTo>
                <a:cubicBezTo>
                  <a:pt x="2120" y="210"/>
                  <a:pt x="2120" y="210"/>
                  <a:pt x="2120" y="210"/>
                </a:cubicBezTo>
                <a:cubicBezTo>
                  <a:pt x="2120" y="176"/>
                  <a:pt x="2120" y="176"/>
                  <a:pt x="2120" y="176"/>
                </a:cubicBezTo>
                <a:cubicBezTo>
                  <a:pt x="2120" y="176"/>
                  <a:pt x="2126" y="176"/>
                  <a:pt x="2133" y="176"/>
                </a:cubicBezTo>
                <a:close/>
                <a:moveTo>
                  <a:pt x="2133" y="203"/>
                </a:moveTo>
                <a:lnTo>
                  <a:pt x="2133" y="203"/>
                </a:lnTo>
                <a:cubicBezTo>
                  <a:pt x="2126" y="210"/>
                  <a:pt x="2126" y="210"/>
                  <a:pt x="2126" y="210"/>
                </a:cubicBezTo>
                <a:lnTo>
                  <a:pt x="2120" y="210"/>
                </a:lnTo>
                <a:cubicBezTo>
                  <a:pt x="2120" y="223"/>
                  <a:pt x="2120" y="223"/>
                  <a:pt x="2120" y="223"/>
                </a:cubicBezTo>
                <a:cubicBezTo>
                  <a:pt x="2120" y="230"/>
                  <a:pt x="2126" y="230"/>
                  <a:pt x="2126" y="230"/>
                </a:cubicBezTo>
                <a:cubicBezTo>
                  <a:pt x="2126" y="230"/>
                  <a:pt x="2126" y="230"/>
                  <a:pt x="2133" y="230"/>
                </a:cubicBezTo>
                <a:cubicBezTo>
                  <a:pt x="2133" y="203"/>
                  <a:pt x="2133" y="203"/>
                  <a:pt x="2133" y="203"/>
                </a:cubicBezTo>
                <a:close/>
                <a:moveTo>
                  <a:pt x="2133" y="237"/>
                </a:moveTo>
                <a:lnTo>
                  <a:pt x="2133" y="237"/>
                </a:lnTo>
                <a:cubicBezTo>
                  <a:pt x="2133" y="291"/>
                  <a:pt x="2133" y="291"/>
                  <a:pt x="2133" y="291"/>
                </a:cubicBezTo>
                <a:cubicBezTo>
                  <a:pt x="2126" y="291"/>
                  <a:pt x="2126" y="291"/>
                  <a:pt x="2120" y="297"/>
                </a:cubicBezTo>
                <a:cubicBezTo>
                  <a:pt x="2120" y="264"/>
                  <a:pt x="2120" y="264"/>
                  <a:pt x="2120" y="264"/>
                </a:cubicBezTo>
                <a:cubicBezTo>
                  <a:pt x="2120" y="264"/>
                  <a:pt x="2120" y="264"/>
                  <a:pt x="2120" y="257"/>
                </a:cubicBezTo>
                <a:cubicBezTo>
                  <a:pt x="2120" y="230"/>
                  <a:pt x="2120" y="230"/>
                  <a:pt x="2120" y="230"/>
                </a:cubicBezTo>
                <a:cubicBezTo>
                  <a:pt x="2133" y="237"/>
                  <a:pt x="2133" y="237"/>
                  <a:pt x="2133" y="237"/>
                </a:cubicBezTo>
                <a:close/>
                <a:moveTo>
                  <a:pt x="2133" y="311"/>
                </a:moveTo>
                <a:lnTo>
                  <a:pt x="2133" y="311"/>
                </a:lnTo>
                <a:cubicBezTo>
                  <a:pt x="2133" y="426"/>
                  <a:pt x="2133" y="426"/>
                  <a:pt x="2133" y="426"/>
                </a:cubicBezTo>
                <a:cubicBezTo>
                  <a:pt x="2126" y="426"/>
                  <a:pt x="2126" y="432"/>
                  <a:pt x="2126" y="439"/>
                </a:cubicBezTo>
                <a:cubicBezTo>
                  <a:pt x="2133" y="439"/>
                  <a:pt x="2133" y="439"/>
                  <a:pt x="2133" y="439"/>
                </a:cubicBezTo>
                <a:cubicBezTo>
                  <a:pt x="2133" y="473"/>
                  <a:pt x="2133" y="473"/>
                  <a:pt x="2133" y="473"/>
                </a:cubicBezTo>
                <a:cubicBezTo>
                  <a:pt x="2126" y="473"/>
                  <a:pt x="2120" y="473"/>
                  <a:pt x="2120" y="473"/>
                </a:cubicBezTo>
                <a:cubicBezTo>
                  <a:pt x="2120" y="338"/>
                  <a:pt x="2120" y="338"/>
                  <a:pt x="2120" y="338"/>
                </a:cubicBezTo>
                <a:lnTo>
                  <a:pt x="2126" y="338"/>
                </a:lnTo>
                <a:cubicBezTo>
                  <a:pt x="2120" y="331"/>
                  <a:pt x="2120" y="331"/>
                  <a:pt x="2120" y="331"/>
                </a:cubicBezTo>
                <a:cubicBezTo>
                  <a:pt x="2120" y="304"/>
                  <a:pt x="2120" y="304"/>
                  <a:pt x="2120" y="304"/>
                </a:cubicBezTo>
                <a:cubicBezTo>
                  <a:pt x="2120" y="304"/>
                  <a:pt x="2126" y="304"/>
                  <a:pt x="2133" y="311"/>
                </a:cubicBezTo>
                <a:close/>
                <a:moveTo>
                  <a:pt x="2133" y="480"/>
                </a:moveTo>
                <a:lnTo>
                  <a:pt x="2133" y="480"/>
                </a:lnTo>
                <a:cubicBezTo>
                  <a:pt x="2133" y="500"/>
                  <a:pt x="2133" y="500"/>
                  <a:pt x="2133" y="500"/>
                </a:cubicBezTo>
                <a:cubicBezTo>
                  <a:pt x="2126" y="500"/>
                  <a:pt x="2126" y="500"/>
                  <a:pt x="2126" y="500"/>
                </a:cubicBezTo>
                <a:cubicBezTo>
                  <a:pt x="2126" y="493"/>
                  <a:pt x="2120" y="493"/>
                  <a:pt x="2120" y="493"/>
                </a:cubicBezTo>
                <a:cubicBezTo>
                  <a:pt x="2120" y="480"/>
                  <a:pt x="2120" y="480"/>
                  <a:pt x="2120" y="480"/>
                </a:cubicBezTo>
                <a:cubicBezTo>
                  <a:pt x="2120" y="480"/>
                  <a:pt x="2126" y="480"/>
                  <a:pt x="2133" y="480"/>
                </a:cubicBezTo>
                <a:close/>
                <a:moveTo>
                  <a:pt x="2133" y="527"/>
                </a:moveTo>
                <a:lnTo>
                  <a:pt x="2133" y="527"/>
                </a:lnTo>
                <a:cubicBezTo>
                  <a:pt x="2133" y="622"/>
                  <a:pt x="2133" y="622"/>
                  <a:pt x="2133" y="622"/>
                </a:cubicBezTo>
                <a:cubicBezTo>
                  <a:pt x="2126" y="622"/>
                  <a:pt x="2126" y="622"/>
                  <a:pt x="2126" y="622"/>
                </a:cubicBezTo>
                <a:cubicBezTo>
                  <a:pt x="2120" y="622"/>
                  <a:pt x="2120" y="622"/>
                  <a:pt x="2120" y="622"/>
                </a:cubicBezTo>
                <a:cubicBezTo>
                  <a:pt x="2120" y="520"/>
                  <a:pt x="2120" y="520"/>
                  <a:pt x="2120" y="520"/>
                </a:cubicBezTo>
                <a:cubicBezTo>
                  <a:pt x="2120" y="520"/>
                  <a:pt x="2126" y="520"/>
                  <a:pt x="2133" y="527"/>
                </a:cubicBezTo>
                <a:close/>
                <a:moveTo>
                  <a:pt x="2133" y="635"/>
                </a:moveTo>
                <a:lnTo>
                  <a:pt x="2133" y="635"/>
                </a:lnTo>
                <a:cubicBezTo>
                  <a:pt x="2133" y="649"/>
                  <a:pt x="2133" y="649"/>
                  <a:pt x="2133" y="649"/>
                </a:cubicBezTo>
                <a:cubicBezTo>
                  <a:pt x="2126" y="649"/>
                  <a:pt x="2126" y="649"/>
                  <a:pt x="2126" y="649"/>
                </a:cubicBezTo>
                <a:lnTo>
                  <a:pt x="2120" y="649"/>
                </a:lnTo>
                <a:cubicBezTo>
                  <a:pt x="2120" y="635"/>
                  <a:pt x="2120" y="635"/>
                  <a:pt x="2120" y="635"/>
                </a:cubicBezTo>
                <a:cubicBezTo>
                  <a:pt x="2120" y="635"/>
                  <a:pt x="2120" y="635"/>
                  <a:pt x="2126" y="635"/>
                </a:cubicBezTo>
                <a:cubicBezTo>
                  <a:pt x="2126" y="635"/>
                  <a:pt x="2126" y="635"/>
                  <a:pt x="2133" y="635"/>
                </a:cubicBezTo>
                <a:close/>
                <a:moveTo>
                  <a:pt x="2133" y="655"/>
                </a:moveTo>
                <a:lnTo>
                  <a:pt x="2133" y="655"/>
                </a:lnTo>
                <a:cubicBezTo>
                  <a:pt x="2133" y="662"/>
                  <a:pt x="2133" y="662"/>
                  <a:pt x="2133" y="662"/>
                </a:cubicBezTo>
                <a:cubicBezTo>
                  <a:pt x="2126" y="662"/>
                  <a:pt x="2120" y="662"/>
                  <a:pt x="2120" y="655"/>
                </a:cubicBezTo>
                <a:cubicBezTo>
                  <a:pt x="2120" y="655"/>
                  <a:pt x="2126" y="655"/>
                  <a:pt x="2133" y="655"/>
                </a:cubicBezTo>
                <a:close/>
                <a:moveTo>
                  <a:pt x="2133" y="676"/>
                </a:moveTo>
                <a:lnTo>
                  <a:pt x="2133" y="676"/>
                </a:lnTo>
                <a:cubicBezTo>
                  <a:pt x="2133" y="682"/>
                  <a:pt x="2133" y="682"/>
                  <a:pt x="2133" y="682"/>
                </a:cubicBezTo>
                <a:cubicBezTo>
                  <a:pt x="2126" y="682"/>
                  <a:pt x="2120" y="682"/>
                  <a:pt x="2120" y="682"/>
                </a:cubicBezTo>
                <a:cubicBezTo>
                  <a:pt x="2120" y="669"/>
                  <a:pt x="2120" y="669"/>
                  <a:pt x="2120" y="669"/>
                </a:cubicBezTo>
                <a:cubicBezTo>
                  <a:pt x="2120" y="669"/>
                  <a:pt x="2126" y="669"/>
                  <a:pt x="2133" y="676"/>
                </a:cubicBezTo>
                <a:close/>
                <a:moveTo>
                  <a:pt x="2133" y="709"/>
                </a:moveTo>
                <a:lnTo>
                  <a:pt x="2133" y="709"/>
                </a:lnTo>
                <a:cubicBezTo>
                  <a:pt x="2133" y="784"/>
                  <a:pt x="2133" y="784"/>
                  <a:pt x="2133" y="784"/>
                </a:cubicBezTo>
                <a:cubicBezTo>
                  <a:pt x="2120" y="784"/>
                  <a:pt x="2120" y="784"/>
                  <a:pt x="2120" y="784"/>
                </a:cubicBezTo>
                <a:cubicBezTo>
                  <a:pt x="2120" y="682"/>
                  <a:pt x="2120" y="682"/>
                  <a:pt x="2120" y="682"/>
                </a:cubicBezTo>
                <a:cubicBezTo>
                  <a:pt x="2126" y="689"/>
                  <a:pt x="2133" y="696"/>
                  <a:pt x="2126" y="709"/>
                </a:cubicBezTo>
                <a:cubicBezTo>
                  <a:pt x="2133" y="709"/>
                  <a:pt x="2133" y="709"/>
                  <a:pt x="2133" y="709"/>
                </a:cubicBezTo>
                <a:close/>
                <a:moveTo>
                  <a:pt x="2133" y="817"/>
                </a:moveTo>
                <a:lnTo>
                  <a:pt x="2133" y="817"/>
                </a:lnTo>
                <a:cubicBezTo>
                  <a:pt x="2133" y="1067"/>
                  <a:pt x="2133" y="1067"/>
                  <a:pt x="2133" y="1067"/>
                </a:cubicBezTo>
                <a:cubicBezTo>
                  <a:pt x="2126" y="1067"/>
                  <a:pt x="2120" y="1067"/>
                  <a:pt x="2120" y="1067"/>
                </a:cubicBezTo>
                <a:cubicBezTo>
                  <a:pt x="2120" y="811"/>
                  <a:pt x="2120" y="811"/>
                  <a:pt x="2120" y="811"/>
                </a:cubicBezTo>
                <a:cubicBezTo>
                  <a:pt x="2120" y="811"/>
                  <a:pt x="2126" y="811"/>
                  <a:pt x="2133" y="817"/>
                </a:cubicBezTo>
                <a:close/>
                <a:moveTo>
                  <a:pt x="2120" y="176"/>
                </a:moveTo>
                <a:lnTo>
                  <a:pt x="2120" y="176"/>
                </a:lnTo>
                <a:cubicBezTo>
                  <a:pt x="2120" y="210"/>
                  <a:pt x="2120" y="210"/>
                  <a:pt x="2120" y="210"/>
                </a:cubicBezTo>
                <a:cubicBezTo>
                  <a:pt x="2120" y="210"/>
                  <a:pt x="2113" y="210"/>
                  <a:pt x="2113" y="203"/>
                </a:cubicBezTo>
                <a:cubicBezTo>
                  <a:pt x="2113" y="203"/>
                  <a:pt x="2113" y="203"/>
                  <a:pt x="2120" y="196"/>
                </a:cubicBezTo>
                <a:cubicBezTo>
                  <a:pt x="2106" y="203"/>
                  <a:pt x="2106" y="203"/>
                  <a:pt x="2106" y="203"/>
                </a:cubicBezTo>
                <a:cubicBezTo>
                  <a:pt x="2106" y="176"/>
                  <a:pt x="2106" y="176"/>
                  <a:pt x="2106" y="176"/>
                </a:cubicBezTo>
                <a:cubicBezTo>
                  <a:pt x="2113" y="176"/>
                  <a:pt x="2113" y="176"/>
                  <a:pt x="2120" y="176"/>
                </a:cubicBezTo>
                <a:close/>
                <a:moveTo>
                  <a:pt x="2120" y="210"/>
                </a:moveTo>
                <a:lnTo>
                  <a:pt x="2120" y="210"/>
                </a:lnTo>
                <a:cubicBezTo>
                  <a:pt x="2113" y="210"/>
                  <a:pt x="2113" y="210"/>
                  <a:pt x="2106" y="210"/>
                </a:cubicBezTo>
                <a:cubicBezTo>
                  <a:pt x="2106" y="223"/>
                  <a:pt x="2106" y="223"/>
                  <a:pt x="2106" y="223"/>
                </a:cubicBezTo>
                <a:cubicBezTo>
                  <a:pt x="2113" y="223"/>
                  <a:pt x="2113" y="223"/>
                  <a:pt x="2120" y="223"/>
                </a:cubicBezTo>
                <a:cubicBezTo>
                  <a:pt x="2120" y="210"/>
                  <a:pt x="2120" y="210"/>
                  <a:pt x="2120" y="210"/>
                </a:cubicBezTo>
                <a:close/>
                <a:moveTo>
                  <a:pt x="2120" y="230"/>
                </a:moveTo>
                <a:lnTo>
                  <a:pt x="2120" y="230"/>
                </a:lnTo>
                <a:cubicBezTo>
                  <a:pt x="2120" y="257"/>
                  <a:pt x="2120" y="257"/>
                  <a:pt x="2120" y="257"/>
                </a:cubicBezTo>
                <a:cubicBezTo>
                  <a:pt x="2113" y="264"/>
                  <a:pt x="2113" y="264"/>
                  <a:pt x="2113" y="264"/>
                </a:cubicBezTo>
                <a:lnTo>
                  <a:pt x="2106" y="264"/>
                </a:lnTo>
                <a:cubicBezTo>
                  <a:pt x="2106" y="230"/>
                  <a:pt x="2106" y="230"/>
                  <a:pt x="2106" y="230"/>
                </a:cubicBezTo>
                <a:cubicBezTo>
                  <a:pt x="2113" y="230"/>
                  <a:pt x="2113" y="230"/>
                  <a:pt x="2113" y="230"/>
                </a:cubicBezTo>
                <a:cubicBezTo>
                  <a:pt x="2120" y="230"/>
                  <a:pt x="2120" y="230"/>
                  <a:pt x="2120" y="230"/>
                </a:cubicBezTo>
                <a:close/>
                <a:moveTo>
                  <a:pt x="2120" y="264"/>
                </a:moveTo>
                <a:lnTo>
                  <a:pt x="2120" y="264"/>
                </a:lnTo>
                <a:lnTo>
                  <a:pt x="2113" y="270"/>
                </a:lnTo>
                <a:cubicBezTo>
                  <a:pt x="2113" y="277"/>
                  <a:pt x="2106" y="284"/>
                  <a:pt x="2106" y="291"/>
                </a:cubicBezTo>
                <a:cubicBezTo>
                  <a:pt x="2106" y="291"/>
                  <a:pt x="2113" y="297"/>
                  <a:pt x="2120" y="297"/>
                </a:cubicBezTo>
                <a:cubicBezTo>
                  <a:pt x="2120" y="264"/>
                  <a:pt x="2120" y="264"/>
                  <a:pt x="2120" y="264"/>
                </a:cubicBezTo>
                <a:close/>
                <a:moveTo>
                  <a:pt x="2120" y="304"/>
                </a:moveTo>
                <a:lnTo>
                  <a:pt x="2120" y="304"/>
                </a:lnTo>
                <a:cubicBezTo>
                  <a:pt x="2120" y="331"/>
                  <a:pt x="2120" y="331"/>
                  <a:pt x="2120" y="331"/>
                </a:cubicBezTo>
                <a:cubicBezTo>
                  <a:pt x="2113" y="324"/>
                  <a:pt x="2113" y="324"/>
                  <a:pt x="2113" y="324"/>
                </a:cubicBezTo>
                <a:lnTo>
                  <a:pt x="2106" y="324"/>
                </a:lnTo>
                <a:cubicBezTo>
                  <a:pt x="2106" y="297"/>
                  <a:pt x="2106" y="297"/>
                  <a:pt x="2106" y="297"/>
                </a:cubicBezTo>
                <a:cubicBezTo>
                  <a:pt x="2113" y="297"/>
                  <a:pt x="2113" y="297"/>
                  <a:pt x="2120" y="304"/>
                </a:cubicBezTo>
                <a:close/>
                <a:moveTo>
                  <a:pt x="2120" y="338"/>
                </a:moveTo>
                <a:lnTo>
                  <a:pt x="2120" y="338"/>
                </a:lnTo>
                <a:cubicBezTo>
                  <a:pt x="2120" y="473"/>
                  <a:pt x="2120" y="473"/>
                  <a:pt x="2120" y="473"/>
                </a:cubicBezTo>
                <a:cubicBezTo>
                  <a:pt x="2113" y="473"/>
                  <a:pt x="2113" y="473"/>
                  <a:pt x="2106" y="473"/>
                </a:cubicBezTo>
                <a:cubicBezTo>
                  <a:pt x="2106" y="331"/>
                  <a:pt x="2106" y="331"/>
                  <a:pt x="2106" y="331"/>
                </a:cubicBezTo>
                <a:cubicBezTo>
                  <a:pt x="2113" y="338"/>
                  <a:pt x="2113" y="338"/>
                  <a:pt x="2120" y="338"/>
                </a:cubicBezTo>
                <a:close/>
                <a:moveTo>
                  <a:pt x="2120" y="480"/>
                </a:moveTo>
                <a:lnTo>
                  <a:pt x="2120" y="480"/>
                </a:lnTo>
                <a:cubicBezTo>
                  <a:pt x="2120" y="493"/>
                  <a:pt x="2120" y="493"/>
                  <a:pt x="2120" y="493"/>
                </a:cubicBezTo>
                <a:cubicBezTo>
                  <a:pt x="2113" y="493"/>
                  <a:pt x="2113" y="493"/>
                  <a:pt x="2106" y="493"/>
                </a:cubicBezTo>
                <a:cubicBezTo>
                  <a:pt x="2106" y="480"/>
                  <a:pt x="2106" y="480"/>
                  <a:pt x="2106" y="480"/>
                </a:cubicBezTo>
                <a:cubicBezTo>
                  <a:pt x="2113" y="480"/>
                  <a:pt x="2113" y="480"/>
                  <a:pt x="2120" y="480"/>
                </a:cubicBezTo>
                <a:close/>
                <a:moveTo>
                  <a:pt x="2120" y="520"/>
                </a:moveTo>
                <a:lnTo>
                  <a:pt x="2120" y="520"/>
                </a:lnTo>
                <a:cubicBezTo>
                  <a:pt x="2120" y="622"/>
                  <a:pt x="2120" y="622"/>
                  <a:pt x="2120" y="622"/>
                </a:cubicBezTo>
                <a:cubicBezTo>
                  <a:pt x="2113" y="622"/>
                  <a:pt x="2113" y="615"/>
                  <a:pt x="2113" y="615"/>
                </a:cubicBezTo>
                <a:lnTo>
                  <a:pt x="2106" y="615"/>
                </a:lnTo>
                <a:cubicBezTo>
                  <a:pt x="2106" y="513"/>
                  <a:pt x="2106" y="513"/>
                  <a:pt x="2106" y="513"/>
                </a:cubicBezTo>
                <a:cubicBezTo>
                  <a:pt x="2106" y="520"/>
                  <a:pt x="2106" y="527"/>
                  <a:pt x="2106" y="527"/>
                </a:cubicBezTo>
                <a:cubicBezTo>
                  <a:pt x="2113" y="527"/>
                  <a:pt x="2113" y="520"/>
                  <a:pt x="2120" y="520"/>
                </a:cubicBezTo>
                <a:close/>
                <a:moveTo>
                  <a:pt x="2120" y="635"/>
                </a:moveTo>
                <a:lnTo>
                  <a:pt x="2120" y="635"/>
                </a:lnTo>
                <a:cubicBezTo>
                  <a:pt x="2120" y="649"/>
                  <a:pt x="2120" y="649"/>
                  <a:pt x="2120" y="649"/>
                </a:cubicBezTo>
                <a:cubicBezTo>
                  <a:pt x="2113" y="649"/>
                  <a:pt x="2113" y="649"/>
                  <a:pt x="2106" y="649"/>
                </a:cubicBezTo>
                <a:cubicBezTo>
                  <a:pt x="2106" y="635"/>
                  <a:pt x="2106" y="635"/>
                  <a:pt x="2106" y="635"/>
                </a:cubicBezTo>
                <a:cubicBezTo>
                  <a:pt x="2113" y="635"/>
                  <a:pt x="2113" y="635"/>
                  <a:pt x="2120" y="635"/>
                </a:cubicBezTo>
                <a:close/>
                <a:moveTo>
                  <a:pt x="2120" y="669"/>
                </a:moveTo>
                <a:lnTo>
                  <a:pt x="2120" y="669"/>
                </a:lnTo>
                <a:cubicBezTo>
                  <a:pt x="2120" y="682"/>
                  <a:pt x="2120" y="682"/>
                  <a:pt x="2120" y="682"/>
                </a:cubicBezTo>
                <a:cubicBezTo>
                  <a:pt x="2113" y="676"/>
                  <a:pt x="2113" y="676"/>
                  <a:pt x="2106" y="676"/>
                </a:cubicBezTo>
                <a:cubicBezTo>
                  <a:pt x="2106" y="662"/>
                  <a:pt x="2106" y="662"/>
                  <a:pt x="2106" y="662"/>
                </a:cubicBezTo>
                <a:cubicBezTo>
                  <a:pt x="2113" y="669"/>
                  <a:pt x="2113" y="669"/>
                  <a:pt x="2120" y="669"/>
                </a:cubicBezTo>
                <a:close/>
                <a:moveTo>
                  <a:pt x="2120" y="682"/>
                </a:moveTo>
                <a:lnTo>
                  <a:pt x="2120" y="682"/>
                </a:lnTo>
                <a:cubicBezTo>
                  <a:pt x="2120" y="784"/>
                  <a:pt x="2120" y="784"/>
                  <a:pt x="2120" y="784"/>
                </a:cubicBezTo>
                <a:cubicBezTo>
                  <a:pt x="2106" y="784"/>
                  <a:pt x="2106" y="784"/>
                  <a:pt x="2106" y="784"/>
                </a:cubicBezTo>
                <a:cubicBezTo>
                  <a:pt x="2106" y="689"/>
                  <a:pt x="2106" y="689"/>
                  <a:pt x="2106" y="689"/>
                </a:cubicBezTo>
                <a:cubicBezTo>
                  <a:pt x="2113" y="682"/>
                  <a:pt x="2113" y="682"/>
                  <a:pt x="2113" y="682"/>
                </a:cubicBezTo>
                <a:lnTo>
                  <a:pt x="2120" y="682"/>
                </a:lnTo>
                <a:close/>
                <a:moveTo>
                  <a:pt x="2120" y="811"/>
                </a:moveTo>
                <a:lnTo>
                  <a:pt x="2120" y="811"/>
                </a:lnTo>
                <a:cubicBezTo>
                  <a:pt x="2120" y="1067"/>
                  <a:pt x="2120" y="1067"/>
                  <a:pt x="2120" y="1067"/>
                </a:cubicBezTo>
                <a:lnTo>
                  <a:pt x="2113" y="1060"/>
                </a:lnTo>
                <a:cubicBezTo>
                  <a:pt x="2113" y="1060"/>
                  <a:pt x="2113" y="1060"/>
                  <a:pt x="2106" y="1067"/>
                </a:cubicBezTo>
                <a:cubicBezTo>
                  <a:pt x="2106" y="939"/>
                  <a:pt x="2106" y="939"/>
                  <a:pt x="2106" y="939"/>
                </a:cubicBezTo>
                <a:cubicBezTo>
                  <a:pt x="2106" y="932"/>
                  <a:pt x="2106" y="932"/>
                  <a:pt x="2106" y="932"/>
                </a:cubicBezTo>
                <a:cubicBezTo>
                  <a:pt x="2106" y="905"/>
                  <a:pt x="2106" y="905"/>
                  <a:pt x="2106" y="905"/>
                </a:cubicBezTo>
                <a:cubicBezTo>
                  <a:pt x="2113" y="898"/>
                  <a:pt x="2113" y="898"/>
                  <a:pt x="2113" y="898"/>
                </a:cubicBezTo>
                <a:cubicBezTo>
                  <a:pt x="2106" y="885"/>
                  <a:pt x="2106" y="885"/>
                  <a:pt x="2106" y="885"/>
                </a:cubicBezTo>
                <a:cubicBezTo>
                  <a:pt x="2106" y="844"/>
                  <a:pt x="2106" y="844"/>
                  <a:pt x="2106" y="844"/>
                </a:cubicBezTo>
                <a:cubicBezTo>
                  <a:pt x="2113" y="851"/>
                  <a:pt x="2113" y="851"/>
                  <a:pt x="2113" y="851"/>
                </a:cubicBezTo>
                <a:cubicBezTo>
                  <a:pt x="2106" y="838"/>
                  <a:pt x="2106" y="838"/>
                  <a:pt x="2106" y="838"/>
                </a:cubicBezTo>
                <a:cubicBezTo>
                  <a:pt x="2106" y="797"/>
                  <a:pt x="2106" y="797"/>
                  <a:pt x="2106" y="797"/>
                </a:cubicBezTo>
                <a:cubicBezTo>
                  <a:pt x="2113" y="804"/>
                  <a:pt x="2113" y="804"/>
                  <a:pt x="2120" y="811"/>
                </a:cubicBezTo>
                <a:close/>
                <a:moveTo>
                  <a:pt x="2106" y="176"/>
                </a:moveTo>
                <a:lnTo>
                  <a:pt x="2106" y="176"/>
                </a:lnTo>
                <a:cubicBezTo>
                  <a:pt x="2106" y="203"/>
                  <a:pt x="2106" y="203"/>
                  <a:pt x="2106" y="203"/>
                </a:cubicBezTo>
                <a:cubicBezTo>
                  <a:pt x="2106" y="210"/>
                  <a:pt x="2106" y="210"/>
                  <a:pt x="2106" y="210"/>
                </a:cubicBezTo>
                <a:cubicBezTo>
                  <a:pt x="2106" y="223"/>
                  <a:pt x="2106" y="223"/>
                  <a:pt x="2106" y="223"/>
                </a:cubicBezTo>
                <a:cubicBezTo>
                  <a:pt x="2099" y="216"/>
                  <a:pt x="2093" y="216"/>
                  <a:pt x="2086" y="216"/>
                </a:cubicBezTo>
                <a:cubicBezTo>
                  <a:pt x="2093" y="210"/>
                  <a:pt x="2093" y="210"/>
                  <a:pt x="2093" y="210"/>
                </a:cubicBezTo>
                <a:cubicBezTo>
                  <a:pt x="2052" y="210"/>
                  <a:pt x="2052" y="210"/>
                  <a:pt x="2052" y="210"/>
                </a:cubicBezTo>
                <a:cubicBezTo>
                  <a:pt x="2052" y="203"/>
                  <a:pt x="2052" y="203"/>
                  <a:pt x="2052" y="203"/>
                </a:cubicBezTo>
                <a:cubicBezTo>
                  <a:pt x="2066" y="196"/>
                  <a:pt x="2066" y="196"/>
                  <a:pt x="2066" y="196"/>
                </a:cubicBezTo>
                <a:cubicBezTo>
                  <a:pt x="2066" y="196"/>
                  <a:pt x="2059" y="203"/>
                  <a:pt x="2052" y="203"/>
                </a:cubicBezTo>
                <a:cubicBezTo>
                  <a:pt x="2052" y="176"/>
                  <a:pt x="2052" y="176"/>
                  <a:pt x="2052" y="176"/>
                </a:cubicBezTo>
                <a:cubicBezTo>
                  <a:pt x="2072" y="176"/>
                  <a:pt x="2093" y="176"/>
                  <a:pt x="2106" y="176"/>
                </a:cubicBezTo>
                <a:close/>
                <a:moveTo>
                  <a:pt x="2106" y="230"/>
                </a:moveTo>
                <a:lnTo>
                  <a:pt x="2106" y="230"/>
                </a:lnTo>
                <a:cubicBezTo>
                  <a:pt x="2099" y="230"/>
                  <a:pt x="2093" y="223"/>
                  <a:pt x="2093" y="230"/>
                </a:cubicBezTo>
                <a:cubicBezTo>
                  <a:pt x="2086" y="230"/>
                  <a:pt x="2086" y="230"/>
                  <a:pt x="2079" y="230"/>
                </a:cubicBezTo>
                <a:cubicBezTo>
                  <a:pt x="2079" y="223"/>
                  <a:pt x="2079" y="223"/>
                  <a:pt x="2079" y="216"/>
                </a:cubicBezTo>
                <a:cubicBezTo>
                  <a:pt x="2052" y="216"/>
                  <a:pt x="2052" y="216"/>
                  <a:pt x="2052" y="216"/>
                </a:cubicBezTo>
                <a:cubicBezTo>
                  <a:pt x="2052" y="243"/>
                  <a:pt x="2052" y="243"/>
                  <a:pt x="2052" y="243"/>
                </a:cubicBezTo>
                <a:cubicBezTo>
                  <a:pt x="2059" y="237"/>
                  <a:pt x="2059" y="237"/>
                  <a:pt x="2066" y="237"/>
                </a:cubicBezTo>
                <a:cubicBezTo>
                  <a:pt x="2066" y="237"/>
                  <a:pt x="2059" y="243"/>
                  <a:pt x="2059" y="250"/>
                </a:cubicBezTo>
                <a:cubicBezTo>
                  <a:pt x="2059" y="257"/>
                  <a:pt x="2052" y="257"/>
                  <a:pt x="2052" y="264"/>
                </a:cubicBezTo>
                <a:cubicBezTo>
                  <a:pt x="2059" y="264"/>
                  <a:pt x="2059" y="270"/>
                  <a:pt x="2066" y="270"/>
                </a:cubicBezTo>
                <a:cubicBezTo>
                  <a:pt x="2072" y="270"/>
                  <a:pt x="2079" y="264"/>
                  <a:pt x="2079" y="257"/>
                </a:cubicBezTo>
                <a:lnTo>
                  <a:pt x="2086" y="250"/>
                </a:lnTo>
                <a:cubicBezTo>
                  <a:pt x="2099" y="257"/>
                  <a:pt x="2099" y="264"/>
                  <a:pt x="2106" y="264"/>
                </a:cubicBezTo>
                <a:cubicBezTo>
                  <a:pt x="2106" y="230"/>
                  <a:pt x="2106" y="230"/>
                  <a:pt x="2106" y="230"/>
                </a:cubicBezTo>
                <a:close/>
                <a:moveTo>
                  <a:pt x="2106" y="297"/>
                </a:moveTo>
                <a:lnTo>
                  <a:pt x="2106" y="297"/>
                </a:lnTo>
                <a:cubicBezTo>
                  <a:pt x="2106" y="324"/>
                  <a:pt x="2106" y="324"/>
                  <a:pt x="2106" y="324"/>
                </a:cubicBezTo>
                <a:cubicBezTo>
                  <a:pt x="2106" y="318"/>
                  <a:pt x="2093" y="318"/>
                  <a:pt x="2086" y="318"/>
                </a:cubicBezTo>
                <a:cubicBezTo>
                  <a:pt x="2072" y="318"/>
                  <a:pt x="2066" y="311"/>
                  <a:pt x="2066" y="304"/>
                </a:cubicBezTo>
                <a:cubicBezTo>
                  <a:pt x="2059" y="304"/>
                  <a:pt x="2059" y="297"/>
                  <a:pt x="2052" y="297"/>
                </a:cubicBezTo>
                <a:cubicBezTo>
                  <a:pt x="2052" y="270"/>
                  <a:pt x="2052" y="270"/>
                  <a:pt x="2052" y="270"/>
                </a:cubicBezTo>
                <a:cubicBezTo>
                  <a:pt x="2072" y="277"/>
                  <a:pt x="2086" y="284"/>
                  <a:pt x="2106" y="297"/>
                </a:cubicBezTo>
                <a:close/>
                <a:moveTo>
                  <a:pt x="2106" y="331"/>
                </a:moveTo>
                <a:lnTo>
                  <a:pt x="2106" y="331"/>
                </a:lnTo>
                <a:cubicBezTo>
                  <a:pt x="2093" y="324"/>
                  <a:pt x="2086" y="324"/>
                  <a:pt x="2079" y="324"/>
                </a:cubicBezTo>
                <a:cubicBezTo>
                  <a:pt x="2079" y="324"/>
                  <a:pt x="2072" y="324"/>
                  <a:pt x="2072" y="331"/>
                </a:cubicBezTo>
                <a:cubicBezTo>
                  <a:pt x="2066" y="331"/>
                  <a:pt x="2066" y="331"/>
                  <a:pt x="2066" y="331"/>
                </a:cubicBezTo>
                <a:cubicBezTo>
                  <a:pt x="2066" y="324"/>
                  <a:pt x="2066" y="318"/>
                  <a:pt x="2066" y="311"/>
                </a:cubicBezTo>
                <a:cubicBezTo>
                  <a:pt x="2059" y="311"/>
                  <a:pt x="2052" y="304"/>
                  <a:pt x="2052" y="304"/>
                </a:cubicBezTo>
                <a:cubicBezTo>
                  <a:pt x="2052" y="345"/>
                  <a:pt x="2052" y="345"/>
                  <a:pt x="2052" y="345"/>
                </a:cubicBezTo>
                <a:cubicBezTo>
                  <a:pt x="2072" y="351"/>
                  <a:pt x="2072" y="351"/>
                  <a:pt x="2072" y="351"/>
                </a:cubicBezTo>
                <a:cubicBezTo>
                  <a:pt x="2066" y="351"/>
                  <a:pt x="2059" y="351"/>
                  <a:pt x="2052" y="351"/>
                </a:cubicBezTo>
                <a:cubicBezTo>
                  <a:pt x="2052" y="358"/>
                  <a:pt x="2052" y="358"/>
                  <a:pt x="2052" y="358"/>
                </a:cubicBezTo>
                <a:cubicBezTo>
                  <a:pt x="2052" y="365"/>
                  <a:pt x="2052" y="365"/>
                  <a:pt x="2059" y="365"/>
                </a:cubicBezTo>
                <a:cubicBezTo>
                  <a:pt x="2052" y="365"/>
                  <a:pt x="2052" y="365"/>
                  <a:pt x="2052" y="365"/>
                </a:cubicBezTo>
                <a:cubicBezTo>
                  <a:pt x="2052" y="439"/>
                  <a:pt x="2052" y="439"/>
                  <a:pt x="2052" y="439"/>
                </a:cubicBezTo>
                <a:cubicBezTo>
                  <a:pt x="2052" y="459"/>
                  <a:pt x="2052" y="459"/>
                  <a:pt x="2052" y="459"/>
                </a:cubicBezTo>
                <a:cubicBezTo>
                  <a:pt x="2059" y="459"/>
                  <a:pt x="2066" y="459"/>
                  <a:pt x="2079" y="459"/>
                </a:cubicBezTo>
                <a:cubicBezTo>
                  <a:pt x="2086" y="466"/>
                  <a:pt x="2099" y="466"/>
                  <a:pt x="2106" y="473"/>
                </a:cubicBezTo>
                <a:cubicBezTo>
                  <a:pt x="2106" y="331"/>
                  <a:pt x="2106" y="331"/>
                  <a:pt x="2106" y="331"/>
                </a:cubicBezTo>
                <a:close/>
                <a:moveTo>
                  <a:pt x="2106" y="480"/>
                </a:moveTo>
                <a:lnTo>
                  <a:pt x="2106" y="480"/>
                </a:lnTo>
                <a:cubicBezTo>
                  <a:pt x="2106" y="493"/>
                  <a:pt x="2106" y="493"/>
                  <a:pt x="2106" y="493"/>
                </a:cubicBezTo>
                <a:cubicBezTo>
                  <a:pt x="2093" y="493"/>
                  <a:pt x="2072" y="493"/>
                  <a:pt x="2052" y="493"/>
                </a:cubicBezTo>
                <a:cubicBezTo>
                  <a:pt x="2052" y="473"/>
                  <a:pt x="2052" y="473"/>
                  <a:pt x="2052" y="473"/>
                </a:cubicBezTo>
                <a:cubicBezTo>
                  <a:pt x="2066" y="473"/>
                  <a:pt x="2066" y="473"/>
                  <a:pt x="2066" y="473"/>
                </a:cubicBezTo>
                <a:cubicBezTo>
                  <a:pt x="2066" y="473"/>
                  <a:pt x="2066" y="473"/>
                  <a:pt x="2072" y="466"/>
                </a:cubicBezTo>
                <a:cubicBezTo>
                  <a:pt x="2072" y="466"/>
                  <a:pt x="2072" y="459"/>
                  <a:pt x="2079" y="459"/>
                </a:cubicBezTo>
                <a:lnTo>
                  <a:pt x="2079" y="466"/>
                </a:lnTo>
                <a:cubicBezTo>
                  <a:pt x="2086" y="473"/>
                  <a:pt x="2099" y="480"/>
                  <a:pt x="2106" y="480"/>
                </a:cubicBezTo>
                <a:close/>
                <a:moveTo>
                  <a:pt x="2106" y="513"/>
                </a:moveTo>
                <a:lnTo>
                  <a:pt x="2106" y="513"/>
                </a:lnTo>
                <a:cubicBezTo>
                  <a:pt x="2106" y="615"/>
                  <a:pt x="2106" y="615"/>
                  <a:pt x="2106" y="615"/>
                </a:cubicBezTo>
                <a:cubicBezTo>
                  <a:pt x="2106" y="615"/>
                  <a:pt x="2106" y="615"/>
                  <a:pt x="2099" y="615"/>
                </a:cubicBezTo>
                <a:cubicBezTo>
                  <a:pt x="2099" y="622"/>
                  <a:pt x="2099" y="622"/>
                  <a:pt x="2093" y="622"/>
                </a:cubicBezTo>
                <a:cubicBezTo>
                  <a:pt x="2093" y="615"/>
                  <a:pt x="2093" y="622"/>
                  <a:pt x="2099" y="628"/>
                </a:cubicBezTo>
                <a:cubicBezTo>
                  <a:pt x="2099" y="635"/>
                  <a:pt x="2099" y="635"/>
                  <a:pt x="2093" y="635"/>
                </a:cubicBezTo>
                <a:cubicBezTo>
                  <a:pt x="2093" y="635"/>
                  <a:pt x="2086" y="635"/>
                  <a:pt x="2086" y="642"/>
                </a:cubicBezTo>
                <a:cubicBezTo>
                  <a:pt x="2079" y="642"/>
                  <a:pt x="2072" y="642"/>
                  <a:pt x="2072" y="642"/>
                </a:cubicBezTo>
                <a:cubicBezTo>
                  <a:pt x="2066" y="642"/>
                  <a:pt x="2066" y="642"/>
                  <a:pt x="2066" y="635"/>
                </a:cubicBezTo>
                <a:cubicBezTo>
                  <a:pt x="2059" y="642"/>
                  <a:pt x="2052" y="642"/>
                  <a:pt x="2059" y="649"/>
                </a:cubicBezTo>
                <a:cubicBezTo>
                  <a:pt x="2059" y="662"/>
                  <a:pt x="2059" y="662"/>
                  <a:pt x="2059" y="662"/>
                </a:cubicBezTo>
                <a:cubicBezTo>
                  <a:pt x="2059" y="669"/>
                  <a:pt x="2052" y="676"/>
                  <a:pt x="2052" y="676"/>
                </a:cubicBezTo>
                <a:cubicBezTo>
                  <a:pt x="2052" y="642"/>
                  <a:pt x="2052" y="642"/>
                  <a:pt x="2052" y="642"/>
                </a:cubicBezTo>
                <a:cubicBezTo>
                  <a:pt x="2052" y="628"/>
                  <a:pt x="2059" y="622"/>
                  <a:pt x="2066" y="608"/>
                </a:cubicBezTo>
                <a:cubicBezTo>
                  <a:pt x="2059" y="601"/>
                  <a:pt x="2052" y="595"/>
                  <a:pt x="2052" y="595"/>
                </a:cubicBezTo>
                <a:cubicBezTo>
                  <a:pt x="2052" y="500"/>
                  <a:pt x="2052" y="500"/>
                  <a:pt x="2052" y="500"/>
                </a:cubicBezTo>
                <a:cubicBezTo>
                  <a:pt x="2059" y="500"/>
                  <a:pt x="2059" y="507"/>
                  <a:pt x="2059" y="507"/>
                </a:cubicBezTo>
                <a:cubicBezTo>
                  <a:pt x="2059" y="507"/>
                  <a:pt x="2059" y="513"/>
                  <a:pt x="2059" y="520"/>
                </a:cubicBezTo>
                <a:lnTo>
                  <a:pt x="2059" y="527"/>
                </a:lnTo>
                <a:cubicBezTo>
                  <a:pt x="2059" y="520"/>
                  <a:pt x="2066" y="520"/>
                  <a:pt x="2066" y="520"/>
                </a:cubicBezTo>
                <a:cubicBezTo>
                  <a:pt x="2066" y="520"/>
                  <a:pt x="2072" y="520"/>
                  <a:pt x="2079" y="527"/>
                </a:cubicBezTo>
                <a:lnTo>
                  <a:pt x="2086" y="527"/>
                </a:lnTo>
                <a:cubicBezTo>
                  <a:pt x="2086" y="507"/>
                  <a:pt x="2086" y="507"/>
                  <a:pt x="2086" y="507"/>
                </a:cubicBezTo>
                <a:cubicBezTo>
                  <a:pt x="2093" y="500"/>
                  <a:pt x="2093" y="500"/>
                  <a:pt x="2093" y="500"/>
                </a:cubicBezTo>
                <a:cubicBezTo>
                  <a:pt x="2099" y="500"/>
                  <a:pt x="2106" y="507"/>
                  <a:pt x="2106" y="513"/>
                </a:cubicBezTo>
                <a:close/>
                <a:moveTo>
                  <a:pt x="2106" y="635"/>
                </a:moveTo>
                <a:lnTo>
                  <a:pt x="2106" y="635"/>
                </a:lnTo>
                <a:cubicBezTo>
                  <a:pt x="2086" y="642"/>
                  <a:pt x="2066" y="655"/>
                  <a:pt x="2059" y="676"/>
                </a:cubicBezTo>
                <a:cubicBezTo>
                  <a:pt x="2059" y="696"/>
                  <a:pt x="2059" y="696"/>
                  <a:pt x="2059" y="696"/>
                </a:cubicBezTo>
                <a:cubicBezTo>
                  <a:pt x="2052" y="696"/>
                  <a:pt x="2052" y="696"/>
                  <a:pt x="2052" y="696"/>
                </a:cubicBezTo>
                <a:cubicBezTo>
                  <a:pt x="2052" y="770"/>
                  <a:pt x="2052" y="770"/>
                  <a:pt x="2052" y="770"/>
                </a:cubicBezTo>
                <a:cubicBezTo>
                  <a:pt x="2052" y="777"/>
                  <a:pt x="2052" y="777"/>
                  <a:pt x="2052" y="777"/>
                </a:cubicBezTo>
                <a:cubicBezTo>
                  <a:pt x="2059" y="784"/>
                  <a:pt x="2066" y="784"/>
                  <a:pt x="2066" y="790"/>
                </a:cubicBezTo>
                <a:cubicBezTo>
                  <a:pt x="2066" y="790"/>
                  <a:pt x="2059" y="790"/>
                  <a:pt x="2059" y="797"/>
                </a:cubicBezTo>
                <a:cubicBezTo>
                  <a:pt x="2059" y="797"/>
                  <a:pt x="2059" y="797"/>
                  <a:pt x="2052" y="797"/>
                </a:cubicBezTo>
                <a:cubicBezTo>
                  <a:pt x="2052" y="824"/>
                  <a:pt x="2052" y="824"/>
                  <a:pt x="2052" y="824"/>
                </a:cubicBezTo>
                <a:cubicBezTo>
                  <a:pt x="2052" y="831"/>
                  <a:pt x="2052" y="831"/>
                  <a:pt x="2052" y="831"/>
                </a:cubicBezTo>
                <a:cubicBezTo>
                  <a:pt x="2052" y="844"/>
                  <a:pt x="2052" y="844"/>
                  <a:pt x="2052" y="844"/>
                </a:cubicBezTo>
                <a:cubicBezTo>
                  <a:pt x="2052" y="851"/>
                  <a:pt x="2052" y="851"/>
                  <a:pt x="2052" y="851"/>
                </a:cubicBezTo>
                <a:cubicBezTo>
                  <a:pt x="2059" y="858"/>
                  <a:pt x="2066" y="865"/>
                  <a:pt x="2066" y="865"/>
                </a:cubicBezTo>
                <a:cubicBezTo>
                  <a:pt x="2072" y="858"/>
                  <a:pt x="2072" y="858"/>
                  <a:pt x="2079" y="851"/>
                </a:cubicBezTo>
                <a:cubicBezTo>
                  <a:pt x="2086" y="858"/>
                  <a:pt x="2086" y="858"/>
                  <a:pt x="2093" y="858"/>
                </a:cubicBezTo>
                <a:cubicBezTo>
                  <a:pt x="2093" y="858"/>
                  <a:pt x="2093" y="865"/>
                  <a:pt x="2086" y="865"/>
                </a:cubicBezTo>
                <a:cubicBezTo>
                  <a:pt x="2079" y="871"/>
                  <a:pt x="2079" y="871"/>
                  <a:pt x="2079" y="871"/>
                </a:cubicBezTo>
                <a:cubicBezTo>
                  <a:pt x="2079" y="878"/>
                  <a:pt x="2079" y="878"/>
                  <a:pt x="2086" y="878"/>
                </a:cubicBezTo>
                <a:cubicBezTo>
                  <a:pt x="2086" y="885"/>
                  <a:pt x="2093" y="885"/>
                  <a:pt x="2106" y="878"/>
                </a:cubicBezTo>
                <a:cubicBezTo>
                  <a:pt x="2106" y="885"/>
                  <a:pt x="2106" y="885"/>
                  <a:pt x="2106" y="885"/>
                </a:cubicBezTo>
                <a:cubicBezTo>
                  <a:pt x="2106" y="844"/>
                  <a:pt x="2106" y="844"/>
                  <a:pt x="2106" y="844"/>
                </a:cubicBezTo>
                <a:cubicBezTo>
                  <a:pt x="2106" y="838"/>
                  <a:pt x="2106" y="838"/>
                  <a:pt x="2106" y="838"/>
                </a:cubicBezTo>
                <a:cubicBezTo>
                  <a:pt x="2106" y="797"/>
                  <a:pt x="2106" y="797"/>
                  <a:pt x="2106" y="797"/>
                </a:cubicBezTo>
                <a:cubicBezTo>
                  <a:pt x="2106" y="797"/>
                  <a:pt x="2106" y="790"/>
                  <a:pt x="2099" y="790"/>
                </a:cubicBezTo>
                <a:cubicBezTo>
                  <a:pt x="2099" y="784"/>
                  <a:pt x="2099" y="784"/>
                  <a:pt x="2099" y="784"/>
                </a:cubicBezTo>
                <a:lnTo>
                  <a:pt x="2106" y="784"/>
                </a:lnTo>
                <a:cubicBezTo>
                  <a:pt x="2106" y="689"/>
                  <a:pt x="2106" y="689"/>
                  <a:pt x="2106" y="689"/>
                </a:cubicBezTo>
                <a:cubicBezTo>
                  <a:pt x="2106" y="696"/>
                  <a:pt x="2106" y="696"/>
                  <a:pt x="2106" y="703"/>
                </a:cubicBezTo>
                <a:cubicBezTo>
                  <a:pt x="2099" y="703"/>
                  <a:pt x="2093" y="703"/>
                  <a:pt x="2093" y="696"/>
                </a:cubicBezTo>
                <a:cubicBezTo>
                  <a:pt x="2093" y="696"/>
                  <a:pt x="2086" y="689"/>
                  <a:pt x="2086" y="682"/>
                </a:cubicBezTo>
                <a:cubicBezTo>
                  <a:pt x="2072" y="696"/>
                  <a:pt x="2072" y="696"/>
                  <a:pt x="2072" y="696"/>
                </a:cubicBezTo>
                <a:cubicBezTo>
                  <a:pt x="2072" y="689"/>
                  <a:pt x="2079" y="682"/>
                  <a:pt x="2086" y="676"/>
                </a:cubicBezTo>
                <a:cubicBezTo>
                  <a:pt x="2093" y="676"/>
                  <a:pt x="2099" y="676"/>
                  <a:pt x="2106" y="676"/>
                </a:cubicBezTo>
                <a:cubicBezTo>
                  <a:pt x="2106" y="662"/>
                  <a:pt x="2106" y="662"/>
                  <a:pt x="2106" y="662"/>
                </a:cubicBezTo>
                <a:cubicBezTo>
                  <a:pt x="2086" y="669"/>
                  <a:pt x="2086" y="669"/>
                  <a:pt x="2086" y="669"/>
                </a:cubicBezTo>
                <a:cubicBezTo>
                  <a:pt x="2093" y="662"/>
                  <a:pt x="2099" y="655"/>
                  <a:pt x="2106" y="649"/>
                </a:cubicBezTo>
                <a:cubicBezTo>
                  <a:pt x="2106" y="635"/>
                  <a:pt x="2106" y="635"/>
                  <a:pt x="2106" y="635"/>
                </a:cubicBezTo>
                <a:close/>
                <a:moveTo>
                  <a:pt x="2106" y="905"/>
                </a:moveTo>
                <a:lnTo>
                  <a:pt x="2106" y="905"/>
                </a:lnTo>
                <a:cubicBezTo>
                  <a:pt x="2106" y="932"/>
                  <a:pt x="2106" y="932"/>
                  <a:pt x="2106" y="932"/>
                </a:cubicBezTo>
                <a:cubicBezTo>
                  <a:pt x="2093" y="919"/>
                  <a:pt x="2093" y="919"/>
                  <a:pt x="2093" y="919"/>
                </a:cubicBezTo>
                <a:cubicBezTo>
                  <a:pt x="2093" y="912"/>
                  <a:pt x="2093" y="905"/>
                  <a:pt x="2099" y="905"/>
                </a:cubicBezTo>
                <a:cubicBezTo>
                  <a:pt x="2106" y="905"/>
                  <a:pt x="2106" y="905"/>
                  <a:pt x="2106" y="905"/>
                </a:cubicBezTo>
                <a:close/>
                <a:moveTo>
                  <a:pt x="2106" y="939"/>
                </a:moveTo>
                <a:lnTo>
                  <a:pt x="2106" y="939"/>
                </a:lnTo>
                <a:cubicBezTo>
                  <a:pt x="2106" y="1067"/>
                  <a:pt x="2106" y="1067"/>
                  <a:pt x="2106" y="1067"/>
                </a:cubicBezTo>
                <a:cubicBezTo>
                  <a:pt x="2106" y="1067"/>
                  <a:pt x="2099" y="1067"/>
                  <a:pt x="2099" y="1074"/>
                </a:cubicBezTo>
                <a:cubicBezTo>
                  <a:pt x="2093" y="1081"/>
                  <a:pt x="2093" y="1087"/>
                  <a:pt x="2086" y="1087"/>
                </a:cubicBezTo>
                <a:cubicBezTo>
                  <a:pt x="2079" y="1094"/>
                  <a:pt x="2066" y="1094"/>
                  <a:pt x="2052" y="1101"/>
                </a:cubicBezTo>
                <a:cubicBezTo>
                  <a:pt x="2052" y="1006"/>
                  <a:pt x="2052" y="1006"/>
                  <a:pt x="2052" y="1006"/>
                </a:cubicBezTo>
                <a:cubicBezTo>
                  <a:pt x="2052" y="1000"/>
                  <a:pt x="2052" y="1000"/>
                  <a:pt x="2052" y="1000"/>
                </a:cubicBezTo>
                <a:cubicBezTo>
                  <a:pt x="2066" y="979"/>
                  <a:pt x="2072" y="973"/>
                  <a:pt x="2079" y="973"/>
                </a:cubicBezTo>
                <a:cubicBezTo>
                  <a:pt x="2086" y="973"/>
                  <a:pt x="2086" y="973"/>
                  <a:pt x="2086" y="973"/>
                </a:cubicBezTo>
                <a:cubicBezTo>
                  <a:pt x="2086" y="966"/>
                  <a:pt x="2086" y="966"/>
                  <a:pt x="2079" y="966"/>
                </a:cubicBezTo>
                <a:cubicBezTo>
                  <a:pt x="2072" y="966"/>
                  <a:pt x="2072" y="966"/>
                  <a:pt x="2072" y="959"/>
                </a:cubicBezTo>
                <a:cubicBezTo>
                  <a:pt x="2059" y="979"/>
                  <a:pt x="2059" y="979"/>
                  <a:pt x="2059" y="979"/>
                </a:cubicBezTo>
                <a:lnTo>
                  <a:pt x="2052" y="979"/>
                </a:lnTo>
                <a:cubicBezTo>
                  <a:pt x="2052" y="959"/>
                  <a:pt x="2052" y="959"/>
                  <a:pt x="2052" y="959"/>
                </a:cubicBezTo>
                <a:cubicBezTo>
                  <a:pt x="2059" y="959"/>
                  <a:pt x="2059" y="959"/>
                  <a:pt x="2059" y="959"/>
                </a:cubicBezTo>
                <a:cubicBezTo>
                  <a:pt x="2059" y="946"/>
                  <a:pt x="2059" y="939"/>
                  <a:pt x="2066" y="939"/>
                </a:cubicBezTo>
                <a:cubicBezTo>
                  <a:pt x="2072" y="939"/>
                  <a:pt x="2072" y="939"/>
                  <a:pt x="2086" y="946"/>
                </a:cubicBezTo>
                <a:cubicBezTo>
                  <a:pt x="2093" y="946"/>
                  <a:pt x="2093" y="946"/>
                  <a:pt x="2099" y="946"/>
                </a:cubicBezTo>
                <a:lnTo>
                  <a:pt x="2106" y="939"/>
                </a:lnTo>
                <a:close/>
                <a:moveTo>
                  <a:pt x="2052" y="939"/>
                </a:moveTo>
                <a:lnTo>
                  <a:pt x="2052" y="939"/>
                </a:lnTo>
                <a:cubicBezTo>
                  <a:pt x="2052" y="932"/>
                  <a:pt x="2052" y="932"/>
                  <a:pt x="2052" y="932"/>
                </a:cubicBezTo>
                <a:cubicBezTo>
                  <a:pt x="2052" y="932"/>
                  <a:pt x="2052" y="932"/>
                  <a:pt x="2059" y="932"/>
                </a:cubicBezTo>
                <a:cubicBezTo>
                  <a:pt x="2059" y="932"/>
                  <a:pt x="2066" y="925"/>
                  <a:pt x="2072" y="919"/>
                </a:cubicBezTo>
                <a:cubicBezTo>
                  <a:pt x="2072" y="919"/>
                  <a:pt x="2066" y="912"/>
                  <a:pt x="2059" y="885"/>
                </a:cubicBezTo>
                <a:cubicBezTo>
                  <a:pt x="2059" y="885"/>
                  <a:pt x="2052" y="885"/>
                  <a:pt x="2052" y="878"/>
                </a:cubicBezTo>
                <a:cubicBezTo>
                  <a:pt x="2052" y="865"/>
                  <a:pt x="2052" y="865"/>
                  <a:pt x="2052" y="865"/>
                </a:cubicBezTo>
                <a:cubicBezTo>
                  <a:pt x="2072" y="878"/>
                  <a:pt x="2079" y="892"/>
                  <a:pt x="2086" y="898"/>
                </a:cubicBezTo>
                <a:cubicBezTo>
                  <a:pt x="2086" y="912"/>
                  <a:pt x="2079" y="919"/>
                  <a:pt x="2066" y="932"/>
                </a:cubicBezTo>
                <a:cubicBezTo>
                  <a:pt x="2066" y="932"/>
                  <a:pt x="2059" y="939"/>
                  <a:pt x="2052" y="939"/>
                </a:cubicBezTo>
                <a:close/>
                <a:moveTo>
                  <a:pt x="2052" y="919"/>
                </a:moveTo>
                <a:lnTo>
                  <a:pt x="2052" y="919"/>
                </a:lnTo>
                <a:cubicBezTo>
                  <a:pt x="2052" y="919"/>
                  <a:pt x="2059" y="919"/>
                  <a:pt x="2059" y="912"/>
                </a:cubicBezTo>
                <a:cubicBezTo>
                  <a:pt x="2059" y="905"/>
                  <a:pt x="2052" y="898"/>
                  <a:pt x="2052" y="892"/>
                </a:cubicBezTo>
                <a:lnTo>
                  <a:pt x="2052" y="919"/>
                </a:lnTo>
                <a:close/>
                <a:moveTo>
                  <a:pt x="2052" y="176"/>
                </a:moveTo>
                <a:lnTo>
                  <a:pt x="2052" y="176"/>
                </a:lnTo>
                <a:cubicBezTo>
                  <a:pt x="2052" y="203"/>
                  <a:pt x="2052" y="203"/>
                  <a:pt x="2052" y="203"/>
                </a:cubicBezTo>
                <a:cubicBezTo>
                  <a:pt x="2045" y="203"/>
                  <a:pt x="2039" y="203"/>
                  <a:pt x="2039" y="203"/>
                </a:cubicBezTo>
                <a:cubicBezTo>
                  <a:pt x="2039" y="176"/>
                  <a:pt x="2039" y="176"/>
                  <a:pt x="2039" y="176"/>
                </a:cubicBezTo>
                <a:cubicBezTo>
                  <a:pt x="2039" y="176"/>
                  <a:pt x="2045" y="176"/>
                  <a:pt x="2052" y="176"/>
                </a:cubicBezTo>
                <a:close/>
                <a:moveTo>
                  <a:pt x="2052" y="203"/>
                </a:moveTo>
                <a:lnTo>
                  <a:pt x="2052" y="203"/>
                </a:lnTo>
                <a:cubicBezTo>
                  <a:pt x="2052" y="210"/>
                  <a:pt x="2052" y="210"/>
                  <a:pt x="2052" y="210"/>
                </a:cubicBezTo>
                <a:cubicBezTo>
                  <a:pt x="2039" y="210"/>
                  <a:pt x="2039" y="210"/>
                  <a:pt x="2039" y="210"/>
                </a:cubicBezTo>
                <a:cubicBezTo>
                  <a:pt x="2039" y="210"/>
                  <a:pt x="2039" y="210"/>
                  <a:pt x="2052" y="203"/>
                </a:cubicBezTo>
                <a:close/>
                <a:moveTo>
                  <a:pt x="2052" y="216"/>
                </a:moveTo>
                <a:lnTo>
                  <a:pt x="2052" y="216"/>
                </a:lnTo>
                <a:cubicBezTo>
                  <a:pt x="2052" y="243"/>
                  <a:pt x="2052" y="243"/>
                  <a:pt x="2052" y="243"/>
                </a:cubicBezTo>
                <a:cubicBezTo>
                  <a:pt x="2045" y="237"/>
                  <a:pt x="2039" y="237"/>
                  <a:pt x="2039" y="230"/>
                </a:cubicBezTo>
                <a:cubicBezTo>
                  <a:pt x="2039" y="216"/>
                  <a:pt x="2039" y="216"/>
                  <a:pt x="2039" y="216"/>
                </a:cubicBezTo>
                <a:lnTo>
                  <a:pt x="2045" y="216"/>
                </a:lnTo>
                <a:cubicBezTo>
                  <a:pt x="2052" y="216"/>
                  <a:pt x="2052" y="216"/>
                  <a:pt x="2052" y="216"/>
                </a:cubicBezTo>
                <a:close/>
                <a:moveTo>
                  <a:pt x="2052" y="270"/>
                </a:moveTo>
                <a:lnTo>
                  <a:pt x="2052" y="270"/>
                </a:lnTo>
                <a:cubicBezTo>
                  <a:pt x="2052" y="297"/>
                  <a:pt x="2052" y="297"/>
                  <a:pt x="2052" y="297"/>
                </a:cubicBezTo>
                <a:cubicBezTo>
                  <a:pt x="2045" y="297"/>
                  <a:pt x="2045" y="291"/>
                  <a:pt x="2039" y="291"/>
                </a:cubicBezTo>
                <a:cubicBezTo>
                  <a:pt x="2039" y="264"/>
                  <a:pt x="2039" y="264"/>
                  <a:pt x="2039" y="264"/>
                </a:cubicBezTo>
                <a:cubicBezTo>
                  <a:pt x="2039" y="264"/>
                  <a:pt x="2045" y="264"/>
                  <a:pt x="2052" y="270"/>
                </a:cubicBezTo>
                <a:close/>
                <a:moveTo>
                  <a:pt x="2052" y="304"/>
                </a:moveTo>
                <a:lnTo>
                  <a:pt x="2052" y="304"/>
                </a:lnTo>
                <a:cubicBezTo>
                  <a:pt x="2052" y="345"/>
                  <a:pt x="2052" y="345"/>
                  <a:pt x="2052" y="345"/>
                </a:cubicBezTo>
                <a:cubicBezTo>
                  <a:pt x="2039" y="338"/>
                  <a:pt x="2039" y="338"/>
                  <a:pt x="2039" y="338"/>
                </a:cubicBezTo>
                <a:cubicBezTo>
                  <a:pt x="2039" y="297"/>
                  <a:pt x="2039" y="297"/>
                  <a:pt x="2039" y="297"/>
                </a:cubicBezTo>
                <a:cubicBezTo>
                  <a:pt x="2039" y="297"/>
                  <a:pt x="2045" y="304"/>
                  <a:pt x="2052" y="304"/>
                </a:cubicBezTo>
                <a:close/>
                <a:moveTo>
                  <a:pt x="2052" y="351"/>
                </a:moveTo>
                <a:lnTo>
                  <a:pt x="2052" y="351"/>
                </a:lnTo>
                <a:cubicBezTo>
                  <a:pt x="2052" y="358"/>
                  <a:pt x="2052" y="358"/>
                  <a:pt x="2052" y="358"/>
                </a:cubicBezTo>
                <a:cubicBezTo>
                  <a:pt x="2045" y="358"/>
                  <a:pt x="2039" y="358"/>
                  <a:pt x="2039" y="358"/>
                </a:cubicBezTo>
                <a:cubicBezTo>
                  <a:pt x="2039" y="345"/>
                  <a:pt x="2039" y="345"/>
                  <a:pt x="2039" y="345"/>
                </a:cubicBezTo>
                <a:cubicBezTo>
                  <a:pt x="2045" y="351"/>
                  <a:pt x="2045" y="351"/>
                  <a:pt x="2045" y="351"/>
                </a:cubicBezTo>
                <a:cubicBezTo>
                  <a:pt x="2045" y="351"/>
                  <a:pt x="2045" y="351"/>
                  <a:pt x="2052" y="351"/>
                </a:cubicBezTo>
                <a:close/>
                <a:moveTo>
                  <a:pt x="2052" y="365"/>
                </a:moveTo>
                <a:lnTo>
                  <a:pt x="2052" y="365"/>
                </a:lnTo>
                <a:cubicBezTo>
                  <a:pt x="2045" y="365"/>
                  <a:pt x="2039" y="358"/>
                  <a:pt x="2039" y="358"/>
                </a:cubicBezTo>
                <a:cubicBezTo>
                  <a:pt x="2039" y="372"/>
                  <a:pt x="2039" y="372"/>
                  <a:pt x="2039" y="372"/>
                </a:cubicBezTo>
                <a:cubicBezTo>
                  <a:pt x="2039" y="372"/>
                  <a:pt x="2045" y="372"/>
                  <a:pt x="2045" y="378"/>
                </a:cubicBezTo>
                <a:cubicBezTo>
                  <a:pt x="2045" y="378"/>
                  <a:pt x="2045" y="378"/>
                  <a:pt x="2039" y="385"/>
                </a:cubicBezTo>
                <a:cubicBezTo>
                  <a:pt x="2039" y="399"/>
                  <a:pt x="2039" y="399"/>
                  <a:pt x="2039" y="399"/>
                </a:cubicBezTo>
                <a:cubicBezTo>
                  <a:pt x="2039" y="405"/>
                  <a:pt x="2039" y="405"/>
                  <a:pt x="2039" y="405"/>
                </a:cubicBezTo>
                <a:cubicBezTo>
                  <a:pt x="2039" y="419"/>
                  <a:pt x="2039" y="419"/>
                  <a:pt x="2039" y="419"/>
                </a:cubicBezTo>
                <a:cubicBezTo>
                  <a:pt x="2045" y="419"/>
                  <a:pt x="2045" y="419"/>
                  <a:pt x="2045" y="419"/>
                </a:cubicBezTo>
                <a:cubicBezTo>
                  <a:pt x="2052" y="439"/>
                  <a:pt x="2052" y="439"/>
                  <a:pt x="2052" y="439"/>
                </a:cubicBezTo>
                <a:cubicBezTo>
                  <a:pt x="2052" y="365"/>
                  <a:pt x="2052" y="365"/>
                  <a:pt x="2052" y="365"/>
                </a:cubicBezTo>
                <a:close/>
                <a:moveTo>
                  <a:pt x="2052" y="439"/>
                </a:moveTo>
                <a:lnTo>
                  <a:pt x="2052" y="439"/>
                </a:lnTo>
                <a:cubicBezTo>
                  <a:pt x="2052" y="459"/>
                  <a:pt x="2052" y="459"/>
                  <a:pt x="2052" y="459"/>
                </a:cubicBezTo>
                <a:cubicBezTo>
                  <a:pt x="2045" y="459"/>
                  <a:pt x="2039" y="459"/>
                  <a:pt x="2039" y="459"/>
                </a:cubicBezTo>
                <a:cubicBezTo>
                  <a:pt x="2039" y="439"/>
                  <a:pt x="2039" y="439"/>
                  <a:pt x="2039" y="439"/>
                </a:cubicBezTo>
                <a:cubicBezTo>
                  <a:pt x="2039" y="432"/>
                  <a:pt x="2039" y="432"/>
                  <a:pt x="2039" y="432"/>
                </a:cubicBezTo>
                <a:cubicBezTo>
                  <a:pt x="2052" y="439"/>
                  <a:pt x="2052" y="439"/>
                  <a:pt x="2052" y="439"/>
                </a:cubicBezTo>
                <a:close/>
                <a:moveTo>
                  <a:pt x="2052" y="473"/>
                </a:moveTo>
                <a:lnTo>
                  <a:pt x="2052" y="473"/>
                </a:lnTo>
                <a:cubicBezTo>
                  <a:pt x="2052" y="493"/>
                  <a:pt x="2052" y="493"/>
                  <a:pt x="2052" y="493"/>
                </a:cubicBezTo>
                <a:cubicBezTo>
                  <a:pt x="2045" y="493"/>
                  <a:pt x="2039" y="493"/>
                  <a:pt x="2039" y="493"/>
                </a:cubicBezTo>
                <a:cubicBezTo>
                  <a:pt x="2039" y="466"/>
                  <a:pt x="2039" y="466"/>
                  <a:pt x="2039" y="466"/>
                </a:cubicBezTo>
                <a:cubicBezTo>
                  <a:pt x="2052" y="473"/>
                  <a:pt x="2052" y="473"/>
                  <a:pt x="2052" y="473"/>
                </a:cubicBezTo>
                <a:close/>
                <a:moveTo>
                  <a:pt x="2052" y="500"/>
                </a:moveTo>
                <a:lnTo>
                  <a:pt x="2052" y="500"/>
                </a:lnTo>
                <a:cubicBezTo>
                  <a:pt x="2052" y="595"/>
                  <a:pt x="2052" y="595"/>
                  <a:pt x="2052" y="595"/>
                </a:cubicBezTo>
                <a:cubicBezTo>
                  <a:pt x="2045" y="595"/>
                  <a:pt x="2045" y="595"/>
                  <a:pt x="2045" y="595"/>
                </a:cubicBezTo>
                <a:cubicBezTo>
                  <a:pt x="2039" y="595"/>
                  <a:pt x="2039" y="588"/>
                  <a:pt x="2039" y="588"/>
                </a:cubicBezTo>
                <a:cubicBezTo>
                  <a:pt x="2039" y="581"/>
                  <a:pt x="2039" y="581"/>
                  <a:pt x="2039" y="574"/>
                </a:cubicBezTo>
                <a:cubicBezTo>
                  <a:pt x="2039" y="500"/>
                  <a:pt x="2039" y="500"/>
                  <a:pt x="2039" y="500"/>
                </a:cubicBezTo>
                <a:cubicBezTo>
                  <a:pt x="2045" y="500"/>
                  <a:pt x="2045" y="500"/>
                  <a:pt x="2052" y="500"/>
                </a:cubicBezTo>
                <a:close/>
                <a:moveTo>
                  <a:pt x="2052" y="642"/>
                </a:moveTo>
                <a:lnTo>
                  <a:pt x="2052" y="642"/>
                </a:lnTo>
                <a:cubicBezTo>
                  <a:pt x="2052" y="676"/>
                  <a:pt x="2052" y="676"/>
                  <a:pt x="2052" y="676"/>
                </a:cubicBezTo>
                <a:cubicBezTo>
                  <a:pt x="2045" y="676"/>
                  <a:pt x="2045" y="676"/>
                  <a:pt x="2045" y="676"/>
                </a:cubicBezTo>
                <a:lnTo>
                  <a:pt x="2039" y="676"/>
                </a:lnTo>
                <a:cubicBezTo>
                  <a:pt x="2039" y="662"/>
                  <a:pt x="2039" y="662"/>
                  <a:pt x="2039" y="662"/>
                </a:cubicBezTo>
                <a:cubicBezTo>
                  <a:pt x="2039" y="655"/>
                  <a:pt x="2039" y="649"/>
                  <a:pt x="2039" y="635"/>
                </a:cubicBezTo>
                <a:cubicBezTo>
                  <a:pt x="2039" y="601"/>
                  <a:pt x="2039" y="601"/>
                  <a:pt x="2039" y="601"/>
                </a:cubicBezTo>
                <a:cubicBezTo>
                  <a:pt x="2045" y="608"/>
                  <a:pt x="2045" y="622"/>
                  <a:pt x="2045" y="642"/>
                </a:cubicBezTo>
                <a:lnTo>
                  <a:pt x="2052" y="642"/>
                </a:lnTo>
                <a:close/>
                <a:moveTo>
                  <a:pt x="2052" y="696"/>
                </a:moveTo>
                <a:lnTo>
                  <a:pt x="2052" y="696"/>
                </a:lnTo>
                <a:cubicBezTo>
                  <a:pt x="2052" y="770"/>
                  <a:pt x="2052" y="770"/>
                  <a:pt x="2052" y="770"/>
                </a:cubicBezTo>
                <a:cubicBezTo>
                  <a:pt x="2045" y="770"/>
                  <a:pt x="2045" y="770"/>
                  <a:pt x="2045" y="770"/>
                </a:cubicBezTo>
                <a:cubicBezTo>
                  <a:pt x="2045" y="763"/>
                  <a:pt x="2039" y="763"/>
                  <a:pt x="2039" y="763"/>
                </a:cubicBezTo>
                <a:cubicBezTo>
                  <a:pt x="2039" y="696"/>
                  <a:pt x="2039" y="696"/>
                  <a:pt x="2039" y="696"/>
                </a:cubicBezTo>
                <a:cubicBezTo>
                  <a:pt x="2045" y="696"/>
                  <a:pt x="2045" y="696"/>
                  <a:pt x="2052" y="696"/>
                </a:cubicBezTo>
                <a:close/>
                <a:moveTo>
                  <a:pt x="2052" y="797"/>
                </a:moveTo>
                <a:lnTo>
                  <a:pt x="2052" y="797"/>
                </a:lnTo>
                <a:cubicBezTo>
                  <a:pt x="2052" y="824"/>
                  <a:pt x="2052" y="824"/>
                  <a:pt x="2052" y="824"/>
                </a:cubicBezTo>
                <a:cubicBezTo>
                  <a:pt x="2045" y="824"/>
                  <a:pt x="2045" y="824"/>
                  <a:pt x="2045" y="824"/>
                </a:cubicBezTo>
                <a:cubicBezTo>
                  <a:pt x="2045" y="824"/>
                  <a:pt x="2039" y="824"/>
                  <a:pt x="2039" y="831"/>
                </a:cubicBezTo>
                <a:cubicBezTo>
                  <a:pt x="2039" y="797"/>
                  <a:pt x="2039" y="797"/>
                  <a:pt x="2039" y="797"/>
                </a:cubicBezTo>
                <a:cubicBezTo>
                  <a:pt x="2039" y="797"/>
                  <a:pt x="2045" y="797"/>
                  <a:pt x="2052" y="797"/>
                </a:cubicBezTo>
                <a:close/>
                <a:moveTo>
                  <a:pt x="2052" y="844"/>
                </a:moveTo>
                <a:lnTo>
                  <a:pt x="2052" y="844"/>
                </a:lnTo>
                <a:cubicBezTo>
                  <a:pt x="2052" y="851"/>
                  <a:pt x="2052" y="851"/>
                  <a:pt x="2052" y="851"/>
                </a:cubicBezTo>
                <a:cubicBezTo>
                  <a:pt x="2045" y="851"/>
                  <a:pt x="2045" y="851"/>
                  <a:pt x="2045" y="851"/>
                </a:cubicBezTo>
                <a:cubicBezTo>
                  <a:pt x="2052" y="844"/>
                  <a:pt x="2052" y="844"/>
                  <a:pt x="2052" y="844"/>
                </a:cubicBezTo>
                <a:close/>
                <a:moveTo>
                  <a:pt x="2052" y="865"/>
                </a:moveTo>
                <a:lnTo>
                  <a:pt x="2052" y="865"/>
                </a:lnTo>
                <a:cubicBezTo>
                  <a:pt x="2052" y="878"/>
                  <a:pt x="2052" y="878"/>
                  <a:pt x="2052" y="878"/>
                </a:cubicBezTo>
                <a:cubicBezTo>
                  <a:pt x="2045" y="878"/>
                  <a:pt x="2045" y="878"/>
                  <a:pt x="2039" y="878"/>
                </a:cubicBezTo>
                <a:cubicBezTo>
                  <a:pt x="2039" y="871"/>
                  <a:pt x="2039" y="871"/>
                  <a:pt x="2039" y="871"/>
                </a:cubicBezTo>
                <a:cubicBezTo>
                  <a:pt x="2039" y="858"/>
                  <a:pt x="2039" y="858"/>
                  <a:pt x="2039" y="858"/>
                </a:cubicBezTo>
                <a:cubicBezTo>
                  <a:pt x="2039" y="858"/>
                  <a:pt x="2039" y="858"/>
                  <a:pt x="2045" y="858"/>
                </a:cubicBezTo>
                <a:cubicBezTo>
                  <a:pt x="2045" y="865"/>
                  <a:pt x="2045" y="865"/>
                  <a:pt x="2052" y="865"/>
                </a:cubicBezTo>
                <a:close/>
                <a:moveTo>
                  <a:pt x="2052" y="892"/>
                </a:moveTo>
                <a:lnTo>
                  <a:pt x="2052" y="892"/>
                </a:lnTo>
                <a:cubicBezTo>
                  <a:pt x="2045" y="885"/>
                  <a:pt x="2039" y="885"/>
                  <a:pt x="2039" y="878"/>
                </a:cubicBezTo>
                <a:cubicBezTo>
                  <a:pt x="2039" y="892"/>
                  <a:pt x="2039" y="892"/>
                  <a:pt x="2039" y="892"/>
                </a:cubicBezTo>
                <a:cubicBezTo>
                  <a:pt x="2045" y="898"/>
                  <a:pt x="2045" y="898"/>
                  <a:pt x="2045" y="905"/>
                </a:cubicBezTo>
                <a:lnTo>
                  <a:pt x="2039" y="905"/>
                </a:lnTo>
                <a:cubicBezTo>
                  <a:pt x="2039" y="919"/>
                  <a:pt x="2039" y="919"/>
                  <a:pt x="2039" y="919"/>
                </a:cubicBezTo>
                <a:cubicBezTo>
                  <a:pt x="2039" y="919"/>
                  <a:pt x="2045" y="919"/>
                  <a:pt x="2052" y="919"/>
                </a:cubicBezTo>
                <a:cubicBezTo>
                  <a:pt x="2052" y="892"/>
                  <a:pt x="2052" y="892"/>
                  <a:pt x="2052" y="892"/>
                </a:cubicBezTo>
                <a:close/>
                <a:moveTo>
                  <a:pt x="2052" y="932"/>
                </a:moveTo>
                <a:lnTo>
                  <a:pt x="2052" y="932"/>
                </a:lnTo>
                <a:cubicBezTo>
                  <a:pt x="2052" y="939"/>
                  <a:pt x="2052" y="939"/>
                  <a:pt x="2052" y="939"/>
                </a:cubicBezTo>
                <a:cubicBezTo>
                  <a:pt x="2045" y="932"/>
                  <a:pt x="2039" y="932"/>
                  <a:pt x="2039" y="932"/>
                </a:cubicBezTo>
                <a:cubicBezTo>
                  <a:pt x="2039" y="925"/>
                  <a:pt x="2039" y="925"/>
                  <a:pt x="2039" y="925"/>
                </a:cubicBezTo>
                <a:cubicBezTo>
                  <a:pt x="2039" y="925"/>
                  <a:pt x="2045" y="925"/>
                  <a:pt x="2052" y="932"/>
                </a:cubicBezTo>
                <a:close/>
                <a:moveTo>
                  <a:pt x="2052" y="959"/>
                </a:moveTo>
                <a:lnTo>
                  <a:pt x="2052" y="959"/>
                </a:lnTo>
                <a:cubicBezTo>
                  <a:pt x="2052" y="979"/>
                  <a:pt x="2052" y="979"/>
                  <a:pt x="2052" y="979"/>
                </a:cubicBezTo>
                <a:cubicBezTo>
                  <a:pt x="2045" y="979"/>
                  <a:pt x="2039" y="973"/>
                  <a:pt x="2039" y="973"/>
                </a:cubicBezTo>
                <a:cubicBezTo>
                  <a:pt x="2039" y="979"/>
                  <a:pt x="2039" y="979"/>
                  <a:pt x="2039" y="979"/>
                </a:cubicBezTo>
                <a:cubicBezTo>
                  <a:pt x="2039" y="946"/>
                  <a:pt x="2039" y="946"/>
                  <a:pt x="2039" y="946"/>
                </a:cubicBezTo>
                <a:cubicBezTo>
                  <a:pt x="2039" y="946"/>
                  <a:pt x="2039" y="952"/>
                  <a:pt x="2039" y="959"/>
                </a:cubicBezTo>
                <a:cubicBezTo>
                  <a:pt x="2052" y="959"/>
                  <a:pt x="2052" y="959"/>
                  <a:pt x="2052" y="959"/>
                </a:cubicBezTo>
                <a:close/>
                <a:moveTo>
                  <a:pt x="2052" y="1006"/>
                </a:moveTo>
                <a:lnTo>
                  <a:pt x="2052" y="1006"/>
                </a:lnTo>
                <a:cubicBezTo>
                  <a:pt x="2052" y="1101"/>
                  <a:pt x="2052" y="1101"/>
                  <a:pt x="2052" y="1101"/>
                </a:cubicBezTo>
                <a:cubicBezTo>
                  <a:pt x="2045" y="1101"/>
                  <a:pt x="2039" y="1101"/>
                  <a:pt x="2039" y="1101"/>
                </a:cubicBezTo>
                <a:cubicBezTo>
                  <a:pt x="2039" y="993"/>
                  <a:pt x="2039" y="993"/>
                  <a:pt x="2039" y="993"/>
                </a:cubicBezTo>
                <a:lnTo>
                  <a:pt x="2052" y="1006"/>
                </a:lnTo>
                <a:close/>
                <a:moveTo>
                  <a:pt x="2039" y="176"/>
                </a:moveTo>
                <a:lnTo>
                  <a:pt x="2039" y="176"/>
                </a:lnTo>
                <a:cubicBezTo>
                  <a:pt x="2039" y="203"/>
                  <a:pt x="2039" y="203"/>
                  <a:pt x="2039" y="203"/>
                </a:cubicBezTo>
                <a:cubicBezTo>
                  <a:pt x="2032" y="203"/>
                  <a:pt x="2032" y="203"/>
                  <a:pt x="2032" y="203"/>
                </a:cubicBezTo>
                <a:cubicBezTo>
                  <a:pt x="2012" y="203"/>
                  <a:pt x="2005" y="210"/>
                  <a:pt x="1998" y="216"/>
                </a:cubicBezTo>
                <a:cubicBezTo>
                  <a:pt x="1998" y="189"/>
                  <a:pt x="1998" y="189"/>
                  <a:pt x="1998" y="189"/>
                </a:cubicBezTo>
                <a:cubicBezTo>
                  <a:pt x="2012" y="183"/>
                  <a:pt x="2025" y="183"/>
                  <a:pt x="2039" y="176"/>
                </a:cubicBezTo>
                <a:close/>
                <a:moveTo>
                  <a:pt x="2039" y="216"/>
                </a:moveTo>
                <a:lnTo>
                  <a:pt x="2039" y="216"/>
                </a:lnTo>
                <a:cubicBezTo>
                  <a:pt x="2025" y="216"/>
                  <a:pt x="2018" y="216"/>
                  <a:pt x="2012" y="216"/>
                </a:cubicBezTo>
                <a:cubicBezTo>
                  <a:pt x="2005" y="223"/>
                  <a:pt x="1998" y="230"/>
                  <a:pt x="1998" y="237"/>
                </a:cubicBezTo>
                <a:cubicBezTo>
                  <a:pt x="1998" y="243"/>
                  <a:pt x="1998" y="243"/>
                  <a:pt x="1998" y="243"/>
                </a:cubicBezTo>
                <a:cubicBezTo>
                  <a:pt x="2005" y="250"/>
                  <a:pt x="2012" y="250"/>
                  <a:pt x="2018" y="250"/>
                </a:cubicBezTo>
                <a:cubicBezTo>
                  <a:pt x="2025" y="237"/>
                  <a:pt x="2032" y="230"/>
                  <a:pt x="2032" y="223"/>
                </a:cubicBezTo>
                <a:cubicBezTo>
                  <a:pt x="2032" y="230"/>
                  <a:pt x="2032" y="230"/>
                  <a:pt x="2039" y="230"/>
                </a:cubicBezTo>
                <a:cubicBezTo>
                  <a:pt x="2039" y="216"/>
                  <a:pt x="2039" y="216"/>
                  <a:pt x="2039" y="216"/>
                </a:cubicBezTo>
                <a:close/>
                <a:moveTo>
                  <a:pt x="2039" y="264"/>
                </a:moveTo>
                <a:lnTo>
                  <a:pt x="2039" y="264"/>
                </a:lnTo>
                <a:cubicBezTo>
                  <a:pt x="2039" y="291"/>
                  <a:pt x="2039" y="291"/>
                  <a:pt x="2039" y="291"/>
                </a:cubicBezTo>
                <a:cubicBezTo>
                  <a:pt x="2025" y="284"/>
                  <a:pt x="2018" y="284"/>
                  <a:pt x="2012" y="284"/>
                </a:cubicBezTo>
                <a:cubicBezTo>
                  <a:pt x="2005" y="284"/>
                  <a:pt x="1998" y="284"/>
                  <a:pt x="1998" y="291"/>
                </a:cubicBezTo>
                <a:cubicBezTo>
                  <a:pt x="1998" y="250"/>
                  <a:pt x="1998" y="250"/>
                  <a:pt x="1998" y="250"/>
                </a:cubicBezTo>
                <a:cubicBezTo>
                  <a:pt x="2012" y="257"/>
                  <a:pt x="2025" y="257"/>
                  <a:pt x="2039" y="264"/>
                </a:cubicBezTo>
                <a:close/>
                <a:moveTo>
                  <a:pt x="2039" y="297"/>
                </a:moveTo>
                <a:lnTo>
                  <a:pt x="2039" y="297"/>
                </a:lnTo>
                <a:cubicBezTo>
                  <a:pt x="2039" y="338"/>
                  <a:pt x="2039" y="338"/>
                  <a:pt x="2039" y="338"/>
                </a:cubicBezTo>
                <a:cubicBezTo>
                  <a:pt x="2025" y="331"/>
                  <a:pt x="2025" y="331"/>
                  <a:pt x="2025" y="331"/>
                </a:cubicBezTo>
                <a:cubicBezTo>
                  <a:pt x="2018" y="324"/>
                  <a:pt x="2025" y="324"/>
                  <a:pt x="2025" y="318"/>
                </a:cubicBezTo>
                <a:cubicBezTo>
                  <a:pt x="2032" y="318"/>
                  <a:pt x="2032" y="318"/>
                  <a:pt x="2032" y="311"/>
                </a:cubicBezTo>
                <a:cubicBezTo>
                  <a:pt x="2012" y="318"/>
                  <a:pt x="2012" y="318"/>
                  <a:pt x="2012" y="318"/>
                </a:cubicBezTo>
                <a:lnTo>
                  <a:pt x="2005" y="311"/>
                </a:lnTo>
                <a:cubicBezTo>
                  <a:pt x="2012" y="318"/>
                  <a:pt x="2012" y="318"/>
                  <a:pt x="2005" y="324"/>
                </a:cubicBezTo>
                <a:lnTo>
                  <a:pt x="1998" y="324"/>
                </a:lnTo>
                <a:cubicBezTo>
                  <a:pt x="1998" y="297"/>
                  <a:pt x="1998" y="297"/>
                  <a:pt x="1998" y="297"/>
                </a:cubicBezTo>
                <a:cubicBezTo>
                  <a:pt x="2005" y="297"/>
                  <a:pt x="2005" y="291"/>
                  <a:pt x="2012" y="291"/>
                </a:cubicBezTo>
                <a:cubicBezTo>
                  <a:pt x="2018" y="291"/>
                  <a:pt x="2025" y="297"/>
                  <a:pt x="2039" y="297"/>
                </a:cubicBezTo>
                <a:close/>
                <a:moveTo>
                  <a:pt x="2039" y="345"/>
                </a:moveTo>
                <a:lnTo>
                  <a:pt x="2039" y="345"/>
                </a:lnTo>
                <a:cubicBezTo>
                  <a:pt x="2025" y="338"/>
                  <a:pt x="2018" y="338"/>
                  <a:pt x="2018" y="338"/>
                </a:cubicBezTo>
                <a:cubicBezTo>
                  <a:pt x="2012" y="331"/>
                  <a:pt x="2005" y="331"/>
                  <a:pt x="1998" y="331"/>
                </a:cubicBezTo>
                <a:cubicBezTo>
                  <a:pt x="1998" y="345"/>
                  <a:pt x="1998" y="345"/>
                  <a:pt x="1998" y="345"/>
                </a:cubicBezTo>
                <a:cubicBezTo>
                  <a:pt x="2012" y="345"/>
                  <a:pt x="2025" y="351"/>
                  <a:pt x="2039" y="358"/>
                </a:cubicBezTo>
                <a:cubicBezTo>
                  <a:pt x="2039" y="345"/>
                  <a:pt x="2039" y="345"/>
                  <a:pt x="2039" y="345"/>
                </a:cubicBezTo>
                <a:close/>
                <a:moveTo>
                  <a:pt x="2039" y="358"/>
                </a:moveTo>
                <a:lnTo>
                  <a:pt x="2039" y="358"/>
                </a:lnTo>
                <a:cubicBezTo>
                  <a:pt x="2039" y="372"/>
                  <a:pt x="2039" y="372"/>
                  <a:pt x="2039" y="372"/>
                </a:cubicBezTo>
                <a:cubicBezTo>
                  <a:pt x="2025" y="365"/>
                  <a:pt x="2025" y="365"/>
                  <a:pt x="2025" y="365"/>
                </a:cubicBezTo>
                <a:cubicBezTo>
                  <a:pt x="2018" y="365"/>
                  <a:pt x="2012" y="358"/>
                  <a:pt x="2005" y="365"/>
                </a:cubicBezTo>
                <a:lnTo>
                  <a:pt x="1998" y="365"/>
                </a:lnTo>
                <a:cubicBezTo>
                  <a:pt x="1998" y="345"/>
                  <a:pt x="1998" y="345"/>
                  <a:pt x="1998" y="345"/>
                </a:cubicBezTo>
                <a:cubicBezTo>
                  <a:pt x="2012" y="351"/>
                  <a:pt x="2025" y="351"/>
                  <a:pt x="2039" y="358"/>
                </a:cubicBezTo>
                <a:close/>
                <a:moveTo>
                  <a:pt x="2039" y="385"/>
                </a:moveTo>
                <a:lnTo>
                  <a:pt x="2039" y="385"/>
                </a:lnTo>
                <a:cubicBezTo>
                  <a:pt x="2039" y="399"/>
                  <a:pt x="2039" y="399"/>
                  <a:pt x="2039" y="399"/>
                </a:cubicBezTo>
                <a:cubicBezTo>
                  <a:pt x="2032" y="399"/>
                  <a:pt x="2032" y="399"/>
                  <a:pt x="2032" y="399"/>
                </a:cubicBezTo>
                <a:cubicBezTo>
                  <a:pt x="2025" y="399"/>
                  <a:pt x="2012" y="399"/>
                  <a:pt x="1998" y="399"/>
                </a:cubicBezTo>
                <a:cubicBezTo>
                  <a:pt x="1998" y="392"/>
                  <a:pt x="1998" y="392"/>
                  <a:pt x="1998" y="392"/>
                </a:cubicBezTo>
                <a:cubicBezTo>
                  <a:pt x="2005" y="385"/>
                  <a:pt x="2005" y="385"/>
                  <a:pt x="2012" y="385"/>
                </a:cubicBezTo>
                <a:cubicBezTo>
                  <a:pt x="2012" y="385"/>
                  <a:pt x="2018" y="385"/>
                  <a:pt x="2025" y="385"/>
                </a:cubicBezTo>
                <a:cubicBezTo>
                  <a:pt x="2032" y="385"/>
                  <a:pt x="2032" y="385"/>
                  <a:pt x="2039" y="385"/>
                </a:cubicBezTo>
                <a:close/>
                <a:moveTo>
                  <a:pt x="2039" y="405"/>
                </a:moveTo>
                <a:lnTo>
                  <a:pt x="2039" y="405"/>
                </a:lnTo>
                <a:cubicBezTo>
                  <a:pt x="2039" y="419"/>
                  <a:pt x="2039" y="419"/>
                  <a:pt x="2039" y="419"/>
                </a:cubicBezTo>
                <a:cubicBezTo>
                  <a:pt x="1998" y="419"/>
                  <a:pt x="1998" y="419"/>
                  <a:pt x="1998" y="419"/>
                </a:cubicBezTo>
                <a:cubicBezTo>
                  <a:pt x="1998" y="405"/>
                  <a:pt x="1998" y="405"/>
                  <a:pt x="1998" y="405"/>
                </a:cubicBezTo>
                <a:cubicBezTo>
                  <a:pt x="2012" y="405"/>
                  <a:pt x="2018" y="405"/>
                  <a:pt x="2039" y="405"/>
                </a:cubicBezTo>
                <a:close/>
                <a:moveTo>
                  <a:pt x="2039" y="439"/>
                </a:moveTo>
                <a:lnTo>
                  <a:pt x="2039" y="439"/>
                </a:lnTo>
                <a:cubicBezTo>
                  <a:pt x="2039" y="459"/>
                  <a:pt x="2039" y="459"/>
                  <a:pt x="2039" y="459"/>
                </a:cubicBezTo>
                <a:cubicBezTo>
                  <a:pt x="2018" y="459"/>
                  <a:pt x="2005" y="459"/>
                  <a:pt x="2005" y="446"/>
                </a:cubicBezTo>
                <a:cubicBezTo>
                  <a:pt x="1998" y="446"/>
                  <a:pt x="1998" y="446"/>
                  <a:pt x="1998" y="446"/>
                </a:cubicBezTo>
                <a:cubicBezTo>
                  <a:pt x="1998" y="426"/>
                  <a:pt x="1998" y="426"/>
                  <a:pt x="1998" y="426"/>
                </a:cubicBezTo>
                <a:cubicBezTo>
                  <a:pt x="2005" y="426"/>
                  <a:pt x="2005" y="426"/>
                  <a:pt x="2012" y="426"/>
                </a:cubicBezTo>
                <a:cubicBezTo>
                  <a:pt x="2012" y="426"/>
                  <a:pt x="2018" y="426"/>
                  <a:pt x="2025" y="426"/>
                </a:cubicBezTo>
                <a:cubicBezTo>
                  <a:pt x="2032" y="426"/>
                  <a:pt x="2032" y="432"/>
                  <a:pt x="2032" y="432"/>
                </a:cubicBezTo>
                <a:cubicBezTo>
                  <a:pt x="2032" y="439"/>
                  <a:pt x="2032" y="439"/>
                  <a:pt x="2032" y="439"/>
                </a:cubicBezTo>
                <a:cubicBezTo>
                  <a:pt x="2039" y="439"/>
                  <a:pt x="2039" y="439"/>
                  <a:pt x="2039" y="439"/>
                </a:cubicBezTo>
                <a:close/>
                <a:moveTo>
                  <a:pt x="2039" y="466"/>
                </a:moveTo>
                <a:lnTo>
                  <a:pt x="2039" y="466"/>
                </a:lnTo>
                <a:cubicBezTo>
                  <a:pt x="2012" y="466"/>
                  <a:pt x="2012" y="466"/>
                  <a:pt x="2012" y="466"/>
                </a:cubicBezTo>
                <a:cubicBezTo>
                  <a:pt x="2012" y="466"/>
                  <a:pt x="2012" y="466"/>
                  <a:pt x="2005" y="459"/>
                </a:cubicBezTo>
                <a:cubicBezTo>
                  <a:pt x="2005" y="453"/>
                  <a:pt x="2005" y="453"/>
                  <a:pt x="1998" y="453"/>
                </a:cubicBezTo>
                <a:cubicBezTo>
                  <a:pt x="1998" y="459"/>
                  <a:pt x="1998" y="459"/>
                  <a:pt x="1998" y="459"/>
                </a:cubicBezTo>
                <a:cubicBezTo>
                  <a:pt x="1998" y="493"/>
                  <a:pt x="1998" y="493"/>
                  <a:pt x="1998" y="493"/>
                </a:cubicBezTo>
                <a:cubicBezTo>
                  <a:pt x="2012" y="493"/>
                  <a:pt x="2025" y="493"/>
                  <a:pt x="2039" y="493"/>
                </a:cubicBezTo>
                <a:cubicBezTo>
                  <a:pt x="2039" y="466"/>
                  <a:pt x="2039" y="466"/>
                  <a:pt x="2039" y="466"/>
                </a:cubicBezTo>
                <a:close/>
                <a:moveTo>
                  <a:pt x="2039" y="500"/>
                </a:moveTo>
                <a:lnTo>
                  <a:pt x="2039" y="500"/>
                </a:lnTo>
                <a:cubicBezTo>
                  <a:pt x="2039" y="574"/>
                  <a:pt x="2039" y="574"/>
                  <a:pt x="2039" y="574"/>
                </a:cubicBezTo>
                <a:cubicBezTo>
                  <a:pt x="2032" y="574"/>
                  <a:pt x="2025" y="568"/>
                  <a:pt x="2018" y="561"/>
                </a:cubicBezTo>
                <a:cubicBezTo>
                  <a:pt x="2018" y="568"/>
                  <a:pt x="2012" y="568"/>
                  <a:pt x="2012" y="574"/>
                </a:cubicBezTo>
                <a:cubicBezTo>
                  <a:pt x="2012" y="574"/>
                  <a:pt x="2012" y="574"/>
                  <a:pt x="2005" y="574"/>
                </a:cubicBezTo>
                <a:lnTo>
                  <a:pt x="1998" y="568"/>
                </a:lnTo>
                <a:cubicBezTo>
                  <a:pt x="1998" y="507"/>
                  <a:pt x="1998" y="507"/>
                  <a:pt x="1998" y="507"/>
                </a:cubicBezTo>
                <a:cubicBezTo>
                  <a:pt x="1998" y="507"/>
                  <a:pt x="1998" y="507"/>
                  <a:pt x="1998" y="513"/>
                </a:cubicBezTo>
                <a:cubicBezTo>
                  <a:pt x="2005" y="520"/>
                  <a:pt x="2005" y="527"/>
                  <a:pt x="2005" y="527"/>
                </a:cubicBezTo>
                <a:cubicBezTo>
                  <a:pt x="2012" y="520"/>
                  <a:pt x="2012" y="520"/>
                  <a:pt x="2012" y="520"/>
                </a:cubicBezTo>
                <a:cubicBezTo>
                  <a:pt x="2012" y="513"/>
                  <a:pt x="2018" y="520"/>
                  <a:pt x="2032" y="527"/>
                </a:cubicBezTo>
                <a:cubicBezTo>
                  <a:pt x="2025" y="513"/>
                  <a:pt x="2025" y="513"/>
                  <a:pt x="2025" y="513"/>
                </a:cubicBezTo>
                <a:cubicBezTo>
                  <a:pt x="2025" y="507"/>
                  <a:pt x="2025" y="507"/>
                  <a:pt x="2032" y="507"/>
                </a:cubicBezTo>
                <a:cubicBezTo>
                  <a:pt x="2032" y="500"/>
                  <a:pt x="2032" y="500"/>
                  <a:pt x="2039" y="500"/>
                </a:cubicBezTo>
                <a:close/>
                <a:moveTo>
                  <a:pt x="2039" y="601"/>
                </a:moveTo>
                <a:lnTo>
                  <a:pt x="2039" y="601"/>
                </a:lnTo>
                <a:cubicBezTo>
                  <a:pt x="2039" y="635"/>
                  <a:pt x="2039" y="635"/>
                  <a:pt x="2039" y="635"/>
                </a:cubicBezTo>
                <a:cubicBezTo>
                  <a:pt x="2032" y="628"/>
                  <a:pt x="2025" y="622"/>
                  <a:pt x="2018" y="622"/>
                </a:cubicBezTo>
                <a:cubicBezTo>
                  <a:pt x="2005" y="615"/>
                  <a:pt x="1998" y="615"/>
                  <a:pt x="1998" y="615"/>
                </a:cubicBezTo>
                <a:cubicBezTo>
                  <a:pt x="1998" y="581"/>
                  <a:pt x="1998" y="581"/>
                  <a:pt x="1998" y="581"/>
                </a:cubicBezTo>
                <a:cubicBezTo>
                  <a:pt x="2005" y="581"/>
                  <a:pt x="2012" y="588"/>
                  <a:pt x="2018" y="588"/>
                </a:cubicBezTo>
                <a:cubicBezTo>
                  <a:pt x="2025" y="588"/>
                  <a:pt x="2032" y="595"/>
                  <a:pt x="2039" y="601"/>
                </a:cubicBezTo>
                <a:close/>
                <a:moveTo>
                  <a:pt x="2039" y="662"/>
                </a:moveTo>
                <a:lnTo>
                  <a:pt x="2039" y="662"/>
                </a:lnTo>
                <a:cubicBezTo>
                  <a:pt x="2032" y="662"/>
                  <a:pt x="2032" y="662"/>
                  <a:pt x="2032" y="662"/>
                </a:cubicBezTo>
                <a:cubicBezTo>
                  <a:pt x="2025" y="662"/>
                  <a:pt x="2018" y="662"/>
                  <a:pt x="2018" y="649"/>
                </a:cubicBezTo>
                <a:cubicBezTo>
                  <a:pt x="2012" y="642"/>
                  <a:pt x="2012" y="642"/>
                  <a:pt x="2012" y="642"/>
                </a:cubicBezTo>
                <a:cubicBezTo>
                  <a:pt x="2012" y="628"/>
                  <a:pt x="2012" y="628"/>
                  <a:pt x="1998" y="628"/>
                </a:cubicBezTo>
                <a:cubicBezTo>
                  <a:pt x="1998" y="649"/>
                  <a:pt x="1998" y="649"/>
                  <a:pt x="1998" y="649"/>
                </a:cubicBezTo>
                <a:cubicBezTo>
                  <a:pt x="2005" y="655"/>
                  <a:pt x="2005" y="669"/>
                  <a:pt x="2012" y="682"/>
                </a:cubicBezTo>
                <a:cubicBezTo>
                  <a:pt x="2012" y="689"/>
                  <a:pt x="2012" y="689"/>
                  <a:pt x="2012" y="689"/>
                </a:cubicBezTo>
                <a:cubicBezTo>
                  <a:pt x="2005" y="689"/>
                  <a:pt x="1998" y="682"/>
                  <a:pt x="1998" y="682"/>
                </a:cubicBezTo>
                <a:cubicBezTo>
                  <a:pt x="1998" y="763"/>
                  <a:pt x="1998" y="763"/>
                  <a:pt x="1998" y="763"/>
                </a:cubicBezTo>
                <a:cubicBezTo>
                  <a:pt x="2012" y="763"/>
                  <a:pt x="2025" y="763"/>
                  <a:pt x="2039" y="763"/>
                </a:cubicBezTo>
                <a:cubicBezTo>
                  <a:pt x="2039" y="696"/>
                  <a:pt x="2039" y="696"/>
                  <a:pt x="2039" y="696"/>
                </a:cubicBezTo>
                <a:cubicBezTo>
                  <a:pt x="2032" y="689"/>
                  <a:pt x="2032" y="689"/>
                  <a:pt x="2032" y="689"/>
                </a:cubicBezTo>
                <a:cubicBezTo>
                  <a:pt x="2032" y="682"/>
                  <a:pt x="2032" y="682"/>
                  <a:pt x="2032" y="682"/>
                </a:cubicBezTo>
                <a:cubicBezTo>
                  <a:pt x="2032" y="682"/>
                  <a:pt x="2032" y="676"/>
                  <a:pt x="2039" y="676"/>
                </a:cubicBezTo>
                <a:cubicBezTo>
                  <a:pt x="2039" y="662"/>
                  <a:pt x="2039" y="662"/>
                  <a:pt x="2039" y="662"/>
                </a:cubicBezTo>
                <a:close/>
                <a:moveTo>
                  <a:pt x="2039" y="797"/>
                </a:moveTo>
                <a:lnTo>
                  <a:pt x="2039" y="797"/>
                </a:lnTo>
                <a:cubicBezTo>
                  <a:pt x="2039" y="831"/>
                  <a:pt x="2039" y="831"/>
                  <a:pt x="2039" y="831"/>
                </a:cubicBezTo>
                <a:cubicBezTo>
                  <a:pt x="2032" y="831"/>
                  <a:pt x="2032" y="831"/>
                  <a:pt x="2032" y="838"/>
                </a:cubicBezTo>
                <a:cubicBezTo>
                  <a:pt x="2025" y="838"/>
                  <a:pt x="2018" y="838"/>
                  <a:pt x="2012" y="831"/>
                </a:cubicBezTo>
                <a:cubicBezTo>
                  <a:pt x="2012" y="831"/>
                  <a:pt x="2012" y="831"/>
                  <a:pt x="2012" y="824"/>
                </a:cubicBezTo>
                <a:cubicBezTo>
                  <a:pt x="2012" y="824"/>
                  <a:pt x="2012" y="824"/>
                  <a:pt x="2018" y="817"/>
                </a:cubicBezTo>
                <a:lnTo>
                  <a:pt x="2025" y="811"/>
                </a:lnTo>
                <a:cubicBezTo>
                  <a:pt x="2018" y="797"/>
                  <a:pt x="2012" y="797"/>
                  <a:pt x="1998" y="804"/>
                </a:cubicBezTo>
                <a:cubicBezTo>
                  <a:pt x="1998" y="797"/>
                  <a:pt x="1998" y="797"/>
                  <a:pt x="1998" y="797"/>
                </a:cubicBezTo>
                <a:cubicBezTo>
                  <a:pt x="2005" y="784"/>
                  <a:pt x="2012" y="784"/>
                  <a:pt x="2018" y="777"/>
                </a:cubicBezTo>
                <a:cubicBezTo>
                  <a:pt x="2018" y="777"/>
                  <a:pt x="2018" y="777"/>
                  <a:pt x="2018" y="784"/>
                </a:cubicBezTo>
                <a:cubicBezTo>
                  <a:pt x="2018" y="790"/>
                  <a:pt x="2025" y="797"/>
                  <a:pt x="2039" y="797"/>
                </a:cubicBezTo>
                <a:close/>
                <a:moveTo>
                  <a:pt x="2039" y="858"/>
                </a:moveTo>
                <a:lnTo>
                  <a:pt x="2039" y="858"/>
                </a:lnTo>
                <a:cubicBezTo>
                  <a:pt x="2018" y="844"/>
                  <a:pt x="2005" y="831"/>
                  <a:pt x="1998" y="824"/>
                </a:cubicBezTo>
                <a:cubicBezTo>
                  <a:pt x="1998" y="838"/>
                  <a:pt x="1998" y="838"/>
                  <a:pt x="1998" y="838"/>
                </a:cubicBezTo>
                <a:cubicBezTo>
                  <a:pt x="1998" y="844"/>
                  <a:pt x="1998" y="844"/>
                  <a:pt x="2005" y="844"/>
                </a:cubicBezTo>
                <a:cubicBezTo>
                  <a:pt x="2039" y="871"/>
                  <a:pt x="2039" y="871"/>
                  <a:pt x="2039" y="871"/>
                </a:cubicBezTo>
                <a:cubicBezTo>
                  <a:pt x="2039" y="858"/>
                  <a:pt x="2039" y="858"/>
                  <a:pt x="2039" y="858"/>
                </a:cubicBezTo>
                <a:close/>
                <a:moveTo>
                  <a:pt x="2039" y="878"/>
                </a:moveTo>
                <a:lnTo>
                  <a:pt x="2039" y="878"/>
                </a:lnTo>
                <a:cubicBezTo>
                  <a:pt x="2039" y="892"/>
                  <a:pt x="2039" y="892"/>
                  <a:pt x="2039" y="892"/>
                </a:cubicBezTo>
                <a:cubicBezTo>
                  <a:pt x="2032" y="892"/>
                  <a:pt x="2032" y="892"/>
                  <a:pt x="2032" y="892"/>
                </a:cubicBezTo>
                <a:cubicBezTo>
                  <a:pt x="2025" y="885"/>
                  <a:pt x="2018" y="885"/>
                  <a:pt x="2012" y="878"/>
                </a:cubicBezTo>
                <a:cubicBezTo>
                  <a:pt x="2018" y="885"/>
                  <a:pt x="2025" y="892"/>
                  <a:pt x="2025" y="898"/>
                </a:cubicBezTo>
                <a:cubicBezTo>
                  <a:pt x="2032" y="905"/>
                  <a:pt x="2032" y="905"/>
                  <a:pt x="2039" y="905"/>
                </a:cubicBezTo>
                <a:cubicBezTo>
                  <a:pt x="2039" y="919"/>
                  <a:pt x="2039" y="919"/>
                  <a:pt x="2039" y="919"/>
                </a:cubicBezTo>
                <a:cubicBezTo>
                  <a:pt x="2025" y="912"/>
                  <a:pt x="2012" y="905"/>
                  <a:pt x="2005" y="885"/>
                </a:cubicBezTo>
                <a:cubicBezTo>
                  <a:pt x="2005" y="878"/>
                  <a:pt x="1998" y="871"/>
                  <a:pt x="1998" y="865"/>
                </a:cubicBezTo>
                <a:cubicBezTo>
                  <a:pt x="1998" y="851"/>
                  <a:pt x="1998" y="851"/>
                  <a:pt x="1998" y="851"/>
                </a:cubicBezTo>
                <a:cubicBezTo>
                  <a:pt x="2005" y="858"/>
                  <a:pt x="2018" y="865"/>
                  <a:pt x="2032" y="878"/>
                </a:cubicBezTo>
                <a:cubicBezTo>
                  <a:pt x="2032" y="878"/>
                  <a:pt x="2032" y="878"/>
                  <a:pt x="2039" y="878"/>
                </a:cubicBezTo>
                <a:close/>
                <a:moveTo>
                  <a:pt x="2039" y="925"/>
                </a:moveTo>
                <a:lnTo>
                  <a:pt x="2039" y="925"/>
                </a:lnTo>
                <a:cubicBezTo>
                  <a:pt x="2025" y="919"/>
                  <a:pt x="2018" y="912"/>
                  <a:pt x="2012" y="905"/>
                </a:cubicBezTo>
                <a:lnTo>
                  <a:pt x="2005" y="898"/>
                </a:lnTo>
                <a:cubicBezTo>
                  <a:pt x="1998" y="892"/>
                  <a:pt x="1998" y="892"/>
                  <a:pt x="1998" y="892"/>
                </a:cubicBezTo>
                <a:cubicBezTo>
                  <a:pt x="1998" y="898"/>
                  <a:pt x="1998" y="898"/>
                  <a:pt x="1998" y="898"/>
                </a:cubicBezTo>
                <a:cubicBezTo>
                  <a:pt x="2005" y="905"/>
                  <a:pt x="2005" y="912"/>
                  <a:pt x="2012" y="925"/>
                </a:cubicBezTo>
                <a:cubicBezTo>
                  <a:pt x="2018" y="925"/>
                  <a:pt x="2032" y="932"/>
                  <a:pt x="2039" y="932"/>
                </a:cubicBezTo>
                <a:cubicBezTo>
                  <a:pt x="2039" y="925"/>
                  <a:pt x="2039" y="925"/>
                  <a:pt x="2039" y="925"/>
                </a:cubicBezTo>
                <a:close/>
                <a:moveTo>
                  <a:pt x="2039" y="946"/>
                </a:moveTo>
                <a:lnTo>
                  <a:pt x="2039" y="946"/>
                </a:lnTo>
                <a:cubicBezTo>
                  <a:pt x="2032" y="946"/>
                  <a:pt x="2032" y="939"/>
                  <a:pt x="2032" y="939"/>
                </a:cubicBezTo>
                <a:cubicBezTo>
                  <a:pt x="2032" y="939"/>
                  <a:pt x="2025" y="939"/>
                  <a:pt x="2018" y="946"/>
                </a:cubicBezTo>
                <a:cubicBezTo>
                  <a:pt x="2012" y="946"/>
                  <a:pt x="2012" y="952"/>
                  <a:pt x="2012" y="952"/>
                </a:cubicBezTo>
                <a:cubicBezTo>
                  <a:pt x="2005" y="952"/>
                  <a:pt x="2005" y="946"/>
                  <a:pt x="1998" y="939"/>
                </a:cubicBezTo>
                <a:cubicBezTo>
                  <a:pt x="2005" y="939"/>
                  <a:pt x="2005" y="932"/>
                  <a:pt x="2005" y="932"/>
                </a:cubicBezTo>
                <a:lnTo>
                  <a:pt x="2005" y="925"/>
                </a:lnTo>
                <a:cubicBezTo>
                  <a:pt x="1998" y="919"/>
                  <a:pt x="1998" y="919"/>
                  <a:pt x="1998" y="919"/>
                </a:cubicBezTo>
                <a:lnTo>
                  <a:pt x="1998" y="912"/>
                </a:lnTo>
                <a:cubicBezTo>
                  <a:pt x="1998" y="1000"/>
                  <a:pt x="1998" y="1000"/>
                  <a:pt x="1998" y="1000"/>
                </a:cubicBezTo>
                <a:cubicBezTo>
                  <a:pt x="2005" y="1000"/>
                  <a:pt x="2012" y="1000"/>
                  <a:pt x="2018" y="1000"/>
                </a:cubicBezTo>
                <a:cubicBezTo>
                  <a:pt x="2018" y="1000"/>
                  <a:pt x="2018" y="1000"/>
                  <a:pt x="2018" y="1006"/>
                </a:cubicBezTo>
                <a:cubicBezTo>
                  <a:pt x="2012" y="1013"/>
                  <a:pt x="2012" y="1020"/>
                  <a:pt x="2012" y="1020"/>
                </a:cubicBezTo>
                <a:cubicBezTo>
                  <a:pt x="2012" y="1020"/>
                  <a:pt x="2005" y="1020"/>
                  <a:pt x="1998" y="1020"/>
                </a:cubicBezTo>
                <a:cubicBezTo>
                  <a:pt x="1998" y="1101"/>
                  <a:pt x="1998" y="1101"/>
                  <a:pt x="1998" y="1101"/>
                </a:cubicBezTo>
                <a:cubicBezTo>
                  <a:pt x="2012" y="1101"/>
                  <a:pt x="2025" y="1101"/>
                  <a:pt x="2039" y="1101"/>
                </a:cubicBezTo>
                <a:cubicBezTo>
                  <a:pt x="2039" y="993"/>
                  <a:pt x="2039" y="993"/>
                  <a:pt x="2039" y="993"/>
                </a:cubicBezTo>
                <a:cubicBezTo>
                  <a:pt x="2025" y="986"/>
                  <a:pt x="2025" y="986"/>
                  <a:pt x="2025" y="986"/>
                </a:cubicBezTo>
                <a:cubicBezTo>
                  <a:pt x="2032" y="986"/>
                  <a:pt x="2032" y="979"/>
                  <a:pt x="2039" y="979"/>
                </a:cubicBezTo>
                <a:cubicBezTo>
                  <a:pt x="2039" y="946"/>
                  <a:pt x="2039" y="946"/>
                  <a:pt x="2039" y="946"/>
                </a:cubicBezTo>
                <a:close/>
                <a:moveTo>
                  <a:pt x="1998" y="885"/>
                </a:moveTo>
                <a:lnTo>
                  <a:pt x="1998" y="885"/>
                </a:lnTo>
                <a:lnTo>
                  <a:pt x="1998" y="878"/>
                </a:lnTo>
                <a:cubicBezTo>
                  <a:pt x="1998" y="885"/>
                  <a:pt x="1998" y="885"/>
                  <a:pt x="1998" y="885"/>
                </a:cubicBezTo>
                <a:close/>
                <a:moveTo>
                  <a:pt x="1998" y="777"/>
                </a:moveTo>
                <a:lnTo>
                  <a:pt x="1998" y="777"/>
                </a:lnTo>
                <a:cubicBezTo>
                  <a:pt x="2005" y="770"/>
                  <a:pt x="2018" y="770"/>
                  <a:pt x="2025" y="770"/>
                </a:cubicBezTo>
                <a:cubicBezTo>
                  <a:pt x="2025" y="763"/>
                  <a:pt x="2018" y="763"/>
                  <a:pt x="2012" y="763"/>
                </a:cubicBezTo>
                <a:cubicBezTo>
                  <a:pt x="2005" y="763"/>
                  <a:pt x="2005" y="770"/>
                  <a:pt x="1998" y="770"/>
                </a:cubicBezTo>
                <a:cubicBezTo>
                  <a:pt x="1998" y="777"/>
                  <a:pt x="1998" y="777"/>
                  <a:pt x="1998" y="777"/>
                </a:cubicBezTo>
                <a:close/>
                <a:moveTo>
                  <a:pt x="1998" y="378"/>
                </a:moveTo>
                <a:lnTo>
                  <a:pt x="1998" y="378"/>
                </a:lnTo>
                <a:cubicBezTo>
                  <a:pt x="2025" y="378"/>
                  <a:pt x="2025" y="378"/>
                  <a:pt x="2025" y="378"/>
                </a:cubicBezTo>
                <a:cubicBezTo>
                  <a:pt x="2018" y="372"/>
                  <a:pt x="2005" y="372"/>
                  <a:pt x="1998" y="372"/>
                </a:cubicBezTo>
                <a:lnTo>
                  <a:pt x="1998" y="378"/>
                </a:lnTo>
                <a:close/>
                <a:moveTo>
                  <a:pt x="1998" y="189"/>
                </a:moveTo>
                <a:lnTo>
                  <a:pt x="1998" y="189"/>
                </a:lnTo>
                <a:cubicBezTo>
                  <a:pt x="1998" y="216"/>
                  <a:pt x="1998" y="216"/>
                  <a:pt x="1998" y="216"/>
                </a:cubicBezTo>
                <a:cubicBezTo>
                  <a:pt x="1991" y="223"/>
                  <a:pt x="1991" y="223"/>
                  <a:pt x="1978" y="216"/>
                </a:cubicBezTo>
                <a:cubicBezTo>
                  <a:pt x="1978" y="230"/>
                  <a:pt x="1978" y="237"/>
                  <a:pt x="1964" y="237"/>
                </a:cubicBezTo>
                <a:cubicBezTo>
                  <a:pt x="1964" y="196"/>
                  <a:pt x="1964" y="196"/>
                  <a:pt x="1964" y="196"/>
                </a:cubicBezTo>
                <a:cubicBezTo>
                  <a:pt x="1971" y="196"/>
                  <a:pt x="1985" y="189"/>
                  <a:pt x="1998" y="189"/>
                </a:cubicBezTo>
                <a:close/>
                <a:moveTo>
                  <a:pt x="1998" y="237"/>
                </a:moveTo>
                <a:lnTo>
                  <a:pt x="1998" y="237"/>
                </a:lnTo>
                <a:lnTo>
                  <a:pt x="1998" y="243"/>
                </a:lnTo>
                <a:cubicBezTo>
                  <a:pt x="1998" y="237"/>
                  <a:pt x="1998" y="237"/>
                  <a:pt x="1998" y="237"/>
                </a:cubicBezTo>
                <a:close/>
                <a:moveTo>
                  <a:pt x="1998" y="250"/>
                </a:moveTo>
                <a:lnTo>
                  <a:pt x="1998" y="250"/>
                </a:lnTo>
                <a:cubicBezTo>
                  <a:pt x="1998" y="291"/>
                  <a:pt x="1998" y="291"/>
                  <a:pt x="1998" y="291"/>
                </a:cubicBezTo>
                <a:cubicBezTo>
                  <a:pt x="1998" y="291"/>
                  <a:pt x="1991" y="284"/>
                  <a:pt x="1985" y="270"/>
                </a:cubicBezTo>
                <a:cubicBezTo>
                  <a:pt x="1978" y="270"/>
                  <a:pt x="1971" y="270"/>
                  <a:pt x="1964" y="270"/>
                </a:cubicBezTo>
                <a:cubicBezTo>
                  <a:pt x="1964" y="250"/>
                  <a:pt x="1964" y="250"/>
                  <a:pt x="1964" y="250"/>
                </a:cubicBezTo>
                <a:cubicBezTo>
                  <a:pt x="1971" y="250"/>
                  <a:pt x="1985" y="250"/>
                  <a:pt x="1998" y="250"/>
                </a:cubicBezTo>
                <a:close/>
                <a:moveTo>
                  <a:pt x="1998" y="297"/>
                </a:moveTo>
                <a:lnTo>
                  <a:pt x="1998" y="297"/>
                </a:lnTo>
                <a:cubicBezTo>
                  <a:pt x="1991" y="304"/>
                  <a:pt x="1991" y="297"/>
                  <a:pt x="1985" y="291"/>
                </a:cubicBezTo>
                <a:cubicBezTo>
                  <a:pt x="1978" y="284"/>
                  <a:pt x="1978" y="284"/>
                  <a:pt x="1971" y="277"/>
                </a:cubicBezTo>
                <a:cubicBezTo>
                  <a:pt x="1964" y="277"/>
                  <a:pt x="1964" y="277"/>
                  <a:pt x="1964" y="277"/>
                </a:cubicBezTo>
                <a:cubicBezTo>
                  <a:pt x="1964" y="311"/>
                  <a:pt x="1964" y="311"/>
                  <a:pt x="1964" y="311"/>
                </a:cubicBezTo>
                <a:cubicBezTo>
                  <a:pt x="1978" y="318"/>
                  <a:pt x="1985" y="318"/>
                  <a:pt x="1998" y="324"/>
                </a:cubicBezTo>
                <a:cubicBezTo>
                  <a:pt x="1998" y="297"/>
                  <a:pt x="1998" y="297"/>
                  <a:pt x="1998" y="297"/>
                </a:cubicBezTo>
                <a:close/>
                <a:moveTo>
                  <a:pt x="1998" y="331"/>
                </a:moveTo>
                <a:lnTo>
                  <a:pt x="1998" y="331"/>
                </a:lnTo>
                <a:cubicBezTo>
                  <a:pt x="1998" y="345"/>
                  <a:pt x="1998" y="345"/>
                  <a:pt x="1998" y="345"/>
                </a:cubicBezTo>
                <a:cubicBezTo>
                  <a:pt x="1985" y="338"/>
                  <a:pt x="1971" y="338"/>
                  <a:pt x="1964" y="331"/>
                </a:cubicBezTo>
                <a:cubicBezTo>
                  <a:pt x="1964" y="324"/>
                  <a:pt x="1964" y="324"/>
                  <a:pt x="1964" y="324"/>
                </a:cubicBezTo>
                <a:cubicBezTo>
                  <a:pt x="1971" y="324"/>
                  <a:pt x="1985" y="324"/>
                  <a:pt x="1998" y="331"/>
                </a:cubicBezTo>
                <a:close/>
                <a:moveTo>
                  <a:pt x="1998" y="345"/>
                </a:moveTo>
                <a:lnTo>
                  <a:pt x="1998" y="345"/>
                </a:lnTo>
                <a:cubicBezTo>
                  <a:pt x="1985" y="345"/>
                  <a:pt x="1971" y="338"/>
                  <a:pt x="1964" y="338"/>
                </a:cubicBezTo>
                <a:cubicBezTo>
                  <a:pt x="1964" y="351"/>
                  <a:pt x="1964" y="351"/>
                  <a:pt x="1964" y="351"/>
                </a:cubicBezTo>
                <a:cubicBezTo>
                  <a:pt x="1978" y="351"/>
                  <a:pt x="1985" y="358"/>
                  <a:pt x="1998" y="365"/>
                </a:cubicBezTo>
                <a:cubicBezTo>
                  <a:pt x="1998" y="345"/>
                  <a:pt x="1998" y="345"/>
                  <a:pt x="1998" y="345"/>
                </a:cubicBezTo>
                <a:close/>
                <a:moveTo>
                  <a:pt x="1998" y="372"/>
                </a:moveTo>
                <a:lnTo>
                  <a:pt x="1998" y="372"/>
                </a:lnTo>
                <a:cubicBezTo>
                  <a:pt x="1998" y="378"/>
                  <a:pt x="1998" y="378"/>
                  <a:pt x="1998" y="378"/>
                </a:cubicBezTo>
                <a:cubicBezTo>
                  <a:pt x="1964" y="378"/>
                  <a:pt x="1964" y="378"/>
                  <a:pt x="1964" y="378"/>
                </a:cubicBezTo>
                <a:cubicBezTo>
                  <a:pt x="1964" y="365"/>
                  <a:pt x="1964" y="365"/>
                  <a:pt x="1964" y="365"/>
                </a:cubicBezTo>
                <a:cubicBezTo>
                  <a:pt x="1971" y="365"/>
                  <a:pt x="1985" y="365"/>
                  <a:pt x="1998" y="372"/>
                </a:cubicBezTo>
                <a:close/>
                <a:moveTo>
                  <a:pt x="1998" y="392"/>
                </a:moveTo>
                <a:lnTo>
                  <a:pt x="1998" y="392"/>
                </a:lnTo>
                <a:cubicBezTo>
                  <a:pt x="1998" y="399"/>
                  <a:pt x="1998" y="399"/>
                  <a:pt x="1998" y="399"/>
                </a:cubicBezTo>
                <a:cubicBezTo>
                  <a:pt x="1991" y="399"/>
                  <a:pt x="1991" y="399"/>
                  <a:pt x="1991" y="399"/>
                </a:cubicBezTo>
                <a:cubicBezTo>
                  <a:pt x="1978" y="405"/>
                  <a:pt x="1971" y="399"/>
                  <a:pt x="1964" y="399"/>
                </a:cubicBezTo>
                <a:cubicBezTo>
                  <a:pt x="1964" y="392"/>
                  <a:pt x="1964" y="392"/>
                  <a:pt x="1964" y="392"/>
                </a:cubicBezTo>
                <a:cubicBezTo>
                  <a:pt x="1964" y="392"/>
                  <a:pt x="1964" y="385"/>
                  <a:pt x="1971" y="385"/>
                </a:cubicBezTo>
                <a:cubicBezTo>
                  <a:pt x="1978" y="385"/>
                  <a:pt x="1978" y="385"/>
                  <a:pt x="1985" y="392"/>
                </a:cubicBezTo>
                <a:cubicBezTo>
                  <a:pt x="1991" y="392"/>
                  <a:pt x="1991" y="392"/>
                  <a:pt x="1998" y="392"/>
                </a:cubicBezTo>
                <a:close/>
                <a:moveTo>
                  <a:pt x="1998" y="405"/>
                </a:moveTo>
                <a:lnTo>
                  <a:pt x="1998" y="405"/>
                </a:lnTo>
                <a:cubicBezTo>
                  <a:pt x="1998" y="419"/>
                  <a:pt x="1998" y="419"/>
                  <a:pt x="1998" y="419"/>
                </a:cubicBezTo>
                <a:cubicBezTo>
                  <a:pt x="1964" y="419"/>
                  <a:pt x="1964" y="419"/>
                  <a:pt x="1964" y="419"/>
                </a:cubicBezTo>
                <a:cubicBezTo>
                  <a:pt x="1964" y="405"/>
                  <a:pt x="1964" y="405"/>
                  <a:pt x="1964" y="405"/>
                </a:cubicBezTo>
                <a:cubicBezTo>
                  <a:pt x="1971" y="405"/>
                  <a:pt x="1985" y="405"/>
                  <a:pt x="1998" y="405"/>
                </a:cubicBezTo>
                <a:close/>
                <a:moveTo>
                  <a:pt x="1998" y="426"/>
                </a:moveTo>
                <a:lnTo>
                  <a:pt x="1998" y="426"/>
                </a:lnTo>
                <a:cubicBezTo>
                  <a:pt x="1998" y="446"/>
                  <a:pt x="1998" y="446"/>
                  <a:pt x="1998" y="446"/>
                </a:cubicBezTo>
                <a:cubicBezTo>
                  <a:pt x="1991" y="453"/>
                  <a:pt x="1991" y="453"/>
                  <a:pt x="1985" y="459"/>
                </a:cubicBezTo>
                <a:cubicBezTo>
                  <a:pt x="1978" y="459"/>
                  <a:pt x="1971" y="466"/>
                  <a:pt x="1964" y="459"/>
                </a:cubicBezTo>
                <a:cubicBezTo>
                  <a:pt x="1964" y="426"/>
                  <a:pt x="1964" y="426"/>
                  <a:pt x="1964" y="426"/>
                </a:cubicBezTo>
                <a:cubicBezTo>
                  <a:pt x="1964" y="432"/>
                  <a:pt x="1957" y="439"/>
                  <a:pt x="1964" y="439"/>
                </a:cubicBezTo>
                <a:cubicBezTo>
                  <a:pt x="1964" y="432"/>
                  <a:pt x="1964" y="432"/>
                  <a:pt x="1964" y="432"/>
                </a:cubicBezTo>
                <a:cubicBezTo>
                  <a:pt x="1971" y="432"/>
                  <a:pt x="1971" y="432"/>
                  <a:pt x="1978" y="432"/>
                </a:cubicBezTo>
                <a:cubicBezTo>
                  <a:pt x="1978" y="439"/>
                  <a:pt x="1985" y="439"/>
                  <a:pt x="1985" y="439"/>
                </a:cubicBezTo>
                <a:cubicBezTo>
                  <a:pt x="1985" y="439"/>
                  <a:pt x="1985" y="439"/>
                  <a:pt x="1985" y="432"/>
                </a:cubicBezTo>
                <a:cubicBezTo>
                  <a:pt x="1978" y="432"/>
                  <a:pt x="1978" y="426"/>
                  <a:pt x="1978" y="426"/>
                </a:cubicBezTo>
                <a:cubicBezTo>
                  <a:pt x="1978" y="426"/>
                  <a:pt x="1985" y="426"/>
                  <a:pt x="1991" y="426"/>
                </a:cubicBezTo>
                <a:lnTo>
                  <a:pt x="1998" y="426"/>
                </a:lnTo>
                <a:close/>
                <a:moveTo>
                  <a:pt x="1998" y="459"/>
                </a:moveTo>
                <a:lnTo>
                  <a:pt x="1998" y="459"/>
                </a:lnTo>
                <a:cubicBezTo>
                  <a:pt x="1991" y="466"/>
                  <a:pt x="1985" y="466"/>
                  <a:pt x="1978" y="466"/>
                </a:cubicBezTo>
                <a:cubicBezTo>
                  <a:pt x="1985" y="466"/>
                  <a:pt x="1978" y="466"/>
                  <a:pt x="1964" y="466"/>
                </a:cubicBezTo>
                <a:cubicBezTo>
                  <a:pt x="1964" y="500"/>
                  <a:pt x="1964" y="500"/>
                  <a:pt x="1964" y="500"/>
                </a:cubicBezTo>
                <a:cubicBezTo>
                  <a:pt x="1964" y="493"/>
                  <a:pt x="1971" y="493"/>
                  <a:pt x="1978" y="493"/>
                </a:cubicBezTo>
                <a:cubicBezTo>
                  <a:pt x="1985" y="493"/>
                  <a:pt x="1991" y="493"/>
                  <a:pt x="1998" y="493"/>
                </a:cubicBezTo>
                <a:cubicBezTo>
                  <a:pt x="1998" y="459"/>
                  <a:pt x="1998" y="459"/>
                  <a:pt x="1998" y="459"/>
                </a:cubicBezTo>
                <a:close/>
                <a:moveTo>
                  <a:pt x="1998" y="507"/>
                </a:moveTo>
                <a:lnTo>
                  <a:pt x="1998" y="507"/>
                </a:lnTo>
                <a:cubicBezTo>
                  <a:pt x="1998" y="568"/>
                  <a:pt x="1998" y="568"/>
                  <a:pt x="1998" y="568"/>
                </a:cubicBezTo>
                <a:cubicBezTo>
                  <a:pt x="1991" y="561"/>
                  <a:pt x="1991" y="561"/>
                  <a:pt x="1991" y="554"/>
                </a:cubicBezTo>
                <a:cubicBezTo>
                  <a:pt x="1991" y="561"/>
                  <a:pt x="1985" y="561"/>
                  <a:pt x="1985" y="561"/>
                </a:cubicBezTo>
                <a:cubicBezTo>
                  <a:pt x="1978" y="561"/>
                  <a:pt x="1971" y="561"/>
                  <a:pt x="1971" y="561"/>
                </a:cubicBezTo>
                <a:cubicBezTo>
                  <a:pt x="1971" y="561"/>
                  <a:pt x="1964" y="561"/>
                  <a:pt x="1971" y="568"/>
                </a:cubicBezTo>
                <a:cubicBezTo>
                  <a:pt x="1964" y="568"/>
                  <a:pt x="1964" y="574"/>
                  <a:pt x="1964" y="574"/>
                </a:cubicBezTo>
                <a:cubicBezTo>
                  <a:pt x="1964" y="527"/>
                  <a:pt x="1964" y="527"/>
                  <a:pt x="1964" y="527"/>
                </a:cubicBezTo>
                <a:cubicBezTo>
                  <a:pt x="1964" y="520"/>
                  <a:pt x="1971" y="527"/>
                  <a:pt x="1978" y="534"/>
                </a:cubicBezTo>
                <a:cubicBezTo>
                  <a:pt x="1978" y="527"/>
                  <a:pt x="1978" y="527"/>
                  <a:pt x="1978" y="520"/>
                </a:cubicBezTo>
                <a:cubicBezTo>
                  <a:pt x="1978" y="513"/>
                  <a:pt x="1978" y="513"/>
                  <a:pt x="1978" y="507"/>
                </a:cubicBezTo>
                <a:cubicBezTo>
                  <a:pt x="1978" y="507"/>
                  <a:pt x="1978" y="507"/>
                  <a:pt x="1985" y="507"/>
                </a:cubicBezTo>
                <a:cubicBezTo>
                  <a:pt x="1991" y="507"/>
                  <a:pt x="1991" y="507"/>
                  <a:pt x="1991" y="507"/>
                </a:cubicBezTo>
                <a:lnTo>
                  <a:pt x="1998" y="507"/>
                </a:lnTo>
                <a:close/>
                <a:moveTo>
                  <a:pt x="1998" y="581"/>
                </a:moveTo>
                <a:lnTo>
                  <a:pt x="1998" y="581"/>
                </a:lnTo>
                <a:cubicBezTo>
                  <a:pt x="1998" y="615"/>
                  <a:pt x="1998" y="615"/>
                  <a:pt x="1998" y="615"/>
                </a:cubicBezTo>
                <a:cubicBezTo>
                  <a:pt x="1998" y="608"/>
                  <a:pt x="1991" y="608"/>
                  <a:pt x="1991" y="608"/>
                </a:cubicBezTo>
                <a:cubicBezTo>
                  <a:pt x="1985" y="608"/>
                  <a:pt x="1978" y="608"/>
                  <a:pt x="1971" y="608"/>
                </a:cubicBezTo>
                <a:cubicBezTo>
                  <a:pt x="1964" y="608"/>
                  <a:pt x="1964" y="608"/>
                  <a:pt x="1964" y="608"/>
                </a:cubicBezTo>
                <a:cubicBezTo>
                  <a:pt x="1964" y="588"/>
                  <a:pt x="1964" y="588"/>
                  <a:pt x="1964" y="588"/>
                </a:cubicBezTo>
                <a:cubicBezTo>
                  <a:pt x="1964" y="581"/>
                  <a:pt x="1971" y="581"/>
                  <a:pt x="1971" y="581"/>
                </a:cubicBezTo>
                <a:cubicBezTo>
                  <a:pt x="1985" y="581"/>
                  <a:pt x="1991" y="581"/>
                  <a:pt x="1998" y="581"/>
                </a:cubicBezTo>
                <a:close/>
                <a:moveTo>
                  <a:pt x="1998" y="628"/>
                </a:moveTo>
                <a:lnTo>
                  <a:pt x="1998" y="628"/>
                </a:lnTo>
                <a:cubicBezTo>
                  <a:pt x="1998" y="649"/>
                  <a:pt x="1998" y="649"/>
                  <a:pt x="1998" y="649"/>
                </a:cubicBezTo>
                <a:cubicBezTo>
                  <a:pt x="1991" y="649"/>
                  <a:pt x="1991" y="642"/>
                  <a:pt x="1985" y="642"/>
                </a:cubicBezTo>
                <a:cubicBezTo>
                  <a:pt x="1985" y="655"/>
                  <a:pt x="1985" y="669"/>
                  <a:pt x="1998" y="682"/>
                </a:cubicBezTo>
                <a:cubicBezTo>
                  <a:pt x="1998" y="763"/>
                  <a:pt x="1998" y="763"/>
                  <a:pt x="1998" y="763"/>
                </a:cubicBezTo>
                <a:cubicBezTo>
                  <a:pt x="1991" y="763"/>
                  <a:pt x="1978" y="763"/>
                  <a:pt x="1964" y="763"/>
                </a:cubicBezTo>
                <a:cubicBezTo>
                  <a:pt x="1964" y="770"/>
                  <a:pt x="1964" y="770"/>
                  <a:pt x="1964" y="770"/>
                </a:cubicBezTo>
                <a:cubicBezTo>
                  <a:pt x="1964" y="743"/>
                  <a:pt x="1964" y="743"/>
                  <a:pt x="1964" y="743"/>
                </a:cubicBezTo>
                <a:lnTo>
                  <a:pt x="1971" y="736"/>
                </a:lnTo>
                <a:lnTo>
                  <a:pt x="1964" y="730"/>
                </a:lnTo>
                <a:cubicBezTo>
                  <a:pt x="1964" y="628"/>
                  <a:pt x="1964" y="628"/>
                  <a:pt x="1964" y="628"/>
                </a:cubicBezTo>
                <a:lnTo>
                  <a:pt x="1971" y="622"/>
                </a:lnTo>
                <a:cubicBezTo>
                  <a:pt x="1985" y="622"/>
                  <a:pt x="1991" y="622"/>
                  <a:pt x="1998" y="628"/>
                </a:cubicBezTo>
                <a:close/>
                <a:moveTo>
                  <a:pt x="1998" y="770"/>
                </a:moveTo>
                <a:lnTo>
                  <a:pt x="1998" y="770"/>
                </a:lnTo>
                <a:cubicBezTo>
                  <a:pt x="1998" y="777"/>
                  <a:pt x="1998" y="777"/>
                  <a:pt x="1998" y="777"/>
                </a:cubicBezTo>
                <a:cubicBezTo>
                  <a:pt x="1991" y="804"/>
                  <a:pt x="1991" y="817"/>
                  <a:pt x="1998" y="824"/>
                </a:cubicBezTo>
                <a:cubicBezTo>
                  <a:pt x="1998" y="838"/>
                  <a:pt x="1998" y="838"/>
                  <a:pt x="1998" y="838"/>
                </a:cubicBezTo>
                <a:cubicBezTo>
                  <a:pt x="1985" y="831"/>
                  <a:pt x="1985" y="817"/>
                  <a:pt x="1985" y="804"/>
                </a:cubicBezTo>
                <a:cubicBezTo>
                  <a:pt x="1985" y="804"/>
                  <a:pt x="1985" y="817"/>
                  <a:pt x="1978" y="831"/>
                </a:cubicBezTo>
                <a:cubicBezTo>
                  <a:pt x="1978" y="844"/>
                  <a:pt x="1985" y="851"/>
                  <a:pt x="1985" y="858"/>
                </a:cubicBezTo>
                <a:cubicBezTo>
                  <a:pt x="1985" y="865"/>
                  <a:pt x="1991" y="871"/>
                  <a:pt x="1998" y="878"/>
                </a:cubicBezTo>
                <a:cubicBezTo>
                  <a:pt x="1998" y="885"/>
                  <a:pt x="1998" y="885"/>
                  <a:pt x="1998" y="885"/>
                </a:cubicBezTo>
                <a:cubicBezTo>
                  <a:pt x="1998" y="885"/>
                  <a:pt x="1998" y="885"/>
                  <a:pt x="1998" y="892"/>
                </a:cubicBezTo>
                <a:cubicBezTo>
                  <a:pt x="1998" y="898"/>
                  <a:pt x="1998" y="898"/>
                  <a:pt x="1998" y="898"/>
                </a:cubicBezTo>
                <a:cubicBezTo>
                  <a:pt x="1985" y="878"/>
                  <a:pt x="1971" y="858"/>
                  <a:pt x="1971" y="838"/>
                </a:cubicBezTo>
                <a:cubicBezTo>
                  <a:pt x="1971" y="824"/>
                  <a:pt x="1971" y="804"/>
                  <a:pt x="1978" y="790"/>
                </a:cubicBezTo>
                <a:cubicBezTo>
                  <a:pt x="1985" y="784"/>
                  <a:pt x="1991" y="777"/>
                  <a:pt x="1998" y="770"/>
                </a:cubicBezTo>
                <a:close/>
                <a:moveTo>
                  <a:pt x="1998" y="797"/>
                </a:moveTo>
                <a:lnTo>
                  <a:pt x="1998" y="797"/>
                </a:lnTo>
                <a:cubicBezTo>
                  <a:pt x="1991" y="797"/>
                  <a:pt x="1991" y="797"/>
                  <a:pt x="1991" y="797"/>
                </a:cubicBezTo>
                <a:cubicBezTo>
                  <a:pt x="1991" y="797"/>
                  <a:pt x="1998" y="797"/>
                  <a:pt x="1998" y="804"/>
                </a:cubicBezTo>
                <a:cubicBezTo>
                  <a:pt x="1998" y="797"/>
                  <a:pt x="1998" y="797"/>
                  <a:pt x="1998" y="797"/>
                </a:cubicBezTo>
                <a:close/>
                <a:moveTo>
                  <a:pt x="1998" y="851"/>
                </a:moveTo>
                <a:lnTo>
                  <a:pt x="1998" y="851"/>
                </a:lnTo>
                <a:cubicBezTo>
                  <a:pt x="1991" y="851"/>
                  <a:pt x="1991" y="844"/>
                  <a:pt x="1991" y="844"/>
                </a:cubicBezTo>
                <a:cubicBezTo>
                  <a:pt x="1991" y="851"/>
                  <a:pt x="1991" y="858"/>
                  <a:pt x="1998" y="865"/>
                </a:cubicBezTo>
                <a:cubicBezTo>
                  <a:pt x="1998" y="851"/>
                  <a:pt x="1998" y="851"/>
                  <a:pt x="1998" y="851"/>
                </a:cubicBezTo>
                <a:close/>
                <a:moveTo>
                  <a:pt x="1998" y="912"/>
                </a:moveTo>
                <a:lnTo>
                  <a:pt x="1998" y="912"/>
                </a:lnTo>
                <a:cubicBezTo>
                  <a:pt x="1998" y="912"/>
                  <a:pt x="1991" y="905"/>
                  <a:pt x="1991" y="912"/>
                </a:cubicBezTo>
                <a:cubicBezTo>
                  <a:pt x="1991" y="912"/>
                  <a:pt x="1985" y="912"/>
                  <a:pt x="1978" y="919"/>
                </a:cubicBezTo>
                <a:cubicBezTo>
                  <a:pt x="1978" y="919"/>
                  <a:pt x="1971" y="919"/>
                  <a:pt x="1971" y="912"/>
                </a:cubicBezTo>
                <a:cubicBezTo>
                  <a:pt x="1971" y="912"/>
                  <a:pt x="1964" y="912"/>
                  <a:pt x="1964" y="905"/>
                </a:cubicBezTo>
                <a:lnTo>
                  <a:pt x="1971" y="898"/>
                </a:lnTo>
                <a:cubicBezTo>
                  <a:pt x="1978" y="892"/>
                  <a:pt x="1978" y="892"/>
                  <a:pt x="1978" y="885"/>
                </a:cubicBezTo>
                <a:cubicBezTo>
                  <a:pt x="1978" y="878"/>
                  <a:pt x="1971" y="871"/>
                  <a:pt x="1964" y="865"/>
                </a:cubicBezTo>
                <a:cubicBezTo>
                  <a:pt x="1964" y="979"/>
                  <a:pt x="1964" y="979"/>
                  <a:pt x="1964" y="979"/>
                </a:cubicBezTo>
                <a:cubicBezTo>
                  <a:pt x="1964" y="979"/>
                  <a:pt x="1964" y="986"/>
                  <a:pt x="1964" y="993"/>
                </a:cubicBezTo>
                <a:cubicBezTo>
                  <a:pt x="1964" y="993"/>
                  <a:pt x="1964" y="993"/>
                  <a:pt x="1964" y="1000"/>
                </a:cubicBezTo>
                <a:cubicBezTo>
                  <a:pt x="1964" y="1013"/>
                  <a:pt x="1964" y="1013"/>
                  <a:pt x="1964" y="1013"/>
                </a:cubicBezTo>
                <a:cubicBezTo>
                  <a:pt x="1964" y="1013"/>
                  <a:pt x="1964" y="1013"/>
                  <a:pt x="1971" y="1013"/>
                </a:cubicBezTo>
                <a:cubicBezTo>
                  <a:pt x="1978" y="1013"/>
                  <a:pt x="1978" y="1013"/>
                  <a:pt x="1985" y="1006"/>
                </a:cubicBezTo>
                <a:cubicBezTo>
                  <a:pt x="1985" y="1000"/>
                  <a:pt x="1991" y="993"/>
                  <a:pt x="1991" y="993"/>
                </a:cubicBezTo>
                <a:cubicBezTo>
                  <a:pt x="1991" y="1000"/>
                  <a:pt x="1991" y="1000"/>
                  <a:pt x="1998" y="1000"/>
                </a:cubicBezTo>
                <a:cubicBezTo>
                  <a:pt x="1998" y="912"/>
                  <a:pt x="1998" y="912"/>
                  <a:pt x="1998" y="912"/>
                </a:cubicBezTo>
                <a:close/>
                <a:moveTo>
                  <a:pt x="1998" y="1020"/>
                </a:moveTo>
                <a:lnTo>
                  <a:pt x="1998" y="1020"/>
                </a:lnTo>
                <a:cubicBezTo>
                  <a:pt x="1998" y="1101"/>
                  <a:pt x="1998" y="1101"/>
                  <a:pt x="1998" y="1101"/>
                </a:cubicBezTo>
                <a:cubicBezTo>
                  <a:pt x="1991" y="1101"/>
                  <a:pt x="1985" y="1101"/>
                  <a:pt x="1978" y="1101"/>
                </a:cubicBezTo>
                <a:cubicBezTo>
                  <a:pt x="1971" y="1101"/>
                  <a:pt x="1964" y="1101"/>
                  <a:pt x="1964" y="1094"/>
                </a:cubicBezTo>
                <a:cubicBezTo>
                  <a:pt x="1964" y="1013"/>
                  <a:pt x="1964" y="1013"/>
                  <a:pt x="1964" y="1013"/>
                </a:cubicBezTo>
                <a:cubicBezTo>
                  <a:pt x="1978" y="1020"/>
                  <a:pt x="1985" y="1020"/>
                  <a:pt x="1998" y="1020"/>
                </a:cubicBezTo>
                <a:close/>
                <a:moveTo>
                  <a:pt x="1964" y="844"/>
                </a:moveTo>
                <a:lnTo>
                  <a:pt x="1964" y="844"/>
                </a:lnTo>
                <a:cubicBezTo>
                  <a:pt x="1964" y="831"/>
                  <a:pt x="1964" y="831"/>
                  <a:pt x="1964" y="831"/>
                </a:cubicBezTo>
                <a:cubicBezTo>
                  <a:pt x="1964" y="838"/>
                  <a:pt x="1964" y="838"/>
                  <a:pt x="1964" y="838"/>
                </a:cubicBezTo>
                <a:lnTo>
                  <a:pt x="1964" y="844"/>
                </a:lnTo>
                <a:close/>
                <a:moveTo>
                  <a:pt x="1964" y="790"/>
                </a:moveTo>
                <a:lnTo>
                  <a:pt x="1964" y="790"/>
                </a:lnTo>
                <a:lnTo>
                  <a:pt x="1971" y="784"/>
                </a:lnTo>
                <a:lnTo>
                  <a:pt x="1971" y="777"/>
                </a:lnTo>
                <a:cubicBezTo>
                  <a:pt x="1964" y="770"/>
                  <a:pt x="1964" y="770"/>
                  <a:pt x="1964" y="770"/>
                </a:cubicBezTo>
                <a:lnTo>
                  <a:pt x="1964" y="790"/>
                </a:lnTo>
                <a:close/>
                <a:moveTo>
                  <a:pt x="1964" y="196"/>
                </a:moveTo>
                <a:lnTo>
                  <a:pt x="1964" y="196"/>
                </a:lnTo>
                <a:cubicBezTo>
                  <a:pt x="1964" y="237"/>
                  <a:pt x="1964" y="237"/>
                  <a:pt x="1964" y="237"/>
                </a:cubicBezTo>
                <a:cubicBezTo>
                  <a:pt x="1957" y="237"/>
                  <a:pt x="1957" y="237"/>
                  <a:pt x="1957" y="237"/>
                </a:cubicBezTo>
                <a:cubicBezTo>
                  <a:pt x="1951" y="237"/>
                  <a:pt x="1951" y="237"/>
                  <a:pt x="1944" y="237"/>
                </a:cubicBezTo>
                <a:cubicBezTo>
                  <a:pt x="1937" y="243"/>
                  <a:pt x="1937" y="243"/>
                  <a:pt x="1930" y="243"/>
                </a:cubicBezTo>
                <a:cubicBezTo>
                  <a:pt x="1944" y="243"/>
                  <a:pt x="1951" y="243"/>
                  <a:pt x="1964" y="250"/>
                </a:cubicBezTo>
                <a:cubicBezTo>
                  <a:pt x="1964" y="270"/>
                  <a:pt x="1964" y="270"/>
                  <a:pt x="1964" y="270"/>
                </a:cubicBezTo>
                <a:cubicBezTo>
                  <a:pt x="1951" y="270"/>
                  <a:pt x="1937" y="270"/>
                  <a:pt x="1930" y="277"/>
                </a:cubicBezTo>
                <a:cubicBezTo>
                  <a:pt x="1930" y="216"/>
                  <a:pt x="1930" y="216"/>
                  <a:pt x="1930" y="216"/>
                </a:cubicBezTo>
                <a:cubicBezTo>
                  <a:pt x="1937" y="210"/>
                  <a:pt x="1944" y="210"/>
                  <a:pt x="1951" y="203"/>
                </a:cubicBezTo>
                <a:cubicBezTo>
                  <a:pt x="1957" y="203"/>
                  <a:pt x="1957" y="203"/>
                  <a:pt x="1964" y="196"/>
                </a:cubicBezTo>
                <a:close/>
                <a:moveTo>
                  <a:pt x="1964" y="277"/>
                </a:moveTo>
                <a:lnTo>
                  <a:pt x="1964" y="277"/>
                </a:lnTo>
                <a:cubicBezTo>
                  <a:pt x="1964" y="311"/>
                  <a:pt x="1964" y="311"/>
                  <a:pt x="1964" y="311"/>
                </a:cubicBezTo>
                <a:cubicBezTo>
                  <a:pt x="1951" y="311"/>
                  <a:pt x="1951" y="311"/>
                  <a:pt x="1951" y="311"/>
                </a:cubicBezTo>
                <a:cubicBezTo>
                  <a:pt x="1957" y="297"/>
                  <a:pt x="1957" y="297"/>
                  <a:pt x="1957" y="297"/>
                </a:cubicBezTo>
                <a:cubicBezTo>
                  <a:pt x="1951" y="297"/>
                  <a:pt x="1951" y="297"/>
                  <a:pt x="1951" y="297"/>
                </a:cubicBezTo>
                <a:cubicBezTo>
                  <a:pt x="1951" y="304"/>
                  <a:pt x="1951" y="304"/>
                  <a:pt x="1951" y="304"/>
                </a:cubicBezTo>
                <a:cubicBezTo>
                  <a:pt x="1944" y="304"/>
                  <a:pt x="1937" y="304"/>
                  <a:pt x="1937" y="304"/>
                </a:cubicBezTo>
                <a:cubicBezTo>
                  <a:pt x="1930" y="297"/>
                  <a:pt x="1930" y="297"/>
                  <a:pt x="1930" y="297"/>
                </a:cubicBezTo>
                <a:cubicBezTo>
                  <a:pt x="1937" y="304"/>
                  <a:pt x="1937" y="311"/>
                  <a:pt x="1937" y="311"/>
                </a:cubicBezTo>
                <a:cubicBezTo>
                  <a:pt x="1930" y="311"/>
                  <a:pt x="1930" y="311"/>
                  <a:pt x="1930" y="311"/>
                </a:cubicBezTo>
                <a:cubicBezTo>
                  <a:pt x="1930" y="284"/>
                  <a:pt x="1930" y="284"/>
                  <a:pt x="1930" y="284"/>
                </a:cubicBezTo>
                <a:cubicBezTo>
                  <a:pt x="1930" y="277"/>
                  <a:pt x="1937" y="277"/>
                  <a:pt x="1944" y="277"/>
                </a:cubicBezTo>
                <a:cubicBezTo>
                  <a:pt x="1964" y="277"/>
                  <a:pt x="1964" y="277"/>
                  <a:pt x="1964" y="277"/>
                </a:cubicBezTo>
                <a:close/>
                <a:moveTo>
                  <a:pt x="1964" y="324"/>
                </a:moveTo>
                <a:lnTo>
                  <a:pt x="1964" y="324"/>
                </a:lnTo>
                <a:cubicBezTo>
                  <a:pt x="1964" y="331"/>
                  <a:pt x="1964" y="331"/>
                  <a:pt x="1964" y="331"/>
                </a:cubicBezTo>
                <a:cubicBezTo>
                  <a:pt x="1951" y="331"/>
                  <a:pt x="1937" y="331"/>
                  <a:pt x="1930" y="331"/>
                </a:cubicBezTo>
                <a:cubicBezTo>
                  <a:pt x="1930" y="318"/>
                  <a:pt x="1930" y="318"/>
                  <a:pt x="1930" y="318"/>
                </a:cubicBezTo>
                <a:cubicBezTo>
                  <a:pt x="1937" y="318"/>
                  <a:pt x="1951" y="318"/>
                  <a:pt x="1964" y="324"/>
                </a:cubicBezTo>
                <a:close/>
                <a:moveTo>
                  <a:pt x="1964" y="338"/>
                </a:moveTo>
                <a:lnTo>
                  <a:pt x="1964" y="338"/>
                </a:lnTo>
                <a:cubicBezTo>
                  <a:pt x="1964" y="351"/>
                  <a:pt x="1964" y="351"/>
                  <a:pt x="1964" y="351"/>
                </a:cubicBezTo>
                <a:cubicBezTo>
                  <a:pt x="1957" y="351"/>
                  <a:pt x="1957" y="351"/>
                  <a:pt x="1957" y="351"/>
                </a:cubicBezTo>
                <a:cubicBezTo>
                  <a:pt x="1944" y="351"/>
                  <a:pt x="1937" y="351"/>
                  <a:pt x="1930" y="351"/>
                </a:cubicBezTo>
                <a:cubicBezTo>
                  <a:pt x="1930" y="338"/>
                  <a:pt x="1930" y="338"/>
                  <a:pt x="1930" y="338"/>
                </a:cubicBezTo>
                <a:cubicBezTo>
                  <a:pt x="1937" y="338"/>
                  <a:pt x="1951" y="338"/>
                  <a:pt x="1964" y="338"/>
                </a:cubicBezTo>
                <a:close/>
                <a:moveTo>
                  <a:pt x="1964" y="365"/>
                </a:moveTo>
                <a:lnTo>
                  <a:pt x="1964" y="365"/>
                </a:lnTo>
                <a:cubicBezTo>
                  <a:pt x="1964" y="378"/>
                  <a:pt x="1964" y="378"/>
                  <a:pt x="1964" y="378"/>
                </a:cubicBezTo>
                <a:cubicBezTo>
                  <a:pt x="1944" y="385"/>
                  <a:pt x="1944" y="385"/>
                  <a:pt x="1944" y="385"/>
                </a:cubicBezTo>
                <a:cubicBezTo>
                  <a:pt x="1944" y="385"/>
                  <a:pt x="1937" y="378"/>
                  <a:pt x="1930" y="378"/>
                </a:cubicBezTo>
                <a:cubicBezTo>
                  <a:pt x="1930" y="365"/>
                  <a:pt x="1930" y="365"/>
                  <a:pt x="1930" y="365"/>
                </a:cubicBezTo>
                <a:cubicBezTo>
                  <a:pt x="1937" y="365"/>
                  <a:pt x="1951" y="365"/>
                  <a:pt x="1964" y="365"/>
                </a:cubicBezTo>
                <a:close/>
                <a:moveTo>
                  <a:pt x="1964" y="392"/>
                </a:moveTo>
                <a:lnTo>
                  <a:pt x="1964" y="392"/>
                </a:lnTo>
                <a:cubicBezTo>
                  <a:pt x="1964" y="399"/>
                  <a:pt x="1964" y="399"/>
                  <a:pt x="1964" y="399"/>
                </a:cubicBezTo>
                <a:cubicBezTo>
                  <a:pt x="1957" y="399"/>
                  <a:pt x="1957" y="399"/>
                  <a:pt x="1957" y="399"/>
                </a:cubicBezTo>
                <a:cubicBezTo>
                  <a:pt x="1957" y="392"/>
                  <a:pt x="1957" y="392"/>
                  <a:pt x="1964" y="392"/>
                </a:cubicBezTo>
                <a:close/>
                <a:moveTo>
                  <a:pt x="1964" y="405"/>
                </a:moveTo>
                <a:lnTo>
                  <a:pt x="1964" y="405"/>
                </a:lnTo>
                <a:cubicBezTo>
                  <a:pt x="1964" y="419"/>
                  <a:pt x="1964" y="419"/>
                  <a:pt x="1964" y="419"/>
                </a:cubicBezTo>
                <a:cubicBezTo>
                  <a:pt x="1930" y="412"/>
                  <a:pt x="1930" y="412"/>
                  <a:pt x="1930" y="412"/>
                </a:cubicBezTo>
                <a:cubicBezTo>
                  <a:pt x="1930" y="405"/>
                  <a:pt x="1930" y="405"/>
                  <a:pt x="1930" y="405"/>
                </a:cubicBezTo>
                <a:cubicBezTo>
                  <a:pt x="1930" y="405"/>
                  <a:pt x="1937" y="405"/>
                  <a:pt x="1944" y="405"/>
                </a:cubicBezTo>
                <a:cubicBezTo>
                  <a:pt x="1951" y="405"/>
                  <a:pt x="1957" y="405"/>
                  <a:pt x="1964" y="405"/>
                </a:cubicBezTo>
                <a:close/>
                <a:moveTo>
                  <a:pt x="1964" y="426"/>
                </a:moveTo>
                <a:lnTo>
                  <a:pt x="1964" y="426"/>
                </a:lnTo>
                <a:cubicBezTo>
                  <a:pt x="1964" y="459"/>
                  <a:pt x="1964" y="459"/>
                  <a:pt x="1964" y="459"/>
                </a:cubicBezTo>
                <a:cubicBezTo>
                  <a:pt x="1957" y="459"/>
                  <a:pt x="1951" y="459"/>
                  <a:pt x="1944" y="453"/>
                </a:cubicBezTo>
                <a:cubicBezTo>
                  <a:pt x="1944" y="446"/>
                  <a:pt x="1937" y="439"/>
                  <a:pt x="1937" y="446"/>
                </a:cubicBezTo>
                <a:lnTo>
                  <a:pt x="1930" y="446"/>
                </a:lnTo>
                <a:cubicBezTo>
                  <a:pt x="1930" y="419"/>
                  <a:pt x="1930" y="419"/>
                  <a:pt x="1930" y="419"/>
                </a:cubicBezTo>
                <a:cubicBezTo>
                  <a:pt x="1937" y="419"/>
                  <a:pt x="1951" y="426"/>
                  <a:pt x="1964" y="426"/>
                </a:cubicBezTo>
                <a:close/>
                <a:moveTo>
                  <a:pt x="1964" y="466"/>
                </a:moveTo>
                <a:lnTo>
                  <a:pt x="1964" y="466"/>
                </a:lnTo>
                <a:cubicBezTo>
                  <a:pt x="1957" y="466"/>
                  <a:pt x="1951" y="466"/>
                  <a:pt x="1944" y="466"/>
                </a:cubicBezTo>
                <a:cubicBezTo>
                  <a:pt x="1944" y="466"/>
                  <a:pt x="1944" y="459"/>
                  <a:pt x="1937" y="453"/>
                </a:cubicBezTo>
                <a:cubicBezTo>
                  <a:pt x="1930" y="453"/>
                  <a:pt x="1930" y="453"/>
                  <a:pt x="1930" y="453"/>
                </a:cubicBezTo>
                <a:cubicBezTo>
                  <a:pt x="1930" y="466"/>
                  <a:pt x="1930" y="466"/>
                  <a:pt x="1930" y="466"/>
                </a:cubicBezTo>
                <a:cubicBezTo>
                  <a:pt x="1930" y="473"/>
                  <a:pt x="1930" y="473"/>
                  <a:pt x="1930" y="480"/>
                </a:cubicBezTo>
                <a:cubicBezTo>
                  <a:pt x="1930" y="473"/>
                  <a:pt x="1930" y="473"/>
                  <a:pt x="1930" y="473"/>
                </a:cubicBezTo>
                <a:cubicBezTo>
                  <a:pt x="1930" y="500"/>
                  <a:pt x="1930" y="500"/>
                  <a:pt x="1930" y="500"/>
                </a:cubicBezTo>
                <a:cubicBezTo>
                  <a:pt x="1937" y="500"/>
                  <a:pt x="1951" y="500"/>
                  <a:pt x="1964" y="500"/>
                </a:cubicBezTo>
                <a:cubicBezTo>
                  <a:pt x="1964" y="466"/>
                  <a:pt x="1964" y="466"/>
                  <a:pt x="1964" y="466"/>
                </a:cubicBezTo>
                <a:close/>
                <a:moveTo>
                  <a:pt x="1964" y="527"/>
                </a:moveTo>
                <a:lnTo>
                  <a:pt x="1964" y="527"/>
                </a:lnTo>
                <a:cubicBezTo>
                  <a:pt x="1964" y="574"/>
                  <a:pt x="1964" y="574"/>
                  <a:pt x="1964" y="574"/>
                </a:cubicBezTo>
                <a:cubicBezTo>
                  <a:pt x="1957" y="574"/>
                  <a:pt x="1951" y="574"/>
                  <a:pt x="1951" y="574"/>
                </a:cubicBezTo>
                <a:cubicBezTo>
                  <a:pt x="1944" y="574"/>
                  <a:pt x="1944" y="568"/>
                  <a:pt x="1944" y="568"/>
                </a:cubicBezTo>
                <a:cubicBezTo>
                  <a:pt x="1930" y="568"/>
                  <a:pt x="1930" y="568"/>
                  <a:pt x="1930" y="568"/>
                </a:cubicBezTo>
                <a:cubicBezTo>
                  <a:pt x="1930" y="568"/>
                  <a:pt x="1930" y="568"/>
                  <a:pt x="1930" y="574"/>
                </a:cubicBezTo>
                <a:cubicBezTo>
                  <a:pt x="1930" y="513"/>
                  <a:pt x="1930" y="513"/>
                  <a:pt x="1930" y="513"/>
                </a:cubicBezTo>
                <a:cubicBezTo>
                  <a:pt x="1930" y="507"/>
                  <a:pt x="1930" y="507"/>
                  <a:pt x="1930" y="507"/>
                </a:cubicBezTo>
                <a:lnTo>
                  <a:pt x="1937" y="507"/>
                </a:lnTo>
                <a:cubicBezTo>
                  <a:pt x="1944" y="507"/>
                  <a:pt x="1951" y="507"/>
                  <a:pt x="1951" y="513"/>
                </a:cubicBezTo>
                <a:cubicBezTo>
                  <a:pt x="1951" y="513"/>
                  <a:pt x="1951" y="520"/>
                  <a:pt x="1951" y="527"/>
                </a:cubicBezTo>
                <a:cubicBezTo>
                  <a:pt x="1957" y="527"/>
                  <a:pt x="1957" y="527"/>
                  <a:pt x="1964" y="527"/>
                </a:cubicBezTo>
                <a:close/>
                <a:moveTo>
                  <a:pt x="1964" y="588"/>
                </a:moveTo>
                <a:lnTo>
                  <a:pt x="1964" y="588"/>
                </a:lnTo>
                <a:cubicBezTo>
                  <a:pt x="1964" y="608"/>
                  <a:pt x="1964" y="608"/>
                  <a:pt x="1964" y="608"/>
                </a:cubicBezTo>
                <a:cubicBezTo>
                  <a:pt x="1951" y="615"/>
                  <a:pt x="1937" y="622"/>
                  <a:pt x="1930" y="628"/>
                </a:cubicBezTo>
                <a:cubicBezTo>
                  <a:pt x="1930" y="595"/>
                  <a:pt x="1930" y="595"/>
                  <a:pt x="1930" y="595"/>
                </a:cubicBezTo>
                <a:cubicBezTo>
                  <a:pt x="1937" y="595"/>
                  <a:pt x="1951" y="588"/>
                  <a:pt x="1964" y="588"/>
                </a:cubicBezTo>
                <a:close/>
                <a:moveTo>
                  <a:pt x="1964" y="628"/>
                </a:moveTo>
                <a:lnTo>
                  <a:pt x="1964" y="628"/>
                </a:lnTo>
                <a:cubicBezTo>
                  <a:pt x="1951" y="628"/>
                  <a:pt x="1937" y="635"/>
                  <a:pt x="1930" y="642"/>
                </a:cubicBezTo>
                <a:cubicBezTo>
                  <a:pt x="1930" y="709"/>
                  <a:pt x="1930" y="709"/>
                  <a:pt x="1930" y="709"/>
                </a:cubicBezTo>
                <a:cubicBezTo>
                  <a:pt x="1937" y="716"/>
                  <a:pt x="1951" y="723"/>
                  <a:pt x="1964" y="730"/>
                </a:cubicBezTo>
                <a:cubicBezTo>
                  <a:pt x="1964" y="628"/>
                  <a:pt x="1964" y="628"/>
                  <a:pt x="1964" y="628"/>
                </a:cubicBezTo>
                <a:close/>
                <a:moveTo>
                  <a:pt x="1964" y="743"/>
                </a:moveTo>
                <a:lnTo>
                  <a:pt x="1964" y="743"/>
                </a:lnTo>
                <a:cubicBezTo>
                  <a:pt x="1964" y="770"/>
                  <a:pt x="1964" y="770"/>
                  <a:pt x="1964" y="770"/>
                </a:cubicBezTo>
                <a:cubicBezTo>
                  <a:pt x="1957" y="770"/>
                  <a:pt x="1957" y="770"/>
                  <a:pt x="1957" y="770"/>
                </a:cubicBezTo>
                <a:cubicBezTo>
                  <a:pt x="1964" y="770"/>
                  <a:pt x="1964" y="770"/>
                  <a:pt x="1964" y="770"/>
                </a:cubicBezTo>
                <a:cubicBezTo>
                  <a:pt x="1964" y="790"/>
                  <a:pt x="1964" y="790"/>
                  <a:pt x="1964" y="790"/>
                </a:cubicBezTo>
                <a:cubicBezTo>
                  <a:pt x="1957" y="797"/>
                  <a:pt x="1951" y="797"/>
                  <a:pt x="1951" y="797"/>
                </a:cubicBezTo>
                <a:cubicBezTo>
                  <a:pt x="1944" y="804"/>
                  <a:pt x="1944" y="811"/>
                  <a:pt x="1951" y="811"/>
                </a:cubicBezTo>
                <a:cubicBezTo>
                  <a:pt x="1951" y="817"/>
                  <a:pt x="1951" y="817"/>
                  <a:pt x="1957" y="817"/>
                </a:cubicBezTo>
                <a:cubicBezTo>
                  <a:pt x="1957" y="824"/>
                  <a:pt x="1957" y="831"/>
                  <a:pt x="1964" y="831"/>
                </a:cubicBezTo>
                <a:cubicBezTo>
                  <a:pt x="1964" y="844"/>
                  <a:pt x="1964" y="844"/>
                  <a:pt x="1964" y="844"/>
                </a:cubicBezTo>
                <a:cubicBezTo>
                  <a:pt x="1957" y="844"/>
                  <a:pt x="1957" y="851"/>
                  <a:pt x="1951" y="851"/>
                </a:cubicBezTo>
                <a:cubicBezTo>
                  <a:pt x="1951" y="858"/>
                  <a:pt x="1951" y="865"/>
                  <a:pt x="1964" y="865"/>
                </a:cubicBezTo>
                <a:cubicBezTo>
                  <a:pt x="1964" y="979"/>
                  <a:pt x="1964" y="979"/>
                  <a:pt x="1964" y="979"/>
                </a:cubicBezTo>
                <a:cubicBezTo>
                  <a:pt x="1951" y="986"/>
                  <a:pt x="1951" y="986"/>
                  <a:pt x="1951" y="986"/>
                </a:cubicBezTo>
                <a:cubicBezTo>
                  <a:pt x="1944" y="986"/>
                  <a:pt x="1944" y="979"/>
                  <a:pt x="1944" y="973"/>
                </a:cubicBezTo>
                <a:cubicBezTo>
                  <a:pt x="1937" y="973"/>
                  <a:pt x="1937" y="979"/>
                  <a:pt x="1937" y="979"/>
                </a:cubicBezTo>
                <a:cubicBezTo>
                  <a:pt x="1930" y="986"/>
                  <a:pt x="1930" y="993"/>
                  <a:pt x="1930" y="993"/>
                </a:cubicBezTo>
                <a:cubicBezTo>
                  <a:pt x="1930" y="811"/>
                  <a:pt x="1930" y="811"/>
                  <a:pt x="1930" y="811"/>
                </a:cubicBezTo>
                <a:cubicBezTo>
                  <a:pt x="1930" y="811"/>
                  <a:pt x="1930" y="811"/>
                  <a:pt x="1930" y="804"/>
                </a:cubicBezTo>
                <a:cubicBezTo>
                  <a:pt x="1937" y="804"/>
                  <a:pt x="1944" y="797"/>
                  <a:pt x="1937" y="790"/>
                </a:cubicBezTo>
                <a:cubicBezTo>
                  <a:pt x="1930" y="797"/>
                  <a:pt x="1930" y="797"/>
                  <a:pt x="1930" y="797"/>
                </a:cubicBezTo>
                <a:cubicBezTo>
                  <a:pt x="1930" y="784"/>
                  <a:pt x="1930" y="784"/>
                  <a:pt x="1930" y="784"/>
                </a:cubicBezTo>
                <a:cubicBezTo>
                  <a:pt x="1930" y="790"/>
                  <a:pt x="1930" y="790"/>
                  <a:pt x="1937" y="790"/>
                </a:cubicBezTo>
                <a:cubicBezTo>
                  <a:pt x="1937" y="784"/>
                  <a:pt x="1944" y="784"/>
                  <a:pt x="1944" y="777"/>
                </a:cubicBezTo>
                <a:lnTo>
                  <a:pt x="1944" y="770"/>
                </a:lnTo>
                <a:cubicBezTo>
                  <a:pt x="1937" y="770"/>
                  <a:pt x="1930" y="770"/>
                  <a:pt x="1930" y="770"/>
                </a:cubicBezTo>
                <a:cubicBezTo>
                  <a:pt x="1930" y="743"/>
                  <a:pt x="1930" y="743"/>
                  <a:pt x="1930" y="743"/>
                </a:cubicBezTo>
                <a:cubicBezTo>
                  <a:pt x="1937" y="743"/>
                  <a:pt x="1951" y="743"/>
                  <a:pt x="1957" y="743"/>
                </a:cubicBezTo>
                <a:cubicBezTo>
                  <a:pt x="1964" y="743"/>
                  <a:pt x="1964" y="743"/>
                  <a:pt x="1964" y="743"/>
                </a:cubicBezTo>
                <a:close/>
                <a:moveTo>
                  <a:pt x="1964" y="1000"/>
                </a:moveTo>
                <a:lnTo>
                  <a:pt x="1964" y="1000"/>
                </a:lnTo>
                <a:cubicBezTo>
                  <a:pt x="1964" y="1013"/>
                  <a:pt x="1964" y="1013"/>
                  <a:pt x="1964" y="1013"/>
                </a:cubicBezTo>
                <a:cubicBezTo>
                  <a:pt x="1957" y="1006"/>
                  <a:pt x="1957" y="1006"/>
                  <a:pt x="1957" y="1006"/>
                </a:cubicBezTo>
                <a:cubicBezTo>
                  <a:pt x="1957" y="1006"/>
                  <a:pt x="1957" y="1000"/>
                  <a:pt x="1964" y="1000"/>
                </a:cubicBezTo>
                <a:close/>
                <a:moveTo>
                  <a:pt x="1964" y="1013"/>
                </a:moveTo>
                <a:lnTo>
                  <a:pt x="1964" y="1013"/>
                </a:lnTo>
                <a:cubicBezTo>
                  <a:pt x="1951" y="1006"/>
                  <a:pt x="1937" y="1006"/>
                  <a:pt x="1930" y="1000"/>
                </a:cubicBezTo>
                <a:cubicBezTo>
                  <a:pt x="1930" y="1067"/>
                  <a:pt x="1930" y="1067"/>
                  <a:pt x="1930" y="1067"/>
                </a:cubicBezTo>
                <a:cubicBezTo>
                  <a:pt x="1937" y="1074"/>
                  <a:pt x="1951" y="1087"/>
                  <a:pt x="1964" y="1094"/>
                </a:cubicBezTo>
                <a:cubicBezTo>
                  <a:pt x="1964" y="1013"/>
                  <a:pt x="1964" y="1013"/>
                  <a:pt x="1964" y="1013"/>
                </a:cubicBezTo>
                <a:close/>
                <a:moveTo>
                  <a:pt x="1930" y="399"/>
                </a:moveTo>
                <a:lnTo>
                  <a:pt x="1930" y="399"/>
                </a:lnTo>
                <a:lnTo>
                  <a:pt x="1937" y="399"/>
                </a:lnTo>
                <a:cubicBezTo>
                  <a:pt x="1944" y="399"/>
                  <a:pt x="1951" y="399"/>
                  <a:pt x="1951" y="399"/>
                </a:cubicBezTo>
                <a:cubicBezTo>
                  <a:pt x="1937" y="392"/>
                  <a:pt x="1930" y="385"/>
                  <a:pt x="1930" y="385"/>
                </a:cubicBezTo>
                <a:lnTo>
                  <a:pt x="1930" y="399"/>
                </a:lnTo>
                <a:close/>
                <a:moveTo>
                  <a:pt x="1930" y="216"/>
                </a:moveTo>
                <a:lnTo>
                  <a:pt x="1930" y="216"/>
                </a:lnTo>
                <a:cubicBezTo>
                  <a:pt x="1930" y="277"/>
                  <a:pt x="1930" y="277"/>
                  <a:pt x="1930" y="277"/>
                </a:cubicBezTo>
                <a:cubicBezTo>
                  <a:pt x="1924" y="277"/>
                  <a:pt x="1924" y="277"/>
                  <a:pt x="1917" y="277"/>
                </a:cubicBezTo>
                <a:cubicBezTo>
                  <a:pt x="1917" y="223"/>
                  <a:pt x="1917" y="223"/>
                  <a:pt x="1917" y="223"/>
                </a:cubicBezTo>
                <a:cubicBezTo>
                  <a:pt x="1924" y="223"/>
                  <a:pt x="1924" y="216"/>
                  <a:pt x="1930" y="216"/>
                </a:cubicBezTo>
                <a:close/>
                <a:moveTo>
                  <a:pt x="1930" y="284"/>
                </a:moveTo>
                <a:lnTo>
                  <a:pt x="1930" y="284"/>
                </a:lnTo>
                <a:cubicBezTo>
                  <a:pt x="1930" y="311"/>
                  <a:pt x="1930" y="311"/>
                  <a:pt x="1930" y="311"/>
                </a:cubicBezTo>
                <a:cubicBezTo>
                  <a:pt x="1917" y="311"/>
                  <a:pt x="1917" y="311"/>
                  <a:pt x="1917" y="311"/>
                </a:cubicBezTo>
                <a:cubicBezTo>
                  <a:pt x="1917" y="284"/>
                  <a:pt x="1917" y="284"/>
                  <a:pt x="1917" y="284"/>
                </a:cubicBezTo>
                <a:cubicBezTo>
                  <a:pt x="1924" y="284"/>
                  <a:pt x="1924" y="284"/>
                  <a:pt x="1924" y="284"/>
                </a:cubicBezTo>
                <a:cubicBezTo>
                  <a:pt x="1924" y="284"/>
                  <a:pt x="1924" y="284"/>
                  <a:pt x="1930" y="284"/>
                </a:cubicBezTo>
                <a:close/>
                <a:moveTo>
                  <a:pt x="1930" y="318"/>
                </a:moveTo>
                <a:lnTo>
                  <a:pt x="1930" y="318"/>
                </a:lnTo>
                <a:cubicBezTo>
                  <a:pt x="1930" y="331"/>
                  <a:pt x="1930" y="331"/>
                  <a:pt x="1930" y="331"/>
                </a:cubicBezTo>
                <a:cubicBezTo>
                  <a:pt x="1924" y="331"/>
                  <a:pt x="1924" y="331"/>
                  <a:pt x="1917" y="331"/>
                </a:cubicBezTo>
                <a:cubicBezTo>
                  <a:pt x="1917" y="318"/>
                  <a:pt x="1917" y="318"/>
                  <a:pt x="1917" y="318"/>
                </a:cubicBezTo>
                <a:cubicBezTo>
                  <a:pt x="1924" y="318"/>
                  <a:pt x="1924" y="318"/>
                  <a:pt x="1930" y="318"/>
                </a:cubicBezTo>
                <a:close/>
                <a:moveTo>
                  <a:pt x="1930" y="338"/>
                </a:moveTo>
                <a:lnTo>
                  <a:pt x="1930" y="338"/>
                </a:lnTo>
                <a:cubicBezTo>
                  <a:pt x="1930" y="351"/>
                  <a:pt x="1930" y="351"/>
                  <a:pt x="1930" y="351"/>
                </a:cubicBezTo>
                <a:cubicBezTo>
                  <a:pt x="1917" y="358"/>
                  <a:pt x="1917" y="358"/>
                  <a:pt x="1917" y="358"/>
                </a:cubicBezTo>
                <a:cubicBezTo>
                  <a:pt x="1917" y="338"/>
                  <a:pt x="1917" y="338"/>
                  <a:pt x="1917" y="338"/>
                </a:cubicBezTo>
                <a:cubicBezTo>
                  <a:pt x="1924" y="338"/>
                  <a:pt x="1924" y="338"/>
                  <a:pt x="1924" y="338"/>
                </a:cubicBezTo>
                <a:cubicBezTo>
                  <a:pt x="1930" y="338"/>
                  <a:pt x="1930" y="338"/>
                  <a:pt x="1930" y="338"/>
                </a:cubicBezTo>
                <a:close/>
                <a:moveTo>
                  <a:pt x="1930" y="365"/>
                </a:moveTo>
                <a:lnTo>
                  <a:pt x="1930" y="365"/>
                </a:lnTo>
                <a:cubicBezTo>
                  <a:pt x="1930" y="378"/>
                  <a:pt x="1930" y="378"/>
                  <a:pt x="1930" y="378"/>
                </a:cubicBezTo>
                <a:cubicBezTo>
                  <a:pt x="1924" y="378"/>
                  <a:pt x="1917" y="372"/>
                  <a:pt x="1917" y="372"/>
                </a:cubicBezTo>
                <a:cubicBezTo>
                  <a:pt x="1917" y="372"/>
                  <a:pt x="1917" y="365"/>
                  <a:pt x="1924" y="365"/>
                </a:cubicBezTo>
                <a:cubicBezTo>
                  <a:pt x="1924" y="365"/>
                  <a:pt x="1924" y="365"/>
                  <a:pt x="1930" y="365"/>
                </a:cubicBezTo>
                <a:close/>
                <a:moveTo>
                  <a:pt x="1930" y="385"/>
                </a:moveTo>
                <a:lnTo>
                  <a:pt x="1930" y="385"/>
                </a:lnTo>
                <a:cubicBezTo>
                  <a:pt x="1930" y="399"/>
                  <a:pt x="1930" y="399"/>
                  <a:pt x="1930" y="399"/>
                </a:cubicBezTo>
                <a:cubicBezTo>
                  <a:pt x="1917" y="399"/>
                  <a:pt x="1917" y="399"/>
                  <a:pt x="1917" y="399"/>
                </a:cubicBezTo>
                <a:cubicBezTo>
                  <a:pt x="1917" y="385"/>
                  <a:pt x="1917" y="385"/>
                  <a:pt x="1917" y="385"/>
                </a:cubicBezTo>
                <a:cubicBezTo>
                  <a:pt x="1924" y="385"/>
                  <a:pt x="1924" y="385"/>
                  <a:pt x="1924" y="385"/>
                </a:cubicBezTo>
                <a:cubicBezTo>
                  <a:pt x="1930" y="385"/>
                  <a:pt x="1930" y="385"/>
                  <a:pt x="1930" y="385"/>
                </a:cubicBezTo>
                <a:close/>
                <a:moveTo>
                  <a:pt x="1930" y="405"/>
                </a:moveTo>
                <a:lnTo>
                  <a:pt x="1930" y="405"/>
                </a:lnTo>
                <a:cubicBezTo>
                  <a:pt x="1930" y="412"/>
                  <a:pt x="1930" y="412"/>
                  <a:pt x="1930" y="412"/>
                </a:cubicBezTo>
                <a:cubicBezTo>
                  <a:pt x="1917" y="412"/>
                  <a:pt x="1917" y="412"/>
                  <a:pt x="1917" y="412"/>
                </a:cubicBezTo>
                <a:cubicBezTo>
                  <a:pt x="1917" y="405"/>
                  <a:pt x="1917" y="405"/>
                  <a:pt x="1917" y="405"/>
                </a:cubicBezTo>
                <a:cubicBezTo>
                  <a:pt x="1924" y="405"/>
                  <a:pt x="1924" y="405"/>
                  <a:pt x="1930" y="405"/>
                </a:cubicBezTo>
                <a:close/>
                <a:moveTo>
                  <a:pt x="1930" y="419"/>
                </a:moveTo>
                <a:lnTo>
                  <a:pt x="1930" y="419"/>
                </a:lnTo>
                <a:cubicBezTo>
                  <a:pt x="1930" y="446"/>
                  <a:pt x="1930" y="446"/>
                  <a:pt x="1930" y="446"/>
                </a:cubicBezTo>
                <a:cubicBezTo>
                  <a:pt x="1924" y="453"/>
                  <a:pt x="1924" y="453"/>
                  <a:pt x="1924" y="453"/>
                </a:cubicBezTo>
                <a:lnTo>
                  <a:pt x="1917" y="453"/>
                </a:lnTo>
                <a:cubicBezTo>
                  <a:pt x="1917" y="419"/>
                  <a:pt x="1917" y="419"/>
                  <a:pt x="1917" y="419"/>
                </a:cubicBezTo>
                <a:cubicBezTo>
                  <a:pt x="1924" y="419"/>
                  <a:pt x="1924" y="419"/>
                  <a:pt x="1930" y="419"/>
                </a:cubicBezTo>
                <a:close/>
                <a:moveTo>
                  <a:pt x="1930" y="453"/>
                </a:moveTo>
                <a:lnTo>
                  <a:pt x="1930" y="453"/>
                </a:lnTo>
                <a:cubicBezTo>
                  <a:pt x="1930" y="466"/>
                  <a:pt x="1930" y="466"/>
                  <a:pt x="1930" y="466"/>
                </a:cubicBezTo>
                <a:cubicBezTo>
                  <a:pt x="1924" y="473"/>
                  <a:pt x="1924" y="473"/>
                  <a:pt x="1924" y="473"/>
                </a:cubicBezTo>
                <a:cubicBezTo>
                  <a:pt x="1930" y="473"/>
                  <a:pt x="1930" y="473"/>
                  <a:pt x="1930" y="473"/>
                </a:cubicBezTo>
                <a:cubicBezTo>
                  <a:pt x="1930" y="500"/>
                  <a:pt x="1930" y="500"/>
                  <a:pt x="1930" y="500"/>
                </a:cubicBezTo>
                <a:cubicBezTo>
                  <a:pt x="1917" y="500"/>
                  <a:pt x="1917" y="500"/>
                  <a:pt x="1917" y="500"/>
                </a:cubicBezTo>
                <a:cubicBezTo>
                  <a:pt x="1917" y="459"/>
                  <a:pt x="1917" y="459"/>
                  <a:pt x="1917" y="459"/>
                </a:cubicBezTo>
                <a:cubicBezTo>
                  <a:pt x="1924" y="459"/>
                  <a:pt x="1924" y="459"/>
                  <a:pt x="1930" y="453"/>
                </a:cubicBezTo>
                <a:close/>
                <a:moveTo>
                  <a:pt x="1930" y="513"/>
                </a:moveTo>
                <a:lnTo>
                  <a:pt x="1930" y="513"/>
                </a:lnTo>
                <a:cubicBezTo>
                  <a:pt x="1930" y="574"/>
                  <a:pt x="1930" y="574"/>
                  <a:pt x="1930" y="574"/>
                </a:cubicBezTo>
                <a:cubicBezTo>
                  <a:pt x="1924" y="574"/>
                  <a:pt x="1924" y="574"/>
                  <a:pt x="1917" y="574"/>
                </a:cubicBezTo>
                <a:cubicBezTo>
                  <a:pt x="1917" y="534"/>
                  <a:pt x="1917" y="534"/>
                  <a:pt x="1917" y="534"/>
                </a:cubicBezTo>
                <a:cubicBezTo>
                  <a:pt x="1924" y="527"/>
                  <a:pt x="1924" y="520"/>
                  <a:pt x="1930" y="513"/>
                </a:cubicBezTo>
                <a:close/>
                <a:moveTo>
                  <a:pt x="1930" y="595"/>
                </a:moveTo>
                <a:lnTo>
                  <a:pt x="1930" y="595"/>
                </a:lnTo>
                <a:cubicBezTo>
                  <a:pt x="1930" y="628"/>
                  <a:pt x="1930" y="628"/>
                  <a:pt x="1930" y="628"/>
                </a:cubicBezTo>
                <a:cubicBezTo>
                  <a:pt x="1924" y="628"/>
                  <a:pt x="1924" y="628"/>
                  <a:pt x="1917" y="635"/>
                </a:cubicBezTo>
                <a:cubicBezTo>
                  <a:pt x="1917" y="601"/>
                  <a:pt x="1917" y="601"/>
                  <a:pt x="1917" y="601"/>
                </a:cubicBezTo>
                <a:cubicBezTo>
                  <a:pt x="1924" y="601"/>
                  <a:pt x="1924" y="601"/>
                  <a:pt x="1930" y="595"/>
                </a:cubicBezTo>
                <a:close/>
                <a:moveTo>
                  <a:pt x="1930" y="642"/>
                </a:moveTo>
                <a:lnTo>
                  <a:pt x="1930" y="642"/>
                </a:lnTo>
                <a:cubicBezTo>
                  <a:pt x="1930" y="709"/>
                  <a:pt x="1930" y="709"/>
                  <a:pt x="1930" y="709"/>
                </a:cubicBezTo>
                <a:cubicBezTo>
                  <a:pt x="1924" y="709"/>
                  <a:pt x="1924" y="703"/>
                  <a:pt x="1917" y="703"/>
                </a:cubicBezTo>
                <a:cubicBezTo>
                  <a:pt x="1917" y="649"/>
                  <a:pt x="1917" y="649"/>
                  <a:pt x="1917" y="649"/>
                </a:cubicBezTo>
                <a:cubicBezTo>
                  <a:pt x="1924" y="649"/>
                  <a:pt x="1924" y="649"/>
                  <a:pt x="1930" y="642"/>
                </a:cubicBezTo>
                <a:close/>
                <a:moveTo>
                  <a:pt x="1930" y="743"/>
                </a:moveTo>
                <a:lnTo>
                  <a:pt x="1930" y="743"/>
                </a:lnTo>
                <a:cubicBezTo>
                  <a:pt x="1930" y="770"/>
                  <a:pt x="1930" y="770"/>
                  <a:pt x="1930" y="770"/>
                </a:cubicBezTo>
                <a:cubicBezTo>
                  <a:pt x="1924" y="770"/>
                  <a:pt x="1924" y="770"/>
                  <a:pt x="1917" y="770"/>
                </a:cubicBezTo>
                <a:cubicBezTo>
                  <a:pt x="1917" y="750"/>
                  <a:pt x="1917" y="750"/>
                  <a:pt x="1917" y="750"/>
                </a:cubicBezTo>
                <a:cubicBezTo>
                  <a:pt x="1924" y="743"/>
                  <a:pt x="1924" y="743"/>
                  <a:pt x="1930" y="743"/>
                </a:cubicBezTo>
                <a:close/>
                <a:moveTo>
                  <a:pt x="1930" y="784"/>
                </a:moveTo>
                <a:lnTo>
                  <a:pt x="1930" y="784"/>
                </a:lnTo>
                <a:cubicBezTo>
                  <a:pt x="1930" y="797"/>
                  <a:pt x="1930" y="797"/>
                  <a:pt x="1930" y="797"/>
                </a:cubicBezTo>
                <a:cubicBezTo>
                  <a:pt x="1924" y="797"/>
                  <a:pt x="1924" y="804"/>
                  <a:pt x="1917" y="804"/>
                </a:cubicBezTo>
                <a:cubicBezTo>
                  <a:pt x="1917" y="784"/>
                  <a:pt x="1917" y="784"/>
                  <a:pt x="1917" y="784"/>
                </a:cubicBezTo>
                <a:cubicBezTo>
                  <a:pt x="1924" y="784"/>
                  <a:pt x="1924" y="784"/>
                  <a:pt x="1930" y="784"/>
                </a:cubicBezTo>
                <a:close/>
                <a:moveTo>
                  <a:pt x="1930" y="811"/>
                </a:moveTo>
                <a:lnTo>
                  <a:pt x="1930" y="811"/>
                </a:lnTo>
                <a:cubicBezTo>
                  <a:pt x="1930" y="993"/>
                  <a:pt x="1930" y="993"/>
                  <a:pt x="1930" y="993"/>
                </a:cubicBezTo>
                <a:cubicBezTo>
                  <a:pt x="1924" y="993"/>
                  <a:pt x="1924" y="993"/>
                  <a:pt x="1924" y="993"/>
                </a:cubicBezTo>
                <a:cubicBezTo>
                  <a:pt x="1917" y="986"/>
                  <a:pt x="1917" y="986"/>
                  <a:pt x="1917" y="986"/>
                </a:cubicBezTo>
                <a:cubicBezTo>
                  <a:pt x="1917" y="966"/>
                  <a:pt x="1917" y="966"/>
                  <a:pt x="1917" y="966"/>
                </a:cubicBezTo>
                <a:cubicBezTo>
                  <a:pt x="1924" y="959"/>
                  <a:pt x="1924" y="959"/>
                  <a:pt x="1924" y="959"/>
                </a:cubicBezTo>
                <a:cubicBezTo>
                  <a:pt x="1917" y="959"/>
                  <a:pt x="1917" y="959"/>
                  <a:pt x="1917" y="959"/>
                </a:cubicBezTo>
                <a:cubicBezTo>
                  <a:pt x="1917" y="831"/>
                  <a:pt x="1917" y="831"/>
                  <a:pt x="1917" y="831"/>
                </a:cubicBezTo>
                <a:cubicBezTo>
                  <a:pt x="1924" y="831"/>
                  <a:pt x="1924" y="831"/>
                  <a:pt x="1924" y="824"/>
                </a:cubicBezTo>
                <a:lnTo>
                  <a:pt x="1917" y="824"/>
                </a:lnTo>
                <a:cubicBezTo>
                  <a:pt x="1917" y="817"/>
                  <a:pt x="1924" y="817"/>
                  <a:pt x="1930" y="811"/>
                </a:cubicBezTo>
                <a:close/>
                <a:moveTo>
                  <a:pt x="1930" y="1000"/>
                </a:moveTo>
                <a:lnTo>
                  <a:pt x="1930" y="1000"/>
                </a:lnTo>
                <a:cubicBezTo>
                  <a:pt x="1930" y="1067"/>
                  <a:pt x="1930" y="1067"/>
                  <a:pt x="1930" y="1067"/>
                </a:cubicBezTo>
                <a:cubicBezTo>
                  <a:pt x="1924" y="1060"/>
                  <a:pt x="1924" y="1060"/>
                  <a:pt x="1917" y="1060"/>
                </a:cubicBezTo>
                <a:cubicBezTo>
                  <a:pt x="1917" y="993"/>
                  <a:pt x="1917" y="993"/>
                  <a:pt x="1917" y="993"/>
                </a:cubicBezTo>
                <a:lnTo>
                  <a:pt x="1930" y="1000"/>
                </a:lnTo>
                <a:close/>
                <a:moveTo>
                  <a:pt x="1917" y="223"/>
                </a:moveTo>
                <a:lnTo>
                  <a:pt x="1917" y="223"/>
                </a:lnTo>
                <a:cubicBezTo>
                  <a:pt x="1917" y="277"/>
                  <a:pt x="1917" y="277"/>
                  <a:pt x="1917" y="277"/>
                </a:cubicBezTo>
                <a:cubicBezTo>
                  <a:pt x="1917" y="277"/>
                  <a:pt x="1917" y="277"/>
                  <a:pt x="1910" y="277"/>
                </a:cubicBezTo>
                <a:cubicBezTo>
                  <a:pt x="1910" y="270"/>
                  <a:pt x="1903" y="270"/>
                  <a:pt x="1897" y="270"/>
                </a:cubicBezTo>
                <a:cubicBezTo>
                  <a:pt x="1897" y="277"/>
                  <a:pt x="1903" y="284"/>
                  <a:pt x="1910" y="297"/>
                </a:cubicBezTo>
                <a:cubicBezTo>
                  <a:pt x="1917" y="284"/>
                  <a:pt x="1917" y="284"/>
                  <a:pt x="1917" y="284"/>
                </a:cubicBezTo>
                <a:cubicBezTo>
                  <a:pt x="1917" y="311"/>
                  <a:pt x="1917" y="311"/>
                  <a:pt x="1917" y="311"/>
                </a:cubicBezTo>
                <a:cubicBezTo>
                  <a:pt x="1890" y="318"/>
                  <a:pt x="1890" y="318"/>
                  <a:pt x="1890" y="318"/>
                </a:cubicBezTo>
                <a:cubicBezTo>
                  <a:pt x="1890" y="311"/>
                  <a:pt x="1890" y="311"/>
                  <a:pt x="1890" y="311"/>
                </a:cubicBezTo>
                <a:cubicBezTo>
                  <a:pt x="1890" y="311"/>
                  <a:pt x="1890" y="311"/>
                  <a:pt x="1890" y="304"/>
                </a:cubicBezTo>
                <a:cubicBezTo>
                  <a:pt x="1883" y="311"/>
                  <a:pt x="1876" y="318"/>
                  <a:pt x="1870" y="311"/>
                </a:cubicBezTo>
                <a:cubicBezTo>
                  <a:pt x="1870" y="311"/>
                  <a:pt x="1870" y="311"/>
                  <a:pt x="1870" y="318"/>
                </a:cubicBezTo>
                <a:cubicBezTo>
                  <a:pt x="1870" y="318"/>
                  <a:pt x="1870" y="324"/>
                  <a:pt x="1863" y="324"/>
                </a:cubicBezTo>
                <a:cubicBezTo>
                  <a:pt x="1856" y="324"/>
                  <a:pt x="1856" y="324"/>
                  <a:pt x="1856" y="324"/>
                </a:cubicBezTo>
                <a:cubicBezTo>
                  <a:pt x="1856" y="277"/>
                  <a:pt x="1856" y="277"/>
                  <a:pt x="1856" y="277"/>
                </a:cubicBezTo>
                <a:cubicBezTo>
                  <a:pt x="1876" y="257"/>
                  <a:pt x="1897" y="237"/>
                  <a:pt x="1917" y="223"/>
                </a:cubicBezTo>
                <a:close/>
                <a:moveTo>
                  <a:pt x="1917" y="318"/>
                </a:moveTo>
                <a:lnTo>
                  <a:pt x="1917" y="318"/>
                </a:lnTo>
                <a:cubicBezTo>
                  <a:pt x="1917" y="318"/>
                  <a:pt x="1910" y="318"/>
                  <a:pt x="1903" y="318"/>
                </a:cubicBezTo>
                <a:cubicBezTo>
                  <a:pt x="1890" y="324"/>
                  <a:pt x="1876" y="324"/>
                  <a:pt x="1856" y="331"/>
                </a:cubicBezTo>
                <a:cubicBezTo>
                  <a:pt x="1856" y="351"/>
                  <a:pt x="1856" y="351"/>
                  <a:pt x="1856" y="351"/>
                </a:cubicBezTo>
                <a:cubicBezTo>
                  <a:pt x="1863" y="351"/>
                  <a:pt x="1870" y="345"/>
                  <a:pt x="1870" y="338"/>
                </a:cubicBezTo>
                <a:cubicBezTo>
                  <a:pt x="1883" y="338"/>
                  <a:pt x="1897" y="331"/>
                  <a:pt x="1910" y="331"/>
                </a:cubicBezTo>
                <a:lnTo>
                  <a:pt x="1917" y="331"/>
                </a:lnTo>
                <a:cubicBezTo>
                  <a:pt x="1917" y="318"/>
                  <a:pt x="1917" y="318"/>
                  <a:pt x="1917" y="318"/>
                </a:cubicBezTo>
                <a:close/>
                <a:moveTo>
                  <a:pt x="1917" y="338"/>
                </a:moveTo>
                <a:lnTo>
                  <a:pt x="1917" y="338"/>
                </a:lnTo>
                <a:cubicBezTo>
                  <a:pt x="1917" y="358"/>
                  <a:pt x="1917" y="358"/>
                  <a:pt x="1917" y="358"/>
                </a:cubicBezTo>
                <a:cubicBezTo>
                  <a:pt x="1910" y="358"/>
                  <a:pt x="1910" y="358"/>
                  <a:pt x="1910" y="358"/>
                </a:cubicBezTo>
                <a:cubicBezTo>
                  <a:pt x="1910" y="385"/>
                  <a:pt x="1910" y="385"/>
                  <a:pt x="1910" y="385"/>
                </a:cubicBezTo>
                <a:cubicBezTo>
                  <a:pt x="1917" y="385"/>
                  <a:pt x="1917" y="385"/>
                  <a:pt x="1917" y="385"/>
                </a:cubicBezTo>
                <a:cubicBezTo>
                  <a:pt x="1917" y="399"/>
                  <a:pt x="1917" y="399"/>
                  <a:pt x="1917" y="399"/>
                </a:cubicBezTo>
                <a:cubicBezTo>
                  <a:pt x="1910" y="392"/>
                  <a:pt x="1903" y="392"/>
                  <a:pt x="1897" y="392"/>
                </a:cubicBezTo>
                <a:cubicBezTo>
                  <a:pt x="1883" y="385"/>
                  <a:pt x="1870" y="372"/>
                  <a:pt x="1870" y="358"/>
                </a:cubicBezTo>
                <a:cubicBezTo>
                  <a:pt x="1883" y="351"/>
                  <a:pt x="1897" y="345"/>
                  <a:pt x="1917" y="338"/>
                </a:cubicBezTo>
                <a:close/>
                <a:moveTo>
                  <a:pt x="1917" y="405"/>
                </a:moveTo>
                <a:lnTo>
                  <a:pt x="1917" y="405"/>
                </a:lnTo>
                <a:cubicBezTo>
                  <a:pt x="1897" y="399"/>
                  <a:pt x="1876" y="385"/>
                  <a:pt x="1856" y="372"/>
                </a:cubicBezTo>
                <a:cubicBezTo>
                  <a:pt x="1856" y="392"/>
                  <a:pt x="1856" y="392"/>
                  <a:pt x="1856" y="392"/>
                </a:cubicBezTo>
                <a:cubicBezTo>
                  <a:pt x="1863" y="399"/>
                  <a:pt x="1863" y="399"/>
                  <a:pt x="1870" y="399"/>
                </a:cubicBezTo>
                <a:cubicBezTo>
                  <a:pt x="1883" y="405"/>
                  <a:pt x="1897" y="405"/>
                  <a:pt x="1903" y="412"/>
                </a:cubicBezTo>
                <a:cubicBezTo>
                  <a:pt x="1917" y="412"/>
                  <a:pt x="1917" y="412"/>
                  <a:pt x="1917" y="412"/>
                </a:cubicBezTo>
                <a:cubicBezTo>
                  <a:pt x="1917" y="405"/>
                  <a:pt x="1917" y="405"/>
                  <a:pt x="1917" y="405"/>
                </a:cubicBezTo>
                <a:close/>
                <a:moveTo>
                  <a:pt x="1917" y="419"/>
                </a:moveTo>
                <a:lnTo>
                  <a:pt x="1917" y="419"/>
                </a:lnTo>
                <a:cubicBezTo>
                  <a:pt x="1917" y="453"/>
                  <a:pt x="1917" y="453"/>
                  <a:pt x="1917" y="453"/>
                </a:cubicBezTo>
                <a:cubicBezTo>
                  <a:pt x="1910" y="459"/>
                  <a:pt x="1903" y="459"/>
                  <a:pt x="1903" y="459"/>
                </a:cubicBezTo>
                <a:cubicBezTo>
                  <a:pt x="1890" y="459"/>
                  <a:pt x="1883" y="446"/>
                  <a:pt x="1870" y="426"/>
                </a:cubicBezTo>
                <a:cubicBezTo>
                  <a:pt x="1870" y="426"/>
                  <a:pt x="1863" y="426"/>
                  <a:pt x="1856" y="426"/>
                </a:cubicBezTo>
                <a:cubicBezTo>
                  <a:pt x="1856" y="399"/>
                  <a:pt x="1856" y="399"/>
                  <a:pt x="1856" y="399"/>
                </a:cubicBezTo>
                <a:cubicBezTo>
                  <a:pt x="1890" y="419"/>
                  <a:pt x="1890" y="419"/>
                  <a:pt x="1890" y="419"/>
                </a:cubicBezTo>
                <a:cubicBezTo>
                  <a:pt x="1883" y="426"/>
                  <a:pt x="1883" y="426"/>
                  <a:pt x="1883" y="426"/>
                </a:cubicBezTo>
                <a:cubicBezTo>
                  <a:pt x="1890" y="426"/>
                  <a:pt x="1890" y="426"/>
                  <a:pt x="1897" y="426"/>
                </a:cubicBezTo>
                <a:cubicBezTo>
                  <a:pt x="1903" y="426"/>
                  <a:pt x="1903" y="426"/>
                  <a:pt x="1910" y="439"/>
                </a:cubicBezTo>
                <a:cubicBezTo>
                  <a:pt x="1910" y="419"/>
                  <a:pt x="1910" y="419"/>
                  <a:pt x="1910" y="419"/>
                </a:cubicBezTo>
                <a:lnTo>
                  <a:pt x="1917" y="419"/>
                </a:lnTo>
                <a:close/>
                <a:moveTo>
                  <a:pt x="1917" y="459"/>
                </a:moveTo>
                <a:lnTo>
                  <a:pt x="1917" y="459"/>
                </a:lnTo>
                <a:cubicBezTo>
                  <a:pt x="1917" y="466"/>
                  <a:pt x="1917" y="466"/>
                  <a:pt x="1910" y="466"/>
                </a:cubicBezTo>
                <a:cubicBezTo>
                  <a:pt x="1903" y="466"/>
                  <a:pt x="1897" y="466"/>
                  <a:pt x="1890" y="459"/>
                </a:cubicBezTo>
                <a:cubicBezTo>
                  <a:pt x="1883" y="459"/>
                  <a:pt x="1876" y="459"/>
                  <a:pt x="1876" y="459"/>
                </a:cubicBezTo>
                <a:cubicBezTo>
                  <a:pt x="1870" y="453"/>
                  <a:pt x="1870" y="446"/>
                  <a:pt x="1870" y="439"/>
                </a:cubicBezTo>
                <a:lnTo>
                  <a:pt x="1863" y="439"/>
                </a:lnTo>
                <a:cubicBezTo>
                  <a:pt x="1863" y="439"/>
                  <a:pt x="1863" y="439"/>
                  <a:pt x="1856" y="439"/>
                </a:cubicBezTo>
                <a:cubicBezTo>
                  <a:pt x="1856" y="459"/>
                  <a:pt x="1856" y="459"/>
                  <a:pt x="1856" y="459"/>
                </a:cubicBezTo>
                <a:cubicBezTo>
                  <a:pt x="1863" y="459"/>
                  <a:pt x="1863" y="459"/>
                  <a:pt x="1863" y="466"/>
                </a:cubicBezTo>
                <a:cubicBezTo>
                  <a:pt x="1856" y="466"/>
                  <a:pt x="1856" y="466"/>
                  <a:pt x="1856" y="466"/>
                </a:cubicBezTo>
                <a:cubicBezTo>
                  <a:pt x="1856" y="493"/>
                  <a:pt x="1856" y="493"/>
                  <a:pt x="1856" y="493"/>
                </a:cubicBezTo>
                <a:cubicBezTo>
                  <a:pt x="1876" y="500"/>
                  <a:pt x="1897" y="500"/>
                  <a:pt x="1917" y="500"/>
                </a:cubicBezTo>
                <a:cubicBezTo>
                  <a:pt x="1917" y="459"/>
                  <a:pt x="1917" y="459"/>
                  <a:pt x="1917" y="459"/>
                </a:cubicBezTo>
                <a:close/>
                <a:moveTo>
                  <a:pt x="1917" y="534"/>
                </a:moveTo>
                <a:lnTo>
                  <a:pt x="1917" y="534"/>
                </a:lnTo>
                <a:cubicBezTo>
                  <a:pt x="1917" y="574"/>
                  <a:pt x="1917" y="574"/>
                  <a:pt x="1917" y="574"/>
                </a:cubicBezTo>
                <a:cubicBezTo>
                  <a:pt x="1917" y="581"/>
                  <a:pt x="1910" y="581"/>
                  <a:pt x="1910" y="588"/>
                </a:cubicBezTo>
                <a:cubicBezTo>
                  <a:pt x="1910" y="588"/>
                  <a:pt x="1910" y="588"/>
                  <a:pt x="1917" y="595"/>
                </a:cubicBezTo>
                <a:cubicBezTo>
                  <a:pt x="1910" y="595"/>
                  <a:pt x="1910" y="595"/>
                  <a:pt x="1903" y="601"/>
                </a:cubicBezTo>
                <a:lnTo>
                  <a:pt x="1897" y="608"/>
                </a:lnTo>
                <a:cubicBezTo>
                  <a:pt x="1890" y="608"/>
                  <a:pt x="1890" y="608"/>
                  <a:pt x="1890" y="601"/>
                </a:cubicBezTo>
                <a:cubicBezTo>
                  <a:pt x="1883" y="601"/>
                  <a:pt x="1876" y="601"/>
                  <a:pt x="1876" y="608"/>
                </a:cubicBezTo>
                <a:cubicBezTo>
                  <a:pt x="1876" y="608"/>
                  <a:pt x="1876" y="608"/>
                  <a:pt x="1876" y="615"/>
                </a:cubicBezTo>
                <a:cubicBezTo>
                  <a:pt x="1876" y="615"/>
                  <a:pt x="1876" y="622"/>
                  <a:pt x="1883" y="622"/>
                </a:cubicBezTo>
                <a:cubicBezTo>
                  <a:pt x="1890" y="628"/>
                  <a:pt x="1890" y="628"/>
                  <a:pt x="1890" y="628"/>
                </a:cubicBezTo>
                <a:cubicBezTo>
                  <a:pt x="1897" y="622"/>
                  <a:pt x="1910" y="608"/>
                  <a:pt x="1917" y="601"/>
                </a:cubicBezTo>
                <a:cubicBezTo>
                  <a:pt x="1917" y="635"/>
                  <a:pt x="1917" y="635"/>
                  <a:pt x="1917" y="635"/>
                </a:cubicBezTo>
                <a:cubicBezTo>
                  <a:pt x="1917" y="635"/>
                  <a:pt x="1910" y="642"/>
                  <a:pt x="1910" y="649"/>
                </a:cubicBezTo>
                <a:cubicBezTo>
                  <a:pt x="1910" y="649"/>
                  <a:pt x="1910" y="649"/>
                  <a:pt x="1917" y="649"/>
                </a:cubicBezTo>
                <a:cubicBezTo>
                  <a:pt x="1917" y="703"/>
                  <a:pt x="1917" y="703"/>
                  <a:pt x="1917" y="703"/>
                </a:cubicBezTo>
                <a:cubicBezTo>
                  <a:pt x="1897" y="689"/>
                  <a:pt x="1876" y="669"/>
                  <a:pt x="1856" y="649"/>
                </a:cubicBezTo>
                <a:cubicBezTo>
                  <a:pt x="1856" y="527"/>
                  <a:pt x="1856" y="527"/>
                  <a:pt x="1856" y="527"/>
                </a:cubicBezTo>
                <a:cubicBezTo>
                  <a:pt x="1863" y="534"/>
                  <a:pt x="1863" y="534"/>
                  <a:pt x="1863" y="534"/>
                </a:cubicBezTo>
                <a:cubicBezTo>
                  <a:pt x="1863" y="534"/>
                  <a:pt x="1863" y="527"/>
                  <a:pt x="1863" y="513"/>
                </a:cubicBezTo>
                <a:cubicBezTo>
                  <a:pt x="1863" y="513"/>
                  <a:pt x="1870" y="507"/>
                  <a:pt x="1876" y="507"/>
                </a:cubicBezTo>
                <a:cubicBezTo>
                  <a:pt x="1883" y="507"/>
                  <a:pt x="1883" y="507"/>
                  <a:pt x="1890" y="507"/>
                </a:cubicBezTo>
                <a:cubicBezTo>
                  <a:pt x="1897" y="507"/>
                  <a:pt x="1897" y="513"/>
                  <a:pt x="1897" y="520"/>
                </a:cubicBezTo>
                <a:cubicBezTo>
                  <a:pt x="1897" y="527"/>
                  <a:pt x="1897" y="534"/>
                  <a:pt x="1897" y="534"/>
                </a:cubicBezTo>
                <a:cubicBezTo>
                  <a:pt x="1903" y="520"/>
                  <a:pt x="1917" y="520"/>
                  <a:pt x="1917" y="534"/>
                </a:cubicBezTo>
                <a:close/>
                <a:moveTo>
                  <a:pt x="1917" y="750"/>
                </a:moveTo>
                <a:lnTo>
                  <a:pt x="1917" y="750"/>
                </a:lnTo>
                <a:cubicBezTo>
                  <a:pt x="1917" y="770"/>
                  <a:pt x="1917" y="770"/>
                  <a:pt x="1917" y="770"/>
                </a:cubicBezTo>
                <a:cubicBezTo>
                  <a:pt x="1917" y="770"/>
                  <a:pt x="1910" y="777"/>
                  <a:pt x="1903" y="777"/>
                </a:cubicBezTo>
                <a:cubicBezTo>
                  <a:pt x="1910" y="777"/>
                  <a:pt x="1910" y="784"/>
                  <a:pt x="1917" y="784"/>
                </a:cubicBezTo>
                <a:cubicBezTo>
                  <a:pt x="1917" y="804"/>
                  <a:pt x="1917" y="804"/>
                  <a:pt x="1917" y="804"/>
                </a:cubicBezTo>
                <a:cubicBezTo>
                  <a:pt x="1910" y="804"/>
                  <a:pt x="1903" y="797"/>
                  <a:pt x="1890" y="797"/>
                </a:cubicBezTo>
                <a:cubicBezTo>
                  <a:pt x="1890" y="804"/>
                  <a:pt x="1890" y="811"/>
                  <a:pt x="1897" y="811"/>
                </a:cubicBezTo>
                <a:cubicBezTo>
                  <a:pt x="1897" y="817"/>
                  <a:pt x="1897" y="817"/>
                  <a:pt x="1897" y="817"/>
                </a:cubicBezTo>
                <a:cubicBezTo>
                  <a:pt x="1897" y="831"/>
                  <a:pt x="1903" y="831"/>
                  <a:pt x="1917" y="831"/>
                </a:cubicBezTo>
                <a:cubicBezTo>
                  <a:pt x="1917" y="959"/>
                  <a:pt x="1917" y="959"/>
                  <a:pt x="1917" y="959"/>
                </a:cubicBezTo>
                <a:cubicBezTo>
                  <a:pt x="1910" y="959"/>
                  <a:pt x="1910" y="959"/>
                  <a:pt x="1910" y="959"/>
                </a:cubicBezTo>
                <a:cubicBezTo>
                  <a:pt x="1917" y="973"/>
                  <a:pt x="1917" y="973"/>
                  <a:pt x="1917" y="973"/>
                </a:cubicBezTo>
                <a:cubicBezTo>
                  <a:pt x="1917" y="966"/>
                  <a:pt x="1917" y="966"/>
                  <a:pt x="1917" y="966"/>
                </a:cubicBezTo>
                <a:cubicBezTo>
                  <a:pt x="1917" y="986"/>
                  <a:pt x="1917" y="986"/>
                  <a:pt x="1917" y="986"/>
                </a:cubicBezTo>
                <a:cubicBezTo>
                  <a:pt x="1917" y="993"/>
                  <a:pt x="1917" y="993"/>
                  <a:pt x="1917" y="993"/>
                </a:cubicBezTo>
                <a:cubicBezTo>
                  <a:pt x="1917" y="1060"/>
                  <a:pt x="1917" y="1060"/>
                  <a:pt x="1917" y="1060"/>
                </a:cubicBezTo>
                <a:cubicBezTo>
                  <a:pt x="1910" y="1047"/>
                  <a:pt x="1903" y="1040"/>
                  <a:pt x="1897" y="1033"/>
                </a:cubicBezTo>
                <a:cubicBezTo>
                  <a:pt x="1863" y="763"/>
                  <a:pt x="1863" y="763"/>
                  <a:pt x="1863" y="763"/>
                </a:cubicBezTo>
                <a:cubicBezTo>
                  <a:pt x="1876" y="757"/>
                  <a:pt x="1897" y="750"/>
                  <a:pt x="1917" y="750"/>
                </a:cubicBezTo>
                <a:close/>
                <a:moveTo>
                  <a:pt x="1856" y="277"/>
                </a:moveTo>
                <a:lnTo>
                  <a:pt x="1856" y="277"/>
                </a:lnTo>
                <a:cubicBezTo>
                  <a:pt x="1856" y="324"/>
                  <a:pt x="1856" y="324"/>
                  <a:pt x="1856" y="324"/>
                </a:cubicBezTo>
                <a:cubicBezTo>
                  <a:pt x="1856" y="331"/>
                  <a:pt x="1849" y="331"/>
                  <a:pt x="1849" y="338"/>
                </a:cubicBezTo>
                <a:cubicBezTo>
                  <a:pt x="1856" y="331"/>
                  <a:pt x="1856" y="331"/>
                  <a:pt x="1856" y="331"/>
                </a:cubicBezTo>
                <a:cubicBezTo>
                  <a:pt x="1856" y="351"/>
                  <a:pt x="1856" y="351"/>
                  <a:pt x="1856" y="351"/>
                </a:cubicBezTo>
                <a:cubicBezTo>
                  <a:pt x="1856" y="358"/>
                  <a:pt x="1856" y="365"/>
                  <a:pt x="1856" y="372"/>
                </a:cubicBezTo>
                <a:cubicBezTo>
                  <a:pt x="1856" y="392"/>
                  <a:pt x="1856" y="392"/>
                  <a:pt x="1856" y="392"/>
                </a:cubicBezTo>
                <a:cubicBezTo>
                  <a:pt x="1849" y="385"/>
                  <a:pt x="1843" y="378"/>
                  <a:pt x="1836" y="372"/>
                </a:cubicBezTo>
                <a:cubicBezTo>
                  <a:pt x="1836" y="378"/>
                  <a:pt x="1836" y="385"/>
                  <a:pt x="1829" y="399"/>
                </a:cubicBezTo>
                <a:cubicBezTo>
                  <a:pt x="1836" y="399"/>
                  <a:pt x="1836" y="399"/>
                  <a:pt x="1836" y="405"/>
                </a:cubicBezTo>
                <a:cubicBezTo>
                  <a:pt x="1836" y="412"/>
                  <a:pt x="1836" y="412"/>
                  <a:pt x="1836" y="412"/>
                </a:cubicBezTo>
                <a:cubicBezTo>
                  <a:pt x="1849" y="399"/>
                  <a:pt x="1849" y="399"/>
                  <a:pt x="1849" y="399"/>
                </a:cubicBezTo>
                <a:cubicBezTo>
                  <a:pt x="1856" y="399"/>
                  <a:pt x="1856" y="399"/>
                  <a:pt x="1856" y="399"/>
                </a:cubicBezTo>
                <a:cubicBezTo>
                  <a:pt x="1856" y="426"/>
                  <a:pt x="1856" y="426"/>
                  <a:pt x="1856" y="426"/>
                </a:cubicBezTo>
                <a:cubicBezTo>
                  <a:pt x="1849" y="432"/>
                  <a:pt x="1849" y="432"/>
                  <a:pt x="1849" y="439"/>
                </a:cubicBezTo>
                <a:cubicBezTo>
                  <a:pt x="1843" y="439"/>
                  <a:pt x="1843" y="439"/>
                  <a:pt x="1836" y="432"/>
                </a:cubicBezTo>
                <a:cubicBezTo>
                  <a:pt x="1829" y="426"/>
                  <a:pt x="1822" y="426"/>
                  <a:pt x="1822" y="426"/>
                </a:cubicBezTo>
                <a:cubicBezTo>
                  <a:pt x="1822" y="324"/>
                  <a:pt x="1822" y="324"/>
                  <a:pt x="1822" y="324"/>
                </a:cubicBezTo>
                <a:cubicBezTo>
                  <a:pt x="1829" y="318"/>
                  <a:pt x="1836" y="311"/>
                  <a:pt x="1836" y="304"/>
                </a:cubicBezTo>
                <a:cubicBezTo>
                  <a:pt x="1843" y="291"/>
                  <a:pt x="1849" y="284"/>
                  <a:pt x="1856" y="277"/>
                </a:cubicBezTo>
                <a:close/>
                <a:moveTo>
                  <a:pt x="1856" y="439"/>
                </a:moveTo>
                <a:lnTo>
                  <a:pt x="1856" y="439"/>
                </a:lnTo>
                <a:cubicBezTo>
                  <a:pt x="1856" y="439"/>
                  <a:pt x="1856" y="439"/>
                  <a:pt x="1849" y="446"/>
                </a:cubicBezTo>
                <a:lnTo>
                  <a:pt x="1843" y="446"/>
                </a:lnTo>
                <a:cubicBezTo>
                  <a:pt x="1836" y="446"/>
                  <a:pt x="1836" y="446"/>
                  <a:pt x="1836" y="446"/>
                </a:cubicBezTo>
                <a:cubicBezTo>
                  <a:pt x="1829" y="439"/>
                  <a:pt x="1829" y="439"/>
                  <a:pt x="1822" y="432"/>
                </a:cubicBezTo>
                <a:cubicBezTo>
                  <a:pt x="1822" y="493"/>
                  <a:pt x="1822" y="493"/>
                  <a:pt x="1822" y="493"/>
                </a:cubicBezTo>
                <a:cubicBezTo>
                  <a:pt x="1822" y="493"/>
                  <a:pt x="1822" y="486"/>
                  <a:pt x="1829" y="486"/>
                </a:cubicBezTo>
                <a:cubicBezTo>
                  <a:pt x="1836" y="493"/>
                  <a:pt x="1849" y="493"/>
                  <a:pt x="1856" y="493"/>
                </a:cubicBezTo>
                <a:cubicBezTo>
                  <a:pt x="1856" y="466"/>
                  <a:pt x="1856" y="466"/>
                  <a:pt x="1856" y="466"/>
                </a:cubicBezTo>
                <a:cubicBezTo>
                  <a:pt x="1856" y="459"/>
                  <a:pt x="1856" y="459"/>
                  <a:pt x="1856" y="459"/>
                </a:cubicBezTo>
                <a:cubicBezTo>
                  <a:pt x="1856" y="439"/>
                  <a:pt x="1856" y="439"/>
                  <a:pt x="1856" y="439"/>
                </a:cubicBezTo>
                <a:close/>
                <a:moveTo>
                  <a:pt x="1856" y="527"/>
                </a:moveTo>
                <a:lnTo>
                  <a:pt x="1856" y="527"/>
                </a:lnTo>
                <a:cubicBezTo>
                  <a:pt x="1856" y="649"/>
                  <a:pt x="1856" y="649"/>
                  <a:pt x="1856" y="649"/>
                </a:cubicBezTo>
                <a:cubicBezTo>
                  <a:pt x="1843" y="635"/>
                  <a:pt x="1836" y="615"/>
                  <a:pt x="1822" y="601"/>
                </a:cubicBezTo>
                <a:cubicBezTo>
                  <a:pt x="1822" y="493"/>
                  <a:pt x="1822" y="493"/>
                  <a:pt x="1822" y="493"/>
                </a:cubicBezTo>
                <a:lnTo>
                  <a:pt x="1829" y="500"/>
                </a:lnTo>
                <a:cubicBezTo>
                  <a:pt x="1836" y="500"/>
                  <a:pt x="1836" y="500"/>
                  <a:pt x="1843" y="500"/>
                </a:cubicBezTo>
                <a:cubicBezTo>
                  <a:pt x="1843" y="507"/>
                  <a:pt x="1843" y="507"/>
                  <a:pt x="1836" y="513"/>
                </a:cubicBezTo>
                <a:cubicBezTo>
                  <a:pt x="1836" y="520"/>
                  <a:pt x="1836" y="527"/>
                  <a:pt x="1836" y="527"/>
                </a:cubicBezTo>
                <a:cubicBezTo>
                  <a:pt x="1836" y="527"/>
                  <a:pt x="1843" y="520"/>
                  <a:pt x="1849" y="520"/>
                </a:cubicBezTo>
                <a:lnTo>
                  <a:pt x="1856" y="527"/>
                </a:lnTo>
                <a:close/>
                <a:moveTo>
                  <a:pt x="1822" y="1114"/>
                </a:moveTo>
                <a:lnTo>
                  <a:pt x="1822" y="1114"/>
                </a:lnTo>
                <a:close/>
                <a:moveTo>
                  <a:pt x="1822" y="324"/>
                </a:moveTo>
                <a:lnTo>
                  <a:pt x="1822" y="324"/>
                </a:lnTo>
                <a:cubicBezTo>
                  <a:pt x="1822" y="426"/>
                  <a:pt x="1822" y="426"/>
                  <a:pt x="1822" y="426"/>
                </a:cubicBezTo>
                <a:cubicBezTo>
                  <a:pt x="1822" y="324"/>
                  <a:pt x="1822" y="324"/>
                  <a:pt x="1822" y="324"/>
                </a:cubicBezTo>
                <a:close/>
                <a:moveTo>
                  <a:pt x="1822" y="432"/>
                </a:moveTo>
                <a:lnTo>
                  <a:pt x="1822" y="432"/>
                </a:lnTo>
                <a:cubicBezTo>
                  <a:pt x="1822" y="493"/>
                  <a:pt x="1822" y="493"/>
                  <a:pt x="1822" y="493"/>
                </a:cubicBezTo>
                <a:cubicBezTo>
                  <a:pt x="1822" y="601"/>
                  <a:pt x="1822" y="601"/>
                  <a:pt x="1822" y="601"/>
                </a:cubicBezTo>
                <a:cubicBezTo>
                  <a:pt x="1822" y="432"/>
                  <a:pt x="1822" y="432"/>
                  <a:pt x="1822" y="432"/>
                </a:cubicBezTo>
                <a:close/>
                <a:moveTo>
                  <a:pt x="1822" y="1114"/>
                </a:moveTo>
                <a:lnTo>
                  <a:pt x="1822" y="1114"/>
                </a:lnTo>
                <a:close/>
                <a:moveTo>
                  <a:pt x="1822" y="324"/>
                </a:moveTo>
                <a:lnTo>
                  <a:pt x="1822" y="324"/>
                </a:lnTo>
                <a:cubicBezTo>
                  <a:pt x="1822" y="426"/>
                  <a:pt x="1822" y="426"/>
                  <a:pt x="1822" y="426"/>
                </a:cubicBezTo>
                <a:lnTo>
                  <a:pt x="1822" y="432"/>
                </a:lnTo>
                <a:cubicBezTo>
                  <a:pt x="1822" y="601"/>
                  <a:pt x="1822" y="601"/>
                  <a:pt x="1822" y="601"/>
                </a:cubicBezTo>
                <a:cubicBezTo>
                  <a:pt x="1816" y="588"/>
                  <a:pt x="1816" y="574"/>
                  <a:pt x="1809" y="561"/>
                </a:cubicBezTo>
                <a:cubicBezTo>
                  <a:pt x="1809" y="358"/>
                  <a:pt x="1809" y="358"/>
                  <a:pt x="1809" y="358"/>
                </a:cubicBezTo>
                <a:cubicBezTo>
                  <a:pt x="1816" y="351"/>
                  <a:pt x="1816" y="338"/>
                  <a:pt x="1822" y="324"/>
                </a:cubicBezTo>
                <a:close/>
                <a:moveTo>
                  <a:pt x="1822" y="1114"/>
                </a:moveTo>
                <a:lnTo>
                  <a:pt x="1822" y="1114"/>
                </a:lnTo>
                <a:cubicBezTo>
                  <a:pt x="1816" y="1128"/>
                  <a:pt x="1816" y="1128"/>
                  <a:pt x="1816" y="1128"/>
                </a:cubicBezTo>
                <a:cubicBezTo>
                  <a:pt x="1809" y="1128"/>
                  <a:pt x="1809" y="1128"/>
                  <a:pt x="1809" y="1128"/>
                </a:cubicBezTo>
                <a:cubicBezTo>
                  <a:pt x="1809" y="959"/>
                  <a:pt x="1809" y="959"/>
                  <a:pt x="1809" y="959"/>
                </a:cubicBezTo>
                <a:lnTo>
                  <a:pt x="1822" y="1114"/>
                </a:lnTo>
                <a:close/>
                <a:moveTo>
                  <a:pt x="1809" y="358"/>
                </a:moveTo>
                <a:lnTo>
                  <a:pt x="1809" y="358"/>
                </a:lnTo>
                <a:cubicBezTo>
                  <a:pt x="1809" y="561"/>
                  <a:pt x="1809" y="561"/>
                  <a:pt x="1809" y="561"/>
                </a:cubicBezTo>
                <a:cubicBezTo>
                  <a:pt x="1802" y="540"/>
                  <a:pt x="1795" y="513"/>
                  <a:pt x="1789" y="486"/>
                </a:cubicBezTo>
                <a:cubicBezTo>
                  <a:pt x="1789" y="473"/>
                  <a:pt x="1789" y="459"/>
                  <a:pt x="1789" y="446"/>
                </a:cubicBezTo>
                <a:cubicBezTo>
                  <a:pt x="1789" y="412"/>
                  <a:pt x="1795" y="385"/>
                  <a:pt x="1809" y="358"/>
                </a:cubicBezTo>
                <a:close/>
                <a:moveTo>
                  <a:pt x="1809" y="959"/>
                </a:moveTo>
                <a:lnTo>
                  <a:pt x="1809" y="959"/>
                </a:lnTo>
                <a:cubicBezTo>
                  <a:pt x="1809" y="1128"/>
                  <a:pt x="1809" y="1128"/>
                  <a:pt x="1809" y="1128"/>
                </a:cubicBezTo>
                <a:cubicBezTo>
                  <a:pt x="1721" y="1135"/>
                  <a:pt x="1721" y="1135"/>
                  <a:pt x="1721" y="1135"/>
                </a:cubicBezTo>
                <a:cubicBezTo>
                  <a:pt x="1721" y="1006"/>
                  <a:pt x="1721" y="1006"/>
                  <a:pt x="1721" y="1006"/>
                </a:cubicBezTo>
                <a:cubicBezTo>
                  <a:pt x="1728" y="1013"/>
                  <a:pt x="1728" y="1020"/>
                  <a:pt x="1734" y="1033"/>
                </a:cubicBezTo>
                <a:cubicBezTo>
                  <a:pt x="1734" y="1027"/>
                  <a:pt x="1734" y="1020"/>
                  <a:pt x="1728" y="1013"/>
                </a:cubicBezTo>
                <a:cubicBezTo>
                  <a:pt x="1728" y="1006"/>
                  <a:pt x="1721" y="1000"/>
                  <a:pt x="1721" y="1000"/>
                </a:cubicBezTo>
                <a:cubicBezTo>
                  <a:pt x="1721" y="986"/>
                  <a:pt x="1721" y="986"/>
                  <a:pt x="1721" y="986"/>
                </a:cubicBezTo>
                <a:lnTo>
                  <a:pt x="1728" y="979"/>
                </a:lnTo>
                <a:cubicBezTo>
                  <a:pt x="1721" y="979"/>
                  <a:pt x="1721" y="979"/>
                  <a:pt x="1721" y="979"/>
                </a:cubicBezTo>
                <a:cubicBezTo>
                  <a:pt x="1721" y="716"/>
                  <a:pt x="1721" y="716"/>
                  <a:pt x="1721" y="716"/>
                </a:cubicBezTo>
                <a:cubicBezTo>
                  <a:pt x="1741" y="736"/>
                  <a:pt x="1762" y="750"/>
                  <a:pt x="1789" y="770"/>
                </a:cubicBezTo>
                <a:cubicBezTo>
                  <a:pt x="1809" y="959"/>
                  <a:pt x="1809" y="959"/>
                  <a:pt x="1809" y="959"/>
                </a:cubicBezTo>
                <a:close/>
                <a:moveTo>
                  <a:pt x="1721" y="628"/>
                </a:moveTo>
                <a:lnTo>
                  <a:pt x="1721" y="628"/>
                </a:lnTo>
                <a:cubicBezTo>
                  <a:pt x="1721" y="297"/>
                  <a:pt x="1721" y="297"/>
                  <a:pt x="1721" y="297"/>
                </a:cubicBezTo>
                <a:cubicBezTo>
                  <a:pt x="1721" y="297"/>
                  <a:pt x="1728" y="297"/>
                  <a:pt x="1728" y="304"/>
                </a:cubicBezTo>
                <a:cubicBezTo>
                  <a:pt x="1768" y="615"/>
                  <a:pt x="1768" y="615"/>
                  <a:pt x="1768" y="615"/>
                </a:cubicBezTo>
                <a:cubicBezTo>
                  <a:pt x="1755" y="622"/>
                  <a:pt x="1741" y="622"/>
                  <a:pt x="1721" y="628"/>
                </a:cubicBezTo>
                <a:close/>
                <a:moveTo>
                  <a:pt x="1721" y="297"/>
                </a:moveTo>
                <a:lnTo>
                  <a:pt x="1721" y="297"/>
                </a:lnTo>
                <a:cubicBezTo>
                  <a:pt x="1721" y="628"/>
                  <a:pt x="1721" y="628"/>
                  <a:pt x="1721" y="628"/>
                </a:cubicBezTo>
                <a:cubicBezTo>
                  <a:pt x="1714" y="628"/>
                  <a:pt x="1707" y="628"/>
                  <a:pt x="1701" y="628"/>
                </a:cubicBezTo>
                <a:cubicBezTo>
                  <a:pt x="1701" y="277"/>
                  <a:pt x="1701" y="277"/>
                  <a:pt x="1701" y="277"/>
                </a:cubicBezTo>
                <a:cubicBezTo>
                  <a:pt x="1707" y="284"/>
                  <a:pt x="1714" y="291"/>
                  <a:pt x="1721" y="297"/>
                </a:cubicBezTo>
                <a:close/>
                <a:moveTo>
                  <a:pt x="1721" y="716"/>
                </a:moveTo>
                <a:lnTo>
                  <a:pt x="1721" y="716"/>
                </a:lnTo>
                <a:cubicBezTo>
                  <a:pt x="1721" y="979"/>
                  <a:pt x="1721" y="979"/>
                  <a:pt x="1721" y="979"/>
                </a:cubicBezTo>
                <a:cubicBezTo>
                  <a:pt x="1707" y="993"/>
                  <a:pt x="1707" y="993"/>
                  <a:pt x="1707" y="993"/>
                </a:cubicBezTo>
                <a:cubicBezTo>
                  <a:pt x="1707" y="993"/>
                  <a:pt x="1714" y="1000"/>
                  <a:pt x="1721" y="1006"/>
                </a:cubicBezTo>
                <a:cubicBezTo>
                  <a:pt x="1721" y="1135"/>
                  <a:pt x="1721" y="1135"/>
                  <a:pt x="1721" y="1135"/>
                </a:cubicBezTo>
                <a:cubicBezTo>
                  <a:pt x="1701" y="1141"/>
                  <a:pt x="1701" y="1141"/>
                  <a:pt x="1701" y="1141"/>
                </a:cubicBezTo>
                <a:cubicBezTo>
                  <a:pt x="1701" y="1060"/>
                  <a:pt x="1701" y="1060"/>
                  <a:pt x="1701" y="1060"/>
                </a:cubicBezTo>
                <a:cubicBezTo>
                  <a:pt x="1714" y="1040"/>
                  <a:pt x="1714" y="1040"/>
                  <a:pt x="1714" y="1040"/>
                </a:cubicBezTo>
                <a:cubicBezTo>
                  <a:pt x="1707" y="1040"/>
                  <a:pt x="1707" y="1047"/>
                  <a:pt x="1701" y="1047"/>
                </a:cubicBezTo>
                <a:cubicBezTo>
                  <a:pt x="1701" y="912"/>
                  <a:pt x="1701" y="912"/>
                  <a:pt x="1701" y="912"/>
                </a:cubicBezTo>
                <a:cubicBezTo>
                  <a:pt x="1707" y="912"/>
                  <a:pt x="1714" y="912"/>
                  <a:pt x="1721" y="912"/>
                </a:cubicBezTo>
                <a:cubicBezTo>
                  <a:pt x="1714" y="905"/>
                  <a:pt x="1714" y="905"/>
                  <a:pt x="1701" y="905"/>
                </a:cubicBezTo>
                <a:cubicBezTo>
                  <a:pt x="1701" y="851"/>
                  <a:pt x="1701" y="851"/>
                  <a:pt x="1701" y="851"/>
                </a:cubicBezTo>
                <a:cubicBezTo>
                  <a:pt x="1714" y="858"/>
                  <a:pt x="1714" y="858"/>
                  <a:pt x="1714" y="858"/>
                </a:cubicBezTo>
                <a:cubicBezTo>
                  <a:pt x="1707" y="858"/>
                  <a:pt x="1707" y="851"/>
                  <a:pt x="1707" y="844"/>
                </a:cubicBezTo>
                <a:cubicBezTo>
                  <a:pt x="1707" y="844"/>
                  <a:pt x="1707" y="838"/>
                  <a:pt x="1701" y="838"/>
                </a:cubicBezTo>
                <a:cubicBezTo>
                  <a:pt x="1701" y="790"/>
                  <a:pt x="1701" y="790"/>
                  <a:pt x="1701" y="790"/>
                </a:cubicBezTo>
                <a:cubicBezTo>
                  <a:pt x="1701" y="784"/>
                  <a:pt x="1701" y="777"/>
                  <a:pt x="1701" y="777"/>
                </a:cubicBezTo>
                <a:cubicBezTo>
                  <a:pt x="1701" y="709"/>
                  <a:pt x="1701" y="709"/>
                  <a:pt x="1701" y="709"/>
                </a:cubicBezTo>
                <a:cubicBezTo>
                  <a:pt x="1707" y="709"/>
                  <a:pt x="1714" y="716"/>
                  <a:pt x="1721" y="716"/>
                </a:cubicBezTo>
                <a:close/>
                <a:moveTo>
                  <a:pt x="1721" y="986"/>
                </a:moveTo>
                <a:lnTo>
                  <a:pt x="1721" y="986"/>
                </a:lnTo>
                <a:lnTo>
                  <a:pt x="1721" y="993"/>
                </a:lnTo>
                <a:cubicBezTo>
                  <a:pt x="1721" y="993"/>
                  <a:pt x="1721" y="993"/>
                  <a:pt x="1721" y="1000"/>
                </a:cubicBezTo>
                <a:lnTo>
                  <a:pt x="1721" y="986"/>
                </a:lnTo>
                <a:close/>
                <a:moveTo>
                  <a:pt x="1701" y="277"/>
                </a:moveTo>
                <a:lnTo>
                  <a:pt x="1701" y="277"/>
                </a:lnTo>
                <a:cubicBezTo>
                  <a:pt x="1701" y="628"/>
                  <a:pt x="1701" y="628"/>
                  <a:pt x="1701" y="628"/>
                </a:cubicBezTo>
                <a:cubicBezTo>
                  <a:pt x="1694" y="628"/>
                  <a:pt x="1694" y="628"/>
                  <a:pt x="1687" y="628"/>
                </a:cubicBezTo>
                <a:cubicBezTo>
                  <a:pt x="1687" y="264"/>
                  <a:pt x="1687" y="264"/>
                  <a:pt x="1687" y="264"/>
                </a:cubicBezTo>
                <a:cubicBezTo>
                  <a:pt x="1694" y="270"/>
                  <a:pt x="1701" y="270"/>
                  <a:pt x="1701" y="277"/>
                </a:cubicBezTo>
                <a:close/>
                <a:moveTo>
                  <a:pt x="1701" y="709"/>
                </a:moveTo>
                <a:lnTo>
                  <a:pt x="1701" y="709"/>
                </a:lnTo>
                <a:cubicBezTo>
                  <a:pt x="1701" y="777"/>
                  <a:pt x="1701" y="777"/>
                  <a:pt x="1701" y="777"/>
                </a:cubicBezTo>
                <a:cubicBezTo>
                  <a:pt x="1701" y="763"/>
                  <a:pt x="1701" y="763"/>
                  <a:pt x="1694" y="757"/>
                </a:cubicBezTo>
                <a:lnTo>
                  <a:pt x="1687" y="763"/>
                </a:lnTo>
                <a:cubicBezTo>
                  <a:pt x="1687" y="703"/>
                  <a:pt x="1687" y="703"/>
                  <a:pt x="1687" y="703"/>
                </a:cubicBezTo>
                <a:cubicBezTo>
                  <a:pt x="1694" y="703"/>
                  <a:pt x="1694" y="703"/>
                  <a:pt x="1701" y="703"/>
                </a:cubicBezTo>
                <a:cubicBezTo>
                  <a:pt x="1701" y="709"/>
                  <a:pt x="1701" y="709"/>
                  <a:pt x="1701" y="709"/>
                </a:cubicBezTo>
                <a:close/>
                <a:moveTo>
                  <a:pt x="1701" y="790"/>
                </a:moveTo>
                <a:lnTo>
                  <a:pt x="1701" y="790"/>
                </a:lnTo>
                <a:cubicBezTo>
                  <a:pt x="1701" y="838"/>
                  <a:pt x="1701" y="838"/>
                  <a:pt x="1701" y="838"/>
                </a:cubicBezTo>
                <a:cubicBezTo>
                  <a:pt x="1701" y="838"/>
                  <a:pt x="1701" y="838"/>
                  <a:pt x="1694" y="838"/>
                </a:cubicBezTo>
                <a:cubicBezTo>
                  <a:pt x="1701" y="851"/>
                  <a:pt x="1701" y="851"/>
                  <a:pt x="1701" y="851"/>
                </a:cubicBezTo>
                <a:cubicBezTo>
                  <a:pt x="1701" y="905"/>
                  <a:pt x="1701" y="905"/>
                  <a:pt x="1701" y="905"/>
                </a:cubicBezTo>
                <a:cubicBezTo>
                  <a:pt x="1694" y="905"/>
                  <a:pt x="1687" y="905"/>
                  <a:pt x="1687" y="898"/>
                </a:cubicBezTo>
                <a:cubicBezTo>
                  <a:pt x="1687" y="784"/>
                  <a:pt x="1687" y="784"/>
                  <a:pt x="1687" y="784"/>
                </a:cubicBezTo>
                <a:lnTo>
                  <a:pt x="1694" y="784"/>
                </a:lnTo>
                <a:cubicBezTo>
                  <a:pt x="1694" y="790"/>
                  <a:pt x="1701" y="797"/>
                  <a:pt x="1701" y="797"/>
                </a:cubicBezTo>
                <a:lnTo>
                  <a:pt x="1701" y="790"/>
                </a:lnTo>
                <a:close/>
                <a:moveTo>
                  <a:pt x="1701" y="912"/>
                </a:moveTo>
                <a:lnTo>
                  <a:pt x="1701" y="912"/>
                </a:lnTo>
                <a:cubicBezTo>
                  <a:pt x="1701" y="1047"/>
                  <a:pt x="1701" y="1047"/>
                  <a:pt x="1701" y="1047"/>
                </a:cubicBezTo>
                <a:cubicBezTo>
                  <a:pt x="1701" y="1054"/>
                  <a:pt x="1701" y="1054"/>
                  <a:pt x="1701" y="1060"/>
                </a:cubicBezTo>
                <a:cubicBezTo>
                  <a:pt x="1701" y="1141"/>
                  <a:pt x="1701" y="1141"/>
                  <a:pt x="1701" y="1141"/>
                </a:cubicBezTo>
                <a:cubicBezTo>
                  <a:pt x="1687" y="1141"/>
                  <a:pt x="1687" y="1141"/>
                  <a:pt x="1687" y="1141"/>
                </a:cubicBezTo>
                <a:cubicBezTo>
                  <a:pt x="1687" y="1047"/>
                  <a:pt x="1687" y="1047"/>
                  <a:pt x="1687" y="1047"/>
                </a:cubicBezTo>
                <a:cubicBezTo>
                  <a:pt x="1694" y="1027"/>
                  <a:pt x="1694" y="1027"/>
                  <a:pt x="1694" y="1027"/>
                </a:cubicBezTo>
                <a:cubicBezTo>
                  <a:pt x="1687" y="1027"/>
                  <a:pt x="1687" y="1033"/>
                  <a:pt x="1687" y="1033"/>
                </a:cubicBezTo>
                <a:cubicBezTo>
                  <a:pt x="1687" y="1000"/>
                  <a:pt x="1687" y="1000"/>
                  <a:pt x="1687" y="1000"/>
                </a:cubicBezTo>
                <a:cubicBezTo>
                  <a:pt x="1694" y="1000"/>
                  <a:pt x="1694" y="1000"/>
                  <a:pt x="1694" y="1000"/>
                </a:cubicBezTo>
                <a:cubicBezTo>
                  <a:pt x="1694" y="993"/>
                  <a:pt x="1687" y="993"/>
                  <a:pt x="1687" y="993"/>
                </a:cubicBezTo>
                <a:cubicBezTo>
                  <a:pt x="1687" y="973"/>
                  <a:pt x="1687" y="973"/>
                  <a:pt x="1687" y="973"/>
                </a:cubicBezTo>
                <a:cubicBezTo>
                  <a:pt x="1687" y="973"/>
                  <a:pt x="1694" y="973"/>
                  <a:pt x="1694" y="979"/>
                </a:cubicBezTo>
                <a:cubicBezTo>
                  <a:pt x="1694" y="973"/>
                  <a:pt x="1687" y="973"/>
                  <a:pt x="1687" y="973"/>
                </a:cubicBezTo>
                <a:cubicBezTo>
                  <a:pt x="1687" y="959"/>
                  <a:pt x="1687" y="959"/>
                  <a:pt x="1687" y="959"/>
                </a:cubicBezTo>
                <a:cubicBezTo>
                  <a:pt x="1687" y="959"/>
                  <a:pt x="1687" y="952"/>
                  <a:pt x="1694" y="952"/>
                </a:cubicBezTo>
                <a:cubicBezTo>
                  <a:pt x="1687" y="952"/>
                  <a:pt x="1687" y="952"/>
                  <a:pt x="1687" y="952"/>
                </a:cubicBezTo>
                <a:cubicBezTo>
                  <a:pt x="1687" y="925"/>
                  <a:pt x="1687" y="925"/>
                  <a:pt x="1687" y="925"/>
                </a:cubicBezTo>
                <a:cubicBezTo>
                  <a:pt x="1694" y="932"/>
                  <a:pt x="1701" y="939"/>
                  <a:pt x="1701" y="939"/>
                </a:cubicBezTo>
                <a:cubicBezTo>
                  <a:pt x="1701" y="939"/>
                  <a:pt x="1694" y="932"/>
                  <a:pt x="1687" y="925"/>
                </a:cubicBezTo>
                <a:cubicBezTo>
                  <a:pt x="1687" y="905"/>
                  <a:pt x="1687" y="905"/>
                  <a:pt x="1687" y="905"/>
                </a:cubicBezTo>
                <a:cubicBezTo>
                  <a:pt x="1687" y="905"/>
                  <a:pt x="1694" y="905"/>
                  <a:pt x="1701" y="912"/>
                </a:cubicBezTo>
                <a:close/>
                <a:moveTo>
                  <a:pt x="1687" y="264"/>
                </a:moveTo>
                <a:lnTo>
                  <a:pt x="1687" y="264"/>
                </a:lnTo>
                <a:cubicBezTo>
                  <a:pt x="1687" y="628"/>
                  <a:pt x="1687" y="628"/>
                  <a:pt x="1687" y="628"/>
                </a:cubicBezTo>
                <a:cubicBezTo>
                  <a:pt x="1674" y="635"/>
                  <a:pt x="1660" y="635"/>
                  <a:pt x="1653" y="635"/>
                </a:cubicBezTo>
                <a:cubicBezTo>
                  <a:pt x="1653" y="534"/>
                  <a:pt x="1653" y="534"/>
                  <a:pt x="1653" y="534"/>
                </a:cubicBezTo>
                <a:cubicBezTo>
                  <a:pt x="1653" y="540"/>
                  <a:pt x="1653" y="547"/>
                  <a:pt x="1660" y="547"/>
                </a:cubicBezTo>
                <a:cubicBezTo>
                  <a:pt x="1660" y="547"/>
                  <a:pt x="1667" y="547"/>
                  <a:pt x="1667" y="540"/>
                </a:cubicBezTo>
                <a:cubicBezTo>
                  <a:pt x="1667" y="540"/>
                  <a:pt x="1674" y="534"/>
                  <a:pt x="1667" y="534"/>
                </a:cubicBezTo>
                <a:cubicBezTo>
                  <a:pt x="1660" y="534"/>
                  <a:pt x="1660" y="534"/>
                  <a:pt x="1660" y="534"/>
                </a:cubicBezTo>
                <a:lnTo>
                  <a:pt x="1653" y="527"/>
                </a:lnTo>
                <a:cubicBezTo>
                  <a:pt x="1653" y="520"/>
                  <a:pt x="1653" y="520"/>
                  <a:pt x="1653" y="520"/>
                </a:cubicBezTo>
                <a:cubicBezTo>
                  <a:pt x="1667" y="507"/>
                  <a:pt x="1667" y="507"/>
                  <a:pt x="1667" y="507"/>
                </a:cubicBezTo>
                <a:cubicBezTo>
                  <a:pt x="1660" y="500"/>
                  <a:pt x="1660" y="500"/>
                  <a:pt x="1660" y="500"/>
                </a:cubicBezTo>
                <a:cubicBezTo>
                  <a:pt x="1660" y="493"/>
                  <a:pt x="1660" y="486"/>
                  <a:pt x="1660" y="480"/>
                </a:cubicBezTo>
                <a:cubicBezTo>
                  <a:pt x="1653" y="480"/>
                  <a:pt x="1653" y="480"/>
                  <a:pt x="1653" y="480"/>
                </a:cubicBezTo>
                <a:cubicBezTo>
                  <a:pt x="1653" y="446"/>
                  <a:pt x="1653" y="446"/>
                  <a:pt x="1653" y="446"/>
                </a:cubicBezTo>
                <a:cubicBezTo>
                  <a:pt x="1660" y="459"/>
                  <a:pt x="1660" y="459"/>
                  <a:pt x="1660" y="459"/>
                </a:cubicBezTo>
                <a:cubicBezTo>
                  <a:pt x="1660" y="446"/>
                  <a:pt x="1660" y="446"/>
                  <a:pt x="1660" y="446"/>
                </a:cubicBezTo>
                <a:cubicBezTo>
                  <a:pt x="1660" y="439"/>
                  <a:pt x="1653" y="439"/>
                  <a:pt x="1653" y="432"/>
                </a:cubicBezTo>
                <a:cubicBezTo>
                  <a:pt x="1653" y="412"/>
                  <a:pt x="1653" y="412"/>
                  <a:pt x="1653" y="412"/>
                </a:cubicBezTo>
                <a:cubicBezTo>
                  <a:pt x="1653" y="405"/>
                  <a:pt x="1653" y="405"/>
                  <a:pt x="1653" y="405"/>
                </a:cubicBezTo>
                <a:cubicBezTo>
                  <a:pt x="1653" y="243"/>
                  <a:pt x="1653" y="243"/>
                  <a:pt x="1653" y="243"/>
                </a:cubicBezTo>
                <a:cubicBezTo>
                  <a:pt x="1680" y="257"/>
                  <a:pt x="1680" y="257"/>
                  <a:pt x="1680" y="257"/>
                </a:cubicBezTo>
                <a:cubicBezTo>
                  <a:pt x="1680" y="264"/>
                  <a:pt x="1687" y="264"/>
                  <a:pt x="1687" y="264"/>
                </a:cubicBezTo>
                <a:close/>
                <a:moveTo>
                  <a:pt x="1687" y="703"/>
                </a:moveTo>
                <a:lnTo>
                  <a:pt x="1687" y="703"/>
                </a:lnTo>
                <a:cubicBezTo>
                  <a:pt x="1687" y="763"/>
                  <a:pt x="1687" y="763"/>
                  <a:pt x="1687" y="763"/>
                </a:cubicBezTo>
                <a:cubicBezTo>
                  <a:pt x="1687" y="770"/>
                  <a:pt x="1680" y="770"/>
                  <a:pt x="1680" y="770"/>
                </a:cubicBezTo>
                <a:cubicBezTo>
                  <a:pt x="1680" y="784"/>
                  <a:pt x="1674" y="784"/>
                  <a:pt x="1667" y="790"/>
                </a:cubicBezTo>
                <a:cubicBezTo>
                  <a:pt x="1667" y="790"/>
                  <a:pt x="1660" y="790"/>
                  <a:pt x="1653" y="784"/>
                </a:cubicBezTo>
                <a:cubicBezTo>
                  <a:pt x="1653" y="770"/>
                  <a:pt x="1653" y="770"/>
                  <a:pt x="1653" y="770"/>
                </a:cubicBezTo>
                <a:cubicBezTo>
                  <a:pt x="1653" y="770"/>
                  <a:pt x="1653" y="770"/>
                  <a:pt x="1660" y="770"/>
                </a:cubicBezTo>
                <a:cubicBezTo>
                  <a:pt x="1667" y="763"/>
                  <a:pt x="1674" y="763"/>
                  <a:pt x="1680" y="757"/>
                </a:cubicBezTo>
                <a:cubicBezTo>
                  <a:pt x="1680" y="750"/>
                  <a:pt x="1674" y="750"/>
                  <a:pt x="1674" y="750"/>
                </a:cubicBezTo>
                <a:cubicBezTo>
                  <a:pt x="1667" y="757"/>
                  <a:pt x="1667" y="757"/>
                  <a:pt x="1667" y="757"/>
                </a:cubicBezTo>
                <a:cubicBezTo>
                  <a:pt x="1660" y="743"/>
                  <a:pt x="1660" y="743"/>
                  <a:pt x="1660" y="743"/>
                </a:cubicBezTo>
                <a:cubicBezTo>
                  <a:pt x="1653" y="750"/>
                  <a:pt x="1653" y="750"/>
                  <a:pt x="1653" y="750"/>
                </a:cubicBezTo>
                <a:cubicBezTo>
                  <a:pt x="1653" y="709"/>
                  <a:pt x="1653" y="709"/>
                  <a:pt x="1653" y="709"/>
                </a:cubicBezTo>
                <a:cubicBezTo>
                  <a:pt x="1667" y="703"/>
                  <a:pt x="1674" y="703"/>
                  <a:pt x="1674" y="703"/>
                </a:cubicBezTo>
                <a:cubicBezTo>
                  <a:pt x="1680" y="703"/>
                  <a:pt x="1680" y="703"/>
                  <a:pt x="1687" y="703"/>
                </a:cubicBezTo>
                <a:close/>
                <a:moveTo>
                  <a:pt x="1687" y="784"/>
                </a:moveTo>
                <a:lnTo>
                  <a:pt x="1687" y="784"/>
                </a:lnTo>
                <a:lnTo>
                  <a:pt x="1680" y="784"/>
                </a:lnTo>
                <a:cubicBezTo>
                  <a:pt x="1680" y="790"/>
                  <a:pt x="1674" y="790"/>
                  <a:pt x="1680" y="797"/>
                </a:cubicBezTo>
                <a:cubicBezTo>
                  <a:pt x="1680" y="804"/>
                  <a:pt x="1687" y="811"/>
                  <a:pt x="1687" y="811"/>
                </a:cubicBezTo>
                <a:cubicBezTo>
                  <a:pt x="1687" y="811"/>
                  <a:pt x="1680" y="811"/>
                  <a:pt x="1674" y="811"/>
                </a:cubicBezTo>
                <a:cubicBezTo>
                  <a:pt x="1667" y="811"/>
                  <a:pt x="1667" y="811"/>
                  <a:pt x="1660" y="817"/>
                </a:cubicBezTo>
                <a:cubicBezTo>
                  <a:pt x="1660" y="817"/>
                  <a:pt x="1660" y="811"/>
                  <a:pt x="1660" y="804"/>
                </a:cubicBezTo>
                <a:cubicBezTo>
                  <a:pt x="1660" y="797"/>
                  <a:pt x="1660" y="790"/>
                  <a:pt x="1653" y="790"/>
                </a:cubicBezTo>
                <a:cubicBezTo>
                  <a:pt x="1653" y="959"/>
                  <a:pt x="1653" y="959"/>
                  <a:pt x="1653" y="959"/>
                </a:cubicBezTo>
                <a:cubicBezTo>
                  <a:pt x="1687" y="952"/>
                  <a:pt x="1687" y="952"/>
                  <a:pt x="1687" y="952"/>
                </a:cubicBezTo>
                <a:cubicBezTo>
                  <a:pt x="1687" y="925"/>
                  <a:pt x="1687" y="925"/>
                  <a:pt x="1687" y="925"/>
                </a:cubicBezTo>
                <a:cubicBezTo>
                  <a:pt x="1680" y="919"/>
                  <a:pt x="1680" y="919"/>
                  <a:pt x="1680" y="919"/>
                </a:cubicBezTo>
                <a:cubicBezTo>
                  <a:pt x="1674" y="912"/>
                  <a:pt x="1667" y="905"/>
                  <a:pt x="1667" y="898"/>
                </a:cubicBezTo>
                <a:cubicBezTo>
                  <a:pt x="1667" y="898"/>
                  <a:pt x="1667" y="892"/>
                  <a:pt x="1667" y="885"/>
                </a:cubicBezTo>
                <a:cubicBezTo>
                  <a:pt x="1674" y="885"/>
                  <a:pt x="1680" y="892"/>
                  <a:pt x="1680" y="892"/>
                </a:cubicBezTo>
                <a:cubicBezTo>
                  <a:pt x="1680" y="892"/>
                  <a:pt x="1680" y="898"/>
                  <a:pt x="1687" y="898"/>
                </a:cubicBezTo>
                <a:cubicBezTo>
                  <a:pt x="1687" y="784"/>
                  <a:pt x="1687" y="784"/>
                  <a:pt x="1687" y="784"/>
                </a:cubicBezTo>
                <a:close/>
                <a:moveTo>
                  <a:pt x="1687" y="905"/>
                </a:moveTo>
                <a:lnTo>
                  <a:pt x="1687" y="905"/>
                </a:lnTo>
                <a:cubicBezTo>
                  <a:pt x="1687" y="925"/>
                  <a:pt x="1687" y="925"/>
                  <a:pt x="1687" y="925"/>
                </a:cubicBezTo>
                <a:cubicBezTo>
                  <a:pt x="1674" y="919"/>
                  <a:pt x="1674" y="919"/>
                  <a:pt x="1674" y="919"/>
                </a:cubicBezTo>
                <a:cubicBezTo>
                  <a:pt x="1680" y="912"/>
                  <a:pt x="1680" y="905"/>
                  <a:pt x="1687" y="905"/>
                </a:cubicBezTo>
                <a:close/>
                <a:moveTo>
                  <a:pt x="1687" y="959"/>
                </a:moveTo>
                <a:lnTo>
                  <a:pt x="1687" y="959"/>
                </a:lnTo>
                <a:cubicBezTo>
                  <a:pt x="1687" y="973"/>
                  <a:pt x="1687" y="973"/>
                  <a:pt x="1687" y="973"/>
                </a:cubicBezTo>
                <a:cubicBezTo>
                  <a:pt x="1680" y="973"/>
                  <a:pt x="1680" y="973"/>
                  <a:pt x="1680" y="973"/>
                </a:cubicBezTo>
                <a:cubicBezTo>
                  <a:pt x="1674" y="973"/>
                  <a:pt x="1667" y="979"/>
                  <a:pt x="1660" y="979"/>
                </a:cubicBezTo>
                <a:cubicBezTo>
                  <a:pt x="1653" y="979"/>
                  <a:pt x="1653" y="979"/>
                  <a:pt x="1653" y="979"/>
                </a:cubicBezTo>
                <a:cubicBezTo>
                  <a:pt x="1653" y="959"/>
                  <a:pt x="1653" y="959"/>
                  <a:pt x="1653" y="959"/>
                </a:cubicBezTo>
                <a:lnTo>
                  <a:pt x="1660" y="959"/>
                </a:lnTo>
                <a:cubicBezTo>
                  <a:pt x="1674" y="959"/>
                  <a:pt x="1680" y="959"/>
                  <a:pt x="1680" y="959"/>
                </a:cubicBezTo>
                <a:lnTo>
                  <a:pt x="1687" y="959"/>
                </a:lnTo>
                <a:close/>
                <a:moveTo>
                  <a:pt x="1687" y="973"/>
                </a:moveTo>
                <a:lnTo>
                  <a:pt x="1687" y="973"/>
                </a:lnTo>
                <a:lnTo>
                  <a:pt x="1680" y="973"/>
                </a:lnTo>
                <a:cubicBezTo>
                  <a:pt x="1680" y="973"/>
                  <a:pt x="1674" y="979"/>
                  <a:pt x="1660" y="979"/>
                </a:cubicBezTo>
                <a:cubicBezTo>
                  <a:pt x="1660" y="986"/>
                  <a:pt x="1653" y="986"/>
                  <a:pt x="1653" y="986"/>
                </a:cubicBezTo>
                <a:cubicBezTo>
                  <a:pt x="1653" y="993"/>
                  <a:pt x="1653" y="993"/>
                  <a:pt x="1653" y="993"/>
                </a:cubicBezTo>
                <a:cubicBezTo>
                  <a:pt x="1667" y="993"/>
                  <a:pt x="1674" y="986"/>
                  <a:pt x="1687" y="993"/>
                </a:cubicBezTo>
                <a:cubicBezTo>
                  <a:pt x="1687" y="973"/>
                  <a:pt x="1687" y="973"/>
                  <a:pt x="1687" y="973"/>
                </a:cubicBezTo>
                <a:close/>
                <a:moveTo>
                  <a:pt x="1687" y="1000"/>
                </a:moveTo>
                <a:lnTo>
                  <a:pt x="1687" y="1000"/>
                </a:lnTo>
                <a:cubicBezTo>
                  <a:pt x="1687" y="1033"/>
                  <a:pt x="1687" y="1033"/>
                  <a:pt x="1687" y="1033"/>
                </a:cubicBezTo>
                <a:cubicBezTo>
                  <a:pt x="1680" y="1040"/>
                  <a:pt x="1680" y="1047"/>
                  <a:pt x="1680" y="1060"/>
                </a:cubicBezTo>
                <a:cubicBezTo>
                  <a:pt x="1687" y="1047"/>
                  <a:pt x="1687" y="1047"/>
                  <a:pt x="1687" y="1047"/>
                </a:cubicBezTo>
                <a:cubicBezTo>
                  <a:pt x="1687" y="1141"/>
                  <a:pt x="1687" y="1141"/>
                  <a:pt x="1687" y="1141"/>
                </a:cubicBezTo>
                <a:cubicBezTo>
                  <a:pt x="1653" y="1148"/>
                  <a:pt x="1653" y="1148"/>
                  <a:pt x="1653" y="1148"/>
                </a:cubicBezTo>
                <a:cubicBezTo>
                  <a:pt x="1653" y="1060"/>
                  <a:pt x="1653" y="1060"/>
                  <a:pt x="1653" y="1060"/>
                </a:cubicBezTo>
                <a:cubicBezTo>
                  <a:pt x="1653" y="1054"/>
                  <a:pt x="1653" y="1047"/>
                  <a:pt x="1653" y="1040"/>
                </a:cubicBezTo>
                <a:cubicBezTo>
                  <a:pt x="1653" y="1027"/>
                  <a:pt x="1653" y="1027"/>
                  <a:pt x="1653" y="1027"/>
                </a:cubicBezTo>
                <a:cubicBezTo>
                  <a:pt x="1653" y="1006"/>
                  <a:pt x="1653" y="1006"/>
                  <a:pt x="1653" y="1006"/>
                </a:cubicBezTo>
                <a:cubicBezTo>
                  <a:pt x="1653" y="1000"/>
                  <a:pt x="1660" y="1000"/>
                  <a:pt x="1660" y="1000"/>
                </a:cubicBezTo>
                <a:cubicBezTo>
                  <a:pt x="1667" y="1000"/>
                  <a:pt x="1674" y="1000"/>
                  <a:pt x="1680" y="1000"/>
                </a:cubicBezTo>
                <a:lnTo>
                  <a:pt x="1687" y="1000"/>
                </a:lnTo>
                <a:close/>
                <a:moveTo>
                  <a:pt x="1653" y="243"/>
                </a:moveTo>
                <a:lnTo>
                  <a:pt x="1653" y="243"/>
                </a:lnTo>
                <a:cubicBezTo>
                  <a:pt x="1653" y="405"/>
                  <a:pt x="1653" y="405"/>
                  <a:pt x="1653" y="405"/>
                </a:cubicBezTo>
                <a:cubicBezTo>
                  <a:pt x="1647" y="412"/>
                  <a:pt x="1647" y="412"/>
                  <a:pt x="1653" y="412"/>
                </a:cubicBezTo>
                <a:cubicBezTo>
                  <a:pt x="1653" y="432"/>
                  <a:pt x="1653" y="432"/>
                  <a:pt x="1653" y="432"/>
                </a:cubicBezTo>
                <a:lnTo>
                  <a:pt x="1647" y="432"/>
                </a:lnTo>
                <a:cubicBezTo>
                  <a:pt x="1640" y="426"/>
                  <a:pt x="1640" y="426"/>
                  <a:pt x="1633" y="426"/>
                </a:cubicBezTo>
                <a:cubicBezTo>
                  <a:pt x="1633" y="399"/>
                  <a:pt x="1633" y="399"/>
                  <a:pt x="1633" y="399"/>
                </a:cubicBezTo>
                <a:cubicBezTo>
                  <a:pt x="1633" y="372"/>
                  <a:pt x="1633" y="372"/>
                  <a:pt x="1633" y="372"/>
                </a:cubicBezTo>
                <a:cubicBezTo>
                  <a:pt x="1640" y="372"/>
                  <a:pt x="1640" y="372"/>
                  <a:pt x="1647" y="372"/>
                </a:cubicBezTo>
                <a:cubicBezTo>
                  <a:pt x="1647" y="372"/>
                  <a:pt x="1640" y="372"/>
                  <a:pt x="1640" y="365"/>
                </a:cubicBezTo>
                <a:cubicBezTo>
                  <a:pt x="1633" y="365"/>
                  <a:pt x="1633" y="365"/>
                  <a:pt x="1633" y="365"/>
                </a:cubicBezTo>
                <a:cubicBezTo>
                  <a:pt x="1633" y="277"/>
                  <a:pt x="1633" y="277"/>
                  <a:pt x="1633" y="277"/>
                </a:cubicBezTo>
                <a:cubicBezTo>
                  <a:pt x="1633" y="284"/>
                  <a:pt x="1633" y="284"/>
                  <a:pt x="1640" y="284"/>
                </a:cubicBezTo>
                <a:lnTo>
                  <a:pt x="1633" y="277"/>
                </a:lnTo>
                <a:cubicBezTo>
                  <a:pt x="1633" y="230"/>
                  <a:pt x="1633" y="230"/>
                  <a:pt x="1633" y="230"/>
                </a:cubicBezTo>
                <a:cubicBezTo>
                  <a:pt x="1653" y="243"/>
                  <a:pt x="1653" y="243"/>
                  <a:pt x="1653" y="243"/>
                </a:cubicBezTo>
                <a:close/>
                <a:moveTo>
                  <a:pt x="1653" y="446"/>
                </a:moveTo>
                <a:lnTo>
                  <a:pt x="1653" y="446"/>
                </a:lnTo>
                <a:cubicBezTo>
                  <a:pt x="1647" y="439"/>
                  <a:pt x="1640" y="432"/>
                  <a:pt x="1633" y="426"/>
                </a:cubicBezTo>
                <a:cubicBezTo>
                  <a:pt x="1633" y="459"/>
                  <a:pt x="1633" y="459"/>
                  <a:pt x="1633" y="459"/>
                </a:cubicBezTo>
                <a:cubicBezTo>
                  <a:pt x="1633" y="459"/>
                  <a:pt x="1633" y="459"/>
                  <a:pt x="1640" y="459"/>
                </a:cubicBezTo>
                <a:cubicBezTo>
                  <a:pt x="1640" y="466"/>
                  <a:pt x="1640" y="466"/>
                  <a:pt x="1633" y="466"/>
                </a:cubicBezTo>
                <a:cubicBezTo>
                  <a:pt x="1633" y="493"/>
                  <a:pt x="1633" y="493"/>
                  <a:pt x="1633" y="493"/>
                </a:cubicBezTo>
                <a:cubicBezTo>
                  <a:pt x="1640" y="493"/>
                  <a:pt x="1640" y="486"/>
                  <a:pt x="1647" y="486"/>
                </a:cubicBezTo>
                <a:cubicBezTo>
                  <a:pt x="1647" y="480"/>
                  <a:pt x="1647" y="480"/>
                  <a:pt x="1653" y="480"/>
                </a:cubicBezTo>
                <a:cubicBezTo>
                  <a:pt x="1653" y="446"/>
                  <a:pt x="1653" y="446"/>
                  <a:pt x="1653" y="446"/>
                </a:cubicBezTo>
                <a:close/>
                <a:moveTo>
                  <a:pt x="1653" y="520"/>
                </a:moveTo>
                <a:lnTo>
                  <a:pt x="1653" y="520"/>
                </a:lnTo>
                <a:cubicBezTo>
                  <a:pt x="1653" y="527"/>
                  <a:pt x="1653" y="527"/>
                  <a:pt x="1653" y="527"/>
                </a:cubicBezTo>
                <a:cubicBezTo>
                  <a:pt x="1653" y="520"/>
                  <a:pt x="1653" y="520"/>
                  <a:pt x="1647" y="520"/>
                </a:cubicBezTo>
                <a:cubicBezTo>
                  <a:pt x="1653" y="520"/>
                  <a:pt x="1653" y="520"/>
                  <a:pt x="1653" y="520"/>
                </a:cubicBezTo>
                <a:close/>
                <a:moveTo>
                  <a:pt x="1653" y="534"/>
                </a:moveTo>
                <a:lnTo>
                  <a:pt x="1653" y="534"/>
                </a:lnTo>
                <a:cubicBezTo>
                  <a:pt x="1647" y="527"/>
                  <a:pt x="1640" y="513"/>
                  <a:pt x="1633" y="507"/>
                </a:cubicBezTo>
                <a:cubicBezTo>
                  <a:pt x="1633" y="635"/>
                  <a:pt x="1633" y="635"/>
                  <a:pt x="1633" y="635"/>
                </a:cubicBezTo>
                <a:cubicBezTo>
                  <a:pt x="1640" y="635"/>
                  <a:pt x="1647" y="635"/>
                  <a:pt x="1653" y="635"/>
                </a:cubicBezTo>
                <a:cubicBezTo>
                  <a:pt x="1653" y="534"/>
                  <a:pt x="1653" y="534"/>
                  <a:pt x="1653" y="534"/>
                </a:cubicBezTo>
                <a:close/>
                <a:moveTo>
                  <a:pt x="1653" y="709"/>
                </a:moveTo>
                <a:lnTo>
                  <a:pt x="1653" y="709"/>
                </a:lnTo>
                <a:cubicBezTo>
                  <a:pt x="1653" y="750"/>
                  <a:pt x="1653" y="750"/>
                  <a:pt x="1653" y="750"/>
                </a:cubicBezTo>
                <a:cubicBezTo>
                  <a:pt x="1647" y="750"/>
                  <a:pt x="1647" y="750"/>
                  <a:pt x="1640" y="743"/>
                </a:cubicBezTo>
                <a:cubicBezTo>
                  <a:pt x="1647" y="763"/>
                  <a:pt x="1647" y="763"/>
                  <a:pt x="1647" y="763"/>
                </a:cubicBezTo>
                <a:cubicBezTo>
                  <a:pt x="1647" y="763"/>
                  <a:pt x="1640" y="770"/>
                  <a:pt x="1633" y="770"/>
                </a:cubicBezTo>
                <a:cubicBezTo>
                  <a:pt x="1633" y="763"/>
                  <a:pt x="1633" y="763"/>
                  <a:pt x="1633" y="763"/>
                </a:cubicBezTo>
                <a:cubicBezTo>
                  <a:pt x="1633" y="757"/>
                  <a:pt x="1633" y="757"/>
                  <a:pt x="1633" y="757"/>
                </a:cubicBezTo>
                <a:cubicBezTo>
                  <a:pt x="1633" y="709"/>
                  <a:pt x="1633" y="709"/>
                  <a:pt x="1633" y="709"/>
                </a:cubicBezTo>
                <a:cubicBezTo>
                  <a:pt x="1640" y="709"/>
                  <a:pt x="1647" y="709"/>
                  <a:pt x="1653" y="709"/>
                </a:cubicBezTo>
                <a:close/>
                <a:moveTo>
                  <a:pt x="1653" y="770"/>
                </a:moveTo>
                <a:lnTo>
                  <a:pt x="1653" y="770"/>
                </a:lnTo>
                <a:cubicBezTo>
                  <a:pt x="1647" y="770"/>
                  <a:pt x="1647" y="777"/>
                  <a:pt x="1647" y="777"/>
                </a:cubicBezTo>
                <a:cubicBezTo>
                  <a:pt x="1647" y="784"/>
                  <a:pt x="1647" y="784"/>
                  <a:pt x="1653" y="784"/>
                </a:cubicBezTo>
                <a:cubicBezTo>
                  <a:pt x="1653" y="770"/>
                  <a:pt x="1653" y="770"/>
                  <a:pt x="1653" y="770"/>
                </a:cubicBezTo>
                <a:close/>
                <a:moveTo>
                  <a:pt x="1653" y="790"/>
                </a:moveTo>
                <a:lnTo>
                  <a:pt x="1653" y="790"/>
                </a:lnTo>
                <a:cubicBezTo>
                  <a:pt x="1653" y="959"/>
                  <a:pt x="1653" y="959"/>
                  <a:pt x="1653" y="959"/>
                </a:cubicBezTo>
                <a:cubicBezTo>
                  <a:pt x="1647" y="959"/>
                  <a:pt x="1647" y="959"/>
                  <a:pt x="1647" y="959"/>
                </a:cubicBezTo>
                <a:cubicBezTo>
                  <a:pt x="1647" y="959"/>
                  <a:pt x="1640" y="959"/>
                  <a:pt x="1633" y="966"/>
                </a:cubicBezTo>
                <a:cubicBezTo>
                  <a:pt x="1633" y="939"/>
                  <a:pt x="1633" y="939"/>
                  <a:pt x="1633" y="939"/>
                </a:cubicBezTo>
                <a:cubicBezTo>
                  <a:pt x="1640" y="939"/>
                  <a:pt x="1640" y="939"/>
                  <a:pt x="1647" y="939"/>
                </a:cubicBezTo>
                <a:cubicBezTo>
                  <a:pt x="1633" y="932"/>
                  <a:pt x="1633" y="932"/>
                  <a:pt x="1633" y="932"/>
                </a:cubicBezTo>
                <a:cubicBezTo>
                  <a:pt x="1633" y="919"/>
                  <a:pt x="1633" y="919"/>
                  <a:pt x="1633" y="919"/>
                </a:cubicBezTo>
                <a:cubicBezTo>
                  <a:pt x="1640" y="912"/>
                  <a:pt x="1640" y="912"/>
                  <a:pt x="1640" y="912"/>
                </a:cubicBezTo>
                <a:cubicBezTo>
                  <a:pt x="1633" y="912"/>
                  <a:pt x="1633" y="912"/>
                  <a:pt x="1633" y="912"/>
                </a:cubicBezTo>
                <a:cubicBezTo>
                  <a:pt x="1633" y="797"/>
                  <a:pt x="1633" y="797"/>
                  <a:pt x="1633" y="797"/>
                </a:cubicBezTo>
                <a:cubicBezTo>
                  <a:pt x="1640" y="790"/>
                  <a:pt x="1647" y="790"/>
                  <a:pt x="1653" y="790"/>
                </a:cubicBezTo>
                <a:close/>
                <a:moveTo>
                  <a:pt x="1653" y="959"/>
                </a:moveTo>
                <a:lnTo>
                  <a:pt x="1653" y="959"/>
                </a:lnTo>
                <a:cubicBezTo>
                  <a:pt x="1647" y="959"/>
                  <a:pt x="1647" y="959"/>
                  <a:pt x="1647" y="959"/>
                </a:cubicBezTo>
                <a:cubicBezTo>
                  <a:pt x="1640" y="959"/>
                  <a:pt x="1640" y="966"/>
                  <a:pt x="1633" y="966"/>
                </a:cubicBezTo>
                <a:cubicBezTo>
                  <a:pt x="1633" y="986"/>
                  <a:pt x="1633" y="986"/>
                  <a:pt x="1633" y="986"/>
                </a:cubicBezTo>
                <a:cubicBezTo>
                  <a:pt x="1640" y="986"/>
                  <a:pt x="1647" y="986"/>
                  <a:pt x="1653" y="979"/>
                </a:cubicBezTo>
                <a:cubicBezTo>
                  <a:pt x="1653" y="959"/>
                  <a:pt x="1653" y="959"/>
                  <a:pt x="1653" y="959"/>
                </a:cubicBezTo>
                <a:close/>
                <a:moveTo>
                  <a:pt x="1653" y="986"/>
                </a:moveTo>
                <a:lnTo>
                  <a:pt x="1653" y="986"/>
                </a:lnTo>
                <a:cubicBezTo>
                  <a:pt x="1653" y="993"/>
                  <a:pt x="1653" y="993"/>
                  <a:pt x="1653" y="993"/>
                </a:cubicBezTo>
                <a:cubicBezTo>
                  <a:pt x="1647" y="1000"/>
                  <a:pt x="1647" y="1000"/>
                  <a:pt x="1640" y="1000"/>
                </a:cubicBezTo>
                <a:cubicBezTo>
                  <a:pt x="1640" y="1013"/>
                  <a:pt x="1647" y="1027"/>
                  <a:pt x="1653" y="1047"/>
                </a:cubicBezTo>
                <a:cubicBezTo>
                  <a:pt x="1647" y="1054"/>
                  <a:pt x="1647" y="1060"/>
                  <a:pt x="1647" y="1067"/>
                </a:cubicBezTo>
                <a:lnTo>
                  <a:pt x="1653" y="1060"/>
                </a:lnTo>
                <a:cubicBezTo>
                  <a:pt x="1653" y="1148"/>
                  <a:pt x="1653" y="1148"/>
                  <a:pt x="1653" y="1148"/>
                </a:cubicBezTo>
                <a:cubicBezTo>
                  <a:pt x="1633" y="1148"/>
                  <a:pt x="1633" y="1148"/>
                  <a:pt x="1633" y="1148"/>
                </a:cubicBezTo>
                <a:cubicBezTo>
                  <a:pt x="1633" y="1060"/>
                  <a:pt x="1633" y="1060"/>
                  <a:pt x="1633" y="1060"/>
                </a:cubicBezTo>
                <a:cubicBezTo>
                  <a:pt x="1640" y="1054"/>
                  <a:pt x="1640" y="1054"/>
                  <a:pt x="1640" y="1054"/>
                </a:cubicBezTo>
                <a:cubicBezTo>
                  <a:pt x="1640" y="1047"/>
                  <a:pt x="1633" y="1047"/>
                  <a:pt x="1633" y="1040"/>
                </a:cubicBezTo>
                <a:cubicBezTo>
                  <a:pt x="1633" y="1000"/>
                  <a:pt x="1633" y="1000"/>
                  <a:pt x="1633" y="1000"/>
                </a:cubicBezTo>
                <a:cubicBezTo>
                  <a:pt x="1633" y="993"/>
                  <a:pt x="1633" y="993"/>
                  <a:pt x="1640" y="986"/>
                </a:cubicBezTo>
                <a:cubicBezTo>
                  <a:pt x="1640" y="986"/>
                  <a:pt x="1647" y="986"/>
                  <a:pt x="1653" y="986"/>
                </a:cubicBezTo>
                <a:close/>
                <a:moveTo>
                  <a:pt x="1653" y="1006"/>
                </a:moveTo>
                <a:lnTo>
                  <a:pt x="1653" y="1006"/>
                </a:lnTo>
                <a:cubicBezTo>
                  <a:pt x="1653" y="1006"/>
                  <a:pt x="1647" y="1006"/>
                  <a:pt x="1647" y="1013"/>
                </a:cubicBezTo>
                <a:cubicBezTo>
                  <a:pt x="1653" y="1027"/>
                  <a:pt x="1653" y="1027"/>
                  <a:pt x="1653" y="1027"/>
                </a:cubicBezTo>
                <a:lnTo>
                  <a:pt x="1653" y="1006"/>
                </a:lnTo>
                <a:close/>
                <a:moveTo>
                  <a:pt x="1633" y="230"/>
                </a:moveTo>
                <a:lnTo>
                  <a:pt x="1633" y="230"/>
                </a:lnTo>
                <a:cubicBezTo>
                  <a:pt x="1633" y="277"/>
                  <a:pt x="1633" y="277"/>
                  <a:pt x="1633" y="277"/>
                </a:cubicBezTo>
                <a:lnTo>
                  <a:pt x="1633" y="270"/>
                </a:lnTo>
                <a:cubicBezTo>
                  <a:pt x="1633" y="230"/>
                  <a:pt x="1633" y="230"/>
                  <a:pt x="1633" y="230"/>
                </a:cubicBezTo>
                <a:close/>
                <a:moveTo>
                  <a:pt x="1633" y="277"/>
                </a:moveTo>
                <a:lnTo>
                  <a:pt x="1633" y="277"/>
                </a:lnTo>
                <a:cubicBezTo>
                  <a:pt x="1633" y="365"/>
                  <a:pt x="1633" y="365"/>
                  <a:pt x="1633" y="365"/>
                </a:cubicBezTo>
                <a:cubicBezTo>
                  <a:pt x="1633" y="277"/>
                  <a:pt x="1633" y="277"/>
                  <a:pt x="1633" y="277"/>
                </a:cubicBezTo>
                <a:close/>
                <a:moveTo>
                  <a:pt x="1633" y="372"/>
                </a:moveTo>
                <a:lnTo>
                  <a:pt x="1633" y="372"/>
                </a:lnTo>
                <a:cubicBezTo>
                  <a:pt x="1633" y="399"/>
                  <a:pt x="1633" y="399"/>
                  <a:pt x="1633" y="399"/>
                </a:cubicBezTo>
                <a:cubicBezTo>
                  <a:pt x="1633" y="392"/>
                  <a:pt x="1633" y="392"/>
                  <a:pt x="1633" y="392"/>
                </a:cubicBezTo>
                <a:cubicBezTo>
                  <a:pt x="1633" y="372"/>
                  <a:pt x="1633" y="372"/>
                  <a:pt x="1633" y="372"/>
                </a:cubicBezTo>
                <a:close/>
                <a:moveTo>
                  <a:pt x="1633" y="399"/>
                </a:moveTo>
                <a:lnTo>
                  <a:pt x="1633" y="399"/>
                </a:lnTo>
                <a:cubicBezTo>
                  <a:pt x="1633" y="426"/>
                  <a:pt x="1633" y="426"/>
                  <a:pt x="1633" y="426"/>
                </a:cubicBezTo>
                <a:cubicBezTo>
                  <a:pt x="1633" y="405"/>
                  <a:pt x="1633" y="405"/>
                  <a:pt x="1633" y="405"/>
                </a:cubicBezTo>
                <a:cubicBezTo>
                  <a:pt x="1633" y="399"/>
                  <a:pt x="1633" y="399"/>
                  <a:pt x="1633" y="399"/>
                </a:cubicBezTo>
                <a:close/>
                <a:moveTo>
                  <a:pt x="1633" y="426"/>
                </a:moveTo>
                <a:lnTo>
                  <a:pt x="1633" y="426"/>
                </a:lnTo>
                <a:cubicBezTo>
                  <a:pt x="1633" y="459"/>
                  <a:pt x="1633" y="459"/>
                  <a:pt x="1633" y="459"/>
                </a:cubicBezTo>
                <a:cubicBezTo>
                  <a:pt x="1633" y="426"/>
                  <a:pt x="1633" y="426"/>
                  <a:pt x="1633" y="426"/>
                </a:cubicBezTo>
                <a:close/>
                <a:moveTo>
                  <a:pt x="1633" y="466"/>
                </a:moveTo>
                <a:lnTo>
                  <a:pt x="1633" y="466"/>
                </a:lnTo>
                <a:cubicBezTo>
                  <a:pt x="1633" y="493"/>
                  <a:pt x="1633" y="493"/>
                  <a:pt x="1633" y="493"/>
                </a:cubicBezTo>
                <a:lnTo>
                  <a:pt x="1633" y="486"/>
                </a:lnTo>
                <a:cubicBezTo>
                  <a:pt x="1633" y="466"/>
                  <a:pt x="1633" y="466"/>
                  <a:pt x="1633" y="466"/>
                </a:cubicBezTo>
                <a:close/>
                <a:moveTo>
                  <a:pt x="1633" y="507"/>
                </a:moveTo>
                <a:lnTo>
                  <a:pt x="1633" y="507"/>
                </a:lnTo>
                <a:cubicBezTo>
                  <a:pt x="1633" y="635"/>
                  <a:pt x="1633" y="635"/>
                  <a:pt x="1633" y="635"/>
                </a:cubicBezTo>
                <a:cubicBezTo>
                  <a:pt x="1633" y="547"/>
                  <a:pt x="1633" y="547"/>
                  <a:pt x="1633" y="547"/>
                </a:cubicBezTo>
                <a:cubicBezTo>
                  <a:pt x="1633" y="500"/>
                  <a:pt x="1633" y="500"/>
                  <a:pt x="1633" y="500"/>
                </a:cubicBezTo>
                <a:cubicBezTo>
                  <a:pt x="1633" y="507"/>
                  <a:pt x="1633" y="507"/>
                  <a:pt x="1633" y="507"/>
                </a:cubicBezTo>
                <a:close/>
                <a:moveTo>
                  <a:pt x="1633" y="709"/>
                </a:moveTo>
                <a:lnTo>
                  <a:pt x="1633" y="709"/>
                </a:lnTo>
                <a:cubicBezTo>
                  <a:pt x="1633" y="757"/>
                  <a:pt x="1633" y="757"/>
                  <a:pt x="1633" y="757"/>
                </a:cubicBezTo>
                <a:cubicBezTo>
                  <a:pt x="1633" y="750"/>
                  <a:pt x="1633" y="750"/>
                  <a:pt x="1633" y="750"/>
                </a:cubicBezTo>
                <a:cubicBezTo>
                  <a:pt x="1633" y="709"/>
                  <a:pt x="1633" y="709"/>
                  <a:pt x="1633" y="709"/>
                </a:cubicBezTo>
                <a:close/>
                <a:moveTo>
                  <a:pt x="1633" y="763"/>
                </a:moveTo>
                <a:lnTo>
                  <a:pt x="1633" y="763"/>
                </a:lnTo>
                <a:cubicBezTo>
                  <a:pt x="1633" y="770"/>
                  <a:pt x="1633" y="770"/>
                  <a:pt x="1633" y="770"/>
                </a:cubicBezTo>
                <a:cubicBezTo>
                  <a:pt x="1633" y="777"/>
                  <a:pt x="1633" y="777"/>
                  <a:pt x="1633" y="777"/>
                </a:cubicBezTo>
                <a:cubicBezTo>
                  <a:pt x="1633" y="763"/>
                  <a:pt x="1633" y="763"/>
                  <a:pt x="1633" y="763"/>
                </a:cubicBezTo>
                <a:close/>
                <a:moveTo>
                  <a:pt x="1633" y="797"/>
                </a:moveTo>
                <a:lnTo>
                  <a:pt x="1633" y="797"/>
                </a:lnTo>
                <a:cubicBezTo>
                  <a:pt x="1633" y="912"/>
                  <a:pt x="1633" y="912"/>
                  <a:pt x="1633" y="912"/>
                </a:cubicBezTo>
                <a:cubicBezTo>
                  <a:pt x="1633" y="797"/>
                  <a:pt x="1633" y="797"/>
                  <a:pt x="1633" y="797"/>
                </a:cubicBezTo>
                <a:close/>
                <a:moveTo>
                  <a:pt x="1633" y="919"/>
                </a:moveTo>
                <a:lnTo>
                  <a:pt x="1633" y="919"/>
                </a:lnTo>
                <a:cubicBezTo>
                  <a:pt x="1633" y="932"/>
                  <a:pt x="1633" y="932"/>
                  <a:pt x="1633" y="932"/>
                </a:cubicBezTo>
                <a:cubicBezTo>
                  <a:pt x="1633" y="925"/>
                  <a:pt x="1633" y="925"/>
                  <a:pt x="1633" y="925"/>
                </a:cubicBezTo>
                <a:cubicBezTo>
                  <a:pt x="1633" y="919"/>
                  <a:pt x="1633" y="919"/>
                  <a:pt x="1633" y="919"/>
                </a:cubicBezTo>
                <a:close/>
                <a:moveTo>
                  <a:pt x="1633" y="939"/>
                </a:moveTo>
                <a:lnTo>
                  <a:pt x="1633" y="939"/>
                </a:lnTo>
                <a:cubicBezTo>
                  <a:pt x="1633" y="966"/>
                  <a:pt x="1633" y="966"/>
                  <a:pt x="1633" y="966"/>
                </a:cubicBezTo>
                <a:cubicBezTo>
                  <a:pt x="1633" y="939"/>
                  <a:pt x="1633" y="939"/>
                  <a:pt x="1633" y="939"/>
                </a:cubicBezTo>
                <a:close/>
                <a:moveTo>
                  <a:pt x="1633" y="966"/>
                </a:moveTo>
                <a:lnTo>
                  <a:pt x="1633" y="966"/>
                </a:lnTo>
                <a:cubicBezTo>
                  <a:pt x="1633" y="986"/>
                  <a:pt x="1633" y="986"/>
                  <a:pt x="1633" y="986"/>
                </a:cubicBezTo>
                <a:cubicBezTo>
                  <a:pt x="1633" y="966"/>
                  <a:pt x="1633" y="966"/>
                  <a:pt x="1633" y="966"/>
                </a:cubicBezTo>
                <a:close/>
                <a:moveTo>
                  <a:pt x="1633" y="1000"/>
                </a:moveTo>
                <a:lnTo>
                  <a:pt x="1633" y="1000"/>
                </a:lnTo>
                <a:cubicBezTo>
                  <a:pt x="1633" y="1040"/>
                  <a:pt x="1633" y="1040"/>
                  <a:pt x="1633" y="1040"/>
                </a:cubicBezTo>
                <a:cubicBezTo>
                  <a:pt x="1633" y="1040"/>
                  <a:pt x="1633" y="1040"/>
                  <a:pt x="1633" y="1033"/>
                </a:cubicBezTo>
                <a:cubicBezTo>
                  <a:pt x="1633" y="1006"/>
                  <a:pt x="1633" y="1006"/>
                  <a:pt x="1633" y="1006"/>
                </a:cubicBezTo>
                <a:lnTo>
                  <a:pt x="1633" y="1000"/>
                </a:lnTo>
                <a:close/>
                <a:moveTo>
                  <a:pt x="1633" y="1060"/>
                </a:moveTo>
                <a:lnTo>
                  <a:pt x="1633" y="1060"/>
                </a:lnTo>
                <a:cubicBezTo>
                  <a:pt x="1633" y="1148"/>
                  <a:pt x="1633" y="1148"/>
                  <a:pt x="1633" y="1148"/>
                </a:cubicBezTo>
                <a:cubicBezTo>
                  <a:pt x="1633" y="1060"/>
                  <a:pt x="1633" y="1060"/>
                  <a:pt x="1633" y="1060"/>
                </a:cubicBezTo>
                <a:close/>
                <a:moveTo>
                  <a:pt x="1633" y="1060"/>
                </a:moveTo>
                <a:lnTo>
                  <a:pt x="1633" y="1060"/>
                </a:lnTo>
                <a:cubicBezTo>
                  <a:pt x="1633" y="1054"/>
                  <a:pt x="1633" y="1054"/>
                  <a:pt x="1633" y="1047"/>
                </a:cubicBezTo>
                <a:cubicBezTo>
                  <a:pt x="1633" y="1040"/>
                  <a:pt x="1633" y="1040"/>
                  <a:pt x="1633" y="1033"/>
                </a:cubicBezTo>
                <a:lnTo>
                  <a:pt x="1633" y="1060"/>
                </a:lnTo>
                <a:close/>
                <a:moveTo>
                  <a:pt x="1633" y="230"/>
                </a:moveTo>
                <a:lnTo>
                  <a:pt x="1633" y="230"/>
                </a:lnTo>
                <a:cubicBezTo>
                  <a:pt x="1633" y="270"/>
                  <a:pt x="1633" y="270"/>
                  <a:pt x="1633" y="270"/>
                </a:cubicBezTo>
                <a:cubicBezTo>
                  <a:pt x="1633" y="270"/>
                  <a:pt x="1633" y="270"/>
                  <a:pt x="1633" y="277"/>
                </a:cubicBezTo>
                <a:cubicBezTo>
                  <a:pt x="1633" y="365"/>
                  <a:pt x="1633" y="365"/>
                  <a:pt x="1633" y="365"/>
                </a:cubicBezTo>
                <a:cubicBezTo>
                  <a:pt x="1626" y="358"/>
                  <a:pt x="1620" y="358"/>
                  <a:pt x="1613" y="351"/>
                </a:cubicBezTo>
                <a:cubicBezTo>
                  <a:pt x="1613" y="324"/>
                  <a:pt x="1613" y="324"/>
                  <a:pt x="1613" y="324"/>
                </a:cubicBezTo>
                <a:cubicBezTo>
                  <a:pt x="1620" y="331"/>
                  <a:pt x="1620" y="331"/>
                  <a:pt x="1626" y="324"/>
                </a:cubicBezTo>
                <a:cubicBezTo>
                  <a:pt x="1620" y="324"/>
                  <a:pt x="1620" y="324"/>
                  <a:pt x="1620" y="324"/>
                </a:cubicBezTo>
                <a:cubicBezTo>
                  <a:pt x="1613" y="324"/>
                  <a:pt x="1613" y="324"/>
                  <a:pt x="1613" y="324"/>
                </a:cubicBezTo>
                <a:cubicBezTo>
                  <a:pt x="1613" y="270"/>
                  <a:pt x="1613" y="270"/>
                  <a:pt x="1613" y="270"/>
                </a:cubicBezTo>
                <a:cubicBezTo>
                  <a:pt x="1613" y="270"/>
                  <a:pt x="1620" y="270"/>
                  <a:pt x="1620" y="264"/>
                </a:cubicBezTo>
                <a:cubicBezTo>
                  <a:pt x="1620" y="264"/>
                  <a:pt x="1620" y="257"/>
                  <a:pt x="1613" y="257"/>
                </a:cubicBezTo>
                <a:cubicBezTo>
                  <a:pt x="1613" y="223"/>
                  <a:pt x="1613" y="223"/>
                  <a:pt x="1613" y="223"/>
                </a:cubicBezTo>
                <a:cubicBezTo>
                  <a:pt x="1626" y="223"/>
                  <a:pt x="1626" y="223"/>
                  <a:pt x="1626" y="223"/>
                </a:cubicBezTo>
                <a:cubicBezTo>
                  <a:pt x="1633" y="230"/>
                  <a:pt x="1633" y="230"/>
                  <a:pt x="1633" y="230"/>
                </a:cubicBezTo>
                <a:close/>
                <a:moveTo>
                  <a:pt x="1633" y="372"/>
                </a:moveTo>
                <a:lnTo>
                  <a:pt x="1633" y="372"/>
                </a:lnTo>
                <a:cubicBezTo>
                  <a:pt x="1633" y="392"/>
                  <a:pt x="1633" y="392"/>
                  <a:pt x="1633" y="392"/>
                </a:cubicBezTo>
                <a:cubicBezTo>
                  <a:pt x="1613" y="385"/>
                  <a:pt x="1613" y="385"/>
                  <a:pt x="1613" y="385"/>
                </a:cubicBezTo>
                <a:cubicBezTo>
                  <a:pt x="1613" y="372"/>
                  <a:pt x="1613" y="372"/>
                  <a:pt x="1613" y="372"/>
                </a:cubicBezTo>
                <a:cubicBezTo>
                  <a:pt x="1620" y="378"/>
                  <a:pt x="1620" y="378"/>
                  <a:pt x="1626" y="378"/>
                </a:cubicBezTo>
                <a:cubicBezTo>
                  <a:pt x="1620" y="378"/>
                  <a:pt x="1620" y="378"/>
                  <a:pt x="1613" y="372"/>
                </a:cubicBezTo>
                <a:cubicBezTo>
                  <a:pt x="1613" y="365"/>
                  <a:pt x="1613" y="365"/>
                  <a:pt x="1613" y="365"/>
                </a:cubicBezTo>
                <a:cubicBezTo>
                  <a:pt x="1620" y="365"/>
                  <a:pt x="1626" y="372"/>
                  <a:pt x="1633" y="372"/>
                </a:cubicBezTo>
                <a:close/>
                <a:moveTo>
                  <a:pt x="1633" y="405"/>
                </a:moveTo>
                <a:lnTo>
                  <a:pt x="1633" y="405"/>
                </a:lnTo>
                <a:cubicBezTo>
                  <a:pt x="1613" y="392"/>
                  <a:pt x="1613" y="392"/>
                  <a:pt x="1613" y="392"/>
                </a:cubicBezTo>
                <a:cubicBezTo>
                  <a:pt x="1613" y="446"/>
                  <a:pt x="1613" y="446"/>
                  <a:pt x="1613" y="446"/>
                </a:cubicBezTo>
                <a:cubicBezTo>
                  <a:pt x="1620" y="439"/>
                  <a:pt x="1620" y="439"/>
                  <a:pt x="1620" y="439"/>
                </a:cubicBezTo>
                <a:cubicBezTo>
                  <a:pt x="1620" y="439"/>
                  <a:pt x="1620" y="446"/>
                  <a:pt x="1626" y="453"/>
                </a:cubicBezTo>
                <a:cubicBezTo>
                  <a:pt x="1626" y="453"/>
                  <a:pt x="1626" y="459"/>
                  <a:pt x="1633" y="459"/>
                </a:cubicBezTo>
                <a:cubicBezTo>
                  <a:pt x="1633" y="426"/>
                  <a:pt x="1633" y="426"/>
                  <a:pt x="1633" y="426"/>
                </a:cubicBezTo>
                <a:lnTo>
                  <a:pt x="1633" y="419"/>
                </a:lnTo>
                <a:cubicBezTo>
                  <a:pt x="1633" y="426"/>
                  <a:pt x="1633" y="426"/>
                  <a:pt x="1633" y="426"/>
                </a:cubicBezTo>
                <a:cubicBezTo>
                  <a:pt x="1633" y="405"/>
                  <a:pt x="1633" y="405"/>
                  <a:pt x="1633" y="405"/>
                </a:cubicBezTo>
                <a:close/>
                <a:moveTo>
                  <a:pt x="1633" y="466"/>
                </a:moveTo>
                <a:lnTo>
                  <a:pt x="1633" y="466"/>
                </a:lnTo>
                <a:cubicBezTo>
                  <a:pt x="1633" y="486"/>
                  <a:pt x="1633" y="486"/>
                  <a:pt x="1633" y="486"/>
                </a:cubicBezTo>
                <a:cubicBezTo>
                  <a:pt x="1626" y="486"/>
                  <a:pt x="1626" y="486"/>
                  <a:pt x="1626" y="480"/>
                </a:cubicBezTo>
                <a:cubicBezTo>
                  <a:pt x="1620" y="480"/>
                  <a:pt x="1620" y="473"/>
                  <a:pt x="1626" y="473"/>
                </a:cubicBezTo>
                <a:cubicBezTo>
                  <a:pt x="1633" y="466"/>
                  <a:pt x="1633" y="466"/>
                  <a:pt x="1633" y="466"/>
                </a:cubicBezTo>
                <a:close/>
                <a:moveTo>
                  <a:pt x="1633" y="500"/>
                </a:moveTo>
                <a:lnTo>
                  <a:pt x="1633" y="500"/>
                </a:lnTo>
                <a:cubicBezTo>
                  <a:pt x="1626" y="493"/>
                  <a:pt x="1620" y="480"/>
                  <a:pt x="1613" y="473"/>
                </a:cubicBezTo>
                <a:cubicBezTo>
                  <a:pt x="1613" y="500"/>
                  <a:pt x="1613" y="500"/>
                  <a:pt x="1613" y="500"/>
                </a:cubicBezTo>
                <a:cubicBezTo>
                  <a:pt x="1613" y="507"/>
                  <a:pt x="1613" y="507"/>
                  <a:pt x="1613" y="507"/>
                </a:cubicBezTo>
                <a:cubicBezTo>
                  <a:pt x="1613" y="513"/>
                  <a:pt x="1613" y="513"/>
                  <a:pt x="1613" y="513"/>
                </a:cubicBezTo>
                <a:lnTo>
                  <a:pt x="1620" y="520"/>
                </a:lnTo>
                <a:cubicBezTo>
                  <a:pt x="1626" y="534"/>
                  <a:pt x="1626" y="540"/>
                  <a:pt x="1633" y="547"/>
                </a:cubicBezTo>
                <a:cubicBezTo>
                  <a:pt x="1633" y="500"/>
                  <a:pt x="1633" y="500"/>
                  <a:pt x="1633" y="500"/>
                </a:cubicBezTo>
                <a:close/>
                <a:moveTo>
                  <a:pt x="1633" y="547"/>
                </a:moveTo>
                <a:lnTo>
                  <a:pt x="1633" y="547"/>
                </a:lnTo>
                <a:cubicBezTo>
                  <a:pt x="1633" y="635"/>
                  <a:pt x="1633" y="635"/>
                  <a:pt x="1633" y="635"/>
                </a:cubicBezTo>
                <a:cubicBezTo>
                  <a:pt x="1626" y="628"/>
                  <a:pt x="1620" y="622"/>
                  <a:pt x="1613" y="622"/>
                </a:cubicBezTo>
                <a:cubicBezTo>
                  <a:pt x="1613" y="527"/>
                  <a:pt x="1613" y="527"/>
                  <a:pt x="1613" y="527"/>
                </a:cubicBezTo>
                <a:cubicBezTo>
                  <a:pt x="1620" y="534"/>
                  <a:pt x="1620" y="540"/>
                  <a:pt x="1626" y="554"/>
                </a:cubicBezTo>
                <a:lnTo>
                  <a:pt x="1633" y="547"/>
                </a:lnTo>
                <a:close/>
                <a:moveTo>
                  <a:pt x="1633" y="709"/>
                </a:moveTo>
                <a:lnTo>
                  <a:pt x="1633" y="709"/>
                </a:lnTo>
                <a:cubicBezTo>
                  <a:pt x="1633" y="750"/>
                  <a:pt x="1633" y="750"/>
                  <a:pt x="1633" y="750"/>
                </a:cubicBezTo>
                <a:cubicBezTo>
                  <a:pt x="1626" y="757"/>
                  <a:pt x="1620" y="750"/>
                  <a:pt x="1613" y="743"/>
                </a:cubicBezTo>
                <a:cubicBezTo>
                  <a:pt x="1613" y="709"/>
                  <a:pt x="1613" y="709"/>
                  <a:pt x="1613" y="709"/>
                </a:cubicBezTo>
                <a:cubicBezTo>
                  <a:pt x="1620" y="709"/>
                  <a:pt x="1626" y="709"/>
                  <a:pt x="1633" y="709"/>
                </a:cubicBezTo>
                <a:close/>
                <a:moveTo>
                  <a:pt x="1633" y="763"/>
                </a:moveTo>
                <a:lnTo>
                  <a:pt x="1633" y="763"/>
                </a:lnTo>
                <a:cubicBezTo>
                  <a:pt x="1633" y="777"/>
                  <a:pt x="1633" y="777"/>
                  <a:pt x="1633" y="777"/>
                </a:cubicBezTo>
                <a:cubicBezTo>
                  <a:pt x="1626" y="777"/>
                  <a:pt x="1626" y="784"/>
                  <a:pt x="1620" y="784"/>
                </a:cubicBezTo>
                <a:cubicBezTo>
                  <a:pt x="1626" y="790"/>
                  <a:pt x="1626" y="797"/>
                  <a:pt x="1626" y="797"/>
                </a:cubicBezTo>
                <a:lnTo>
                  <a:pt x="1633" y="797"/>
                </a:lnTo>
                <a:cubicBezTo>
                  <a:pt x="1633" y="912"/>
                  <a:pt x="1633" y="912"/>
                  <a:pt x="1633" y="912"/>
                </a:cubicBezTo>
                <a:cubicBezTo>
                  <a:pt x="1613" y="912"/>
                  <a:pt x="1613" y="912"/>
                  <a:pt x="1613" y="912"/>
                </a:cubicBezTo>
                <a:cubicBezTo>
                  <a:pt x="1613" y="892"/>
                  <a:pt x="1613" y="892"/>
                  <a:pt x="1613" y="892"/>
                </a:cubicBezTo>
                <a:cubicBezTo>
                  <a:pt x="1620" y="885"/>
                  <a:pt x="1620" y="885"/>
                  <a:pt x="1620" y="878"/>
                </a:cubicBezTo>
                <a:cubicBezTo>
                  <a:pt x="1613" y="871"/>
                  <a:pt x="1613" y="871"/>
                  <a:pt x="1613" y="871"/>
                </a:cubicBezTo>
                <a:cubicBezTo>
                  <a:pt x="1613" y="770"/>
                  <a:pt x="1613" y="770"/>
                  <a:pt x="1613" y="770"/>
                </a:cubicBezTo>
                <a:cubicBezTo>
                  <a:pt x="1620" y="770"/>
                  <a:pt x="1626" y="763"/>
                  <a:pt x="1633" y="763"/>
                </a:cubicBezTo>
                <a:close/>
                <a:moveTo>
                  <a:pt x="1633" y="925"/>
                </a:moveTo>
                <a:lnTo>
                  <a:pt x="1633" y="925"/>
                </a:lnTo>
                <a:close/>
                <a:moveTo>
                  <a:pt x="1633" y="939"/>
                </a:moveTo>
                <a:lnTo>
                  <a:pt x="1633" y="939"/>
                </a:lnTo>
                <a:cubicBezTo>
                  <a:pt x="1633" y="966"/>
                  <a:pt x="1633" y="966"/>
                  <a:pt x="1633" y="966"/>
                </a:cubicBezTo>
                <a:cubicBezTo>
                  <a:pt x="1626" y="966"/>
                  <a:pt x="1626" y="966"/>
                  <a:pt x="1620" y="966"/>
                </a:cubicBezTo>
                <a:cubicBezTo>
                  <a:pt x="1620" y="973"/>
                  <a:pt x="1613" y="973"/>
                  <a:pt x="1613" y="973"/>
                </a:cubicBezTo>
                <a:cubicBezTo>
                  <a:pt x="1613" y="932"/>
                  <a:pt x="1613" y="932"/>
                  <a:pt x="1613" y="932"/>
                </a:cubicBezTo>
                <a:cubicBezTo>
                  <a:pt x="1620" y="939"/>
                  <a:pt x="1626" y="939"/>
                  <a:pt x="1633" y="939"/>
                </a:cubicBezTo>
                <a:close/>
                <a:moveTo>
                  <a:pt x="1633" y="966"/>
                </a:moveTo>
                <a:lnTo>
                  <a:pt x="1633" y="966"/>
                </a:lnTo>
                <a:cubicBezTo>
                  <a:pt x="1626" y="973"/>
                  <a:pt x="1620" y="979"/>
                  <a:pt x="1620" y="986"/>
                </a:cubicBezTo>
                <a:cubicBezTo>
                  <a:pt x="1613" y="993"/>
                  <a:pt x="1613" y="993"/>
                  <a:pt x="1613" y="1000"/>
                </a:cubicBezTo>
                <a:cubicBezTo>
                  <a:pt x="1613" y="1148"/>
                  <a:pt x="1613" y="1148"/>
                  <a:pt x="1613" y="1148"/>
                </a:cubicBezTo>
                <a:cubicBezTo>
                  <a:pt x="1633" y="1148"/>
                  <a:pt x="1633" y="1148"/>
                  <a:pt x="1633" y="1148"/>
                </a:cubicBezTo>
                <a:cubicBezTo>
                  <a:pt x="1633" y="1060"/>
                  <a:pt x="1633" y="1060"/>
                  <a:pt x="1633" y="1060"/>
                </a:cubicBezTo>
                <a:cubicBezTo>
                  <a:pt x="1626" y="1067"/>
                  <a:pt x="1626" y="1067"/>
                  <a:pt x="1626" y="1067"/>
                </a:cubicBezTo>
                <a:cubicBezTo>
                  <a:pt x="1633" y="1067"/>
                  <a:pt x="1633" y="1067"/>
                  <a:pt x="1633" y="1060"/>
                </a:cubicBezTo>
                <a:cubicBezTo>
                  <a:pt x="1633" y="1033"/>
                  <a:pt x="1633" y="1033"/>
                  <a:pt x="1633" y="1033"/>
                </a:cubicBezTo>
                <a:cubicBezTo>
                  <a:pt x="1633" y="1033"/>
                  <a:pt x="1633" y="1033"/>
                  <a:pt x="1633" y="1027"/>
                </a:cubicBezTo>
                <a:cubicBezTo>
                  <a:pt x="1626" y="1020"/>
                  <a:pt x="1626" y="1020"/>
                  <a:pt x="1626" y="1013"/>
                </a:cubicBezTo>
                <a:cubicBezTo>
                  <a:pt x="1626" y="1006"/>
                  <a:pt x="1626" y="993"/>
                  <a:pt x="1633" y="986"/>
                </a:cubicBezTo>
                <a:cubicBezTo>
                  <a:pt x="1633" y="966"/>
                  <a:pt x="1633" y="966"/>
                  <a:pt x="1633" y="966"/>
                </a:cubicBezTo>
                <a:close/>
                <a:moveTo>
                  <a:pt x="1633" y="1006"/>
                </a:moveTo>
                <a:lnTo>
                  <a:pt x="1633" y="1006"/>
                </a:lnTo>
                <a:cubicBezTo>
                  <a:pt x="1633" y="1033"/>
                  <a:pt x="1633" y="1033"/>
                  <a:pt x="1633" y="1033"/>
                </a:cubicBezTo>
                <a:cubicBezTo>
                  <a:pt x="1633" y="1027"/>
                  <a:pt x="1633" y="1020"/>
                  <a:pt x="1633" y="1006"/>
                </a:cubicBezTo>
                <a:close/>
                <a:moveTo>
                  <a:pt x="1613" y="223"/>
                </a:moveTo>
                <a:lnTo>
                  <a:pt x="1613" y="223"/>
                </a:lnTo>
                <a:cubicBezTo>
                  <a:pt x="1613" y="257"/>
                  <a:pt x="1613" y="257"/>
                  <a:pt x="1613" y="257"/>
                </a:cubicBezTo>
                <a:lnTo>
                  <a:pt x="1606" y="257"/>
                </a:lnTo>
                <a:cubicBezTo>
                  <a:pt x="1606" y="230"/>
                  <a:pt x="1606" y="230"/>
                  <a:pt x="1606" y="230"/>
                </a:cubicBezTo>
                <a:cubicBezTo>
                  <a:pt x="1613" y="223"/>
                  <a:pt x="1613" y="223"/>
                  <a:pt x="1613" y="223"/>
                </a:cubicBezTo>
                <a:close/>
                <a:moveTo>
                  <a:pt x="1613" y="270"/>
                </a:moveTo>
                <a:lnTo>
                  <a:pt x="1613" y="270"/>
                </a:lnTo>
                <a:cubicBezTo>
                  <a:pt x="1613" y="324"/>
                  <a:pt x="1613" y="324"/>
                  <a:pt x="1613" y="324"/>
                </a:cubicBezTo>
                <a:lnTo>
                  <a:pt x="1606" y="318"/>
                </a:lnTo>
                <a:cubicBezTo>
                  <a:pt x="1606" y="277"/>
                  <a:pt x="1606" y="277"/>
                  <a:pt x="1606" y="277"/>
                </a:cubicBezTo>
                <a:lnTo>
                  <a:pt x="1613" y="270"/>
                </a:lnTo>
                <a:close/>
                <a:moveTo>
                  <a:pt x="1613" y="324"/>
                </a:moveTo>
                <a:lnTo>
                  <a:pt x="1613" y="324"/>
                </a:lnTo>
                <a:cubicBezTo>
                  <a:pt x="1606" y="324"/>
                  <a:pt x="1606" y="324"/>
                  <a:pt x="1606" y="324"/>
                </a:cubicBezTo>
                <a:cubicBezTo>
                  <a:pt x="1606" y="351"/>
                  <a:pt x="1606" y="351"/>
                  <a:pt x="1606" y="351"/>
                </a:cubicBezTo>
                <a:cubicBezTo>
                  <a:pt x="1613" y="351"/>
                  <a:pt x="1613" y="351"/>
                  <a:pt x="1613" y="351"/>
                </a:cubicBezTo>
                <a:cubicBezTo>
                  <a:pt x="1613" y="324"/>
                  <a:pt x="1613" y="324"/>
                  <a:pt x="1613" y="324"/>
                </a:cubicBezTo>
                <a:close/>
                <a:moveTo>
                  <a:pt x="1613" y="365"/>
                </a:moveTo>
                <a:lnTo>
                  <a:pt x="1613" y="365"/>
                </a:lnTo>
                <a:cubicBezTo>
                  <a:pt x="1613" y="372"/>
                  <a:pt x="1613" y="372"/>
                  <a:pt x="1613" y="372"/>
                </a:cubicBezTo>
                <a:lnTo>
                  <a:pt x="1606" y="372"/>
                </a:lnTo>
                <a:cubicBezTo>
                  <a:pt x="1606" y="358"/>
                  <a:pt x="1606" y="358"/>
                  <a:pt x="1606" y="358"/>
                </a:cubicBezTo>
                <a:lnTo>
                  <a:pt x="1613" y="365"/>
                </a:lnTo>
                <a:close/>
                <a:moveTo>
                  <a:pt x="1613" y="372"/>
                </a:moveTo>
                <a:lnTo>
                  <a:pt x="1613" y="372"/>
                </a:lnTo>
                <a:lnTo>
                  <a:pt x="1606" y="372"/>
                </a:lnTo>
                <a:cubicBezTo>
                  <a:pt x="1606" y="385"/>
                  <a:pt x="1606" y="385"/>
                  <a:pt x="1606" y="385"/>
                </a:cubicBezTo>
                <a:cubicBezTo>
                  <a:pt x="1613" y="385"/>
                  <a:pt x="1613" y="385"/>
                  <a:pt x="1613" y="385"/>
                </a:cubicBezTo>
                <a:cubicBezTo>
                  <a:pt x="1613" y="372"/>
                  <a:pt x="1613" y="372"/>
                  <a:pt x="1613" y="372"/>
                </a:cubicBezTo>
                <a:close/>
                <a:moveTo>
                  <a:pt x="1613" y="392"/>
                </a:moveTo>
                <a:lnTo>
                  <a:pt x="1613" y="392"/>
                </a:lnTo>
                <a:cubicBezTo>
                  <a:pt x="1613" y="446"/>
                  <a:pt x="1613" y="446"/>
                  <a:pt x="1613" y="446"/>
                </a:cubicBezTo>
                <a:cubicBezTo>
                  <a:pt x="1606" y="446"/>
                  <a:pt x="1606" y="446"/>
                  <a:pt x="1606" y="446"/>
                </a:cubicBezTo>
                <a:cubicBezTo>
                  <a:pt x="1606" y="392"/>
                  <a:pt x="1606" y="392"/>
                  <a:pt x="1606" y="392"/>
                </a:cubicBezTo>
                <a:cubicBezTo>
                  <a:pt x="1613" y="392"/>
                  <a:pt x="1613" y="392"/>
                  <a:pt x="1613" y="392"/>
                </a:cubicBezTo>
                <a:close/>
                <a:moveTo>
                  <a:pt x="1613" y="473"/>
                </a:moveTo>
                <a:lnTo>
                  <a:pt x="1613" y="473"/>
                </a:lnTo>
                <a:cubicBezTo>
                  <a:pt x="1613" y="500"/>
                  <a:pt x="1613" y="500"/>
                  <a:pt x="1613" y="500"/>
                </a:cubicBezTo>
                <a:cubicBezTo>
                  <a:pt x="1613" y="507"/>
                  <a:pt x="1613" y="507"/>
                  <a:pt x="1613" y="507"/>
                </a:cubicBezTo>
                <a:cubicBezTo>
                  <a:pt x="1613" y="513"/>
                  <a:pt x="1613" y="513"/>
                  <a:pt x="1613" y="513"/>
                </a:cubicBezTo>
                <a:lnTo>
                  <a:pt x="1606" y="513"/>
                </a:lnTo>
                <a:cubicBezTo>
                  <a:pt x="1606" y="466"/>
                  <a:pt x="1606" y="466"/>
                  <a:pt x="1606" y="466"/>
                </a:cubicBezTo>
                <a:lnTo>
                  <a:pt x="1613" y="473"/>
                </a:lnTo>
                <a:close/>
                <a:moveTo>
                  <a:pt x="1613" y="527"/>
                </a:moveTo>
                <a:lnTo>
                  <a:pt x="1613" y="527"/>
                </a:lnTo>
                <a:cubicBezTo>
                  <a:pt x="1613" y="622"/>
                  <a:pt x="1613" y="622"/>
                  <a:pt x="1613" y="622"/>
                </a:cubicBezTo>
                <a:cubicBezTo>
                  <a:pt x="1613" y="622"/>
                  <a:pt x="1606" y="622"/>
                  <a:pt x="1606" y="615"/>
                </a:cubicBezTo>
                <a:cubicBezTo>
                  <a:pt x="1606" y="520"/>
                  <a:pt x="1606" y="520"/>
                  <a:pt x="1606" y="520"/>
                </a:cubicBezTo>
                <a:lnTo>
                  <a:pt x="1613" y="527"/>
                </a:lnTo>
                <a:close/>
                <a:moveTo>
                  <a:pt x="1613" y="709"/>
                </a:moveTo>
                <a:lnTo>
                  <a:pt x="1613" y="709"/>
                </a:lnTo>
                <a:cubicBezTo>
                  <a:pt x="1613" y="743"/>
                  <a:pt x="1613" y="743"/>
                  <a:pt x="1613" y="743"/>
                </a:cubicBezTo>
                <a:cubicBezTo>
                  <a:pt x="1613" y="743"/>
                  <a:pt x="1613" y="743"/>
                  <a:pt x="1606" y="743"/>
                </a:cubicBezTo>
                <a:cubicBezTo>
                  <a:pt x="1606" y="757"/>
                  <a:pt x="1606" y="757"/>
                  <a:pt x="1606" y="757"/>
                </a:cubicBezTo>
                <a:cubicBezTo>
                  <a:pt x="1606" y="709"/>
                  <a:pt x="1606" y="709"/>
                  <a:pt x="1606" y="709"/>
                </a:cubicBezTo>
                <a:lnTo>
                  <a:pt x="1613" y="709"/>
                </a:lnTo>
                <a:close/>
                <a:moveTo>
                  <a:pt x="1613" y="770"/>
                </a:moveTo>
                <a:lnTo>
                  <a:pt x="1613" y="770"/>
                </a:lnTo>
                <a:cubicBezTo>
                  <a:pt x="1613" y="871"/>
                  <a:pt x="1613" y="871"/>
                  <a:pt x="1613" y="871"/>
                </a:cubicBezTo>
                <a:cubicBezTo>
                  <a:pt x="1606" y="878"/>
                  <a:pt x="1606" y="878"/>
                  <a:pt x="1606" y="878"/>
                </a:cubicBezTo>
                <a:cubicBezTo>
                  <a:pt x="1606" y="770"/>
                  <a:pt x="1606" y="770"/>
                  <a:pt x="1606" y="770"/>
                </a:cubicBezTo>
                <a:lnTo>
                  <a:pt x="1613" y="770"/>
                </a:lnTo>
                <a:close/>
                <a:moveTo>
                  <a:pt x="1613" y="892"/>
                </a:moveTo>
                <a:lnTo>
                  <a:pt x="1613" y="892"/>
                </a:lnTo>
                <a:cubicBezTo>
                  <a:pt x="1613" y="912"/>
                  <a:pt x="1613" y="912"/>
                  <a:pt x="1613" y="912"/>
                </a:cubicBezTo>
                <a:cubicBezTo>
                  <a:pt x="1606" y="912"/>
                  <a:pt x="1606" y="912"/>
                  <a:pt x="1606" y="912"/>
                </a:cubicBezTo>
                <a:cubicBezTo>
                  <a:pt x="1606" y="898"/>
                  <a:pt x="1606" y="898"/>
                  <a:pt x="1606" y="898"/>
                </a:cubicBezTo>
                <a:cubicBezTo>
                  <a:pt x="1613" y="892"/>
                  <a:pt x="1613" y="892"/>
                  <a:pt x="1613" y="892"/>
                </a:cubicBezTo>
                <a:close/>
                <a:moveTo>
                  <a:pt x="1613" y="932"/>
                </a:moveTo>
                <a:lnTo>
                  <a:pt x="1613" y="932"/>
                </a:lnTo>
                <a:cubicBezTo>
                  <a:pt x="1613" y="973"/>
                  <a:pt x="1613" y="973"/>
                  <a:pt x="1613" y="973"/>
                </a:cubicBezTo>
                <a:cubicBezTo>
                  <a:pt x="1606" y="979"/>
                  <a:pt x="1606" y="986"/>
                  <a:pt x="1613" y="993"/>
                </a:cubicBezTo>
                <a:lnTo>
                  <a:pt x="1606" y="1000"/>
                </a:lnTo>
                <a:cubicBezTo>
                  <a:pt x="1606" y="932"/>
                  <a:pt x="1606" y="932"/>
                  <a:pt x="1606" y="932"/>
                </a:cubicBezTo>
                <a:lnTo>
                  <a:pt x="1613" y="932"/>
                </a:lnTo>
                <a:close/>
                <a:moveTo>
                  <a:pt x="1613" y="1000"/>
                </a:moveTo>
                <a:lnTo>
                  <a:pt x="1613" y="1000"/>
                </a:lnTo>
                <a:cubicBezTo>
                  <a:pt x="1613" y="1006"/>
                  <a:pt x="1606" y="1013"/>
                  <a:pt x="1606" y="1020"/>
                </a:cubicBezTo>
                <a:cubicBezTo>
                  <a:pt x="1606" y="1033"/>
                  <a:pt x="1606" y="1033"/>
                  <a:pt x="1606" y="1033"/>
                </a:cubicBezTo>
                <a:cubicBezTo>
                  <a:pt x="1613" y="1047"/>
                  <a:pt x="1613" y="1060"/>
                  <a:pt x="1613" y="1074"/>
                </a:cubicBezTo>
                <a:cubicBezTo>
                  <a:pt x="1613" y="1074"/>
                  <a:pt x="1606" y="1067"/>
                  <a:pt x="1606" y="1054"/>
                </a:cubicBezTo>
                <a:cubicBezTo>
                  <a:pt x="1606" y="1148"/>
                  <a:pt x="1606" y="1148"/>
                  <a:pt x="1606" y="1148"/>
                </a:cubicBezTo>
                <a:cubicBezTo>
                  <a:pt x="1613" y="1148"/>
                  <a:pt x="1613" y="1148"/>
                  <a:pt x="1613" y="1148"/>
                </a:cubicBezTo>
                <a:cubicBezTo>
                  <a:pt x="1613" y="1000"/>
                  <a:pt x="1613" y="1000"/>
                  <a:pt x="1613" y="1000"/>
                </a:cubicBezTo>
                <a:close/>
                <a:moveTo>
                  <a:pt x="1606" y="270"/>
                </a:moveTo>
                <a:lnTo>
                  <a:pt x="1606" y="270"/>
                </a:lnTo>
                <a:cubicBezTo>
                  <a:pt x="1606" y="264"/>
                  <a:pt x="1606" y="264"/>
                  <a:pt x="1606" y="264"/>
                </a:cubicBezTo>
                <a:cubicBezTo>
                  <a:pt x="1613" y="264"/>
                  <a:pt x="1613" y="264"/>
                  <a:pt x="1613" y="264"/>
                </a:cubicBezTo>
                <a:lnTo>
                  <a:pt x="1606" y="270"/>
                </a:lnTo>
                <a:close/>
                <a:moveTo>
                  <a:pt x="1606" y="230"/>
                </a:moveTo>
                <a:lnTo>
                  <a:pt x="1606" y="230"/>
                </a:lnTo>
                <a:cubicBezTo>
                  <a:pt x="1606" y="257"/>
                  <a:pt x="1606" y="257"/>
                  <a:pt x="1606" y="257"/>
                </a:cubicBezTo>
                <a:cubicBezTo>
                  <a:pt x="1606" y="230"/>
                  <a:pt x="1606" y="230"/>
                  <a:pt x="1606" y="230"/>
                </a:cubicBezTo>
                <a:close/>
                <a:moveTo>
                  <a:pt x="1606" y="264"/>
                </a:moveTo>
                <a:lnTo>
                  <a:pt x="1606" y="264"/>
                </a:lnTo>
                <a:cubicBezTo>
                  <a:pt x="1606" y="270"/>
                  <a:pt x="1606" y="270"/>
                  <a:pt x="1606" y="270"/>
                </a:cubicBezTo>
                <a:cubicBezTo>
                  <a:pt x="1606" y="264"/>
                  <a:pt x="1606" y="264"/>
                  <a:pt x="1606" y="264"/>
                </a:cubicBezTo>
                <a:close/>
                <a:moveTo>
                  <a:pt x="1606" y="277"/>
                </a:moveTo>
                <a:lnTo>
                  <a:pt x="1606" y="277"/>
                </a:lnTo>
                <a:cubicBezTo>
                  <a:pt x="1606" y="318"/>
                  <a:pt x="1606" y="318"/>
                  <a:pt x="1606" y="318"/>
                </a:cubicBezTo>
                <a:cubicBezTo>
                  <a:pt x="1606" y="277"/>
                  <a:pt x="1606" y="277"/>
                  <a:pt x="1606" y="277"/>
                </a:cubicBezTo>
                <a:close/>
                <a:moveTo>
                  <a:pt x="1606" y="324"/>
                </a:moveTo>
                <a:lnTo>
                  <a:pt x="1606" y="324"/>
                </a:lnTo>
                <a:cubicBezTo>
                  <a:pt x="1606" y="351"/>
                  <a:pt x="1606" y="351"/>
                  <a:pt x="1606" y="351"/>
                </a:cubicBezTo>
                <a:cubicBezTo>
                  <a:pt x="1606" y="345"/>
                  <a:pt x="1606" y="345"/>
                  <a:pt x="1606" y="345"/>
                </a:cubicBezTo>
                <a:cubicBezTo>
                  <a:pt x="1606" y="324"/>
                  <a:pt x="1606" y="324"/>
                  <a:pt x="1606" y="324"/>
                </a:cubicBezTo>
                <a:close/>
                <a:moveTo>
                  <a:pt x="1606" y="358"/>
                </a:moveTo>
                <a:lnTo>
                  <a:pt x="1606" y="358"/>
                </a:lnTo>
                <a:cubicBezTo>
                  <a:pt x="1606" y="372"/>
                  <a:pt x="1606" y="372"/>
                  <a:pt x="1606" y="372"/>
                </a:cubicBezTo>
                <a:cubicBezTo>
                  <a:pt x="1606" y="358"/>
                  <a:pt x="1606" y="358"/>
                  <a:pt x="1606" y="358"/>
                </a:cubicBezTo>
                <a:close/>
                <a:moveTo>
                  <a:pt x="1606" y="372"/>
                </a:moveTo>
                <a:lnTo>
                  <a:pt x="1606" y="372"/>
                </a:lnTo>
                <a:cubicBezTo>
                  <a:pt x="1606" y="385"/>
                  <a:pt x="1606" y="385"/>
                  <a:pt x="1606" y="385"/>
                </a:cubicBezTo>
                <a:cubicBezTo>
                  <a:pt x="1606" y="372"/>
                  <a:pt x="1606" y="372"/>
                  <a:pt x="1606" y="372"/>
                </a:cubicBezTo>
                <a:close/>
                <a:moveTo>
                  <a:pt x="1606" y="392"/>
                </a:moveTo>
                <a:lnTo>
                  <a:pt x="1606" y="392"/>
                </a:lnTo>
                <a:cubicBezTo>
                  <a:pt x="1606" y="446"/>
                  <a:pt x="1606" y="446"/>
                  <a:pt x="1606" y="446"/>
                </a:cubicBezTo>
                <a:cubicBezTo>
                  <a:pt x="1606" y="453"/>
                  <a:pt x="1606" y="453"/>
                  <a:pt x="1606" y="453"/>
                </a:cubicBezTo>
                <a:cubicBezTo>
                  <a:pt x="1606" y="385"/>
                  <a:pt x="1606" y="385"/>
                  <a:pt x="1606" y="385"/>
                </a:cubicBezTo>
                <a:cubicBezTo>
                  <a:pt x="1606" y="392"/>
                  <a:pt x="1606" y="392"/>
                  <a:pt x="1606" y="392"/>
                </a:cubicBezTo>
                <a:close/>
                <a:moveTo>
                  <a:pt x="1606" y="466"/>
                </a:moveTo>
                <a:lnTo>
                  <a:pt x="1606" y="466"/>
                </a:lnTo>
                <a:cubicBezTo>
                  <a:pt x="1606" y="513"/>
                  <a:pt x="1606" y="513"/>
                  <a:pt x="1606" y="513"/>
                </a:cubicBezTo>
                <a:cubicBezTo>
                  <a:pt x="1606" y="459"/>
                  <a:pt x="1606" y="459"/>
                  <a:pt x="1606" y="459"/>
                </a:cubicBezTo>
                <a:cubicBezTo>
                  <a:pt x="1606" y="466"/>
                  <a:pt x="1606" y="466"/>
                  <a:pt x="1606" y="466"/>
                </a:cubicBezTo>
                <a:close/>
                <a:moveTo>
                  <a:pt x="1606" y="520"/>
                </a:moveTo>
                <a:lnTo>
                  <a:pt x="1606" y="520"/>
                </a:lnTo>
                <a:cubicBezTo>
                  <a:pt x="1606" y="615"/>
                  <a:pt x="1606" y="615"/>
                  <a:pt x="1606" y="615"/>
                </a:cubicBezTo>
                <a:cubicBezTo>
                  <a:pt x="1606" y="540"/>
                  <a:pt x="1606" y="540"/>
                  <a:pt x="1606" y="540"/>
                </a:cubicBezTo>
                <a:cubicBezTo>
                  <a:pt x="1606" y="547"/>
                  <a:pt x="1606" y="547"/>
                  <a:pt x="1606" y="547"/>
                </a:cubicBezTo>
                <a:cubicBezTo>
                  <a:pt x="1606" y="540"/>
                  <a:pt x="1606" y="540"/>
                  <a:pt x="1606" y="540"/>
                </a:cubicBezTo>
                <a:cubicBezTo>
                  <a:pt x="1606" y="520"/>
                  <a:pt x="1606" y="520"/>
                  <a:pt x="1606" y="520"/>
                </a:cubicBezTo>
                <a:close/>
                <a:moveTo>
                  <a:pt x="1606" y="709"/>
                </a:moveTo>
                <a:lnTo>
                  <a:pt x="1606" y="709"/>
                </a:lnTo>
                <a:cubicBezTo>
                  <a:pt x="1606" y="757"/>
                  <a:pt x="1606" y="757"/>
                  <a:pt x="1606" y="757"/>
                </a:cubicBezTo>
                <a:cubicBezTo>
                  <a:pt x="1606" y="757"/>
                  <a:pt x="1606" y="757"/>
                  <a:pt x="1606" y="763"/>
                </a:cubicBezTo>
                <a:cubicBezTo>
                  <a:pt x="1606" y="709"/>
                  <a:pt x="1606" y="709"/>
                  <a:pt x="1606" y="709"/>
                </a:cubicBezTo>
                <a:close/>
                <a:moveTo>
                  <a:pt x="1606" y="770"/>
                </a:moveTo>
                <a:lnTo>
                  <a:pt x="1606" y="770"/>
                </a:lnTo>
                <a:cubicBezTo>
                  <a:pt x="1606" y="878"/>
                  <a:pt x="1606" y="878"/>
                  <a:pt x="1606" y="878"/>
                </a:cubicBezTo>
                <a:cubicBezTo>
                  <a:pt x="1606" y="777"/>
                  <a:pt x="1606" y="777"/>
                  <a:pt x="1606" y="777"/>
                </a:cubicBezTo>
                <a:lnTo>
                  <a:pt x="1606" y="770"/>
                </a:lnTo>
                <a:close/>
                <a:moveTo>
                  <a:pt x="1606" y="898"/>
                </a:moveTo>
                <a:lnTo>
                  <a:pt x="1606" y="898"/>
                </a:lnTo>
                <a:cubicBezTo>
                  <a:pt x="1606" y="912"/>
                  <a:pt x="1606" y="912"/>
                  <a:pt x="1606" y="912"/>
                </a:cubicBezTo>
                <a:cubicBezTo>
                  <a:pt x="1606" y="898"/>
                  <a:pt x="1606" y="898"/>
                  <a:pt x="1606" y="898"/>
                </a:cubicBezTo>
                <a:close/>
                <a:moveTo>
                  <a:pt x="1606" y="932"/>
                </a:moveTo>
                <a:lnTo>
                  <a:pt x="1606" y="932"/>
                </a:lnTo>
                <a:cubicBezTo>
                  <a:pt x="1606" y="1000"/>
                  <a:pt x="1606" y="1000"/>
                  <a:pt x="1606" y="1000"/>
                </a:cubicBezTo>
                <a:cubicBezTo>
                  <a:pt x="1606" y="1006"/>
                  <a:pt x="1606" y="1006"/>
                  <a:pt x="1606" y="1013"/>
                </a:cubicBezTo>
                <a:cubicBezTo>
                  <a:pt x="1606" y="966"/>
                  <a:pt x="1606" y="966"/>
                  <a:pt x="1606" y="966"/>
                </a:cubicBezTo>
                <a:cubicBezTo>
                  <a:pt x="1606" y="959"/>
                  <a:pt x="1606" y="959"/>
                  <a:pt x="1606" y="959"/>
                </a:cubicBezTo>
                <a:cubicBezTo>
                  <a:pt x="1606" y="932"/>
                  <a:pt x="1606" y="932"/>
                  <a:pt x="1606" y="932"/>
                </a:cubicBezTo>
                <a:close/>
                <a:moveTo>
                  <a:pt x="1606" y="1020"/>
                </a:moveTo>
                <a:lnTo>
                  <a:pt x="1606" y="1020"/>
                </a:lnTo>
                <a:cubicBezTo>
                  <a:pt x="1606" y="1033"/>
                  <a:pt x="1606" y="1033"/>
                  <a:pt x="1606" y="1033"/>
                </a:cubicBezTo>
                <a:lnTo>
                  <a:pt x="1606" y="1027"/>
                </a:lnTo>
                <a:lnTo>
                  <a:pt x="1606" y="1020"/>
                </a:lnTo>
                <a:close/>
                <a:moveTo>
                  <a:pt x="1606" y="1054"/>
                </a:moveTo>
                <a:lnTo>
                  <a:pt x="1606" y="1054"/>
                </a:lnTo>
                <a:cubicBezTo>
                  <a:pt x="1606" y="1047"/>
                  <a:pt x="1606" y="1040"/>
                  <a:pt x="1606" y="1033"/>
                </a:cubicBezTo>
                <a:cubicBezTo>
                  <a:pt x="1606" y="1148"/>
                  <a:pt x="1606" y="1148"/>
                  <a:pt x="1606" y="1148"/>
                </a:cubicBezTo>
                <a:lnTo>
                  <a:pt x="1606" y="1054"/>
                </a:lnTo>
                <a:close/>
                <a:moveTo>
                  <a:pt x="1606" y="230"/>
                </a:moveTo>
                <a:lnTo>
                  <a:pt x="1606" y="230"/>
                </a:lnTo>
                <a:cubicBezTo>
                  <a:pt x="1606" y="257"/>
                  <a:pt x="1606" y="257"/>
                  <a:pt x="1606" y="257"/>
                </a:cubicBezTo>
                <a:lnTo>
                  <a:pt x="1599" y="257"/>
                </a:lnTo>
                <a:cubicBezTo>
                  <a:pt x="1593" y="257"/>
                  <a:pt x="1593" y="257"/>
                  <a:pt x="1593" y="264"/>
                </a:cubicBezTo>
                <a:cubicBezTo>
                  <a:pt x="1593" y="264"/>
                  <a:pt x="1599" y="264"/>
                  <a:pt x="1606" y="264"/>
                </a:cubicBezTo>
                <a:cubicBezTo>
                  <a:pt x="1606" y="270"/>
                  <a:pt x="1606" y="270"/>
                  <a:pt x="1606" y="270"/>
                </a:cubicBezTo>
                <a:cubicBezTo>
                  <a:pt x="1599" y="277"/>
                  <a:pt x="1593" y="291"/>
                  <a:pt x="1599" y="311"/>
                </a:cubicBezTo>
                <a:cubicBezTo>
                  <a:pt x="1599" y="318"/>
                  <a:pt x="1599" y="318"/>
                  <a:pt x="1606" y="324"/>
                </a:cubicBezTo>
                <a:cubicBezTo>
                  <a:pt x="1606" y="345"/>
                  <a:pt x="1606" y="345"/>
                  <a:pt x="1606" y="345"/>
                </a:cubicBezTo>
                <a:cubicBezTo>
                  <a:pt x="1599" y="345"/>
                  <a:pt x="1599" y="345"/>
                  <a:pt x="1599" y="345"/>
                </a:cubicBezTo>
                <a:cubicBezTo>
                  <a:pt x="1599" y="345"/>
                  <a:pt x="1593" y="338"/>
                  <a:pt x="1586" y="338"/>
                </a:cubicBezTo>
                <a:cubicBezTo>
                  <a:pt x="1586" y="230"/>
                  <a:pt x="1586" y="230"/>
                  <a:pt x="1586" y="230"/>
                </a:cubicBezTo>
                <a:cubicBezTo>
                  <a:pt x="1606" y="230"/>
                  <a:pt x="1606" y="230"/>
                  <a:pt x="1606" y="230"/>
                </a:cubicBezTo>
                <a:close/>
                <a:moveTo>
                  <a:pt x="1606" y="277"/>
                </a:moveTo>
                <a:lnTo>
                  <a:pt x="1606" y="277"/>
                </a:lnTo>
                <a:cubicBezTo>
                  <a:pt x="1599" y="284"/>
                  <a:pt x="1599" y="284"/>
                  <a:pt x="1599" y="291"/>
                </a:cubicBezTo>
                <a:cubicBezTo>
                  <a:pt x="1593" y="297"/>
                  <a:pt x="1599" y="311"/>
                  <a:pt x="1606" y="318"/>
                </a:cubicBezTo>
                <a:cubicBezTo>
                  <a:pt x="1606" y="277"/>
                  <a:pt x="1606" y="277"/>
                  <a:pt x="1606" y="277"/>
                </a:cubicBezTo>
                <a:close/>
                <a:moveTo>
                  <a:pt x="1606" y="358"/>
                </a:moveTo>
                <a:lnTo>
                  <a:pt x="1606" y="358"/>
                </a:lnTo>
                <a:cubicBezTo>
                  <a:pt x="1606" y="372"/>
                  <a:pt x="1606" y="372"/>
                  <a:pt x="1606" y="372"/>
                </a:cubicBezTo>
                <a:cubicBezTo>
                  <a:pt x="1599" y="365"/>
                  <a:pt x="1593" y="365"/>
                  <a:pt x="1586" y="358"/>
                </a:cubicBezTo>
                <a:cubicBezTo>
                  <a:pt x="1586" y="351"/>
                  <a:pt x="1586" y="351"/>
                  <a:pt x="1586" y="351"/>
                </a:cubicBezTo>
                <a:cubicBezTo>
                  <a:pt x="1593" y="351"/>
                  <a:pt x="1599" y="358"/>
                  <a:pt x="1606" y="358"/>
                </a:cubicBezTo>
                <a:close/>
                <a:moveTo>
                  <a:pt x="1606" y="372"/>
                </a:moveTo>
                <a:lnTo>
                  <a:pt x="1606" y="372"/>
                </a:lnTo>
                <a:cubicBezTo>
                  <a:pt x="1599" y="372"/>
                  <a:pt x="1593" y="365"/>
                  <a:pt x="1586" y="365"/>
                </a:cubicBezTo>
                <a:cubicBezTo>
                  <a:pt x="1586" y="372"/>
                  <a:pt x="1586" y="372"/>
                  <a:pt x="1586" y="372"/>
                </a:cubicBezTo>
                <a:cubicBezTo>
                  <a:pt x="1606" y="385"/>
                  <a:pt x="1606" y="385"/>
                  <a:pt x="1606" y="385"/>
                </a:cubicBezTo>
                <a:cubicBezTo>
                  <a:pt x="1606" y="372"/>
                  <a:pt x="1606" y="372"/>
                  <a:pt x="1606" y="372"/>
                </a:cubicBezTo>
                <a:close/>
                <a:moveTo>
                  <a:pt x="1606" y="385"/>
                </a:moveTo>
                <a:lnTo>
                  <a:pt x="1606" y="385"/>
                </a:lnTo>
                <a:cubicBezTo>
                  <a:pt x="1606" y="453"/>
                  <a:pt x="1606" y="453"/>
                  <a:pt x="1606" y="453"/>
                </a:cubicBezTo>
                <a:cubicBezTo>
                  <a:pt x="1599" y="446"/>
                  <a:pt x="1599" y="446"/>
                  <a:pt x="1593" y="439"/>
                </a:cubicBezTo>
                <a:cubicBezTo>
                  <a:pt x="1593" y="439"/>
                  <a:pt x="1593" y="432"/>
                  <a:pt x="1586" y="432"/>
                </a:cubicBezTo>
                <a:cubicBezTo>
                  <a:pt x="1586" y="426"/>
                  <a:pt x="1586" y="426"/>
                  <a:pt x="1586" y="426"/>
                </a:cubicBezTo>
                <a:cubicBezTo>
                  <a:pt x="1606" y="405"/>
                  <a:pt x="1606" y="405"/>
                  <a:pt x="1606" y="405"/>
                </a:cubicBezTo>
                <a:cubicBezTo>
                  <a:pt x="1593" y="405"/>
                  <a:pt x="1593" y="405"/>
                  <a:pt x="1593" y="405"/>
                </a:cubicBezTo>
                <a:cubicBezTo>
                  <a:pt x="1593" y="405"/>
                  <a:pt x="1593" y="405"/>
                  <a:pt x="1586" y="405"/>
                </a:cubicBezTo>
                <a:cubicBezTo>
                  <a:pt x="1586" y="378"/>
                  <a:pt x="1586" y="378"/>
                  <a:pt x="1586" y="378"/>
                </a:cubicBezTo>
                <a:cubicBezTo>
                  <a:pt x="1606" y="385"/>
                  <a:pt x="1606" y="385"/>
                  <a:pt x="1606" y="385"/>
                </a:cubicBezTo>
                <a:close/>
                <a:moveTo>
                  <a:pt x="1606" y="459"/>
                </a:moveTo>
                <a:lnTo>
                  <a:pt x="1606" y="459"/>
                </a:lnTo>
                <a:cubicBezTo>
                  <a:pt x="1599" y="453"/>
                  <a:pt x="1593" y="446"/>
                  <a:pt x="1586" y="446"/>
                </a:cubicBezTo>
                <a:cubicBezTo>
                  <a:pt x="1586" y="480"/>
                  <a:pt x="1586" y="480"/>
                  <a:pt x="1586" y="480"/>
                </a:cubicBezTo>
                <a:cubicBezTo>
                  <a:pt x="1599" y="486"/>
                  <a:pt x="1606" y="493"/>
                  <a:pt x="1599" y="500"/>
                </a:cubicBezTo>
                <a:cubicBezTo>
                  <a:pt x="1599" y="507"/>
                  <a:pt x="1599" y="513"/>
                  <a:pt x="1599" y="513"/>
                </a:cubicBezTo>
                <a:cubicBezTo>
                  <a:pt x="1599" y="513"/>
                  <a:pt x="1599" y="513"/>
                  <a:pt x="1606" y="513"/>
                </a:cubicBezTo>
                <a:cubicBezTo>
                  <a:pt x="1606" y="459"/>
                  <a:pt x="1606" y="459"/>
                  <a:pt x="1606" y="459"/>
                </a:cubicBezTo>
                <a:close/>
                <a:moveTo>
                  <a:pt x="1606" y="520"/>
                </a:moveTo>
                <a:lnTo>
                  <a:pt x="1606" y="520"/>
                </a:lnTo>
                <a:cubicBezTo>
                  <a:pt x="1606" y="540"/>
                  <a:pt x="1606" y="540"/>
                  <a:pt x="1606" y="540"/>
                </a:cubicBezTo>
                <a:cubicBezTo>
                  <a:pt x="1586" y="534"/>
                  <a:pt x="1586" y="534"/>
                  <a:pt x="1586" y="534"/>
                </a:cubicBezTo>
                <a:cubicBezTo>
                  <a:pt x="1586" y="520"/>
                  <a:pt x="1586" y="520"/>
                  <a:pt x="1586" y="520"/>
                </a:cubicBezTo>
                <a:cubicBezTo>
                  <a:pt x="1593" y="520"/>
                  <a:pt x="1599" y="520"/>
                  <a:pt x="1606" y="520"/>
                </a:cubicBezTo>
                <a:close/>
                <a:moveTo>
                  <a:pt x="1606" y="540"/>
                </a:moveTo>
                <a:lnTo>
                  <a:pt x="1606" y="540"/>
                </a:lnTo>
                <a:cubicBezTo>
                  <a:pt x="1599" y="540"/>
                  <a:pt x="1593" y="534"/>
                  <a:pt x="1586" y="534"/>
                </a:cubicBezTo>
                <a:cubicBezTo>
                  <a:pt x="1586" y="750"/>
                  <a:pt x="1586" y="750"/>
                  <a:pt x="1586" y="750"/>
                </a:cubicBezTo>
                <a:cubicBezTo>
                  <a:pt x="1593" y="750"/>
                  <a:pt x="1593" y="750"/>
                  <a:pt x="1586" y="743"/>
                </a:cubicBezTo>
                <a:cubicBezTo>
                  <a:pt x="1593" y="743"/>
                  <a:pt x="1599" y="750"/>
                  <a:pt x="1599" y="750"/>
                </a:cubicBezTo>
                <a:cubicBezTo>
                  <a:pt x="1599" y="750"/>
                  <a:pt x="1593" y="757"/>
                  <a:pt x="1593" y="763"/>
                </a:cubicBezTo>
                <a:cubicBezTo>
                  <a:pt x="1593" y="763"/>
                  <a:pt x="1593" y="763"/>
                  <a:pt x="1586" y="763"/>
                </a:cubicBezTo>
                <a:cubicBezTo>
                  <a:pt x="1586" y="777"/>
                  <a:pt x="1586" y="777"/>
                  <a:pt x="1586" y="777"/>
                </a:cubicBezTo>
                <a:cubicBezTo>
                  <a:pt x="1599" y="770"/>
                  <a:pt x="1599" y="770"/>
                  <a:pt x="1606" y="763"/>
                </a:cubicBezTo>
                <a:cubicBezTo>
                  <a:pt x="1606" y="709"/>
                  <a:pt x="1606" y="709"/>
                  <a:pt x="1606" y="709"/>
                </a:cubicBezTo>
                <a:lnTo>
                  <a:pt x="1599" y="703"/>
                </a:lnTo>
                <a:cubicBezTo>
                  <a:pt x="1586" y="615"/>
                  <a:pt x="1586" y="615"/>
                  <a:pt x="1586" y="615"/>
                </a:cubicBezTo>
                <a:cubicBezTo>
                  <a:pt x="1593" y="608"/>
                  <a:pt x="1593" y="608"/>
                  <a:pt x="1593" y="608"/>
                </a:cubicBezTo>
                <a:cubicBezTo>
                  <a:pt x="1599" y="615"/>
                  <a:pt x="1599" y="615"/>
                  <a:pt x="1606" y="615"/>
                </a:cubicBezTo>
                <a:cubicBezTo>
                  <a:pt x="1606" y="540"/>
                  <a:pt x="1606" y="540"/>
                  <a:pt x="1606" y="540"/>
                </a:cubicBezTo>
                <a:close/>
                <a:moveTo>
                  <a:pt x="1606" y="777"/>
                </a:moveTo>
                <a:lnTo>
                  <a:pt x="1606" y="777"/>
                </a:lnTo>
                <a:cubicBezTo>
                  <a:pt x="1606" y="878"/>
                  <a:pt x="1606" y="878"/>
                  <a:pt x="1606" y="878"/>
                </a:cubicBezTo>
                <a:cubicBezTo>
                  <a:pt x="1586" y="885"/>
                  <a:pt x="1586" y="885"/>
                  <a:pt x="1586" y="885"/>
                </a:cubicBezTo>
                <a:cubicBezTo>
                  <a:pt x="1586" y="811"/>
                  <a:pt x="1586" y="811"/>
                  <a:pt x="1586" y="811"/>
                </a:cubicBezTo>
                <a:cubicBezTo>
                  <a:pt x="1593" y="811"/>
                  <a:pt x="1599" y="804"/>
                  <a:pt x="1599" y="804"/>
                </a:cubicBezTo>
                <a:cubicBezTo>
                  <a:pt x="1599" y="797"/>
                  <a:pt x="1599" y="797"/>
                  <a:pt x="1599" y="790"/>
                </a:cubicBezTo>
                <a:cubicBezTo>
                  <a:pt x="1593" y="790"/>
                  <a:pt x="1593" y="784"/>
                  <a:pt x="1599" y="784"/>
                </a:cubicBezTo>
                <a:cubicBezTo>
                  <a:pt x="1599" y="777"/>
                  <a:pt x="1599" y="777"/>
                  <a:pt x="1606" y="777"/>
                </a:cubicBezTo>
                <a:close/>
                <a:moveTo>
                  <a:pt x="1606" y="898"/>
                </a:moveTo>
                <a:lnTo>
                  <a:pt x="1606" y="898"/>
                </a:lnTo>
                <a:cubicBezTo>
                  <a:pt x="1606" y="912"/>
                  <a:pt x="1606" y="912"/>
                  <a:pt x="1606" y="912"/>
                </a:cubicBezTo>
                <a:cubicBezTo>
                  <a:pt x="1586" y="912"/>
                  <a:pt x="1586" y="912"/>
                  <a:pt x="1586" y="912"/>
                </a:cubicBezTo>
                <a:cubicBezTo>
                  <a:pt x="1586" y="898"/>
                  <a:pt x="1586" y="898"/>
                  <a:pt x="1586" y="898"/>
                </a:cubicBezTo>
                <a:cubicBezTo>
                  <a:pt x="1593" y="898"/>
                  <a:pt x="1599" y="898"/>
                  <a:pt x="1606" y="898"/>
                </a:cubicBezTo>
                <a:close/>
                <a:moveTo>
                  <a:pt x="1606" y="932"/>
                </a:moveTo>
                <a:lnTo>
                  <a:pt x="1606" y="932"/>
                </a:lnTo>
                <a:cubicBezTo>
                  <a:pt x="1606" y="959"/>
                  <a:pt x="1606" y="959"/>
                  <a:pt x="1606" y="959"/>
                </a:cubicBezTo>
                <a:cubicBezTo>
                  <a:pt x="1599" y="952"/>
                  <a:pt x="1599" y="946"/>
                  <a:pt x="1586" y="939"/>
                </a:cubicBezTo>
                <a:cubicBezTo>
                  <a:pt x="1586" y="925"/>
                  <a:pt x="1586" y="925"/>
                  <a:pt x="1586" y="925"/>
                </a:cubicBezTo>
                <a:cubicBezTo>
                  <a:pt x="1593" y="925"/>
                  <a:pt x="1599" y="932"/>
                  <a:pt x="1606" y="932"/>
                </a:cubicBezTo>
                <a:close/>
                <a:moveTo>
                  <a:pt x="1606" y="966"/>
                </a:moveTo>
                <a:lnTo>
                  <a:pt x="1606" y="966"/>
                </a:lnTo>
                <a:cubicBezTo>
                  <a:pt x="1606" y="1013"/>
                  <a:pt x="1606" y="1013"/>
                  <a:pt x="1606" y="1013"/>
                </a:cubicBezTo>
                <a:cubicBezTo>
                  <a:pt x="1606" y="1020"/>
                  <a:pt x="1606" y="1027"/>
                  <a:pt x="1606" y="1033"/>
                </a:cubicBezTo>
                <a:cubicBezTo>
                  <a:pt x="1606" y="1148"/>
                  <a:pt x="1606" y="1148"/>
                  <a:pt x="1606" y="1148"/>
                </a:cubicBezTo>
                <a:cubicBezTo>
                  <a:pt x="1586" y="1155"/>
                  <a:pt x="1586" y="1155"/>
                  <a:pt x="1586" y="1155"/>
                </a:cubicBezTo>
                <a:cubicBezTo>
                  <a:pt x="1586" y="966"/>
                  <a:pt x="1586" y="966"/>
                  <a:pt x="1586" y="966"/>
                </a:cubicBezTo>
                <a:cubicBezTo>
                  <a:pt x="1593" y="966"/>
                  <a:pt x="1593" y="966"/>
                  <a:pt x="1593" y="966"/>
                </a:cubicBezTo>
                <a:cubicBezTo>
                  <a:pt x="1599" y="966"/>
                  <a:pt x="1599" y="966"/>
                  <a:pt x="1606" y="966"/>
                </a:cubicBezTo>
                <a:close/>
                <a:moveTo>
                  <a:pt x="1586" y="507"/>
                </a:moveTo>
                <a:lnTo>
                  <a:pt x="1586" y="507"/>
                </a:lnTo>
                <a:cubicBezTo>
                  <a:pt x="1586" y="486"/>
                  <a:pt x="1586" y="486"/>
                  <a:pt x="1586" y="486"/>
                </a:cubicBezTo>
                <a:cubicBezTo>
                  <a:pt x="1593" y="493"/>
                  <a:pt x="1593" y="493"/>
                  <a:pt x="1593" y="493"/>
                </a:cubicBezTo>
                <a:cubicBezTo>
                  <a:pt x="1593" y="500"/>
                  <a:pt x="1593" y="507"/>
                  <a:pt x="1593" y="507"/>
                </a:cubicBezTo>
                <a:lnTo>
                  <a:pt x="1586" y="507"/>
                </a:lnTo>
                <a:close/>
                <a:moveTo>
                  <a:pt x="1586" y="230"/>
                </a:moveTo>
                <a:lnTo>
                  <a:pt x="1586" y="230"/>
                </a:lnTo>
                <a:cubicBezTo>
                  <a:pt x="1586" y="338"/>
                  <a:pt x="1586" y="338"/>
                  <a:pt x="1586" y="338"/>
                </a:cubicBezTo>
                <a:cubicBezTo>
                  <a:pt x="1586" y="331"/>
                  <a:pt x="1579" y="331"/>
                  <a:pt x="1572" y="324"/>
                </a:cubicBezTo>
                <a:cubicBezTo>
                  <a:pt x="1572" y="230"/>
                  <a:pt x="1572" y="230"/>
                  <a:pt x="1572" y="230"/>
                </a:cubicBezTo>
                <a:cubicBezTo>
                  <a:pt x="1586" y="230"/>
                  <a:pt x="1586" y="230"/>
                  <a:pt x="1586" y="230"/>
                </a:cubicBezTo>
                <a:close/>
                <a:moveTo>
                  <a:pt x="1586" y="351"/>
                </a:moveTo>
                <a:lnTo>
                  <a:pt x="1586" y="351"/>
                </a:lnTo>
                <a:cubicBezTo>
                  <a:pt x="1586" y="345"/>
                  <a:pt x="1579" y="338"/>
                  <a:pt x="1572" y="331"/>
                </a:cubicBezTo>
                <a:cubicBezTo>
                  <a:pt x="1572" y="345"/>
                  <a:pt x="1572" y="345"/>
                  <a:pt x="1572" y="345"/>
                </a:cubicBezTo>
                <a:cubicBezTo>
                  <a:pt x="1579" y="351"/>
                  <a:pt x="1586" y="351"/>
                  <a:pt x="1586" y="358"/>
                </a:cubicBezTo>
                <a:cubicBezTo>
                  <a:pt x="1586" y="351"/>
                  <a:pt x="1586" y="351"/>
                  <a:pt x="1586" y="351"/>
                </a:cubicBezTo>
                <a:close/>
                <a:moveTo>
                  <a:pt x="1586" y="365"/>
                </a:moveTo>
                <a:lnTo>
                  <a:pt x="1586" y="365"/>
                </a:lnTo>
                <a:cubicBezTo>
                  <a:pt x="1586" y="372"/>
                  <a:pt x="1586" y="372"/>
                  <a:pt x="1586" y="372"/>
                </a:cubicBezTo>
                <a:cubicBezTo>
                  <a:pt x="1579" y="372"/>
                  <a:pt x="1579" y="372"/>
                  <a:pt x="1572" y="365"/>
                </a:cubicBezTo>
                <a:cubicBezTo>
                  <a:pt x="1572" y="351"/>
                  <a:pt x="1572" y="351"/>
                  <a:pt x="1572" y="351"/>
                </a:cubicBezTo>
                <a:cubicBezTo>
                  <a:pt x="1579" y="358"/>
                  <a:pt x="1586" y="358"/>
                  <a:pt x="1586" y="365"/>
                </a:cubicBezTo>
                <a:close/>
                <a:moveTo>
                  <a:pt x="1586" y="378"/>
                </a:moveTo>
                <a:lnTo>
                  <a:pt x="1586" y="378"/>
                </a:lnTo>
                <a:cubicBezTo>
                  <a:pt x="1579" y="372"/>
                  <a:pt x="1579" y="372"/>
                  <a:pt x="1572" y="372"/>
                </a:cubicBezTo>
                <a:cubicBezTo>
                  <a:pt x="1572" y="405"/>
                  <a:pt x="1572" y="405"/>
                  <a:pt x="1572" y="405"/>
                </a:cubicBezTo>
                <a:cubicBezTo>
                  <a:pt x="1572" y="399"/>
                  <a:pt x="1579" y="399"/>
                  <a:pt x="1579" y="392"/>
                </a:cubicBezTo>
                <a:cubicBezTo>
                  <a:pt x="1579" y="392"/>
                  <a:pt x="1579" y="392"/>
                  <a:pt x="1586" y="405"/>
                </a:cubicBezTo>
                <a:cubicBezTo>
                  <a:pt x="1586" y="378"/>
                  <a:pt x="1586" y="378"/>
                  <a:pt x="1586" y="378"/>
                </a:cubicBezTo>
                <a:close/>
                <a:moveTo>
                  <a:pt x="1586" y="426"/>
                </a:moveTo>
                <a:lnTo>
                  <a:pt x="1586" y="426"/>
                </a:lnTo>
                <a:cubicBezTo>
                  <a:pt x="1586" y="432"/>
                  <a:pt x="1586" y="432"/>
                  <a:pt x="1586" y="432"/>
                </a:cubicBezTo>
                <a:cubicBezTo>
                  <a:pt x="1586" y="432"/>
                  <a:pt x="1586" y="432"/>
                  <a:pt x="1586" y="426"/>
                </a:cubicBezTo>
                <a:close/>
                <a:moveTo>
                  <a:pt x="1586" y="446"/>
                </a:moveTo>
                <a:lnTo>
                  <a:pt x="1586" y="446"/>
                </a:lnTo>
                <a:cubicBezTo>
                  <a:pt x="1586" y="439"/>
                  <a:pt x="1579" y="432"/>
                  <a:pt x="1572" y="426"/>
                </a:cubicBezTo>
                <a:cubicBezTo>
                  <a:pt x="1572" y="446"/>
                  <a:pt x="1572" y="446"/>
                  <a:pt x="1572" y="446"/>
                </a:cubicBezTo>
                <a:cubicBezTo>
                  <a:pt x="1572" y="453"/>
                  <a:pt x="1572" y="453"/>
                  <a:pt x="1572" y="453"/>
                </a:cubicBezTo>
                <a:cubicBezTo>
                  <a:pt x="1572" y="466"/>
                  <a:pt x="1572" y="466"/>
                  <a:pt x="1572" y="466"/>
                </a:cubicBezTo>
                <a:cubicBezTo>
                  <a:pt x="1579" y="466"/>
                  <a:pt x="1586" y="473"/>
                  <a:pt x="1586" y="480"/>
                </a:cubicBezTo>
                <a:cubicBezTo>
                  <a:pt x="1586" y="446"/>
                  <a:pt x="1586" y="446"/>
                  <a:pt x="1586" y="446"/>
                </a:cubicBezTo>
                <a:close/>
                <a:moveTo>
                  <a:pt x="1586" y="486"/>
                </a:moveTo>
                <a:lnTo>
                  <a:pt x="1586" y="486"/>
                </a:lnTo>
                <a:cubicBezTo>
                  <a:pt x="1586" y="507"/>
                  <a:pt x="1586" y="507"/>
                  <a:pt x="1586" y="507"/>
                </a:cubicBezTo>
                <a:cubicBezTo>
                  <a:pt x="1586" y="513"/>
                  <a:pt x="1586" y="513"/>
                  <a:pt x="1586" y="513"/>
                </a:cubicBezTo>
                <a:cubicBezTo>
                  <a:pt x="1586" y="513"/>
                  <a:pt x="1586" y="513"/>
                  <a:pt x="1586" y="520"/>
                </a:cubicBezTo>
                <a:cubicBezTo>
                  <a:pt x="1586" y="534"/>
                  <a:pt x="1586" y="534"/>
                  <a:pt x="1586" y="534"/>
                </a:cubicBezTo>
                <a:cubicBezTo>
                  <a:pt x="1579" y="520"/>
                  <a:pt x="1579" y="520"/>
                  <a:pt x="1579" y="520"/>
                </a:cubicBezTo>
                <a:cubicBezTo>
                  <a:pt x="1579" y="520"/>
                  <a:pt x="1572" y="520"/>
                  <a:pt x="1572" y="513"/>
                </a:cubicBezTo>
                <a:cubicBezTo>
                  <a:pt x="1572" y="473"/>
                  <a:pt x="1572" y="473"/>
                  <a:pt x="1572" y="473"/>
                </a:cubicBezTo>
                <a:cubicBezTo>
                  <a:pt x="1572" y="473"/>
                  <a:pt x="1579" y="480"/>
                  <a:pt x="1586" y="480"/>
                </a:cubicBezTo>
                <a:cubicBezTo>
                  <a:pt x="1586" y="486"/>
                  <a:pt x="1586" y="486"/>
                  <a:pt x="1586" y="486"/>
                </a:cubicBezTo>
                <a:close/>
                <a:moveTo>
                  <a:pt x="1586" y="534"/>
                </a:moveTo>
                <a:lnTo>
                  <a:pt x="1586" y="534"/>
                </a:lnTo>
                <a:cubicBezTo>
                  <a:pt x="1586" y="534"/>
                  <a:pt x="1579" y="527"/>
                  <a:pt x="1572" y="527"/>
                </a:cubicBezTo>
                <a:cubicBezTo>
                  <a:pt x="1572" y="540"/>
                  <a:pt x="1572" y="540"/>
                  <a:pt x="1572" y="540"/>
                </a:cubicBezTo>
                <a:cubicBezTo>
                  <a:pt x="1579" y="547"/>
                  <a:pt x="1579" y="554"/>
                  <a:pt x="1579" y="561"/>
                </a:cubicBezTo>
                <a:cubicBezTo>
                  <a:pt x="1579" y="561"/>
                  <a:pt x="1572" y="561"/>
                  <a:pt x="1572" y="554"/>
                </a:cubicBezTo>
                <a:cubicBezTo>
                  <a:pt x="1572" y="777"/>
                  <a:pt x="1572" y="777"/>
                  <a:pt x="1572" y="777"/>
                </a:cubicBezTo>
                <a:cubicBezTo>
                  <a:pt x="1579" y="777"/>
                  <a:pt x="1586" y="777"/>
                  <a:pt x="1586" y="777"/>
                </a:cubicBezTo>
                <a:cubicBezTo>
                  <a:pt x="1586" y="763"/>
                  <a:pt x="1586" y="763"/>
                  <a:pt x="1586" y="763"/>
                </a:cubicBezTo>
                <a:cubicBezTo>
                  <a:pt x="1586" y="770"/>
                  <a:pt x="1579" y="770"/>
                  <a:pt x="1579" y="770"/>
                </a:cubicBezTo>
                <a:cubicBezTo>
                  <a:pt x="1579" y="770"/>
                  <a:pt x="1579" y="763"/>
                  <a:pt x="1586" y="757"/>
                </a:cubicBezTo>
                <a:lnTo>
                  <a:pt x="1586" y="750"/>
                </a:lnTo>
                <a:cubicBezTo>
                  <a:pt x="1586" y="534"/>
                  <a:pt x="1586" y="534"/>
                  <a:pt x="1586" y="534"/>
                </a:cubicBezTo>
                <a:close/>
                <a:moveTo>
                  <a:pt x="1586" y="811"/>
                </a:moveTo>
                <a:lnTo>
                  <a:pt x="1586" y="811"/>
                </a:lnTo>
                <a:cubicBezTo>
                  <a:pt x="1586" y="885"/>
                  <a:pt x="1586" y="885"/>
                  <a:pt x="1586" y="885"/>
                </a:cubicBezTo>
                <a:cubicBezTo>
                  <a:pt x="1579" y="885"/>
                  <a:pt x="1579" y="885"/>
                  <a:pt x="1572" y="892"/>
                </a:cubicBezTo>
                <a:cubicBezTo>
                  <a:pt x="1572" y="790"/>
                  <a:pt x="1572" y="790"/>
                  <a:pt x="1572" y="790"/>
                </a:cubicBezTo>
                <a:cubicBezTo>
                  <a:pt x="1572" y="797"/>
                  <a:pt x="1579" y="804"/>
                  <a:pt x="1579" y="811"/>
                </a:cubicBezTo>
                <a:lnTo>
                  <a:pt x="1586" y="811"/>
                </a:lnTo>
                <a:close/>
                <a:moveTo>
                  <a:pt x="1586" y="898"/>
                </a:moveTo>
                <a:lnTo>
                  <a:pt x="1586" y="898"/>
                </a:lnTo>
                <a:cubicBezTo>
                  <a:pt x="1586" y="912"/>
                  <a:pt x="1586" y="912"/>
                  <a:pt x="1586" y="912"/>
                </a:cubicBezTo>
                <a:cubicBezTo>
                  <a:pt x="1579" y="912"/>
                  <a:pt x="1579" y="912"/>
                  <a:pt x="1579" y="912"/>
                </a:cubicBezTo>
                <a:cubicBezTo>
                  <a:pt x="1579" y="919"/>
                  <a:pt x="1586" y="919"/>
                  <a:pt x="1586" y="925"/>
                </a:cubicBezTo>
                <a:cubicBezTo>
                  <a:pt x="1586" y="939"/>
                  <a:pt x="1586" y="939"/>
                  <a:pt x="1586" y="939"/>
                </a:cubicBezTo>
                <a:cubicBezTo>
                  <a:pt x="1586" y="939"/>
                  <a:pt x="1579" y="939"/>
                  <a:pt x="1579" y="932"/>
                </a:cubicBezTo>
                <a:cubicBezTo>
                  <a:pt x="1572" y="932"/>
                  <a:pt x="1572" y="932"/>
                  <a:pt x="1572" y="932"/>
                </a:cubicBezTo>
                <a:cubicBezTo>
                  <a:pt x="1572" y="898"/>
                  <a:pt x="1572" y="898"/>
                  <a:pt x="1572" y="898"/>
                </a:cubicBezTo>
                <a:cubicBezTo>
                  <a:pt x="1579" y="898"/>
                  <a:pt x="1586" y="898"/>
                  <a:pt x="1586" y="898"/>
                </a:cubicBezTo>
                <a:close/>
                <a:moveTo>
                  <a:pt x="1586" y="966"/>
                </a:moveTo>
                <a:lnTo>
                  <a:pt x="1586" y="966"/>
                </a:lnTo>
                <a:cubicBezTo>
                  <a:pt x="1586" y="1155"/>
                  <a:pt x="1586" y="1155"/>
                  <a:pt x="1586" y="1155"/>
                </a:cubicBezTo>
                <a:cubicBezTo>
                  <a:pt x="1572" y="1155"/>
                  <a:pt x="1572" y="1155"/>
                  <a:pt x="1572" y="1155"/>
                </a:cubicBezTo>
                <a:cubicBezTo>
                  <a:pt x="1572" y="1027"/>
                  <a:pt x="1572" y="1027"/>
                  <a:pt x="1572" y="1027"/>
                </a:cubicBezTo>
                <a:cubicBezTo>
                  <a:pt x="1572" y="1033"/>
                  <a:pt x="1572" y="1033"/>
                  <a:pt x="1572" y="1033"/>
                </a:cubicBezTo>
                <a:cubicBezTo>
                  <a:pt x="1572" y="1027"/>
                  <a:pt x="1572" y="1027"/>
                  <a:pt x="1572" y="1027"/>
                </a:cubicBezTo>
                <a:cubicBezTo>
                  <a:pt x="1572" y="959"/>
                  <a:pt x="1572" y="959"/>
                  <a:pt x="1572" y="959"/>
                </a:cubicBezTo>
                <a:cubicBezTo>
                  <a:pt x="1579" y="966"/>
                  <a:pt x="1586" y="966"/>
                  <a:pt x="1586" y="966"/>
                </a:cubicBezTo>
                <a:close/>
                <a:moveTo>
                  <a:pt x="1572" y="230"/>
                </a:moveTo>
                <a:lnTo>
                  <a:pt x="1572" y="230"/>
                </a:lnTo>
                <a:cubicBezTo>
                  <a:pt x="1572" y="324"/>
                  <a:pt x="1572" y="324"/>
                  <a:pt x="1572" y="324"/>
                </a:cubicBezTo>
                <a:lnTo>
                  <a:pt x="1566" y="318"/>
                </a:lnTo>
                <a:cubicBezTo>
                  <a:pt x="1559" y="297"/>
                  <a:pt x="1559" y="284"/>
                  <a:pt x="1566" y="270"/>
                </a:cubicBezTo>
                <a:cubicBezTo>
                  <a:pt x="1559" y="270"/>
                  <a:pt x="1559" y="270"/>
                  <a:pt x="1552" y="270"/>
                </a:cubicBezTo>
                <a:cubicBezTo>
                  <a:pt x="1545" y="270"/>
                  <a:pt x="1545" y="270"/>
                  <a:pt x="1545" y="270"/>
                </a:cubicBezTo>
                <a:cubicBezTo>
                  <a:pt x="1545" y="237"/>
                  <a:pt x="1545" y="237"/>
                  <a:pt x="1545" y="237"/>
                </a:cubicBezTo>
                <a:cubicBezTo>
                  <a:pt x="1572" y="230"/>
                  <a:pt x="1572" y="230"/>
                  <a:pt x="1572" y="230"/>
                </a:cubicBezTo>
                <a:close/>
                <a:moveTo>
                  <a:pt x="1572" y="331"/>
                </a:moveTo>
                <a:lnTo>
                  <a:pt x="1572" y="331"/>
                </a:lnTo>
                <a:cubicBezTo>
                  <a:pt x="1566" y="324"/>
                  <a:pt x="1559" y="311"/>
                  <a:pt x="1552" y="297"/>
                </a:cubicBezTo>
                <a:cubicBezTo>
                  <a:pt x="1552" y="291"/>
                  <a:pt x="1559" y="284"/>
                  <a:pt x="1559" y="277"/>
                </a:cubicBezTo>
                <a:cubicBezTo>
                  <a:pt x="1552" y="277"/>
                  <a:pt x="1552" y="277"/>
                  <a:pt x="1545" y="270"/>
                </a:cubicBezTo>
                <a:cubicBezTo>
                  <a:pt x="1545" y="318"/>
                  <a:pt x="1545" y="318"/>
                  <a:pt x="1545" y="318"/>
                </a:cubicBezTo>
                <a:cubicBezTo>
                  <a:pt x="1552" y="324"/>
                  <a:pt x="1559" y="331"/>
                  <a:pt x="1559" y="338"/>
                </a:cubicBezTo>
                <a:cubicBezTo>
                  <a:pt x="1566" y="338"/>
                  <a:pt x="1566" y="345"/>
                  <a:pt x="1572" y="345"/>
                </a:cubicBezTo>
                <a:cubicBezTo>
                  <a:pt x="1572" y="331"/>
                  <a:pt x="1572" y="331"/>
                  <a:pt x="1572" y="331"/>
                </a:cubicBezTo>
                <a:close/>
                <a:moveTo>
                  <a:pt x="1572" y="351"/>
                </a:moveTo>
                <a:lnTo>
                  <a:pt x="1572" y="351"/>
                </a:lnTo>
                <a:cubicBezTo>
                  <a:pt x="1572" y="365"/>
                  <a:pt x="1572" y="365"/>
                  <a:pt x="1572" y="365"/>
                </a:cubicBezTo>
                <a:cubicBezTo>
                  <a:pt x="1559" y="358"/>
                  <a:pt x="1552" y="351"/>
                  <a:pt x="1545" y="351"/>
                </a:cubicBezTo>
                <a:cubicBezTo>
                  <a:pt x="1545" y="331"/>
                  <a:pt x="1545" y="331"/>
                  <a:pt x="1545" y="331"/>
                </a:cubicBezTo>
                <a:cubicBezTo>
                  <a:pt x="1552" y="338"/>
                  <a:pt x="1566" y="345"/>
                  <a:pt x="1572" y="351"/>
                </a:cubicBezTo>
                <a:close/>
                <a:moveTo>
                  <a:pt x="1572" y="372"/>
                </a:moveTo>
                <a:lnTo>
                  <a:pt x="1572" y="372"/>
                </a:lnTo>
                <a:cubicBezTo>
                  <a:pt x="1559" y="365"/>
                  <a:pt x="1559" y="358"/>
                  <a:pt x="1552" y="358"/>
                </a:cubicBezTo>
                <a:cubicBezTo>
                  <a:pt x="1552" y="358"/>
                  <a:pt x="1552" y="358"/>
                  <a:pt x="1545" y="351"/>
                </a:cubicBezTo>
                <a:cubicBezTo>
                  <a:pt x="1545" y="372"/>
                  <a:pt x="1545" y="372"/>
                  <a:pt x="1545" y="372"/>
                </a:cubicBezTo>
                <a:cubicBezTo>
                  <a:pt x="1552" y="365"/>
                  <a:pt x="1552" y="365"/>
                  <a:pt x="1552" y="365"/>
                </a:cubicBezTo>
                <a:cubicBezTo>
                  <a:pt x="1552" y="365"/>
                  <a:pt x="1552" y="372"/>
                  <a:pt x="1559" y="378"/>
                </a:cubicBezTo>
                <a:cubicBezTo>
                  <a:pt x="1572" y="378"/>
                  <a:pt x="1572" y="378"/>
                  <a:pt x="1572" y="378"/>
                </a:cubicBezTo>
                <a:cubicBezTo>
                  <a:pt x="1572" y="378"/>
                  <a:pt x="1566" y="385"/>
                  <a:pt x="1566" y="392"/>
                </a:cubicBezTo>
                <a:cubicBezTo>
                  <a:pt x="1559" y="392"/>
                  <a:pt x="1559" y="399"/>
                  <a:pt x="1559" y="399"/>
                </a:cubicBezTo>
                <a:cubicBezTo>
                  <a:pt x="1559" y="405"/>
                  <a:pt x="1559" y="405"/>
                  <a:pt x="1566" y="405"/>
                </a:cubicBezTo>
                <a:lnTo>
                  <a:pt x="1572" y="405"/>
                </a:lnTo>
                <a:cubicBezTo>
                  <a:pt x="1572" y="372"/>
                  <a:pt x="1572" y="372"/>
                  <a:pt x="1572" y="372"/>
                </a:cubicBezTo>
                <a:close/>
                <a:moveTo>
                  <a:pt x="1572" y="426"/>
                </a:moveTo>
                <a:lnTo>
                  <a:pt x="1572" y="426"/>
                </a:lnTo>
                <a:cubicBezTo>
                  <a:pt x="1572" y="446"/>
                  <a:pt x="1572" y="446"/>
                  <a:pt x="1572" y="446"/>
                </a:cubicBezTo>
                <a:cubicBezTo>
                  <a:pt x="1572" y="453"/>
                  <a:pt x="1572" y="453"/>
                  <a:pt x="1572" y="453"/>
                </a:cubicBezTo>
                <a:cubicBezTo>
                  <a:pt x="1572" y="466"/>
                  <a:pt x="1572" y="466"/>
                  <a:pt x="1572" y="466"/>
                </a:cubicBezTo>
                <a:cubicBezTo>
                  <a:pt x="1566" y="459"/>
                  <a:pt x="1566" y="459"/>
                  <a:pt x="1559" y="459"/>
                </a:cubicBezTo>
                <a:cubicBezTo>
                  <a:pt x="1559" y="453"/>
                  <a:pt x="1559" y="453"/>
                  <a:pt x="1559" y="446"/>
                </a:cubicBezTo>
                <a:cubicBezTo>
                  <a:pt x="1545" y="432"/>
                  <a:pt x="1545" y="432"/>
                  <a:pt x="1545" y="432"/>
                </a:cubicBezTo>
                <a:cubicBezTo>
                  <a:pt x="1545" y="405"/>
                  <a:pt x="1545" y="405"/>
                  <a:pt x="1545" y="405"/>
                </a:cubicBezTo>
                <a:cubicBezTo>
                  <a:pt x="1559" y="412"/>
                  <a:pt x="1566" y="419"/>
                  <a:pt x="1572" y="426"/>
                </a:cubicBezTo>
                <a:close/>
                <a:moveTo>
                  <a:pt x="1572" y="473"/>
                </a:moveTo>
                <a:lnTo>
                  <a:pt x="1572" y="473"/>
                </a:lnTo>
                <a:cubicBezTo>
                  <a:pt x="1566" y="466"/>
                  <a:pt x="1559" y="466"/>
                  <a:pt x="1552" y="473"/>
                </a:cubicBezTo>
                <a:cubicBezTo>
                  <a:pt x="1552" y="459"/>
                  <a:pt x="1552" y="453"/>
                  <a:pt x="1545" y="453"/>
                </a:cubicBezTo>
                <a:cubicBezTo>
                  <a:pt x="1545" y="480"/>
                  <a:pt x="1545" y="480"/>
                  <a:pt x="1545" y="480"/>
                </a:cubicBezTo>
                <a:cubicBezTo>
                  <a:pt x="1552" y="486"/>
                  <a:pt x="1552" y="493"/>
                  <a:pt x="1566" y="493"/>
                </a:cubicBezTo>
                <a:cubicBezTo>
                  <a:pt x="1572" y="493"/>
                  <a:pt x="1572" y="493"/>
                  <a:pt x="1572" y="493"/>
                </a:cubicBezTo>
                <a:cubicBezTo>
                  <a:pt x="1566" y="500"/>
                  <a:pt x="1566" y="500"/>
                  <a:pt x="1566" y="500"/>
                </a:cubicBezTo>
                <a:cubicBezTo>
                  <a:pt x="1566" y="507"/>
                  <a:pt x="1566" y="507"/>
                  <a:pt x="1572" y="513"/>
                </a:cubicBezTo>
                <a:cubicBezTo>
                  <a:pt x="1572" y="473"/>
                  <a:pt x="1572" y="473"/>
                  <a:pt x="1572" y="473"/>
                </a:cubicBezTo>
                <a:close/>
                <a:moveTo>
                  <a:pt x="1572" y="527"/>
                </a:moveTo>
                <a:lnTo>
                  <a:pt x="1572" y="527"/>
                </a:lnTo>
                <a:cubicBezTo>
                  <a:pt x="1572" y="540"/>
                  <a:pt x="1572" y="540"/>
                  <a:pt x="1572" y="540"/>
                </a:cubicBezTo>
                <a:cubicBezTo>
                  <a:pt x="1572" y="534"/>
                  <a:pt x="1566" y="534"/>
                  <a:pt x="1566" y="534"/>
                </a:cubicBezTo>
                <a:cubicBezTo>
                  <a:pt x="1566" y="540"/>
                  <a:pt x="1559" y="547"/>
                  <a:pt x="1552" y="547"/>
                </a:cubicBezTo>
                <a:cubicBezTo>
                  <a:pt x="1545" y="547"/>
                  <a:pt x="1545" y="547"/>
                  <a:pt x="1545" y="547"/>
                </a:cubicBezTo>
                <a:cubicBezTo>
                  <a:pt x="1545" y="513"/>
                  <a:pt x="1545" y="513"/>
                  <a:pt x="1545" y="513"/>
                </a:cubicBezTo>
                <a:cubicBezTo>
                  <a:pt x="1552" y="513"/>
                  <a:pt x="1559" y="520"/>
                  <a:pt x="1572" y="527"/>
                </a:cubicBezTo>
                <a:close/>
                <a:moveTo>
                  <a:pt x="1572" y="554"/>
                </a:moveTo>
                <a:lnTo>
                  <a:pt x="1572" y="554"/>
                </a:lnTo>
                <a:cubicBezTo>
                  <a:pt x="1572" y="547"/>
                  <a:pt x="1566" y="547"/>
                  <a:pt x="1566" y="547"/>
                </a:cubicBezTo>
                <a:cubicBezTo>
                  <a:pt x="1559" y="554"/>
                  <a:pt x="1559" y="554"/>
                  <a:pt x="1545" y="554"/>
                </a:cubicBezTo>
                <a:cubicBezTo>
                  <a:pt x="1545" y="919"/>
                  <a:pt x="1545" y="919"/>
                  <a:pt x="1545" y="919"/>
                </a:cubicBezTo>
                <a:cubicBezTo>
                  <a:pt x="1552" y="925"/>
                  <a:pt x="1559" y="932"/>
                  <a:pt x="1572" y="932"/>
                </a:cubicBezTo>
                <a:cubicBezTo>
                  <a:pt x="1572" y="898"/>
                  <a:pt x="1572" y="898"/>
                  <a:pt x="1572" y="898"/>
                </a:cubicBezTo>
                <a:cubicBezTo>
                  <a:pt x="1566" y="898"/>
                  <a:pt x="1559" y="898"/>
                  <a:pt x="1552" y="898"/>
                </a:cubicBezTo>
                <a:cubicBezTo>
                  <a:pt x="1552" y="898"/>
                  <a:pt x="1559" y="892"/>
                  <a:pt x="1572" y="892"/>
                </a:cubicBezTo>
                <a:cubicBezTo>
                  <a:pt x="1572" y="790"/>
                  <a:pt x="1572" y="790"/>
                  <a:pt x="1572" y="790"/>
                </a:cubicBezTo>
                <a:cubicBezTo>
                  <a:pt x="1572" y="784"/>
                  <a:pt x="1572" y="784"/>
                  <a:pt x="1572" y="784"/>
                </a:cubicBezTo>
                <a:cubicBezTo>
                  <a:pt x="1572" y="777"/>
                  <a:pt x="1572" y="777"/>
                  <a:pt x="1572" y="777"/>
                </a:cubicBezTo>
                <a:cubicBezTo>
                  <a:pt x="1572" y="554"/>
                  <a:pt x="1572" y="554"/>
                  <a:pt x="1572" y="554"/>
                </a:cubicBezTo>
                <a:close/>
                <a:moveTo>
                  <a:pt x="1572" y="959"/>
                </a:moveTo>
                <a:lnTo>
                  <a:pt x="1572" y="959"/>
                </a:lnTo>
                <a:cubicBezTo>
                  <a:pt x="1572" y="1027"/>
                  <a:pt x="1572" y="1027"/>
                  <a:pt x="1572" y="1027"/>
                </a:cubicBezTo>
                <a:cubicBezTo>
                  <a:pt x="1572" y="1013"/>
                  <a:pt x="1559" y="993"/>
                  <a:pt x="1545" y="973"/>
                </a:cubicBezTo>
                <a:cubicBezTo>
                  <a:pt x="1545" y="932"/>
                  <a:pt x="1545" y="932"/>
                  <a:pt x="1545" y="932"/>
                </a:cubicBezTo>
                <a:cubicBezTo>
                  <a:pt x="1566" y="952"/>
                  <a:pt x="1566" y="952"/>
                  <a:pt x="1566" y="952"/>
                </a:cubicBezTo>
                <a:lnTo>
                  <a:pt x="1572" y="959"/>
                </a:lnTo>
                <a:close/>
                <a:moveTo>
                  <a:pt x="1572" y="1027"/>
                </a:moveTo>
                <a:lnTo>
                  <a:pt x="1572" y="1027"/>
                </a:lnTo>
                <a:cubicBezTo>
                  <a:pt x="1559" y="1013"/>
                  <a:pt x="1559" y="1013"/>
                  <a:pt x="1559" y="1013"/>
                </a:cubicBezTo>
                <a:cubicBezTo>
                  <a:pt x="1545" y="1027"/>
                  <a:pt x="1545" y="1027"/>
                  <a:pt x="1545" y="1027"/>
                </a:cubicBezTo>
                <a:cubicBezTo>
                  <a:pt x="1545" y="1067"/>
                  <a:pt x="1545" y="1067"/>
                  <a:pt x="1545" y="1067"/>
                </a:cubicBezTo>
                <a:cubicBezTo>
                  <a:pt x="1552" y="1067"/>
                  <a:pt x="1552" y="1067"/>
                  <a:pt x="1552" y="1067"/>
                </a:cubicBezTo>
                <a:cubicBezTo>
                  <a:pt x="1559" y="1074"/>
                  <a:pt x="1566" y="1074"/>
                  <a:pt x="1566" y="1074"/>
                </a:cubicBezTo>
                <a:cubicBezTo>
                  <a:pt x="1559" y="1074"/>
                  <a:pt x="1559" y="1074"/>
                  <a:pt x="1552" y="1081"/>
                </a:cubicBezTo>
                <a:cubicBezTo>
                  <a:pt x="1545" y="1081"/>
                  <a:pt x="1545" y="1081"/>
                  <a:pt x="1545" y="1081"/>
                </a:cubicBezTo>
                <a:cubicBezTo>
                  <a:pt x="1545" y="1155"/>
                  <a:pt x="1545" y="1155"/>
                  <a:pt x="1545" y="1155"/>
                </a:cubicBezTo>
                <a:cubicBezTo>
                  <a:pt x="1572" y="1155"/>
                  <a:pt x="1572" y="1155"/>
                  <a:pt x="1572" y="1155"/>
                </a:cubicBezTo>
                <a:cubicBezTo>
                  <a:pt x="1572" y="1027"/>
                  <a:pt x="1572" y="1027"/>
                  <a:pt x="1572" y="1027"/>
                </a:cubicBezTo>
                <a:close/>
                <a:moveTo>
                  <a:pt x="1545" y="1006"/>
                </a:moveTo>
                <a:lnTo>
                  <a:pt x="1545" y="1006"/>
                </a:lnTo>
                <a:cubicBezTo>
                  <a:pt x="1545" y="1000"/>
                  <a:pt x="1545" y="993"/>
                  <a:pt x="1545" y="986"/>
                </a:cubicBezTo>
                <a:cubicBezTo>
                  <a:pt x="1545" y="1006"/>
                  <a:pt x="1545" y="1006"/>
                  <a:pt x="1545" y="1006"/>
                </a:cubicBezTo>
                <a:close/>
                <a:moveTo>
                  <a:pt x="1545" y="507"/>
                </a:moveTo>
                <a:lnTo>
                  <a:pt x="1545" y="507"/>
                </a:lnTo>
                <a:cubicBezTo>
                  <a:pt x="1545" y="493"/>
                  <a:pt x="1545" y="493"/>
                  <a:pt x="1545" y="493"/>
                </a:cubicBezTo>
                <a:cubicBezTo>
                  <a:pt x="1552" y="500"/>
                  <a:pt x="1552" y="500"/>
                  <a:pt x="1559" y="507"/>
                </a:cubicBezTo>
                <a:cubicBezTo>
                  <a:pt x="1552" y="507"/>
                  <a:pt x="1552" y="507"/>
                  <a:pt x="1545" y="507"/>
                </a:cubicBezTo>
                <a:close/>
                <a:moveTo>
                  <a:pt x="1545" y="237"/>
                </a:moveTo>
                <a:lnTo>
                  <a:pt x="1545" y="237"/>
                </a:lnTo>
                <a:cubicBezTo>
                  <a:pt x="1545" y="270"/>
                  <a:pt x="1545" y="270"/>
                  <a:pt x="1545" y="270"/>
                </a:cubicBezTo>
                <a:cubicBezTo>
                  <a:pt x="1539" y="270"/>
                  <a:pt x="1539" y="264"/>
                  <a:pt x="1539" y="264"/>
                </a:cubicBezTo>
                <a:cubicBezTo>
                  <a:pt x="1525" y="270"/>
                  <a:pt x="1518" y="277"/>
                  <a:pt x="1512" y="284"/>
                </a:cubicBezTo>
                <a:cubicBezTo>
                  <a:pt x="1512" y="237"/>
                  <a:pt x="1512" y="237"/>
                  <a:pt x="1512" y="237"/>
                </a:cubicBezTo>
                <a:cubicBezTo>
                  <a:pt x="1545" y="237"/>
                  <a:pt x="1545" y="237"/>
                  <a:pt x="1545" y="237"/>
                </a:cubicBezTo>
                <a:close/>
                <a:moveTo>
                  <a:pt x="1545" y="270"/>
                </a:moveTo>
                <a:lnTo>
                  <a:pt x="1545" y="270"/>
                </a:lnTo>
                <a:cubicBezTo>
                  <a:pt x="1539" y="270"/>
                  <a:pt x="1532" y="270"/>
                  <a:pt x="1525" y="277"/>
                </a:cubicBezTo>
                <a:cubicBezTo>
                  <a:pt x="1512" y="277"/>
                  <a:pt x="1512" y="291"/>
                  <a:pt x="1518" y="311"/>
                </a:cubicBezTo>
                <a:cubicBezTo>
                  <a:pt x="1525" y="324"/>
                  <a:pt x="1532" y="338"/>
                  <a:pt x="1545" y="351"/>
                </a:cubicBezTo>
                <a:cubicBezTo>
                  <a:pt x="1545" y="331"/>
                  <a:pt x="1545" y="331"/>
                  <a:pt x="1545" y="331"/>
                </a:cubicBezTo>
                <a:cubicBezTo>
                  <a:pt x="1545" y="324"/>
                  <a:pt x="1539" y="318"/>
                  <a:pt x="1539" y="311"/>
                </a:cubicBezTo>
                <a:cubicBezTo>
                  <a:pt x="1532" y="297"/>
                  <a:pt x="1539" y="291"/>
                  <a:pt x="1539" y="291"/>
                </a:cubicBezTo>
                <a:cubicBezTo>
                  <a:pt x="1539" y="291"/>
                  <a:pt x="1532" y="297"/>
                  <a:pt x="1539" y="304"/>
                </a:cubicBezTo>
                <a:cubicBezTo>
                  <a:pt x="1539" y="304"/>
                  <a:pt x="1539" y="311"/>
                  <a:pt x="1545" y="318"/>
                </a:cubicBezTo>
                <a:cubicBezTo>
                  <a:pt x="1545" y="270"/>
                  <a:pt x="1545" y="270"/>
                  <a:pt x="1545" y="270"/>
                </a:cubicBezTo>
                <a:close/>
                <a:moveTo>
                  <a:pt x="1545" y="351"/>
                </a:moveTo>
                <a:lnTo>
                  <a:pt x="1545" y="351"/>
                </a:lnTo>
                <a:cubicBezTo>
                  <a:pt x="1545" y="372"/>
                  <a:pt x="1545" y="372"/>
                  <a:pt x="1545" y="372"/>
                </a:cubicBezTo>
                <a:cubicBezTo>
                  <a:pt x="1539" y="378"/>
                  <a:pt x="1532" y="378"/>
                  <a:pt x="1532" y="378"/>
                </a:cubicBezTo>
                <a:cubicBezTo>
                  <a:pt x="1525" y="378"/>
                  <a:pt x="1525" y="378"/>
                  <a:pt x="1518" y="372"/>
                </a:cubicBezTo>
                <a:cubicBezTo>
                  <a:pt x="1518" y="365"/>
                  <a:pt x="1525" y="358"/>
                  <a:pt x="1532" y="351"/>
                </a:cubicBezTo>
                <a:cubicBezTo>
                  <a:pt x="1512" y="351"/>
                  <a:pt x="1512" y="351"/>
                  <a:pt x="1512" y="351"/>
                </a:cubicBezTo>
                <a:cubicBezTo>
                  <a:pt x="1512" y="304"/>
                  <a:pt x="1512" y="304"/>
                  <a:pt x="1512" y="304"/>
                </a:cubicBezTo>
                <a:cubicBezTo>
                  <a:pt x="1518" y="324"/>
                  <a:pt x="1532" y="338"/>
                  <a:pt x="1545" y="351"/>
                </a:cubicBezTo>
                <a:close/>
                <a:moveTo>
                  <a:pt x="1545" y="405"/>
                </a:moveTo>
                <a:lnTo>
                  <a:pt x="1545" y="405"/>
                </a:lnTo>
                <a:cubicBezTo>
                  <a:pt x="1539" y="399"/>
                  <a:pt x="1525" y="385"/>
                  <a:pt x="1512" y="378"/>
                </a:cubicBezTo>
                <a:cubicBezTo>
                  <a:pt x="1512" y="412"/>
                  <a:pt x="1512" y="412"/>
                  <a:pt x="1512" y="412"/>
                </a:cubicBezTo>
                <a:cubicBezTo>
                  <a:pt x="1512" y="412"/>
                  <a:pt x="1512" y="412"/>
                  <a:pt x="1518" y="412"/>
                </a:cubicBezTo>
                <a:cubicBezTo>
                  <a:pt x="1545" y="432"/>
                  <a:pt x="1545" y="432"/>
                  <a:pt x="1545" y="432"/>
                </a:cubicBezTo>
                <a:cubicBezTo>
                  <a:pt x="1545" y="405"/>
                  <a:pt x="1545" y="405"/>
                  <a:pt x="1545" y="405"/>
                </a:cubicBezTo>
                <a:close/>
                <a:moveTo>
                  <a:pt x="1545" y="453"/>
                </a:moveTo>
                <a:lnTo>
                  <a:pt x="1545" y="453"/>
                </a:lnTo>
                <a:cubicBezTo>
                  <a:pt x="1545" y="480"/>
                  <a:pt x="1545" y="480"/>
                  <a:pt x="1545" y="480"/>
                </a:cubicBezTo>
                <a:cubicBezTo>
                  <a:pt x="1545" y="480"/>
                  <a:pt x="1545" y="480"/>
                  <a:pt x="1545" y="486"/>
                </a:cubicBezTo>
                <a:cubicBezTo>
                  <a:pt x="1539" y="480"/>
                  <a:pt x="1525" y="466"/>
                  <a:pt x="1512" y="453"/>
                </a:cubicBezTo>
                <a:lnTo>
                  <a:pt x="1518" y="453"/>
                </a:lnTo>
                <a:cubicBezTo>
                  <a:pt x="1525" y="453"/>
                  <a:pt x="1525" y="446"/>
                  <a:pt x="1525" y="446"/>
                </a:cubicBezTo>
                <a:cubicBezTo>
                  <a:pt x="1518" y="446"/>
                  <a:pt x="1518" y="446"/>
                  <a:pt x="1512" y="446"/>
                </a:cubicBezTo>
                <a:cubicBezTo>
                  <a:pt x="1512" y="426"/>
                  <a:pt x="1512" y="426"/>
                  <a:pt x="1512" y="426"/>
                </a:cubicBezTo>
                <a:cubicBezTo>
                  <a:pt x="1518" y="426"/>
                  <a:pt x="1532" y="432"/>
                  <a:pt x="1539" y="439"/>
                </a:cubicBezTo>
                <a:cubicBezTo>
                  <a:pt x="1539" y="439"/>
                  <a:pt x="1545" y="446"/>
                  <a:pt x="1545" y="453"/>
                </a:cubicBezTo>
                <a:close/>
                <a:moveTo>
                  <a:pt x="1545" y="493"/>
                </a:moveTo>
                <a:lnTo>
                  <a:pt x="1545" y="493"/>
                </a:lnTo>
                <a:cubicBezTo>
                  <a:pt x="1539" y="486"/>
                  <a:pt x="1532" y="480"/>
                  <a:pt x="1525" y="473"/>
                </a:cubicBezTo>
                <a:cubicBezTo>
                  <a:pt x="1518" y="473"/>
                  <a:pt x="1518" y="473"/>
                  <a:pt x="1512" y="466"/>
                </a:cubicBezTo>
                <a:cubicBezTo>
                  <a:pt x="1512" y="480"/>
                  <a:pt x="1512" y="480"/>
                  <a:pt x="1512" y="480"/>
                </a:cubicBezTo>
                <a:cubicBezTo>
                  <a:pt x="1518" y="486"/>
                  <a:pt x="1518" y="486"/>
                  <a:pt x="1525" y="486"/>
                </a:cubicBezTo>
                <a:cubicBezTo>
                  <a:pt x="1512" y="486"/>
                  <a:pt x="1512" y="486"/>
                  <a:pt x="1512" y="486"/>
                </a:cubicBezTo>
                <a:cubicBezTo>
                  <a:pt x="1512" y="500"/>
                  <a:pt x="1512" y="500"/>
                  <a:pt x="1512" y="500"/>
                </a:cubicBezTo>
                <a:cubicBezTo>
                  <a:pt x="1518" y="500"/>
                  <a:pt x="1518" y="500"/>
                  <a:pt x="1518" y="500"/>
                </a:cubicBezTo>
                <a:cubicBezTo>
                  <a:pt x="1525" y="500"/>
                  <a:pt x="1532" y="500"/>
                  <a:pt x="1539" y="500"/>
                </a:cubicBezTo>
                <a:cubicBezTo>
                  <a:pt x="1539" y="507"/>
                  <a:pt x="1545" y="507"/>
                  <a:pt x="1545" y="507"/>
                </a:cubicBezTo>
                <a:cubicBezTo>
                  <a:pt x="1545" y="493"/>
                  <a:pt x="1545" y="493"/>
                  <a:pt x="1545" y="493"/>
                </a:cubicBezTo>
                <a:close/>
                <a:moveTo>
                  <a:pt x="1545" y="513"/>
                </a:moveTo>
                <a:lnTo>
                  <a:pt x="1545" y="513"/>
                </a:lnTo>
                <a:cubicBezTo>
                  <a:pt x="1545" y="547"/>
                  <a:pt x="1545" y="547"/>
                  <a:pt x="1545" y="547"/>
                </a:cubicBezTo>
                <a:cubicBezTo>
                  <a:pt x="1539" y="547"/>
                  <a:pt x="1539" y="547"/>
                  <a:pt x="1539" y="547"/>
                </a:cubicBezTo>
                <a:cubicBezTo>
                  <a:pt x="1545" y="554"/>
                  <a:pt x="1545" y="554"/>
                  <a:pt x="1545" y="554"/>
                </a:cubicBezTo>
                <a:cubicBezTo>
                  <a:pt x="1545" y="919"/>
                  <a:pt x="1545" y="919"/>
                  <a:pt x="1545" y="919"/>
                </a:cubicBezTo>
                <a:lnTo>
                  <a:pt x="1539" y="919"/>
                </a:lnTo>
                <a:cubicBezTo>
                  <a:pt x="1545" y="932"/>
                  <a:pt x="1545" y="932"/>
                  <a:pt x="1545" y="932"/>
                </a:cubicBezTo>
                <a:cubicBezTo>
                  <a:pt x="1545" y="973"/>
                  <a:pt x="1545" y="973"/>
                  <a:pt x="1545" y="973"/>
                </a:cubicBezTo>
                <a:cubicBezTo>
                  <a:pt x="1545" y="966"/>
                  <a:pt x="1545" y="966"/>
                  <a:pt x="1545" y="966"/>
                </a:cubicBezTo>
                <a:cubicBezTo>
                  <a:pt x="1545" y="966"/>
                  <a:pt x="1545" y="979"/>
                  <a:pt x="1545" y="986"/>
                </a:cubicBezTo>
                <a:cubicBezTo>
                  <a:pt x="1545" y="1006"/>
                  <a:pt x="1545" y="1006"/>
                  <a:pt x="1545" y="1006"/>
                </a:cubicBezTo>
                <a:cubicBezTo>
                  <a:pt x="1545" y="1013"/>
                  <a:pt x="1545" y="1020"/>
                  <a:pt x="1545" y="1033"/>
                </a:cubicBezTo>
                <a:cubicBezTo>
                  <a:pt x="1545" y="1027"/>
                  <a:pt x="1545" y="1027"/>
                  <a:pt x="1545" y="1027"/>
                </a:cubicBezTo>
                <a:cubicBezTo>
                  <a:pt x="1545" y="1067"/>
                  <a:pt x="1545" y="1067"/>
                  <a:pt x="1545" y="1067"/>
                </a:cubicBezTo>
                <a:lnTo>
                  <a:pt x="1539" y="1067"/>
                </a:lnTo>
                <a:cubicBezTo>
                  <a:pt x="1532" y="1067"/>
                  <a:pt x="1532" y="1067"/>
                  <a:pt x="1532" y="1074"/>
                </a:cubicBezTo>
                <a:cubicBezTo>
                  <a:pt x="1532" y="1081"/>
                  <a:pt x="1539" y="1081"/>
                  <a:pt x="1539" y="1081"/>
                </a:cubicBezTo>
                <a:lnTo>
                  <a:pt x="1545" y="1081"/>
                </a:lnTo>
                <a:cubicBezTo>
                  <a:pt x="1545" y="1155"/>
                  <a:pt x="1545" y="1155"/>
                  <a:pt x="1545" y="1155"/>
                </a:cubicBezTo>
                <a:cubicBezTo>
                  <a:pt x="1512" y="1162"/>
                  <a:pt x="1512" y="1162"/>
                  <a:pt x="1512" y="1162"/>
                </a:cubicBezTo>
                <a:cubicBezTo>
                  <a:pt x="1512" y="1006"/>
                  <a:pt x="1512" y="1006"/>
                  <a:pt x="1512" y="1006"/>
                </a:cubicBezTo>
                <a:lnTo>
                  <a:pt x="1518" y="1006"/>
                </a:lnTo>
                <a:cubicBezTo>
                  <a:pt x="1518" y="1006"/>
                  <a:pt x="1525" y="1006"/>
                  <a:pt x="1525" y="1000"/>
                </a:cubicBezTo>
                <a:cubicBezTo>
                  <a:pt x="1532" y="986"/>
                  <a:pt x="1532" y="966"/>
                  <a:pt x="1532" y="959"/>
                </a:cubicBezTo>
                <a:cubicBezTo>
                  <a:pt x="1532" y="946"/>
                  <a:pt x="1525" y="932"/>
                  <a:pt x="1518" y="925"/>
                </a:cubicBezTo>
                <a:cubicBezTo>
                  <a:pt x="1525" y="939"/>
                  <a:pt x="1525" y="952"/>
                  <a:pt x="1518" y="966"/>
                </a:cubicBezTo>
                <a:cubicBezTo>
                  <a:pt x="1518" y="966"/>
                  <a:pt x="1512" y="966"/>
                  <a:pt x="1512" y="973"/>
                </a:cubicBezTo>
                <a:cubicBezTo>
                  <a:pt x="1512" y="878"/>
                  <a:pt x="1512" y="878"/>
                  <a:pt x="1512" y="878"/>
                </a:cubicBezTo>
                <a:cubicBezTo>
                  <a:pt x="1518" y="865"/>
                  <a:pt x="1525" y="851"/>
                  <a:pt x="1525" y="831"/>
                </a:cubicBezTo>
                <a:cubicBezTo>
                  <a:pt x="1518" y="831"/>
                  <a:pt x="1518" y="831"/>
                  <a:pt x="1512" y="831"/>
                </a:cubicBezTo>
                <a:cubicBezTo>
                  <a:pt x="1512" y="723"/>
                  <a:pt x="1512" y="723"/>
                  <a:pt x="1512" y="723"/>
                </a:cubicBezTo>
                <a:lnTo>
                  <a:pt x="1512" y="716"/>
                </a:lnTo>
                <a:cubicBezTo>
                  <a:pt x="1512" y="500"/>
                  <a:pt x="1512" y="500"/>
                  <a:pt x="1512" y="500"/>
                </a:cubicBezTo>
                <a:cubicBezTo>
                  <a:pt x="1518" y="500"/>
                  <a:pt x="1518" y="500"/>
                  <a:pt x="1518" y="500"/>
                </a:cubicBezTo>
                <a:cubicBezTo>
                  <a:pt x="1525" y="500"/>
                  <a:pt x="1525" y="507"/>
                  <a:pt x="1525" y="520"/>
                </a:cubicBezTo>
                <a:cubicBezTo>
                  <a:pt x="1532" y="520"/>
                  <a:pt x="1532" y="520"/>
                  <a:pt x="1532" y="520"/>
                </a:cubicBezTo>
                <a:cubicBezTo>
                  <a:pt x="1539" y="520"/>
                  <a:pt x="1539" y="527"/>
                  <a:pt x="1539" y="527"/>
                </a:cubicBezTo>
                <a:cubicBezTo>
                  <a:pt x="1545" y="513"/>
                  <a:pt x="1545" y="513"/>
                  <a:pt x="1545" y="513"/>
                </a:cubicBezTo>
                <a:close/>
                <a:moveTo>
                  <a:pt x="1512" y="237"/>
                </a:moveTo>
                <a:lnTo>
                  <a:pt x="1512" y="237"/>
                </a:lnTo>
                <a:cubicBezTo>
                  <a:pt x="1512" y="284"/>
                  <a:pt x="1512" y="284"/>
                  <a:pt x="1512" y="284"/>
                </a:cubicBezTo>
                <a:cubicBezTo>
                  <a:pt x="1512" y="284"/>
                  <a:pt x="1512" y="284"/>
                  <a:pt x="1512" y="291"/>
                </a:cubicBezTo>
                <a:cubicBezTo>
                  <a:pt x="1512" y="291"/>
                  <a:pt x="1512" y="297"/>
                  <a:pt x="1512" y="304"/>
                </a:cubicBezTo>
                <a:cubicBezTo>
                  <a:pt x="1512" y="351"/>
                  <a:pt x="1512" y="351"/>
                  <a:pt x="1512" y="351"/>
                </a:cubicBezTo>
                <a:cubicBezTo>
                  <a:pt x="1512" y="351"/>
                  <a:pt x="1505" y="351"/>
                  <a:pt x="1505" y="345"/>
                </a:cubicBezTo>
                <a:cubicBezTo>
                  <a:pt x="1498" y="338"/>
                  <a:pt x="1498" y="331"/>
                  <a:pt x="1498" y="331"/>
                </a:cubicBezTo>
                <a:cubicBezTo>
                  <a:pt x="1498" y="338"/>
                  <a:pt x="1498" y="338"/>
                  <a:pt x="1491" y="338"/>
                </a:cubicBezTo>
                <a:cubicBezTo>
                  <a:pt x="1491" y="291"/>
                  <a:pt x="1491" y="291"/>
                  <a:pt x="1491" y="291"/>
                </a:cubicBezTo>
                <a:cubicBezTo>
                  <a:pt x="1498" y="291"/>
                  <a:pt x="1498" y="291"/>
                  <a:pt x="1498" y="297"/>
                </a:cubicBezTo>
                <a:cubicBezTo>
                  <a:pt x="1498" y="291"/>
                  <a:pt x="1498" y="291"/>
                  <a:pt x="1498" y="284"/>
                </a:cubicBezTo>
                <a:cubicBezTo>
                  <a:pt x="1498" y="277"/>
                  <a:pt x="1498" y="270"/>
                  <a:pt x="1505" y="270"/>
                </a:cubicBezTo>
                <a:cubicBezTo>
                  <a:pt x="1505" y="277"/>
                  <a:pt x="1498" y="284"/>
                  <a:pt x="1491" y="284"/>
                </a:cubicBezTo>
                <a:cubicBezTo>
                  <a:pt x="1491" y="237"/>
                  <a:pt x="1491" y="237"/>
                  <a:pt x="1491" y="237"/>
                </a:cubicBezTo>
                <a:cubicBezTo>
                  <a:pt x="1512" y="237"/>
                  <a:pt x="1512" y="237"/>
                  <a:pt x="1512" y="237"/>
                </a:cubicBezTo>
                <a:close/>
                <a:moveTo>
                  <a:pt x="1512" y="378"/>
                </a:moveTo>
                <a:lnTo>
                  <a:pt x="1512" y="378"/>
                </a:lnTo>
                <a:cubicBezTo>
                  <a:pt x="1512" y="412"/>
                  <a:pt x="1512" y="412"/>
                  <a:pt x="1512" y="412"/>
                </a:cubicBezTo>
                <a:cubicBezTo>
                  <a:pt x="1512" y="412"/>
                  <a:pt x="1498" y="405"/>
                  <a:pt x="1491" y="405"/>
                </a:cubicBezTo>
                <a:cubicBezTo>
                  <a:pt x="1491" y="365"/>
                  <a:pt x="1491" y="365"/>
                  <a:pt x="1491" y="365"/>
                </a:cubicBezTo>
                <a:cubicBezTo>
                  <a:pt x="1498" y="372"/>
                  <a:pt x="1505" y="372"/>
                  <a:pt x="1512" y="378"/>
                </a:cubicBezTo>
                <a:close/>
                <a:moveTo>
                  <a:pt x="1512" y="426"/>
                </a:moveTo>
                <a:lnTo>
                  <a:pt x="1512" y="426"/>
                </a:lnTo>
                <a:cubicBezTo>
                  <a:pt x="1512" y="446"/>
                  <a:pt x="1512" y="446"/>
                  <a:pt x="1512" y="446"/>
                </a:cubicBezTo>
                <a:cubicBezTo>
                  <a:pt x="1498" y="439"/>
                  <a:pt x="1498" y="439"/>
                  <a:pt x="1498" y="439"/>
                </a:cubicBezTo>
                <a:cubicBezTo>
                  <a:pt x="1498" y="439"/>
                  <a:pt x="1498" y="439"/>
                  <a:pt x="1498" y="446"/>
                </a:cubicBezTo>
                <a:lnTo>
                  <a:pt x="1491" y="446"/>
                </a:lnTo>
                <a:cubicBezTo>
                  <a:pt x="1491" y="419"/>
                  <a:pt x="1491" y="419"/>
                  <a:pt x="1491" y="419"/>
                </a:cubicBezTo>
                <a:cubicBezTo>
                  <a:pt x="1498" y="419"/>
                  <a:pt x="1498" y="419"/>
                  <a:pt x="1505" y="419"/>
                </a:cubicBezTo>
                <a:cubicBezTo>
                  <a:pt x="1512" y="426"/>
                  <a:pt x="1512" y="426"/>
                  <a:pt x="1512" y="426"/>
                </a:cubicBezTo>
                <a:close/>
                <a:moveTo>
                  <a:pt x="1512" y="453"/>
                </a:moveTo>
                <a:lnTo>
                  <a:pt x="1512" y="453"/>
                </a:lnTo>
                <a:close/>
                <a:moveTo>
                  <a:pt x="1512" y="466"/>
                </a:moveTo>
                <a:lnTo>
                  <a:pt x="1512" y="466"/>
                </a:lnTo>
                <a:cubicBezTo>
                  <a:pt x="1505" y="459"/>
                  <a:pt x="1498" y="453"/>
                  <a:pt x="1491" y="446"/>
                </a:cubicBezTo>
                <a:cubicBezTo>
                  <a:pt x="1491" y="540"/>
                  <a:pt x="1491" y="540"/>
                  <a:pt x="1491" y="540"/>
                </a:cubicBezTo>
                <a:cubicBezTo>
                  <a:pt x="1498" y="547"/>
                  <a:pt x="1498" y="547"/>
                  <a:pt x="1498" y="547"/>
                </a:cubicBezTo>
                <a:cubicBezTo>
                  <a:pt x="1498" y="554"/>
                  <a:pt x="1498" y="554"/>
                  <a:pt x="1491" y="561"/>
                </a:cubicBezTo>
                <a:cubicBezTo>
                  <a:pt x="1491" y="696"/>
                  <a:pt x="1491" y="696"/>
                  <a:pt x="1491" y="696"/>
                </a:cubicBezTo>
                <a:cubicBezTo>
                  <a:pt x="1498" y="696"/>
                  <a:pt x="1498" y="696"/>
                  <a:pt x="1498" y="696"/>
                </a:cubicBezTo>
                <a:lnTo>
                  <a:pt x="1505" y="696"/>
                </a:lnTo>
                <a:cubicBezTo>
                  <a:pt x="1512" y="689"/>
                  <a:pt x="1512" y="689"/>
                  <a:pt x="1512" y="689"/>
                </a:cubicBezTo>
                <a:cubicBezTo>
                  <a:pt x="1512" y="703"/>
                  <a:pt x="1512" y="703"/>
                  <a:pt x="1512" y="703"/>
                </a:cubicBezTo>
                <a:cubicBezTo>
                  <a:pt x="1505" y="703"/>
                  <a:pt x="1498" y="703"/>
                  <a:pt x="1491" y="703"/>
                </a:cubicBezTo>
                <a:cubicBezTo>
                  <a:pt x="1491" y="723"/>
                  <a:pt x="1491" y="723"/>
                  <a:pt x="1491" y="723"/>
                </a:cubicBezTo>
                <a:lnTo>
                  <a:pt x="1498" y="716"/>
                </a:lnTo>
                <a:cubicBezTo>
                  <a:pt x="1505" y="716"/>
                  <a:pt x="1505" y="716"/>
                  <a:pt x="1505" y="716"/>
                </a:cubicBezTo>
                <a:cubicBezTo>
                  <a:pt x="1512" y="716"/>
                  <a:pt x="1512" y="716"/>
                  <a:pt x="1512" y="716"/>
                </a:cubicBezTo>
                <a:cubicBezTo>
                  <a:pt x="1512" y="500"/>
                  <a:pt x="1512" y="500"/>
                  <a:pt x="1512" y="500"/>
                </a:cubicBezTo>
                <a:cubicBezTo>
                  <a:pt x="1512" y="486"/>
                  <a:pt x="1512" y="486"/>
                  <a:pt x="1512" y="486"/>
                </a:cubicBezTo>
                <a:cubicBezTo>
                  <a:pt x="1505" y="486"/>
                  <a:pt x="1505" y="480"/>
                  <a:pt x="1505" y="480"/>
                </a:cubicBezTo>
                <a:lnTo>
                  <a:pt x="1512" y="480"/>
                </a:lnTo>
                <a:cubicBezTo>
                  <a:pt x="1512" y="466"/>
                  <a:pt x="1512" y="466"/>
                  <a:pt x="1512" y="466"/>
                </a:cubicBezTo>
                <a:close/>
                <a:moveTo>
                  <a:pt x="1512" y="723"/>
                </a:moveTo>
                <a:lnTo>
                  <a:pt x="1512" y="723"/>
                </a:lnTo>
                <a:cubicBezTo>
                  <a:pt x="1512" y="831"/>
                  <a:pt x="1512" y="831"/>
                  <a:pt x="1512" y="831"/>
                </a:cubicBezTo>
                <a:cubicBezTo>
                  <a:pt x="1505" y="831"/>
                  <a:pt x="1498" y="831"/>
                  <a:pt x="1491" y="831"/>
                </a:cubicBezTo>
                <a:cubicBezTo>
                  <a:pt x="1491" y="743"/>
                  <a:pt x="1491" y="743"/>
                  <a:pt x="1491" y="743"/>
                </a:cubicBezTo>
                <a:cubicBezTo>
                  <a:pt x="1498" y="743"/>
                  <a:pt x="1505" y="743"/>
                  <a:pt x="1505" y="743"/>
                </a:cubicBezTo>
                <a:lnTo>
                  <a:pt x="1512" y="743"/>
                </a:lnTo>
                <a:cubicBezTo>
                  <a:pt x="1491" y="736"/>
                  <a:pt x="1491" y="736"/>
                  <a:pt x="1491" y="736"/>
                </a:cubicBezTo>
                <a:cubicBezTo>
                  <a:pt x="1491" y="723"/>
                  <a:pt x="1491" y="723"/>
                  <a:pt x="1491" y="723"/>
                </a:cubicBezTo>
                <a:cubicBezTo>
                  <a:pt x="1512" y="723"/>
                  <a:pt x="1512" y="723"/>
                  <a:pt x="1512" y="723"/>
                </a:cubicBezTo>
                <a:close/>
                <a:moveTo>
                  <a:pt x="1512" y="878"/>
                </a:moveTo>
                <a:lnTo>
                  <a:pt x="1512" y="878"/>
                </a:lnTo>
                <a:cubicBezTo>
                  <a:pt x="1512" y="973"/>
                  <a:pt x="1512" y="973"/>
                  <a:pt x="1512" y="973"/>
                </a:cubicBezTo>
                <a:cubicBezTo>
                  <a:pt x="1512" y="979"/>
                  <a:pt x="1505" y="993"/>
                  <a:pt x="1512" y="1000"/>
                </a:cubicBezTo>
                <a:cubicBezTo>
                  <a:pt x="1512" y="1000"/>
                  <a:pt x="1512" y="1000"/>
                  <a:pt x="1512" y="1006"/>
                </a:cubicBezTo>
                <a:cubicBezTo>
                  <a:pt x="1512" y="1162"/>
                  <a:pt x="1512" y="1162"/>
                  <a:pt x="1512" y="1162"/>
                </a:cubicBezTo>
                <a:cubicBezTo>
                  <a:pt x="1491" y="1162"/>
                  <a:pt x="1491" y="1162"/>
                  <a:pt x="1491" y="1162"/>
                </a:cubicBezTo>
                <a:cubicBezTo>
                  <a:pt x="1491" y="898"/>
                  <a:pt x="1491" y="898"/>
                  <a:pt x="1491" y="898"/>
                </a:cubicBezTo>
                <a:cubicBezTo>
                  <a:pt x="1498" y="898"/>
                  <a:pt x="1498" y="898"/>
                  <a:pt x="1505" y="892"/>
                </a:cubicBezTo>
                <a:cubicBezTo>
                  <a:pt x="1512" y="885"/>
                  <a:pt x="1512" y="885"/>
                  <a:pt x="1512" y="878"/>
                </a:cubicBezTo>
                <a:close/>
                <a:moveTo>
                  <a:pt x="1491" y="237"/>
                </a:moveTo>
                <a:lnTo>
                  <a:pt x="1491" y="237"/>
                </a:lnTo>
                <a:cubicBezTo>
                  <a:pt x="1491" y="284"/>
                  <a:pt x="1491" y="284"/>
                  <a:pt x="1491" y="284"/>
                </a:cubicBezTo>
                <a:cubicBezTo>
                  <a:pt x="1491" y="284"/>
                  <a:pt x="1485" y="284"/>
                  <a:pt x="1471" y="277"/>
                </a:cubicBezTo>
                <a:cubicBezTo>
                  <a:pt x="1471" y="243"/>
                  <a:pt x="1471" y="243"/>
                  <a:pt x="1471" y="243"/>
                </a:cubicBezTo>
                <a:cubicBezTo>
                  <a:pt x="1491" y="237"/>
                  <a:pt x="1491" y="237"/>
                  <a:pt x="1491" y="237"/>
                </a:cubicBezTo>
                <a:close/>
                <a:moveTo>
                  <a:pt x="1491" y="291"/>
                </a:moveTo>
                <a:lnTo>
                  <a:pt x="1491" y="291"/>
                </a:lnTo>
                <a:cubicBezTo>
                  <a:pt x="1485" y="291"/>
                  <a:pt x="1478" y="284"/>
                  <a:pt x="1471" y="284"/>
                </a:cubicBezTo>
                <a:cubicBezTo>
                  <a:pt x="1471" y="318"/>
                  <a:pt x="1471" y="318"/>
                  <a:pt x="1471" y="318"/>
                </a:cubicBezTo>
                <a:cubicBezTo>
                  <a:pt x="1478" y="318"/>
                  <a:pt x="1478" y="318"/>
                  <a:pt x="1485" y="318"/>
                </a:cubicBezTo>
                <a:cubicBezTo>
                  <a:pt x="1485" y="318"/>
                  <a:pt x="1478" y="324"/>
                  <a:pt x="1478" y="331"/>
                </a:cubicBezTo>
                <a:cubicBezTo>
                  <a:pt x="1471" y="331"/>
                  <a:pt x="1471" y="338"/>
                  <a:pt x="1471" y="338"/>
                </a:cubicBezTo>
                <a:cubicBezTo>
                  <a:pt x="1471" y="351"/>
                  <a:pt x="1471" y="351"/>
                  <a:pt x="1471" y="351"/>
                </a:cubicBezTo>
                <a:cubicBezTo>
                  <a:pt x="1478" y="351"/>
                  <a:pt x="1478" y="358"/>
                  <a:pt x="1478" y="351"/>
                </a:cubicBezTo>
                <a:cubicBezTo>
                  <a:pt x="1485" y="351"/>
                  <a:pt x="1485" y="351"/>
                  <a:pt x="1491" y="345"/>
                </a:cubicBezTo>
                <a:lnTo>
                  <a:pt x="1491" y="338"/>
                </a:lnTo>
                <a:cubicBezTo>
                  <a:pt x="1491" y="291"/>
                  <a:pt x="1491" y="291"/>
                  <a:pt x="1491" y="291"/>
                </a:cubicBezTo>
                <a:close/>
                <a:moveTo>
                  <a:pt x="1491" y="365"/>
                </a:moveTo>
                <a:lnTo>
                  <a:pt x="1491" y="365"/>
                </a:lnTo>
                <a:cubicBezTo>
                  <a:pt x="1491" y="405"/>
                  <a:pt x="1491" y="405"/>
                  <a:pt x="1491" y="405"/>
                </a:cubicBezTo>
                <a:cubicBezTo>
                  <a:pt x="1491" y="399"/>
                  <a:pt x="1491" y="399"/>
                  <a:pt x="1491" y="392"/>
                </a:cubicBezTo>
                <a:cubicBezTo>
                  <a:pt x="1485" y="392"/>
                  <a:pt x="1478" y="385"/>
                  <a:pt x="1471" y="385"/>
                </a:cubicBezTo>
                <a:cubicBezTo>
                  <a:pt x="1471" y="351"/>
                  <a:pt x="1471" y="351"/>
                  <a:pt x="1471" y="351"/>
                </a:cubicBezTo>
                <a:cubicBezTo>
                  <a:pt x="1478" y="358"/>
                  <a:pt x="1485" y="358"/>
                  <a:pt x="1491" y="365"/>
                </a:cubicBezTo>
                <a:close/>
                <a:moveTo>
                  <a:pt x="1491" y="419"/>
                </a:moveTo>
                <a:lnTo>
                  <a:pt x="1491" y="419"/>
                </a:lnTo>
                <a:cubicBezTo>
                  <a:pt x="1491" y="419"/>
                  <a:pt x="1485" y="412"/>
                  <a:pt x="1485" y="405"/>
                </a:cubicBezTo>
                <a:cubicBezTo>
                  <a:pt x="1485" y="405"/>
                  <a:pt x="1485" y="399"/>
                  <a:pt x="1478" y="392"/>
                </a:cubicBezTo>
                <a:cubicBezTo>
                  <a:pt x="1471" y="392"/>
                  <a:pt x="1471" y="392"/>
                  <a:pt x="1471" y="392"/>
                </a:cubicBezTo>
                <a:cubicBezTo>
                  <a:pt x="1471" y="507"/>
                  <a:pt x="1471" y="507"/>
                  <a:pt x="1471" y="507"/>
                </a:cubicBezTo>
                <a:cubicBezTo>
                  <a:pt x="1471" y="507"/>
                  <a:pt x="1471" y="507"/>
                  <a:pt x="1478" y="507"/>
                </a:cubicBezTo>
                <a:cubicBezTo>
                  <a:pt x="1491" y="540"/>
                  <a:pt x="1491" y="540"/>
                  <a:pt x="1491" y="540"/>
                </a:cubicBezTo>
                <a:cubicBezTo>
                  <a:pt x="1491" y="446"/>
                  <a:pt x="1491" y="446"/>
                  <a:pt x="1491" y="446"/>
                </a:cubicBezTo>
                <a:cubicBezTo>
                  <a:pt x="1491" y="419"/>
                  <a:pt x="1491" y="419"/>
                  <a:pt x="1491" y="419"/>
                </a:cubicBezTo>
                <a:close/>
                <a:moveTo>
                  <a:pt x="1491" y="561"/>
                </a:moveTo>
                <a:lnTo>
                  <a:pt x="1491" y="561"/>
                </a:lnTo>
                <a:cubicBezTo>
                  <a:pt x="1491" y="696"/>
                  <a:pt x="1491" y="696"/>
                  <a:pt x="1491" y="696"/>
                </a:cubicBezTo>
                <a:lnTo>
                  <a:pt x="1485" y="689"/>
                </a:lnTo>
                <a:cubicBezTo>
                  <a:pt x="1478" y="682"/>
                  <a:pt x="1478" y="682"/>
                  <a:pt x="1471" y="682"/>
                </a:cubicBezTo>
                <a:cubicBezTo>
                  <a:pt x="1471" y="568"/>
                  <a:pt x="1471" y="568"/>
                  <a:pt x="1471" y="568"/>
                </a:cubicBezTo>
                <a:cubicBezTo>
                  <a:pt x="1478" y="561"/>
                  <a:pt x="1485" y="561"/>
                  <a:pt x="1491" y="561"/>
                </a:cubicBezTo>
                <a:close/>
                <a:moveTo>
                  <a:pt x="1491" y="703"/>
                </a:moveTo>
                <a:lnTo>
                  <a:pt x="1491" y="703"/>
                </a:lnTo>
                <a:cubicBezTo>
                  <a:pt x="1491" y="723"/>
                  <a:pt x="1491" y="723"/>
                  <a:pt x="1491" y="723"/>
                </a:cubicBezTo>
                <a:cubicBezTo>
                  <a:pt x="1485" y="723"/>
                  <a:pt x="1478" y="716"/>
                  <a:pt x="1471" y="723"/>
                </a:cubicBezTo>
                <a:cubicBezTo>
                  <a:pt x="1471" y="709"/>
                  <a:pt x="1471" y="709"/>
                  <a:pt x="1471" y="709"/>
                </a:cubicBezTo>
                <a:cubicBezTo>
                  <a:pt x="1478" y="709"/>
                  <a:pt x="1485" y="703"/>
                  <a:pt x="1491" y="703"/>
                </a:cubicBezTo>
                <a:close/>
                <a:moveTo>
                  <a:pt x="1491" y="723"/>
                </a:moveTo>
                <a:lnTo>
                  <a:pt x="1491" y="723"/>
                </a:lnTo>
                <a:cubicBezTo>
                  <a:pt x="1491" y="736"/>
                  <a:pt x="1491" y="736"/>
                  <a:pt x="1491" y="736"/>
                </a:cubicBezTo>
                <a:cubicBezTo>
                  <a:pt x="1485" y="730"/>
                  <a:pt x="1485" y="730"/>
                  <a:pt x="1485" y="730"/>
                </a:cubicBezTo>
                <a:cubicBezTo>
                  <a:pt x="1491" y="723"/>
                  <a:pt x="1491" y="723"/>
                  <a:pt x="1491" y="723"/>
                </a:cubicBezTo>
                <a:close/>
                <a:moveTo>
                  <a:pt x="1491" y="743"/>
                </a:moveTo>
                <a:lnTo>
                  <a:pt x="1491" y="743"/>
                </a:lnTo>
                <a:cubicBezTo>
                  <a:pt x="1491" y="743"/>
                  <a:pt x="1491" y="743"/>
                  <a:pt x="1491" y="736"/>
                </a:cubicBezTo>
                <a:cubicBezTo>
                  <a:pt x="1485" y="736"/>
                  <a:pt x="1478" y="730"/>
                  <a:pt x="1478" y="730"/>
                </a:cubicBezTo>
                <a:cubicBezTo>
                  <a:pt x="1471" y="730"/>
                  <a:pt x="1471" y="730"/>
                  <a:pt x="1471" y="730"/>
                </a:cubicBezTo>
                <a:cubicBezTo>
                  <a:pt x="1471" y="743"/>
                  <a:pt x="1471" y="743"/>
                  <a:pt x="1471" y="743"/>
                </a:cubicBezTo>
                <a:cubicBezTo>
                  <a:pt x="1478" y="743"/>
                  <a:pt x="1478" y="750"/>
                  <a:pt x="1485" y="750"/>
                </a:cubicBezTo>
                <a:cubicBezTo>
                  <a:pt x="1478" y="750"/>
                  <a:pt x="1478" y="750"/>
                  <a:pt x="1471" y="750"/>
                </a:cubicBezTo>
                <a:cubicBezTo>
                  <a:pt x="1471" y="838"/>
                  <a:pt x="1471" y="838"/>
                  <a:pt x="1471" y="838"/>
                </a:cubicBezTo>
                <a:cubicBezTo>
                  <a:pt x="1491" y="831"/>
                  <a:pt x="1491" y="831"/>
                  <a:pt x="1491" y="831"/>
                </a:cubicBezTo>
                <a:cubicBezTo>
                  <a:pt x="1491" y="743"/>
                  <a:pt x="1491" y="743"/>
                  <a:pt x="1491" y="743"/>
                </a:cubicBezTo>
                <a:close/>
                <a:moveTo>
                  <a:pt x="1491" y="898"/>
                </a:moveTo>
                <a:lnTo>
                  <a:pt x="1491" y="898"/>
                </a:lnTo>
                <a:cubicBezTo>
                  <a:pt x="1491" y="1162"/>
                  <a:pt x="1491" y="1162"/>
                  <a:pt x="1491" y="1162"/>
                </a:cubicBezTo>
                <a:cubicBezTo>
                  <a:pt x="1471" y="1168"/>
                  <a:pt x="1471" y="1168"/>
                  <a:pt x="1471" y="1168"/>
                </a:cubicBezTo>
                <a:cubicBezTo>
                  <a:pt x="1471" y="979"/>
                  <a:pt x="1471" y="979"/>
                  <a:pt x="1471" y="979"/>
                </a:cubicBezTo>
                <a:cubicBezTo>
                  <a:pt x="1478" y="973"/>
                  <a:pt x="1478" y="973"/>
                  <a:pt x="1478" y="973"/>
                </a:cubicBezTo>
                <a:cubicBezTo>
                  <a:pt x="1471" y="966"/>
                  <a:pt x="1471" y="966"/>
                  <a:pt x="1471" y="966"/>
                </a:cubicBezTo>
                <a:cubicBezTo>
                  <a:pt x="1471" y="898"/>
                  <a:pt x="1471" y="898"/>
                  <a:pt x="1471" y="898"/>
                </a:cubicBezTo>
                <a:cubicBezTo>
                  <a:pt x="1478" y="898"/>
                  <a:pt x="1485" y="898"/>
                  <a:pt x="1491" y="898"/>
                </a:cubicBezTo>
                <a:close/>
                <a:moveTo>
                  <a:pt x="1471" y="243"/>
                </a:moveTo>
                <a:lnTo>
                  <a:pt x="1471" y="243"/>
                </a:lnTo>
                <a:cubicBezTo>
                  <a:pt x="1471" y="277"/>
                  <a:pt x="1471" y="277"/>
                  <a:pt x="1471" y="277"/>
                </a:cubicBezTo>
                <a:lnTo>
                  <a:pt x="1464" y="277"/>
                </a:lnTo>
                <a:cubicBezTo>
                  <a:pt x="1464" y="243"/>
                  <a:pt x="1464" y="243"/>
                  <a:pt x="1464" y="243"/>
                </a:cubicBezTo>
                <a:cubicBezTo>
                  <a:pt x="1471" y="243"/>
                  <a:pt x="1471" y="243"/>
                  <a:pt x="1471" y="243"/>
                </a:cubicBezTo>
                <a:close/>
                <a:moveTo>
                  <a:pt x="1471" y="284"/>
                </a:moveTo>
                <a:lnTo>
                  <a:pt x="1471" y="284"/>
                </a:lnTo>
                <a:cubicBezTo>
                  <a:pt x="1471" y="318"/>
                  <a:pt x="1471" y="318"/>
                  <a:pt x="1471" y="318"/>
                </a:cubicBezTo>
                <a:lnTo>
                  <a:pt x="1464" y="318"/>
                </a:lnTo>
                <a:cubicBezTo>
                  <a:pt x="1464" y="284"/>
                  <a:pt x="1464" y="284"/>
                  <a:pt x="1464" y="284"/>
                </a:cubicBezTo>
                <a:lnTo>
                  <a:pt x="1471" y="284"/>
                </a:lnTo>
                <a:close/>
                <a:moveTo>
                  <a:pt x="1471" y="338"/>
                </a:moveTo>
                <a:lnTo>
                  <a:pt x="1471" y="338"/>
                </a:lnTo>
                <a:cubicBezTo>
                  <a:pt x="1471" y="351"/>
                  <a:pt x="1471" y="351"/>
                  <a:pt x="1471" y="351"/>
                </a:cubicBezTo>
                <a:cubicBezTo>
                  <a:pt x="1471" y="345"/>
                  <a:pt x="1471" y="345"/>
                  <a:pt x="1471" y="345"/>
                </a:cubicBezTo>
                <a:cubicBezTo>
                  <a:pt x="1471" y="345"/>
                  <a:pt x="1471" y="345"/>
                  <a:pt x="1471" y="338"/>
                </a:cubicBezTo>
                <a:close/>
                <a:moveTo>
                  <a:pt x="1471" y="351"/>
                </a:moveTo>
                <a:lnTo>
                  <a:pt x="1471" y="351"/>
                </a:lnTo>
                <a:cubicBezTo>
                  <a:pt x="1471" y="351"/>
                  <a:pt x="1464" y="351"/>
                  <a:pt x="1464" y="345"/>
                </a:cubicBezTo>
                <a:cubicBezTo>
                  <a:pt x="1464" y="378"/>
                  <a:pt x="1464" y="378"/>
                  <a:pt x="1464" y="378"/>
                </a:cubicBezTo>
                <a:cubicBezTo>
                  <a:pt x="1464" y="378"/>
                  <a:pt x="1471" y="378"/>
                  <a:pt x="1471" y="385"/>
                </a:cubicBezTo>
                <a:cubicBezTo>
                  <a:pt x="1471" y="351"/>
                  <a:pt x="1471" y="351"/>
                  <a:pt x="1471" y="351"/>
                </a:cubicBezTo>
                <a:close/>
                <a:moveTo>
                  <a:pt x="1471" y="392"/>
                </a:moveTo>
                <a:lnTo>
                  <a:pt x="1471" y="392"/>
                </a:lnTo>
                <a:cubicBezTo>
                  <a:pt x="1471" y="507"/>
                  <a:pt x="1471" y="507"/>
                  <a:pt x="1471" y="507"/>
                </a:cubicBezTo>
                <a:lnTo>
                  <a:pt x="1464" y="507"/>
                </a:lnTo>
                <a:cubicBezTo>
                  <a:pt x="1464" y="385"/>
                  <a:pt x="1464" y="385"/>
                  <a:pt x="1464" y="385"/>
                </a:cubicBezTo>
                <a:lnTo>
                  <a:pt x="1471" y="392"/>
                </a:lnTo>
                <a:close/>
                <a:moveTo>
                  <a:pt x="1471" y="568"/>
                </a:moveTo>
                <a:lnTo>
                  <a:pt x="1471" y="568"/>
                </a:lnTo>
                <a:cubicBezTo>
                  <a:pt x="1471" y="682"/>
                  <a:pt x="1471" y="682"/>
                  <a:pt x="1471" y="682"/>
                </a:cubicBezTo>
                <a:cubicBezTo>
                  <a:pt x="1464" y="682"/>
                  <a:pt x="1464" y="682"/>
                  <a:pt x="1464" y="682"/>
                </a:cubicBezTo>
                <a:cubicBezTo>
                  <a:pt x="1464" y="568"/>
                  <a:pt x="1464" y="568"/>
                  <a:pt x="1464" y="568"/>
                </a:cubicBezTo>
                <a:lnTo>
                  <a:pt x="1471" y="568"/>
                </a:lnTo>
                <a:close/>
                <a:moveTo>
                  <a:pt x="1471" y="709"/>
                </a:moveTo>
                <a:lnTo>
                  <a:pt x="1471" y="709"/>
                </a:lnTo>
                <a:cubicBezTo>
                  <a:pt x="1471" y="723"/>
                  <a:pt x="1471" y="723"/>
                  <a:pt x="1471" y="723"/>
                </a:cubicBezTo>
                <a:lnTo>
                  <a:pt x="1464" y="723"/>
                </a:lnTo>
                <a:cubicBezTo>
                  <a:pt x="1464" y="709"/>
                  <a:pt x="1464" y="709"/>
                  <a:pt x="1464" y="709"/>
                </a:cubicBezTo>
                <a:lnTo>
                  <a:pt x="1471" y="709"/>
                </a:lnTo>
                <a:close/>
                <a:moveTo>
                  <a:pt x="1471" y="730"/>
                </a:moveTo>
                <a:lnTo>
                  <a:pt x="1471" y="730"/>
                </a:lnTo>
                <a:cubicBezTo>
                  <a:pt x="1471" y="743"/>
                  <a:pt x="1471" y="743"/>
                  <a:pt x="1471" y="743"/>
                </a:cubicBezTo>
                <a:lnTo>
                  <a:pt x="1464" y="743"/>
                </a:lnTo>
                <a:cubicBezTo>
                  <a:pt x="1464" y="736"/>
                  <a:pt x="1464" y="736"/>
                  <a:pt x="1464" y="736"/>
                </a:cubicBezTo>
                <a:cubicBezTo>
                  <a:pt x="1471" y="730"/>
                  <a:pt x="1471" y="730"/>
                  <a:pt x="1471" y="730"/>
                </a:cubicBezTo>
                <a:close/>
                <a:moveTo>
                  <a:pt x="1471" y="750"/>
                </a:moveTo>
                <a:lnTo>
                  <a:pt x="1471" y="750"/>
                </a:lnTo>
                <a:cubicBezTo>
                  <a:pt x="1471" y="838"/>
                  <a:pt x="1471" y="838"/>
                  <a:pt x="1471" y="838"/>
                </a:cubicBezTo>
                <a:cubicBezTo>
                  <a:pt x="1464" y="838"/>
                  <a:pt x="1464" y="838"/>
                  <a:pt x="1464" y="838"/>
                </a:cubicBezTo>
                <a:cubicBezTo>
                  <a:pt x="1464" y="750"/>
                  <a:pt x="1464" y="750"/>
                  <a:pt x="1464" y="750"/>
                </a:cubicBezTo>
                <a:lnTo>
                  <a:pt x="1471" y="750"/>
                </a:lnTo>
                <a:close/>
                <a:moveTo>
                  <a:pt x="1471" y="898"/>
                </a:moveTo>
                <a:lnTo>
                  <a:pt x="1471" y="898"/>
                </a:lnTo>
                <a:cubicBezTo>
                  <a:pt x="1471" y="966"/>
                  <a:pt x="1471" y="966"/>
                  <a:pt x="1471" y="966"/>
                </a:cubicBezTo>
                <a:cubicBezTo>
                  <a:pt x="1471" y="959"/>
                  <a:pt x="1471" y="959"/>
                  <a:pt x="1471" y="959"/>
                </a:cubicBezTo>
                <a:lnTo>
                  <a:pt x="1464" y="959"/>
                </a:lnTo>
                <a:cubicBezTo>
                  <a:pt x="1464" y="892"/>
                  <a:pt x="1464" y="892"/>
                  <a:pt x="1464" y="892"/>
                </a:cubicBezTo>
                <a:cubicBezTo>
                  <a:pt x="1464" y="898"/>
                  <a:pt x="1471" y="898"/>
                  <a:pt x="1471" y="898"/>
                </a:cubicBezTo>
                <a:close/>
                <a:moveTo>
                  <a:pt x="1471" y="979"/>
                </a:moveTo>
                <a:lnTo>
                  <a:pt x="1471" y="979"/>
                </a:lnTo>
                <a:cubicBezTo>
                  <a:pt x="1471" y="1168"/>
                  <a:pt x="1471" y="1168"/>
                  <a:pt x="1471" y="1168"/>
                </a:cubicBezTo>
                <a:cubicBezTo>
                  <a:pt x="1464" y="1168"/>
                  <a:pt x="1464" y="1168"/>
                  <a:pt x="1464" y="1168"/>
                </a:cubicBezTo>
                <a:cubicBezTo>
                  <a:pt x="1464" y="1081"/>
                  <a:pt x="1464" y="1081"/>
                  <a:pt x="1464" y="1081"/>
                </a:cubicBezTo>
                <a:cubicBezTo>
                  <a:pt x="1464" y="1060"/>
                  <a:pt x="1464" y="1060"/>
                  <a:pt x="1464" y="1060"/>
                </a:cubicBezTo>
                <a:cubicBezTo>
                  <a:pt x="1464" y="1020"/>
                  <a:pt x="1464" y="1020"/>
                  <a:pt x="1464" y="1020"/>
                </a:cubicBezTo>
                <a:cubicBezTo>
                  <a:pt x="1471" y="1020"/>
                  <a:pt x="1471" y="1020"/>
                  <a:pt x="1471" y="1013"/>
                </a:cubicBezTo>
                <a:cubicBezTo>
                  <a:pt x="1471" y="1006"/>
                  <a:pt x="1471" y="1006"/>
                  <a:pt x="1464" y="1006"/>
                </a:cubicBezTo>
                <a:cubicBezTo>
                  <a:pt x="1464" y="979"/>
                  <a:pt x="1464" y="979"/>
                  <a:pt x="1464" y="979"/>
                </a:cubicBezTo>
                <a:lnTo>
                  <a:pt x="1471" y="979"/>
                </a:lnTo>
                <a:close/>
                <a:moveTo>
                  <a:pt x="1464" y="243"/>
                </a:moveTo>
                <a:lnTo>
                  <a:pt x="1464" y="243"/>
                </a:lnTo>
                <a:cubicBezTo>
                  <a:pt x="1464" y="277"/>
                  <a:pt x="1464" y="277"/>
                  <a:pt x="1464" y="277"/>
                </a:cubicBezTo>
                <a:cubicBezTo>
                  <a:pt x="1458" y="270"/>
                  <a:pt x="1458" y="270"/>
                  <a:pt x="1458" y="270"/>
                </a:cubicBezTo>
                <a:cubicBezTo>
                  <a:pt x="1458" y="243"/>
                  <a:pt x="1458" y="243"/>
                  <a:pt x="1458" y="243"/>
                </a:cubicBezTo>
                <a:cubicBezTo>
                  <a:pt x="1464" y="243"/>
                  <a:pt x="1464" y="243"/>
                  <a:pt x="1464" y="243"/>
                </a:cubicBezTo>
                <a:close/>
                <a:moveTo>
                  <a:pt x="1464" y="284"/>
                </a:moveTo>
                <a:lnTo>
                  <a:pt x="1464" y="284"/>
                </a:lnTo>
                <a:cubicBezTo>
                  <a:pt x="1464" y="318"/>
                  <a:pt x="1464" y="318"/>
                  <a:pt x="1464" y="318"/>
                </a:cubicBezTo>
                <a:cubicBezTo>
                  <a:pt x="1458" y="318"/>
                  <a:pt x="1458" y="318"/>
                  <a:pt x="1458" y="318"/>
                </a:cubicBezTo>
                <a:cubicBezTo>
                  <a:pt x="1458" y="284"/>
                  <a:pt x="1458" y="284"/>
                  <a:pt x="1458" y="284"/>
                </a:cubicBezTo>
                <a:cubicBezTo>
                  <a:pt x="1458" y="284"/>
                  <a:pt x="1458" y="284"/>
                  <a:pt x="1464" y="284"/>
                </a:cubicBezTo>
                <a:close/>
                <a:moveTo>
                  <a:pt x="1464" y="345"/>
                </a:moveTo>
                <a:lnTo>
                  <a:pt x="1464" y="345"/>
                </a:lnTo>
                <a:cubicBezTo>
                  <a:pt x="1464" y="378"/>
                  <a:pt x="1464" y="378"/>
                  <a:pt x="1464" y="378"/>
                </a:cubicBezTo>
                <a:cubicBezTo>
                  <a:pt x="1458" y="378"/>
                  <a:pt x="1458" y="378"/>
                  <a:pt x="1458" y="378"/>
                </a:cubicBezTo>
                <a:cubicBezTo>
                  <a:pt x="1458" y="345"/>
                  <a:pt x="1458" y="345"/>
                  <a:pt x="1458" y="345"/>
                </a:cubicBezTo>
                <a:cubicBezTo>
                  <a:pt x="1458" y="345"/>
                  <a:pt x="1458" y="345"/>
                  <a:pt x="1464" y="345"/>
                </a:cubicBezTo>
                <a:close/>
                <a:moveTo>
                  <a:pt x="1464" y="385"/>
                </a:moveTo>
                <a:lnTo>
                  <a:pt x="1464" y="385"/>
                </a:lnTo>
                <a:cubicBezTo>
                  <a:pt x="1464" y="507"/>
                  <a:pt x="1464" y="507"/>
                  <a:pt x="1464" y="507"/>
                </a:cubicBezTo>
                <a:cubicBezTo>
                  <a:pt x="1458" y="507"/>
                  <a:pt x="1458" y="507"/>
                  <a:pt x="1458" y="507"/>
                </a:cubicBezTo>
                <a:cubicBezTo>
                  <a:pt x="1458" y="426"/>
                  <a:pt x="1458" y="426"/>
                  <a:pt x="1458" y="426"/>
                </a:cubicBezTo>
                <a:cubicBezTo>
                  <a:pt x="1458" y="412"/>
                  <a:pt x="1458" y="412"/>
                  <a:pt x="1458" y="412"/>
                </a:cubicBezTo>
                <a:cubicBezTo>
                  <a:pt x="1458" y="412"/>
                  <a:pt x="1458" y="412"/>
                  <a:pt x="1458" y="405"/>
                </a:cubicBezTo>
                <a:cubicBezTo>
                  <a:pt x="1458" y="385"/>
                  <a:pt x="1458" y="385"/>
                  <a:pt x="1458" y="385"/>
                </a:cubicBezTo>
                <a:cubicBezTo>
                  <a:pt x="1464" y="385"/>
                  <a:pt x="1464" y="385"/>
                  <a:pt x="1464" y="385"/>
                </a:cubicBezTo>
                <a:close/>
                <a:moveTo>
                  <a:pt x="1464" y="568"/>
                </a:moveTo>
                <a:lnTo>
                  <a:pt x="1464" y="568"/>
                </a:lnTo>
                <a:cubicBezTo>
                  <a:pt x="1464" y="682"/>
                  <a:pt x="1464" y="682"/>
                  <a:pt x="1464" y="682"/>
                </a:cubicBezTo>
                <a:cubicBezTo>
                  <a:pt x="1458" y="682"/>
                  <a:pt x="1458" y="682"/>
                  <a:pt x="1458" y="682"/>
                </a:cubicBezTo>
                <a:lnTo>
                  <a:pt x="1458" y="689"/>
                </a:lnTo>
                <a:cubicBezTo>
                  <a:pt x="1458" y="689"/>
                  <a:pt x="1458" y="689"/>
                  <a:pt x="1458" y="696"/>
                </a:cubicBezTo>
                <a:cubicBezTo>
                  <a:pt x="1458" y="703"/>
                  <a:pt x="1458" y="703"/>
                  <a:pt x="1458" y="703"/>
                </a:cubicBezTo>
                <a:cubicBezTo>
                  <a:pt x="1458" y="568"/>
                  <a:pt x="1458" y="568"/>
                  <a:pt x="1458" y="568"/>
                </a:cubicBezTo>
                <a:cubicBezTo>
                  <a:pt x="1464" y="568"/>
                  <a:pt x="1464" y="568"/>
                  <a:pt x="1464" y="568"/>
                </a:cubicBezTo>
                <a:close/>
                <a:moveTo>
                  <a:pt x="1464" y="709"/>
                </a:moveTo>
                <a:lnTo>
                  <a:pt x="1464" y="709"/>
                </a:lnTo>
                <a:cubicBezTo>
                  <a:pt x="1464" y="723"/>
                  <a:pt x="1464" y="723"/>
                  <a:pt x="1464" y="723"/>
                </a:cubicBezTo>
                <a:cubicBezTo>
                  <a:pt x="1458" y="723"/>
                  <a:pt x="1458" y="723"/>
                  <a:pt x="1458" y="723"/>
                </a:cubicBezTo>
                <a:cubicBezTo>
                  <a:pt x="1458" y="716"/>
                  <a:pt x="1458" y="716"/>
                  <a:pt x="1458" y="716"/>
                </a:cubicBezTo>
                <a:cubicBezTo>
                  <a:pt x="1458" y="716"/>
                  <a:pt x="1458" y="709"/>
                  <a:pt x="1464" y="709"/>
                </a:cubicBezTo>
                <a:close/>
                <a:moveTo>
                  <a:pt x="1464" y="736"/>
                </a:moveTo>
                <a:lnTo>
                  <a:pt x="1464" y="736"/>
                </a:lnTo>
                <a:cubicBezTo>
                  <a:pt x="1464" y="743"/>
                  <a:pt x="1464" y="743"/>
                  <a:pt x="1464" y="743"/>
                </a:cubicBezTo>
                <a:cubicBezTo>
                  <a:pt x="1458" y="743"/>
                  <a:pt x="1458" y="743"/>
                  <a:pt x="1458" y="743"/>
                </a:cubicBezTo>
                <a:cubicBezTo>
                  <a:pt x="1458" y="736"/>
                  <a:pt x="1458" y="736"/>
                  <a:pt x="1458" y="736"/>
                </a:cubicBezTo>
                <a:cubicBezTo>
                  <a:pt x="1464" y="736"/>
                  <a:pt x="1464" y="736"/>
                  <a:pt x="1464" y="736"/>
                </a:cubicBezTo>
                <a:close/>
                <a:moveTo>
                  <a:pt x="1464" y="750"/>
                </a:moveTo>
                <a:lnTo>
                  <a:pt x="1464" y="750"/>
                </a:lnTo>
                <a:cubicBezTo>
                  <a:pt x="1464" y="838"/>
                  <a:pt x="1464" y="838"/>
                  <a:pt x="1464" y="838"/>
                </a:cubicBezTo>
                <a:cubicBezTo>
                  <a:pt x="1458" y="844"/>
                  <a:pt x="1458" y="851"/>
                  <a:pt x="1458" y="865"/>
                </a:cubicBezTo>
                <a:cubicBezTo>
                  <a:pt x="1458" y="885"/>
                  <a:pt x="1458" y="892"/>
                  <a:pt x="1458" y="892"/>
                </a:cubicBezTo>
                <a:cubicBezTo>
                  <a:pt x="1464" y="892"/>
                  <a:pt x="1464" y="892"/>
                  <a:pt x="1464" y="892"/>
                </a:cubicBezTo>
                <a:cubicBezTo>
                  <a:pt x="1464" y="959"/>
                  <a:pt x="1464" y="959"/>
                  <a:pt x="1464" y="959"/>
                </a:cubicBezTo>
                <a:cubicBezTo>
                  <a:pt x="1458" y="959"/>
                  <a:pt x="1458" y="959"/>
                  <a:pt x="1458" y="959"/>
                </a:cubicBezTo>
                <a:cubicBezTo>
                  <a:pt x="1458" y="757"/>
                  <a:pt x="1458" y="757"/>
                  <a:pt x="1458" y="757"/>
                </a:cubicBezTo>
                <a:cubicBezTo>
                  <a:pt x="1458" y="757"/>
                  <a:pt x="1458" y="757"/>
                  <a:pt x="1464" y="750"/>
                </a:cubicBezTo>
                <a:close/>
                <a:moveTo>
                  <a:pt x="1464" y="979"/>
                </a:moveTo>
                <a:lnTo>
                  <a:pt x="1464" y="979"/>
                </a:lnTo>
                <a:cubicBezTo>
                  <a:pt x="1464" y="1006"/>
                  <a:pt x="1464" y="1006"/>
                  <a:pt x="1464" y="1006"/>
                </a:cubicBezTo>
                <a:cubicBezTo>
                  <a:pt x="1458" y="1000"/>
                  <a:pt x="1458" y="1000"/>
                  <a:pt x="1458" y="1000"/>
                </a:cubicBezTo>
                <a:cubicBezTo>
                  <a:pt x="1458" y="986"/>
                  <a:pt x="1458" y="986"/>
                  <a:pt x="1458" y="986"/>
                </a:cubicBezTo>
                <a:lnTo>
                  <a:pt x="1458" y="979"/>
                </a:lnTo>
                <a:cubicBezTo>
                  <a:pt x="1464" y="979"/>
                  <a:pt x="1464" y="979"/>
                  <a:pt x="1464" y="979"/>
                </a:cubicBezTo>
                <a:close/>
                <a:moveTo>
                  <a:pt x="1464" y="1020"/>
                </a:moveTo>
                <a:lnTo>
                  <a:pt x="1464" y="1020"/>
                </a:lnTo>
                <a:cubicBezTo>
                  <a:pt x="1464" y="1060"/>
                  <a:pt x="1464" y="1060"/>
                  <a:pt x="1464" y="1060"/>
                </a:cubicBezTo>
                <a:cubicBezTo>
                  <a:pt x="1458" y="1060"/>
                  <a:pt x="1458" y="1060"/>
                  <a:pt x="1458" y="1060"/>
                </a:cubicBezTo>
                <a:cubicBezTo>
                  <a:pt x="1458" y="1020"/>
                  <a:pt x="1458" y="1020"/>
                  <a:pt x="1458" y="1020"/>
                </a:cubicBezTo>
                <a:cubicBezTo>
                  <a:pt x="1458" y="1020"/>
                  <a:pt x="1458" y="1020"/>
                  <a:pt x="1464" y="1020"/>
                </a:cubicBezTo>
                <a:close/>
                <a:moveTo>
                  <a:pt x="1464" y="1081"/>
                </a:moveTo>
                <a:lnTo>
                  <a:pt x="1464" y="1081"/>
                </a:lnTo>
                <a:cubicBezTo>
                  <a:pt x="1464" y="1168"/>
                  <a:pt x="1464" y="1168"/>
                  <a:pt x="1464" y="1168"/>
                </a:cubicBezTo>
                <a:cubicBezTo>
                  <a:pt x="1458" y="1168"/>
                  <a:pt x="1458" y="1168"/>
                  <a:pt x="1458" y="1168"/>
                </a:cubicBezTo>
                <a:cubicBezTo>
                  <a:pt x="1458" y="1081"/>
                  <a:pt x="1458" y="1081"/>
                  <a:pt x="1458" y="1081"/>
                </a:cubicBezTo>
                <a:lnTo>
                  <a:pt x="1464" y="1081"/>
                </a:lnTo>
                <a:close/>
                <a:moveTo>
                  <a:pt x="1458" y="243"/>
                </a:moveTo>
                <a:lnTo>
                  <a:pt x="1458" y="243"/>
                </a:lnTo>
                <a:cubicBezTo>
                  <a:pt x="1458" y="270"/>
                  <a:pt x="1458" y="270"/>
                  <a:pt x="1458" y="270"/>
                </a:cubicBezTo>
                <a:cubicBezTo>
                  <a:pt x="1451" y="270"/>
                  <a:pt x="1451" y="270"/>
                  <a:pt x="1451" y="270"/>
                </a:cubicBezTo>
                <a:cubicBezTo>
                  <a:pt x="1444" y="270"/>
                  <a:pt x="1444" y="270"/>
                  <a:pt x="1444" y="277"/>
                </a:cubicBezTo>
                <a:cubicBezTo>
                  <a:pt x="1437" y="284"/>
                  <a:pt x="1437" y="284"/>
                  <a:pt x="1437" y="284"/>
                </a:cubicBezTo>
                <a:cubicBezTo>
                  <a:pt x="1444" y="284"/>
                  <a:pt x="1451" y="284"/>
                  <a:pt x="1458" y="284"/>
                </a:cubicBezTo>
                <a:cubicBezTo>
                  <a:pt x="1458" y="318"/>
                  <a:pt x="1458" y="318"/>
                  <a:pt x="1458" y="318"/>
                </a:cubicBezTo>
                <a:cubicBezTo>
                  <a:pt x="1451" y="318"/>
                  <a:pt x="1451" y="318"/>
                  <a:pt x="1451" y="318"/>
                </a:cubicBezTo>
                <a:cubicBezTo>
                  <a:pt x="1451" y="311"/>
                  <a:pt x="1451" y="304"/>
                  <a:pt x="1451" y="304"/>
                </a:cubicBezTo>
                <a:cubicBezTo>
                  <a:pt x="1444" y="304"/>
                  <a:pt x="1444" y="311"/>
                  <a:pt x="1437" y="318"/>
                </a:cubicBezTo>
                <a:cubicBezTo>
                  <a:pt x="1437" y="243"/>
                  <a:pt x="1437" y="243"/>
                  <a:pt x="1437" y="243"/>
                </a:cubicBezTo>
                <a:cubicBezTo>
                  <a:pt x="1458" y="243"/>
                  <a:pt x="1458" y="243"/>
                  <a:pt x="1458" y="243"/>
                </a:cubicBezTo>
                <a:close/>
                <a:moveTo>
                  <a:pt x="1458" y="345"/>
                </a:moveTo>
                <a:lnTo>
                  <a:pt x="1458" y="345"/>
                </a:lnTo>
                <a:cubicBezTo>
                  <a:pt x="1458" y="378"/>
                  <a:pt x="1458" y="378"/>
                  <a:pt x="1458" y="378"/>
                </a:cubicBezTo>
                <a:cubicBezTo>
                  <a:pt x="1451" y="372"/>
                  <a:pt x="1444" y="372"/>
                  <a:pt x="1437" y="372"/>
                </a:cubicBezTo>
                <a:cubicBezTo>
                  <a:pt x="1437" y="365"/>
                  <a:pt x="1437" y="365"/>
                  <a:pt x="1437" y="365"/>
                </a:cubicBezTo>
                <a:cubicBezTo>
                  <a:pt x="1444" y="365"/>
                  <a:pt x="1444" y="358"/>
                  <a:pt x="1444" y="358"/>
                </a:cubicBezTo>
                <a:cubicBezTo>
                  <a:pt x="1437" y="358"/>
                  <a:pt x="1437" y="358"/>
                  <a:pt x="1437" y="358"/>
                </a:cubicBezTo>
                <a:cubicBezTo>
                  <a:pt x="1437" y="338"/>
                  <a:pt x="1437" y="338"/>
                  <a:pt x="1437" y="338"/>
                </a:cubicBezTo>
                <a:cubicBezTo>
                  <a:pt x="1444" y="338"/>
                  <a:pt x="1451" y="345"/>
                  <a:pt x="1458" y="345"/>
                </a:cubicBezTo>
                <a:close/>
                <a:moveTo>
                  <a:pt x="1458" y="385"/>
                </a:moveTo>
                <a:lnTo>
                  <a:pt x="1458" y="385"/>
                </a:lnTo>
                <a:cubicBezTo>
                  <a:pt x="1458" y="405"/>
                  <a:pt x="1458" y="405"/>
                  <a:pt x="1458" y="405"/>
                </a:cubicBezTo>
                <a:cubicBezTo>
                  <a:pt x="1451" y="412"/>
                  <a:pt x="1451" y="412"/>
                  <a:pt x="1451" y="412"/>
                </a:cubicBezTo>
                <a:cubicBezTo>
                  <a:pt x="1444" y="405"/>
                  <a:pt x="1444" y="405"/>
                  <a:pt x="1437" y="399"/>
                </a:cubicBezTo>
                <a:cubicBezTo>
                  <a:pt x="1437" y="385"/>
                  <a:pt x="1437" y="385"/>
                  <a:pt x="1437" y="385"/>
                </a:cubicBezTo>
                <a:cubicBezTo>
                  <a:pt x="1444" y="385"/>
                  <a:pt x="1451" y="385"/>
                  <a:pt x="1458" y="385"/>
                </a:cubicBezTo>
                <a:close/>
                <a:moveTo>
                  <a:pt x="1458" y="412"/>
                </a:moveTo>
                <a:lnTo>
                  <a:pt x="1458" y="412"/>
                </a:lnTo>
                <a:cubicBezTo>
                  <a:pt x="1458" y="426"/>
                  <a:pt x="1458" y="426"/>
                  <a:pt x="1458" y="426"/>
                </a:cubicBezTo>
                <a:cubicBezTo>
                  <a:pt x="1451" y="419"/>
                  <a:pt x="1451" y="419"/>
                  <a:pt x="1451" y="419"/>
                </a:cubicBezTo>
                <a:cubicBezTo>
                  <a:pt x="1451" y="419"/>
                  <a:pt x="1451" y="419"/>
                  <a:pt x="1458" y="412"/>
                </a:cubicBezTo>
                <a:close/>
                <a:moveTo>
                  <a:pt x="1458" y="426"/>
                </a:moveTo>
                <a:lnTo>
                  <a:pt x="1458" y="426"/>
                </a:lnTo>
                <a:cubicBezTo>
                  <a:pt x="1451" y="426"/>
                  <a:pt x="1444" y="426"/>
                  <a:pt x="1437" y="419"/>
                </a:cubicBezTo>
                <a:cubicBezTo>
                  <a:pt x="1437" y="507"/>
                  <a:pt x="1437" y="507"/>
                  <a:pt x="1437" y="507"/>
                </a:cubicBezTo>
                <a:cubicBezTo>
                  <a:pt x="1444" y="507"/>
                  <a:pt x="1451" y="507"/>
                  <a:pt x="1458" y="507"/>
                </a:cubicBezTo>
                <a:cubicBezTo>
                  <a:pt x="1458" y="426"/>
                  <a:pt x="1458" y="426"/>
                  <a:pt x="1458" y="426"/>
                </a:cubicBezTo>
                <a:close/>
                <a:moveTo>
                  <a:pt x="1458" y="568"/>
                </a:moveTo>
                <a:lnTo>
                  <a:pt x="1458" y="568"/>
                </a:lnTo>
                <a:cubicBezTo>
                  <a:pt x="1458" y="703"/>
                  <a:pt x="1458" y="703"/>
                  <a:pt x="1458" y="703"/>
                </a:cubicBezTo>
                <a:cubicBezTo>
                  <a:pt x="1451" y="709"/>
                  <a:pt x="1451" y="709"/>
                  <a:pt x="1451" y="709"/>
                </a:cubicBezTo>
                <a:cubicBezTo>
                  <a:pt x="1451" y="709"/>
                  <a:pt x="1444" y="709"/>
                  <a:pt x="1437" y="709"/>
                </a:cubicBezTo>
                <a:cubicBezTo>
                  <a:pt x="1437" y="568"/>
                  <a:pt x="1437" y="568"/>
                  <a:pt x="1437" y="568"/>
                </a:cubicBezTo>
                <a:cubicBezTo>
                  <a:pt x="1444" y="568"/>
                  <a:pt x="1451" y="568"/>
                  <a:pt x="1458" y="568"/>
                </a:cubicBezTo>
                <a:close/>
                <a:moveTo>
                  <a:pt x="1458" y="716"/>
                </a:moveTo>
                <a:lnTo>
                  <a:pt x="1458" y="716"/>
                </a:lnTo>
                <a:cubicBezTo>
                  <a:pt x="1458" y="723"/>
                  <a:pt x="1458" y="723"/>
                  <a:pt x="1458" y="723"/>
                </a:cubicBezTo>
                <a:cubicBezTo>
                  <a:pt x="1451" y="730"/>
                  <a:pt x="1444" y="730"/>
                  <a:pt x="1444" y="736"/>
                </a:cubicBezTo>
                <a:cubicBezTo>
                  <a:pt x="1458" y="736"/>
                  <a:pt x="1458" y="736"/>
                  <a:pt x="1458" y="736"/>
                </a:cubicBezTo>
                <a:cubicBezTo>
                  <a:pt x="1458" y="743"/>
                  <a:pt x="1458" y="743"/>
                  <a:pt x="1458" y="743"/>
                </a:cubicBezTo>
                <a:cubicBezTo>
                  <a:pt x="1444" y="743"/>
                  <a:pt x="1444" y="750"/>
                  <a:pt x="1437" y="750"/>
                </a:cubicBezTo>
                <a:cubicBezTo>
                  <a:pt x="1437" y="723"/>
                  <a:pt x="1437" y="723"/>
                  <a:pt x="1437" y="723"/>
                </a:cubicBezTo>
                <a:cubicBezTo>
                  <a:pt x="1444" y="716"/>
                  <a:pt x="1444" y="716"/>
                  <a:pt x="1451" y="716"/>
                </a:cubicBezTo>
                <a:cubicBezTo>
                  <a:pt x="1451" y="716"/>
                  <a:pt x="1451" y="716"/>
                  <a:pt x="1458" y="716"/>
                </a:cubicBezTo>
                <a:close/>
                <a:moveTo>
                  <a:pt x="1458" y="757"/>
                </a:moveTo>
                <a:lnTo>
                  <a:pt x="1458" y="757"/>
                </a:lnTo>
                <a:cubicBezTo>
                  <a:pt x="1458" y="959"/>
                  <a:pt x="1458" y="959"/>
                  <a:pt x="1458" y="959"/>
                </a:cubicBezTo>
                <a:cubicBezTo>
                  <a:pt x="1451" y="959"/>
                  <a:pt x="1444" y="959"/>
                  <a:pt x="1444" y="959"/>
                </a:cubicBezTo>
                <a:cubicBezTo>
                  <a:pt x="1444" y="952"/>
                  <a:pt x="1444" y="946"/>
                  <a:pt x="1444" y="946"/>
                </a:cubicBezTo>
                <a:cubicBezTo>
                  <a:pt x="1451" y="939"/>
                  <a:pt x="1451" y="939"/>
                  <a:pt x="1451" y="939"/>
                </a:cubicBezTo>
                <a:cubicBezTo>
                  <a:pt x="1451" y="932"/>
                  <a:pt x="1444" y="932"/>
                  <a:pt x="1437" y="932"/>
                </a:cubicBezTo>
                <a:cubicBezTo>
                  <a:pt x="1437" y="757"/>
                  <a:pt x="1437" y="757"/>
                  <a:pt x="1437" y="757"/>
                </a:cubicBezTo>
                <a:cubicBezTo>
                  <a:pt x="1444" y="757"/>
                  <a:pt x="1451" y="757"/>
                  <a:pt x="1458" y="757"/>
                </a:cubicBezTo>
                <a:close/>
                <a:moveTo>
                  <a:pt x="1458" y="986"/>
                </a:moveTo>
                <a:lnTo>
                  <a:pt x="1458" y="986"/>
                </a:lnTo>
                <a:cubicBezTo>
                  <a:pt x="1458" y="1000"/>
                  <a:pt x="1458" y="1000"/>
                  <a:pt x="1458" y="1000"/>
                </a:cubicBezTo>
                <a:cubicBezTo>
                  <a:pt x="1451" y="1000"/>
                  <a:pt x="1451" y="1000"/>
                  <a:pt x="1451" y="993"/>
                </a:cubicBezTo>
                <a:cubicBezTo>
                  <a:pt x="1451" y="993"/>
                  <a:pt x="1451" y="986"/>
                  <a:pt x="1458" y="986"/>
                </a:cubicBezTo>
                <a:close/>
                <a:moveTo>
                  <a:pt x="1458" y="1020"/>
                </a:moveTo>
                <a:lnTo>
                  <a:pt x="1458" y="1020"/>
                </a:lnTo>
                <a:cubicBezTo>
                  <a:pt x="1458" y="1060"/>
                  <a:pt x="1458" y="1060"/>
                  <a:pt x="1458" y="1060"/>
                </a:cubicBezTo>
                <a:cubicBezTo>
                  <a:pt x="1451" y="1060"/>
                  <a:pt x="1444" y="1060"/>
                  <a:pt x="1444" y="1060"/>
                </a:cubicBezTo>
                <a:lnTo>
                  <a:pt x="1444" y="1054"/>
                </a:lnTo>
                <a:cubicBezTo>
                  <a:pt x="1451" y="1047"/>
                  <a:pt x="1451" y="1047"/>
                  <a:pt x="1451" y="1047"/>
                </a:cubicBezTo>
                <a:cubicBezTo>
                  <a:pt x="1444" y="1047"/>
                  <a:pt x="1444" y="1047"/>
                  <a:pt x="1437" y="1047"/>
                </a:cubicBezTo>
                <a:cubicBezTo>
                  <a:pt x="1437" y="1020"/>
                  <a:pt x="1437" y="1020"/>
                  <a:pt x="1437" y="1020"/>
                </a:cubicBezTo>
                <a:cubicBezTo>
                  <a:pt x="1437" y="1020"/>
                  <a:pt x="1437" y="1020"/>
                  <a:pt x="1444" y="1020"/>
                </a:cubicBezTo>
                <a:cubicBezTo>
                  <a:pt x="1444" y="1020"/>
                  <a:pt x="1451" y="1020"/>
                  <a:pt x="1458" y="1020"/>
                </a:cubicBezTo>
                <a:close/>
                <a:moveTo>
                  <a:pt x="1458" y="1081"/>
                </a:moveTo>
                <a:lnTo>
                  <a:pt x="1458" y="1081"/>
                </a:lnTo>
                <a:cubicBezTo>
                  <a:pt x="1458" y="1168"/>
                  <a:pt x="1458" y="1168"/>
                  <a:pt x="1458" y="1168"/>
                </a:cubicBezTo>
                <a:cubicBezTo>
                  <a:pt x="1437" y="1168"/>
                  <a:pt x="1437" y="1168"/>
                  <a:pt x="1437" y="1168"/>
                </a:cubicBezTo>
                <a:cubicBezTo>
                  <a:pt x="1437" y="1067"/>
                  <a:pt x="1437" y="1067"/>
                  <a:pt x="1437" y="1067"/>
                </a:cubicBezTo>
                <a:lnTo>
                  <a:pt x="1437" y="1074"/>
                </a:lnTo>
                <a:cubicBezTo>
                  <a:pt x="1437" y="1081"/>
                  <a:pt x="1437" y="1087"/>
                  <a:pt x="1444" y="1094"/>
                </a:cubicBezTo>
                <a:cubicBezTo>
                  <a:pt x="1444" y="1087"/>
                  <a:pt x="1444" y="1081"/>
                  <a:pt x="1451" y="1081"/>
                </a:cubicBezTo>
                <a:cubicBezTo>
                  <a:pt x="1451" y="1081"/>
                  <a:pt x="1451" y="1081"/>
                  <a:pt x="1458" y="1081"/>
                </a:cubicBezTo>
                <a:close/>
                <a:moveTo>
                  <a:pt x="1437" y="1006"/>
                </a:moveTo>
                <a:lnTo>
                  <a:pt x="1437" y="1006"/>
                </a:lnTo>
                <a:cubicBezTo>
                  <a:pt x="1451" y="993"/>
                  <a:pt x="1451" y="979"/>
                  <a:pt x="1444" y="966"/>
                </a:cubicBezTo>
                <a:lnTo>
                  <a:pt x="1437" y="959"/>
                </a:lnTo>
                <a:lnTo>
                  <a:pt x="1437" y="1006"/>
                </a:lnTo>
                <a:close/>
                <a:moveTo>
                  <a:pt x="1437" y="243"/>
                </a:moveTo>
                <a:lnTo>
                  <a:pt x="1437" y="243"/>
                </a:lnTo>
                <a:cubicBezTo>
                  <a:pt x="1437" y="318"/>
                  <a:pt x="1437" y="318"/>
                  <a:pt x="1437" y="318"/>
                </a:cubicBezTo>
                <a:cubicBezTo>
                  <a:pt x="1437" y="324"/>
                  <a:pt x="1431" y="324"/>
                  <a:pt x="1431" y="324"/>
                </a:cubicBezTo>
                <a:cubicBezTo>
                  <a:pt x="1417" y="324"/>
                  <a:pt x="1417" y="324"/>
                  <a:pt x="1417" y="318"/>
                </a:cubicBezTo>
                <a:cubicBezTo>
                  <a:pt x="1417" y="311"/>
                  <a:pt x="1417" y="311"/>
                  <a:pt x="1417" y="304"/>
                </a:cubicBezTo>
                <a:cubicBezTo>
                  <a:pt x="1424" y="297"/>
                  <a:pt x="1424" y="291"/>
                  <a:pt x="1417" y="291"/>
                </a:cubicBezTo>
                <a:cubicBezTo>
                  <a:pt x="1417" y="297"/>
                  <a:pt x="1410" y="297"/>
                  <a:pt x="1410" y="297"/>
                </a:cubicBezTo>
                <a:cubicBezTo>
                  <a:pt x="1410" y="297"/>
                  <a:pt x="1404" y="297"/>
                  <a:pt x="1397" y="291"/>
                </a:cubicBezTo>
                <a:lnTo>
                  <a:pt x="1397" y="284"/>
                </a:lnTo>
                <a:cubicBezTo>
                  <a:pt x="1397" y="250"/>
                  <a:pt x="1397" y="250"/>
                  <a:pt x="1397" y="250"/>
                </a:cubicBezTo>
                <a:cubicBezTo>
                  <a:pt x="1437" y="243"/>
                  <a:pt x="1437" y="243"/>
                  <a:pt x="1437" y="243"/>
                </a:cubicBezTo>
                <a:close/>
                <a:moveTo>
                  <a:pt x="1437" y="338"/>
                </a:moveTo>
                <a:lnTo>
                  <a:pt x="1437" y="338"/>
                </a:lnTo>
                <a:cubicBezTo>
                  <a:pt x="1424" y="331"/>
                  <a:pt x="1410" y="324"/>
                  <a:pt x="1397" y="318"/>
                </a:cubicBezTo>
                <a:cubicBezTo>
                  <a:pt x="1397" y="345"/>
                  <a:pt x="1397" y="345"/>
                  <a:pt x="1397" y="345"/>
                </a:cubicBezTo>
                <a:cubicBezTo>
                  <a:pt x="1410" y="351"/>
                  <a:pt x="1424" y="358"/>
                  <a:pt x="1431" y="372"/>
                </a:cubicBezTo>
                <a:lnTo>
                  <a:pt x="1437" y="372"/>
                </a:lnTo>
                <a:cubicBezTo>
                  <a:pt x="1437" y="365"/>
                  <a:pt x="1437" y="365"/>
                  <a:pt x="1437" y="365"/>
                </a:cubicBezTo>
                <a:cubicBezTo>
                  <a:pt x="1437" y="365"/>
                  <a:pt x="1437" y="365"/>
                  <a:pt x="1431" y="365"/>
                </a:cubicBezTo>
                <a:cubicBezTo>
                  <a:pt x="1437" y="358"/>
                  <a:pt x="1437" y="358"/>
                  <a:pt x="1437" y="358"/>
                </a:cubicBezTo>
                <a:cubicBezTo>
                  <a:pt x="1437" y="338"/>
                  <a:pt x="1437" y="338"/>
                  <a:pt x="1437" y="338"/>
                </a:cubicBezTo>
                <a:close/>
                <a:moveTo>
                  <a:pt x="1437" y="385"/>
                </a:moveTo>
                <a:lnTo>
                  <a:pt x="1437" y="385"/>
                </a:lnTo>
                <a:cubicBezTo>
                  <a:pt x="1437" y="399"/>
                  <a:pt x="1437" y="399"/>
                  <a:pt x="1437" y="399"/>
                </a:cubicBezTo>
                <a:cubicBezTo>
                  <a:pt x="1431" y="412"/>
                  <a:pt x="1431" y="412"/>
                  <a:pt x="1431" y="412"/>
                </a:cubicBezTo>
                <a:cubicBezTo>
                  <a:pt x="1424" y="405"/>
                  <a:pt x="1410" y="405"/>
                  <a:pt x="1397" y="392"/>
                </a:cubicBezTo>
                <a:cubicBezTo>
                  <a:pt x="1397" y="358"/>
                  <a:pt x="1397" y="358"/>
                  <a:pt x="1397" y="358"/>
                </a:cubicBezTo>
                <a:cubicBezTo>
                  <a:pt x="1404" y="358"/>
                  <a:pt x="1410" y="365"/>
                  <a:pt x="1424" y="365"/>
                </a:cubicBezTo>
                <a:cubicBezTo>
                  <a:pt x="1417" y="378"/>
                  <a:pt x="1424" y="385"/>
                  <a:pt x="1431" y="385"/>
                </a:cubicBezTo>
                <a:lnTo>
                  <a:pt x="1437" y="385"/>
                </a:lnTo>
                <a:close/>
                <a:moveTo>
                  <a:pt x="1437" y="419"/>
                </a:moveTo>
                <a:lnTo>
                  <a:pt x="1437" y="419"/>
                </a:lnTo>
                <a:cubicBezTo>
                  <a:pt x="1431" y="419"/>
                  <a:pt x="1424" y="419"/>
                  <a:pt x="1417" y="412"/>
                </a:cubicBezTo>
                <a:cubicBezTo>
                  <a:pt x="1404" y="405"/>
                  <a:pt x="1404" y="405"/>
                  <a:pt x="1397" y="399"/>
                </a:cubicBezTo>
                <a:cubicBezTo>
                  <a:pt x="1397" y="412"/>
                  <a:pt x="1397" y="412"/>
                  <a:pt x="1397" y="412"/>
                </a:cubicBezTo>
                <a:cubicBezTo>
                  <a:pt x="1404" y="419"/>
                  <a:pt x="1410" y="419"/>
                  <a:pt x="1417" y="426"/>
                </a:cubicBezTo>
                <a:cubicBezTo>
                  <a:pt x="1397" y="419"/>
                  <a:pt x="1397" y="419"/>
                  <a:pt x="1397" y="419"/>
                </a:cubicBezTo>
                <a:cubicBezTo>
                  <a:pt x="1397" y="635"/>
                  <a:pt x="1397" y="635"/>
                  <a:pt x="1397" y="635"/>
                </a:cubicBezTo>
                <a:lnTo>
                  <a:pt x="1397" y="642"/>
                </a:lnTo>
                <a:lnTo>
                  <a:pt x="1397" y="649"/>
                </a:lnTo>
                <a:cubicBezTo>
                  <a:pt x="1397" y="655"/>
                  <a:pt x="1397" y="655"/>
                  <a:pt x="1397" y="655"/>
                </a:cubicBezTo>
                <a:cubicBezTo>
                  <a:pt x="1397" y="662"/>
                  <a:pt x="1397" y="662"/>
                  <a:pt x="1397" y="662"/>
                </a:cubicBezTo>
                <a:cubicBezTo>
                  <a:pt x="1417" y="655"/>
                  <a:pt x="1424" y="662"/>
                  <a:pt x="1431" y="676"/>
                </a:cubicBezTo>
                <a:cubicBezTo>
                  <a:pt x="1424" y="676"/>
                  <a:pt x="1424" y="682"/>
                  <a:pt x="1417" y="682"/>
                </a:cubicBezTo>
                <a:cubicBezTo>
                  <a:pt x="1417" y="689"/>
                  <a:pt x="1417" y="696"/>
                  <a:pt x="1410" y="703"/>
                </a:cubicBezTo>
                <a:cubicBezTo>
                  <a:pt x="1410" y="703"/>
                  <a:pt x="1410" y="703"/>
                  <a:pt x="1410" y="709"/>
                </a:cubicBezTo>
                <a:cubicBezTo>
                  <a:pt x="1404" y="696"/>
                  <a:pt x="1404" y="682"/>
                  <a:pt x="1397" y="669"/>
                </a:cubicBezTo>
                <a:cubicBezTo>
                  <a:pt x="1397" y="703"/>
                  <a:pt x="1397" y="703"/>
                  <a:pt x="1397" y="703"/>
                </a:cubicBezTo>
                <a:cubicBezTo>
                  <a:pt x="1404" y="716"/>
                  <a:pt x="1397" y="723"/>
                  <a:pt x="1397" y="730"/>
                </a:cubicBezTo>
                <a:cubicBezTo>
                  <a:pt x="1397" y="743"/>
                  <a:pt x="1397" y="743"/>
                  <a:pt x="1397" y="743"/>
                </a:cubicBezTo>
                <a:cubicBezTo>
                  <a:pt x="1404" y="743"/>
                  <a:pt x="1410" y="743"/>
                  <a:pt x="1410" y="743"/>
                </a:cubicBezTo>
                <a:cubicBezTo>
                  <a:pt x="1417" y="743"/>
                  <a:pt x="1424" y="736"/>
                  <a:pt x="1424" y="730"/>
                </a:cubicBezTo>
                <a:cubicBezTo>
                  <a:pt x="1424" y="730"/>
                  <a:pt x="1417" y="723"/>
                  <a:pt x="1410" y="716"/>
                </a:cubicBezTo>
                <a:cubicBezTo>
                  <a:pt x="1417" y="709"/>
                  <a:pt x="1424" y="709"/>
                  <a:pt x="1431" y="709"/>
                </a:cubicBezTo>
                <a:cubicBezTo>
                  <a:pt x="1437" y="709"/>
                  <a:pt x="1437" y="709"/>
                  <a:pt x="1437" y="709"/>
                </a:cubicBezTo>
                <a:cubicBezTo>
                  <a:pt x="1437" y="568"/>
                  <a:pt x="1437" y="568"/>
                  <a:pt x="1437" y="568"/>
                </a:cubicBezTo>
                <a:cubicBezTo>
                  <a:pt x="1431" y="568"/>
                  <a:pt x="1424" y="568"/>
                  <a:pt x="1417" y="561"/>
                </a:cubicBezTo>
                <a:cubicBezTo>
                  <a:pt x="1417" y="561"/>
                  <a:pt x="1417" y="554"/>
                  <a:pt x="1417" y="534"/>
                </a:cubicBezTo>
                <a:cubicBezTo>
                  <a:pt x="1417" y="520"/>
                  <a:pt x="1417" y="513"/>
                  <a:pt x="1424" y="513"/>
                </a:cubicBezTo>
                <a:cubicBezTo>
                  <a:pt x="1431" y="513"/>
                  <a:pt x="1431" y="507"/>
                  <a:pt x="1437" y="507"/>
                </a:cubicBezTo>
                <a:cubicBezTo>
                  <a:pt x="1437" y="419"/>
                  <a:pt x="1437" y="419"/>
                  <a:pt x="1437" y="419"/>
                </a:cubicBezTo>
                <a:close/>
                <a:moveTo>
                  <a:pt x="1437" y="723"/>
                </a:moveTo>
                <a:lnTo>
                  <a:pt x="1437" y="723"/>
                </a:lnTo>
                <a:cubicBezTo>
                  <a:pt x="1437" y="750"/>
                  <a:pt x="1437" y="750"/>
                  <a:pt x="1437" y="750"/>
                </a:cubicBezTo>
                <a:cubicBezTo>
                  <a:pt x="1437" y="757"/>
                  <a:pt x="1437" y="757"/>
                  <a:pt x="1437" y="757"/>
                </a:cubicBezTo>
                <a:cubicBezTo>
                  <a:pt x="1437" y="932"/>
                  <a:pt x="1437" y="932"/>
                  <a:pt x="1437" y="932"/>
                </a:cubicBezTo>
                <a:cubicBezTo>
                  <a:pt x="1431" y="932"/>
                  <a:pt x="1424" y="932"/>
                  <a:pt x="1410" y="939"/>
                </a:cubicBezTo>
                <a:cubicBezTo>
                  <a:pt x="1424" y="939"/>
                  <a:pt x="1431" y="946"/>
                  <a:pt x="1437" y="959"/>
                </a:cubicBezTo>
                <a:cubicBezTo>
                  <a:pt x="1437" y="1006"/>
                  <a:pt x="1437" y="1006"/>
                  <a:pt x="1437" y="1006"/>
                </a:cubicBezTo>
                <a:lnTo>
                  <a:pt x="1431" y="1013"/>
                </a:lnTo>
                <a:cubicBezTo>
                  <a:pt x="1424" y="1013"/>
                  <a:pt x="1417" y="1013"/>
                  <a:pt x="1410" y="1013"/>
                </a:cubicBezTo>
                <a:cubicBezTo>
                  <a:pt x="1404" y="1013"/>
                  <a:pt x="1397" y="1013"/>
                  <a:pt x="1397" y="1013"/>
                </a:cubicBezTo>
                <a:cubicBezTo>
                  <a:pt x="1397" y="1006"/>
                  <a:pt x="1397" y="1006"/>
                  <a:pt x="1397" y="1006"/>
                </a:cubicBezTo>
                <a:cubicBezTo>
                  <a:pt x="1404" y="1006"/>
                  <a:pt x="1410" y="1006"/>
                  <a:pt x="1410" y="1006"/>
                </a:cubicBezTo>
                <a:cubicBezTo>
                  <a:pt x="1431" y="1000"/>
                  <a:pt x="1431" y="986"/>
                  <a:pt x="1424" y="973"/>
                </a:cubicBezTo>
                <a:cubicBezTo>
                  <a:pt x="1424" y="966"/>
                  <a:pt x="1417" y="959"/>
                  <a:pt x="1410" y="952"/>
                </a:cubicBezTo>
                <a:cubicBezTo>
                  <a:pt x="1404" y="952"/>
                  <a:pt x="1397" y="946"/>
                  <a:pt x="1397" y="946"/>
                </a:cubicBezTo>
                <a:cubicBezTo>
                  <a:pt x="1397" y="763"/>
                  <a:pt x="1397" y="763"/>
                  <a:pt x="1397" y="763"/>
                </a:cubicBezTo>
                <a:cubicBezTo>
                  <a:pt x="1410" y="757"/>
                  <a:pt x="1410" y="757"/>
                  <a:pt x="1417" y="757"/>
                </a:cubicBezTo>
                <a:cubicBezTo>
                  <a:pt x="1417" y="743"/>
                  <a:pt x="1424" y="730"/>
                  <a:pt x="1437" y="723"/>
                </a:cubicBezTo>
                <a:close/>
                <a:moveTo>
                  <a:pt x="1437" y="1020"/>
                </a:moveTo>
                <a:lnTo>
                  <a:pt x="1437" y="1020"/>
                </a:lnTo>
                <a:cubicBezTo>
                  <a:pt x="1437" y="1047"/>
                  <a:pt x="1437" y="1047"/>
                  <a:pt x="1437" y="1047"/>
                </a:cubicBezTo>
                <a:cubicBezTo>
                  <a:pt x="1431" y="1040"/>
                  <a:pt x="1431" y="1040"/>
                  <a:pt x="1431" y="1033"/>
                </a:cubicBezTo>
                <a:cubicBezTo>
                  <a:pt x="1417" y="1060"/>
                  <a:pt x="1417" y="1060"/>
                  <a:pt x="1417" y="1060"/>
                </a:cubicBezTo>
                <a:cubicBezTo>
                  <a:pt x="1410" y="1060"/>
                  <a:pt x="1410" y="1060"/>
                  <a:pt x="1404" y="1060"/>
                </a:cubicBezTo>
                <a:cubicBezTo>
                  <a:pt x="1404" y="1054"/>
                  <a:pt x="1397" y="1054"/>
                  <a:pt x="1397" y="1054"/>
                </a:cubicBezTo>
                <a:lnTo>
                  <a:pt x="1397" y="1060"/>
                </a:lnTo>
                <a:cubicBezTo>
                  <a:pt x="1397" y="1020"/>
                  <a:pt x="1397" y="1020"/>
                  <a:pt x="1397" y="1020"/>
                </a:cubicBezTo>
                <a:cubicBezTo>
                  <a:pt x="1397" y="1027"/>
                  <a:pt x="1404" y="1033"/>
                  <a:pt x="1404" y="1040"/>
                </a:cubicBezTo>
                <a:cubicBezTo>
                  <a:pt x="1417" y="1040"/>
                  <a:pt x="1417" y="1040"/>
                  <a:pt x="1417" y="1040"/>
                </a:cubicBezTo>
                <a:cubicBezTo>
                  <a:pt x="1417" y="1027"/>
                  <a:pt x="1417" y="1020"/>
                  <a:pt x="1424" y="1020"/>
                </a:cubicBezTo>
                <a:cubicBezTo>
                  <a:pt x="1431" y="1020"/>
                  <a:pt x="1431" y="1020"/>
                  <a:pt x="1437" y="1020"/>
                </a:cubicBezTo>
                <a:close/>
                <a:moveTo>
                  <a:pt x="1437" y="1067"/>
                </a:moveTo>
                <a:lnTo>
                  <a:pt x="1437" y="1067"/>
                </a:lnTo>
                <a:cubicBezTo>
                  <a:pt x="1437" y="1060"/>
                  <a:pt x="1431" y="1060"/>
                  <a:pt x="1424" y="1060"/>
                </a:cubicBezTo>
                <a:cubicBezTo>
                  <a:pt x="1417" y="1067"/>
                  <a:pt x="1410" y="1067"/>
                  <a:pt x="1410" y="1074"/>
                </a:cubicBezTo>
                <a:cubicBezTo>
                  <a:pt x="1410" y="1081"/>
                  <a:pt x="1417" y="1087"/>
                  <a:pt x="1417" y="1087"/>
                </a:cubicBezTo>
                <a:cubicBezTo>
                  <a:pt x="1410" y="1094"/>
                  <a:pt x="1404" y="1101"/>
                  <a:pt x="1397" y="1101"/>
                </a:cubicBezTo>
                <a:cubicBezTo>
                  <a:pt x="1397" y="1175"/>
                  <a:pt x="1397" y="1175"/>
                  <a:pt x="1397" y="1175"/>
                </a:cubicBezTo>
                <a:cubicBezTo>
                  <a:pt x="1437" y="1168"/>
                  <a:pt x="1437" y="1168"/>
                  <a:pt x="1437" y="1168"/>
                </a:cubicBezTo>
                <a:cubicBezTo>
                  <a:pt x="1437" y="1067"/>
                  <a:pt x="1437" y="1067"/>
                  <a:pt x="1437" y="1067"/>
                </a:cubicBezTo>
                <a:close/>
                <a:moveTo>
                  <a:pt x="1397" y="1094"/>
                </a:moveTo>
                <a:lnTo>
                  <a:pt x="1397" y="1094"/>
                </a:lnTo>
                <a:cubicBezTo>
                  <a:pt x="1397" y="1067"/>
                  <a:pt x="1397" y="1067"/>
                  <a:pt x="1397" y="1067"/>
                </a:cubicBezTo>
                <a:cubicBezTo>
                  <a:pt x="1404" y="1074"/>
                  <a:pt x="1410" y="1081"/>
                  <a:pt x="1410" y="1087"/>
                </a:cubicBezTo>
                <a:cubicBezTo>
                  <a:pt x="1404" y="1094"/>
                  <a:pt x="1397" y="1094"/>
                  <a:pt x="1397" y="1094"/>
                </a:cubicBezTo>
                <a:close/>
                <a:moveTo>
                  <a:pt x="1397" y="993"/>
                </a:moveTo>
                <a:lnTo>
                  <a:pt x="1397" y="993"/>
                </a:lnTo>
                <a:cubicBezTo>
                  <a:pt x="1410" y="1000"/>
                  <a:pt x="1417" y="1000"/>
                  <a:pt x="1424" y="993"/>
                </a:cubicBezTo>
                <a:cubicBezTo>
                  <a:pt x="1417" y="979"/>
                  <a:pt x="1410" y="966"/>
                  <a:pt x="1397" y="959"/>
                </a:cubicBezTo>
                <a:cubicBezTo>
                  <a:pt x="1397" y="966"/>
                  <a:pt x="1397" y="966"/>
                  <a:pt x="1397" y="966"/>
                </a:cubicBezTo>
                <a:cubicBezTo>
                  <a:pt x="1404" y="973"/>
                  <a:pt x="1404" y="979"/>
                  <a:pt x="1404" y="979"/>
                </a:cubicBezTo>
                <a:cubicBezTo>
                  <a:pt x="1404" y="986"/>
                  <a:pt x="1397" y="986"/>
                  <a:pt x="1397" y="979"/>
                </a:cubicBezTo>
                <a:lnTo>
                  <a:pt x="1397" y="993"/>
                </a:lnTo>
                <a:close/>
                <a:moveTo>
                  <a:pt x="1397" y="250"/>
                </a:moveTo>
                <a:lnTo>
                  <a:pt x="1397" y="250"/>
                </a:lnTo>
                <a:cubicBezTo>
                  <a:pt x="1397" y="284"/>
                  <a:pt x="1397" y="284"/>
                  <a:pt x="1397" y="284"/>
                </a:cubicBezTo>
                <a:cubicBezTo>
                  <a:pt x="1390" y="284"/>
                  <a:pt x="1390" y="284"/>
                  <a:pt x="1390" y="284"/>
                </a:cubicBezTo>
                <a:cubicBezTo>
                  <a:pt x="1383" y="304"/>
                  <a:pt x="1383" y="304"/>
                  <a:pt x="1383" y="304"/>
                </a:cubicBezTo>
                <a:cubicBezTo>
                  <a:pt x="1377" y="304"/>
                  <a:pt x="1370" y="304"/>
                  <a:pt x="1370" y="304"/>
                </a:cubicBezTo>
                <a:cubicBezTo>
                  <a:pt x="1363" y="311"/>
                  <a:pt x="1363" y="304"/>
                  <a:pt x="1356" y="291"/>
                </a:cubicBezTo>
                <a:cubicBezTo>
                  <a:pt x="1356" y="291"/>
                  <a:pt x="1356" y="291"/>
                  <a:pt x="1356" y="284"/>
                </a:cubicBezTo>
                <a:cubicBezTo>
                  <a:pt x="1356" y="257"/>
                  <a:pt x="1356" y="257"/>
                  <a:pt x="1356" y="257"/>
                </a:cubicBezTo>
                <a:cubicBezTo>
                  <a:pt x="1397" y="250"/>
                  <a:pt x="1397" y="250"/>
                  <a:pt x="1397" y="250"/>
                </a:cubicBezTo>
                <a:close/>
                <a:moveTo>
                  <a:pt x="1397" y="318"/>
                </a:moveTo>
                <a:lnTo>
                  <a:pt x="1397" y="318"/>
                </a:lnTo>
                <a:cubicBezTo>
                  <a:pt x="1397" y="345"/>
                  <a:pt x="1397" y="345"/>
                  <a:pt x="1397" y="345"/>
                </a:cubicBezTo>
                <a:cubicBezTo>
                  <a:pt x="1383" y="338"/>
                  <a:pt x="1377" y="338"/>
                  <a:pt x="1363" y="338"/>
                </a:cubicBezTo>
                <a:cubicBezTo>
                  <a:pt x="1363" y="338"/>
                  <a:pt x="1363" y="338"/>
                  <a:pt x="1356" y="345"/>
                </a:cubicBezTo>
                <a:cubicBezTo>
                  <a:pt x="1356" y="311"/>
                  <a:pt x="1356" y="311"/>
                  <a:pt x="1356" y="311"/>
                </a:cubicBezTo>
                <a:cubicBezTo>
                  <a:pt x="1370" y="311"/>
                  <a:pt x="1383" y="318"/>
                  <a:pt x="1397" y="318"/>
                </a:cubicBezTo>
                <a:close/>
                <a:moveTo>
                  <a:pt x="1397" y="358"/>
                </a:moveTo>
                <a:lnTo>
                  <a:pt x="1397" y="358"/>
                </a:lnTo>
                <a:cubicBezTo>
                  <a:pt x="1397" y="392"/>
                  <a:pt x="1397" y="392"/>
                  <a:pt x="1397" y="392"/>
                </a:cubicBezTo>
                <a:cubicBezTo>
                  <a:pt x="1390" y="392"/>
                  <a:pt x="1383" y="392"/>
                  <a:pt x="1383" y="385"/>
                </a:cubicBezTo>
                <a:cubicBezTo>
                  <a:pt x="1390" y="372"/>
                  <a:pt x="1390" y="372"/>
                  <a:pt x="1390" y="372"/>
                </a:cubicBezTo>
                <a:cubicBezTo>
                  <a:pt x="1383" y="372"/>
                  <a:pt x="1377" y="372"/>
                  <a:pt x="1377" y="372"/>
                </a:cubicBezTo>
                <a:cubicBezTo>
                  <a:pt x="1370" y="372"/>
                  <a:pt x="1363" y="372"/>
                  <a:pt x="1363" y="365"/>
                </a:cubicBezTo>
                <a:cubicBezTo>
                  <a:pt x="1370" y="372"/>
                  <a:pt x="1370" y="378"/>
                  <a:pt x="1363" y="385"/>
                </a:cubicBezTo>
                <a:lnTo>
                  <a:pt x="1356" y="385"/>
                </a:lnTo>
                <a:cubicBezTo>
                  <a:pt x="1356" y="358"/>
                  <a:pt x="1356" y="358"/>
                  <a:pt x="1356" y="358"/>
                </a:cubicBezTo>
                <a:cubicBezTo>
                  <a:pt x="1356" y="351"/>
                  <a:pt x="1363" y="351"/>
                  <a:pt x="1370" y="351"/>
                </a:cubicBezTo>
                <a:cubicBezTo>
                  <a:pt x="1377" y="351"/>
                  <a:pt x="1383" y="351"/>
                  <a:pt x="1397" y="358"/>
                </a:cubicBezTo>
                <a:close/>
                <a:moveTo>
                  <a:pt x="1397" y="399"/>
                </a:moveTo>
                <a:lnTo>
                  <a:pt x="1397" y="399"/>
                </a:lnTo>
                <a:cubicBezTo>
                  <a:pt x="1383" y="399"/>
                  <a:pt x="1377" y="392"/>
                  <a:pt x="1377" y="392"/>
                </a:cubicBezTo>
                <a:cubicBezTo>
                  <a:pt x="1370" y="392"/>
                  <a:pt x="1363" y="392"/>
                  <a:pt x="1356" y="392"/>
                </a:cubicBezTo>
                <a:cubicBezTo>
                  <a:pt x="1356" y="399"/>
                  <a:pt x="1356" y="399"/>
                  <a:pt x="1356" y="399"/>
                </a:cubicBezTo>
                <a:cubicBezTo>
                  <a:pt x="1370" y="405"/>
                  <a:pt x="1383" y="405"/>
                  <a:pt x="1397" y="412"/>
                </a:cubicBezTo>
                <a:cubicBezTo>
                  <a:pt x="1397" y="399"/>
                  <a:pt x="1397" y="399"/>
                  <a:pt x="1397" y="399"/>
                </a:cubicBezTo>
                <a:close/>
                <a:moveTo>
                  <a:pt x="1397" y="419"/>
                </a:moveTo>
                <a:lnTo>
                  <a:pt x="1397" y="419"/>
                </a:lnTo>
                <a:cubicBezTo>
                  <a:pt x="1397" y="635"/>
                  <a:pt x="1397" y="635"/>
                  <a:pt x="1397" y="635"/>
                </a:cubicBezTo>
                <a:cubicBezTo>
                  <a:pt x="1390" y="635"/>
                  <a:pt x="1390" y="635"/>
                  <a:pt x="1390" y="635"/>
                </a:cubicBezTo>
                <a:cubicBezTo>
                  <a:pt x="1383" y="635"/>
                  <a:pt x="1377" y="635"/>
                  <a:pt x="1377" y="628"/>
                </a:cubicBezTo>
                <a:cubicBezTo>
                  <a:pt x="1377" y="635"/>
                  <a:pt x="1370" y="642"/>
                  <a:pt x="1363" y="642"/>
                </a:cubicBezTo>
                <a:cubicBezTo>
                  <a:pt x="1356" y="635"/>
                  <a:pt x="1356" y="635"/>
                  <a:pt x="1356" y="635"/>
                </a:cubicBezTo>
                <a:cubicBezTo>
                  <a:pt x="1356" y="426"/>
                  <a:pt x="1356" y="426"/>
                  <a:pt x="1356" y="426"/>
                </a:cubicBezTo>
                <a:cubicBezTo>
                  <a:pt x="1377" y="426"/>
                  <a:pt x="1383" y="426"/>
                  <a:pt x="1397" y="426"/>
                </a:cubicBezTo>
                <a:cubicBezTo>
                  <a:pt x="1390" y="419"/>
                  <a:pt x="1383" y="419"/>
                  <a:pt x="1370" y="426"/>
                </a:cubicBezTo>
                <a:cubicBezTo>
                  <a:pt x="1363" y="426"/>
                  <a:pt x="1363" y="426"/>
                  <a:pt x="1356" y="419"/>
                </a:cubicBezTo>
                <a:cubicBezTo>
                  <a:pt x="1356" y="405"/>
                  <a:pt x="1356" y="405"/>
                  <a:pt x="1356" y="405"/>
                </a:cubicBezTo>
                <a:cubicBezTo>
                  <a:pt x="1397" y="419"/>
                  <a:pt x="1397" y="419"/>
                  <a:pt x="1397" y="419"/>
                </a:cubicBezTo>
                <a:close/>
                <a:moveTo>
                  <a:pt x="1397" y="649"/>
                </a:moveTo>
                <a:lnTo>
                  <a:pt x="1397" y="649"/>
                </a:lnTo>
                <a:cubicBezTo>
                  <a:pt x="1397" y="655"/>
                  <a:pt x="1397" y="655"/>
                  <a:pt x="1397" y="655"/>
                </a:cubicBezTo>
                <a:cubicBezTo>
                  <a:pt x="1397" y="655"/>
                  <a:pt x="1397" y="655"/>
                  <a:pt x="1397" y="649"/>
                </a:cubicBezTo>
                <a:close/>
                <a:moveTo>
                  <a:pt x="1397" y="669"/>
                </a:moveTo>
                <a:lnTo>
                  <a:pt x="1397" y="669"/>
                </a:lnTo>
                <a:cubicBezTo>
                  <a:pt x="1390" y="662"/>
                  <a:pt x="1383" y="655"/>
                  <a:pt x="1370" y="649"/>
                </a:cubicBezTo>
                <a:cubicBezTo>
                  <a:pt x="1370" y="649"/>
                  <a:pt x="1363" y="649"/>
                  <a:pt x="1356" y="649"/>
                </a:cubicBezTo>
                <a:cubicBezTo>
                  <a:pt x="1356" y="676"/>
                  <a:pt x="1356" y="676"/>
                  <a:pt x="1356" y="676"/>
                </a:cubicBezTo>
                <a:cubicBezTo>
                  <a:pt x="1370" y="682"/>
                  <a:pt x="1383" y="689"/>
                  <a:pt x="1397" y="703"/>
                </a:cubicBezTo>
                <a:cubicBezTo>
                  <a:pt x="1397" y="669"/>
                  <a:pt x="1397" y="669"/>
                  <a:pt x="1397" y="669"/>
                </a:cubicBezTo>
                <a:close/>
                <a:moveTo>
                  <a:pt x="1397" y="730"/>
                </a:moveTo>
                <a:lnTo>
                  <a:pt x="1397" y="730"/>
                </a:lnTo>
                <a:cubicBezTo>
                  <a:pt x="1397" y="743"/>
                  <a:pt x="1397" y="743"/>
                  <a:pt x="1397" y="743"/>
                </a:cubicBezTo>
                <a:cubicBezTo>
                  <a:pt x="1390" y="750"/>
                  <a:pt x="1390" y="750"/>
                  <a:pt x="1390" y="757"/>
                </a:cubicBezTo>
                <a:cubicBezTo>
                  <a:pt x="1390" y="757"/>
                  <a:pt x="1390" y="763"/>
                  <a:pt x="1397" y="763"/>
                </a:cubicBezTo>
                <a:cubicBezTo>
                  <a:pt x="1397" y="946"/>
                  <a:pt x="1397" y="946"/>
                  <a:pt x="1397" y="946"/>
                </a:cubicBezTo>
                <a:cubicBezTo>
                  <a:pt x="1383" y="939"/>
                  <a:pt x="1377" y="932"/>
                  <a:pt x="1363" y="925"/>
                </a:cubicBezTo>
                <a:cubicBezTo>
                  <a:pt x="1363" y="919"/>
                  <a:pt x="1356" y="919"/>
                  <a:pt x="1356" y="912"/>
                </a:cubicBezTo>
                <a:cubicBezTo>
                  <a:pt x="1356" y="898"/>
                  <a:pt x="1356" y="898"/>
                  <a:pt x="1356" y="898"/>
                </a:cubicBezTo>
                <a:cubicBezTo>
                  <a:pt x="1356" y="905"/>
                  <a:pt x="1363" y="905"/>
                  <a:pt x="1370" y="912"/>
                </a:cubicBezTo>
                <a:cubicBezTo>
                  <a:pt x="1363" y="878"/>
                  <a:pt x="1363" y="878"/>
                  <a:pt x="1363" y="878"/>
                </a:cubicBezTo>
                <a:cubicBezTo>
                  <a:pt x="1356" y="878"/>
                  <a:pt x="1356" y="878"/>
                  <a:pt x="1356" y="878"/>
                </a:cubicBezTo>
                <a:cubicBezTo>
                  <a:pt x="1356" y="871"/>
                  <a:pt x="1356" y="871"/>
                  <a:pt x="1356" y="871"/>
                </a:cubicBezTo>
                <a:cubicBezTo>
                  <a:pt x="1356" y="865"/>
                  <a:pt x="1363" y="858"/>
                  <a:pt x="1363" y="851"/>
                </a:cubicBezTo>
                <a:cubicBezTo>
                  <a:pt x="1363" y="851"/>
                  <a:pt x="1356" y="851"/>
                  <a:pt x="1356" y="858"/>
                </a:cubicBezTo>
                <a:cubicBezTo>
                  <a:pt x="1356" y="838"/>
                  <a:pt x="1356" y="838"/>
                  <a:pt x="1356" y="838"/>
                </a:cubicBezTo>
                <a:cubicBezTo>
                  <a:pt x="1363" y="831"/>
                  <a:pt x="1363" y="824"/>
                  <a:pt x="1363" y="817"/>
                </a:cubicBezTo>
                <a:cubicBezTo>
                  <a:pt x="1363" y="811"/>
                  <a:pt x="1356" y="811"/>
                  <a:pt x="1356" y="811"/>
                </a:cubicBezTo>
                <a:cubicBezTo>
                  <a:pt x="1356" y="784"/>
                  <a:pt x="1356" y="784"/>
                  <a:pt x="1356" y="784"/>
                </a:cubicBezTo>
                <a:cubicBezTo>
                  <a:pt x="1356" y="750"/>
                  <a:pt x="1356" y="750"/>
                  <a:pt x="1356" y="750"/>
                </a:cubicBezTo>
                <a:cubicBezTo>
                  <a:pt x="1356" y="757"/>
                  <a:pt x="1363" y="763"/>
                  <a:pt x="1370" y="763"/>
                </a:cubicBezTo>
                <a:cubicBezTo>
                  <a:pt x="1370" y="743"/>
                  <a:pt x="1363" y="730"/>
                  <a:pt x="1356" y="716"/>
                </a:cubicBezTo>
                <a:cubicBezTo>
                  <a:pt x="1356" y="696"/>
                  <a:pt x="1356" y="696"/>
                  <a:pt x="1356" y="696"/>
                </a:cubicBezTo>
                <a:cubicBezTo>
                  <a:pt x="1363" y="696"/>
                  <a:pt x="1370" y="696"/>
                  <a:pt x="1370" y="703"/>
                </a:cubicBezTo>
                <a:cubicBezTo>
                  <a:pt x="1377" y="709"/>
                  <a:pt x="1377" y="716"/>
                  <a:pt x="1370" y="723"/>
                </a:cubicBezTo>
                <a:cubicBezTo>
                  <a:pt x="1370" y="723"/>
                  <a:pt x="1377" y="723"/>
                  <a:pt x="1383" y="730"/>
                </a:cubicBezTo>
                <a:cubicBezTo>
                  <a:pt x="1383" y="730"/>
                  <a:pt x="1390" y="730"/>
                  <a:pt x="1397" y="730"/>
                </a:cubicBezTo>
                <a:close/>
                <a:moveTo>
                  <a:pt x="1397" y="959"/>
                </a:moveTo>
                <a:lnTo>
                  <a:pt x="1397" y="959"/>
                </a:lnTo>
                <a:cubicBezTo>
                  <a:pt x="1390" y="952"/>
                  <a:pt x="1390" y="952"/>
                  <a:pt x="1390" y="952"/>
                </a:cubicBezTo>
                <a:cubicBezTo>
                  <a:pt x="1377" y="946"/>
                  <a:pt x="1370" y="932"/>
                  <a:pt x="1356" y="925"/>
                </a:cubicBezTo>
                <a:cubicBezTo>
                  <a:pt x="1356" y="946"/>
                  <a:pt x="1356" y="946"/>
                  <a:pt x="1356" y="946"/>
                </a:cubicBezTo>
                <a:cubicBezTo>
                  <a:pt x="1363" y="966"/>
                  <a:pt x="1377" y="986"/>
                  <a:pt x="1397" y="993"/>
                </a:cubicBezTo>
                <a:cubicBezTo>
                  <a:pt x="1397" y="979"/>
                  <a:pt x="1397" y="979"/>
                  <a:pt x="1397" y="979"/>
                </a:cubicBezTo>
                <a:cubicBezTo>
                  <a:pt x="1390" y="979"/>
                  <a:pt x="1383" y="973"/>
                  <a:pt x="1377" y="966"/>
                </a:cubicBezTo>
                <a:cubicBezTo>
                  <a:pt x="1370" y="959"/>
                  <a:pt x="1370" y="959"/>
                  <a:pt x="1370" y="959"/>
                </a:cubicBezTo>
                <a:cubicBezTo>
                  <a:pt x="1370" y="959"/>
                  <a:pt x="1377" y="959"/>
                  <a:pt x="1390" y="966"/>
                </a:cubicBezTo>
                <a:lnTo>
                  <a:pt x="1397" y="966"/>
                </a:lnTo>
                <a:cubicBezTo>
                  <a:pt x="1397" y="959"/>
                  <a:pt x="1397" y="959"/>
                  <a:pt x="1397" y="959"/>
                </a:cubicBezTo>
                <a:close/>
                <a:moveTo>
                  <a:pt x="1397" y="1006"/>
                </a:moveTo>
                <a:lnTo>
                  <a:pt x="1397" y="1006"/>
                </a:lnTo>
                <a:cubicBezTo>
                  <a:pt x="1397" y="1013"/>
                  <a:pt x="1397" y="1013"/>
                  <a:pt x="1397" y="1013"/>
                </a:cubicBezTo>
                <a:cubicBezTo>
                  <a:pt x="1390" y="1013"/>
                  <a:pt x="1390" y="1013"/>
                  <a:pt x="1390" y="1006"/>
                </a:cubicBezTo>
                <a:cubicBezTo>
                  <a:pt x="1390" y="1006"/>
                  <a:pt x="1390" y="1006"/>
                  <a:pt x="1397" y="1006"/>
                </a:cubicBezTo>
                <a:close/>
                <a:moveTo>
                  <a:pt x="1397" y="1020"/>
                </a:moveTo>
                <a:lnTo>
                  <a:pt x="1397" y="1020"/>
                </a:lnTo>
                <a:cubicBezTo>
                  <a:pt x="1397" y="1060"/>
                  <a:pt x="1397" y="1060"/>
                  <a:pt x="1397" y="1060"/>
                </a:cubicBezTo>
                <a:lnTo>
                  <a:pt x="1390" y="1060"/>
                </a:lnTo>
                <a:cubicBezTo>
                  <a:pt x="1383" y="1060"/>
                  <a:pt x="1383" y="1067"/>
                  <a:pt x="1383" y="1067"/>
                </a:cubicBezTo>
                <a:cubicBezTo>
                  <a:pt x="1390" y="1067"/>
                  <a:pt x="1390" y="1067"/>
                  <a:pt x="1397" y="1067"/>
                </a:cubicBezTo>
                <a:cubicBezTo>
                  <a:pt x="1397" y="1094"/>
                  <a:pt x="1397" y="1094"/>
                  <a:pt x="1397" y="1094"/>
                </a:cubicBezTo>
                <a:cubicBezTo>
                  <a:pt x="1390" y="1101"/>
                  <a:pt x="1383" y="1101"/>
                  <a:pt x="1377" y="1101"/>
                </a:cubicBezTo>
                <a:cubicBezTo>
                  <a:pt x="1370" y="1101"/>
                  <a:pt x="1370" y="1094"/>
                  <a:pt x="1370" y="1094"/>
                </a:cubicBezTo>
                <a:cubicBezTo>
                  <a:pt x="1370" y="1094"/>
                  <a:pt x="1370" y="1087"/>
                  <a:pt x="1377" y="1081"/>
                </a:cubicBezTo>
                <a:cubicBezTo>
                  <a:pt x="1377" y="1081"/>
                  <a:pt x="1377" y="1074"/>
                  <a:pt x="1370" y="1074"/>
                </a:cubicBezTo>
                <a:cubicBezTo>
                  <a:pt x="1370" y="1074"/>
                  <a:pt x="1370" y="1074"/>
                  <a:pt x="1363" y="1081"/>
                </a:cubicBezTo>
                <a:lnTo>
                  <a:pt x="1356" y="1081"/>
                </a:lnTo>
                <a:cubicBezTo>
                  <a:pt x="1356" y="993"/>
                  <a:pt x="1356" y="993"/>
                  <a:pt x="1356" y="993"/>
                </a:cubicBezTo>
                <a:cubicBezTo>
                  <a:pt x="1363" y="1000"/>
                  <a:pt x="1363" y="1000"/>
                  <a:pt x="1363" y="1006"/>
                </a:cubicBezTo>
                <a:cubicBezTo>
                  <a:pt x="1363" y="1013"/>
                  <a:pt x="1363" y="1020"/>
                  <a:pt x="1356" y="1020"/>
                </a:cubicBezTo>
                <a:cubicBezTo>
                  <a:pt x="1363" y="1027"/>
                  <a:pt x="1363" y="1027"/>
                  <a:pt x="1363" y="1027"/>
                </a:cubicBezTo>
                <a:cubicBezTo>
                  <a:pt x="1370" y="1027"/>
                  <a:pt x="1370" y="1027"/>
                  <a:pt x="1370" y="1027"/>
                </a:cubicBezTo>
                <a:cubicBezTo>
                  <a:pt x="1370" y="1027"/>
                  <a:pt x="1377" y="1027"/>
                  <a:pt x="1377" y="1020"/>
                </a:cubicBezTo>
                <a:cubicBezTo>
                  <a:pt x="1377" y="1013"/>
                  <a:pt x="1383" y="1013"/>
                  <a:pt x="1383" y="1013"/>
                </a:cubicBezTo>
                <a:cubicBezTo>
                  <a:pt x="1390" y="1013"/>
                  <a:pt x="1390" y="1020"/>
                  <a:pt x="1397" y="1020"/>
                </a:cubicBezTo>
                <a:close/>
                <a:moveTo>
                  <a:pt x="1397" y="1101"/>
                </a:moveTo>
                <a:lnTo>
                  <a:pt x="1397" y="1101"/>
                </a:lnTo>
                <a:cubicBezTo>
                  <a:pt x="1397" y="1175"/>
                  <a:pt x="1397" y="1175"/>
                  <a:pt x="1397" y="1175"/>
                </a:cubicBezTo>
                <a:cubicBezTo>
                  <a:pt x="1356" y="1182"/>
                  <a:pt x="1356" y="1182"/>
                  <a:pt x="1356" y="1182"/>
                </a:cubicBezTo>
                <a:cubicBezTo>
                  <a:pt x="1356" y="1101"/>
                  <a:pt x="1356" y="1101"/>
                  <a:pt x="1356" y="1101"/>
                </a:cubicBezTo>
                <a:cubicBezTo>
                  <a:pt x="1370" y="1108"/>
                  <a:pt x="1383" y="1108"/>
                  <a:pt x="1397" y="1101"/>
                </a:cubicBezTo>
                <a:close/>
                <a:moveTo>
                  <a:pt x="1356" y="979"/>
                </a:moveTo>
                <a:lnTo>
                  <a:pt x="1356" y="979"/>
                </a:lnTo>
                <a:cubicBezTo>
                  <a:pt x="1356" y="966"/>
                  <a:pt x="1356" y="966"/>
                  <a:pt x="1356" y="966"/>
                </a:cubicBezTo>
                <a:cubicBezTo>
                  <a:pt x="1363" y="973"/>
                  <a:pt x="1377" y="986"/>
                  <a:pt x="1390" y="1006"/>
                </a:cubicBezTo>
                <a:lnTo>
                  <a:pt x="1383" y="1006"/>
                </a:lnTo>
                <a:cubicBezTo>
                  <a:pt x="1377" y="1000"/>
                  <a:pt x="1363" y="993"/>
                  <a:pt x="1356" y="979"/>
                </a:cubicBezTo>
                <a:close/>
                <a:moveTo>
                  <a:pt x="1356" y="257"/>
                </a:moveTo>
                <a:lnTo>
                  <a:pt x="1356" y="257"/>
                </a:lnTo>
                <a:cubicBezTo>
                  <a:pt x="1356" y="284"/>
                  <a:pt x="1356" y="284"/>
                  <a:pt x="1356" y="284"/>
                </a:cubicBezTo>
                <a:cubicBezTo>
                  <a:pt x="1356" y="284"/>
                  <a:pt x="1350" y="277"/>
                  <a:pt x="1343" y="277"/>
                </a:cubicBezTo>
                <a:lnTo>
                  <a:pt x="1336" y="284"/>
                </a:lnTo>
                <a:cubicBezTo>
                  <a:pt x="1329" y="291"/>
                  <a:pt x="1329" y="291"/>
                  <a:pt x="1329" y="291"/>
                </a:cubicBezTo>
                <a:cubicBezTo>
                  <a:pt x="1323" y="291"/>
                  <a:pt x="1323" y="291"/>
                  <a:pt x="1316" y="291"/>
                </a:cubicBezTo>
                <a:cubicBezTo>
                  <a:pt x="1316" y="257"/>
                  <a:pt x="1316" y="257"/>
                  <a:pt x="1316" y="257"/>
                </a:cubicBezTo>
                <a:cubicBezTo>
                  <a:pt x="1356" y="257"/>
                  <a:pt x="1356" y="257"/>
                  <a:pt x="1356" y="257"/>
                </a:cubicBezTo>
                <a:close/>
                <a:moveTo>
                  <a:pt x="1356" y="311"/>
                </a:moveTo>
                <a:lnTo>
                  <a:pt x="1356" y="311"/>
                </a:lnTo>
                <a:cubicBezTo>
                  <a:pt x="1356" y="345"/>
                  <a:pt x="1356" y="345"/>
                  <a:pt x="1356" y="345"/>
                </a:cubicBezTo>
                <a:cubicBezTo>
                  <a:pt x="1356" y="345"/>
                  <a:pt x="1356" y="351"/>
                  <a:pt x="1350" y="351"/>
                </a:cubicBezTo>
                <a:lnTo>
                  <a:pt x="1350" y="345"/>
                </a:lnTo>
                <a:cubicBezTo>
                  <a:pt x="1343" y="331"/>
                  <a:pt x="1336" y="331"/>
                  <a:pt x="1316" y="324"/>
                </a:cubicBezTo>
                <a:cubicBezTo>
                  <a:pt x="1316" y="304"/>
                  <a:pt x="1316" y="304"/>
                  <a:pt x="1316" y="304"/>
                </a:cubicBezTo>
                <a:cubicBezTo>
                  <a:pt x="1329" y="304"/>
                  <a:pt x="1343" y="304"/>
                  <a:pt x="1356" y="311"/>
                </a:cubicBezTo>
                <a:close/>
                <a:moveTo>
                  <a:pt x="1356" y="358"/>
                </a:moveTo>
                <a:lnTo>
                  <a:pt x="1356" y="358"/>
                </a:lnTo>
                <a:lnTo>
                  <a:pt x="1350" y="358"/>
                </a:lnTo>
                <a:cubicBezTo>
                  <a:pt x="1350" y="358"/>
                  <a:pt x="1343" y="351"/>
                  <a:pt x="1343" y="345"/>
                </a:cubicBezTo>
                <a:cubicBezTo>
                  <a:pt x="1336" y="338"/>
                  <a:pt x="1329" y="331"/>
                  <a:pt x="1323" y="331"/>
                </a:cubicBezTo>
                <a:cubicBezTo>
                  <a:pt x="1316" y="331"/>
                  <a:pt x="1316" y="331"/>
                  <a:pt x="1316" y="331"/>
                </a:cubicBezTo>
                <a:cubicBezTo>
                  <a:pt x="1316" y="372"/>
                  <a:pt x="1316" y="372"/>
                  <a:pt x="1316" y="372"/>
                </a:cubicBezTo>
                <a:lnTo>
                  <a:pt x="1323" y="372"/>
                </a:lnTo>
                <a:cubicBezTo>
                  <a:pt x="1329" y="372"/>
                  <a:pt x="1336" y="372"/>
                  <a:pt x="1343" y="378"/>
                </a:cubicBezTo>
                <a:cubicBezTo>
                  <a:pt x="1350" y="378"/>
                  <a:pt x="1350" y="378"/>
                  <a:pt x="1356" y="385"/>
                </a:cubicBezTo>
                <a:cubicBezTo>
                  <a:pt x="1356" y="358"/>
                  <a:pt x="1356" y="358"/>
                  <a:pt x="1356" y="358"/>
                </a:cubicBezTo>
                <a:close/>
                <a:moveTo>
                  <a:pt x="1356" y="392"/>
                </a:moveTo>
                <a:lnTo>
                  <a:pt x="1356" y="392"/>
                </a:lnTo>
                <a:cubicBezTo>
                  <a:pt x="1356" y="399"/>
                  <a:pt x="1356" y="399"/>
                  <a:pt x="1356" y="399"/>
                </a:cubicBezTo>
                <a:cubicBezTo>
                  <a:pt x="1343" y="399"/>
                  <a:pt x="1329" y="392"/>
                  <a:pt x="1316" y="392"/>
                </a:cubicBezTo>
                <a:cubicBezTo>
                  <a:pt x="1316" y="378"/>
                  <a:pt x="1316" y="378"/>
                  <a:pt x="1316" y="378"/>
                </a:cubicBezTo>
                <a:cubicBezTo>
                  <a:pt x="1329" y="385"/>
                  <a:pt x="1343" y="385"/>
                  <a:pt x="1356" y="392"/>
                </a:cubicBezTo>
                <a:close/>
                <a:moveTo>
                  <a:pt x="1356" y="405"/>
                </a:moveTo>
                <a:lnTo>
                  <a:pt x="1356" y="405"/>
                </a:lnTo>
                <a:cubicBezTo>
                  <a:pt x="1350" y="405"/>
                  <a:pt x="1350" y="405"/>
                  <a:pt x="1350" y="405"/>
                </a:cubicBezTo>
                <a:cubicBezTo>
                  <a:pt x="1336" y="399"/>
                  <a:pt x="1329" y="399"/>
                  <a:pt x="1316" y="399"/>
                </a:cubicBezTo>
                <a:cubicBezTo>
                  <a:pt x="1316" y="412"/>
                  <a:pt x="1316" y="412"/>
                  <a:pt x="1316" y="412"/>
                </a:cubicBezTo>
                <a:cubicBezTo>
                  <a:pt x="1329" y="412"/>
                  <a:pt x="1343" y="412"/>
                  <a:pt x="1350" y="412"/>
                </a:cubicBezTo>
                <a:cubicBezTo>
                  <a:pt x="1350" y="419"/>
                  <a:pt x="1356" y="419"/>
                  <a:pt x="1356" y="419"/>
                </a:cubicBezTo>
                <a:cubicBezTo>
                  <a:pt x="1356" y="405"/>
                  <a:pt x="1356" y="405"/>
                  <a:pt x="1356" y="405"/>
                </a:cubicBezTo>
                <a:close/>
                <a:moveTo>
                  <a:pt x="1356" y="426"/>
                </a:moveTo>
                <a:lnTo>
                  <a:pt x="1356" y="426"/>
                </a:lnTo>
                <a:cubicBezTo>
                  <a:pt x="1356" y="635"/>
                  <a:pt x="1356" y="635"/>
                  <a:pt x="1356" y="635"/>
                </a:cubicBezTo>
                <a:cubicBezTo>
                  <a:pt x="1350" y="635"/>
                  <a:pt x="1350" y="628"/>
                  <a:pt x="1350" y="622"/>
                </a:cubicBezTo>
                <a:cubicBezTo>
                  <a:pt x="1343" y="622"/>
                  <a:pt x="1343" y="622"/>
                  <a:pt x="1343" y="622"/>
                </a:cubicBezTo>
                <a:lnTo>
                  <a:pt x="1336" y="622"/>
                </a:lnTo>
                <a:cubicBezTo>
                  <a:pt x="1329" y="622"/>
                  <a:pt x="1329" y="622"/>
                  <a:pt x="1323" y="628"/>
                </a:cubicBezTo>
                <a:cubicBezTo>
                  <a:pt x="1323" y="635"/>
                  <a:pt x="1323" y="635"/>
                  <a:pt x="1316" y="635"/>
                </a:cubicBezTo>
                <a:cubicBezTo>
                  <a:pt x="1316" y="588"/>
                  <a:pt x="1316" y="588"/>
                  <a:pt x="1316" y="588"/>
                </a:cubicBezTo>
                <a:cubicBezTo>
                  <a:pt x="1323" y="588"/>
                  <a:pt x="1329" y="595"/>
                  <a:pt x="1336" y="595"/>
                </a:cubicBezTo>
                <a:cubicBezTo>
                  <a:pt x="1336" y="588"/>
                  <a:pt x="1329" y="574"/>
                  <a:pt x="1323" y="561"/>
                </a:cubicBezTo>
                <a:cubicBezTo>
                  <a:pt x="1323" y="561"/>
                  <a:pt x="1323" y="561"/>
                  <a:pt x="1316" y="561"/>
                </a:cubicBezTo>
                <a:cubicBezTo>
                  <a:pt x="1316" y="527"/>
                  <a:pt x="1316" y="527"/>
                  <a:pt x="1316" y="527"/>
                </a:cubicBezTo>
                <a:cubicBezTo>
                  <a:pt x="1323" y="527"/>
                  <a:pt x="1323" y="527"/>
                  <a:pt x="1323" y="527"/>
                </a:cubicBezTo>
                <a:cubicBezTo>
                  <a:pt x="1323" y="520"/>
                  <a:pt x="1323" y="520"/>
                  <a:pt x="1323" y="520"/>
                </a:cubicBezTo>
                <a:lnTo>
                  <a:pt x="1316" y="527"/>
                </a:lnTo>
                <a:cubicBezTo>
                  <a:pt x="1316" y="500"/>
                  <a:pt x="1316" y="500"/>
                  <a:pt x="1316" y="500"/>
                </a:cubicBezTo>
                <a:cubicBezTo>
                  <a:pt x="1323" y="500"/>
                  <a:pt x="1323" y="500"/>
                  <a:pt x="1323" y="500"/>
                </a:cubicBezTo>
                <a:cubicBezTo>
                  <a:pt x="1323" y="500"/>
                  <a:pt x="1323" y="500"/>
                  <a:pt x="1316" y="493"/>
                </a:cubicBezTo>
                <a:cubicBezTo>
                  <a:pt x="1316" y="480"/>
                  <a:pt x="1316" y="480"/>
                  <a:pt x="1316" y="480"/>
                </a:cubicBezTo>
                <a:cubicBezTo>
                  <a:pt x="1316" y="446"/>
                  <a:pt x="1316" y="446"/>
                  <a:pt x="1316" y="446"/>
                </a:cubicBezTo>
                <a:cubicBezTo>
                  <a:pt x="1323" y="446"/>
                  <a:pt x="1323" y="439"/>
                  <a:pt x="1323" y="439"/>
                </a:cubicBezTo>
                <a:cubicBezTo>
                  <a:pt x="1323" y="439"/>
                  <a:pt x="1323" y="439"/>
                  <a:pt x="1316" y="439"/>
                </a:cubicBezTo>
                <a:cubicBezTo>
                  <a:pt x="1316" y="419"/>
                  <a:pt x="1316" y="419"/>
                  <a:pt x="1316" y="419"/>
                </a:cubicBezTo>
                <a:cubicBezTo>
                  <a:pt x="1329" y="419"/>
                  <a:pt x="1336" y="419"/>
                  <a:pt x="1350" y="426"/>
                </a:cubicBezTo>
                <a:cubicBezTo>
                  <a:pt x="1356" y="426"/>
                  <a:pt x="1356" y="426"/>
                  <a:pt x="1356" y="426"/>
                </a:cubicBezTo>
                <a:close/>
                <a:moveTo>
                  <a:pt x="1356" y="649"/>
                </a:moveTo>
                <a:lnTo>
                  <a:pt x="1356" y="649"/>
                </a:lnTo>
                <a:cubicBezTo>
                  <a:pt x="1356" y="676"/>
                  <a:pt x="1356" y="676"/>
                  <a:pt x="1356" y="676"/>
                </a:cubicBezTo>
                <a:cubicBezTo>
                  <a:pt x="1343" y="676"/>
                  <a:pt x="1336" y="676"/>
                  <a:pt x="1323" y="676"/>
                </a:cubicBezTo>
                <a:cubicBezTo>
                  <a:pt x="1316" y="676"/>
                  <a:pt x="1316" y="676"/>
                  <a:pt x="1316" y="676"/>
                </a:cubicBezTo>
                <a:cubicBezTo>
                  <a:pt x="1316" y="649"/>
                  <a:pt x="1316" y="649"/>
                  <a:pt x="1316" y="649"/>
                </a:cubicBezTo>
                <a:cubicBezTo>
                  <a:pt x="1323" y="649"/>
                  <a:pt x="1323" y="649"/>
                  <a:pt x="1329" y="649"/>
                </a:cubicBezTo>
                <a:cubicBezTo>
                  <a:pt x="1336" y="649"/>
                  <a:pt x="1350" y="649"/>
                  <a:pt x="1356" y="649"/>
                </a:cubicBezTo>
                <a:close/>
                <a:moveTo>
                  <a:pt x="1356" y="696"/>
                </a:moveTo>
                <a:lnTo>
                  <a:pt x="1356" y="696"/>
                </a:lnTo>
                <a:cubicBezTo>
                  <a:pt x="1356" y="716"/>
                  <a:pt x="1356" y="716"/>
                  <a:pt x="1356" y="716"/>
                </a:cubicBezTo>
                <a:cubicBezTo>
                  <a:pt x="1350" y="716"/>
                  <a:pt x="1350" y="709"/>
                  <a:pt x="1343" y="709"/>
                </a:cubicBezTo>
                <a:cubicBezTo>
                  <a:pt x="1343" y="730"/>
                  <a:pt x="1350" y="743"/>
                  <a:pt x="1356" y="750"/>
                </a:cubicBezTo>
                <a:cubicBezTo>
                  <a:pt x="1356" y="784"/>
                  <a:pt x="1356" y="784"/>
                  <a:pt x="1356" y="784"/>
                </a:cubicBezTo>
                <a:cubicBezTo>
                  <a:pt x="1356" y="777"/>
                  <a:pt x="1356" y="777"/>
                  <a:pt x="1350" y="770"/>
                </a:cubicBezTo>
                <a:cubicBezTo>
                  <a:pt x="1343" y="757"/>
                  <a:pt x="1329" y="750"/>
                  <a:pt x="1316" y="743"/>
                </a:cubicBezTo>
                <a:cubicBezTo>
                  <a:pt x="1316" y="696"/>
                  <a:pt x="1316" y="696"/>
                  <a:pt x="1316" y="696"/>
                </a:cubicBezTo>
                <a:cubicBezTo>
                  <a:pt x="1329" y="689"/>
                  <a:pt x="1343" y="689"/>
                  <a:pt x="1356" y="696"/>
                </a:cubicBezTo>
                <a:close/>
                <a:moveTo>
                  <a:pt x="1356" y="784"/>
                </a:moveTo>
                <a:lnTo>
                  <a:pt x="1356" y="784"/>
                </a:lnTo>
                <a:cubicBezTo>
                  <a:pt x="1350" y="790"/>
                  <a:pt x="1350" y="790"/>
                  <a:pt x="1343" y="790"/>
                </a:cubicBezTo>
                <a:cubicBezTo>
                  <a:pt x="1343" y="790"/>
                  <a:pt x="1336" y="790"/>
                  <a:pt x="1329" y="784"/>
                </a:cubicBezTo>
                <a:cubicBezTo>
                  <a:pt x="1323" y="784"/>
                  <a:pt x="1323" y="784"/>
                  <a:pt x="1316" y="784"/>
                </a:cubicBezTo>
                <a:cubicBezTo>
                  <a:pt x="1316" y="804"/>
                  <a:pt x="1316" y="804"/>
                  <a:pt x="1316" y="804"/>
                </a:cubicBezTo>
                <a:cubicBezTo>
                  <a:pt x="1323" y="811"/>
                  <a:pt x="1323" y="811"/>
                  <a:pt x="1323" y="811"/>
                </a:cubicBezTo>
                <a:cubicBezTo>
                  <a:pt x="1323" y="811"/>
                  <a:pt x="1323" y="811"/>
                  <a:pt x="1316" y="811"/>
                </a:cubicBezTo>
                <a:cubicBezTo>
                  <a:pt x="1316" y="831"/>
                  <a:pt x="1316" y="831"/>
                  <a:pt x="1316" y="831"/>
                </a:cubicBezTo>
                <a:cubicBezTo>
                  <a:pt x="1323" y="831"/>
                  <a:pt x="1323" y="831"/>
                  <a:pt x="1323" y="824"/>
                </a:cubicBezTo>
                <a:cubicBezTo>
                  <a:pt x="1323" y="824"/>
                  <a:pt x="1329" y="831"/>
                  <a:pt x="1336" y="831"/>
                </a:cubicBezTo>
                <a:cubicBezTo>
                  <a:pt x="1336" y="838"/>
                  <a:pt x="1343" y="838"/>
                  <a:pt x="1343" y="838"/>
                </a:cubicBezTo>
                <a:cubicBezTo>
                  <a:pt x="1350" y="838"/>
                  <a:pt x="1350" y="838"/>
                  <a:pt x="1350" y="831"/>
                </a:cubicBezTo>
                <a:cubicBezTo>
                  <a:pt x="1356" y="824"/>
                  <a:pt x="1350" y="824"/>
                  <a:pt x="1350" y="824"/>
                </a:cubicBezTo>
                <a:cubicBezTo>
                  <a:pt x="1350" y="817"/>
                  <a:pt x="1350" y="817"/>
                  <a:pt x="1350" y="817"/>
                </a:cubicBezTo>
                <a:cubicBezTo>
                  <a:pt x="1350" y="811"/>
                  <a:pt x="1350" y="811"/>
                  <a:pt x="1350" y="811"/>
                </a:cubicBezTo>
                <a:lnTo>
                  <a:pt x="1356" y="811"/>
                </a:lnTo>
                <a:cubicBezTo>
                  <a:pt x="1356" y="784"/>
                  <a:pt x="1356" y="784"/>
                  <a:pt x="1356" y="784"/>
                </a:cubicBezTo>
                <a:close/>
                <a:moveTo>
                  <a:pt x="1356" y="838"/>
                </a:moveTo>
                <a:lnTo>
                  <a:pt x="1356" y="838"/>
                </a:lnTo>
                <a:cubicBezTo>
                  <a:pt x="1356" y="858"/>
                  <a:pt x="1356" y="858"/>
                  <a:pt x="1356" y="858"/>
                </a:cubicBezTo>
                <a:cubicBezTo>
                  <a:pt x="1356" y="858"/>
                  <a:pt x="1356" y="858"/>
                  <a:pt x="1350" y="865"/>
                </a:cubicBezTo>
                <a:cubicBezTo>
                  <a:pt x="1350" y="878"/>
                  <a:pt x="1350" y="892"/>
                  <a:pt x="1356" y="898"/>
                </a:cubicBezTo>
                <a:cubicBezTo>
                  <a:pt x="1356" y="912"/>
                  <a:pt x="1356" y="912"/>
                  <a:pt x="1356" y="912"/>
                </a:cubicBezTo>
                <a:cubicBezTo>
                  <a:pt x="1343" y="905"/>
                  <a:pt x="1343" y="892"/>
                  <a:pt x="1336" y="878"/>
                </a:cubicBezTo>
                <a:cubicBezTo>
                  <a:pt x="1336" y="892"/>
                  <a:pt x="1336" y="892"/>
                  <a:pt x="1336" y="892"/>
                </a:cubicBezTo>
                <a:cubicBezTo>
                  <a:pt x="1336" y="898"/>
                  <a:pt x="1336" y="905"/>
                  <a:pt x="1336" y="912"/>
                </a:cubicBezTo>
                <a:cubicBezTo>
                  <a:pt x="1336" y="912"/>
                  <a:pt x="1336" y="925"/>
                  <a:pt x="1343" y="932"/>
                </a:cubicBezTo>
                <a:cubicBezTo>
                  <a:pt x="1350" y="946"/>
                  <a:pt x="1356" y="959"/>
                  <a:pt x="1356" y="966"/>
                </a:cubicBezTo>
                <a:cubicBezTo>
                  <a:pt x="1356" y="979"/>
                  <a:pt x="1356" y="979"/>
                  <a:pt x="1356" y="979"/>
                </a:cubicBezTo>
                <a:cubicBezTo>
                  <a:pt x="1336" y="966"/>
                  <a:pt x="1329" y="939"/>
                  <a:pt x="1323" y="912"/>
                </a:cubicBezTo>
                <a:cubicBezTo>
                  <a:pt x="1323" y="898"/>
                  <a:pt x="1323" y="885"/>
                  <a:pt x="1329" y="871"/>
                </a:cubicBezTo>
                <a:cubicBezTo>
                  <a:pt x="1329" y="858"/>
                  <a:pt x="1336" y="851"/>
                  <a:pt x="1350" y="844"/>
                </a:cubicBezTo>
                <a:cubicBezTo>
                  <a:pt x="1350" y="844"/>
                  <a:pt x="1356" y="844"/>
                  <a:pt x="1356" y="838"/>
                </a:cubicBezTo>
                <a:close/>
                <a:moveTo>
                  <a:pt x="1356" y="871"/>
                </a:moveTo>
                <a:lnTo>
                  <a:pt x="1356" y="871"/>
                </a:lnTo>
                <a:lnTo>
                  <a:pt x="1356" y="878"/>
                </a:lnTo>
                <a:cubicBezTo>
                  <a:pt x="1356" y="871"/>
                  <a:pt x="1356" y="871"/>
                  <a:pt x="1356" y="871"/>
                </a:cubicBezTo>
                <a:close/>
                <a:moveTo>
                  <a:pt x="1356" y="925"/>
                </a:moveTo>
                <a:lnTo>
                  <a:pt x="1356" y="925"/>
                </a:lnTo>
                <a:lnTo>
                  <a:pt x="1350" y="919"/>
                </a:lnTo>
                <a:cubicBezTo>
                  <a:pt x="1350" y="932"/>
                  <a:pt x="1350" y="939"/>
                  <a:pt x="1356" y="946"/>
                </a:cubicBezTo>
                <a:cubicBezTo>
                  <a:pt x="1356" y="925"/>
                  <a:pt x="1356" y="925"/>
                  <a:pt x="1356" y="925"/>
                </a:cubicBezTo>
                <a:close/>
                <a:moveTo>
                  <a:pt x="1356" y="993"/>
                </a:moveTo>
                <a:lnTo>
                  <a:pt x="1356" y="993"/>
                </a:lnTo>
                <a:cubicBezTo>
                  <a:pt x="1350" y="986"/>
                  <a:pt x="1350" y="986"/>
                  <a:pt x="1350" y="986"/>
                </a:cubicBezTo>
                <a:cubicBezTo>
                  <a:pt x="1343" y="986"/>
                  <a:pt x="1343" y="993"/>
                  <a:pt x="1336" y="993"/>
                </a:cubicBezTo>
                <a:cubicBezTo>
                  <a:pt x="1329" y="993"/>
                  <a:pt x="1329" y="993"/>
                  <a:pt x="1329" y="993"/>
                </a:cubicBezTo>
                <a:cubicBezTo>
                  <a:pt x="1323" y="986"/>
                  <a:pt x="1323" y="979"/>
                  <a:pt x="1323" y="979"/>
                </a:cubicBezTo>
                <a:cubicBezTo>
                  <a:pt x="1336" y="973"/>
                  <a:pt x="1336" y="966"/>
                  <a:pt x="1329" y="946"/>
                </a:cubicBezTo>
                <a:cubicBezTo>
                  <a:pt x="1323" y="939"/>
                  <a:pt x="1323" y="939"/>
                  <a:pt x="1316" y="939"/>
                </a:cubicBezTo>
                <a:cubicBezTo>
                  <a:pt x="1316" y="1060"/>
                  <a:pt x="1316" y="1060"/>
                  <a:pt x="1316" y="1060"/>
                </a:cubicBezTo>
                <a:lnTo>
                  <a:pt x="1323" y="1060"/>
                </a:lnTo>
                <a:cubicBezTo>
                  <a:pt x="1323" y="1067"/>
                  <a:pt x="1316" y="1067"/>
                  <a:pt x="1316" y="1074"/>
                </a:cubicBezTo>
                <a:cubicBezTo>
                  <a:pt x="1316" y="1087"/>
                  <a:pt x="1316" y="1087"/>
                  <a:pt x="1316" y="1087"/>
                </a:cubicBezTo>
                <a:cubicBezTo>
                  <a:pt x="1323" y="1087"/>
                  <a:pt x="1329" y="1094"/>
                  <a:pt x="1329" y="1087"/>
                </a:cubicBezTo>
                <a:cubicBezTo>
                  <a:pt x="1336" y="1087"/>
                  <a:pt x="1343" y="1087"/>
                  <a:pt x="1343" y="1081"/>
                </a:cubicBezTo>
                <a:cubicBezTo>
                  <a:pt x="1343" y="1074"/>
                  <a:pt x="1343" y="1074"/>
                  <a:pt x="1343" y="1067"/>
                </a:cubicBezTo>
                <a:cubicBezTo>
                  <a:pt x="1350" y="1067"/>
                  <a:pt x="1350" y="1074"/>
                  <a:pt x="1350" y="1074"/>
                </a:cubicBezTo>
                <a:cubicBezTo>
                  <a:pt x="1350" y="1081"/>
                  <a:pt x="1350" y="1081"/>
                  <a:pt x="1350" y="1081"/>
                </a:cubicBezTo>
                <a:cubicBezTo>
                  <a:pt x="1356" y="1081"/>
                  <a:pt x="1356" y="1081"/>
                  <a:pt x="1356" y="1081"/>
                </a:cubicBezTo>
                <a:cubicBezTo>
                  <a:pt x="1356" y="993"/>
                  <a:pt x="1356" y="993"/>
                  <a:pt x="1356" y="993"/>
                </a:cubicBezTo>
                <a:close/>
                <a:moveTo>
                  <a:pt x="1356" y="1101"/>
                </a:moveTo>
                <a:lnTo>
                  <a:pt x="1356" y="1101"/>
                </a:lnTo>
                <a:cubicBezTo>
                  <a:pt x="1356" y="1182"/>
                  <a:pt x="1356" y="1182"/>
                  <a:pt x="1356" y="1182"/>
                </a:cubicBezTo>
                <a:cubicBezTo>
                  <a:pt x="1316" y="1182"/>
                  <a:pt x="1316" y="1182"/>
                  <a:pt x="1316" y="1182"/>
                </a:cubicBezTo>
                <a:cubicBezTo>
                  <a:pt x="1316" y="1094"/>
                  <a:pt x="1316" y="1094"/>
                  <a:pt x="1316" y="1094"/>
                </a:cubicBezTo>
                <a:cubicBezTo>
                  <a:pt x="1323" y="1101"/>
                  <a:pt x="1336" y="1101"/>
                  <a:pt x="1343" y="1101"/>
                </a:cubicBezTo>
                <a:cubicBezTo>
                  <a:pt x="1350" y="1101"/>
                  <a:pt x="1350" y="1101"/>
                  <a:pt x="1356" y="1101"/>
                </a:cubicBezTo>
                <a:close/>
                <a:moveTo>
                  <a:pt x="1316" y="912"/>
                </a:moveTo>
                <a:lnTo>
                  <a:pt x="1316" y="912"/>
                </a:lnTo>
                <a:cubicBezTo>
                  <a:pt x="1316" y="898"/>
                  <a:pt x="1316" y="898"/>
                  <a:pt x="1316" y="898"/>
                </a:cubicBezTo>
                <a:cubicBezTo>
                  <a:pt x="1316" y="898"/>
                  <a:pt x="1316" y="905"/>
                  <a:pt x="1316" y="912"/>
                </a:cubicBezTo>
                <a:close/>
                <a:moveTo>
                  <a:pt x="1316" y="865"/>
                </a:moveTo>
                <a:lnTo>
                  <a:pt x="1316" y="865"/>
                </a:lnTo>
                <a:cubicBezTo>
                  <a:pt x="1323" y="865"/>
                  <a:pt x="1323" y="865"/>
                  <a:pt x="1323" y="865"/>
                </a:cubicBezTo>
                <a:cubicBezTo>
                  <a:pt x="1329" y="858"/>
                  <a:pt x="1323" y="851"/>
                  <a:pt x="1316" y="838"/>
                </a:cubicBezTo>
                <a:lnTo>
                  <a:pt x="1316" y="865"/>
                </a:lnTo>
                <a:close/>
                <a:moveTo>
                  <a:pt x="1316" y="257"/>
                </a:moveTo>
                <a:lnTo>
                  <a:pt x="1316" y="257"/>
                </a:lnTo>
                <a:cubicBezTo>
                  <a:pt x="1316" y="291"/>
                  <a:pt x="1316" y="291"/>
                  <a:pt x="1316" y="291"/>
                </a:cubicBezTo>
                <a:cubicBezTo>
                  <a:pt x="1309" y="291"/>
                  <a:pt x="1296" y="291"/>
                  <a:pt x="1282" y="291"/>
                </a:cubicBezTo>
                <a:cubicBezTo>
                  <a:pt x="1282" y="264"/>
                  <a:pt x="1282" y="264"/>
                  <a:pt x="1282" y="264"/>
                </a:cubicBezTo>
                <a:cubicBezTo>
                  <a:pt x="1316" y="257"/>
                  <a:pt x="1316" y="257"/>
                  <a:pt x="1316" y="257"/>
                </a:cubicBezTo>
                <a:close/>
                <a:moveTo>
                  <a:pt x="1316" y="304"/>
                </a:moveTo>
                <a:lnTo>
                  <a:pt x="1316" y="304"/>
                </a:lnTo>
                <a:cubicBezTo>
                  <a:pt x="1316" y="324"/>
                  <a:pt x="1316" y="324"/>
                  <a:pt x="1316" y="324"/>
                </a:cubicBezTo>
                <a:cubicBezTo>
                  <a:pt x="1309" y="324"/>
                  <a:pt x="1296" y="331"/>
                  <a:pt x="1282" y="331"/>
                </a:cubicBezTo>
                <a:cubicBezTo>
                  <a:pt x="1282" y="304"/>
                  <a:pt x="1282" y="304"/>
                  <a:pt x="1282" y="304"/>
                </a:cubicBezTo>
                <a:cubicBezTo>
                  <a:pt x="1296" y="304"/>
                  <a:pt x="1309" y="304"/>
                  <a:pt x="1316" y="304"/>
                </a:cubicBezTo>
                <a:close/>
                <a:moveTo>
                  <a:pt x="1316" y="331"/>
                </a:moveTo>
                <a:lnTo>
                  <a:pt x="1316" y="331"/>
                </a:lnTo>
                <a:cubicBezTo>
                  <a:pt x="1316" y="372"/>
                  <a:pt x="1316" y="372"/>
                  <a:pt x="1316" y="372"/>
                </a:cubicBezTo>
                <a:cubicBezTo>
                  <a:pt x="1309" y="372"/>
                  <a:pt x="1309" y="365"/>
                  <a:pt x="1302" y="365"/>
                </a:cubicBezTo>
                <a:cubicBezTo>
                  <a:pt x="1309" y="358"/>
                  <a:pt x="1309" y="358"/>
                  <a:pt x="1309" y="358"/>
                </a:cubicBezTo>
                <a:cubicBezTo>
                  <a:pt x="1309" y="351"/>
                  <a:pt x="1309" y="351"/>
                  <a:pt x="1309" y="351"/>
                </a:cubicBezTo>
                <a:cubicBezTo>
                  <a:pt x="1309" y="358"/>
                  <a:pt x="1302" y="358"/>
                  <a:pt x="1296" y="358"/>
                </a:cubicBezTo>
                <a:lnTo>
                  <a:pt x="1289" y="358"/>
                </a:lnTo>
                <a:cubicBezTo>
                  <a:pt x="1296" y="365"/>
                  <a:pt x="1289" y="365"/>
                  <a:pt x="1289" y="372"/>
                </a:cubicBezTo>
                <a:cubicBezTo>
                  <a:pt x="1282" y="372"/>
                  <a:pt x="1282" y="372"/>
                  <a:pt x="1282" y="372"/>
                </a:cubicBezTo>
                <a:cubicBezTo>
                  <a:pt x="1282" y="338"/>
                  <a:pt x="1282" y="338"/>
                  <a:pt x="1282" y="338"/>
                </a:cubicBezTo>
                <a:cubicBezTo>
                  <a:pt x="1289" y="338"/>
                  <a:pt x="1289" y="338"/>
                  <a:pt x="1296" y="338"/>
                </a:cubicBezTo>
                <a:cubicBezTo>
                  <a:pt x="1316" y="331"/>
                  <a:pt x="1316" y="331"/>
                  <a:pt x="1316" y="331"/>
                </a:cubicBezTo>
                <a:close/>
                <a:moveTo>
                  <a:pt x="1316" y="378"/>
                </a:moveTo>
                <a:lnTo>
                  <a:pt x="1316" y="378"/>
                </a:lnTo>
                <a:cubicBezTo>
                  <a:pt x="1316" y="392"/>
                  <a:pt x="1316" y="392"/>
                  <a:pt x="1316" y="392"/>
                </a:cubicBezTo>
                <a:cubicBezTo>
                  <a:pt x="1309" y="392"/>
                  <a:pt x="1296" y="392"/>
                  <a:pt x="1282" y="392"/>
                </a:cubicBezTo>
                <a:cubicBezTo>
                  <a:pt x="1282" y="378"/>
                  <a:pt x="1282" y="378"/>
                  <a:pt x="1282" y="378"/>
                </a:cubicBezTo>
                <a:cubicBezTo>
                  <a:pt x="1296" y="378"/>
                  <a:pt x="1302" y="378"/>
                  <a:pt x="1316" y="378"/>
                </a:cubicBezTo>
                <a:close/>
                <a:moveTo>
                  <a:pt x="1316" y="399"/>
                </a:moveTo>
                <a:lnTo>
                  <a:pt x="1316" y="399"/>
                </a:lnTo>
                <a:cubicBezTo>
                  <a:pt x="1316" y="412"/>
                  <a:pt x="1316" y="412"/>
                  <a:pt x="1316" y="412"/>
                </a:cubicBezTo>
                <a:cubicBezTo>
                  <a:pt x="1302" y="412"/>
                  <a:pt x="1289" y="405"/>
                  <a:pt x="1282" y="405"/>
                </a:cubicBezTo>
                <a:cubicBezTo>
                  <a:pt x="1282" y="399"/>
                  <a:pt x="1282" y="399"/>
                  <a:pt x="1282" y="399"/>
                </a:cubicBezTo>
                <a:cubicBezTo>
                  <a:pt x="1296" y="392"/>
                  <a:pt x="1309" y="399"/>
                  <a:pt x="1316" y="399"/>
                </a:cubicBezTo>
                <a:close/>
                <a:moveTo>
                  <a:pt x="1316" y="419"/>
                </a:moveTo>
                <a:lnTo>
                  <a:pt x="1316" y="419"/>
                </a:lnTo>
                <a:cubicBezTo>
                  <a:pt x="1316" y="439"/>
                  <a:pt x="1316" y="439"/>
                  <a:pt x="1316" y="439"/>
                </a:cubicBezTo>
                <a:cubicBezTo>
                  <a:pt x="1309" y="439"/>
                  <a:pt x="1302" y="439"/>
                  <a:pt x="1296" y="439"/>
                </a:cubicBezTo>
                <a:cubicBezTo>
                  <a:pt x="1296" y="439"/>
                  <a:pt x="1289" y="439"/>
                  <a:pt x="1282" y="439"/>
                </a:cubicBezTo>
                <a:cubicBezTo>
                  <a:pt x="1282" y="419"/>
                  <a:pt x="1282" y="419"/>
                  <a:pt x="1282" y="419"/>
                </a:cubicBezTo>
                <a:cubicBezTo>
                  <a:pt x="1289" y="419"/>
                  <a:pt x="1296" y="419"/>
                  <a:pt x="1296" y="419"/>
                </a:cubicBezTo>
                <a:cubicBezTo>
                  <a:pt x="1302" y="419"/>
                  <a:pt x="1309" y="419"/>
                  <a:pt x="1316" y="419"/>
                </a:cubicBezTo>
                <a:close/>
                <a:moveTo>
                  <a:pt x="1316" y="446"/>
                </a:moveTo>
                <a:lnTo>
                  <a:pt x="1316" y="446"/>
                </a:lnTo>
                <a:cubicBezTo>
                  <a:pt x="1316" y="480"/>
                  <a:pt x="1316" y="480"/>
                  <a:pt x="1316" y="480"/>
                </a:cubicBezTo>
                <a:cubicBezTo>
                  <a:pt x="1309" y="480"/>
                  <a:pt x="1296" y="473"/>
                  <a:pt x="1282" y="473"/>
                </a:cubicBezTo>
                <a:cubicBezTo>
                  <a:pt x="1282" y="459"/>
                  <a:pt x="1282" y="459"/>
                  <a:pt x="1282" y="459"/>
                </a:cubicBezTo>
                <a:cubicBezTo>
                  <a:pt x="1296" y="466"/>
                  <a:pt x="1302" y="466"/>
                  <a:pt x="1316" y="466"/>
                </a:cubicBezTo>
                <a:cubicBezTo>
                  <a:pt x="1316" y="466"/>
                  <a:pt x="1316" y="459"/>
                  <a:pt x="1309" y="459"/>
                </a:cubicBezTo>
                <a:cubicBezTo>
                  <a:pt x="1309" y="459"/>
                  <a:pt x="1316" y="453"/>
                  <a:pt x="1316" y="446"/>
                </a:cubicBezTo>
                <a:close/>
                <a:moveTo>
                  <a:pt x="1316" y="480"/>
                </a:moveTo>
                <a:lnTo>
                  <a:pt x="1316" y="480"/>
                </a:lnTo>
                <a:cubicBezTo>
                  <a:pt x="1316" y="493"/>
                  <a:pt x="1316" y="493"/>
                  <a:pt x="1316" y="493"/>
                </a:cubicBezTo>
                <a:cubicBezTo>
                  <a:pt x="1316" y="507"/>
                  <a:pt x="1316" y="507"/>
                  <a:pt x="1316" y="507"/>
                </a:cubicBezTo>
                <a:cubicBezTo>
                  <a:pt x="1316" y="500"/>
                  <a:pt x="1316" y="500"/>
                  <a:pt x="1316" y="500"/>
                </a:cubicBezTo>
                <a:cubicBezTo>
                  <a:pt x="1316" y="527"/>
                  <a:pt x="1316" y="527"/>
                  <a:pt x="1316" y="527"/>
                </a:cubicBezTo>
                <a:cubicBezTo>
                  <a:pt x="1316" y="527"/>
                  <a:pt x="1309" y="520"/>
                  <a:pt x="1302" y="520"/>
                </a:cubicBezTo>
                <a:cubicBezTo>
                  <a:pt x="1302" y="513"/>
                  <a:pt x="1296" y="507"/>
                  <a:pt x="1296" y="500"/>
                </a:cubicBezTo>
                <a:cubicBezTo>
                  <a:pt x="1289" y="500"/>
                  <a:pt x="1289" y="507"/>
                  <a:pt x="1282" y="507"/>
                </a:cubicBezTo>
                <a:cubicBezTo>
                  <a:pt x="1282" y="480"/>
                  <a:pt x="1282" y="480"/>
                  <a:pt x="1282" y="480"/>
                </a:cubicBezTo>
                <a:cubicBezTo>
                  <a:pt x="1289" y="480"/>
                  <a:pt x="1289" y="480"/>
                  <a:pt x="1289" y="480"/>
                </a:cubicBezTo>
                <a:cubicBezTo>
                  <a:pt x="1296" y="486"/>
                  <a:pt x="1302" y="486"/>
                  <a:pt x="1309" y="486"/>
                </a:cubicBezTo>
                <a:lnTo>
                  <a:pt x="1316" y="480"/>
                </a:lnTo>
                <a:close/>
                <a:moveTo>
                  <a:pt x="1316" y="527"/>
                </a:moveTo>
                <a:lnTo>
                  <a:pt x="1316" y="527"/>
                </a:lnTo>
                <a:cubicBezTo>
                  <a:pt x="1316" y="527"/>
                  <a:pt x="1309" y="527"/>
                  <a:pt x="1302" y="527"/>
                </a:cubicBezTo>
                <a:cubicBezTo>
                  <a:pt x="1296" y="527"/>
                  <a:pt x="1289" y="527"/>
                  <a:pt x="1289" y="513"/>
                </a:cubicBezTo>
                <a:cubicBezTo>
                  <a:pt x="1289" y="513"/>
                  <a:pt x="1289" y="513"/>
                  <a:pt x="1282" y="513"/>
                </a:cubicBezTo>
                <a:cubicBezTo>
                  <a:pt x="1282" y="527"/>
                  <a:pt x="1282" y="527"/>
                  <a:pt x="1282" y="527"/>
                </a:cubicBezTo>
                <a:cubicBezTo>
                  <a:pt x="1282" y="534"/>
                  <a:pt x="1289" y="534"/>
                  <a:pt x="1289" y="534"/>
                </a:cubicBezTo>
                <a:cubicBezTo>
                  <a:pt x="1289" y="534"/>
                  <a:pt x="1289" y="534"/>
                  <a:pt x="1289" y="540"/>
                </a:cubicBezTo>
                <a:cubicBezTo>
                  <a:pt x="1282" y="534"/>
                  <a:pt x="1282" y="534"/>
                  <a:pt x="1282" y="534"/>
                </a:cubicBezTo>
                <a:cubicBezTo>
                  <a:pt x="1282" y="561"/>
                  <a:pt x="1282" y="561"/>
                  <a:pt x="1282" y="561"/>
                </a:cubicBezTo>
                <a:cubicBezTo>
                  <a:pt x="1296" y="561"/>
                  <a:pt x="1309" y="561"/>
                  <a:pt x="1316" y="561"/>
                </a:cubicBezTo>
                <a:cubicBezTo>
                  <a:pt x="1316" y="527"/>
                  <a:pt x="1316" y="527"/>
                  <a:pt x="1316" y="527"/>
                </a:cubicBezTo>
                <a:close/>
                <a:moveTo>
                  <a:pt x="1316" y="588"/>
                </a:moveTo>
                <a:lnTo>
                  <a:pt x="1316" y="588"/>
                </a:lnTo>
                <a:cubicBezTo>
                  <a:pt x="1316" y="635"/>
                  <a:pt x="1316" y="635"/>
                  <a:pt x="1316" y="635"/>
                </a:cubicBezTo>
                <a:cubicBezTo>
                  <a:pt x="1316" y="642"/>
                  <a:pt x="1316" y="642"/>
                  <a:pt x="1309" y="642"/>
                </a:cubicBezTo>
                <a:cubicBezTo>
                  <a:pt x="1302" y="642"/>
                  <a:pt x="1296" y="642"/>
                  <a:pt x="1296" y="628"/>
                </a:cubicBezTo>
                <a:cubicBezTo>
                  <a:pt x="1282" y="635"/>
                  <a:pt x="1282" y="635"/>
                  <a:pt x="1282" y="635"/>
                </a:cubicBezTo>
                <a:cubicBezTo>
                  <a:pt x="1282" y="568"/>
                  <a:pt x="1282" y="568"/>
                  <a:pt x="1282" y="568"/>
                </a:cubicBezTo>
                <a:cubicBezTo>
                  <a:pt x="1282" y="568"/>
                  <a:pt x="1282" y="568"/>
                  <a:pt x="1289" y="568"/>
                </a:cubicBezTo>
                <a:cubicBezTo>
                  <a:pt x="1289" y="568"/>
                  <a:pt x="1289" y="568"/>
                  <a:pt x="1302" y="574"/>
                </a:cubicBezTo>
                <a:cubicBezTo>
                  <a:pt x="1309" y="581"/>
                  <a:pt x="1309" y="595"/>
                  <a:pt x="1302" y="595"/>
                </a:cubicBezTo>
                <a:cubicBezTo>
                  <a:pt x="1309" y="595"/>
                  <a:pt x="1309" y="595"/>
                  <a:pt x="1309" y="595"/>
                </a:cubicBezTo>
                <a:cubicBezTo>
                  <a:pt x="1316" y="588"/>
                  <a:pt x="1316" y="588"/>
                  <a:pt x="1316" y="588"/>
                </a:cubicBezTo>
                <a:close/>
                <a:moveTo>
                  <a:pt x="1316" y="649"/>
                </a:moveTo>
                <a:lnTo>
                  <a:pt x="1316" y="649"/>
                </a:lnTo>
                <a:cubicBezTo>
                  <a:pt x="1316" y="676"/>
                  <a:pt x="1316" y="676"/>
                  <a:pt x="1316" y="676"/>
                </a:cubicBezTo>
                <a:cubicBezTo>
                  <a:pt x="1309" y="676"/>
                  <a:pt x="1309" y="676"/>
                  <a:pt x="1302" y="682"/>
                </a:cubicBezTo>
                <a:cubicBezTo>
                  <a:pt x="1296" y="682"/>
                  <a:pt x="1289" y="689"/>
                  <a:pt x="1282" y="689"/>
                </a:cubicBezTo>
                <a:cubicBezTo>
                  <a:pt x="1282" y="662"/>
                  <a:pt x="1282" y="662"/>
                  <a:pt x="1282" y="662"/>
                </a:cubicBezTo>
                <a:cubicBezTo>
                  <a:pt x="1296" y="655"/>
                  <a:pt x="1309" y="655"/>
                  <a:pt x="1316" y="649"/>
                </a:cubicBezTo>
                <a:close/>
                <a:moveTo>
                  <a:pt x="1316" y="696"/>
                </a:moveTo>
                <a:lnTo>
                  <a:pt x="1316" y="696"/>
                </a:lnTo>
                <a:cubicBezTo>
                  <a:pt x="1316" y="743"/>
                  <a:pt x="1316" y="743"/>
                  <a:pt x="1316" y="743"/>
                </a:cubicBezTo>
                <a:cubicBezTo>
                  <a:pt x="1309" y="743"/>
                  <a:pt x="1296" y="736"/>
                  <a:pt x="1282" y="743"/>
                </a:cubicBezTo>
                <a:cubicBezTo>
                  <a:pt x="1289" y="750"/>
                  <a:pt x="1296" y="763"/>
                  <a:pt x="1309" y="777"/>
                </a:cubicBezTo>
                <a:lnTo>
                  <a:pt x="1316" y="784"/>
                </a:lnTo>
                <a:cubicBezTo>
                  <a:pt x="1316" y="804"/>
                  <a:pt x="1316" y="804"/>
                  <a:pt x="1316" y="804"/>
                </a:cubicBezTo>
                <a:cubicBezTo>
                  <a:pt x="1309" y="804"/>
                  <a:pt x="1302" y="797"/>
                  <a:pt x="1302" y="797"/>
                </a:cubicBezTo>
                <a:cubicBezTo>
                  <a:pt x="1296" y="790"/>
                  <a:pt x="1289" y="790"/>
                  <a:pt x="1282" y="790"/>
                </a:cubicBezTo>
                <a:cubicBezTo>
                  <a:pt x="1282" y="709"/>
                  <a:pt x="1282" y="709"/>
                  <a:pt x="1282" y="709"/>
                </a:cubicBezTo>
                <a:cubicBezTo>
                  <a:pt x="1289" y="703"/>
                  <a:pt x="1296" y="703"/>
                  <a:pt x="1302" y="696"/>
                </a:cubicBezTo>
                <a:cubicBezTo>
                  <a:pt x="1309" y="696"/>
                  <a:pt x="1316" y="696"/>
                  <a:pt x="1316" y="696"/>
                </a:cubicBezTo>
                <a:close/>
                <a:moveTo>
                  <a:pt x="1316" y="811"/>
                </a:moveTo>
                <a:lnTo>
                  <a:pt x="1316" y="811"/>
                </a:lnTo>
                <a:cubicBezTo>
                  <a:pt x="1316" y="831"/>
                  <a:pt x="1316" y="831"/>
                  <a:pt x="1316" y="831"/>
                </a:cubicBezTo>
                <a:lnTo>
                  <a:pt x="1316" y="838"/>
                </a:lnTo>
                <a:cubicBezTo>
                  <a:pt x="1316" y="865"/>
                  <a:pt x="1316" y="865"/>
                  <a:pt x="1316" y="865"/>
                </a:cubicBezTo>
                <a:cubicBezTo>
                  <a:pt x="1302" y="871"/>
                  <a:pt x="1302" y="871"/>
                  <a:pt x="1302" y="871"/>
                </a:cubicBezTo>
                <a:cubicBezTo>
                  <a:pt x="1302" y="885"/>
                  <a:pt x="1309" y="892"/>
                  <a:pt x="1316" y="892"/>
                </a:cubicBezTo>
                <a:lnTo>
                  <a:pt x="1316" y="898"/>
                </a:lnTo>
                <a:cubicBezTo>
                  <a:pt x="1316" y="912"/>
                  <a:pt x="1316" y="912"/>
                  <a:pt x="1316" y="912"/>
                </a:cubicBezTo>
                <a:lnTo>
                  <a:pt x="1316" y="919"/>
                </a:lnTo>
                <a:cubicBezTo>
                  <a:pt x="1309" y="919"/>
                  <a:pt x="1309" y="925"/>
                  <a:pt x="1302" y="925"/>
                </a:cubicBezTo>
                <a:cubicBezTo>
                  <a:pt x="1302" y="932"/>
                  <a:pt x="1302" y="939"/>
                  <a:pt x="1309" y="939"/>
                </a:cubicBezTo>
                <a:cubicBezTo>
                  <a:pt x="1309" y="939"/>
                  <a:pt x="1316" y="946"/>
                  <a:pt x="1316" y="939"/>
                </a:cubicBezTo>
                <a:cubicBezTo>
                  <a:pt x="1316" y="1060"/>
                  <a:pt x="1316" y="1060"/>
                  <a:pt x="1316" y="1060"/>
                </a:cubicBezTo>
                <a:cubicBezTo>
                  <a:pt x="1309" y="1060"/>
                  <a:pt x="1302" y="1060"/>
                  <a:pt x="1296" y="1047"/>
                </a:cubicBezTo>
                <a:cubicBezTo>
                  <a:pt x="1282" y="1067"/>
                  <a:pt x="1282" y="1067"/>
                  <a:pt x="1282" y="1067"/>
                </a:cubicBezTo>
                <a:cubicBezTo>
                  <a:pt x="1282" y="885"/>
                  <a:pt x="1282" y="885"/>
                  <a:pt x="1282" y="885"/>
                </a:cubicBezTo>
                <a:lnTo>
                  <a:pt x="1289" y="878"/>
                </a:lnTo>
                <a:cubicBezTo>
                  <a:pt x="1296" y="878"/>
                  <a:pt x="1296" y="871"/>
                  <a:pt x="1296" y="865"/>
                </a:cubicBezTo>
                <a:cubicBezTo>
                  <a:pt x="1296" y="871"/>
                  <a:pt x="1289" y="871"/>
                  <a:pt x="1282" y="871"/>
                </a:cubicBezTo>
                <a:cubicBezTo>
                  <a:pt x="1282" y="858"/>
                  <a:pt x="1282" y="858"/>
                  <a:pt x="1282" y="858"/>
                </a:cubicBezTo>
                <a:cubicBezTo>
                  <a:pt x="1289" y="865"/>
                  <a:pt x="1296" y="858"/>
                  <a:pt x="1296" y="858"/>
                </a:cubicBezTo>
                <a:cubicBezTo>
                  <a:pt x="1302" y="844"/>
                  <a:pt x="1302" y="838"/>
                  <a:pt x="1289" y="831"/>
                </a:cubicBezTo>
                <a:cubicBezTo>
                  <a:pt x="1289" y="831"/>
                  <a:pt x="1289" y="831"/>
                  <a:pt x="1282" y="831"/>
                </a:cubicBezTo>
                <a:cubicBezTo>
                  <a:pt x="1282" y="811"/>
                  <a:pt x="1282" y="811"/>
                  <a:pt x="1282" y="811"/>
                </a:cubicBezTo>
                <a:cubicBezTo>
                  <a:pt x="1296" y="817"/>
                  <a:pt x="1309" y="817"/>
                  <a:pt x="1316" y="811"/>
                </a:cubicBezTo>
                <a:close/>
                <a:moveTo>
                  <a:pt x="1316" y="1074"/>
                </a:moveTo>
                <a:lnTo>
                  <a:pt x="1316" y="1074"/>
                </a:lnTo>
                <a:cubicBezTo>
                  <a:pt x="1316" y="1087"/>
                  <a:pt x="1316" y="1087"/>
                  <a:pt x="1316" y="1087"/>
                </a:cubicBezTo>
                <a:cubicBezTo>
                  <a:pt x="1316" y="1087"/>
                  <a:pt x="1316" y="1087"/>
                  <a:pt x="1316" y="1081"/>
                </a:cubicBezTo>
                <a:cubicBezTo>
                  <a:pt x="1316" y="1081"/>
                  <a:pt x="1316" y="1081"/>
                  <a:pt x="1316" y="1074"/>
                </a:cubicBezTo>
                <a:close/>
                <a:moveTo>
                  <a:pt x="1316" y="1094"/>
                </a:moveTo>
                <a:lnTo>
                  <a:pt x="1316" y="1094"/>
                </a:lnTo>
                <a:cubicBezTo>
                  <a:pt x="1309" y="1094"/>
                  <a:pt x="1296" y="1087"/>
                  <a:pt x="1282" y="1081"/>
                </a:cubicBezTo>
                <a:cubicBezTo>
                  <a:pt x="1282" y="1189"/>
                  <a:pt x="1282" y="1189"/>
                  <a:pt x="1282" y="1189"/>
                </a:cubicBezTo>
                <a:cubicBezTo>
                  <a:pt x="1316" y="1182"/>
                  <a:pt x="1316" y="1182"/>
                  <a:pt x="1316" y="1182"/>
                </a:cubicBezTo>
                <a:cubicBezTo>
                  <a:pt x="1316" y="1094"/>
                  <a:pt x="1316" y="1094"/>
                  <a:pt x="1316" y="1094"/>
                </a:cubicBezTo>
                <a:close/>
                <a:moveTo>
                  <a:pt x="1282" y="459"/>
                </a:moveTo>
                <a:lnTo>
                  <a:pt x="1282" y="459"/>
                </a:lnTo>
                <a:cubicBezTo>
                  <a:pt x="1296" y="459"/>
                  <a:pt x="1302" y="459"/>
                  <a:pt x="1302" y="459"/>
                </a:cubicBezTo>
                <a:cubicBezTo>
                  <a:pt x="1296" y="453"/>
                  <a:pt x="1289" y="446"/>
                  <a:pt x="1282" y="446"/>
                </a:cubicBezTo>
                <a:lnTo>
                  <a:pt x="1282" y="459"/>
                </a:lnTo>
                <a:close/>
                <a:moveTo>
                  <a:pt x="1282" y="264"/>
                </a:moveTo>
                <a:lnTo>
                  <a:pt x="1282" y="264"/>
                </a:lnTo>
                <a:cubicBezTo>
                  <a:pt x="1282" y="291"/>
                  <a:pt x="1282" y="291"/>
                  <a:pt x="1282" y="291"/>
                </a:cubicBezTo>
                <a:cubicBezTo>
                  <a:pt x="1282" y="291"/>
                  <a:pt x="1282" y="291"/>
                  <a:pt x="1275" y="291"/>
                </a:cubicBezTo>
                <a:cubicBezTo>
                  <a:pt x="1275" y="291"/>
                  <a:pt x="1275" y="291"/>
                  <a:pt x="1269" y="291"/>
                </a:cubicBezTo>
                <a:cubicBezTo>
                  <a:pt x="1269" y="264"/>
                  <a:pt x="1269" y="264"/>
                  <a:pt x="1269" y="264"/>
                </a:cubicBezTo>
                <a:cubicBezTo>
                  <a:pt x="1282" y="264"/>
                  <a:pt x="1282" y="264"/>
                  <a:pt x="1282" y="264"/>
                </a:cubicBezTo>
                <a:close/>
                <a:moveTo>
                  <a:pt x="1282" y="304"/>
                </a:moveTo>
                <a:lnTo>
                  <a:pt x="1282" y="304"/>
                </a:lnTo>
                <a:cubicBezTo>
                  <a:pt x="1282" y="331"/>
                  <a:pt x="1282" y="331"/>
                  <a:pt x="1282" y="331"/>
                </a:cubicBezTo>
                <a:cubicBezTo>
                  <a:pt x="1282" y="324"/>
                  <a:pt x="1282" y="324"/>
                  <a:pt x="1282" y="324"/>
                </a:cubicBezTo>
                <a:cubicBezTo>
                  <a:pt x="1282" y="331"/>
                  <a:pt x="1275" y="338"/>
                  <a:pt x="1275" y="338"/>
                </a:cubicBezTo>
                <a:lnTo>
                  <a:pt x="1269" y="338"/>
                </a:lnTo>
                <a:cubicBezTo>
                  <a:pt x="1269" y="324"/>
                  <a:pt x="1269" y="324"/>
                  <a:pt x="1269" y="324"/>
                </a:cubicBezTo>
                <a:cubicBezTo>
                  <a:pt x="1269" y="318"/>
                  <a:pt x="1269" y="318"/>
                  <a:pt x="1269" y="318"/>
                </a:cubicBezTo>
                <a:cubicBezTo>
                  <a:pt x="1269" y="304"/>
                  <a:pt x="1269" y="304"/>
                  <a:pt x="1269" y="304"/>
                </a:cubicBezTo>
                <a:cubicBezTo>
                  <a:pt x="1275" y="304"/>
                  <a:pt x="1282" y="304"/>
                  <a:pt x="1282" y="304"/>
                </a:cubicBezTo>
                <a:close/>
                <a:moveTo>
                  <a:pt x="1282" y="338"/>
                </a:moveTo>
                <a:lnTo>
                  <a:pt x="1282" y="338"/>
                </a:lnTo>
                <a:cubicBezTo>
                  <a:pt x="1275" y="338"/>
                  <a:pt x="1275" y="345"/>
                  <a:pt x="1269" y="351"/>
                </a:cubicBezTo>
                <a:cubicBezTo>
                  <a:pt x="1269" y="372"/>
                  <a:pt x="1269" y="372"/>
                  <a:pt x="1269" y="372"/>
                </a:cubicBezTo>
                <a:cubicBezTo>
                  <a:pt x="1282" y="372"/>
                  <a:pt x="1282" y="372"/>
                  <a:pt x="1282" y="372"/>
                </a:cubicBezTo>
                <a:cubicBezTo>
                  <a:pt x="1282" y="338"/>
                  <a:pt x="1282" y="338"/>
                  <a:pt x="1282" y="338"/>
                </a:cubicBezTo>
                <a:close/>
                <a:moveTo>
                  <a:pt x="1282" y="378"/>
                </a:moveTo>
                <a:lnTo>
                  <a:pt x="1282" y="378"/>
                </a:lnTo>
                <a:cubicBezTo>
                  <a:pt x="1282" y="392"/>
                  <a:pt x="1282" y="392"/>
                  <a:pt x="1282" y="392"/>
                </a:cubicBezTo>
                <a:cubicBezTo>
                  <a:pt x="1282" y="392"/>
                  <a:pt x="1275" y="392"/>
                  <a:pt x="1269" y="392"/>
                </a:cubicBezTo>
                <a:cubicBezTo>
                  <a:pt x="1269" y="378"/>
                  <a:pt x="1269" y="378"/>
                  <a:pt x="1269" y="378"/>
                </a:cubicBezTo>
                <a:cubicBezTo>
                  <a:pt x="1275" y="378"/>
                  <a:pt x="1282" y="378"/>
                  <a:pt x="1282" y="378"/>
                </a:cubicBezTo>
                <a:close/>
                <a:moveTo>
                  <a:pt x="1282" y="399"/>
                </a:moveTo>
                <a:lnTo>
                  <a:pt x="1282" y="399"/>
                </a:lnTo>
                <a:cubicBezTo>
                  <a:pt x="1282" y="405"/>
                  <a:pt x="1282" y="405"/>
                  <a:pt x="1282" y="405"/>
                </a:cubicBezTo>
                <a:cubicBezTo>
                  <a:pt x="1275" y="412"/>
                  <a:pt x="1275" y="412"/>
                  <a:pt x="1269" y="412"/>
                </a:cubicBezTo>
                <a:cubicBezTo>
                  <a:pt x="1269" y="399"/>
                  <a:pt x="1269" y="399"/>
                  <a:pt x="1269" y="399"/>
                </a:cubicBezTo>
                <a:lnTo>
                  <a:pt x="1275" y="399"/>
                </a:lnTo>
                <a:cubicBezTo>
                  <a:pt x="1282" y="399"/>
                  <a:pt x="1282" y="399"/>
                  <a:pt x="1282" y="399"/>
                </a:cubicBezTo>
                <a:close/>
                <a:moveTo>
                  <a:pt x="1282" y="419"/>
                </a:moveTo>
                <a:lnTo>
                  <a:pt x="1282" y="419"/>
                </a:lnTo>
                <a:cubicBezTo>
                  <a:pt x="1282" y="439"/>
                  <a:pt x="1282" y="439"/>
                  <a:pt x="1282" y="439"/>
                </a:cubicBezTo>
                <a:cubicBezTo>
                  <a:pt x="1275" y="432"/>
                  <a:pt x="1275" y="432"/>
                  <a:pt x="1275" y="426"/>
                </a:cubicBezTo>
                <a:lnTo>
                  <a:pt x="1282" y="419"/>
                </a:lnTo>
                <a:close/>
                <a:moveTo>
                  <a:pt x="1282" y="446"/>
                </a:moveTo>
                <a:lnTo>
                  <a:pt x="1282" y="446"/>
                </a:lnTo>
                <a:cubicBezTo>
                  <a:pt x="1282" y="459"/>
                  <a:pt x="1282" y="459"/>
                  <a:pt x="1282" y="459"/>
                </a:cubicBezTo>
                <a:cubicBezTo>
                  <a:pt x="1282" y="459"/>
                  <a:pt x="1282" y="459"/>
                  <a:pt x="1275" y="459"/>
                </a:cubicBezTo>
                <a:cubicBezTo>
                  <a:pt x="1269" y="453"/>
                  <a:pt x="1269" y="453"/>
                  <a:pt x="1269" y="453"/>
                </a:cubicBezTo>
                <a:cubicBezTo>
                  <a:pt x="1269" y="446"/>
                  <a:pt x="1269" y="446"/>
                  <a:pt x="1269" y="446"/>
                </a:cubicBezTo>
                <a:cubicBezTo>
                  <a:pt x="1275" y="446"/>
                  <a:pt x="1282" y="439"/>
                  <a:pt x="1282" y="446"/>
                </a:cubicBezTo>
                <a:close/>
                <a:moveTo>
                  <a:pt x="1282" y="459"/>
                </a:moveTo>
                <a:lnTo>
                  <a:pt x="1282" y="459"/>
                </a:lnTo>
                <a:cubicBezTo>
                  <a:pt x="1282" y="473"/>
                  <a:pt x="1282" y="473"/>
                  <a:pt x="1282" y="473"/>
                </a:cubicBezTo>
                <a:cubicBezTo>
                  <a:pt x="1269" y="473"/>
                  <a:pt x="1269" y="473"/>
                  <a:pt x="1269" y="473"/>
                </a:cubicBezTo>
                <a:cubicBezTo>
                  <a:pt x="1269" y="459"/>
                  <a:pt x="1269" y="459"/>
                  <a:pt x="1269" y="459"/>
                </a:cubicBezTo>
                <a:cubicBezTo>
                  <a:pt x="1282" y="459"/>
                  <a:pt x="1282" y="459"/>
                  <a:pt x="1282" y="459"/>
                </a:cubicBezTo>
                <a:close/>
                <a:moveTo>
                  <a:pt x="1282" y="480"/>
                </a:moveTo>
                <a:lnTo>
                  <a:pt x="1282" y="480"/>
                </a:lnTo>
                <a:cubicBezTo>
                  <a:pt x="1282" y="507"/>
                  <a:pt x="1282" y="507"/>
                  <a:pt x="1282" y="507"/>
                </a:cubicBezTo>
                <a:cubicBezTo>
                  <a:pt x="1282" y="507"/>
                  <a:pt x="1282" y="507"/>
                  <a:pt x="1275" y="513"/>
                </a:cubicBezTo>
                <a:lnTo>
                  <a:pt x="1269" y="513"/>
                </a:lnTo>
                <a:cubicBezTo>
                  <a:pt x="1269" y="480"/>
                  <a:pt x="1269" y="480"/>
                  <a:pt x="1269" y="480"/>
                </a:cubicBezTo>
                <a:cubicBezTo>
                  <a:pt x="1275" y="480"/>
                  <a:pt x="1275" y="480"/>
                  <a:pt x="1282" y="480"/>
                </a:cubicBezTo>
                <a:close/>
                <a:moveTo>
                  <a:pt x="1282" y="513"/>
                </a:moveTo>
                <a:lnTo>
                  <a:pt x="1282" y="513"/>
                </a:lnTo>
                <a:cubicBezTo>
                  <a:pt x="1282" y="527"/>
                  <a:pt x="1282" y="527"/>
                  <a:pt x="1282" y="527"/>
                </a:cubicBezTo>
                <a:cubicBezTo>
                  <a:pt x="1282" y="534"/>
                  <a:pt x="1282" y="534"/>
                  <a:pt x="1282" y="534"/>
                </a:cubicBezTo>
                <a:cubicBezTo>
                  <a:pt x="1282" y="561"/>
                  <a:pt x="1282" y="561"/>
                  <a:pt x="1282" y="561"/>
                </a:cubicBezTo>
                <a:cubicBezTo>
                  <a:pt x="1282" y="561"/>
                  <a:pt x="1275" y="561"/>
                  <a:pt x="1269" y="561"/>
                </a:cubicBezTo>
                <a:cubicBezTo>
                  <a:pt x="1269" y="527"/>
                  <a:pt x="1269" y="527"/>
                  <a:pt x="1269" y="527"/>
                </a:cubicBezTo>
                <a:cubicBezTo>
                  <a:pt x="1269" y="527"/>
                  <a:pt x="1275" y="520"/>
                  <a:pt x="1282" y="520"/>
                </a:cubicBezTo>
                <a:lnTo>
                  <a:pt x="1282" y="513"/>
                </a:lnTo>
                <a:close/>
                <a:moveTo>
                  <a:pt x="1282" y="568"/>
                </a:moveTo>
                <a:lnTo>
                  <a:pt x="1282" y="568"/>
                </a:lnTo>
                <a:cubicBezTo>
                  <a:pt x="1282" y="635"/>
                  <a:pt x="1282" y="635"/>
                  <a:pt x="1282" y="635"/>
                </a:cubicBezTo>
                <a:cubicBezTo>
                  <a:pt x="1275" y="642"/>
                  <a:pt x="1275" y="642"/>
                  <a:pt x="1269" y="649"/>
                </a:cubicBezTo>
                <a:cubicBezTo>
                  <a:pt x="1269" y="595"/>
                  <a:pt x="1269" y="595"/>
                  <a:pt x="1269" y="595"/>
                </a:cubicBezTo>
                <a:cubicBezTo>
                  <a:pt x="1275" y="601"/>
                  <a:pt x="1275" y="601"/>
                  <a:pt x="1275" y="601"/>
                </a:cubicBezTo>
                <a:cubicBezTo>
                  <a:pt x="1275" y="588"/>
                  <a:pt x="1282" y="574"/>
                  <a:pt x="1282" y="568"/>
                </a:cubicBezTo>
                <a:close/>
                <a:moveTo>
                  <a:pt x="1282" y="662"/>
                </a:moveTo>
                <a:lnTo>
                  <a:pt x="1282" y="662"/>
                </a:lnTo>
                <a:cubicBezTo>
                  <a:pt x="1282" y="689"/>
                  <a:pt x="1282" y="689"/>
                  <a:pt x="1282" y="689"/>
                </a:cubicBezTo>
                <a:cubicBezTo>
                  <a:pt x="1282" y="696"/>
                  <a:pt x="1275" y="703"/>
                  <a:pt x="1269" y="703"/>
                </a:cubicBezTo>
                <a:cubicBezTo>
                  <a:pt x="1269" y="669"/>
                  <a:pt x="1269" y="669"/>
                  <a:pt x="1269" y="669"/>
                </a:cubicBezTo>
                <a:cubicBezTo>
                  <a:pt x="1275" y="669"/>
                  <a:pt x="1282" y="662"/>
                  <a:pt x="1282" y="662"/>
                </a:cubicBezTo>
                <a:close/>
                <a:moveTo>
                  <a:pt x="1282" y="709"/>
                </a:moveTo>
                <a:lnTo>
                  <a:pt x="1282" y="709"/>
                </a:lnTo>
                <a:cubicBezTo>
                  <a:pt x="1282" y="790"/>
                  <a:pt x="1282" y="790"/>
                  <a:pt x="1282" y="790"/>
                </a:cubicBezTo>
                <a:cubicBezTo>
                  <a:pt x="1282" y="790"/>
                  <a:pt x="1275" y="790"/>
                  <a:pt x="1269" y="790"/>
                </a:cubicBezTo>
                <a:cubicBezTo>
                  <a:pt x="1269" y="723"/>
                  <a:pt x="1269" y="723"/>
                  <a:pt x="1269" y="723"/>
                </a:cubicBezTo>
                <a:cubicBezTo>
                  <a:pt x="1275" y="716"/>
                  <a:pt x="1282" y="716"/>
                  <a:pt x="1282" y="709"/>
                </a:cubicBezTo>
                <a:close/>
                <a:moveTo>
                  <a:pt x="1282" y="811"/>
                </a:moveTo>
                <a:lnTo>
                  <a:pt x="1282" y="811"/>
                </a:lnTo>
                <a:cubicBezTo>
                  <a:pt x="1282" y="831"/>
                  <a:pt x="1282" y="831"/>
                  <a:pt x="1282" y="831"/>
                </a:cubicBezTo>
                <a:lnTo>
                  <a:pt x="1275" y="838"/>
                </a:lnTo>
                <a:cubicBezTo>
                  <a:pt x="1269" y="838"/>
                  <a:pt x="1269" y="838"/>
                  <a:pt x="1269" y="838"/>
                </a:cubicBezTo>
                <a:cubicBezTo>
                  <a:pt x="1269" y="797"/>
                  <a:pt x="1269" y="797"/>
                  <a:pt x="1269" y="797"/>
                </a:cubicBezTo>
                <a:lnTo>
                  <a:pt x="1275" y="804"/>
                </a:lnTo>
                <a:cubicBezTo>
                  <a:pt x="1282" y="804"/>
                  <a:pt x="1282" y="811"/>
                  <a:pt x="1282" y="811"/>
                </a:cubicBezTo>
                <a:close/>
                <a:moveTo>
                  <a:pt x="1282" y="858"/>
                </a:moveTo>
                <a:lnTo>
                  <a:pt x="1282" y="858"/>
                </a:lnTo>
                <a:cubicBezTo>
                  <a:pt x="1282" y="871"/>
                  <a:pt x="1282" y="871"/>
                  <a:pt x="1282" y="871"/>
                </a:cubicBezTo>
                <a:cubicBezTo>
                  <a:pt x="1282" y="871"/>
                  <a:pt x="1275" y="878"/>
                  <a:pt x="1269" y="878"/>
                </a:cubicBezTo>
                <a:cubicBezTo>
                  <a:pt x="1269" y="858"/>
                  <a:pt x="1269" y="858"/>
                  <a:pt x="1269" y="858"/>
                </a:cubicBezTo>
                <a:cubicBezTo>
                  <a:pt x="1282" y="858"/>
                  <a:pt x="1282" y="858"/>
                  <a:pt x="1282" y="858"/>
                </a:cubicBezTo>
                <a:close/>
                <a:moveTo>
                  <a:pt x="1282" y="885"/>
                </a:moveTo>
                <a:lnTo>
                  <a:pt x="1282" y="885"/>
                </a:lnTo>
                <a:cubicBezTo>
                  <a:pt x="1282" y="1067"/>
                  <a:pt x="1282" y="1067"/>
                  <a:pt x="1282" y="1067"/>
                </a:cubicBezTo>
                <a:cubicBezTo>
                  <a:pt x="1282" y="1074"/>
                  <a:pt x="1275" y="1067"/>
                  <a:pt x="1275" y="1067"/>
                </a:cubicBezTo>
                <a:cubicBezTo>
                  <a:pt x="1269" y="1067"/>
                  <a:pt x="1269" y="1060"/>
                  <a:pt x="1269" y="1060"/>
                </a:cubicBezTo>
                <a:cubicBezTo>
                  <a:pt x="1269" y="1054"/>
                  <a:pt x="1269" y="1054"/>
                  <a:pt x="1269" y="1054"/>
                </a:cubicBezTo>
                <a:cubicBezTo>
                  <a:pt x="1269" y="1047"/>
                  <a:pt x="1275" y="1047"/>
                  <a:pt x="1282" y="1040"/>
                </a:cubicBezTo>
                <a:cubicBezTo>
                  <a:pt x="1269" y="1040"/>
                  <a:pt x="1269" y="1040"/>
                  <a:pt x="1269" y="1040"/>
                </a:cubicBezTo>
                <a:cubicBezTo>
                  <a:pt x="1269" y="905"/>
                  <a:pt x="1269" y="905"/>
                  <a:pt x="1269" y="905"/>
                </a:cubicBezTo>
                <a:cubicBezTo>
                  <a:pt x="1275" y="905"/>
                  <a:pt x="1275" y="905"/>
                  <a:pt x="1282" y="898"/>
                </a:cubicBezTo>
                <a:cubicBezTo>
                  <a:pt x="1275" y="898"/>
                  <a:pt x="1275" y="898"/>
                  <a:pt x="1275" y="892"/>
                </a:cubicBezTo>
                <a:lnTo>
                  <a:pt x="1282" y="885"/>
                </a:lnTo>
                <a:close/>
                <a:moveTo>
                  <a:pt x="1282" y="1081"/>
                </a:moveTo>
                <a:lnTo>
                  <a:pt x="1282" y="1081"/>
                </a:lnTo>
                <a:cubicBezTo>
                  <a:pt x="1282" y="1189"/>
                  <a:pt x="1282" y="1189"/>
                  <a:pt x="1282" y="1189"/>
                </a:cubicBezTo>
                <a:cubicBezTo>
                  <a:pt x="1269" y="1189"/>
                  <a:pt x="1269" y="1189"/>
                  <a:pt x="1269" y="1189"/>
                </a:cubicBezTo>
                <a:cubicBezTo>
                  <a:pt x="1269" y="1074"/>
                  <a:pt x="1269" y="1074"/>
                  <a:pt x="1269" y="1074"/>
                </a:cubicBezTo>
                <a:cubicBezTo>
                  <a:pt x="1275" y="1074"/>
                  <a:pt x="1282" y="1081"/>
                  <a:pt x="1282" y="1081"/>
                </a:cubicBezTo>
                <a:close/>
                <a:moveTo>
                  <a:pt x="1269" y="264"/>
                </a:moveTo>
                <a:lnTo>
                  <a:pt x="1269" y="264"/>
                </a:lnTo>
                <a:cubicBezTo>
                  <a:pt x="1269" y="291"/>
                  <a:pt x="1269" y="291"/>
                  <a:pt x="1269" y="291"/>
                </a:cubicBezTo>
                <a:cubicBezTo>
                  <a:pt x="1262" y="291"/>
                  <a:pt x="1242" y="297"/>
                  <a:pt x="1215" y="304"/>
                </a:cubicBezTo>
                <a:cubicBezTo>
                  <a:pt x="1215" y="270"/>
                  <a:pt x="1215" y="270"/>
                  <a:pt x="1215" y="270"/>
                </a:cubicBezTo>
                <a:cubicBezTo>
                  <a:pt x="1269" y="264"/>
                  <a:pt x="1269" y="264"/>
                  <a:pt x="1269" y="264"/>
                </a:cubicBezTo>
                <a:close/>
                <a:moveTo>
                  <a:pt x="1269" y="304"/>
                </a:moveTo>
                <a:lnTo>
                  <a:pt x="1269" y="304"/>
                </a:lnTo>
                <a:cubicBezTo>
                  <a:pt x="1269" y="318"/>
                  <a:pt x="1269" y="318"/>
                  <a:pt x="1269" y="318"/>
                </a:cubicBezTo>
                <a:cubicBezTo>
                  <a:pt x="1269" y="324"/>
                  <a:pt x="1269" y="324"/>
                  <a:pt x="1269" y="324"/>
                </a:cubicBezTo>
                <a:cubicBezTo>
                  <a:pt x="1269" y="338"/>
                  <a:pt x="1269" y="338"/>
                  <a:pt x="1269" y="338"/>
                </a:cubicBezTo>
                <a:lnTo>
                  <a:pt x="1262" y="331"/>
                </a:lnTo>
                <a:cubicBezTo>
                  <a:pt x="1255" y="324"/>
                  <a:pt x="1248" y="324"/>
                  <a:pt x="1248" y="324"/>
                </a:cubicBezTo>
                <a:cubicBezTo>
                  <a:pt x="1242" y="324"/>
                  <a:pt x="1242" y="324"/>
                  <a:pt x="1242" y="324"/>
                </a:cubicBezTo>
                <a:cubicBezTo>
                  <a:pt x="1242" y="324"/>
                  <a:pt x="1228" y="324"/>
                  <a:pt x="1215" y="331"/>
                </a:cubicBezTo>
                <a:cubicBezTo>
                  <a:pt x="1215" y="311"/>
                  <a:pt x="1215" y="311"/>
                  <a:pt x="1215" y="311"/>
                </a:cubicBezTo>
                <a:cubicBezTo>
                  <a:pt x="1228" y="304"/>
                  <a:pt x="1242" y="304"/>
                  <a:pt x="1262" y="304"/>
                </a:cubicBezTo>
                <a:lnTo>
                  <a:pt x="1269" y="304"/>
                </a:lnTo>
                <a:close/>
                <a:moveTo>
                  <a:pt x="1269" y="351"/>
                </a:moveTo>
                <a:lnTo>
                  <a:pt x="1269" y="351"/>
                </a:lnTo>
                <a:cubicBezTo>
                  <a:pt x="1262" y="345"/>
                  <a:pt x="1255" y="338"/>
                  <a:pt x="1255" y="331"/>
                </a:cubicBezTo>
                <a:cubicBezTo>
                  <a:pt x="1248" y="331"/>
                  <a:pt x="1242" y="338"/>
                  <a:pt x="1221" y="338"/>
                </a:cubicBezTo>
                <a:cubicBezTo>
                  <a:pt x="1215" y="345"/>
                  <a:pt x="1215" y="345"/>
                  <a:pt x="1215" y="345"/>
                </a:cubicBezTo>
                <a:cubicBezTo>
                  <a:pt x="1215" y="378"/>
                  <a:pt x="1215" y="378"/>
                  <a:pt x="1215" y="378"/>
                </a:cubicBezTo>
                <a:lnTo>
                  <a:pt x="1221" y="372"/>
                </a:lnTo>
                <a:cubicBezTo>
                  <a:pt x="1215" y="365"/>
                  <a:pt x="1215" y="365"/>
                  <a:pt x="1215" y="365"/>
                </a:cubicBezTo>
                <a:lnTo>
                  <a:pt x="1221" y="365"/>
                </a:lnTo>
                <a:cubicBezTo>
                  <a:pt x="1228" y="372"/>
                  <a:pt x="1228" y="372"/>
                  <a:pt x="1235" y="365"/>
                </a:cubicBezTo>
                <a:cubicBezTo>
                  <a:pt x="1242" y="358"/>
                  <a:pt x="1242" y="358"/>
                  <a:pt x="1242" y="358"/>
                </a:cubicBezTo>
                <a:cubicBezTo>
                  <a:pt x="1235" y="365"/>
                  <a:pt x="1242" y="365"/>
                  <a:pt x="1248" y="372"/>
                </a:cubicBezTo>
                <a:cubicBezTo>
                  <a:pt x="1269" y="372"/>
                  <a:pt x="1269" y="372"/>
                  <a:pt x="1269" y="372"/>
                </a:cubicBezTo>
                <a:cubicBezTo>
                  <a:pt x="1269" y="351"/>
                  <a:pt x="1269" y="351"/>
                  <a:pt x="1269" y="351"/>
                </a:cubicBezTo>
                <a:close/>
                <a:moveTo>
                  <a:pt x="1269" y="378"/>
                </a:moveTo>
                <a:lnTo>
                  <a:pt x="1269" y="378"/>
                </a:lnTo>
                <a:cubicBezTo>
                  <a:pt x="1269" y="392"/>
                  <a:pt x="1269" y="392"/>
                  <a:pt x="1269" y="392"/>
                </a:cubicBezTo>
                <a:lnTo>
                  <a:pt x="1262" y="392"/>
                </a:lnTo>
                <a:cubicBezTo>
                  <a:pt x="1248" y="392"/>
                  <a:pt x="1235" y="392"/>
                  <a:pt x="1228" y="399"/>
                </a:cubicBezTo>
                <a:cubicBezTo>
                  <a:pt x="1221" y="405"/>
                  <a:pt x="1215" y="412"/>
                  <a:pt x="1215" y="419"/>
                </a:cubicBezTo>
                <a:cubicBezTo>
                  <a:pt x="1215" y="392"/>
                  <a:pt x="1215" y="392"/>
                  <a:pt x="1215" y="392"/>
                </a:cubicBezTo>
                <a:cubicBezTo>
                  <a:pt x="1221" y="385"/>
                  <a:pt x="1242" y="378"/>
                  <a:pt x="1255" y="378"/>
                </a:cubicBezTo>
                <a:cubicBezTo>
                  <a:pt x="1262" y="378"/>
                  <a:pt x="1262" y="378"/>
                  <a:pt x="1269" y="378"/>
                </a:cubicBezTo>
                <a:close/>
                <a:moveTo>
                  <a:pt x="1269" y="399"/>
                </a:moveTo>
                <a:lnTo>
                  <a:pt x="1269" y="399"/>
                </a:lnTo>
                <a:cubicBezTo>
                  <a:pt x="1248" y="399"/>
                  <a:pt x="1235" y="412"/>
                  <a:pt x="1215" y="419"/>
                </a:cubicBezTo>
                <a:cubicBezTo>
                  <a:pt x="1215" y="426"/>
                  <a:pt x="1221" y="432"/>
                  <a:pt x="1235" y="439"/>
                </a:cubicBezTo>
                <a:cubicBezTo>
                  <a:pt x="1242" y="446"/>
                  <a:pt x="1248" y="453"/>
                  <a:pt x="1248" y="453"/>
                </a:cubicBezTo>
                <a:cubicBezTo>
                  <a:pt x="1248" y="453"/>
                  <a:pt x="1255" y="453"/>
                  <a:pt x="1269" y="453"/>
                </a:cubicBezTo>
                <a:cubicBezTo>
                  <a:pt x="1269" y="446"/>
                  <a:pt x="1269" y="446"/>
                  <a:pt x="1269" y="446"/>
                </a:cubicBezTo>
                <a:cubicBezTo>
                  <a:pt x="1269" y="412"/>
                  <a:pt x="1269" y="412"/>
                  <a:pt x="1269" y="412"/>
                </a:cubicBezTo>
                <a:cubicBezTo>
                  <a:pt x="1269" y="399"/>
                  <a:pt x="1269" y="399"/>
                  <a:pt x="1269" y="399"/>
                </a:cubicBezTo>
                <a:close/>
                <a:moveTo>
                  <a:pt x="1269" y="459"/>
                </a:moveTo>
                <a:lnTo>
                  <a:pt x="1269" y="459"/>
                </a:lnTo>
                <a:cubicBezTo>
                  <a:pt x="1269" y="473"/>
                  <a:pt x="1269" y="473"/>
                  <a:pt x="1269" y="473"/>
                </a:cubicBezTo>
                <a:cubicBezTo>
                  <a:pt x="1262" y="466"/>
                  <a:pt x="1255" y="466"/>
                  <a:pt x="1248" y="466"/>
                </a:cubicBezTo>
                <a:cubicBezTo>
                  <a:pt x="1235" y="466"/>
                  <a:pt x="1221" y="459"/>
                  <a:pt x="1215" y="453"/>
                </a:cubicBezTo>
                <a:cubicBezTo>
                  <a:pt x="1215" y="432"/>
                  <a:pt x="1215" y="432"/>
                  <a:pt x="1215" y="432"/>
                </a:cubicBezTo>
                <a:cubicBezTo>
                  <a:pt x="1221" y="446"/>
                  <a:pt x="1242" y="459"/>
                  <a:pt x="1262" y="459"/>
                </a:cubicBezTo>
                <a:cubicBezTo>
                  <a:pt x="1262" y="459"/>
                  <a:pt x="1262" y="459"/>
                  <a:pt x="1269" y="459"/>
                </a:cubicBezTo>
                <a:close/>
                <a:moveTo>
                  <a:pt x="1269" y="480"/>
                </a:moveTo>
                <a:lnTo>
                  <a:pt x="1269" y="480"/>
                </a:lnTo>
                <a:cubicBezTo>
                  <a:pt x="1262" y="480"/>
                  <a:pt x="1262" y="486"/>
                  <a:pt x="1262" y="500"/>
                </a:cubicBezTo>
                <a:lnTo>
                  <a:pt x="1262" y="493"/>
                </a:lnTo>
                <a:cubicBezTo>
                  <a:pt x="1255" y="486"/>
                  <a:pt x="1255" y="486"/>
                  <a:pt x="1255" y="486"/>
                </a:cubicBezTo>
                <a:cubicBezTo>
                  <a:pt x="1248" y="486"/>
                  <a:pt x="1242" y="486"/>
                  <a:pt x="1242" y="486"/>
                </a:cubicBezTo>
                <a:cubicBezTo>
                  <a:pt x="1242" y="486"/>
                  <a:pt x="1242" y="486"/>
                  <a:pt x="1242" y="480"/>
                </a:cubicBezTo>
                <a:cubicBezTo>
                  <a:pt x="1242" y="480"/>
                  <a:pt x="1235" y="473"/>
                  <a:pt x="1221" y="466"/>
                </a:cubicBezTo>
                <a:cubicBezTo>
                  <a:pt x="1215" y="466"/>
                  <a:pt x="1215" y="466"/>
                  <a:pt x="1215" y="459"/>
                </a:cubicBezTo>
                <a:cubicBezTo>
                  <a:pt x="1215" y="486"/>
                  <a:pt x="1215" y="486"/>
                  <a:pt x="1215" y="486"/>
                </a:cubicBezTo>
                <a:cubicBezTo>
                  <a:pt x="1215" y="486"/>
                  <a:pt x="1221" y="486"/>
                  <a:pt x="1221" y="480"/>
                </a:cubicBezTo>
                <a:cubicBezTo>
                  <a:pt x="1221" y="480"/>
                  <a:pt x="1228" y="486"/>
                  <a:pt x="1228" y="500"/>
                </a:cubicBezTo>
                <a:cubicBezTo>
                  <a:pt x="1235" y="507"/>
                  <a:pt x="1235" y="513"/>
                  <a:pt x="1242" y="520"/>
                </a:cubicBezTo>
                <a:cubicBezTo>
                  <a:pt x="1248" y="520"/>
                  <a:pt x="1255" y="520"/>
                  <a:pt x="1255" y="520"/>
                </a:cubicBezTo>
                <a:cubicBezTo>
                  <a:pt x="1262" y="520"/>
                  <a:pt x="1262" y="520"/>
                  <a:pt x="1269" y="513"/>
                </a:cubicBezTo>
                <a:cubicBezTo>
                  <a:pt x="1269" y="480"/>
                  <a:pt x="1269" y="480"/>
                  <a:pt x="1269" y="480"/>
                </a:cubicBezTo>
                <a:close/>
                <a:moveTo>
                  <a:pt x="1269" y="527"/>
                </a:moveTo>
                <a:lnTo>
                  <a:pt x="1269" y="527"/>
                </a:lnTo>
                <a:cubicBezTo>
                  <a:pt x="1269" y="561"/>
                  <a:pt x="1269" y="561"/>
                  <a:pt x="1269" y="561"/>
                </a:cubicBezTo>
                <a:cubicBezTo>
                  <a:pt x="1248" y="561"/>
                  <a:pt x="1228" y="561"/>
                  <a:pt x="1215" y="561"/>
                </a:cubicBezTo>
                <a:cubicBezTo>
                  <a:pt x="1215" y="527"/>
                  <a:pt x="1215" y="527"/>
                  <a:pt x="1215" y="527"/>
                </a:cubicBezTo>
                <a:cubicBezTo>
                  <a:pt x="1215" y="520"/>
                  <a:pt x="1215" y="520"/>
                  <a:pt x="1215" y="520"/>
                </a:cubicBezTo>
                <a:cubicBezTo>
                  <a:pt x="1215" y="500"/>
                  <a:pt x="1215" y="500"/>
                  <a:pt x="1215" y="500"/>
                </a:cubicBezTo>
                <a:lnTo>
                  <a:pt x="1221" y="500"/>
                </a:lnTo>
                <a:cubicBezTo>
                  <a:pt x="1221" y="513"/>
                  <a:pt x="1221" y="513"/>
                  <a:pt x="1221" y="513"/>
                </a:cubicBezTo>
                <a:cubicBezTo>
                  <a:pt x="1228" y="520"/>
                  <a:pt x="1248" y="527"/>
                  <a:pt x="1269" y="527"/>
                </a:cubicBezTo>
                <a:close/>
                <a:moveTo>
                  <a:pt x="1269" y="595"/>
                </a:moveTo>
                <a:lnTo>
                  <a:pt x="1269" y="595"/>
                </a:lnTo>
                <a:cubicBezTo>
                  <a:pt x="1269" y="649"/>
                  <a:pt x="1269" y="649"/>
                  <a:pt x="1269" y="649"/>
                </a:cubicBezTo>
                <a:cubicBezTo>
                  <a:pt x="1269" y="649"/>
                  <a:pt x="1269" y="649"/>
                  <a:pt x="1269" y="655"/>
                </a:cubicBezTo>
                <a:cubicBezTo>
                  <a:pt x="1269" y="662"/>
                  <a:pt x="1262" y="669"/>
                  <a:pt x="1255" y="669"/>
                </a:cubicBezTo>
                <a:cubicBezTo>
                  <a:pt x="1255" y="676"/>
                  <a:pt x="1248" y="676"/>
                  <a:pt x="1242" y="669"/>
                </a:cubicBezTo>
                <a:cubicBezTo>
                  <a:pt x="1228" y="676"/>
                  <a:pt x="1221" y="689"/>
                  <a:pt x="1221" y="696"/>
                </a:cubicBezTo>
                <a:lnTo>
                  <a:pt x="1228" y="703"/>
                </a:lnTo>
                <a:cubicBezTo>
                  <a:pt x="1228" y="709"/>
                  <a:pt x="1221" y="716"/>
                  <a:pt x="1215" y="716"/>
                </a:cubicBezTo>
                <a:cubicBezTo>
                  <a:pt x="1215" y="595"/>
                  <a:pt x="1215" y="595"/>
                  <a:pt x="1215" y="595"/>
                </a:cubicBezTo>
                <a:cubicBezTo>
                  <a:pt x="1215" y="595"/>
                  <a:pt x="1215" y="595"/>
                  <a:pt x="1221" y="601"/>
                </a:cubicBezTo>
                <a:cubicBezTo>
                  <a:pt x="1215" y="588"/>
                  <a:pt x="1215" y="588"/>
                  <a:pt x="1215" y="588"/>
                </a:cubicBezTo>
                <a:cubicBezTo>
                  <a:pt x="1221" y="574"/>
                  <a:pt x="1221" y="568"/>
                  <a:pt x="1235" y="568"/>
                </a:cubicBezTo>
                <a:cubicBezTo>
                  <a:pt x="1242" y="568"/>
                  <a:pt x="1242" y="568"/>
                  <a:pt x="1248" y="581"/>
                </a:cubicBezTo>
                <a:cubicBezTo>
                  <a:pt x="1248" y="581"/>
                  <a:pt x="1248" y="588"/>
                  <a:pt x="1248" y="595"/>
                </a:cubicBezTo>
                <a:cubicBezTo>
                  <a:pt x="1262" y="588"/>
                  <a:pt x="1262" y="588"/>
                  <a:pt x="1262" y="588"/>
                </a:cubicBezTo>
                <a:cubicBezTo>
                  <a:pt x="1269" y="595"/>
                  <a:pt x="1269" y="595"/>
                  <a:pt x="1269" y="595"/>
                </a:cubicBezTo>
                <a:close/>
                <a:moveTo>
                  <a:pt x="1269" y="669"/>
                </a:moveTo>
                <a:lnTo>
                  <a:pt x="1269" y="669"/>
                </a:lnTo>
                <a:cubicBezTo>
                  <a:pt x="1262" y="676"/>
                  <a:pt x="1255" y="682"/>
                  <a:pt x="1255" y="682"/>
                </a:cubicBezTo>
                <a:cubicBezTo>
                  <a:pt x="1235" y="709"/>
                  <a:pt x="1221" y="730"/>
                  <a:pt x="1215" y="757"/>
                </a:cubicBezTo>
                <a:cubicBezTo>
                  <a:pt x="1215" y="824"/>
                  <a:pt x="1215" y="824"/>
                  <a:pt x="1215" y="824"/>
                </a:cubicBezTo>
                <a:lnTo>
                  <a:pt x="1215" y="831"/>
                </a:lnTo>
                <a:cubicBezTo>
                  <a:pt x="1221" y="851"/>
                  <a:pt x="1242" y="865"/>
                  <a:pt x="1262" y="878"/>
                </a:cubicBezTo>
                <a:lnTo>
                  <a:pt x="1269" y="878"/>
                </a:lnTo>
                <a:cubicBezTo>
                  <a:pt x="1269" y="858"/>
                  <a:pt x="1269" y="858"/>
                  <a:pt x="1269" y="858"/>
                </a:cubicBezTo>
                <a:cubicBezTo>
                  <a:pt x="1248" y="844"/>
                  <a:pt x="1235" y="824"/>
                  <a:pt x="1228" y="790"/>
                </a:cubicBezTo>
                <a:cubicBezTo>
                  <a:pt x="1228" y="784"/>
                  <a:pt x="1228" y="784"/>
                  <a:pt x="1228" y="777"/>
                </a:cubicBezTo>
                <a:cubicBezTo>
                  <a:pt x="1235" y="750"/>
                  <a:pt x="1248" y="723"/>
                  <a:pt x="1269" y="703"/>
                </a:cubicBezTo>
                <a:cubicBezTo>
                  <a:pt x="1269" y="669"/>
                  <a:pt x="1269" y="669"/>
                  <a:pt x="1269" y="669"/>
                </a:cubicBezTo>
                <a:close/>
                <a:moveTo>
                  <a:pt x="1269" y="723"/>
                </a:moveTo>
                <a:lnTo>
                  <a:pt x="1269" y="723"/>
                </a:lnTo>
                <a:cubicBezTo>
                  <a:pt x="1269" y="790"/>
                  <a:pt x="1269" y="790"/>
                  <a:pt x="1269" y="790"/>
                </a:cubicBezTo>
                <a:lnTo>
                  <a:pt x="1269" y="797"/>
                </a:lnTo>
                <a:cubicBezTo>
                  <a:pt x="1269" y="838"/>
                  <a:pt x="1269" y="838"/>
                  <a:pt x="1269" y="838"/>
                </a:cubicBezTo>
                <a:cubicBezTo>
                  <a:pt x="1255" y="824"/>
                  <a:pt x="1248" y="811"/>
                  <a:pt x="1242" y="790"/>
                </a:cubicBezTo>
                <a:cubicBezTo>
                  <a:pt x="1242" y="770"/>
                  <a:pt x="1248" y="750"/>
                  <a:pt x="1262" y="736"/>
                </a:cubicBezTo>
                <a:cubicBezTo>
                  <a:pt x="1262" y="730"/>
                  <a:pt x="1269" y="730"/>
                  <a:pt x="1269" y="723"/>
                </a:cubicBezTo>
                <a:close/>
                <a:moveTo>
                  <a:pt x="1269" y="905"/>
                </a:moveTo>
                <a:lnTo>
                  <a:pt x="1269" y="905"/>
                </a:lnTo>
                <a:cubicBezTo>
                  <a:pt x="1269" y="1040"/>
                  <a:pt x="1269" y="1040"/>
                  <a:pt x="1269" y="1040"/>
                </a:cubicBezTo>
                <a:cubicBezTo>
                  <a:pt x="1262" y="1040"/>
                  <a:pt x="1262" y="1033"/>
                  <a:pt x="1262" y="1033"/>
                </a:cubicBezTo>
                <a:cubicBezTo>
                  <a:pt x="1262" y="1033"/>
                  <a:pt x="1262" y="1033"/>
                  <a:pt x="1262" y="1027"/>
                </a:cubicBezTo>
                <a:cubicBezTo>
                  <a:pt x="1262" y="1020"/>
                  <a:pt x="1262" y="1020"/>
                  <a:pt x="1262" y="1020"/>
                </a:cubicBezTo>
                <a:cubicBezTo>
                  <a:pt x="1255" y="1020"/>
                  <a:pt x="1248" y="1027"/>
                  <a:pt x="1242" y="1033"/>
                </a:cubicBezTo>
                <a:lnTo>
                  <a:pt x="1235" y="1033"/>
                </a:lnTo>
                <a:cubicBezTo>
                  <a:pt x="1228" y="1027"/>
                  <a:pt x="1228" y="1027"/>
                  <a:pt x="1228" y="1020"/>
                </a:cubicBezTo>
                <a:cubicBezTo>
                  <a:pt x="1228" y="1020"/>
                  <a:pt x="1228" y="1013"/>
                  <a:pt x="1242" y="1013"/>
                </a:cubicBezTo>
                <a:cubicBezTo>
                  <a:pt x="1248" y="1006"/>
                  <a:pt x="1248" y="1000"/>
                  <a:pt x="1255" y="1000"/>
                </a:cubicBezTo>
                <a:cubicBezTo>
                  <a:pt x="1248" y="1000"/>
                  <a:pt x="1248" y="1000"/>
                  <a:pt x="1248" y="1000"/>
                </a:cubicBezTo>
                <a:cubicBezTo>
                  <a:pt x="1242" y="1000"/>
                  <a:pt x="1235" y="1000"/>
                  <a:pt x="1235" y="1000"/>
                </a:cubicBezTo>
                <a:cubicBezTo>
                  <a:pt x="1235" y="1000"/>
                  <a:pt x="1235" y="993"/>
                  <a:pt x="1235" y="986"/>
                </a:cubicBezTo>
                <a:cubicBezTo>
                  <a:pt x="1235" y="979"/>
                  <a:pt x="1235" y="979"/>
                  <a:pt x="1235" y="979"/>
                </a:cubicBezTo>
                <a:cubicBezTo>
                  <a:pt x="1221" y="986"/>
                  <a:pt x="1221" y="986"/>
                  <a:pt x="1221" y="986"/>
                </a:cubicBezTo>
                <a:cubicBezTo>
                  <a:pt x="1221" y="993"/>
                  <a:pt x="1215" y="993"/>
                  <a:pt x="1215" y="993"/>
                </a:cubicBezTo>
                <a:cubicBezTo>
                  <a:pt x="1215" y="966"/>
                  <a:pt x="1215" y="966"/>
                  <a:pt x="1215" y="966"/>
                </a:cubicBezTo>
                <a:cubicBezTo>
                  <a:pt x="1221" y="966"/>
                  <a:pt x="1221" y="966"/>
                  <a:pt x="1221" y="966"/>
                </a:cubicBezTo>
                <a:cubicBezTo>
                  <a:pt x="1215" y="959"/>
                  <a:pt x="1215" y="959"/>
                  <a:pt x="1215" y="959"/>
                </a:cubicBezTo>
                <a:cubicBezTo>
                  <a:pt x="1215" y="871"/>
                  <a:pt x="1215" y="871"/>
                  <a:pt x="1215" y="871"/>
                </a:cubicBezTo>
                <a:cubicBezTo>
                  <a:pt x="1221" y="885"/>
                  <a:pt x="1221" y="885"/>
                  <a:pt x="1221" y="885"/>
                </a:cubicBezTo>
                <a:cubicBezTo>
                  <a:pt x="1228" y="871"/>
                  <a:pt x="1228" y="871"/>
                  <a:pt x="1228" y="871"/>
                </a:cubicBezTo>
                <a:cubicBezTo>
                  <a:pt x="1242" y="871"/>
                  <a:pt x="1248" y="878"/>
                  <a:pt x="1248" y="885"/>
                </a:cubicBezTo>
                <a:cubicBezTo>
                  <a:pt x="1255" y="898"/>
                  <a:pt x="1262" y="905"/>
                  <a:pt x="1269" y="905"/>
                </a:cubicBezTo>
                <a:close/>
                <a:moveTo>
                  <a:pt x="1269" y="1054"/>
                </a:moveTo>
                <a:lnTo>
                  <a:pt x="1269" y="1054"/>
                </a:lnTo>
                <a:cubicBezTo>
                  <a:pt x="1269" y="1060"/>
                  <a:pt x="1269" y="1060"/>
                  <a:pt x="1269" y="1060"/>
                </a:cubicBezTo>
                <a:cubicBezTo>
                  <a:pt x="1269" y="1060"/>
                  <a:pt x="1269" y="1060"/>
                  <a:pt x="1269" y="1054"/>
                </a:cubicBezTo>
                <a:close/>
                <a:moveTo>
                  <a:pt x="1269" y="1074"/>
                </a:moveTo>
                <a:lnTo>
                  <a:pt x="1269" y="1074"/>
                </a:lnTo>
                <a:cubicBezTo>
                  <a:pt x="1248" y="1060"/>
                  <a:pt x="1228" y="1040"/>
                  <a:pt x="1215" y="1013"/>
                </a:cubicBezTo>
                <a:cubicBezTo>
                  <a:pt x="1215" y="1047"/>
                  <a:pt x="1215" y="1047"/>
                  <a:pt x="1215" y="1047"/>
                </a:cubicBezTo>
                <a:cubicBezTo>
                  <a:pt x="1215" y="1047"/>
                  <a:pt x="1215" y="1047"/>
                  <a:pt x="1215" y="1054"/>
                </a:cubicBezTo>
                <a:cubicBezTo>
                  <a:pt x="1228" y="1081"/>
                  <a:pt x="1242" y="1101"/>
                  <a:pt x="1269" y="1114"/>
                </a:cubicBezTo>
                <a:cubicBezTo>
                  <a:pt x="1262" y="1114"/>
                  <a:pt x="1248" y="1114"/>
                  <a:pt x="1215" y="1108"/>
                </a:cubicBezTo>
                <a:cubicBezTo>
                  <a:pt x="1215" y="1195"/>
                  <a:pt x="1215" y="1195"/>
                  <a:pt x="1215" y="1195"/>
                </a:cubicBezTo>
                <a:cubicBezTo>
                  <a:pt x="1269" y="1189"/>
                  <a:pt x="1269" y="1189"/>
                  <a:pt x="1269" y="1189"/>
                </a:cubicBezTo>
                <a:cubicBezTo>
                  <a:pt x="1269" y="1074"/>
                  <a:pt x="1269" y="1074"/>
                  <a:pt x="1269" y="1074"/>
                </a:cubicBezTo>
                <a:close/>
                <a:moveTo>
                  <a:pt x="1215" y="1101"/>
                </a:moveTo>
                <a:lnTo>
                  <a:pt x="1215" y="1101"/>
                </a:lnTo>
                <a:cubicBezTo>
                  <a:pt x="1215" y="1060"/>
                  <a:pt x="1215" y="1060"/>
                  <a:pt x="1215" y="1060"/>
                </a:cubicBezTo>
                <a:cubicBezTo>
                  <a:pt x="1215" y="1067"/>
                  <a:pt x="1221" y="1074"/>
                  <a:pt x="1221" y="1081"/>
                </a:cubicBezTo>
                <a:cubicBezTo>
                  <a:pt x="1228" y="1094"/>
                  <a:pt x="1235" y="1101"/>
                  <a:pt x="1235" y="1101"/>
                </a:cubicBezTo>
                <a:cubicBezTo>
                  <a:pt x="1228" y="1101"/>
                  <a:pt x="1221" y="1101"/>
                  <a:pt x="1215" y="1101"/>
                </a:cubicBezTo>
                <a:close/>
                <a:moveTo>
                  <a:pt x="1215" y="858"/>
                </a:moveTo>
                <a:lnTo>
                  <a:pt x="1215" y="858"/>
                </a:lnTo>
                <a:cubicBezTo>
                  <a:pt x="1215" y="844"/>
                  <a:pt x="1215" y="844"/>
                  <a:pt x="1215" y="844"/>
                </a:cubicBezTo>
                <a:cubicBezTo>
                  <a:pt x="1215" y="844"/>
                  <a:pt x="1215" y="844"/>
                  <a:pt x="1215" y="851"/>
                </a:cubicBezTo>
                <a:cubicBezTo>
                  <a:pt x="1215" y="851"/>
                  <a:pt x="1215" y="851"/>
                  <a:pt x="1215" y="858"/>
                </a:cubicBezTo>
                <a:close/>
                <a:moveTo>
                  <a:pt x="1215" y="270"/>
                </a:moveTo>
                <a:lnTo>
                  <a:pt x="1215" y="270"/>
                </a:lnTo>
                <a:cubicBezTo>
                  <a:pt x="1215" y="304"/>
                  <a:pt x="1215" y="304"/>
                  <a:pt x="1215" y="304"/>
                </a:cubicBezTo>
                <a:cubicBezTo>
                  <a:pt x="1201" y="304"/>
                  <a:pt x="1194" y="304"/>
                  <a:pt x="1181" y="304"/>
                </a:cubicBezTo>
                <a:cubicBezTo>
                  <a:pt x="1181" y="277"/>
                  <a:pt x="1181" y="277"/>
                  <a:pt x="1181" y="277"/>
                </a:cubicBezTo>
                <a:cubicBezTo>
                  <a:pt x="1215" y="270"/>
                  <a:pt x="1215" y="270"/>
                  <a:pt x="1215" y="270"/>
                </a:cubicBezTo>
                <a:close/>
                <a:moveTo>
                  <a:pt x="1215" y="311"/>
                </a:moveTo>
                <a:lnTo>
                  <a:pt x="1215" y="311"/>
                </a:lnTo>
                <a:cubicBezTo>
                  <a:pt x="1215" y="331"/>
                  <a:pt x="1215" y="331"/>
                  <a:pt x="1215" y="331"/>
                </a:cubicBezTo>
                <a:cubicBezTo>
                  <a:pt x="1208" y="331"/>
                  <a:pt x="1208" y="331"/>
                  <a:pt x="1208" y="331"/>
                </a:cubicBezTo>
                <a:cubicBezTo>
                  <a:pt x="1194" y="331"/>
                  <a:pt x="1194" y="338"/>
                  <a:pt x="1194" y="351"/>
                </a:cubicBezTo>
                <a:lnTo>
                  <a:pt x="1188" y="358"/>
                </a:lnTo>
                <a:cubicBezTo>
                  <a:pt x="1188" y="358"/>
                  <a:pt x="1188" y="358"/>
                  <a:pt x="1181" y="358"/>
                </a:cubicBezTo>
                <a:cubicBezTo>
                  <a:pt x="1181" y="345"/>
                  <a:pt x="1181" y="345"/>
                  <a:pt x="1181" y="345"/>
                </a:cubicBezTo>
                <a:cubicBezTo>
                  <a:pt x="1188" y="338"/>
                  <a:pt x="1188" y="338"/>
                  <a:pt x="1188" y="338"/>
                </a:cubicBezTo>
                <a:cubicBezTo>
                  <a:pt x="1181" y="338"/>
                  <a:pt x="1181" y="338"/>
                  <a:pt x="1181" y="338"/>
                </a:cubicBezTo>
                <a:cubicBezTo>
                  <a:pt x="1181" y="318"/>
                  <a:pt x="1181" y="318"/>
                  <a:pt x="1181" y="318"/>
                </a:cubicBezTo>
                <a:cubicBezTo>
                  <a:pt x="1194" y="318"/>
                  <a:pt x="1201" y="311"/>
                  <a:pt x="1215" y="311"/>
                </a:cubicBezTo>
                <a:close/>
                <a:moveTo>
                  <a:pt x="1215" y="345"/>
                </a:moveTo>
                <a:lnTo>
                  <a:pt x="1215" y="345"/>
                </a:lnTo>
                <a:cubicBezTo>
                  <a:pt x="1208" y="345"/>
                  <a:pt x="1201" y="351"/>
                  <a:pt x="1194" y="358"/>
                </a:cubicBezTo>
                <a:cubicBezTo>
                  <a:pt x="1201" y="372"/>
                  <a:pt x="1201" y="372"/>
                  <a:pt x="1201" y="372"/>
                </a:cubicBezTo>
                <a:cubicBezTo>
                  <a:pt x="1194" y="365"/>
                  <a:pt x="1188" y="365"/>
                  <a:pt x="1181" y="358"/>
                </a:cubicBezTo>
                <a:cubicBezTo>
                  <a:pt x="1181" y="392"/>
                  <a:pt x="1181" y="392"/>
                  <a:pt x="1181" y="392"/>
                </a:cubicBezTo>
                <a:cubicBezTo>
                  <a:pt x="1181" y="399"/>
                  <a:pt x="1188" y="399"/>
                  <a:pt x="1188" y="392"/>
                </a:cubicBezTo>
                <a:cubicBezTo>
                  <a:pt x="1194" y="392"/>
                  <a:pt x="1201" y="392"/>
                  <a:pt x="1208" y="385"/>
                </a:cubicBezTo>
                <a:cubicBezTo>
                  <a:pt x="1208" y="385"/>
                  <a:pt x="1208" y="378"/>
                  <a:pt x="1215" y="378"/>
                </a:cubicBezTo>
                <a:cubicBezTo>
                  <a:pt x="1215" y="345"/>
                  <a:pt x="1215" y="345"/>
                  <a:pt x="1215" y="345"/>
                </a:cubicBezTo>
                <a:close/>
                <a:moveTo>
                  <a:pt x="1215" y="392"/>
                </a:moveTo>
                <a:lnTo>
                  <a:pt x="1215" y="392"/>
                </a:lnTo>
                <a:cubicBezTo>
                  <a:pt x="1215" y="419"/>
                  <a:pt x="1215" y="419"/>
                  <a:pt x="1215" y="419"/>
                </a:cubicBezTo>
                <a:cubicBezTo>
                  <a:pt x="1208" y="419"/>
                  <a:pt x="1208" y="426"/>
                  <a:pt x="1208" y="432"/>
                </a:cubicBezTo>
                <a:cubicBezTo>
                  <a:pt x="1208" y="432"/>
                  <a:pt x="1208" y="432"/>
                  <a:pt x="1215" y="432"/>
                </a:cubicBezTo>
                <a:cubicBezTo>
                  <a:pt x="1215" y="453"/>
                  <a:pt x="1215" y="453"/>
                  <a:pt x="1215" y="453"/>
                </a:cubicBezTo>
                <a:cubicBezTo>
                  <a:pt x="1201" y="446"/>
                  <a:pt x="1194" y="439"/>
                  <a:pt x="1188" y="432"/>
                </a:cubicBezTo>
                <a:cubicBezTo>
                  <a:pt x="1188" y="419"/>
                  <a:pt x="1194" y="405"/>
                  <a:pt x="1201" y="392"/>
                </a:cubicBezTo>
                <a:cubicBezTo>
                  <a:pt x="1208" y="392"/>
                  <a:pt x="1208" y="392"/>
                  <a:pt x="1215" y="392"/>
                </a:cubicBezTo>
                <a:close/>
                <a:moveTo>
                  <a:pt x="1215" y="459"/>
                </a:moveTo>
                <a:lnTo>
                  <a:pt x="1215" y="459"/>
                </a:lnTo>
                <a:cubicBezTo>
                  <a:pt x="1215" y="486"/>
                  <a:pt x="1215" y="486"/>
                  <a:pt x="1215" y="486"/>
                </a:cubicBezTo>
                <a:cubicBezTo>
                  <a:pt x="1208" y="493"/>
                  <a:pt x="1201" y="493"/>
                  <a:pt x="1194" y="500"/>
                </a:cubicBezTo>
                <a:cubicBezTo>
                  <a:pt x="1181" y="486"/>
                  <a:pt x="1181" y="486"/>
                  <a:pt x="1181" y="486"/>
                </a:cubicBezTo>
                <a:cubicBezTo>
                  <a:pt x="1181" y="459"/>
                  <a:pt x="1181" y="459"/>
                  <a:pt x="1181" y="459"/>
                </a:cubicBezTo>
                <a:cubicBezTo>
                  <a:pt x="1181" y="459"/>
                  <a:pt x="1188" y="459"/>
                  <a:pt x="1188" y="473"/>
                </a:cubicBezTo>
                <a:cubicBezTo>
                  <a:pt x="1194" y="459"/>
                  <a:pt x="1194" y="459"/>
                  <a:pt x="1194" y="459"/>
                </a:cubicBezTo>
                <a:cubicBezTo>
                  <a:pt x="1201" y="459"/>
                  <a:pt x="1208" y="459"/>
                  <a:pt x="1215" y="459"/>
                </a:cubicBezTo>
                <a:close/>
                <a:moveTo>
                  <a:pt x="1215" y="500"/>
                </a:moveTo>
                <a:lnTo>
                  <a:pt x="1215" y="500"/>
                </a:lnTo>
                <a:cubicBezTo>
                  <a:pt x="1215" y="520"/>
                  <a:pt x="1215" y="520"/>
                  <a:pt x="1215" y="520"/>
                </a:cubicBezTo>
                <a:cubicBezTo>
                  <a:pt x="1208" y="520"/>
                  <a:pt x="1208" y="520"/>
                  <a:pt x="1208" y="520"/>
                </a:cubicBezTo>
                <a:cubicBezTo>
                  <a:pt x="1208" y="527"/>
                  <a:pt x="1208" y="527"/>
                  <a:pt x="1208" y="527"/>
                </a:cubicBezTo>
                <a:cubicBezTo>
                  <a:pt x="1215" y="527"/>
                  <a:pt x="1215" y="527"/>
                  <a:pt x="1215" y="527"/>
                </a:cubicBezTo>
                <a:cubicBezTo>
                  <a:pt x="1215" y="561"/>
                  <a:pt x="1215" y="561"/>
                  <a:pt x="1215" y="561"/>
                </a:cubicBezTo>
                <a:cubicBezTo>
                  <a:pt x="1201" y="554"/>
                  <a:pt x="1194" y="554"/>
                  <a:pt x="1181" y="554"/>
                </a:cubicBezTo>
                <a:cubicBezTo>
                  <a:pt x="1181" y="500"/>
                  <a:pt x="1181" y="500"/>
                  <a:pt x="1181" y="500"/>
                </a:cubicBezTo>
                <a:cubicBezTo>
                  <a:pt x="1188" y="507"/>
                  <a:pt x="1188" y="507"/>
                  <a:pt x="1188" y="507"/>
                </a:cubicBezTo>
                <a:cubicBezTo>
                  <a:pt x="1194" y="507"/>
                  <a:pt x="1201" y="507"/>
                  <a:pt x="1208" y="507"/>
                </a:cubicBezTo>
                <a:cubicBezTo>
                  <a:pt x="1208" y="500"/>
                  <a:pt x="1208" y="500"/>
                  <a:pt x="1215" y="500"/>
                </a:cubicBezTo>
                <a:close/>
                <a:moveTo>
                  <a:pt x="1215" y="595"/>
                </a:moveTo>
                <a:lnTo>
                  <a:pt x="1215" y="595"/>
                </a:lnTo>
                <a:cubicBezTo>
                  <a:pt x="1215" y="716"/>
                  <a:pt x="1215" y="716"/>
                  <a:pt x="1215" y="716"/>
                </a:cubicBezTo>
                <a:cubicBezTo>
                  <a:pt x="1201" y="723"/>
                  <a:pt x="1194" y="730"/>
                  <a:pt x="1194" y="730"/>
                </a:cubicBezTo>
                <a:cubicBezTo>
                  <a:pt x="1188" y="736"/>
                  <a:pt x="1188" y="736"/>
                  <a:pt x="1188" y="743"/>
                </a:cubicBezTo>
                <a:cubicBezTo>
                  <a:pt x="1194" y="743"/>
                  <a:pt x="1194" y="750"/>
                  <a:pt x="1201" y="750"/>
                </a:cubicBezTo>
                <a:cubicBezTo>
                  <a:pt x="1201" y="757"/>
                  <a:pt x="1201" y="763"/>
                  <a:pt x="1194" y="770"/>
                </a:cubicBezTo>
                <a:cubicBezTo>
                  <a:pt x="1194" y="770"/>
                  <a:pt x="1194" y="770"/>
                  <a:pt x="1188" y="770"/>
                </a:cubicBezTo>
                <a:lnTo>
                  <a:pt x="1181" y="777"/>
                </a:lnTo>
                <a:cubicBezTo>
                  <a:pt x="1181" y="561"/>
                  <a:pt x="1181" y="561"/>
                  <a:pt x="1181" y="561"/>
                </a:cubicBezTo>
                <a:cubicBezTo>
                  <a:pt x="1188" y="561"/>
                  <a:pt x="1188" y="568"/>
                  <a:pt x="1194" y="568"/>
                </a:cubicBezTo>
                <a:cubicBezTo>
                  <a:pt x="1194" y="574"/>
                  <a:pt x="1188" y="581"/>
                  <a:pt x="1188" y="588"/>
                </a:cubicBezTo>
                <a:cubicBezTo>
                  <a:pt x="1201" y="588"/>
                  <a:pt x="1208" y="588"/>
                  <a:pt x="1208" y="588"/>
                </a:cubicBezTo>
                <a:cubicBezTo>
                  <a:pt x="1208" y="588"/>
                  <a:pt x="1208" y="588"/>
                  <a:pt x="1215" y="595"/>
                </a:cubicBezTo>
                <a:close/>
                <a:moveTo>
                  <a:pt x="1215" y="757"/>
                </a:moveTo>
                <a:lnTo>
                  <a:pt x="1215" y="757"/>
                </a:lnTo>
                <a:cubicBezTo>
                  <a:pt x="1208" y="770"/>
                  <a:pt x="1208" y="790"/>
                  <a:pt x="1208" y="804"/>
                </a:cubicBezTo>
                <a:cubicBezTo>
                  <a:pt x="1208" y="811"/>
                  <a:pt x="1208" y="817"/>
                  <a:pt x="1215" y="824"/>
                </a:cubicBezTo>
                <a:cubicBezTo>
                  <a:pt x="1215" y="757"/>
                  <a:pt x="1215" y="757"/>
                  <a:pt x="1215" y="757"/>
                </a:cubicBezTo>
                <a:close/>
                <a:moveTo>
                  <a:pt x="1215" y="844"/>
                </a:moveTo>
                <a:lnTo>
                  <a:pt x="1215" y="844"/>
                </a:lnTo>
                <a:cubicBezTo>
                  <a:pt x="1215" y="858"/>
                  <a:pt x="1215" y="858"/>
                  <a:pt x="1215" y="858"/>
                </a:cubicBezTo>
                <a:cubicBezTo>
                  <a:pt x="1208" y="858"/>
                  <a:pt x="1208" y="858"/>
                  <a:pt x="1201" y="865"/>
                </a:cubicBezTo>
                <a:cubicBezTo>
                  <a:pt x="1215" y="871"/>
                  <a:pt x="1215" y="871"/>
                  <a:pt x="1215" y="871"/>
                </a:cubicBezTo>
                <a:cubicBezTo>
                  <a:pt x="1215" y="959"/>
                  <a:pt x="1215" y="959"/>
                  <a:pt x="1215" y="959"/>
                </a:cubicBezTo>
                <a:cubicBezTo>
                  <a:pt x="1201" y="952"/>
                  <a:pt x="1201" y="952"/>
                  <a:pt x="1201" y="952"/>
                </a:cubicBezTo>
                <a:cubicBezTo>
                  <a:pt x="1215" y="946"/>
                  <a:pt x="1215" y="939"/>
                  <a:pt x="1208" y="939"/>
                </a:cubicBezTo>
                <a:cubicBezTo>
                  <a:pt x="1208" y="939"/>
                  <a:pt x="1201" y="939"/>
                  <a:pt x="1194" y="946"/>
                </a:cubicBezTo>
                <a:cubicBezTo>
                  <a:pt x="1188" y="946"/>
                  <a:pt x="1188" y="946"/>
                  <a:pt x="1181" y="946"/>
                </a:cubicBezTo>
                <a:cubicBezTo>
                  <a:pt x="1181" y="925"/>
                  <a:pt x="1181" y="925"/>
                  <a:pt x="1181" y="925"/>
                </a:cubicBezTo>
                <a:cubicBezTo>
                  <a:pt x="1188" y="925"/>
                  <a:pt x="1194" y="919"/>
                  <a:pt x="1194" y="919"/>
                </a:cubicBezTo>
                <a:cubicBezTo>
                  <a:pt x="1194" y="919"/>
                  <a:pt x="1188" y="919"/>
                  <a:pt x="1181" y="912"/>
                </a:cubicBezTo>
                <a:cubicBezTo>
                  <a:pt x="1188" y="912"/>
                  <a:pt x="1188" y="905"/>
                  <a:pt x="1194" y="905"/>
                </a:cubicBezTo>
                <a:cubicBezTo>
                  <a:pt x="1194" y="898"/>
                  <a:pt x="1194" y="898"/>
                  <a:pt x="1194" y="898"/>
                </a:cubicBezTo>
                <a:cubicBezTo>
                  <a:pt x="1181" y="898"/>
                  <a:pt x="1181" y="898"/>
                  <a:pt x="1181" y="898"/>
                </a:cubicBezTo>
                <a:cubicBezTo>
                  <a:pt x="1181" y="871"/>
                  <a:pt x="1181" y="871"/>
                  <a:pt x="1181" y="871"/>
                </a:cubicBezTo>
                <a:cubicBezTo>
                  <a:pt x="1181" y="865"/>
                  <a:pt x="1181" y="865"/>
                  <a:pt x="1181" y="865"/>
                </a:cubicBezTo>
                <a:cubicBezTo>
                  <a:pt x="1181" y="804"/>
                  <a:pt x="1181" y="804"/>
                  <a:pt x="1181" y="804"/>
                </a:cubicBezTo>
                <a:cubicBezTo>
                  <a:pt x="1188" y="797"/>
                  <a:pt x="1188" y="804"/>
                  <a:pt x="1188" y="804"/>
                </a:cubicBezTo>
                <a:cubicBezTo>
                  <a:pt x="1194" y="804"/>
                  <a:pt x="1194" y="811"/>
                  <a:pt x="1194" y="811"/>
                </a:cubicBezTo>
                <a:cubicBezTo>
                  <a:pt x="1194" y="811"/>
                  <a:pt x="1194" y="817"/>
                  <a:pt x="1201" y="831"/>
                </a:cubicBezTo>
                <a:cubicBezTo>
                  <a:pt x="1208" y="838"/>
                  <a:pt x="1208" y="838"/>
                  <a:pt x="1215" y="844"/>
                </a:cubicBezTo>
                <a:close/>
                <a:moveTo>
                  <a:pt x="1215" y="966"/>
                </a:moveTo>
                <a:lnTo>
                  <a:pt x="1215" y="966"/>
                </a:lnTo>
                <a:cubicBezTo>
                  <a:pt x="1215" y="993"/>
                  <a:pt x="1215" y="993"/>
                  <a:pt x="1215" y="993"/>
                </a:cubicBezTo>
                <a:cubicBezTo>
                  <a:pt x="1208" y="993"/>
                  <a:pt x="1201" y="993"/>
                  <a:pt x="1201" y="986"/>
                </a:cubicBezTo>
                <a:cubicBezTo>
                  <a:pt x="1201" y="979"/>
                  <a:pt x="1201" y="979"/>
                  <a:pt x="1208" y="973"/>
                </a:cubicBezTo>
                <a:cubicBezTo>
                  <a:pt x="1215" y="966"/>
                  <a:pt x="1215" y="966"/>
                  <a:pt x="1215" y="966"/>
                </a:cubicBezTo>
                <a:close/>
                <a:moveTo>
                  <a:pt x="1215" y="1013"/>
                </a:moveTo>
                <a:lnTo>
                  <a:pt x="1215" y="1013"/>
                </a:lnTo>
                <a:cubicBezTo>
                  <a:pt x="1201" y="1000"/>
                  <a:pt x="1194" y="986"/>
                  <a:pt x="1181" y="966"/>
                </a:cubicBezTo>
                <a:cubicBezTo>
                  <a:pt x="1181" y="1006"/>
                  <a:pt x="1181" y="1006"/>
                  <a:pt x="1181" y="1006"/>
                </a:cubicBezTo>
                <a:cubicBezTo>
                  <a:pt x="1188" y="1020"/>
                  <a:pt x="1194" y="1027"/>
                  <a:pt x="1201" y="1033"/>
                </a:cubicBezTo>
                <a:cubicBezTo>
                  <a:pt x="1201" y="1033"/>
                  <a:pt x="1201" y="1033"/>
                  <a:pt x="1208" y="1033"/>
                </a:cubicBezTo>
                <a:cubicBezTo>
                  <a:pt x="1208" y="1040"/>
                  <a:pt x="1208" y="1040"/>
                  <a:pt x="1201" y="1040"/>
                </a:cubicBezTo>
                <a:cubicBezTo>
                  <a:pt x="1194" y="1040"/>
                  <a:pt x="1194" y="1040"/>
                  <a:pt x="1194" y="1040"/>
                </a:cubicBezTo>
                <a:cubicBezTo>
                  <a:pt x="1194" y="1047"/>
                  <a:pt x="1201" y="1047"/>
                  <a:pt x="1208" y="1047"/>
                </a:cubicBezTo>
                <a:cubicBezTo>
                  <a:pt x="1208" y="1047"/>
                  <a:pt x="1208" y="1047"/>
                  <a:pt x="1215" y="1047"/>
                </a:cubicBezTo>
                <a:cubicBezTo>
                  <a:pt x="1215" y="1013"/>
                  <a:pt x="1215" y="1013"/>
                  <a:pt x="1215" y="1013"/>
                </a:cubicBezTo>
                <a:close/>
                <a:moveTo>
                  <a:pt x="1215" y="1060"/>
                </a:moveTo>
                <a:lnTo>
                  <a:pt x="1215" y="1060"/>
                </a:lnTo>
                <a:cubicBezTo>
                  <a:pt x="1215" y="1101"/>
                  <a:pt x="1215" y="1101"/>
                  <a:pt x="1215" y="1101"/>
                </a:cubicBezTo>
                <a:cubicBezTo>
                  <a:pt x="1188" y="1094"/>
                  <a:pt x="1188" y="1094"/>
                  <a:pt x="1188" y="1094"/>
                </a:cubicBezTo>
                <a:lnTo>
                  <a:pt x="1181" y="1094"/>
                </a:lnTo>
                <a:cubicBezTo>
                  <a:pt x="1181" y="1074"/>
                  <a:pt x="1181" y="1074"/>
                  <a:pt x="1181" y="1074"/>
                </a:cubicBezTo>
                <a:cubicBezTo>
                  <a:pt x="1188" y="1074"/>
                  <a:pt x="1194" y="1074"/>
                  <a:pt x="1194" y="1074"/>
                </a:cubicBezTo>
                <a:cubicBezTo>
                  <a:pt x="1181" y="1060"/>
                  <a:pt x="1181" y="1060"/>
                  <a:pt x="1181" y="1060"/>
                </a:cubicBezTo>
                <a:cubicBezTo>
                  <a:pt x="1181" y="1020"/>
                  <a:pt x="1181" y="1020"/>
                  <a:pt x="1181" y="1020"/>
                </a:cubicBezTo>
                <a:cubicBezTo>
                  <a:pt x="1188" y="1033"/>
                  <a:pt x="1194" y="1047"/>
                  <a:pt x="1188" y="1054"/>
                </a:cubicBezTo>
                <a:cubicBezTo>
                  <a:pt x="1201" y="1054"/>
                  <a:pt x="1201" y="1054"/>
                  <a:pt x="1201" y="1054"/>
                </a:cubicBezTo>
                <a:cubicBezTo>
                  <a:pt x="1208" y="1054"/>
                  <a:pt x="1208" y="1054"/>
                  <a:pt x="1215" y="1060"/>
                </a:cubicBezTo>
                <a:close/>
                <a:moveTo>
                  <a:pt x="1215" y="1108"/>
                </a:moveTo>
                <a:lnTo>
                  <a:pt x="1215" y="1108"/>
                </a:lnTo>
                <a:cubicBezTo>
                  <a:pt x="1215" y="1195"/>
                  <a:pt x="1215" y="1195"/>
                  <a:pt x="1215" y="1195"/>
                </a:cubicBezTo>
                <a:cubicBezTo>
                  <a:pt x="1181" y="1202"/>
                  <a:pt x="1181" y="1202"/>
                  <a:pt x="1181" y="1202"/>
                </a:cubicBezTo>
                <a:cubicBezTo>
                  <a:pt x="1181" y="1108"/>
                  <a:pt x="1181" y="1108"/>
                  <a:pt x="1181" y="1108"/>
                </a:cubicBezTo>
                <a:cubicBezTo>
                  <a:pt x="1188" y="1108"/>
                  <a:pt x="1201" y="1108"/>
                  <a:pt x="1215" y="1108"/>
                </a:cubicBezTo>
                <a:close/>
                <a:moveTo>
                  <a:pt x="1181" y="453"/>
                </a:moveTo>
                <a:lnTo>
                  <a:pt x="1181" y="453"/>
                </a:lnTo>
                <a:cubicBezTo>
                  <a:pt x="1188" y="446"/>
                  <a:pt x="1188" y="446"/>
                  <a:pt x="1188" y="446"/>
                </a:cubicBezTo>
                <a:cubicBezTo>
                  <a:pt x="1181" y="419"/>
                  <a:pt x="1181" y="419"/>
                  <a:pt x="1181" y="419"/>
                </a:cubicBezTo>
                <a:cubicBezTo>
                  <a:pt x="1181" y="453"/>
                  <a:pt x="1181" y="453"/>
                  <a:pt x="1181" y="453"/>
                </a:cubicBezTo>
                <a:close/>
                <a:moveTo>
                  <a:pt x="1181" y="399"/>
                </a:moveTo>
                <a:lnTo>
                  <a:pt x="1181" y="399"/>
                </a:lnTo>
                <a:close/>
                <a:moveTo>
                  <a:pt x="1181" y="277"/>
                </a:moveTo>
                <a:lnTo>
                  <a:pt x="1181" y="277"/>
                </a:lnTo>
                <a:cubicBezTo>
                  <a:pt x="1181" y="304"/>
                  <a:pt x="1181" y="304"/>
                  <a:pt x="1181" y="304"/>
                </a:cubicBezTo>
                <a:cubicBezTo>
                  <a:pt x="1174" y="304"/>
                  <a:pt x="1174" y="304"/>
                  <a:pt x="1174" y="304"/>
                </a:cubicBezTo>
                <a:cubicBezTo>
                  <a:pt x="1174" y="277"/>
                  <a:pt x="1174" y="277"/>
                  <a:pt x="1174" y="277"/>
                </a:cubicBezTo>
                <a:cubicBezTo>
                  <a:pt x="1181" y="277"/>
                  <a:pt x="1181" y="277"/>
                  <a:pt x="1181" y="277"/>
                </a:cubicBezTo>
                <a:close/>
                <a:moveTo>
                  <a:pt x="1181" y="318"/>
                </a:moveTo>
                <a:lnTo>
                  <a:pt x="1181" y="318"/>
                </a:lnTo>
                <a:cubicBezTo>
                  <a:pt x="1181" y="338"/>
                  <a:pt x="1181" y="338"/>
                  <a:pt x="1181" y="338"/>
                </a:cubicBezTo>
                <a:cubicBezTo>
                  <a:pt x="1181" y="345"/>
                  <a:pt x="1181" y="345"/>
                  <a:pt x="1181" y="345"/>
                </a:cubicBezTo>
                <a:cubicBezTo>
                  <a:pt x="1181" y="358"/>
                  <a:pt x="1181" y="358"/>
                  <a:pt x="1181" y="358"/>
                </a:cubicBezTo>
                <a:cubicBezTo>
                  <a:pt x="1181" y="358"/>
                  <a:pt x="1181" y="358"/>
                  <a:pt x="1181" y="351"/>
                </a:cubicBezTo>
                <a:cubicBezTo>
                  <a:pt x="1174" y="351"/>
                  <a:pt x="1174" y="351"/>
                  <a:pt x="1174" y="351"/>
                </a:cubicBezTo>
                <a:cubicBezTo>
                  <a:pt x="1174" y="318"/>
                  <a:pt x="1174" y="318"/>
                  <a:pt x="1174" y="318"/>
                </a:cubicBezTo>
                <a:cubicBezTo>
                  <a:pt x="1181" y="318"/>
                  <a:pt x="1181" y="318"/>
                  <a:pt x="1181" y="318"/>
                </a:cubicBezTo>
                <a:close/>
                <a:moveTo>
                  <a:pt x="1181" y="358"/>
                </a:moveTo>
                <a:lnTo>
                  <a:pt x="1181" y="358"/>
                </a:lnTo>
                <a:cubicBezTo>
                  <a:pt x="1181" y="392"/>
                  <a:pt x="1181" y="392"/>
                  <a:pt x="1181" y="392"/>
                </a:cubicBezTo>
                <a:cubicBezTo>
                  <a:pt x="1181" y="392"/>
                  <a:pt x="1181" y="392"/>
                  <a:pt x="1174" y="392"/>
                </a:cubicBezTo>
                <a:cubicBezTo>
                  <a:pt x="1174" y="405"/>
                  <a:pt x="1174" y="405"/>
                  <a:pt x="1174" y="405"/>
                </a:cubicBezTo>
                <a:cubicBezTo>
                  <a:pt x="1181" y="405"/>
                  <a:pt x="1181" y="399"/>
                  <a:pt x="1181" y="399"/>
                </a:cubicBezTo>
                <a:cubicBezTo>
                  <a:pt x="1174" y="392"/>
                  <a:pt x="1174" y="392"/>
                  <a:pt x="1174" y="392"/>
                </a:cubicBezTo>
                <a:cubicBezTo>
                  <a:pt x="1174" y="358"/>
                  <a:pt x="1174" y="358"/>
                  <a:pt x="1174" y="358"/>
                </a:cubicBezTo>
                <a:cubicBezTo>
                  <a:pt x="1181" y="358"/>
                  <a:pt x="1181" y="358"/>
                  <a:pt x="1181" y="358"/>
                </a:cubicBezTo>
                <a:close/>
                <a:moveTo>
                  <a:pt x="1181" y="419"/>
                </a:moveTo>
                <a:lnTo>
                  <a:pt x="1181" y="419"/>
                </a:lnTo>
                <a:cubicBezTo>
                  <a:pt x="1181" y="453"/>
                  <a:pt x="1181" y="453"/>
                  <a:pt x="1181" y="453"/>
                </a:cubicBezTo>
                <a:cubicBezTo>
                  <a:pt x="1174" y="453"/>
                  <a:pt x="1174" y="453"/>
                  <a:pt x="1174" y="453"/>
                </a:cubicBezTo>
                <a:cubicBezTo>
                  <a:pt x="1174" y="419"/>
                  <a:pt x="1174" y="419"/>
                  <a:pt x="1174" y="419"/>
                </a:cubicBezTo>
                <a:cubicBezTo>
                  <a:pt x="1181" y="419"/>
                  <a:pt x="1181" y="419"/>
                  <a:pt x="1181" y="419"/>
                </a:cubicBezTo>
                <a:close/>
                <a:moveTo>
                  <a:pt x="1181" y="459"/>
                </a:moveTo>
                <a:lnTo>
                  <a:pt x="1181" y="459"/>
                </a:lnTo>
                <a:cubicBezTo>
                  <a:pt x="1181" y="486"/>
                  <a:pt x="1181" y="486"/>
                  <a:pt x="1181" y="486"/>
                </a:cubicBezTo>
                <a:cubicBezTo>
                  <a:pt x="1181" y="486"/>
                  <a:pt x="1174" y="486"/>
                  <a:pt x="1174" y="480"/>
                </a:cubicBezTo>
                <a:cubicBezTo>
                  <a:pt x="1174" y="459"/>
                  <a:pt x="1174" y="459"/>
                  <a:pt x="1174" y="459"/>
                </a:cubicBezTo>
                <a:lnTo>
                  <a:pt x="1181" y="459"/>
                </a:lnTo>
                <a:close/>
                <a:moveTo>
                  <a:pt x="1181" y="500"/>
                </a:moveTo>
                <a:lnTo>
                  <a:pt x="1181" y="500"/>
                </a:lnTo>
                <a:cubicBezTo>
                  <a:pt x="1181" y="554"/>
                  <a:pt x="1181" y="554"/>
                  <a:pt x="1181" y="554"/>
                </a:cubicBezTo>
                <a:cubicBezTo>
                  <a:pt x="1181" y="554"/>
                  <a:pt x="1181" y="547"/>
                  <a:pt x="1174" y="547"/>
                </a:cubicBezTo>
                <a:cubicBezTo>
                  <a:pt x="1174" y="493"/>
                  <a:pt x="1174" y="493"/>
                  <a:pt x="1174" y="493"/>
                </a:cubicBezTo>
                <a:cubicBezTo>
                  <a:pt x="1181" y="500"/>
                  <a:pt x="1181" y="500"/>
                  <a:pt x="1181" y="500"/>
                </a:cubicBezTo>
                <a:close/>
                <a:moveTo>
                  <a:pt x="1181" y="561"/>
                </a:moveTo>
                <a:lnTo>
                  <a:pt x="1181" y="561"/>
                </a:lnTo>
                <a:cubicBezTo>
                  <a:pt x="1181" y="777"/>
                  <a:pt x="1181" y="777"/>
                  <a:pt x="1181" y="777"/>
                </a:cubicBezTo>
                <a:cubicBezTo>
                  <a:pt x="1174" y="784"/>
                  <a:pt x="1174" y="790"/>
                  <a:pt x="1181" y="804"/>
                </a:cubicBezTo>
                <a:cubicBezTo>
                  <a:pt x="1181" y="865"/>
                  <a:pt x="1181" y="865"/>
                  <a:pt x="1181" y="865"/>
                </a:cubicBezTo>
                <a:cubicBezTo>
                  <a:pt x="1181" y="865"/>
                  <a:pt x="1181" y="865"/>
                  <a:pt x="1174" y="865"/>
                </a:cubicBezTo>
                <a:cubicBezTo>
                  <a:pt x="1174" y="844"/>
                  <a:pt x="1174" y="844"/>
                  <a:pt x="1174" y="844"/>
                </a:cubicBezTo>
                <a:cubicBezTo>
                  <a:pt x="1181" y="844"/>
                  <a:pt x="1181" y="838"/>
                  <a:pt x="1181" y="838"/>
                </a:cubicBezTo>
                <a:cubicBezTo>
                  <a:pt x="1174" y="838"/>
                  <a:pt x="1174" y="838"/>
                  <a:pt x="1174" y="838"/>
                </a:cubicBezTo>
                <a:cubicBezTo>
                  <a:pt x="1174" y="568"/>
                  <a:pt x="1174" y="568"/>
                  <a:pt x="1174" y="568"/>
                </a:cubicBezTo>
                <a:cubicBezTo>
                  <a:pt x="1181" y="561"/>
                  <a:pt x="1181" y="561"/>
                  <a:pt x="1181" y="561"/>
                </a:cubicBezTo>
                <a:close/>
                <a:moveTo>
                  <a:pt x="1181" y="871"/>
                </a:moveTo>
                <a:lnTo>
                  <a:pt x="1181" y="871"/>
                </a:lnTo>
                <a:cubicBezTo>
                  <a:pt x="1181" y="898"/>
                  <a:pt x="1181" y="898"/>
                  <a:pt x="1181" y="898"/>
                </a:cubicBezTo>
                <a:cubicBezTo>
                  <a:pt x="1174" y="898"/>
                  <a:pt x="1174" y="898"/>
                  <a:pt x="1174" y="898"/>
                </a:cubicBezTo>
                <a:cubicBezTo>
                  <a:pt x="1174" y="871"/>
                  <a:pt x="1174" y="871"/>
                  <a:pt x="1174" y="871"/>
                </a:cubicBezTo>
                <a:cubicBezTo>
                  <a:pt x="1181" y="871"/>
                  <a:pt x="1181" y="871"/>
                  <a:pt x="1181" y="871"/>
                </a:cubicBezTo>
                <a:close/>
                <a:moveTo>
                  <a:pt x="1181" y="925"/>
                </a:moveTo>
                <a:lnTo>
                  <a:pt x="1181" y="925"/>
                </a:lnTo>
                <a:cubicBezTo>
                  <a:pt x="1181" y="946"/>
                  <a:pt x="1181" y="946"/>
                  <a:pt x="1181" y="946"/>
                </a:cubicBezTo>
                <a:cubicBezTo>
                  <a:pt x="1174" y="946"/>
                  <a:pt x="1174" y="946"/>
                  <a:pt x="1174" y="939"/>
                </a:cubicBezTo>
                <a:cubicBezTo>
                  <a:pt x="1174" y="932"/>
                  <a:pt x="1174" y="932"/>
                  <a:pt x="1174" y="932"/>
                </a:cubicBezTo>
                <a:lnTo>
                  <a:pt x="1181" y="925"/>
                </a:lnTo>
                <a:close/>
                <a:moveTo>
                  <a:pt x="1181" y="966"/>
                </a:moveTo>
                <a:lnTo>
                  <a:pt x="1181" y="966"/>
                </a:lnTo>
                <a:cubicBezTo>
                  <a:pt x="1181" y="1006"/>
                  <a:pt x="1181" y="1006"/>
                  <a:pt x="1181" y="1006"/>
                </a:cubicBezTo>
                <a:cubicBezTo>
                  <a:pt x="1181" y="1006"/>
                  <a:pt x="1181" y="1000"/>
                  <a:pt x="1174" y="1000"/>
                </a:cubicBezTo>
                <a:cubicBezTo>
                  <a:pt x="1174" y="993"/>
                  <a:pt x="1174" y="993"/>
                  <a:pt x="1174" y="993"/>
                </a:cubicBezTo>
                <a:cubicBezTo>
                  <a:pt x="1181" y="993"/>
                  <a:pt x="1181" y="993"/>
                  <a:pt x="1181" y="993"/>
                </a:cubicBezTo>
                <a:lnTo>
                  <a:pt x="1181" y="986"/>
                </a:lnTo>
                <a:lnTo>
                  <a:pt x="1174" y="986"/>
                </a:lnTo>
                <a:cubicBezTo>
                  <a:pt x="1174" y="952"/>
                  <a:pt x="1174" y="952"/>
                  <a:pt x="1174" y="952"/>
                </a:cubicBezTo>
                <a:cubicBezTo>
                  <a:pt x="1181" y="959"/>
                  <a:pt x="1181" y="959"/>
                  <a:pt x="1181" y="966"/>
                </a:cubicBezTo>
                <a:close/>
                <a:moveTo>
                  <a:pt x="1181" y="1020"/>
                </a:moveTo>
                <a:lnTo>
                  <a:pt x="1181" y="1020"/>
                </a:lnTo>
                <a:cubicBezTo>
                  <a:pt x="1181" y="1060"/>
                  <a:pt x="1181" y="1060"/>
                  <a:pt x="1181" y="1060"/>
                </a:cubicBezTo>
                <a:cubicBezTo>
                  <a:pt x="1174" y="1060"/>
                  <a:pt x="1174" y="1060"/>
                  <a:pt x="1174" y="1060"/>
                </a:cubicBezTo>
                <a:cubicBezTo>
                  <a:pt x="1174" y="1013"/>
                  <a:pt x="1174" y="1013"/>
                  <a:pt x="1174" y="1013"/>
                </a:cubicBezTo>
                <a:cubicBezTo>
                  <a:pt x="1181" y="1013"/>
                  <a:pt x="1181" y="1020"/>
                  <a:pt x="1181" y="1020"/>
                </a:cubicBezTo>
                <a:close/>
                <a:moveTo>
                  <a:pt x="1181" y="1074"/>
                </a:moveTo>
                <a:lnTo>
                  <a:pt x="1181" y="1074"/>
                </a:lnTo>
                <a:cubicBezTo>
                  <a:pt x="1181" y="1094"/>
                  <a:pt x="1181" y="1094"/>
                  <a:pt x="1181" y="1094"/>
                </a:cubicBezTo>
                <a:lnTo>
                  <a:pt x="1174" y="1094"/>
                </a:lnTo>
                <a:cubicBezTo>
                  <a:pt x="1174" y="1067"/>
                  <a:pt x="1174" y="1067"/>
                  <a:pt x="1174" y="1067"/>
                </a:cubicBezTo>
                <a:cubicBezTo>
                  <a:pt x="1181" y="1067"/>
                  <a:pt x="1181" y="1074"/>
                  <a:pt x="1181" y="1074"/>
                </a:cubicBezTo>
                <a:close/>
                <a:moveTo>
                  <a:pt x="1181" y="1108"/>
                </a:moveTo>
                <a:lnTo>
                  <a:pt x="1181" y="1108"/>
                </a:lnTo>
                <a:cubicBezTo>
                  <a:pt x="1181" y="1202"/>
                  <a:pt x="1181" y="1202"/>
                  <a:pt x="1181" y="1202"/>
                </a:cubicBezTo>
                <a:cubicBezTo>
                  <a:pt x="1174" y="1202"/>
                  <a:pt x="1174" y="1202"/>
                  <a:pt x="1174" y="1202"/>
                </a:cubicBezTo>
                <a:cubicBezTo>
                  <a:pt x="1174" y="1128"/>
                  <a:pt x="1174" y="1128"/>
                  <a:pt x="1174" y="1128"/>
                </a:cubicBezTo>
                <a:cubicBezTo>
                  <a:pt x="1174" y="1108"/>
                  <a:pt x="1174" y="1108"/>
                  <a:pt x="1174" y="1108"/>
                </a:cubicBezTo>
                <a:cubicBezTo>
                  <a:pt x="1181" y="1108"/>
                  <a:pt x="1181" y="1108"/>
                  <a:pt x="1181" y="1108"/>
                </a:cubicBezTo>
                <a:close/>
                <a:moveTo>
                  <a:pt x="1174" y="277"/>
                </a:moveTo>
                <a:lnTo>
                  <a:pt x="1174" y="277"/>
                </a:lnTo>
                <a:cubicBezTo>
                  <a:pt x="1174" y="304"/>
                  <a:pt x="1174" y="304"/>
                  <a:pt x="1174" y="304"/>
                </a:cubicBezTo>
                <a:cubicBezTo>
                  <a:pt x="1167" y="304"/>
                  <a:pt x="1161" y="311"/>
                  <a:pt x="1154" y="311"/>
                </a:cubicBezTo>
                <a:lnTo>
                  <a:pt x="1147" y="318"/>
                </a:lnTo>
                <a:cubicBezTo>
                  <a:pt x="1147" y="277"/>
                  <a:pt x="1147" y="277"/>
                  <a:pt x="1147" y="277"/>
                </a:cubicBezTo>
                <a:cubicBezTo>
                  <a:pt x="1174" y="277"/>
                  <a:pt x="1174" y="277"/>
                  <a:pt x="1174" y="277"/>
                </a:cubicBezTo>
                <a:close/>
                <a:moveTo>
                  <a:pt x="1174" y="318"/>
                </a:moveTo>
                <a:lnTo>
                  <a:pt x="1174" y="318"/>
                </a:lnTo>
                <a:cubicBezTo>
                  <a:pt x="1174" y="351"/>
                  <a:pt x="1174" y="351"/>
                  <a:pt x="1174" y="351"/>
                </a:cubicBezTo>
                <a:cubicBezTo>
                  <a:pt x="1147" y="372"/>
                  <a:pt x="1147" y="372"/>
                  <a:pt x="1147" y="372"/>
                </a:cubicBezTo>
                <a:cubicBezTo>
                  <a:pt x="1147" y="331"/>
                  <a:pt x="1147" y="331"/>
                  <a:pt x="1147" y="331"/>
                </a:cubicBezTo>
                <a:cubicBezTo>
                  <a:pt x="1154" y="324"/>
                  <a:pt x="1167" y="324"/>
                  <a:pt x="1174" y="318"/>
                </a:cubicBezTo>
                <a:close/>
                <a:moveTo>
                  <a:pt x="1174" y="358"/>
                </a:moveTo>
                <a:lnTo>
                  <a:pt x="1174" y="358"/>
                </a:lnTo>
                <a:cubicBezTo>
                  <a:pt x="1167" y="365"/>
                  <a:pt x="1161" y="365"/>
                  <a:pt x="1147" y="378"/>
                </a:cubicBezTo>
                <a:cubicBezTo>
                  <a:pt x="1147" y="453"/>
                  <a:pt x="1147" y="453"/>
                  <a:pt x="1147" y="453"/>
                </a:cubicBezTo>
                <a:cubicBezTo>
                  <a:pt x="1154" y="459"/>
                  <a:pt x="1167" y="459"/>
                  <a:pt x="1174" y="459"/>
                </a:cubicBezTo>
                <a:cubicBezTo>
                  <a:pt x="1174" y="453"/>
                  <a:pt x="1174" y="453"/>
                  <a:pt x="1174" y="453"/>
                </a:cubicBezTo>
                <a:cubicBezTo>
                  <a:pt x="1174" y="419"/>
                  <a:pt x="1174" y="419"/>
                  <a:pt x="1174" y="419"/>
                </a:cubicBezTo>
                <a:cubicBezTo>
                  <a:pt x="1167" y="419"/>
                  <a:pt x="1167" y="419"/>
                  <a:pt x="1167" y="419"/>
                </a:cubicBezTo>
                <a:cubicBezTo>
                  <a:pt x="1167" y="412"/>
                  <a:pt x="1174" y="412"/>
                  <a:pt x="1174" y="405"/>
                </a:cubicBezTo>
                <a:cubicBezTo>
                  <a:pt x="1174" y="392"/>
                  <a:pt x="1174" y="392"/>
                  <a:pt x="1174" y="392"/>
                </a:cubicBezTo>
                <a:cubicBezTo>
                  <a:pt x="1174" y="358"/>
                  <a:pt x="1174" y="358"/>
                  <a:pt x="1174" y="358"/>
                </a:cubicBezTo>
                <a:close/>
                <a:moveTo>
                  <a:pt x="1174" y="459"/>
                </a:moveTo>
                <a:lnTo>
                  <a:pt x="1174" y="459"/>
                </a:lnTo>
                <a:cubicBezTo>
                  <a:pt x="1174" y="480"/>
                  <a:pt x="1174" y="480"/>
                  <a:pt x="1174" y="480"/>
                </a:cubicBezTo>
                <a:lnTo>
                  <a:pt x="1167" y="473"/>
                </a:lnTo>
                <a:cubicBezTo>
                  <a:pt x="1174" y="466"/>
                  <a:pt x="1174" y="466"/>
                  <a:pt x="1174" y="459"/>
                </a:cubicBezTo>
                <a:close/>
                <a:moveTo>
                  <a:pt x="1174" y="493"/>
                </a:moveTo>
                <a:lnTo>
                  <a:pt x="1174" y="493"/>
                </a:lnTo>
                <a:cubicBezTo>
                  <a:pt x="1167" y="486"/>
                  <a:pt x="1167" y="486"/>
                  <a:pt x="1167" y="486"/>
                </a:cubicBezTo>
                <a:cubicBezTo>
                  <a:pt x="1161" y="480"/>
                  <a:pt x="1161" y="473"/>
                  <a:pt x="1161" y="466"/>
                </a:cubicBezTo>
                <a:cubicBezTo>
                  <a:pt x="1154" y="466"/>
                  <a:pt x="1147" y="466"/>
                  <a:pt x="1147" y="466"/>
                </a:cubicBezTo>
                <a:cubicBezTo>
                  <a:pt x="1147" y="480"/>
                  <a:pt x="1147" y="480"/>
                  <a:pt x="1147" y="480"/>
                </a:cubicBezTo>
                <a:cubicBezTo>
                  <a:pt x="1147" y="486"/>
                  <a:pt x="1147" y="486"/>
                  <a:pt x="1147" y="486"/>
                </a:cubicBezTo>
                <a:cubicBezTo>
                  <a:pt x="1147" y="534"/>
                  <a:pt x="1147" y="534"/>
                  <a:pt x="1147" y="534"/>
                </a:cubicBezTo>
                <a:cubicBezTo>
                  <a:pt x="1154" y="540"/>
                  <a:pt x="1167" y="547"/>
                  <a:pt x="1174" y="547"/>
                </a:cubicBezTo>
                <a:cubicBezTo>
                  <a:pt x="1174" y="493"/>
                  <a:pt x="1174" y="493"/>
                  <a:pt x="1174" y="493"/>
                </a:cubicBezTo>
                <a:close/>
                <a:moveTo>
                  <a:pt x="1174" y="568"/>
                </a:moveTo>
                <a:lnTo>
                  <a:pt x="1174" y="568"/>
                </a:lnTo>
                <a:cubicBezTo>
                  <a:pt x="1174" y="838"/>
                  <a:pt x="1174" y="838"/>
                  <a:pt x="1174" y="838"/>
                </a:cubicBezTo>
                <a:cubicBezTo>
                  <a:pt x="1167" y="838"/>
                  <a:pt x="1161" y="838"/>
                  <a:pt x="1147" y="844"/>
                </a:cubicBezTo>
                <a:lnTo>
                  <a:pt x="1147" y="838"/>
                </a:lnTo>
                <a:cubicBezTo>
                  <a:pt x="1147" y="817"/>
                  <a:pt x="1147" y="817"/>
                  <a:pt x="1147" y="817"/>
                </a:cubicBezTo>
                <a:lnTo>
                  <a:pt x="1154" y="817"/>
                </a:lnTo>
                <a:cubicBezTo>
                  <a:pt x="1167" y="811"/>
                  <a:pt x="1174" y="811"/>
                  <a:pt x="1174" y="811"/>
                </a:cubicBezTo>
                <a:cubicBezTo>
                  <a:pt x="1174" y="811"/>
                  <a:pt x="1167" y="811"/>
                  <a:pt x="1167" y="804"/>
                </a:cubicBezTo>
                <a:cubicBezTo>
                  <a:pt x="1161" y="804"/>
                  <a:pt x="1154" y="804"/>
                  <a:pt x="1154" y="797"/>
                </a:cubicBezTo>
                <a:cubicBezTo>
                  <a:pt x="1167" y="784"/>
                  <a:pt x="1167" y="784"/>
                  <a:pt x="1167" y="784"/>
                </a:cubicBezTo>
                <a:cubicBezTo>
                  <a:pt x="1161" y="784"/>
                  <a:pt x="1161" y="784"/>
                  <a:pt x="1154" y="784"/>
                </a:cubicBezTo>
                <a:cubicBezTo>
                  <a:pt x="1147" y="784"/>
                  <a:pt x="1147" y="784"/>
                  <a:pt x="1147" y="790"/>
                </a:cubicBezTo>
                <a:cubicBezTo>
                  <a:pt x="1147" y="757"/>
                  <a:pt x="1147" y="757"/>
                  <a:pt x="1147" y="757"/>
                </a:cubicBezTo>
                <a:lnTo>
                  <a:pt x="1154" y="750"/>
                </a:lnTo>
                <a:lnTo>
                  <a:pt x="1147" y="743"/>
                </a:lnTo>
                <a:cubicBezTo>
                  <a:pt x="1147" y="730"/>
                  <a:pt x="1147" y="730"/>
                  <a:pt x="1147" y="730"/>
                </a:cubicBezTo>
                <a:cubicBezTo>
                  <a:pt x="1147" y="723"/>
                  <a:pt x="1147" y="723"/>
                  <a:pt x="1147" y="723"/>
                </a:cubicBezTo>
                <a:cubicBezTo>
                  <a:pt x="1147" y="574"/>
                  <a:pt x="1147" y="574"/>
                  <a:pt x="1147" y="574"/>
                </a:cubicBezTo>
                <a:cubicBezTo>
                  <a:pt x="1154" y="574"/>
                  <a:pt x="1154" y="574"/>
                  <a:pt x="1154" y="574"/>
                </a:cubicBezTo>
                <a:cubicBezTo>
                  <a:pt x="1167" y="588"/>
                  <a:pt x="1167" y="588"/>
                  <a:pt x="1167" y="588"/>
                </a:cubicBezTo>
                <a:cubicBezTo>
                  <a:pt x="1174" y="568"/>
                  <a:pt x="1174" y="568"/>
                  <a:pt x="1174" y="568"/>
                </a:cubicBezTo>
                <a:close/>
                <a:moveTo>
                  <a:pt x="1174" y="844"/>
                </a:moveTo>
                <a:lnTo>
                  <a:pt x="1174" y="844"/>
                </a:lnTo>
                <a:cubicBezTo>
                  <a:pt x="1174" y="865"/>
                  <a:pt x="1174" y="865"/>
                  <a:pt x="1174" y="865"/>
                </a:cubicBezTo>
                <a:cubicBezTo>
                  <a:pt x="1174" y="858"/>
                  <a:pt x="1174" y="858"/>
                  <a:pt x="1167" y="858"/>
                </a:cubicBezTo>
                <a:cubicBezTo>
                  <a:pt x="1167" y="858"/>
                  <a:pt x="1167" y="851"/>
                  <a:pt x="1174" y="851"/>
                </a:cubicBezTo>
                <a:cubicBezTo>
                  <a:pt x="1174" y="844"/>
                  <a:pt x="1174" y="844"/>
                  <a:pt x="1174" y="844"/>
                </a:cubicBezTo>
                <a:close/>
                <a:moveTo>
                  <a:pt x="1174" y="871"/>
                </a:moveTo>
                <a:lnTo>
                  <a:pt x="1174" y="871"/>
                </a:lnTo>
                <a:cubicBezTo>
                  <a:pt x="1174" y="898"/>
                  <a:pt x="1174" y="898"/>
                  <a:pt x="1174" y="898"/>
                </a:cubicBezTo>
                <a:cubicBezTo>
                  <a:pt x="1167" y="898"/>
                  <a:pt x="1167" y="898"/>
                  <a:pt x="1167" y="898"/>
                </a:cubicBezTo>
                <a:cubicBezTo>
                  <a:pt x="1161" y="898"/>
                  <a:pt x="1161" y="892"/>
                  <a:pt x="1161" y="885"/>
                </a:cubicBezTo>
                <a:cubicBezTo>
                  <a:pt x="1154" y="885"/>
                  <a:pt x="1154" y="878"/>
                  <a:pt x="1154" y="871"/>
                </a:cubicBezTo>
                <a:cubicBezTo>
                  <a:pt x="1174" y="871"/>
                  <a:pt x="1174" y="871"/>
                  <a:pt x="1174" y="871"/>
                </a:cubicBezTo>
                <a:close/>
                <a:moveTo>
                  <a:pt x="1174" y="932"/>
                </a:moveTo>
                <a:lnTo>
                  <a:pt x="1174" y="932"/>
                </a:lnTo>
                <a:cubicBezTo>
                  <a:pt x="1174" y="939"/>
                  <a:pt x="1174" y="939"/>
                  <a:pt x="1174" y="939"/>
                </a:cubicBezTo>
                <a:cubicBezTo>
                  <a:pt x="1174" y="932"/>
                  <a:pt x="1174" y="932"/>
                  <a:pt x="1174" y="932"/>
                </a:cubicBezTo>
                <a:close/>
                <a:moveTo>
                  <a:pt x="1174" y="952"/>
                </a:moveTo>
                <a:lnTo>
                  <a:pt x="1174" y="952"/>
                </a:lnTo>
                <a:cubicBezTo>
                  <a:pt x="1161" y="925"/>
                  <a:pt x="1154" y="898"/>
                  <a:pt x="1147" y="871"/>
                </a:cubicBezTo>
                <a:cubicBezTo>
                  <a:pt x="1147" y="925"/>
                  <a:pt x="1147" y="925"/>
                  <a:pt x="1147" y="925"/>
                </a:cubicBezTo>
                <a:lnTo>
                  <a:pt x="1147" y="932"/>
                </a:lnTo>
                <a:cubicBezTo>
                  <a:pt x="1147" y="939"/>
                  <a:pt x="1147" y="939"/>
                  <a:pt x="1147" y="939"/>
                </a:cubicBezTo>
                <a:cubicBezTo>
                  <a:pt x="1154" y="946"/>
                  <a:pt x="1154" y="952"/>
                  <a:pt x="1161" y="959"/>
                </a:cubicBezTo>
                <a:cubicBezTo>
                  <a:pt x="1167" y="973"/>
                  <a:pt x="1167" y="986"/>
                  <a:pt x="1154" y="993"/>
                </a:cubicBezTo>
                <a:cubicBezTo>
                  <a:pt x="1167" y="1000"/>
                  <a:pt x="1167" y="1000"/>
                  <a:pt x="1174" y="1000"/>
                </a:cubicBezTo>
                <a:cubicBezTo>
                  <a:pt x="1174" y="993"/>
                  <a:pt x="1174" y="993"/>
                  <a:pt x="1174" y="993"/>
                </a:cubicBezTo>
                <a:lnTo>
                  <a:pt x="1174" y="986"/>
                </a:lnTo>
                <a:cubicBezTo>
                  <a:pt x="1174" y="952"/>
                  <a:pt x="1174" y="952"/>
                  <a:pt x="1174" y="952"/>
                </a:cubicBezTo>
                <a:close/>
                <a:moveTo>
                  <a:pt x="1174" y="1013"/>
                </a:moveTo>
                <a:lnTo>
                  <a:pt x="1174" y="1013"/>
                </a:lnTo>
                <a:cubicBezTo>
                  <a:pt x="1174" y="1060"/>
                  <a:pt x="1174" y="1060"/>
                  <a:pt x="1174" y="1060"/>
                </a:cubicBezTo>
                <a:cubicBezTo>
                  <a:pt x="1154" y="1040"/>
                  <a:pt x="1154" y="1040"/>
                  <a:pt x="1154" y="1040"/>
                </a:cubicBezTo>
                <a:cubicBezTo>
                  <a:pt x="1154" y="1040"/>
                  <a:pt x="1154" y="1040"/>
                  <a:pt x="1154" y="1033"/>
                </a:cubicBezTo>
                <a:cubicBezTo>
                  <a:pt x="1154" y="1033"/>
                  <a:pt x="1154" y="1027"/>
                  <a:pt x="1161" y="1027"/>
                </a:cubicBezTo>
                <a:cubicBezTo>
                  <a:pt x="1154" y="1020"/>
                  <a:pt x="1154" y="1020"/>
                  <a:pt x="1154" y="1020"/>
                </a:cubicBezTo>
                <a:cubicBezTo>
                  <a:pt x="1154" y="1013"/>
                  <a:pt x="1154" y="1013"/>
                  <a:pt x="1154" y="1006"/>
                </a:cubicBezTo>
                <a:cubicBezTo>
                  <a:pt x="1161" y="1006"/>
                  <a:pt x="1167" y="1006"/>
                  <a:pt x="1174" y="1013"/>
                </a:cubicBezTo>
                <a:close/>
                <a:moveTo>
                  <a:pt x="1174" y="1067"/>
                </a:moveTo>
                <a:lnTo>
                  <a:pt x="1174" y="1067"/>
                </a:lnTo>
                <a:cubicBezTo>
                  <a:pt x="1174" y="1067"/>
                  <a:pt x="1167" y="1067"/>
                  <a:pt x="1167" y="1060"/>
                </a:cubicBezTo>
                <a:cubicBezTo>
                  <a:pt x="1154" y="1060"/>
                  <a:pt x="1147" y="1054"/>
                  <a:pt x="1147" y="1054"/>
                </a:cubicBezTo>
                <a:cubicBezTo>
                  <a:pt x="1147" y="1074"/>
                  <a:pt x="1147" y="1074"/>
                  <a:pt x="1147" y="1074"/>
                </a:cubicBezTo>
                <a:cubicBezTo>
                  <a:pt x="1154" y="1074"/>
                  <a:pt x="1154" y="1074"/>
                  <a:pt x="1154" y="1074"/>
                </a:cubicBezTo>
                <a:cubicBezTo>
                  <a:pt x="1161" y="1081"/>
                  <a:pt x="1167" y="1087"/>
                  <a:pt x="1174" y="1094"/>
                </a:cubicBezTo>
                <a:cubicBezTo>
                  <a:pt x="1174" y="1067"/>
                  <a:pt x="1174" y="1067"/>
                  <a:pt x="1174" y="1067"/>
                </a:cubicBezTo>
                <a:close/>
                <a:moveTo>
                  <a:pt x="1174" y="1108"/>
                </a:moveTo>
                <a:lnTo>
                  <a:pt x="1174" y="1108"/>
                </a:lnTo>
                <a:cubicBezTo>
                  <a:pt x="1174" y="1128"/>
                  <a:pt x="1174" y="1128"/>
                  <a:pt x="1174" y="1128"/>
                </a:cubicBezTo>
                <a:cubicBezTo>
                  <a:pt x="1167" y="1121"/>
                  <a:pt x="1154" y="1121"/>
                  <a:pt x="1147" y="1114"/>
                </a:cubicBezTo>
                <a:cubicBezTo>
                  <a:pt x="1147" y="1087"/>
                  <a:pt x="1147" y="1087"/>
                  <a:pt x="1147" y="1087"/>
                </a:cubicBezTo>
                <a:cubicBezTo>
                  <a:pt x="1147" y="1081"/>
                  <a:pt x="1154" y="1081"/>
                  <a:pt x="1154" y="1087"/>
                </a:cubicBezTo>
                <a:cubicBezTo>
                  <a:pt x="1154" y="1094"/>
                  <a:pt x="1161" y="1101"/>
                  <a:pt x="1161" y="1108"/>
                </a:cubicBezTo>
                <a:cubicBezTo>
                  <a:pt x="1167" y="1108"/>
                  <a:pt x="1167" y="1108"/>
                  <a:pt x="1174" y="1108"/>
                </a:cubicBezTo>
                <a:close/>
                <a:moveTo>
                  <a:pt x="1174" y="1128"/>
                </a:moveTo>
                <a:lnTo>
                  <a:pt x="1174" y="1128"/>
                </a:lnTo>
                <a:cubicBezTo>
                  <a:pt x="1167" y="1128"/>
                  <a:pt x="1161" y="1128"/>
                  <a:pt x="1154" y="1121"/>
                </a:cubicBezTo>
                <a:lnTo>
                  <a:pt x="1147" y="1121"/>
                </a:lnTo>
                <a:cubicBezTo>
                  <a:pt x="1147" y="1202"/>
                  <a:pt x="1147" y="1202"/>
                  <a:pt x="1147" y="1202"/>
                </a:cubicBezTo>
                <a:cubicBezTo>
                  <a:pt x="1174" y="1202"/>
                  <a:pt x="1174" y="1202"/>
                  <a:pt x="1174" y="1202"/>
                </a:cubicBezTo>
                <a:cubicBezTo>
                  <a:pt x="1174" y="1128"/>
                  <a:pt x="1174" y="1128"/>
                  <a:pt x="1174" y="1128"/>
                </a:cubicBezTo>
                <a:close/>
                <a:moveTo>
                  <a:pt x="1147" y="1047"/>
                </a:moveTo>
                <a:lnTo>
                  <a:pt x="1147" y="1047"/>
                </a:lnTo>
                <a:cubicBezTo>
                  <a:pt x="1147" y="1033"/>
                  <a:pt x="1147" y="1033"/>
                  <a:pt x="1147" y="1033"/>
                </a:cubicBezTo>
                <a:cubicBezTo>
                  <a:pt x="1147" y="1040"/>
                  <a:pt x="1147" y="1040"/>
                  <a:pt x="1147" y="1040"/>
                </a:cubicBezTo>
                <a:cubicBezTo>
                  <a:pt x="1147" y="1047"/>
                  <a:pt x="1147" y="1047"/>
                  <a:pt x="1147" y="1047"/>
                </a:cubicBezTo>
                <a:close/>
                <a:moveTo>
                  <a:pt x="1147" y="1020"/>
                </a:moveTo>
                <a:lnTo>
                  <a:pt x="1147" y="1020"/>
                </a:lnTo>
                <a:cubicBezTo>
                  <a:pt x="1147" y="952"/>
                  <a:pt x="1147" y="952"/>
                  <a:pt x="1147" y="952"/>
                </a:cubicBezTo>
                <a:cubicBezTo>
                  <a:pt x="1147" y="952"/>
                  <a:pt x="1147" y="959"/>
                  <a:pt x="1154" y="966"/>
                </a:cubicBezTo>
                <a:cubicBezTo>
                  <a:pt x="1154" y="973"/>
                  <a:pt x="1154" y="973"/>
                  <a:pt x="1154" y="979"/>
                </a:cubicBezTo>
                <a:cubicBezTo>
                  <a:pt x="1154" y="986"/>
                  <a:pt x="1154" y="986"/>
                  <a:pt x="1147" y="993"/>
                </a:cubicBezTo>
                <a:cubicBezTo>
                  <a:pt x="1147" y="1000"/>
                  <a:pt x="1147" y="1000"/>
                  <a:pt x="1154" y="1006"/>
                </a:cubicBezTo>
                <a:cubicBezTo>
                  <a:pt x="1147" y="1020"/>
                  <a:pt x="1147" y="1020"/>
                  <a:pt x="1147" y="1020"/>
                </a:cubicBezTo>
                <a:close/>
                <a:moveTo>
                  <a:pt x="1147" y="561"/>
                </a:moveTo>
                <a:lnTo>
                  <a:pt x="1147" y="561"/>
                </a:lnTo>
                <a:cubicBezTo>
                  <a:pt x="1147" y="547"/>
                  <a:pt x="1147" y="547"/>
                  <a:pt x="1147" y="547"/>
                </a:cubicBezTo>
                <a:cubicBezTo>
                  <a:pt x="1147" y="547"/>
                  <a:pt x="1147" y="547"/>
                  <a:pt x="1147" y="554"/>
                </a:cubicBezTo>
                <a:cubicBezTo>
                  <a:pt x="1147" y="554"/>
                  <a:pt x="1147" y="554"/>
                  <a:pt x="1147" y="561"/>
                </a:cubicBezTo>
                <a:close/>
                <a:moveTo>
                  <a:pt x="1147" y="277"/>
                </a:moveTo>
                <a:lnTo>
                  <a:pt x="1147" y="277"/>
                </a:lnTo>
                <a:cubicBezTo>
                  <a:pt x="1147" y="318"/>
                  <a:pt x="1147" y="318"/>
                  <a:pt x="1147" y="318"/>
                </a:cubicBezTo>
                <a:cubicBezTo>
                  <a:pt x="1140" y="318"/>
                  <a:pt x="1134" y="324"/>
                  <a:pt x="1134" y="324"/>
                </a:cubicBezTo>
                <a:cubicBezTo>
                  <a:pt x="1134" y="318"/>
                  <a:pt x="1127" y="318"/>
                  <a:pt x="1127" y="318"/>
                </a:cubicBezTo>
                <a:cubicBezTo>
                  <a:pt x="1127" y="284"/>
                  <a:pt x="1127" y="284"/>
                  <a:pt x="1127" y="284"/>
                </a:cubicBezTo>
                <a:cubicBezTo>
                  <a:pt x="1147" y="277"/>
                  <a:pt x="1147" y="277"/>
                  <a:pt x="1147" y="277"/>
                </a:cubicBezTo>
                <a:close/>
                <a:moveTo>
                  <a:pt x="1147" y="331"/>
                </a:moveTo>
                <a:lnTo>
                  <a:pt x="1147" y="331"/>
                </a:lnTo>
                <a:cubicBezTo>
                  <a:pt x="1147" y="372"/>
                  <a:pt x="1147" y="372"/>
                  <a:pt x="1147" y="372"/>
                </a:cubicBezTo>
                <a:cubicBezTo>
                  <a:pt x="1127" y="385"/>
                  <a:pt x="1127" y="385"/>
                  <a:pt x="1127" y="385"/>
                </a:cubicBezTo>
                <a:cubicBezTo>
                  <a:pt x="1127" y="345"/>
                  <a:pt x="1127" y="345"/>
                  <a:pt x="1127" y="345"/>
                </a:cubicBezTo>
                <a:cubicBezTo>
                  <a:pt x="1134" y="338"/>
                  <a:pt x="1140" y="338"/>
                  <a:pt x="1147" y="331"/>
                </a:cubicBezTo>
                <a:close/>
                <a:moveTo>
                  <a:pt x="1147" y="378"/>
                </a:moveTo>
                <a:lnTo>
                  <a:pt x="1147" y="378"/>
                </a:lnTo>
                <a:cubicBezTo>
                  <a:pt x="1140" y="385"/>
                  <a:pt x="1134" y="392"/>
                  <a:pt x="1127" y="392"/>
                </a:cubicBezTo>
                <a:cubicBezTo>
                  <a:pt x="1127" y="412"/>
                  <a:pt x="1127" y="412"/>
                  <a:pt x="1127" y="412"/>
                </a:cubicBezTo>
                <a:cubicBezTo>
                  <a:pt x="1140" y="446"/>
                  <a:pt x="1140" y="446"/>
                  <a:pt x="1140" y="446"/>
                </a:cubicBezTo>
                <a:cubicBezTo>
                  <a:pt x="1147" y="453"/>
                  <a:pt x="1147" y="453"/>
                  <a:pt x="1147" y="453"/>
                </a:cubicBezTo>
                <a:cubicBezTo>
                  <a:pt x="1147" y="378"/>
                  <a:pt x="1147" y="378"/>
                  <a:pt x="1147" y="378"/>
                </a:cubicBezTo>
                <a:close/>
                <a:moveTo>
                  <a:pt x="1147" y="466"/>
                </a:moveTo>
                <a:lnTo>
                  <a:pt x="1147" y="466"/>
                </a:lnTo>
                <a:cubicBezTo>
                  <a:pt x="1147" y="480"/>
                  <a:pt x="1147" y="480"/>
                  <a:pt x="1147" y="480"/>
                </a:cubicBezTo>
                <a:cubicBezTo>
                  <a:pt x="1140" y="480"/>
                  <a:pt x="1140" y="480"/>
                  <a:pt x="1140" y="480"/>
                </a:cubicBezTo>
                <a:cubicBezTo>
                  <a:pt x="1140" y="486"/>
                  <a:pt x="1140" y="486"/>
                  <a:pt x="1140" y="486"/>
                </a:cubicBezTo>
                <a:cubicBezTo>
                  <a:pt x="1147" y="486"/>
                  <a:pt x="1147" y="486"/>
                  <a:pt x="1147" y="486"/>
                </a:cubicBezTo>
                <a:cubicBezTo>
                  <a:pt x="1147" y="534"/>
                  <a:pt x="1147" y="534"/>
                  <a:pt x="1147" y="534"/>
                </a:cubicBezTo>
                <a:cubicBezTo>
                  <a:pt x="1140" y="534"/>
                  <a:pt x="1134" y="527"/>
                  <a:pt x="1127" y="527"/>
                </a:cubicBezTo>
                <a:cubicBezTo>
                  <a:pt x="1127" y="439"/>
                  <a:pt x="1127" y="439"/>
                  <a:pt x="1127" y="439"/>
                </a:cubicBezTo>
                <a:cubicBezTo>
                  <a:pt x="1134" y="453"/>
                  <a:pt x="1140" y="459"/>
                  <a:pt x="1147" y="466"/>
                </a:cubicBezTo>
                <a:close/>
                <a:moveTo>
                  <a:pt x="1147" y="547"/>
                </a:moveTo>
                <a:lnTo>
                  <a:pt x="1147" y="547"/>
                </a:lnTo>
                <a:cubicBezTo>
                  <a:pt x="1147" y="561"/>
                  <a:pt x="1147" y="561"/>
                  <a:pt x="1147" y="561"/>
                </a:cubicBezTo>
                <a:cubicBezTo>
                  <a:pt x="1140" y="561"/>
                  <a:pt x="1140" y="561"/>
                  <a:pt x="1140" y="568"/>
                </a:cubicBezTo>
                <a:cubicBezTo>
                  <a:pt x="1140" y="574"/>
                  <a:pt x="1140" y="574"/>
                  <a:pt x="1140" y="581"/>
                </a:cubicBezTo>
                <a:cubicBezTo>
                  <a:pt x="1147" y="574"/>
                  <a:pt x="1147" y="574"/>
                  <a:pt x="1147" y="574"/>
                </a:cubicBezTo>
                <a:cubicBezTo>
                  <a:pt x="1147" y="723"/>
                  <a:pt x="1147" y="723"/>
                  <a:pt x="1147" y="723"/>
                </a:cubicBezTo>
                <a:cubicBezTo>
                  <a:pt x="1140" y="723"/>
                  <a:pt x="1140" y="723"/>
                  <a:pt x="1134" y="723"/>
                </a:cubicBezTo>
                <a:cubicBezTo>
                  <a:pt x="1134" y="730"/>
                  <a:pt x="1127" y="730"/>
                  <a:pt x="1127" y="730"/>
                </a:cubicBezTo>
                <a:cubicBezTo>
                  <a:pt x="1127" y="696"/>
                  <a:pt x="1127" y="696"/>
                  <a:pt x="1127" y="696"/>
                </a:cubicBezTo>
                <a:cubicBezTo>
                  <a:pt x="1134" y="696"/>
                  <a:pt x="1134" y="696"/>
                  <a:pt x="1134" y="696"/>
                </a:cubicBezTo>
                <a:cubicBezTo>
                  <a:pt x="1134" y="696"/>
                  <a:pt x="1127" y="696"/>
                  <a:pt x="1127" y="689"/>
                </a:cubicBezTo>
                <a:cubicBezTo>
                  <a:pt x="1127" y="540"/>
                  <a:pt x="1127" y="540"/>
                  <a:pt x="1127" y="540"/>
                </a:cubicBezTo>
                <a:cubicBezTo>
                  <a:pt x="1134" y="540"/>
                  <a:pt x="1140" y="540"/>
                  <a:pt x="1147" y="547"/>
                </a:cubicBezTo>
                <a:close/>
                <a:moveTo>
                  <a:pt x="1147" y="730"/>
                </a:moveTo>
                <a:lnTo>
                  <a:pt x="1147" y="730"/>
                </a:lnTo>
                <a:lnTo>
                  <a:pt x="1140" y="730"/>
                </a:lnTo>
                <a:cubicBezTo>
                  <a:pt x="1140" y="736"/>
                  <a:pt x="1140" y="736"/>
                  <a:pt x="1140" y="743"/>
                </a:cubicBezTo>
                <a:cubicBezTo>
                  <a:pt x="1140" y="743"/>
                  <a:pt x="1140" y="743"/>
                  <a:pt x="1147" y="743"/>
                </a:cubicBezTo>
                <a:cubicBezTo>
                  <a:pt x="1147" y="730"/>
                  <a:pt x="1147" y="730"/>
                  <a:pt x="1147" y="730"/>
                </a:cubicBezTo>
                <a:close/>
                <a:moveTo>
                  <a:pt x="1147" y="757"/>
                </a:moveTo>
                <a:lnTo>
                  <a:pt x="1147" y="757"/>
                </a:lnTo>
                <a:cubicBezTo>
                  <a:pt x="1147" y="790"/>
                  <a:pt x="1147" y="790"/>
                  <a:pt x="1147" y="790"/>
                </a:cubicBezTo>
                <a:cubicBezTo>
                  <a:pt x="1140" y="790"/>
                  <a:pt x="1140" y="790"/>
                  <a:pt x="1140" y="790"/>
                </a:cubicBezTo>
                <a:cubicBezTo>
                  <a:pt x="1134" y="790"/>
                  <a:pt x="1134" y="790"/>
                  <a:pt x="1127" y="784"/>
                </a:cubicBezTo>
                <a:cubicBezTo>
                  <a:pt x="1127" y="763"/>
                  <a:pt x="1127" y="763"/>
                  <a:pt x="1127" y="763"/>
                </a:cubicBezTo>
                <a:cubicBezTo>
                  <a:pt x="1134" y="763"/>
                  <a:pt x="1134" y="763"/>
                  <a:pt x="1140" y="757"/>
                </a:cubicBezTo>
                <a:cubicBezTo>
                  <a:pt x="1140" y="757"/>
                  <a:pt x="1140" y="757"/>
                  <a:pt x="1147" y="757"/>
                </a:cubicBezTo>
                <a:close/>
                <a:moveTo>
                  <a:pt x="1147" y="817"/>
                </a:moveTo>
                <a:lnTo>
                  <a:pt x="1147" y="817"/>
                </a:lnTo>
                <a:cubicBezTo>
                  <a:pt x="1147" y="838"/>
                  <a:pt x="1147" y="838"/>
                  <a:pt x="1147" y="838"/>
                </a:cubicBezTo>
                <a:lnTo>
                  <a:pt x="1140" y="838"/>
                </a:lnTo>
                <a:cubicBezTo>
                  <a:pt x="1140" y="831"/>
                  <a:pt x="1140" y="831"/>
                  <a:pt x="1140" y="824"/>
                </a:cubicBezTo>
                <a:cubicBezTo>
                  <a:pt x="1140" y="824"/>
                  <a:pt x="1140" y="824"/>
                  <a:pt x="1147" y="817"/>
                </a:cubicBezTo>
                <a:close/>
                <a:moveTo>
                  <a:pt x="1147" y="871"/>
                </a:moveTo>
                <a:lnTo>
                  <a:pt x="1147" y="871"/>
                </a:lnTo>
                <a:cubicBezTo>
                  <a:pt x="1140" y="865"/>
                  <a:pt x="1140" y="858"/>
                  <a:pt x="1140" y="851"/>
                </a:cubicBezTo>
                <a:cubicBezTo>
                  <a:pt x="1140" y="838"/>
                  <a:pt x="1134" y="817"/>
                  <a:pt x="1127" y="797"/>
                </a:cubicBezTo>
                <a:cubicBezTo>
                  <a:pt x="1127" y="892"/>
                  <a:pt x="1127" y="892"/>
                  <a:pt x="1127" y="892"/>
                </a:cubicBezTo>
                <a:cubicBezTo>
                  <a:pt x="1134" y="898"/>
                  <a:pt x="1134" y="912"/>
                  <a:pt x="1134" y="919"/>
                </a:cubicBezTo>
                <a:cubicBezTo>
                  <a:pt x="1127" y="925"/>
                  <a:pt x="1127" y="925"/>
                  <a:pt x="1127" y="925"/>
                </a:cubicBezTo>
                <a:cubicBezTo>
                  <a:pt x="1127" y="919"/>
                  <a:pt x="1127" y="919"/>
                  <a:pt x="1127" y="919"/>
                </a:cubicBezTo>
                <a:cubicBezTo>
                  <a:pt x="1127" y="1000"/>
                  <a:pt x="1127" y="1000"/>
                  <a:pt x="1127" y="1000"/>
                </a:cubicBezTo>
                <a:cubicBezTo>
                  <a:pt x="1134" y="1006"/>
                  <a:pt x="1140" y="1013"/>
                  <a:pt x="1147" y="1020"/>
                </a:cubicBezTo>
                <a:cubicBezTo>
                  <a:pt x="1147" y="952"/>
                  <a:pt x="1147" y="952"/>
                  <a:pt x="1147" y="952"/>
                </a:cubicBezTo>
                <a:cubicBezTo>
                  <a:pt x="1140" y="952"/>
                  <a:pt x="1140" y="946"/>
                  <a:pt x="1140" y="946"/>
                </a:cubicBezTo>
                <a:cubicBezTo>
                  <a:pt x="1134" y="946"/>
                  <a:pt x="1134" y="946"/>
                  <a:pt x="1127" y="939"/>
                </a:cubicBezTo>
                <a:lnTo>
                  <a:pt x="1134" y="939"/>
                </a:lnTo>
                <a:cubicBezTo>
                  <a:pt x="1134" y="939"/>
                  <a:pt x="1140" y="939"/>
                  <a:pt x="1147" y="939"/>
                </a:cubicBezTo>
                <a:cubicBezTo>
                  <a:pt x="1147" y="932"/>
                  <a:pt x="1147" y="932"/>
                  <a:pt x="1147" y="932"/>
                </a:cubicBezTo>
                <a:cubicBezTo>
                  <a:pt x="1140" y="925"/>
                  <a:pt x="1140" y="925"/>
                  <a:pt x="1140" y="925"/>
                </a:cubicBezTo>
                <a:cubicBezTo>
                  <a:pt x="1140" y="925"/>
                  <a:pt x="1140" y="925"/>
                  <a:pt x="1147" y="925"/>
                </a:cubicBezTo>
                <a:cubicBezTo>
                  <a:pt x="1147" y="871"/>
                  <a:pt x="1147" y="871"/>
                  <a:pt x="1147" y="871"/>
                </a:cubicBezTo>
                <a:close/>
                <a:moveTo>
                  <a:pt x="1147" y="1033"/>
                </a:moveTo>
                <a:lnTo>
                  <a:pt x="1147" y="1033"/>
                </a:lnTo>
                <a:cubicBezTo>
                  <a:pt x="1147" y="1047"/>
                  <a:pt x="1147" y="1047"/>
                  <a:pt x="1147" y="1047"/>
                </a:cubicBezTo>
                <a:cubicBezTo>
                  <a:pt x="1140" y="1040"/>
                  <a:pt x="1134" y="1040"/>
                  <a:pt x="1127" y="1033"/>
                </a:cubicBezTo>
                <a:cubicBezTo>
                  <a:pt x="1127" y="1013"/>
                  <a:pt x="1127" y="1013"/>
                  <a:pt x="1127" y="1013"/>
                </a:cubicBezTo>
                <a:cubicBezTo>
                  <a:pt x="1134" y="1020"/>
                  <a:pt x="1140" y="1027"/>
                  <a:pt x="1147" y="1033"/>
                </a:cubicBezTo>
                <a:close/>
                <a:moveTo>
                  <a:pt x="1147" y="1054"/>
                </a:moveTo>
                <a:lnTo>
                  <a:pt x="1147" y="1054"/>
                </a:lnTo>
                <a:cubicBezTo>
                  <a:pt x="1147" y="1074"/>
                  <a:pt x="1147" y="1074"/>
                  <a:pt x="1147" y="1074"/>
                </a:cubicBezTo>
                <a:cubicBezTo>
                  <a:pt x="1127" y="1081"/>
                  <a:pt x="1127" y="1081"/>
                  <a:pt x="1127" y="1081"/>
                </a:cubicBezTo>
                <a:cubicBezTo>
                  <a:pt x="1127" y="1054"/>
                  <a:pt x="1127" y="1054"/>
                  <a:pt x="1127" y="1054"/>
                </a:cubicBezTo>
                <a:cubicBezTo>
                  <a:pt x="1134" y="1047"/>
                  <a:pt x="1134" y="1047"/>
                  <a:pt x="1134" y="1047"/>
                </a:cubicBezTo>
                <a:cubicBezTo>
                  <a:pt x="1134" y="1047"/>
                  <a:pt x="1140" y="1047"/>
                  <a:pt x="1147" y="1054"/>
                </a:cubicBezTo>
                <a:close/>
                <a:moveTo>
                  <a:pt x="1147" y="1087"/>
                </a:moveTo>
                <a:lnTo>
                  <a:pt x="1147" y="1087"/>
                </a:lnTo>
                <a:cubicBezTo>
                  <a:pt x="1147" y="1114"/>
                  <a:pt x="1147" y="1114"/>
                  <a:pt x="1147" y="1114"/>
                </a:cubicBezTo>
                <a:cubicBezTo>
                  <a:pt x="1140" y="1114"/>
                  <a:pt x="1134" y="1108"/>
                  <a:pt x="1127" y="1108"/>
                </a:cubicBezTo>
                <a:cubicBezTo>
                  <a:pt x="1127" y="1087"/>
                  <a:pt x="1127" y="1087"/>
                  <a:pt x="1127" y="1087"/>
                </a:cubicBezTo>
                <a:cubicBezTo>
                  <a:pt x="1134" y="1087"/>
                  <a:pt x="1134" y="1087"/>
                  <a:pt x="1140" y="1087"/>
                </a:cubicBezTo>
                <a:cubicBezTo>
                  <a:pt x="1140" y="1087"/>
                  <a:pt x="1140" y="1087"/>
                  <a:pt x="1147" y="1087"/>
                </a:cubicBezTo>
                <a:close/>
                <a:moveTo>
                  <a:pt x="1147" y="1121"/>
                </a:moveTo>
                <a:lnTo>
                  <a:pt x="1147" y="1121"/>
                </a:lnTo>
                <a:cubicBezTo>
                  <a:pt x="1147" y="1202"/>
                  <a:pt x="1147" y="1202"/>
                  <a:pt x="1147" y="1202"/>
                </a:cubicBezTo>
                <a:cubicBezTo>
                  <a:pt x="1127" y="1202"/>
                  <a:pt x="1127" y="1202"/>
                  <a:pt x="1127" y="1202"/>
                </a:cubicBezTo>
                <a:cubicBezTo>
                  <a:pt x="1127" y="1128"/>
                  <a:pt x="1127" y="1128"/>
                  <a:pt x="1127" y="1128"/>
                </a:cubicBezTo>
                <a:cubicBezTo>
                  <a:pt x="1134" y="1121"/>
                  <a:pt x="1134" y="1121"/>
                  <a:pt x="1140" y="1121"/>
                </a:cubicBezTo>
                <a:cubicBezTo>
                  <a:pt x="1140" y="1121"/>
                  <a:pt x="1140" y="1121"/>
                  <a:pt x="1147" y="1121"/>
                </a:cubicBezTo>
                <a:close/>
                <a:moveTo>
                  <a:pt x="1127" y="284"/>
                </a:moveTo>
                <a:lnTo>
                  <a:pt x="1127" y="284"/>
                </a:lnTo>
                <a:cubicBezTo>
                  <a:pt x="1127" y="318"/>
                  <a:pt x="1127" y="318"/>
                  <a:pt x="1127" y="318"/>
                </a:cubicBezTo>
                <a:cubicBezTo>
                  <a:pt x="1127" y="311"/>
                  <a:pt x="1120" y="311"/>
                  <a:pt x="1120" y="311"/>
                </a:cubicBezTo>
                <a:cubicBezTo>
                  <a:pt x="1120" y="311"/>
                  <a:pt x="1113" y="318"/>
                  <a:pt x="1107" y="318"/>
                </a:cubicBezTo>
                <a:cubicBezTo>
                  <a:pt x="1107" y="324"/>
                  <a:pt x="1100" y="324"/>
                  <a:pt x="1100" y="324"/>
                </a:cubicBezTo>
                <a:cubicBezTo>
                  <a:pt x="1100" y="284"/>
                  <a:pt x="1100" y="284"/>
                  <a:pt x="1100" y="284"/>
                </a:cubicBezTo>
                <a:cubicBezTo>
                  <a:pt x="1127" y="284"/>
                  <a:pt x="1127" y="284"/>
                  <a:pt x="1127" y="284"/>
                </a:cubicBezTo>
                <a:close/>
                <a:moveTo>
                  <a:pt x="1127" y="345"/>
                </a:moveTo>
                <a:lnTo>
                  <a:pt x="1127" y="345"/>
                </a:lnTo>
                <a:cubicBezTo>
                  <a:pt x="1127" y="385"/>
                  <a:pt x="1127" y="385"/>
                  <a:pt x="1127" y="385"/>
                </a:cubicBezTo>
                <a:cubicBezTo>
                  <a:pt x="1113" y="392"/>
                  <a:pt x="1113" y="392"/>
                  <a:pt x="1113" y="392"/>
                </a:cubicBezTo>
                <a:cubicBezTo>
                  <a:pt x="1113" y="399"/>
                  <a:pt x="1120" y="412"/>
                  <a:pt x="1127" y="439"/>
                </a:cubicBezTo>
                <a:cubicBezTo>
                  <a:pt x="1127" y="527"/>
                  <a:pt x="1127" y="527"/>
                  <a:pt x="1127" y="527"/>
                </a:cubicBezTo>
                <a:cubicBezTo>
                  <a:pt x="1120" y="520"/>
                  <a:pt x="1107" y="507"/>
                  <a:pt x="1100" y="500"/>
                </a:cubicBezTo>
                <a:cubicBezTo>
                  <a:pt x="1100" y="399"/>
                  <a:pt x="1100" y="399"/>
                  <a:pt x="1100" y="399"/>
                </a:cubicBezTo>
                <a:lnTo>
                  <a:pt x="1100" y="392"/>
                </a:lnTo>
                <a:lnTo>
                  <a:pt x="1100" y="385"/>
                </a:lnTo>
                <a:cubicBezTo>
                  <a:pt x="1100" y="365"/>
                  <a:pt x="1100" y="365"/>
                  <a:pt x="1100" y="365"/>
                </a:cubicBezTo>
                <a:cubicBezTo>
                  <a:pt x="1107" y="358"/>
                  <a:pt x="1120" y="351"/>
                  <a:pt x="1127" y="345"/>
                </a:cubicBezTo>
                <a:close/>
                <a:moveTo>
                  <a:pt x="1127" y="392"/>
                </a:moveTo>
                <a:lnTo>
                  <a:pt x="1127" y="392"/>
                </a:lnTo>
                <a:cubicBezTo>
                  <a:pt x="1127" y="399"/>
                  <a:pt x="1127" y="399"/>
                  <a:pt x="1127" y="399"/>
                </a:cubicBezTo>
                <a:cubicBezTo>
                  <a:pt x="1127" y="412"/>
                  <a:pt x="1127" y="412"/>
                  <a:pt x="1127" y="412"/>
                </a:cubicBezTo>
                <a:cubicBezTo>
                  <a:pt x="1127" y="392"/>
                  <a:pt x="1127" y="392"/>
                  <a:pt x="1127" y="392"/>
                </a:cubicBezTo>
                <a:close/>
                <a:moveTo>
                  <a:pt x="1127" y="540"/>
                </a:moveTo>
                <a:lnTo>
                  <a:pt x="1127" y="540"/>
                </a:lnTo>
                <a:cubicBezTo>
                  <a:pt x="1127" y="689"/>
                  <a:pt x="1127" y="689"/>
                  <a:pt x="1127" y="689"/>
                </a:cubicBezTo>
                <a:cubicBezTo>
                  <a:pt x="1120" y="689"/>
                  <a:pt x="1113" y="676"/>
                  <a:pt x="1113" y="669"/>
                </a:cubicBezTo>
                <a:cubicBezTo>
                  <a:pt x="1100" y="676"/>
                  <a:pt x="1100" y="676"/>
                  <a:pt x="1100" y="676"/>
                </a:cubicBezTo>
                <a:cubicBezTo>
                  <a:pt x="1100" y="655"/>
                  <a:pt x="1100" y="655"/>
                  <a:pt x="1100" y="655"/>
                </a:cubicBezTo>
                <a:cubicBezTo>
                  <a:pt x="1107" y="642"/>
                  <a:pt x="1107" y="642"/>
                  <a:pt x="1107" y="642"/>
                </a:cubicBezTo>
                <a:cubicBezTo>
                  <a:pt x="1100" y="642"/>
                  <a:pt x="1100" y="642"/>
                  <a:pt x="1100" y="642"/>
                </a:cubicBezTo>
                <a:cubicBezTo>
                  <a:pt x="1100" y="540"/>
                  <a:pt x="1100" y="540"/>
                  <a:pt x="1100" y="540"/>
                </a:cubicBezTo>
                <a:cubicBezTo>
                  <a:pt x="1107" y="547"/>
                  <a:pt x="1113" y="554"/>
                  <a:pt x="1107" y="561"/>
                </a:cubicBezTo>
                <a:cubicBezTo>
                  <a:pt x="1113" y="547"/>
                  <a:pt x="1113" y="547"/>
                  <a:pt x="1113" y="547"/>
                </a:cubicBezTo>
                <a:cubicBezTo>
                  <a:pt x="1120" y="540"/>
                  <a:pt x="1120" y="540"/>
                  <a:pt x="1127" y="540"/>
                </a:cubicBezTo>
                <a:close/>
                <a:moveTo>
                  <a:pt x="1127" y="696"/>
                </a:moveTo>
                <a:lnTo>
                  <a:pt x="1127" y="696"/>
                </a:lnTo>
                <a:cubicBezTo>
                  <a:pt x="1127" y="730"/>
                  <a:pt x="1127" y="730"/>
                  <a:pt x="1127" y="730"/>
                </a:cubicBezTo>
                <a:cubicBezTo>
                  <a:pt x="1120" y="736"/>
                  <a:pt x="1113" y="736"/>
                  <a:pt x="1107" y="730"/>
                </a:cubicBezTo>
                <a:cubicBezTo>
                  <a:pt x="1107" y="716"/>
                  <a:pt x="1107" y="709"/>
                  <a:pt x="1113" y="709"/>
                </a:cubicBezTo>
                <a:cubicBezTo>
                  <a:pt x="1120" y="703"/>
                  <a:pt x="1127" y="703"/>
                  <a:pt x="1127" y="696"/>
                </a:cubicBezTo>
                <a:close/>
                <a:moveTo>
                  <a:pt x="1127" y="763"/>
                </a:moveTo>
                <a:lnTo>
                  <a:pt x="1127" y="763"/>
                </a:lnTo>
                <a:cubicBezTo>
                  <a:pt x="1127" y="784"/>
                  <a:pt x="1127" y="784"/>
                  <a:pt x="1127" y="784"/>
                </a:cubicBezTo>
                <a:cubicBezTo>
                  <a:pt x="1127" y="777"/>
                  <a:pt x="1127" y="777"/>
                  <a:pt x="1127" y="770"/>
                </a:cubicBezTo>
                <a:cubicBezTo>
                  <a:pt x="1127" y="770"/>
                  <a:pt x="1127" y="770"/>
                  <a:pt x="1127" y="763"/>
                </a:cubicBezTo>
                <a:close/>
                <a:moveTo>
                  <a:pt x="1127" y="797"/>
                </a:moveTo>
                <a:lnTo>
                  <a:pt x="1127" y="797"/>
                </a:lnTo>
                <a:cubicBezTo>
                  <a:pt x="1127" y="790"/>
                  <a:pt x="1120" y="777"/>
                  <a:pt x="1120" y="770"/>
                </a:cubicBezTo>
                <a:cubicBezTo>
                  <a:pt x="1107" y="743"/>
                  <a:pt x="1100" y="723"/>
                  <a:pt x="1100" y="703"/>
                </a:cubicBezTo>
                <a:cubicBezTo>
                  <a:pt x="1100" y="993"/>
                  <a:pt x="1100" y="993"/>
                  <a:pt x="1100" y="993"/>
                </a:cubicBezTo>
                <a:cubicBezTo>
                  <a:pt x="1107" y="1000"/>
                  <a:pt x="1107" y="1006"/>
                  <a:pt x="1113" y="1020"/>
                </a:cubicBezTo>
                <a:cubicBezTo>
                  <a:pt x="1113" y="1027"/>
                  <a:pt x="1120" y="1033"/>
                  <a:pt x="1127" y="1033"/>
                </a:cubicBezTo>
                <a:cubicBezTo>
                  <a:pt x="1127" y="1013"/>
                  <a:pt x="1127" y="1013"/>
                  <a:pt x="1127" y="1013"/>
                </a:cubicBezTo>
                <a:cubicBezTo>
                  <a:pt x="1120" y="1000"/>
                  <a:pt x="1107" y="986"/>
                  <a:pt x="1107" y="979"/>
                </a:cubicBezTo>
                <a:cubicBezTo>
                  <a:pt x="1127" y="966"/>
                  <a:pt x="1127" y="966"/>
                  <a:pt x="1127" y="966"/>
                </a:cubicBezTo>
                <a:cubicBezTo>
                  <a:pt x="1127" y="973"/>
                  <a:pt x="1127" y="973"/>
                  <a:pt x="1127" y="973"/>
                </a:cubicBezTo>
                <a:lnTo>
                  <a:pt x="1120" y="973"/>
                </a:lnTo>
                <a:cubicBezTo>
                  <a:pt x="1113" y="973"/>
                  <a:pt x="1113" y="979"/>
                  <a:pt x="1113" y="979"/>
                </a:cubicBezTo>
                <a:cubicBezTo>
                  <a:pt x="1120" y="986"/>
                  <a:pt x="1127" y="993"/>
                  <a:pt x="1127" y="1000"/>
                </a:cubicBezTo>
                <a:cubicBezTo>
                  <a:pt x="1127" y="919"/>
                  <a:pt x="1127" y="919"/>
                  <a:pt x="1127" y="919"/>
                </a:cubicBezTo>
                <a:cubicBezTo>
                  <a:pt x="1120" y="885"/>
                  <a:pt x="1120" y="885"/>
                  <a:pt x="1120" y="885"/>
                </a:cubicBezTo>
                <a:cubicBezTo>
                  <a:pt x="1127" y="885"/>
                  <a:pt x="1127" y="892"/>
                  <a:pt x="1127" y="892"/>
                </a:cubicBezTo>
                <a:cubicBezTo>
                  <a:pt x="1127" y="797"/>
                  <a:pt x="1127" y="797"/>
                  <a:pt x="1127" y="797"/>
                </a:cubicBezTo>
                <a:close/>
                <a:moveTo>
                  <a:pt x="1127" y="1054"/>
                </a:moveTo>
                <a:lnTo>
                  <a:pt x="1127" y="1054"/>
                </a:lnTo>
                <a:cubicBezTo>
                  <a:pt x="1127" y="1081"/>
                  <a:pt x="1127" y="1081"/>
                  <a:pt x="1127" y="1081"/>
                </a:cubicBezTo>
                <a:cubicBezTo>
                  <a:pt x="1120" y="1074"/>
                  <a:pt x="1113" y="1074"/>
                  <a:pt x="1107" y="1074"/>
                </a:cubicBezTo>
                <a:cubicBezTo>
                  <a:pt x="1107" y="1067"/>
                  <a:pt x="1100" y="1067"/>
                  <a:pt x="1100" y="1067"/>
                </a:cubicBezTo>
                <a:cubicBezTo>
                  <a:pt x="1100" y="1020"/>
                  <a:pt x="1100" y="1020"/>
                  <a:pt x="1100" y="1020"/>
                </a:cubicBezTo>
                <a:lnTo>
                  <a:pt x="1107" y="1027"/>
                </a:lnTo>
                <a:cubicBezTo>
                  <a:pt x="1113" y="1027"/>
                  <a:pt x="1120" y="1033"/>
                  <a:pt x="1120" y="1040"/>
                </a:cubicBezTo>
                <a:cubicBezTo>
                  <a:pt x="1120" y="1040"/>
                  <a:pt x="1120" y="1047"/>
                  <a:pt x="1113" y="1047"/>
                </a:cubicBezTo>
                <a:cubicBezTo>
                  <a:pt x="1127" y="1054"/>
                  <a:pt x="1127" y="1054"/>
                  <a:pt x="1127" y="1054"/>
                </a:cubicBezTo>
                <a:close/>
                <a:moveTo>
                  <a:pt x="1127" y="1087"/>
                </a:moveTo>
                <a:lnTo>
                  <a:pt x="1127" y="1087"/>
                </a:lnTo>
                <a:cubicBezTo>
                  <a:pt x="1100" y="1074"/>
                  <a:pt x="1100" y="1074"/>
                  <a:pt x="1100" y="1074"/>
                </a:cubicBezTo>
                <a:cubicBezTo>
                  <a:pt x="1100" y="1087"/>
                  <a:pt x="1100" y="1087"/>
                  <a:pt x="1100" y="1087"/>
                </a:cubicBezTo>
                <a:cubicBezTo>
                  <a:pt x="1107" y="1094"/>
                  <a:pt x="1120" y="1101"/>
                  <a:pt x="1127" y="1108"/>
                </a:cubicBezTo>
                <a:cubicBezTo>
                  <a:pt x="1127" y="1087"/>
                  <a:pt x="1127" y="1087"/>
                  <a:pt x="1127" y="1087"/>
                </a:cubicBezTo>
                <a:close/>
                <a:moveTo>
                  <a:pt x="1127" y="1128"/>
                </a:moveTo>
                <a:lnTo>
                  <a:pt x="1127" y="1128"/>
                </a:lnTo>
                <a:cubicBezTo>
                  <a:pt x="1127" y="1202"/>
                  <a:pt x="1127" y="1202"/>
                  <a:pt x="1127" y="1202"/>
                </a:cubicBezTo>
                <a:cubicBezTo>
                  <a:pt x="1100" y="1182"/>
                  <a:pt x="1100" y="1182"/>
                  <a:pt x="1100" y="1182"/>
                </a:cubicBezTo>
                <a:cubicBezTo>
                  <a:pt x="1100" y="1101"/>
                  <a:pt x="1100" y="1101"/>
                  <a:pt x="1100" y="1101"/>
                </a:cubicBezTo>
                <a:cubicBezTo>
                  <a:pt x="1107" y="1101"/>
                  <a:pt x="1107" y="1101"/>
                  <a:pt x="1113" y="1108"/>
                </a:cubicBezTo>
                <a:cubicBezTo>
                  <a:pt x="1113" y="1108"/>
                  <a:pt x="1113" y="1114"/>
                  <a:pt x="1107" y="1121"/>
                </a:cubicBezTo>
                <a:cubicBezTo>
                  <a:pt x="1107" y="1128"/>
                  <a:pt x="1100" y="1135"/>
                  <a:pt x="1100" y="1135"/>
                </a:cubicBezTo>
                <a:cubicBezTo>
                  <a:pt x="1127" y="1135"/>
                  <a:pt x="1127" y="1135"/>
                  <a:pt x="1127" y="1135"/>
                </a:cubicBezTo>
                <a:cubicBezTo>
                  <a:pt x="1127" y="1128"/>
                  <a:pt x="1127" y="1128"/>
                  <a:pt x="1127" y="1128"/>
                </a:cubicBezTo>
                <a:close/>
                <a:moveTo>
                  <a:pt x="1100" y="520"/>
                </a:moveTo>
                <a:lnTo>
                  <a:pt x="1100" y="520"/>
                </a:lnTo>
                <a:cubicBezTo>
                  <a:pt x="1100" y="513"/>
                  <a:pt x="1100" y="513"/>
                  <a:pt x="1100" y="513"/>
                </a:cubicBezTo>
                <a:cubicBezTo>
                  <a:pt x="1100" y="513"/>
                  <a:pt x="1100" y="513"/>
                  <a:pt x="1100" y="507"/>
                </a:cubicBezTo>
                <a:cubicBezTo>
                  <a:pt x="1100" y="520"/>
                  <a:pt x="1100" y="520"/>
                  <a:pt x="1100" y="520"/>
                </a:cubicBezTo>
                <a:close/>
                <a:moveTo>
                  <a:pt x="1100" y="351"/>
                </a:moveTo>
                <a:lnTo>
                  <a:pt x="1100" y="351"/>
                </a:lnTo>
                <a:cubicBezTo>
                  <a:pt x="1107" y="345"/>
                  <a:pt x="1107" y="338"/>
                  <a:pt x="1100" y="331"/>
                </a:cubicBezTo>
                <a:lnTo>
                  <a:pt x="1100" y="351"/>
                </a:lnTo>
                <a:close/>
                <a:moveTo>
                  <a:pt x="1100" y="284"/>
                </a:moveTo>
                <a:lnTo>
                  <a:pt x="1100" y="284"/>
                </a:lnTo>
                <a:cubicBezTo>
                  <a:pt x="1100" y="324"/>
                  <a:pt x="1100" y="324"/>
                  <a:pt x="1100" y="324"/>
                </a:cubicBezTo>
                <a:cubicBezTo>
                  <a:pt x="1100" y="324"/>
                  <a:pt x="1100" y="324"/>
                  <a:pt x="1093" y="324"/>
                </a:cubicBezTo>
                <a:cubicBezTo>
                  <a:pt x="1100" y="331"/>
                  <a:pt x="1100" y="331"/>
                  <a:pt x="1100" y="331"/>
                </a:cubicBezTo>
                <a:cubicBezTo>
                  <a:pt x="1100" y="351"/>
                  <a:pt x="1100" y="351"/>
                  <a:pt x="1100" y="351"/>
                </a:cubicBezTo>
                <a:cubicBezTo>
                  <a:pt x="1093" y="345"/>
                  <a:pt x="1093" y="345"/>
                  <a:pt x="1093" y="345"/>
                </a:cubicBezTo>
                <a:cubicBezTo>
                  <a:pt x="1086" y="338"/>
                  <a:pt x="1086" y="331"/>
                  <a:pt x="1086" y="331"/>
                </a:cubicBezTo>
                <a:cubicBezTo>
                  <a:pt x="1086" y="331"/>
                  <a:pt x="1080" y="338"/>
                  <a:pt x="1080" y="345"/>
                </a:cubicBezTo>
                <a:cubicBezTo>
                  <a:pt x="1073" y="351"/>
                  <a:pt x="1066" y="351"/>
                  <a:pt x="1066" y="351"/>
                </a:cubicBezTo>
                <a:cubicBezTo>
                  <a:pt x="1066" y="358"/>
                  <a:pt x="1066" y="358"/>
                  <a:pt x="1073" y="358"/>
                </a:cubicBezTo>
                <a:cubicBezTo>
                  <a:pt x="1073" y="365"/>
                  <a:pt x="1080" y="365"/>
                  <a:pt x="1080" y="365"/>
                </a:cubicBezTo>
                <a:cubicBezTo>
                  <a:pt x="1080" y="372"/>
                  <a:pt x="1080" y="372"/>
                  <a:pt x="1073" y="378"/>
                </a:cubicBezTo>
                <a:cubicBezTo>
                  <a:pt x="1073" y="378"/>
                  <a:pt x="1059" y="372"/>
                  <a:pt x="1053" y="365"/>
                </a:cubicBezTo>
                <a:cubicBezTo>
                  <a:pt x="1053" y="378"/>
                  <a:pt x="1053" y="385"/>
                  <a:pt x="1046" y="399"/>
                </a:cubicBezTo>
                <a:cubicBezTo>
                  <a:pt x="1046" y="399"/>
                  <a:pt x="1059" y="399"/>
                  <a:pt x="1066" y="405"/>
                </a:cubicBezTo>
                <a:cubicBezTo>
                  <a:pt x="1066" y="412"/>
                  <a:pt x="1066" y="419"/>
                  <a:pt x="1059" y="419"/>
                </a:cubicBezTo>
                <a:cubicBezTo>
                  <a:pt x="1053" y="419"/>
                  <a:pt x="1046" y="419"/>
                  <a:pt x="1039" y="419"/>
                </a:cubicBezTo>
                <a:cubicBezTo>
                  <a:pt x="1039" y="385"/>
                  <a:pt x="1039" y="385"/>
                  <a:pt x="1039" y="385"/>
                </a:cubicBezTo>
                <a:cubicBezTo>
                  <a:pt x="1046" y="358"/>
                  <a:pt x="1046" y="338"/>
                  <a:pt x="1046" y="324"/>
                </a:cubicBezTo>
                <a:cubicBezTo>
                  <a:pt x="1046" y="324"/>
                  <a:pt x="1046" y="324"/>
                  <a:pt x="1039" y="324"/>
                </a:cubicBezTo>
                <a:cubicBezTo>
                  <a:pt x="1039" y="291"/>
                  <a:pt x="1039" y="291"/>
                  <a:pt x="1039" y="291"/>
                </a:cubicBezTo>
                <a:cubicBezTo>
                  <a:pt x="1100" y="284"/>
                  <a:pt x="1100" y="284"/>
                  <a:pt x="1100" y="284"/>
                </a:cubicBezTo>
                <a:close/>
                <a:moveTo>
                  <a:pt x="1100" y="365"/>
                </a:moveTo>
                <a:lnTo>
                  <a:pt x="1100" y="365"/>
                </a:lnTo>
                <a:cubicBezTo>
                  <a:pt x="1093" y="372"/>
                  <a:pt x="1086" y="378"/>
                  <a:pt x="1086" y="385"/>
                </a:cubicBezTo>
                <a:cubicBezTo>
                  <a:pt x="1073" y="405"/>
                  <a:pt x="1073" y="426"/>
                  <a:pt x="1073" y="446"/>
                </a:cubicBezTo>
                <a:cubicBezTo>
                  <a:pt x="1073" y="459"/>
                  <a:pt x="1080" y="466"/>
                  <a:pt x="1080" y="480"/>
                </a:cubicBezTo>
                <a:cubicBezTo>
                  <a:pt x="1086" y="486"/>
                  <a:pt x="1093" y="493"/>
                  <a:pt x="1100" y="500"/>
                </a:cubicBezTo>
                <a:cubicBezTo>
                  <a:pt x="1100" y="399"/>
                  <a:pt x="1100" y="399"/>
                  <a:pt x="1100" y="399"/>
                </a:cubicBezTo>
                <a:cubicBezTo>
                  <a:pt x="1093" y="392"/>
                  <a:pt x="1093" y="392"/>
                  <a:pt x="1100" y="385"/>
                </a:cubicBezTo>
                <a:cubicBezTo>
                  <a:pt x="1100" y="365"/>
                  <a:pt x="1100" y="365"/>
                  <a:pt x="1100" y="365"/>
                </a:cubicBezTo>
                <a:close/>
                <a:moveTo>
                  <a:pt x="1100" y="507"/>
                </a:moveTo>
                <a:lnTo>
                  <a:pt x="1100" y="507"/>
                </a:lnTo>
                <a:cubicBezTo>
                  <a:pt x="1100" y="520"/>
                  <a:pt x="1100" y="520"/>
                  <a:pt x="1100" y="520"/>
                </a:cubicBezTo>
                <a:cubicBezTo>
                  <a:pt x="1100" y="520"/>
                  <a:pt x="1100" y="520"/>
                  <a:pt x="1093" y="527"/>
                </a:cubicBezTo>
                <a:lnTo>
                  <a:pt x="1086" y="534"/>
                </a:lnTo>
                <a:cubicBezTo>
                  <a:pt x="1093" y="534"/>
                  <a:pt x="1093" y="534"/>
                  <a:pt x="1093" y="534"/>
                </a:cubicBezTo>
                <a:cubicBezTo>
                  <a:pt x="1093" y="540"/>
                  <a:pt x="1100" y="540"/>
                  <a:pt x="1100" y="540"/>
                </a:cubicBezTo>
                <a:cubicBezTo>
                  <a:pt x="1100" y="642"/>
                  <a:pt x="1100" y="642"/>
                  <a:pt x="1100" y="642"/>
                </a:cubicBezTo>
                <a:cubicBezTo>
                  <a:pt x="1093" y="642"/>
                  <a:pt x="1093" y="642"/>
                  <a:pt x="1093" y="642"/>
                </a:cubicBezTo>
                <a:cubicBezTo>
                  <a:pt x="1100" y="655"/>
                  <a:pt x="1100" y="655"/>
                  <a:pt x="1100" y="655"/>
                </a:cubicBezTo>
                <a:cubicBezTo>
                  <a:pt x="1100" y="676"/>
                  <a:pt x="1100" y="676"/>
                  <a:pt x="1100" y="676"/>
                </a:cubicBezTo>
                <a:cubicBezTo>
                  <a:pt x="1100" y="682"/>
                  <a:pt x="1100" y="682"/>
                  <a:pt x="1100" y="682"/>
                </a:cubicBezTo>
                <a:cubicBezTo>
                  <a:pt x="1100" y="689"/>
                  <a:pt x="1100" y="696"/>
                  <a:pt x="1100" y="703"/>
                </a:cubicBezTo>
                <a:cubicBezTo>
                  <a:pt x="1100" y="993"/>
                  <a:pt x="1100" y="993"/>
                  <a:pt x="1100" y="993"/>
                </a:cubicBezTo>
                <a:cubicBezTo>
                  <a:pt x="1093" y="986"/>
                  <a:pt x="1093" y="979"/>
                  <a:pt x="1086" y="979"/>
                </a:cubicBezTo>
                <a:cubicBezTo>
                  <a:pt x="1080" y="979"/>
                  <a:pt x="1073" y="986"/>
                  <a:pt x="1073" y="986"/>
                </a:cubicBezTo>
                <a:cubicBezTo>
                  <a:pt x="1100" y="1006"/>
                  <a:pt x="1100" y="1006"/>
                  <a:pt x="1100" y="1006"/>
                </a:cubicBezTo>
                <a:cubicBezTo>
                  <a:pt x="1093" y="1006"/>
                  <a:pt x="1093" y="1006"/>
                  <a:pt x="1093" y="1006"/>
                </a:cubicBezTo>
                <a:cubicBezTo>
                  <a:pt x="1059" y="986"/>
                  <a:pt x="1059" y="986"/>
                  <a:pt x="1059" y="986"/>
                </a:cubicBezTo>
                <a:cubicBezTo>
                  <a:pt x="1073" y="1000"/>
                  <a:pt x="1073" y="1000"/>
                  <a:pt x="1073" y="1000"/>
                </a:cubicBezTo>
                <a:cubicBezTo>
                  <a:pt x="1073" y="1000"/>
                  <a:pt x="1073" y="1006"/>
                  <a:pt x="1073" y="1013"/>
                </a:cubicBezTo>
                <a:cubicBezTo>
                  <a:pt x="1073" y="1013"/>
                  <a:pt x="1073" y="1013"/>
                  <a:pt x="1080" y="1020"/>
                </a:cubicBezTo>
                <a:cubicBezTo>
                  <a:pt x="1080" y="1027"/>
                  <a:pt x="1080" y="1027"/>
                  <a:pt x="1080" y="1027"/>
                </a:cubicBezTo>
                <a:cubicBezTo>
                  <a:pt x="1093" y="1013"/>
                  <a:pt x="1093" y="1013"/>
                  <a:pt x="1093" y="1013"/>
                </a:cubicBezTo>
                <a:cubicBezTo>
                  <a:pt x="1093" y="1013"/>
                  <a:pt x="1093" y="1020"/>
                  <a:pt x="1100" y="1020"/>
                </a:cubicBezTo>
                <a:cubicBezTo>
                  <a:pt x="1100" y="1067"/>
                  <a:pt x="1100" y="1067"/>
                  <a:pt x="1100" y="1067"/>
                </a:cubicBezTo>
                <a:cubicBezTo>
                  <a:pt x="1100" y="1060"/>
                  <a:pt x="1093" y="1060"/>
                  <a:pt x="1093" y="1054"/>
                </a:cubicBezTo>
                <a:cubicBezTo>
                  <a:pt x="1093" y="1054"/>
                  <a:pt x="1093" y="1054"/>
                  <a:pt x="1100" y="1047"/>
                </a:cubicBezTo>
                <a:cubicBezTo>
                  <a:pt x="1086" y="1047"/>
                  <a:pt x="1073" y="1047"/>
                  <a:pt x="1059" y="1033"/>
                </a:cubicBezTo>
                <a:cubicBezTo>
                  <a:pt x="1059" y="1047"/>
                  <a:pt x="1059" y="1047"/>
                  <a:pt x="1059" y="1047"/>
                </a:cubicBezTo>
                <a:cubicBezTo>
                  <a:pt x="1073" y="1054"/>
                  <a:pt x="1080" y="1060"/>
                  <a:pt x="1093" y="1060"/>
                </a:cubicBezTo>
                <a:cubicBezTo>
                  <a:pt x="1093" y="1060"/>
                  <a:pt x="1093" y="1067"/>
                  <a:pt x="1086" y="1067"/>
                </a:cubicBezTo>
                <a:cubicBezTo>
                  <a:pt x="1100" y="1074"/>
                  <a:pt x="1100" y="1074"/>
                  <a:pt x="1100" y="1074"/>
                </a:cubicBezTo>
                <a:cubicBezTo>
                  <a:pt x="1100" y="1087"/>
                  <a:pt x="1100" y="1087"/>
                  <a:pt x="1100" y="1087"/>
                </a:cubicBezTo>
                <a:cubicBezTo>
                  <a:pt x="1093" y="1087"/>
                  <a:pt x="1086" y="1081"/>
                  <a:pt x="1080" y="1074"/>
                </a:cubicBezTo>
                <a:cubicBezTo>
                  <a:pt x="1086" y="1067"/>
                  <a:pt x="1086" y="1067"/>
                  <a:pt x="1086" y="1067"/>
                </a:cubicBezTo>
                <a:cubicBezTo>
                  <a:pt x="1080" y="1067"/>
                  <a:pt x="1080" y="1067"/>
                  <a:pt x="1080" y="1067"/>
                </a:cubicBezTo>
                <a:cubicBezTo>
                  <a:pt x="1080" y="1067"/>
                  <a:pt x="1080" y="1067"/>
                  <a:pt x="1073" y="1067"/>
                </a:cubicBezTo>
                <a:lnTo>
                  <a:pt x="1066" y="1067"/>
                </a:lnTo>
                <a:cubicBezTo>
                  <a:pt x="1066" y="1081"/>
                  <a:pt x="1066" y="1101"/>
                  <a:pt x="1073" y="1121"/>
                </a:cubicBezTo>
                <a:cubicBezTo>
                  <a:pt x="1086" y="1101"/>
                  <a:pt x="1086" y="1101"/>
                  <a:pt x="1086" y="1101"/>
                </a:cubicBezTo>
                <a:cubicBezTo>
                  <a:pt x="1093" y="1101"/>
                  <a:pt x="1100" y="1101"/>
                  <a:pt x="1100" y="1101"/>
                </a:cubicBezTo>
                <a:cubicBezTo>
                  <a:pt x="1100" y="1182"/>
                  <a:pt x="1100" y="1182"/>
                  <a:pt x="1100" y="1182"/>
                </a:cubicBezTo>
                <a:cubicBezTo>
                  <a:pt x="1046" y="1141"/>
                  <a:pt x="1046" y="1141"/>
                  <a:pt x="1046" y="1141"/>
                </a:cubicBezTo>
                <a:cubicBezTo>
                  <a:pt x="1039" y="1114"/>
                  <a:pt x="1039" y="1114"/>
                  <a:pt x="1039" y="1114"/>
                </a:cubicBezTo>
                <a:cubicBezTo>
                  <a:pt x="1039" y="966"/>
                  <a:pt x="1039" y="966"/>
                  <a:pt x="1039" y="966"/>
                </a:cubicBezTo>
                <a:cubicBezTo>
                  <a:pt x="1046" y="966"/>
                  <a:pt x="1053" y="966"/>
                  <a:pt x="1059" y="966"/>
                </a:cubicBezTo>
                <a:cubicBezTo>
                  <a:pt x="1080" y="959"/>
                  <a:pt x="1093" y="959"/>
                  <a:pt x="1093" y="946"/>
                </a:cubicBezTo>
                <a:cubicBezTo>
                  <a:pt x="1046" y="581"/>
                  <a:pt x="1046" y="581"/>
                  <a:pt x="1046" y="581"/>
                </a:cubicBezTo>
                <a:cubicBezTo>
                  <a:pt x="1046" y="574"/>
                  <a:pt x="1046" y="574"/>
                  <a:pt x="1039" y="568"/>
                </a:cubicBezTo>
                <a:cubicBezTo>
                  <a:pt x="1039" y="453"/>
                  <a:pt x="1039" y="453"/>
                  <a:pt x="1039" y="453"/>
                </a:cubicBezTo>
                <a:cubicBezTo>
                  <a:pt x="1046" y="459"/>
                  <a:pt x="1059" y="459"/>
                  <a:pt x="1066" y="459"/>
                </a:cubicBezTo>
                <a:cubicBezTo>
                  <a:pt x="1073" y="466"/>
                  <a:pt x="1073" y="473"/>
                  <a:pt x="1066" y="480"/>
                </a:cubicBezTo>
                <a:cubicBezTo>
                  <a:pt x="1073" y="480"/>
                  <a:pt x="1073" y="486"/>
                  <a:pt x="1073" y="493"/>
                </a:cubicBezTo>
                <a:cubicBezTo>
                  <a:pt x="1073" y="500"/>
                  <a:pt x="1073" y="507"/>
                  <a:pt x="1080" y="507"/>
                </a:cubicBezTo>
                <a:cubicBezTo>
                  <a:pt x="1080" y="500"/>
                  <a:pt x="1086" y="500"/>
                  <a:pt x="1093" y="507"/>
                </a:cubicBezTo>
                <a:cubicBezTo>
                  <a:pt x="1100" y="507"/>
                  <a:pt x="1100" y="507"/>
                  <a:pt x="1100" y="507"/>
                </a:cubicBezTo>
                <a:close/>
                <a:moveTo>
                  <a:pt x="1039" y="446"/>
                </a:moveTo>
                <a:lnTo>
                  <a:pt x="1039" y="446"/>
                </a:lnTo>
                <a:cubicBezTo>
                  <a:pt x="1039" y="419"/>
                  <a:pt x="1039" y="419"/>
                  <a:pt x="1039" y="419"/>
                </a:cubicBezTo>
                <a:cubicBezTo>
                  <a:pt x="1046" y="426"/>
                  <a:pt x="1046" y="426"/>
                  <a:pt x="1046" y="426"/>
                </a:cubicBezTo>
                <a:cubicBezTo>
                  <a:pt x="1046" y="426"/>
                  <a:pt x="1046" y="426"/>
                  <a:pt x="1046" y="432"/>
                </a:cubicBezTo>
                <a:cubicBezTo>
                  <a:pt x="1046" y="432"/>
                  <a:pt x="1046" y="439"/>
                  <a:pt x="1039" y="446"/>
                </a:cubicBezTo>
                <a:close/>
                <a:moveTo>
                  <a:pt x="1039" y="291"/>
                </a:moveTo>
                <a:lnTo>
                  <a:pt x="1039" y="291"/>
                </a:lnTo>
                <a:cubicBezTo>
                  <a:pt x="1039" y="324"/>
                  <a:pt x="1039" y="324"/>
                  <a:pt x="1039" y="324"/>
                </a:cubicBezTo>
                <a:cubicBezTo>
                  <a:pt x="1032" y="324"/>
                  <a:pt x="1026" y="324"/>
                  <a:pt x="1012" y="331"/>
                </a:cubicBezTo>
                <a:cubicBezTo>
                  <a:pt x="1012" y="297"/>
                  <a:pt x="1012" y="297"/>
                  <a:pt x="1012" y="297"/>
                </a:cubicBezTo>
                <a:cubicBezTo>
                  <a:pt x="1039" y="291"/>
                  <a:pt x="1039" y="291"/>
                  <a:pt x="1039" y="291"/>
                </a:cubicBezTo>
                <a:close/>
                <a:moveTo>
                  <a:pt x="1039" y="385"/>
                </a:moveTo>
                <a:lnTo>
                  <a:pt x="1039" y="385"/>
                </a:lnTo>
                <a:cubicBezTo>
                  <a:pt x="1039" y="419"/>
                  <a:pt x="1039" y="419"/>
                  <a:pt x="1039" y="419"/>
                </a:cubicBezTo>
                <a:cubicBezTo>
                  <a:pt x="1039" y="446"/>
                  <a:pt x="1039" y="446"/>
                  <a:pt x="1039" y="446"/>
                </a:cubicBezTo>
                <a:lnTo>
                  <a:pt x="1039" y="453"/>
                </a:lnTo>
                <a:cubicBezTo>
                  <a:pt x="1039" y="568"/>
                  <a:pt x="1039" y="568"/>
                  <a:pt x="1039" y="568"/>
                </a:cubicBezTo>
                <a:cubicBezTo>
                  <a:pt x="1032" y="561"/>
                  <a:pt x="1026" y="547"/>
                  <a:pt x="1012" y="534"/>
                </a:cubicBezTo>
                <a:cubicBezTo>
                  <a:pt x="1012" y="473"/>
                  <a:pt x="1012" y="473"/>
                  <a:pt x="1012" y="473"/>
                </a:cubicBezTo>
                <a:cubicBezTo>
                  <a:pt x="1012" y="473"/>
                  <a:pt x="1012" y="473"/>
                  <a:pt x="1019" y="473"/>
                </a:cubicBezTo>
                <a:cubicBezTo>
                  <a:pt x="1012" y="466"/>
                  <a:pt x="1012" y="466"/>
                  <a:pt x="1012" y="466"/>
                </a:cubicBezTo>
                <a:cubicBezTo>
                  <a:pt x="1012" y="412"/>
                  <a:pt x="1012" y="412"/>
                  <a:pt x="1012" y="412"/>
                </a:cubicBezTo>
                <a:cubicBezTo>
                  <a:pt x="1019" y="405"/>
                  <a:pt x="1032" y="399"/>
                  <a:pt x="1039" y="392"/>
                </a:cubicBezTo>
                <a:cubicBezTo>
                  <a:pt x="1039" y="385"/>
                  <a:pt x="1039" y="385"/>
                  <a:pt x="1039" y="385"/>
                </a:cubicBezTo>
                <a:close/>
                <a:moveTo>
                  <a:pt x="1039" y="966"/>
                </a:moveTo>
                <a:lnTo>
                  <a:pt x="1039" y="966"/>
                </a:lnTo>
                <a:cubicBezTo>
                  <a:pt x="1039" y="1114"/>
                  <a:pt x="1039" y="1114"/>
                  <a:pt x="1039" y="1114"/>
                </a:cubicBezTo>
                <a:cubicBezTo>
                  <a:pt x="1026" y="973"/>
                  <a:pt x="1026" y="973"/>
                  <a:pt x="1026" y="973"/>
                </a:cubicBezTo>
                <a:cubicBezTo>
                  <a:pt x="1026" y="973"/>
                  <a:pt x="1032" y="966"/>
                  <a:pt x="1039" y="966"/>
                </a:cubicBezTo>
                <a:close/>
                <a:moveTo>
                  <a:pt x="1012" y="405"/>
                </a:moveTo>
                <a:lnTo>
                  <a:pt x="1012" y="405"/>
                </a:lnTo>
                <a:cubicBezTo>
                  <a:pt x="1019" y="405"/>
                  <a:pt x="1019" y="399"/>
                  <a:pt x="1026" y="399"/>
                </a:cubicBezTo>
                <a:cubicBezTo>
                  <a:pt x="1039" y="372"/>
                  <a:pt x="1046" y="351"/>
                  <a:pt x="1039" y="331"/>
                </a:cubicBezTo>
                <a:lnTo>
                  <a:pt x="1032" y="331"/>
                </a:lnTo>
                <a:cubicBezTo>
                  <a:pt x="1026" y="331"/>
                  <a:pt x="1019" y="338"/>
                  <a:pt x="1012" y="345"/>
                </a:cubicBezTo>
                <a:cubicBezTo>
                  <a:pt x="1012" y="358"/>
                  <a:pt x="1012" y="358"/>
                  <a:pt x="1012" y="358"/>
                </a:cubicBezTo>
                <a:cubicBezTo>
                  <a:pt x="1019" y="351"/>
                  <a:pt x="1026" y="345"/>
                  <a:pt x="1032" y="345"/>
                </a:cubicBezTo>
                <a:cubicBezTo>
                  <a:pt x="1032" y="358"/>
                  <a:pt x="1032" y="372"/>
                  <a:pt x="1012" y="392"/>
                </a:cubicBezTo>
                <a:lnTo>
                  <a:pt x="1012" y="405"/>
                </a:lnTo>
                <a:close/>
                <a:moveTo>
                  <a:pt x="1012" y="297"/>
                </a:moveTo>
                <a:lnTo>
                  <a:pt x="1012" y="297"/>
                </a:lnTo>
                <a:cubicBezTo>
                  <a:pt x="1012" y="331"/>
                  <a:pt x="1012" y="331"/>
                  <a:pt x="1012" y="331"/>
                </a:cubicBezTo>
                <a:cubicBezTo>
                  <a:pt x="1005" y="331"/>
                  <a:pt x="999" y="338"/>
                  <a:pt x="992" y="338"/>
                </a:cubicBezTo>
                <a:cubicBezTo>
                  <a:pt x="992" y="297"/>
                  <a:pt x="992" y="297"/>
                  <a:pt x="992" y="297"/>
                </a:cubicBezTo>
                <a:cubicBezTo>
                  <a:pt x="1012" y="297"/>
                  <a:pt x="1012" y="297"/>
                  <a:pt x="1012" y="297"/>
                </a:cubicBezTo>
                <a:close/>
                <a:moveTo>
                  <a:pt x="1012" y="345"/>
                </a:moveTo>
                <a:lnTo>
                  <a:pt x="1012" y="345"/>
                </a:lnTo>
                <a:cubicBezTo>
                  <a:pt x="1012" y="358"/>
                  <a:pt x="1012" y="358"/>
                  <a:pt x="1012" y="358"/>
                </a:cubicBezTo>
                <a:cubicBezTo>
                  <a:pt x="999" y="372"/>
                  <a:pt x="999" y="385"/>
                  <a:pt x="999" y="399"/>
                </a:cubicBezTo>
                <a:cubicBezTo>
                  <a:pt x="999" y="399"/>
                  <a:pt x="999" y="405"/>
                  <a:pt x="992" y="405"/>
                </a:cubicBezTo>
                <a:cubicBezTo>
                  <a:pt x="992" y="365"/>
                  <a:pt x="992" y="365"/>
                  <a:pt x="992" y="365"/>
                </a:cubicBezTo>
                <a:cubicBezTo>
                  <a:pt x="999" y="358"/>
                  <a:pt x="999" y="358"/>
                  <a:pt x="999" y="351"/>
                </a:cubicBezTo>
                <a:cubicBezTo>
                  <a:pt x="1005" y="351"/>
                  <a:pt x="1012" y="345"/>
                  <a:pt x="1012" y="345"/>
                </a:cubicBezTo>
                <a:close/>
                <a:moveTo>
                  <a:pt x="1012" y="392"/>
                </a:moveTo>
                <a:lnTo>
                  <a:pt x="1012" y="392"/>
                </a:lnTo>
                <a:cubicBezTo>
                  <a:pt x="1012" y="392"/>
                  <a:pt x="1005" y="399"/>
                  <a:pt x="999" y="405"/>
                </a:cubicBezTo>
                <a:cubicBezTo>
                  <a:pt x="999" y="412"/>
                  <a:pt x="1005" y="412"/>
                  <a:pt x="1005" y="412"/>
                </a:cubicBezTo>
                <a:cubicBezTo>
                  <a:pt x="1005" y="412"/>
                  <a:pt x="1012" y="412"/>
                  <a:pt x="1012" y="405"/>
                </a:cubicBezTo>
                <a:cubicBezTo>
                  <a:pt x="1012" y="392"/>
                  <a:pt x="1012" y="392"/>
                  <a:pt x="1012" y="392"/>
                </a:cubicBezTo>
                <a:close/>
                <a:moveTo>
                  <a:pt x="1012" y="412"/>
                </a:moveTo>
                <a:lnTo>
                  <a:pt x="1012" y="412"/>
                </a:lnTo>
                <a:cubicBezTo>
                  <a:pt x="1012" y="466"/>
                  <a:pt x="1012" y="466"/>
                  <a:pt x="1012" y="466"/>
                </a:cubicBezTo>
                <a:cubicBezTo>
                  <a:pt x="1012" y="459"/>
                  <a:pt x="1012" y="453"/>
                  <a:pt x="1012" y="446"/>
                </a:cubicBezTo>
                <a:cubicBezTo>
                  <a:pt x="1005" y="432"/>
                  <a:pt x="1005" y="432"/>
                  <a:pt x="992" y="432"/>
                </a:cubicBezTo>
                <a:cubicBezTo>
                  <a:pt x="992" y="453"/>
                  <a:pt x="992" y="453"/>
                  <a:pt x="992" y="453"/>
                </a:cubicBezTo>
                <a:cubicBezTo>
                  <a:pt x="999" y="459"/>
                  <a:pt x="1005" y="459"/>
                  <a:pt x="999" y="473"/>
                </a:cubicBezTo>
                <a:cubicBezTo>
                  <a:pt x="999" y="473"/>
                  <a:pt x="999" y="473"/>
                  <a:pt x="999" y="480"/>
                </a:cubicBezTo>
                <a:cubicBezTo>
                  <a:pt x="999" y="480"/>
                  <a:pt x="999" y="473"/>
                  <a:pt x="992" y="473"/>
                </a:cubicBezTo>
                <a:cubicBezTo>
                  <a:pt x="992" y="513"/>
                  <a:pt x="992" y="513"/>
                  <a:pt x="992" y="513"/>
                </a:cubicBezTo>
                <a:cubicBezTo>
                  <a:pt x="999" y="520"/>
                  <a:pt x="1005" y="527"/>
                  <a:pt x="1012" y="534"/>
                </a:cubicBezTo>
                <a:cubicBezTo>
                  <a:pt x="1012" y="473"/>
                  <a:pt x="1012" y="473"/>
                  <a:pt x="1012" y="473"/>
                </a:cubicBezTo>
                <a:cubicBezTo>
                  <a:pt x="1012" y="466"/>
                  <a:pt x="1012" y="466"/>
                  <a:pt x="1012" y="459"/>
                </a:cubicBezTo>
                <a:cubicBezTo>
                  <a:pt x="1012" y="453"/>
                  <a:pt x="1012" y="446"/>
                  <a:pt x="1012" y="446"/>
                </a:cubicBezTo>
                <a:cubicBezTo>
                  <a:pt x="1012" y="432"/>
                  <a:pt x="1005" y="426"/>
                  <a:pt x="992" y="426"/>
                </a:cubicBezTo>
                <a:cubicBezTo>
                  <a:pt x="992" y="419"/>
                  <a:pt x="992" y="419"/>
                  <a:pt x="992" y="419"/>
                </a:cubicBezTo>
                <a:cubicBezTo>
                  <a:pt x="999" y="419"/>
                  <a:pt x="999" y="419"/>
                  <a:pt x="999" y="419"/>
                </a:cubicBezTo>
                <a:cubicBezTo>
                  <a:pt x="1005" y="419"/>
                  <a:pt x="1005" y="419"/>
                  <a:pt x="1012" y="412"/>
                </a:cubicBezTo>
                <a:close/>
                <a:moveTo>
                  <a:pt x="944" y="763"/>
                </a:moveTo>
                <a:lnTo>
                  <a:pt x="944" y="763"/>
                </a:lnTo>
                <a:cubicBezTo>
                  <a:pt x="944" y="763"/>
                  <a:pt x="944" y="770"/>
                  <a:pt x="951" y="777"/>
                </a:cubicBezTo>
                <a:cubicBezTo>
                  <a:pt x="951" y="824"/>
                  <a:pt x="951" y="865"/>
                  <a:pt x="944" y="912"/>
                </a:cubicBezTo>
                <a:cubicBezTo>
                  <a:pt x="944" y="763"/>
                  <a:pt x="944" y="763"/>
                  <a:pt x="944" y="763"/>
                </a:cubicBezTo>
                <a:close/>
                <a:moveTo>
                  <a:pt x="992" y="297"/>
                </a:moveTo>
                <a:lnTo>
                  <a:pt x="992" y="297"/>
                </a:lnTo>
                <a:cubicBezTo>
                  <a:pt x="992" y="338"/>
                  <a:pt x="992" y="338"/>
                  <a:pt x="992" y="338"/>
                </a:cubicBezTo>
                <a:cubicBezTo>
                  <a:pt x="992" y="331"/>
                  <a:pt x="992" y="331"/>
                  <a:pt x="992" y="331"/>
                </a:cubicBezTo>
                <a:cubicBezTo>
                  <a:pt x="992" y="331"/>
                  <a:pt x="992" y="345"/>
                  <a:pt x="985" y="365"/>
                </a:cubicBezTo>
                <a:cubicBezTo>
                  <a:pt x="985" y="378"/>
                  <a:pt x="978" y="385"/>
                  <a:pt x="985" y="392"/>
                </a:cubicBezTo>
                <a:cubicBezTo>
                  <a:pt x="985" y="385"/>
                  <a:pt x="985" y="372"/>
                  <a:pt x="992" y="365"/>
                </a:cubicBezTo>
                <a:cubicBezTo>
                  <a:pt x="992" y="405"/>
                  <a:pt x="992" y="405"/>
                  <a:pt x="992" y="405"/>
                </a:cubicBezTo>
                <a:cubicBezTo>
                  <a:pt x="992" y="405"/>
                  <a:pt x="985" y="405"/>
                  <a:pt x="978" y="405"/>
                </a:cubicBezTo>
                <a:cubicBezTo>
                  <a:pt x="985" y="412"/>
                  <a:pt x="985" y="412"/>
                  <a:pt x="985" y="412"/>
                </a:cubicBezTo>
                <a:cubicBezTo>
                  <a:pt x="985" y="419"/>
                  <a:pt x="992" y="419"/>
                  <a:pt x="992" y="419"/>
                </a:cubicBezTo>
                <a:cubicBezTo>
                  <a:pt x="992" y="426"/>
                  <a:pt x="992" y="426"/>
                  <a:pt x="992" y="426"/>
                </a:cubicBezTo>
                <a:cubicBezTo>
                  <a:pt x="992" y="426"/>
                  <a:pt x="992" y="432"/>
                  <a:pt x="985" y="432"/>
                </a:cubicBezTo>
                <a:cubicBezTo>
                  <a:pt x="992" y="432"/>
                  <a:pt x="992" y="432"/>
                  <a:pt x="992" y="432"/>
                </a:cubicBezTo>
                <a:cubicBezTo>
                  <a:pt x="992" y="453"/>
                  <a:pt x="992" y="453"/>
                  <a:pt x="992" y="453"/>
                </a:cubicBezTo>
                <a:cubicBezTo>
                  <a:pt x="992" y="453"/>
                  <a:pt x="992" y="453"/>
                  <a:pt x="985" y="453"/>
                </a:cubicBezTo>
                <a:cubicBezTo>
                  <a:pt x="985" y="459"/>
                  <a:pt x="992" y="466"/>
                  <a:pt x="992" y="473"/>
                </a:cubicBezTo>
                <a:cubicBezTo>
                  <a:pt x="992" y="513"/>
                  <a:pt x="992" y="513"/>
                  <a:pt x="992" y="513"/>
                </a:cubicBezTo>
                <a:cubicBezTo>
                  <a:pt x="985" y="500"/>
                  <a:pt x="971" y="493"/>
                  <a:pt x="958" y="480"/>
                </a:cubicBezTo>
                <a:cubicBezTo>
                  <a:pt x="944" y="358"/>
                  <a:pt x="944" y="358"/>
                  <a:pt x="944" y="358"/>
                </a:cubicBezTo>
                <a:cubicBezTo>
                  <a:pt x="944" y="311"/>
                  <a:pt x="944" y="311"/>
                  <a:pt x="944" y="311"/>
                </a:cubicBezTo>
                <a:cubicBezTo>
                  <a:pt x="958" y="304"/>
                  <a:pt x="958" y="304"/>
                  <a:pt x="958" y="304"/>
                </a:cubicBezTo>
                <a:lnTo>
                  <a:pt x="992" y="297"/>
                </a:lnTo>
                <a:close/>
                <a:moveTo>
                  <a:pt x="904" y="615"/>
                </a:moveTo>
                <a:lnTo>
                  <a:pt x="904" y="615"/>
                </a:lnTo>
                <a:cubicBezTo>
                  <a:pt x="924" y="662"/>
                  <a:pt x="938" y="709"/>
                  <a:pt x="944" y="763"/>
                </a:cubicBezTo>
                <a:cubicBezTo>
                  <a:pt x="944" y="912"/>
                  <a:pt x="944" y="912"/>
                  <a:pt x="944" y="912"/>
                </a:cubicBezTo>
                <a:cubicBezTo>
                  <a:pt x="938" y="986"/>
                  <a:pt x="904" y="1054"/>
                  <a:pt x="857" y="1114"/>
                </a:cubicBezTo>
                <a:cubicBezTo>
                  <a:pt x="857" y="770"/>
                  <a:pt x="857" y="770"/>
                  <a:pt x="857" y="770"/>
                </a:cubicBezTo>
                <a:cubicBezTo>
                  <a:pt x="857" y="770"/>
                  <a:pt x="857" y="770"/>
                  <a:pt x="857" y="763"/>
                </a:cubicBezTo>
                <a:cubicBezTo>
                  <a:pt x="857" y="540"/>
                  <a:pt x="857" y="540"/>
                  <a:pt x="857" y="540"/>
                </a:cubicBezTo>
                <a:cubicBezTo>
                  <a:pt x="870" y="561"/>
                  <a:pt x="890" y="588"/>
                  <a:pt x="904" y="615"/>
                </a:cubicBezTo>
                <a:close/>
                <a:moveTo>
                  <a:pt x="944" y="311"/>
                </a:moveTo>
                <a:lnTo>
                  <a:pt x="944" y="311"/>
                </a:lnTo>
                <a:cubicBezTo>
                  <a:pt x="944" y="358"/>
                  <a:pt x="944" y="358"/>
                  <a:pt x="944" y="358"/>
                </a:cubicBezTo>
                <a:cubicBezTo>
                  <a:pt x="944" y="311"/>
                  <a:pt x="944" y="311"/>
                  <a:pt x="944" y="311"/>
                </a:cubicBezTo>
                <a:close/>
                <a:moveTo>
                  <a:pt x="857" y="1114"/>
                </a:moveTo>
                <a:lnTo>
                  <a:pt x="857" y="1114"/>
                </a:lnTo>
                <a:cubicBezTo>
                  <a:pt x="850" y="1114"/>
                  <a:pt x="850" y="1114"/>
                  <a:pt x="850" y="1121"/>
                </a:cubicBezTo>
                <a:cubicBezTo>
                  <a:pt x="850" y="858"/>
                  <a:pt x="850" y="858"/>
                  <a:pt x="850" y="858"/>
                </a:cubicBezTo>
                <a:cubicBezTo>
                  <a:pt x="850" y="865"/>
                  <a:pt x="850" y="865"/>
                  <a:pt x="850" y="865"/>
                </a:cubicBezTo>
                <a:cubicBezTo>
                  <a:pt x="850" y="851"/>
                  <a:pt x="850" y="851"/>
                  <a:pt x="850" y="851"/>
                </a:cubicBezTo>
                <a:cubicBezTo>
                  <a:pt x="850" y="730"/>
                  <a:pt x="850" y="730"/>
                  <a:pt x="850" y="730"/>
                </a:cubicBezTo>
                <a:cubicBezTo>
                  <a:pt x="850" y="730"/>
                  <a:pt x="850" y="730"/>
                  <a:pt x="857" y="730"/>
                </a:cubicBezTo>
                <a:cubicBezTo>
                  <a:pt x="850" y="723"/>
                  <a:pt x="850" y="716"/>
                  <a:pt x="850" y="716"/>
                </a:cubicBezTo>
                <a:cubicBezTo>
                  <a:pt x="850" y="723"/>
                  <a:pt x="850" y="723"/>
                  <a:pt x="850" y="723"/>
                </a:cubicBezTo>
                <a:cubicBezTo>
                  <a:pt x="850" y="534"/>
                  <a:pt x="850" y="534"/>
                  <a:pt x="850" y="534"/>
                </a:cubicBezTo>
                <a:cubicBezTo>
                  <a:pt x="850" y="534"/>
                  <a:pt x="850" y="534"/>
                  <a:pt x="857" y="540"/>
                </a:cubicBezTo>
                <a:cubicBezTo>
                  <a:pt x="857" y="763"/>
                  <a:pt x="857" y="763"/>
                  <a:pt x="857" y="763"/>
                </a:cubicBezTo>
                <a:cubicBezTo>
                  <a:pt x="850" y="763"/>
                  <a:pt x="850" y="763"/>
                  <a:pt x="850" y="763"/>
                </a:cubicBezTo>
                <a:cubicBezTo>
                  <a:pt x="850" y="770"/>
                  <a:pt x="850" y="770"/>
                  <a:pt x="850" y="770"/>
                </a:cubicBezTo>
                <a:cubicBezTo>
                  <a:pt x="857" y="770"/>
                  <a:pt x="857" y="770"/>
                  <a:pt x="857" y="770"/>
                </a:cubicBezTo>
                <a:lnTo>
                  <a:pt x="857" y="1114"/>
                </a:lnTo>
                <a:close/>
                <a:moveTo>
                  <a:pt x="850" y="1121"/>
                </a:moveTo>
                <a:lnTo>
                  <a:pt x="850" y="1121"/>
                </a:lnTo>
                <a:cubicBezTo>
                  <a:pt x="843" y="1121"/>
                  <a:pt x="843" y="1128"/>
                  <a:pt x="836" y="1135"/>
                </a:cubicBezTo>
                <a:cubicBezTo>
                  <a:pt x="836" y="925"/>
                  <a:pt x="836" y="925"/>
                  <a:pt x="836" y="925"/>
                </a:cubicBezTo>
                <a:cubicBezTo>
                  <a:pt x="836" y="912"/>
                  <a:pt x="836" y="912"/>
                  <a:pt x="836" y="912"/>
                </a:cubicBezTo>
                <a:cubicBezTo>
                  <a:pt x="843" y="905"/>
                  <a:pt x="843" y="905"/>
                  <a:pt x="843" y="905"/>
                </a:cubicBezTo>
                <a:cubicBezTo>
                  <a:pt x="843" y="892"/>
                  <a:pt x="843" y="892"/>
                  <a:pt x="843" y="892"/>
                </a:cubicBezTo>
                <a:lnTo>
                  <a:pt x="836" y="885"/>
                </a:lnTo>
                <a:cubicBezTo>
                  <a:pt x="836" y="831"/>
                  <a:pt x="836" y="831"/>
                  <a:pt x="836" y="831"/>
                </a:cubicBezTo>
                <a:cubicBezTo>
                  <a:pt x="836" y="838"/>
                  <a:pt x="836" y="838"/>
                  <a:pt x="836" y="838"/>
                </a:cubicBezTo>
                <a:cubicBezTo>
                  <a:pt x="843" y="831"/>
                  <a:pt x="843" y="831"/>
                  <a:pt x="836" y="831"/>
                </a:cubicBezTo>
                <a:cubicBezTo>
                  <a:pt x="836" y="824"/>
                  <a:pt x="836" y="824"/>
                  <a:pt x="836" y="824"/>
                </a:cubicBezTo>
                <a:cubicBezTo>
                  <a:pt x="836" y="655"/>
                  <a:pt x="836" y="655"/>
                  <a:pt x="836" y="655"/>
                </a:cubicBezTo>
                <a:cubicBezTo>
                  <a:pt x="836" y="520"/>
                  <a:pt x="836" y="520"/>
                  <a:pt x="836" y="520"/>
                </a:cubicBezTo>
                <a:cubicBezTo>
                  <a:pt x="843" y="520"/>
                  <a:pt x="843" y="527"/>
                  <a:pt x="850" y="534"/>
                </a:cubicBezTo>
                <a:cubicBezTo>
                  <a:pt x="850" y="723"/>
                  <a:pt x="850" y="723"/>
                  <a:pt x="850" y="723"/>
                </a:cubicBezTo>
                <a:cubicBezTo>
                  <a:pt x="843" y="723"/>
                  <a:pt x="843" y="723"/>
                  <a:pt x="843" y="723"/>
                </a:cubicBezTo>
                <a:cubicBezTo>
                  <a:pt x="843" y="730"/>
                  <a:pt x="843" y="730"/>
                  <a:pt x="843" y="730"/>
                </a:cubicBezTo>
                <a:lnTo>
                  <a:pt x="850" y="730"/>
                </a:lnTo>
                <a:cubicBezTo>
                  <a:pt x="850" y="851"/>
                  <a:pt x="850" y="851"/>
                  <a:pt x="850" y="851"/>
                </a:cubicBezTo>
                <a:cubicBezTo>
                  <a:pt x="843" y="844"/>
                  <a:pt x="843" y="844"/>
                  <a:pt x="843" y="844"/>
                </a:cubicBezTo>
                <a:cubicBezTo>
                  <a:pt x="850" y="858"/>
                  <a:pt x="850" y="858"/>
                  <a:pt x="850" y="858"/>
                </a:cubicBezTo>
                <a:lnTo>
                  <a:pt x="850" y="1121"/>
                </a:lnTo>
                <a:close/>
                <a:moveTo>
                  <a:pt x="836" y="1135"/>
                </a:moveTo>
                <a:lnTo>
                  <a:pt x="836" y="1135"/>
                </a:lnTo>
                <a:cubicBezTo>
                  <a:pt x="830" y="1135"/>
                  <a:pt x="830" y="1141"/>
                  <a:pt x="823" y="1148"/>
                </a:cubicBezTo>
                <a:cubicBezTo>
                  <a:pt x="823" y="966"/>
                  <a:pt x="823" y="966"/>
                  <a:pt x="823" y="966"/>
                </a:cubicBezTo>
                <a:cubicBezTo>
                  <a:pt x="823" y="959"/>
                  <a:pt x="823" y="959"/>
                  <a:pt x="823" y="959"/>
                </a:cubicBezTo>
                <a:cubicBezTo>
                  <a:pt x="823" y="959"/>
                  <a:pt x="823" y="959"/>
                  <a:pt x="823" y="952"/>
                </a:cubicBezTo>
                <a:cubicBezTo>
                  <a:pt x="823" y="946"/>
                  <a:pt x="823" y="946"/>
                  <a:pt x="823" y="946"/>
                </a:cubicBezTo>
                <a:cubicBezTo>
                  <a:pt x="830" y="939"/>
                  <a:pt x="830" y="939"/>
                  <a:pt x="830" y="939"/>
                </a:cubicBezTo>
                <a:cubicBezTo>
                  <a:pt x="823" y="932"/>
                  <a:pt x="823" y="932"/>
                  <a:pt x="823" y="932"/>
                </a:cubicBezTo>
                <a:cubicBezTo>
                  <a:pt x="823" y="939"/>
                  <a:pt x="823" y="939"/>
                  <a:pt x="823" y="939"/>
                </a:cubicBezTo>
                <a:cubicBezTo>
                  <a:pt x="823" y="892"/>
                  <a:pt x="823" y="892"/>
                  <a:pt x="823" y="892"/>
                </a:cubicBezTo>
                <a:cubicBezTo>
                  <a:pt x="823" y="905"/>
                  <a:pt x="830" y="912"/>
                  <a:pt x="836" y="925"/>
                </a:cubicBezTo>
                <a:cubicBezTo>
                  <a:pt x="836" y="912"/>
                  <a:pt x="836" y="912"/>
                  <a:pt x="836" y="912"/>
                </a:cubicBezTo>
                <a:cubicBezTo>
                  <a:pt x="830" y="912"/>
                  <a:pt x="830" y="912"/>
                  <a:pt x="830" y="919"/>
                </a:cubicBezTo>
                <a:cubicBezTo>
                  <a:pt x="836" y="925"/>
                  <a:pt x="836" y="925"/>
                  <a:pt x="836" y="925"/>
                </a:cubicBezTo>
                <a:cubicBezTo>
                  <a:pt x="836" y="1135"/>
                  <a:pt x="836" y="1135"/>
                  <a:pt x="836" y="1135"/>
                </a:cubicBezTo>
                <a:close/>
                <a:moveTo>
                  <a:pt x="823" y="507"/>
                </a:moveTo>
                <a:lnTo>
                  <a:pt x="823" y="507"/>
                </a:lnTo>
                <a:cubicBezTo>
                  <a:pt x="830" y="507"/>
                  <a:pt x="830" y="513"/>
                  <a:pt x="836" y="520"/>
                </a:cubicBezTo>
                <a:cubicBezTo>
                  <a:pt x="836" y="655"/>
                  <a:pt x="836" y="655"/>
                  <a:pt x="836" y="655"/>
                </a:cubicBezTo>
                <a:cubicBezTo>
                  <a:pt x="830" y="649"/>
                  <a:pt x="830" y="649"/>
                  <a:pt x="830" y="649"/>
                </a:cubicBezTo>
                <a:cubicBezTo>
                  <a:pt x="823" y="662"/>
                  <a:pt x="823" y="662"/>
                  <a:pt x="823" y="662"/>
                </a:cubicBezTo>
                <a:cubicBezTo>
                  <a:pt x="823" y="635"/>
                  <a:pt x="823" y="635"/>
                  <a:pt x="823" y="635"/>
                </a:cubicBezTo>
                <a:cubicBezTo>
                  <a:pt x="830" y="635"/>
                  <a:pt x="830" y="635"/>
                  <a:pt x="830" y="628"/>
                </a:cubicBezTo>
                <a:cubicBezTo>
                  <a:pt x="823" y="628"/>
                  <a:pt x="823" y="628"/>
                  <a:pt x="823" y="628"/>
                </a:cubicBezTo>
                <a:cubicBezTo>
                  <a:pt x="823" y="608"/>
                  <a:pt x="823" y="608"/>
                  <a:pt x="823" y="608"/>
                </a:cubicBezTo>
                <a:cubicBezTo>
                  <a:pt x="823" y="507"/>
                  <a:pt x="823" y="507"/>
                  <a:pt x="823" y="507"/>
                </a:cubicBezTo>
                <a:close/>
                <a:moveTo>
                  <a:pt x="836" y="655"/>
                </a:moveTo>
                <a:lnTo>
                  <a:pt x="836" y="655"/>
                </a:lnTo>
                <a:cubicBezTo>
                  <a:pt x="830" y="662"/>
                  <a:pt x="830" y="662"/>
                  <a:pt x="823" y="669"/>
                </a:cubicBezTo>
                <a:cubicBezTo>
                  <a:pt x="823" y="831"/>
                  <a:pt x="823" y="831"/>
                  <a:pt x="823" y="831"/>
                </a:cubicBezTo>
                <a:cubicBezTo>
                  <a:pt x="823" y="892"/>
                  <a:pt x="823" y="892"/>
                  <a:pt x="823" y="892"/>
                </a:cubicBezTo>
                <a:cubicBezTo>
                  <a:pt x="823" y="885"/>
                  <a:pt x="830" y="885"/>
                  <a:pt x="830" y="885"/>
                </a:cubicBezTo>
                <a:cubicBezTo>
                  <a:pt x="836" y="885"/>
                  <a:pt x="836" y="885"/>
                  <a:pt x="836" y="885"/>
                </a:cubicBezTo>
                <a:cubicBezTo>
                  <a:pt x="836" y="831"/>
                  <a:pt x="836" y="831"/>
                  <a:pt x="836" y="831"/>
                </a:cubicBezTo>
                <a:cubicBezTo>
                  <a:pt x="836" y="817"/>
                  <a:pt x="836" y="817"/>
                  <a:pt x="836" y="817"/>
                </a:cubicBezTo>
                <a:cubicBezTo>
                  <a:pt x="836" y="824"/>
                  <a:pt x="836" y="824"/>
                  <a:pt x="836" y="824"/>
                </a:cubicBezTo>
                <a:cubicBezTo>
                  <a:pt x="836" y="655"/>
                  <a:pt x="836" y="655"/>
                  <a:pt x="836" y="655"/>
                </a:cubicBezTo>
                <a:close/>
                <a:moveTo>
                  <a:pt x="823" y="628"/>
                </a:moveTo>
                <a:lnTo>
                  <a:pt x="823" y="628"/>
                </a:lnTo>
                <a:close/>
                <a:moveTo>
                  <a:pt x="823" y="1148"/>
                </a:moveTo>
                <a:lnTo>
                  <a:pt x="823" y="1148"/>
                </a:lnTo>
                <a:cubicBezTo>
                  <a:pt x="816" y="1148"/>
                  <a:pt x="816" y="1155"/>
                  <a:pt x="809" y="1162"/>
                </a:cubicBezTo>
                <a:cubicBezTo>
                  <a:pt x="809" y="986"/>
                  <a:pt x="809" y="986"/>
                  <a:pt x="809" y="986"/>
                </a:cubicBezTo>
                <a:cubicBezTo>
                  <a:pt x="816" y="979"/>
                  <a:pt x="816" y="979"/>
                  <a:pt x="816" y="979"/>
                </a:cubicBezTo>
                <a:cubicBezTo>
                  <a:pt x="809" y="979"/>
                  <a:pt x="809" y="979"/>
                  <a:pt x="809" y="979"/>
                </a:cubicBezTo>
                <a:cubicBezTo>
                  <a:pt x="809" y="959"/>
                  <a:pt x="809" y="959"/>
                  <a:pt x="809" y="959"/>
                </a:cubicBezTo>
                <a:cubicBezTo>
                  <a:pt x="823" y="973"/>
                  <a:pt x="823" y="973"/>
                  <a:pt x="823" y="973"/>
                </a:cubicBezTo>
                <a:cubicBezTo>
                  <a:pt x="823" y="966"/>
                  <a:pt x="823" y="966"/>
                  <a:pt x="823" y="966"/>
                </a:cubicBezTo>
                <a:cubicBezTo>
                  <a:pt x="823" y="1148"/>
                  <a:pt x="823" y="1148"/>
                  <a:pt x="823" y="1148"/>
                </a:cubicBezTo>
                <a:close/>
                <a:moveTo>
                  <a:pt x="809" y="486"/>
                </a:moveTo>
                <a:lnTo>
                  <a:pt x="809" y="486"/>
                </a:lnTo>
                <a:cubicBezTo>
                  <a:pt x="816" y="493"/>
                  <a:pt x="816" y="500"/>
                  <a:pt x="823" y="507"/>
                </a:cubicBezTo>
                <a:cubicBezTo>
                  <a:pt x="823" y="608"/>
                  <a:pt x="823" y="608"/>
                  <a:pt x="823" y="608"/>
                </a:cubicBezTo>
                <a:cubicBezTo>
                  <a:pt x="816" y="608"/>
                  <a:pt x="816" y="608"/>
                  <a:pt x="816" y="608"/>
                </a:cubicBezTo>
                <a:cubicBezTo>
                  <a:pt x="816" y="608"/>
                  <a:pt x="816" y="615"/>
                  <a:pt x="809" y="622"/>
                </a:cubicBezTo>
                <a:cubicBezTo>
                  <a:pt x="809" y="588"/>
                  <a:pt x="809" y="588"/>
                  <a:pt x="809" y="588"/>
                </a:cubicBezTo>
                <a:cubicBezTo>
                  <a:pt x="809" y="581"/>
                  <a:pt x="809" y="581"/>
                  <a:pt x="809" y="574"/>
                </a:cubicBezTo>
                <a:lnTo>
                  <a:pt x="809" y="568"/>
                </a:lnTo>
                <a:cubicBezTo>
                  <a:pt x="809" y="486"/>
                  <a:pt x="809" y="486"/>
                  <a:pt x="809" y="486"/>
                </a:cubicBezTo>
                <a:close/>
                <a:moveTo>
                  <a:pt x="823" y="608"/>
                </a:moveTo>
                <a:lnTo>
                  <a:pt x="823" y="608"/>
                </a:lnTo>
                <a:cubicBezTo>
                  <a:pt x="823" y="608"/>
                  <a:pt x="816" y="615"/>
                  <a:pt x="816" y="622"/>
                </a:cubicBezTo>
                <a:cubicBezTo>
                  <a:pt x="809" y="622"/>
                  <a:pt x="809" y="622"/>
                  <a:pt x="809" y="628"/>
                </a:cubicBezTo>
                <a:cubicBezTo>
                  <a:pt x="809" y="649"/>
                  <a:pt x="809" y="649"/>
                  <a:pt x="809" y="649"/>
                </a:cubicBezTo>
                <a:lnTo>
                  <a:pt x="816" y="642"/>
                </a:lnTo>
                <a:cubicBezTo>
                  <a:pt x="816" y="642"/>
                  <a:pt x="816" y="635"/>
                  <a:pt x="823" y="635"/>
                </a:cubicBezTo>
                <a:cubicBezTo>
                  <a:pt x="823" y="635"/>
                  <a:pt x="823" y="635"/>
                  <a:pt x="823" y="628"/>
                </a:cubicBezTo>
                <a:cubicBezTo>
                  <a:pt x="823" y="608"/>
                  <a:pt x="823" y="608"/>
                  <a:pt x="823" y="608"/>
                </a:cubicBezTo>
                <a:close/>
                <a:moveTo>
                  <a:pt x="823" y="635"/>
                </a:moveTo>
                <a:lnTo>
                  <a:pt x="823" y="635"/>
                </a:lnTo>
                <a:cubicBezTo>
                  <a:pt x="823" y="662"/>
                  <a:pt x="823" y="662"/>
                  <a:pt x="823" y="662"/>
                </a:cubicBezTo>
                <a:cubicBezTo>
                  <a:pt x="823" y="669"/>
                  <a:pt x="823" y="669"/>
                  <a:pt x="823" y="669"/>
                </a:cubicBezTo>
                <a:cubicBezTo>
                  <a:pt x="809" y="669"/>
                  <a:pt x="809" y="669"/>
                  <a:pt x="809" y="669"/>
                </a:cubicBezTo>
                <a:cubicBezTo>
                  <a:pt x="809" y="649"/>
                  <a:pt x="809" y="649"/>
                  <a:pt x="809" y="649"/>
                </a:cubicBezTo>
                <a:cubicBezTo>
                  <a:pt x="809" y="649"/>
                  <a:pt x="816" y="642"/>
                  <a:pt x="823" y="635"/>
                </a:cubicBezTo>
                <a:close/>
                <a:moveTo>
                  <a:pt x="823" y="669"/>
                </a:moveTo>
                <a:lnTo>
                  <a:pt x="823" y="669"/>
                </a:lnTo>
                <a:cubicBezTo>
                  <a:pt x="823" y="831"/>
                  <a:pt x="823" y="831"/>
                  <a:pt x="823" y="831"/>
                </a:cubicBezTo>
                <a:cubicBezTo>
                  <a:pt x="823" y="831"/>
                  <a:pt x="816" y="824"/>
                  <a:pt x="809" y="824"/>
                </a:cubicBezTo>
                <a:cubicBezTo>
                  <a:pt x="809" y="804"/>
                  <a:pt x="809" y="804"/>
                  <a:pt x="809" y="804"/>
                </a:cubicBezTo>
                <a:cubicBezTo>
                  <a:pt x="823" y="804"/>
                  <a:pt x="823" y="804"/>
                  <a:pt x="823" y="804"/>
                </a:cubicBezTo>
                <a:cubicBezTo>
                  <a:pt x="816" y="777"/>
                  <a:pt x="816" y="777"/>
                  <a:pt x="816" y="777"/>
                </a:cubicBezTo>
                <a:lnTo>
                  <a:pt x="809" y="777"/>
                </a:lnTo>
                <a:cubicBezTo>
                  <a:pt x="809" y="757"/>
                  <a:pt x="809" y="757"/>
                  <a:pt x="809" y="757"/>
                </a:cubicBezTo>
                <a:lnTo>
                  <a:pt x="816" y="757"/>
                </a:lnTo>
                <a:cubicBezTo>
                  <a:pt x="809" y="750"/>
                  <a:pt x="809" y="750"/>
                  <a:pt x="809" y="750"/>
                </a:cubicBezTo>
                <a:cubicBezTo>
                  <a:pt x="809" y="736"/>
                  <a:pt x="809" y="736"/>
                  <a:pt x="809" y="736"/>
                </a:cubicBezTo>
                <a:cubicBezTo>
                  <a:pt x="816" y="730"/>
                  <a:pt x="816" y="730"/>
                  <a:pt x="816" y="730"/>
                </a:cubicBezTo>
                <a:cubicBezTo>
                  <a:pt x="809" y="730"/>
                  <a:pt x="809" y="730"/>
                  <a:pt x="809" y="730"/>
                </a:cubicBezTo>
                <a:cubicBezTo>
                  <a:pt x="809" y="676"/>
                  <a:pt x="809" y="676"/>
                  <a:pt x="809" y="676"/>
                </a:cubicBezTo>
                <a:cubicBezTo>
                  <a:pt x="809" y="676"/>
                  <a:pt x="816" y="669"/>
                  <a:pt x="823" y="669"/>
                </a:cubicBezTo>
                <a:close/>
                <a:moveTo>
                  <a:pt x="823" y="831"/>
                </a:moveTo>
                <a:lnTo>
                  <a:pt x="823" y="831"/>
                </a:lnTo>
                <a:cubicBezTo>
                  <a:pt x="823" y="892"/>
                  <a:pt x="823" y="892"/>
                  <a:pt x="823" y="892"/>
                </a:cubicBezTo>
                <a:cubicBezTo>
                  <a:pt x="823" y="939"/>
                  <a:pt x="823" y="939"/>
                  <a:pt x="823" y="939"/>
                </a:cubicBezTo>
                <a:cubicBezTo>
                  <a:pt x="823" y="939"/>
                  <a:pt x="816" y="939"/>
                  <a:pt x="809" y="946"/>
                </a:cubicBezTo>
                <a:cubicBezTo>
                  <a:pt x="809" y="851"/>
                  <a:pt x="809" y="851"/>
                  <a:pt x="809" y="851"/>
                </a:cubicBezTo>
                <a:lnTo>
                  <a:pt x="816" y="851"/>
                </a:lnTo>
                <a:cubicBezTo>
                  <a:pt x="816" y="851"/>
                  <a:pt x="816" y="844"/>
                  <a:pt x="809" y="844"/>
                </a:cubicBezTo>
                <a:cubicBezTo>
                  <a:pt x="809" y="844"/>
                  <a:pt x="816" y="838"/>
                  <a:pt x="823" y="831"/>
                </a:cubicBezTo>
                <a:close/>
                <a:moveTo>
                  <a:pt x="823" y="946"/>
                </a:moveTo>
                <a:lnTo>
                  <a:pt x="823" y="946"/>
                </a:lnTo>
                <a:cubicBezTo>
                  <a:pt x="809" y="946"/>
                  <a:pt x="809" y="946"/>
                  <a:pt x="809" y="946"/>
                </a:cubicBezTo>
                <a:cubicBezTo>
                  <a:pt x="809" y="959"/>
                  <a:pt x="809" y="959"/>
                  <a:pt x="809" y="959"/>
                </a:cubicBezTo>
                <a:cubicBezTo>
                  <a:pt x="816" y="952"/>
                  <a:pt x="816" y="952"/>
                  <a:pt x="816" y="952"/>
                </a:cubicBezTo>
                <a:lnTo>
                  <a:pt x="823" y="952"/>
                </a:lnTo>
                <a:lnTo>
                  <a:pt x="823" y="946"/>
                </a:lnTo>
                <a:close/>
                <a:moveTo>
                  <a:pt x="809" y="1162"/>
                </a:moveTo>
                <a:lnTo>
                  <a:pt x="809" y="1162"/>
                </a:lnTo>
                <a:cubicBezTo>
                  <a:pt x="803" y="1162"/>
                  <a:pt x="796" y="1168"/>
                  <a:pt x="789" y="1175"/>
                </a:cubicBezTo>
                <a:cubicBezTo>
                  <a:pt x="789" y="1013"/>
                  <a:pt x="789" y="1013"/>
                  <a:pt x="789" y="1013"/>
                </a:cubicBezTo>
                <a:cubicBezTo>
                  <a:pt x="796" y="1013"/>
                  <a:pt x="796" y="1013"/>
                  <a:pt x="796" y="1006"/>
                </a:cubicBezTo>
                <a:cubicBezTo>
                  <a:pt x="796" y="1006"/>
                  <a:pt x="796" y="1013"/>
                  <a:pt x="789" y="1013"/>
                </a:cubicBezTo>
                <a:cubicBezTo>
                  <a:pt x="789" y="959"/>
                  <a:pt x="789" y="959"/>
                  <a:pt x="789" y="959"/>
                </a:cubicBezTo>
                <a:cubicBezTo>
                  <a:pt x="796" y="966"/>
                  <a:pt x="803" y="979"/>
                  <a:pt x="809" y="986"/>
                </a:cubicBezTo>
                <a:cubicBezTo>
                  <a:pt x="809" y="1162"/>
                  <a:pt x="809" y="1162"/>
                  <a:pt x="809" y="1162"/>
                </a:cubicBezTo>
                <a:close/>
                <a:moveTo>
                  <a:pt x="789" y="473"/>
                </a:moveTo>
                <a:lnTo>
                  <a:pt x="789" y="473"/>
                </a:lnTo>
                <a:cubicBezTo>
                  <a:pt x="796" y="480"/>
                  <a:pt x="803" y="486"/>
                  <a:pt x="809" y="486"/>
                </a:cubicBezTo>
                <a:cubicBezTo>
                  <a:pt x="809" y="568"/>
                  <a:pt x="809" y="568"/>
                  <a:pt x="809" y="568"/>
                </a:cubicBezTo>
                <a:lnTo>
                  <a:pt x="803" y="568"/>
                </a:lnTo>
                <a:cubicBezTo>
                  <a:pt x="803" y="574"/>
                  <a:pt x="796" y="574"/>
                  <a:pt x="789" y="581"/>
                </a:cubicBezTo>
                <a:cubicBezTo>
                  <a:pt x="789" y="547"/>
                  <a:pt x="789" y="547"/>
                  <a:pt x="789" y="547"/>
                </a:cubicBezTo>
                <a:cubicBezTo>
                  <a:pt x="789" y="473"/>
                  <a:pt x="789" y="473"/>
                  <a:pt x="789" y="473"/>
                </a:cubicBezTo>
                <a:close/>
                <a:moveTo>
                  <a:pt x="809" y="588"/>
                </a:moveTo>
                <a:lnTo>
                  <a:pt x="809" y="588"/>
                </a:lnTo>
                <a:cubicBezTo>
                  <a:pt x="809" y="622"/>
                  <a:pt x="809" y="622"/>
                  <a:pt x="809" y="622"/>
                </a:cubicBezTo>
                <a:cubicBezTo>
                  <a:pt x="803" y="622"/>
                  <a:pt x="796" y="628"/>
                  <a:pt x="796" y="628"/>
                </a:cubicBezTo>
                <a:cubicBezTo>
                  <a:pt x="796" y="628"/>
                  <a:pt x="796" y="628"/>
                  <a:pt x="803" y="628"/>
                </a:cubicBezTo>
                <a:lnTo>
                  <a:pt x="809" y="628"/>
                </a:lnTo>
                <a:cubicBezTo>
                  <a:pt x="809" y="649"/>
                  <a:pt x="809" y="649"/>
                  <a:pt x="809" y="649"/>
                </a:cubicBezTo>
                <a:cubicBezTo>
                  <a:pt x="803" y="649"/>
                  <a:pt x="796" y="642"/>
                  <a:pt x="789" y="642"/>
                </a:cubicBezTo>
                <a:cubicBezTo>
                  <a:pt x="789" y="642"/>
                  <a:pt x="796" y="649"/>
                  <a:pt x="803" y="649"/>
                </a:cubicBezTo>
                <a:cubicBezTo>
                  <a:pt x="803" y="649"/>
                  <a:pt x="803" y="649"/>
                  <a:pt x="809" y="649"/>
                </a:cubicBezTo>
                <a:cubicBezTo>
                  <a:pt x="809" y="669"/>
                  <a:pt x="809" y="669"/>
                  <a:pt x="809" y="669"/>
                </a:cubicBezTo>
                <a:cubicBezTo>
                  <a:pt x="796" y="662"/>
                  <a:pt x="796" y="662"/>
                  <a:pt x="796" y="662"/>
                </a:cubicBezTo>
                <a:cubicBezTo>
                  <a:pt x="809" y="676"/>
                  <a:pt x="809" y="676"/>
                  <a:pt x="809" y="676"/>
                </a:cubicBezTo>
                <a:cubicBezTo>
                  <a:pt x="809" y="730"/>
                  <a:pt x="809" y="730"/>
                  <a:pt x="809" y="730"/>
                </a:cubicBezTo>
                <a:cubicBezTo>
                  <a:pt x="796" y="730"/>
                  <a:pt x="796" y="730"/>
                  <a:pt x="796" y="730"/>
                </a:cubicBezTo>
                <a:cubicBezTo>
                  <a:pt x="796" y="730"/>
                  <a:pt x="796" y="730"/>
                  <a:pt x="789" y="730"/>
                </a:cubicBezTo>
                <a:cubicBezTo>
                  <a:pt x="789" y="709"/>
                  <a:pt x="789" y="709"/>
                  <a:pt x="789" y="709"/>
                </a:cubicBezTo>
                <a:cubicBezTo>
                  <a:pt x="796" y="709"/>
                  <a:pt x="796" y="709"/>
                  <a:pt x="796" y="709"/>
                </a:cubicBezTo>
                <a:cubicBezTo>
                  <a:pt x="803" y="709"/>
                  <a:pt x="803" y="709"/>
                  <a:pt x="809" y="703"/>
                </a:cubicBezTo>
                <a:cubicBezTo>
                  <a:pt x="796" y="696"/>
                  <a:pt x="796" y="696"/>
                  <a:pt x="796" y="696"/>
                </a:cubicBezTo>
                <a:cubicBezTo>
                  <a:pt x="796" y="696"/>
                  <a:pt x="796" y="696"/>
                  <a:pt x="803" y="689"/>
                </a:cubicBezTo>
                <a:cubicBezTo>
                  <a:pt x="796" y="682"/>
                  <a:pt x="796" y="682"/>
                  <a:pt x="789" y="682"/>
                </a:cubicBezTo>
                <a:cubicBezTo>
                  <a:pt x="789" y="601"/>
                  <a:pt x="789" y="601"/>
                  <a:pt x="789" y="601"/>
                </a:cubicBezTo>
                <a:cubicBezTo>
                  <a:pt x="796" y="595"/>
                  <a:pt x="796" y="595"/>
                  <a:pt x="796" y="595"/>
                </a:cubicBezTo>
                <a:cubicBezTo>
                  <a:pt x="803" y="595"/>
                  <a:pt x="803" y="588"/>
                  <a:pt x="809" y="588"/>
                </a:cubicBezTo>
                <a:close/>
                <a:moveTo>
                  <a:pt x="809" y="736"/>
                </a:moveTo>
                <a:lnTo>
                  <a:pt x="809" y="736"/>
                </a:lnTo>
                <a:cubicBezTo>
                  <a:pt x="809" y="750"/>
                  <a:pt x="809" y="750"/>
                  <a:pt x="809" y="750"/>
                </a:cubicBezTo>
                <a:cubicBezTo>
                  <a:pt x="803" y="743"/>
                  <a:pt x="803" y="743"/>
                  <a:pt x="803" y="743"/>
                </a:cubicBezTo>
                <a:cubicBezTo>
                  <a:pt x="809" y="736"/>
                  <a:pt x="809" y="736"/>
                  <a:pt x="809" y="736"/>
                </a:cubicBezTo>
                <a:close/>
                <a:moveTo>
                  <a:pt x="809" y="757"/>
                </a:moveTo>
                <a:lnTo>
                  <a:pt x="809" y="757"/>
                </a:lnTo>
                <a:cubicBezTo>
                  <a:pt x="809" y="777"/>
                  <a:pt x="809" y="777"/>
                  <a:pt x="809" y="777"/>
                </a:cubicBezTo>
                <a:lnTo>
                  <a:pt x="803" y="777"/>
                </a:lnTo>
                <a:cubicBezTo>
                  <a:pt x="796" y="777"/>
                  <a:pt x="796" y="777"/>
                  <a:pt x="789" y="770"/>
                </a:cubicBezTo>
                <a:cubicBezTo>
                  <a:pt x="789" y="757"/>
                  <a:pt x="789" y="757"/>
                  <a:pt x="789" y="757"/>
                </a:cubicBezTo>
                <a:cubicBezTo>
                  <a:pt x="796" y="757"/>
                  <a:pt x="796" y="757"/>
                  <a:pt x="803" y="757"/>
                </a:cubicBezTo>
                <a:lnTo>
                  <a:pt x="809" y="757"/>
                </a:lnTo>
                <a:close/>
                <a:moveTo>
                  <a:pt x="809" y="804"/>
                </a:moveTo>
                <a:lnTo>
                  <a:pt x="809" y="804"/>
                </a:lnTo>
                <a:cubicBezTo>
                  <a:pt x="809" y="824"/>
                  <a:pt x="809" y="824"/>
                  <a:pt x="809" y="824"/>
                </a:cubicBezTo>
                <a:cubicBezTo>
                  <a:pt x="796" y="824"/>
                  <a:pt x="796" y="817"/>
                  <a:pt x="789" y="811"/>
                </a:cubicBezTo>
                <a:cubicBezTo>
                  <a:pt x="789" y="811"/>
                  <a:pt x="796" y="811"/>
                  <a:pt x="796" y="804"/>
                </a:cubicBezTo>
                <a:cubicBezTo>
                  <a:pt x="796" y="804"/>
                  <a:pt x="803" y="797"/>
                  <a:pt x="803" y="804"/>
                </a:cubicBezTo>
                <a:cubicBezTo>
                  <a:pt x="809" y="804"/>
                  <a:pt x="809" y="804"/>
                  <a:pt x="809" y="804"/>
                </a:cubicBezTo>
                <a:close/>
                <a:moveTo>
                  <a:pt x="809" y="851"/>
                </a:moveTo>
                <a:lnTo>
                  <a:pt x="809" y="851"/>
                </a:lnTo>
                <a:cubicBezTo>
                  <a:pt x="809" y="946"/>
                  <a:pt x="809" y="946"/>
                  <a:pt x="809" y="946"/>
                </a:cubicBezTo>
                <a:lnTo>
                  <a:pt x="803" y="946"/>
                </a:lnTo>
                <a:cubicBezTo>
                  <a:pt x="789" y="946"/>
                  <a:pt x="789" y="946"/>
                  <a:pt x="789" y="946"/>
                </a:cubicBezTo>
                <a:cubicBezTo>
                  <a:pt x="789" y="892"/>
                  <a:pt x="789" y="892"/>
                  <a:pt x="789" y="892"/>
                </a:cubicBezTo>
                <a:cubicBezTo>
                  <a:pt x="796" y="892"/>
                  <a:pt x="796" y="892"/>
                  <a:pt x="803" y="885"/>
                </a:cubicBezTo>
                <a:cubicBezTo>
                  <a:pt x="803" y="885"/>
                  <a:pt x="803" y="878"/>
                  <a:pt x="796" y="878"/>
                </a:cubicBezTo>
                <a:cubicBezTo>
                  <a:pt x="789" y="871"/>
                  <a:pt x="789" y="871"/>
                  <a:pt x="789" y="871"/>
                </a:cubicBezTo>
                <a:cubicBezTo>
                  <a:pt x="789" y="844"/>
                  <a:pt x="789" y="844"/>
                  <a:pt x="789" y="844"/>
                </a:cubicBezTo>
                <a:cubicBezTo>
                  <a:pt x="796" y="844"/>
                  <a:pt x="796" y="844"/>
                  <a:pt x="796" y="844"/>
                </a:cubicBezTo>
                <a:cubicBezTo>
                  <a:pt x="796" y="844"/>
                  <a:pt x="803" y="844"/>
                  <a:pt x="803" y="851"/>
                </a:cubicBezTo>
                <a:lnTo>
                  <a:pt x="809" y="851"/>
                </a:lnTo>
                <a:close/>
                <a:moveTo>
                  <a:pt x="809" y="946"/>
                </a:moveTo>
                <a:lnTo>
                  <a:pt x="809" y="946"/>
                </a:lnTo>
                <a:cubicBezTo>
                  <a:pt x="796" y="952"/>
                  <a:pt x="796" y="952"/>
                  <a:pt x="796" y="952"/>
                </a:cubicBezTo>
                <a:cubicBezTo>
                  <a:pt x="789" y="952"/>
                  <a:pt x="796" y="959"/>
                  <a:pt x="796" y="966"/>
                </a:cubicBezTo>
                <a:cubicBezTo>
                  <a:pt x="803" y="973"/>
                  <a:pt x="809" y="979"/>
                  <a:pt x="809" y="979"/>
                </a:cubicBezTo>
                <a:cubicBezTo>
                  <a:pt x="809" y="959"/>
                  <a:pt x="809" y="959"/>
                  <a:pt x="809" y="959"/>
                </a:cubicBezTo>
                <a:cubicBezTo>
                  <a:pt x="803" y="959"/>
                  <a:pt x="803" y="959"/>
                  <a:pt x="803" y="959"/>
                </a:cubicBezTo>
                <a:cubicBezTo>
                  <a:pt x="809" y="959"/>
                  <a:pt x="809" y="959"/>
                  <a:pt x="809" y="959"/>
                </a:cubicBezTo>
                <a:lnTo>
                  <a:pt x="809" y="946"/>
                </a:lnTo>
                <a:close/>
                <a:moveTo>
                  <a:pt x="789" y="1175"/>
                </a:moveTo>
                <a:lnTo>
                  <a:pt x="789" y="1175"/>
                </a:lnTo>
                <a:cubicBezTo>
                  <a:pt x="782" y="1182"/>
                  <a:pt x="769" y="1189"/>
                  <a:pt x="755" y="1195"/>
                </a:cubicBezTo>
                <a:cubicBezTo>
                  <a:pt x="755" y="1060"/>
                  <a:pt x="755" y="1060"/>
                  <a:pt x="755" y="1060"/>
                </a:cubicBezTo>
                <a:cubicBezTo>
                  <a:pt x="755" y="1060"/>
                  <a:pt x="755" y="1060"/>
                  <a:pt x="762" y="1060"/>
                </a:cubicBezTo>
                <a:cubicBezTo>
                  <a:pt x="755" y="1060"/>
                  <a:pt x="755" y="1060"/>
                  <a:pt x="755" y="1060"/>
                </a:cubicBezTo>
                <a:cubicBezTo>
                  <a:pt x="755" y="1013"/>
                  <a:pt x="755" y="1013"/>
                  <a:pt x="755" y="1013"/>
                </a:cubicBezTo>
                <a:cubicBezTo>
                  <a:pt x="755" y="1020"/>
                  <a:pt x="769" y="1027"/>
                  <a:pt x="776" y="1033"/>
                </a:cubicBezTo>
                <a:cubicBezTo>
                  <a:pt x="769" y="1020"/>
                  <a:pt x="769" y="1020"/>
                  <a:pt x="769" y="1020"/>
                </a:cubicBezTo>
                <a:cubicBezTo>
                  <a:pt x="762" y="1013"/>
                  <a:pt x="769" y="1013"/>
                  <a:pt x="782" y="1013"/>
                </a:cubicBezTo>
                <a:lnTo>
                  <a:pt x="789" y="1013"/>
                </a:lnTo>
                <a:cubicBezTo>
                  <a:pt x="789" y="1175"/>
                  <a:pt x="789" y="1175"/>
                  <a:pt x="789" y="1175"/>
                </a:cubicBezTo>
                <a:close/>
                <a:moveTo>
                  <a:pt x="755" y="446"/>
                </a:moveTo>
                <a:lnTo>
                  <a:pt x="755" y="446"/>
                </a:lnTo>
                <a:cubicBezTo>
                  <a:pt x="769" y="453"/>
                  <a:pt x="782" y="466"/>
                  <a:pt x="789" y="473"/>
                </a:cubicBezTo>
                <a:cubicBezTo>
                  <a:pt x="789" y="547"/>
                  <a:pt x="789" y="547"/>
                  <a:pt x="789" y="547"/>
                </a:cubicBezTo>
                <a:cubicBezTo>
                  <a:pt x="789" y="547"/>
                  <a:pt x="776" y="547"/>
                  <a:pt x="755" y="540"/>
                </a:cubicBezTo>
                <a:cubicBezTo>
                  <a:pt x="755" y="520"/>
                  <a:pt x="755" y="520"/>
                  <a:pt x="755" y="520"/>
                </a:cubicBezTo>
                <a:cubicBezTo>
                  <a:pt x="762" y="527"/>
                  <a:pt x="769" y="527"/>
                  <a:pt x="782" y="527"/>
                </a:cubicBezTo>
                <a:cubicBezTo>
                  <a:pt x="755" y="520"/>
                  <a:pt x="755" y="520"/>
                  <a:pt x="755" y="520"/>
                </a:cubicBezTo>
                <a:cubicBezTo>
                  <a:pt x="755" y="500"/>
                  <a:pt x="755" y="500"/>
                  <a:pt x="755" y="500"/>
                </a:cubicBezTo>
                <a:cubicBezTo>
                  <a:pt x="755" y="446"/>
                  <a:pt x="755" y="446"/>
                  <a:pt x="755" y="446"/>
                </a:cubicBezTo>
                <a:close/>
                <a:moveTo>
                  <a:pt x="789" y="547"/>
                </a:moveTo>
                <a:lnTo>
                  <a:pt x="789" y="547"/>
                </a:lnTo>
                <a:lnTo>
                  <a:pt x="782" y="554"/>
                </a:lnTo>
                <a:cubicBezTo>
                  <a:pt x="776" y="554"/>
                  <a:pt x="776" y="561"/>
                  <a:pt x="776" y="561"/>
                </a:cubicBezTo>
                <a:cubicBezTo>
                  <a:pt x="776" y="561"/>
                  <a:pt x="776" y="561"/>
                  <a:pt x="776" y="568"/>
                </a:cubicBezTo>
                <a:cubicBezTo>
                  <a:pt x="782" y="568"/>
                  <a:pt x="782" y="568"/>
                  <a:pt x="782" y="568"/>
                </a:cubicBezTo>
                <a:cubicBezTo>
                  <a:pt x="782" y="568"/>
                  <a:pt x="776" y="574"/>
                  <a:pt x="769" y="574"/>
                </a:cubicBezTo>
                <a:cubicBezTo>
                  <a:pt x="762" y="574"/>
                  <a:pt x="762" y="574"/>
                  <a:pt x="762" y="581"/>
                </a:cubicBezTo>
                <a:cubicBezTo>
                  <a:pt x="755" y="574"/>
                  <a:pt x="755" y="574"/>
                  <a:pt x="755" y="574"/>
                </a:cubicBezTo>
                <a:cubicBezTo>
                  <a:pt x="755" y="608"/>
                  <a:pt x="755" y="608"/>
                  <a:pt x="755" y="608"/>
                </a:cubicBezTo>
                <a:cubicBezTo>
                  <a:pt x="762" y="608"/>
                  <a:pt x="762" y="608"/>
                  <a:pt x="762" y="608"/>
                </a:cubicBezTo>
                <a:cubicBezTo>
                  <a:pt x="762" y="608"/>
                  <a:pt x="755" y="608"/>
                  <a:pt x="755" y="615"/>
                </a:cubicBezTo>
                <a:cubicBezTo>
                  <a:pt x="755" y="642"/>
                  <a:pt x="755" y="642"/>
                  <a:pt x="755" y="642"/>
                </a:cubicBezTo>
                <a:lnTo>
                  <a:pt x="762" y="635"/>
                </a:lnTo>
                <a:cubicBezTo>
                  <a:pt x="769" y="628"/>
                  <a:pt x="769" y="628"/>
                  <a:pt x="769" y="628"/>
                </a:cubicBezTo>
                <a:cubicBezTo>
                  <a:pt x="769" y="635"/>
                  <a:pt x="769" y="642"/>
                  <a:pt x="769" y="642"/>
                </a:cubicBezTo>
                <a:cubicBezTo>
                  <a:pt x="782" y="649"/>
                  <a:pt x="782" y="655"/>
                  <a:pt x="782" y="655"/>
                </a:cubicBezTo>
                <a:cubicBezTo>
                  <a:pt x="782" y="655"/>
                  <a:pt x="782" y="662"/>
                  <a:pt x="769" y="662"/>
                </a:cubicBezTo>
                <a:cubicBezTo>
                  <a:pt x="769" y="662"/>
                  <a:pt x="762" y="662"/>
                  <a:pt x="762" y="669"/>
                </a:cubicBezTo>
                <a:cubicBezTo>
                  <a:pt x="762" y="676"/>
                  <a:pt x="762" y="676"/>
                  <a:pt x="762" y="676"/>
                </a:cubicBezTo>
                <a:cubicBezTo>
                  <a:pt x="762" y="682"/>
                  <a:pt x="769" y="689"/>
                  <a:pt x="776" y="689"/>
                </a:cubicBezTo>
                <a:cubicBezTo>
                  <a:pt x="782" y="682"/>
                  <a:pt x="789" y="682"/>
                  <a:pt x="789" y="682"/>
                </a:cubicBezTo>
                <a:cubicBezTo>
                  <a:pt x="789" y="601"/>
                  <a:pt x="789" y="601"/>
                  <a:pt x="789" y="601"/>
                </a:cubicBezTo>
                <a:cubicBezTo>
                  <a:pt x="782" y="601"/>
                  <a:pt x="776" y="608"/>
                  <a:pt x="776" y="608"/>
                </a:cubicBezTo>
                <a:cubicBezTo>
                  <a:pt x="769" y="601"/>
                  <a:pt x="769" y="601"/>
                  <a:pt x="769" y="595"/>
                </a:cubicBezTo>
                <a:cubicBezTo>
                  <a:pt x="769" y="595"/>
                  <a:pt x="776" y="588"/>
                  <a:pt x="782" y="588"/>
                </a:cubicBezTo>
                <a:cubicBezTo>
                  <a:pt x="782" y="588"/>
                  <a:pt x="789" y="588"/>
                  <a:pt x="789" y="581"/>
                </a:cubicBezTo>
                <a:cubicBezTo>
                  <a:pt x="789" y="547"/>
                  <a:pt x="789" y="547"/>
                  <a:pt x="789" y="547"/>
                </a:cubicBezTo>
                <a:close/>
                <a:moveTo>
                  <a:pt x="789" y="709"/>
                </a:moveTo>
                <a:lnTo>
                  <a:pt x="789" y="709"/>
                </a:lnTo>
                <a:cubicBezTo>
                  <a:pt x="789" y="730"/>
                  <a:pt x="789" y="730"/>
                  <a:pt x="789" y="730"/>
                </a:cubicBezTo>
                <a:cubicBezTo>
                  <a:pt x="789" y="730"/>
                  <a:pt x="782" y="730"/>
                  <a:pt x="782" y="723"/>
                </a:cubicBezTo>
                <a:cubicBezTo>
                  <a:pt x="782" y="716"/>
                  <a:pt x="782" y="716"/>
                  <a:pt x="782" y="716"/>
                </a:cubicBezTo>
                <a:cubicBezTo>
                  <a:pt x="789" y="709"/>
                  <a:pt x="789" y="709"/>
                  <a:pt x="789" y="709"/>
                </a:cubicBezTo>
                <a:close/>
                <a:moveTo>
                  <a:pt x="789" y="757"/>
                </a:moveTo>
                <a:lnTo>
                  <a:pt x="789" y="757"/>
                </a:lnTo>
                <a:cubicBezTo>
                  <a:pt x="789" y="770"/>
                  <a:pt x="789" y="770"/>
                  <a:pt x="789" y="770"/>
                </a:cubicBezTo>
                <a:cubicBezTo>
                  <a:pt x="789" y="763"/>
                  <a:pt x="789" y="763"/>
                  <a:pt x="789" y="757"/>
                </a:cubicBezTo>
                <a:close/>
                <a:moveTo>
                  <a:pt x="789" y="844"/>
                </a:moveTo>
                <a:lnTo>
                  <a:pt x="789" y="844"/>
                </a:lnTo>
                <a:cubicBezTo>
                  <a:pt x="789" y="871"/>
                  <a:pt x="789" y="871"/>
                  <a:pt x="789" y="871"/>
                </a:cubicBezTo>
                <a:cubicBezTo>
                  <a:pt x="789" y="871"/>
                  <a:pt x="782" y="871"/>
                  <a:pt x="782" y="865"/>
                </a:cubicBezTo>
                <a:cubicBezTo>
                  <a:pt x="782" y="858"/>
                  <a:pt x="782" y="851"/>
                  <a:pt x="789" y="844"/>
                </a:cubicBezTo>
                <a:close/>
                <a:moveTo>
                  <a:pt x="789" y="892"/>
                </a:moveTo>
                <a:lnTo>
                  <a:pt x="789" y="892"/>
                </a:lnTo>
                <a:cubicBezTo>
                  <a:pt x="789" y="905"/>
                  <a:pt x="789" y="905"/>
                  <a:pt x="789" y="905"/>
                </a:cubicBezTo>
                <a:cubicBezTo>
                  <a:pt x="782" y="898"/>
                  <a:pt x="776" y="892"/>
                  <a:pt x="776" y="885"/>
                </a:cubicBezTo>
                <a:cubicBezTo>
                  <a:pt x="769" y="885"/>
                  <a:pt x="769" y="892"/>
                  <a:pt x="762" y="892"/>
                </a:cubicBezTo>
                <a:cubicBezTo>
                  <a:pt x="762" y="898"/>
                  <a:pt x="762" y="905"/>
                  <a:pt x="769" y="905"/>
                </a:cubicBezTo>
                <a:cubicBezTo>
                  <a:pt x="769" y="912"/>
                  <a:pt x="769" y="912"/>
                  <a:pt x="769" y="919"/>
                </a:cubicBezTo>
                <a:cubicBezTo>
                  <a:pt x="762" y="912"/>
                  <a:pt x="755" y="912"/>
                  <a:pt x="755" y="919"/>
                </a:cubicBezTo>
                <a:cubicBezTo>
                  <a:pt x="755" y="993"/>
                  <a:pt x="755" y="993"/>
                  <a:pt x="755" y="993"/>
                </a:cubicBezTo>
                <a:cubicBezTo>
                  <a:pt x="769" y="993"/>
                  <a:pt x="769" y="993"/>
                  <a:pt x="769" y="1006"/>
                </a:cubicBezTo>
                <a:cubicBezTo>
                  <a:pt x="769" y="1013"/>
                  <a:pt x="776" y="1013"/>
                  <a:pt x="782" y="1013"/>
                </a:cubicBezTo>
                <a:cubicBezTo>
                  <a:pt x="789" y="1013"/>
                  <a:pt x="789" y="1013"/>
                  <a:pt x="789" y="1013"/>
                </a:cubicBezTo>
                <a:cubicBezTo>
                  <a:pt x="789" y="959"/>
                  <a:pt x="789" y="959"/>
                  <a:pt x="789" y="959"/>
                </a:cubicBezTo>
                <a:lnTo>
                  <a:pt x="789" y="952"/>
                </a:lnTo>
                <a:cubicBezTo>
                  <a:pt x="782" y="946"/>
                  <a:pt x="782" y="946"/>
                  <a:pt x="782" y="946"/>
                </a:cubicBezTo>
                <a:cubicBezTo>
                  <a:pt x="789" y="946"/>
                  <a:pt x="789" y="946"/>
                  <a:pt x="789" y="946"/>
                </a:cubicBezTo>
                <a:cubicBezTo>
                  <a:pt x="789" y="892"/>
                  <a:pt x="789" y="892"/>
                  <a:pt x="789" y="892"/>
                </a:cubicBezTo>
                <a:close/>
                <a:moveTo>
                  <a:pt x="755" y="892"/>
                </a:moveTo>
                <a:lnTo>
                  <a:pt x="755" y="892"/>
                </a:lnTo>
                <a:cubicBezTo>
                  <a:pt x="755" y="865"/>
                  <a:pt x="755" y="865"/>
                  <a:pt x="755" y="865"/>
                </a:cubicBezTo>
                <a:lnTo>
                  <a:pt x="762" y="865"/>
                </a:lnTo>
                <a:cubicBezTo>
                  <a:pt x="762" y="851"/>
                  <a:pt x="762" y="838"/>
                  <a:pt x="762" y="831"/>
                </a:cubicBezTo>
                <a:cubicBezTo>
                  <a:pt x="762" y="817"/>
                  <a:pt x="755" y="804"/>
                  <a:pt x="755" y="797"/>
                </a:cubicBezTo>
                <a:cubicBezTo>
                  <a:pt x="755" y="723"/>
                  <a:pt x="755" y="723"/>
                  <a:pt x="755" y="723"/>
                </a:cubicBezTo>
                <a:cubicBezTo>
                  <a:pt x="755" y="669"/>
                  <a:pt x="755" y="669"/>
                  <a:pt x="755" y="669"/>
                </a:cubicBezTo>
                <a:cubicBezTo>
                  <a:pt x="762" y="689"/>
                  <a:pt x="769" y="703"/>
                  <a:pt x="776" y="723"/>
                </a:cubicBezTo>
                <a:cubicBezTo>
                  <a:pt x="776" y="730"/>
                  <a:pt x="776" y="743"/>
                  <a:pt x="776" y="757"/>
                </a:cubicBezTo>
                <a:cubicBezTo>
                  <a:pt x="782" y="770"/>
                  <a:pt x="782" y="784"/>
                  <a:pt x="782" y="790"/>
                </a:cubicBezTo>
                <a:cubicBezTo>
                  <a:pt x="789" y="838"/>
                  <a:pt x="782" y="871"/>
                  <a:pt x="755" y="892"/>
                </a:cubicBezTo>
                <a:close/>
                <a:moveTo>
                  <a:pt x="755" y="858"/>
                </a:moveTo>
                <a:lnTo>
                  <a:pt x="755" y="858"/>
                </a:lnTo>
                <a:cubicBezTo>
                  <a:pt x="755" y="844"/>
                  <a:pt x="755" y="831"/>
                  <a:pt x="755" y="824"/>
                </a:cubicBezTo>
                <a:lnTo>
                  <a:pt x="755" y="858"/>
                </a:lnTo>
                <a:close/>
                <a:moveTo>
                  <a:pt x="755" y="1195"/>
                </a:moveTo>
                <a:lnTo>
                  <a:pt x="755" y="1195"/>
                </a:lnTo>
                <a:cubicBezTo>
                  <a:pt x="749" y="1202"/>
                  <a:pt x="735" y="1209"/>
                  <a:pt x="728" y="1209"/>
                </a:cubicBezTo>
                <a:cubicBezTo>
                  <a:pt x="728" y="1094"/>
                  <a:pt x="728" y="1094"/>
                  <a:pt x="728" y="1094"/>
                </a:cubicBezTo>
                <a:cubicBezTo>
                  <a:pt x="735" y="1087"/>
                  <a:pt x="735" y="1087"/>
                  <a:pt x="742" y="1081"/>
                </a:cubicBezTo>
                <a:cubicBezTo>
                  <a:pt x="742" y="1087"/>
                  <a:pt x="735" y="1087"/>
                  <a:pt x="728" y="1087"/>
                </a:cubicBezTo>
                <a:cubicBezTo>
                  <a:pt x="728" y="1067"/>
                  <a:pt x="728" y="1067"/>
                  <a:pt x="728" y="1067"/>
                </a:cubicBezTo>
                <a:cubicBezTo>
                  <a:pt x="735" y="1067"/>
                  <a:pt x="742" y="1060"/>
                  <a:pt x="755" y="1060"/>
                </a:cubicBezTo>
                <a:cubicBezTo>
                  <a:pt x="755" y="1195"/>
                  <a:pt x="755" y="1195"/>
                  <a:pt x="755" y="1195"/>
                </a:cubicBezTo>
                <a:close/>
                <a:moveTo>
                  <a:pt x="728" y="432"/>
                </a:moveTo>
                <a:lnTo>
                  <a:pt x="728" y="432"/>
                </a:lnTo>
                <a:cubicBezTo>
                  <a:pt x="735" y="439"/>
                  <a:pt x="749" y="439"/>
                  <a:pt x="755" y="446"/>
                </a:cubicBezTo>
                <a:cubicBezTo>
                  <a:pt x="755" y="500"/>
                  <a:pt x="755" y="500"/>
                  <a:pt x="755" y="500"/>
                </a:cubicBezTo>
                <a:cubicBezTo>
                  <a:pt x="749" y="500"/>
                  <a:pt x="735" y="500"/>
                  <a:pt x="728" y="493"/>
                </a:cubicBezTo>
                <a:cubicBezTo>
                  <a:pt x="728" y="507"/>
                  <a:pt x="728" y="507"/>
                  <a:pt x="728" y="507"/>
                </a:cubicBezTo>
                <a:cubicBezTo>
                  <a:pt x="755" y="520"/>
                  <a:pt x="755" y="520"/>
                  <a:pt x="755" y="520"/>
                </a:cubicBezTo>
                <a:cubicBezTo>
                  <a:pt x="755" y="500"/>
                  <a:pt x="755" y="500"/>
                  <a:pt x="755" y="500"/>
                </a:cubicBezTo>
                <a:cubicBezTo>
                  <a:pt x="749" y="500"/>
                  <a:pt x="735" y="500"/>
                  <a:pt x="728" y="493"/>
                </a:cubicBezTo>
                <a:cubicBezTo>
                  <a:pt x="728" y="480"/>
                  <a:pt x="728" y="480"/>
                  <a:pt x="728" y="480"/>
                </a:cubicBezTo>
                <a:cubicBezTo>
                  <a:pt x="735" y="486"/>
                  <a:pt x="742" y="486"/>
                  <a:pt x="749" y="486"/>
                </a:cubicBezTo>
                <a:cubicBezTo>
                  <a:pt x="728" y="480"/>
                  <a:pt x="728" y="480"/>
                  <a:pt x="728" y="480"/>
                </a:cubicBezTo>
                <a:cubicBezTo>
                  <a:pt x="728" y="432"/>
                  <a:pt x="728" y="432"/>
                  <a:pt x="728" y="432"/>
                </a:cubicBezTo>
                <a:close/>
                <a:moveTo>
                  <a:pt x="755" y="520"/>
                </a:moveTo>
                <a:lnTo>
                  <a:pt x="755" y="520"/>
                </a:lnTo>
                <a:cubicBezTo>
                  <a:pt x="749" y="520"/>
                  <a:pt x="735" y="513"/>
                  <a:pt x="728" y="513"/>
                </a:cubicBezTo>
                <a:cubicBezTo>
                  <a:pt x="728" y="534"/>
                  <a:pt x="728" y="534"/>
                  <a:pt x="728" y="534"/>
                </a:cubicBezTo>
                <a:cubicBezTo>
                  <a:pt x="755" y="540"/>
                  <a:pt x="755" y="540"/>
                  <a:pt x="755" y="540"/>
                </a:cubicBezTo>
                <a:cubicBezTo>
                  <a:pt x="755" y="520"/>
                  <a:pt x="755" y="520"/>
                  <a:pt x="755" y="520"/>
                </a:cubicBezTo>
                <a:close/>
                <a:moveTo>
                  <a:pt x="755" y="574"/>
                </a:moveTo>
                <a:lnTo>
                  <a:pt x="755" y="574"/>
                </a:lnTo>
                <a:cubicBezTo>
                  <a:pt x="755" y="608"/>
                  <a:pt x="755" y="608"/>
                  <a:pt x="755" y="608"/>
                </a:cubicBezTo>
                <a:cubicBezTo>
                  <a:pt x="749" y="608"/>
                  <a:pt x="749" y="608"/>
                  <a:pt x="742" y="608"/>
                </a:cubicBezTo>
                <a:cubicBezTo>
                  <a:pt x="742" y="601"/>
                  <a:pt x="742" y="601"/>
                  <a:pt x="742" y="595"/>
                </a:cubicBezTo>
                <a:cubicBezTo>
                  <a:pt x="749" y="588"/>
                  <a:pt x="742" y="588"/>
                  <a:pt x="742" y="588"/>
                </a:cubicBezTo>
                <a:cubicBezTo>
                  <a:pt x="742" y="588"/>
                  <a:pt x="735" y="588"/>
                  <a:pt x="728" y="595"/>
                </a:cubicBezTo>
                <a:cubicBezTo>
                  <a:pt x="728" y="547"/>
                  <a:pt x="728" y="547"/>
                  <a:pt x="728" y="547"/>
                </a:cubicBezTo>
                <a:cubicBezTo>
                  <a:pt x="755" y="574"/>
                  <a:pt x="755" y="574"/>
                  <a:pt x="755" y="574"/>
                </a:cubicBezTo>
                <a:close/>
                <a:moveTo>
                  <a:pt x="755" y="615"/>
                </a:moveTo>
                <a:lnTo>
                  <a:pt x="755" y="615"/>
                </a:lnTo>
                <a:cubicBezTo>
                  <a:pt x="755" y="642"/>
                  <a:pt x="755" y="642"/>
                  <a:pt x="755" y="642"/>
                </a:cubicBezTo>
                <a:cubicBezTo>
                  <a:pt x="749" y="642"/>
                  <a:pt x="742" y="642"/>
                  <a:pt x="742" y="635"/>
                </a:cubicBezTo>
                <a:lnTo>
                  <a:pt x="735" y="628"/>
                </a:lnTo>
                <a:cubicBezTo>
                  <a:pt x="735" y="622"/>
                  <a:pt x="742" y="622"/>
                  <a:pt x="749" y="615"/>
                </a:cubicBezTo>
                <a:lnTo>
                  <a:pt x="755" y="615"/>
                </a:lnTo>
                <a:close/>
                <a:moveTo>
                  <a:pt x="755" y="669"/>
                </a:moveTo>
                <a:lnTo>
                  <a:pt x="755" y="669"/>
                </a:lnTo>
                <a:cubicBezTo>
                  <a:pt x="749" y="655"/>
                  <a:pt x="742" y="642"/>
                  <a:pt x="728" y="622"/>
                </a:cubicBezTo>
                <a:cubicBezTo>
                  <a:pt x="728" y="669"/>
                  <a:pt x="728" y="669"/>
                  <a:pt x="728" y="669"/>
                </a:cubicBezTo>
                <a:cubicBezTo>
                  <a:pt x="742" y="696"/>
                  <a:pt x="742" y="696"/>
                  <a:pt x="742" y="696"/>
                </a:cubicBezTo>
                <a:cubicBezTo>
                  <a:pt x="755" y="723"/>
                  <a:pt x="755" y="723"/>
                  <a:pt x="755" y="723"/>
                </a:cubicBezTo>
                <a:cubicBezTo>
                  <a:pt x="755" y="669"/>
                  <a:pt x="755" y="669"/>
                  <a:pt x="755" y="669"/>
                </a:cubicBezTo>
                <a:close/>
                <a:moveTo>
                  <a:pt x="755" y="723"/>
                </a:moveTo>
                <a:lnTo>
                  <a:pt x="755" y="723"/>
                </a:lnTo>
                <a:cubicBezTo>
                  <a:pt x="755" y="797"/>
                  <a:pt x="755" y="797"/>
                  <a:pt x="755" y="797"/>
                </a:cubicBezTo>
                <a:cubicBezTo>
                  <a:pt x="749" y="777"/>
                  <a:pt x="742" y="763"/>
                  <a:pt x="728" y="750"/>
                </a:cubicBezTo>
                <a:cubicBezTo>
                  <a:pt x="728" y="703"/>
                  <a:pt x="728" y="703"/>
                  <a:pt x="728" y="703"/>
                </a:cubicBezTo>
                <a:cubicBezTo>
                  <a:pt x="735" y="709"/>
                  <a:pt x="749" y="716"/>
                  <a:pt x="755" y="723"/>
                </a:cubicBezTo>
                <a:close/>
                <a:moveTo>
                  <a:pt x="755" y="824"/>
                </a:moveTo>
                <a:lnTo>
                  <a:pt x="755" y="824"/>
                </a:lnTo>
                <a:cubicBezTo>
                  <a:pt x="755" y="858"/>
                  <a:pt x="755" y="858"/>
                  <a:pt x="755" y="858"/>
                </a:cubicBezTo>
                <a:cubicBezTo>
                  <a:pt x="749" y="851"/>
                  <a:pt x="749" y="851"/>
                  <a:pt x="749" y="851"/>
                </a:cubicBezTo>
                <a:cubicBezTo>
                  <a:pt x="742" y="851"/>
                  <a:pt x="742" y="851"/>
                  <a:pt x="735" y="851"/>
                </a:cubicBezTo>
                <a:cubicBezTo>
                  <a:pt x="735" y="851"/>
                  <a:pt x="735" y="851"/>
                  <a:pt x="728" y="851"/>
                </a:cubicBezTo>
                <a:cubicBezTo>
                  <a:pt x="728" y="811"/>
                  <a:pt x="728" y="811"/>
                  <a:pt x="728" y="811"/>
                </a:cubicBezTo>
                <a:cubicBezTo>
                  <a:pt x="735" y="817"/>
                  <a:pt x="735" y="817"/>
                  <a:pt x="735" y="831"/>
                </a:cubicBezTo>
                <a:cubicBezTo>
                  <a:pt x="755" y="824"/>
                  <a:pt x="755" y="824"/>
                  <a:pt x="755" y="824"/>
                </a:cubicBezTo>
                <a:close/>
                <a:moveTo>
                  <a:pt x="755" y="865"/>
                </a:moveTo>
                <a:lnTo>
                  <a:pt x="755" y="865"/>
                </a:lnTo>
                <a:cubicBezTo>
                  <a:pt x="755" y="892"/>
                  <a:pt x="755" y="892"/>
                  <a:pt x="755" y="892"/>
                </a:cubicBezTo>
                <a:cubicBezTo>
                  <a:pt x="749" y="892"/>
                  <a:pt x="735" y="892"/>
                  <a:pt x="728" y="885"/>
                </a:cubicBezTo>
                <a:cubicBezTo>
                  <a:pt x="728" y="878"/>
                  <a:pt x="735" y="871"/>
                  <a:pt x="742" y="871"/>
                </a:cubicBezTo>
                <a:cubicBezTo>
                  <a:pt x="749" y="871"/>
                  <a:pt x="749" y="871"/>
                  <a:pt x="755" y="865"/>
                </a:cubicBezTo>
                <a:close/>
                <a:moveTo>
                  <a:pt x="755" y="919"/>
                </a:moveTo>
                <a:lnTo>
                  <a:pt x="755" y="919"/>
                </a:lnTo>
                <a:cubicBezTo>
                  <a:pt x="749" y="919"/>
                  <a:pt x="749" y="919"/>
                  <a:pt x="749" y="919"/>
                </a:cubicBezTo>
                <a:cubicBezTo>
                  <a:pt x="749" y="919"/>
                  <a:pt x="742" y="912"/>
                  <a:pt x="742" y="905"/>
                </a:cubicBezTo>
                <a:cubicBezTo>
                  <a:pt x="742" y="898"/>
                  <a:pt x="742" y="892"/>
                  <a:pt x="735" y="892"/>
                </a:cubicBezTo>
                <a:cubicBezTo>
                  <a:pt x="728" y="898"/>
                  <a:pt x="728" y="898"/>
                  <a:pt x="728" y="898"/>
                </a:cubicBezTo>
                <a:cubicBezTo>
                  <a:pt x="728" y="1013"/>
                  <a:pt x="728" y="1013"/>
                  <a:pt x="728" y="1013"/>
                </a:cubicBezTo>
                <a:cubicBezTo>
                  <a:pt x="728" y="1040"/>
                  <a:pt x="728" y="1040"/>
                  <a:pt x="728" y="1040"/>
                </a:cubicBezTo>
                <a:cubicBezTo>
                  <a:pt x="728" y="1060"/>
                  <a:pt x="728" y="1060"/>
                  <a:pt x="728" y="1060"/>
                </a:cubicBezTo>
                <a:cubicBezTo>
                  <a:pt x="735" y="1060"/>
                  <a:pt x="742" y="1060"/>
                  <a:pt x="742" y="1060"/>
                </a:cubicBezTo>
                <a:cubicBezTo>
                  <a:pt x="749" y="1060"/>
                  <a:pt x="749" y="1060"/>
                  <a:pt x="755" y="1060"/>
                </a:cubicBezTo>
                <a:cubicBezTo>
                  <a:pt x="755" y="1013"/>
                  <a:pt x="755" y="1013"/>
                  <a:pt x="755" y="1013"/>
                </a:cubicBezTo>
                <a:lnTo>
                  <a:pt x="749" y="1006"/>
                </a:lnTo>
                <a:cubicBezTo>
                  <a:pt x="749" y="1000"/>
                  <a:pt x="749" y="1000"/>
                  <a:pt x="755" y="993"/>
                </a:cubicBezTo>
                <a:cubicBezTo>
                  <a:pt x="755" y="919"/>
                  <a:pt x="755" y="919"/>
                  <a:pt x="755" y="919"/>
                </a:cubicBezTo>
                <a:close/>
                <a:moveTo>
                  <a:pt x="728" y="878"/>
                </a:moveTo>
                <a:lnTo>
                  <a:pt x="728" y="878"/>
                </a:lnTo>
                <a:cubicBezTo>
                  <a:pt x="728" y="871"/>
                  <a:pt x="735" y="871"/>
                  <a:pt x="735" y="871"/>
                </a:cubicBezTo>
                <a:cubicBezTo>
                  <a:pt x="728" y="858"/>
                  <a:pt x="728" y="858"/>
                  <a:pt x="728" y="858"/>
                </a:cubicBezTo>
                <a:cubicBezTo>
                  <a:pt x="728" y="878"/>
                  <a:pt x="728" y="878"/>
                  <a:pt x="728" y="878"/>
                </a:cubicBezTo>
                <a:close/>
                <a:moveTo>
                  <a:pt x="728" y="797"/>
                </a:moveTo>
                <a:lnTo>
                  <a:pt x="728" y="797"/>
                </a:lnTo>
                <a:cubicBezTo>
                  <a:pt x="735" y="797"/>
                  <a:pt x="735" y="797"/>
                  <a:pt x="735" y="797"/>
                </a:cubicBezTo>
                <a:cubicBezTo>
                  <a:pt x="742" y="790"/>
                  <a:pt x="742" y="790"/>
                  <a:pt x="742" y="784"/>
                </a:cubicBezTo>
                <a:cubicBezTo>
                  <a:pt x="742" y="777"/>
                  <a:pt x="735" y="777"/>
                  <a:pt x="735" y="770"/>
                </a:cubicBezTo>
                <a:cubicBezTo>
                  <a:pt x="735" y="770"/>
                  <a:pt x="735" y="770"/>
                  <a:pt x="728" y="770"/>
                </a:cubicBezTo>
                <a:lnTo>
                  <a:pt x="728" y="797"/>
                </a:lnTo>
                <a:close/>
                <a:moveTo>
                  <a:pt x="728" y="1209"/>
                </a:moveTo>
                <a:lnTo>
                  <a:pt x="728" y="1209"/>
                </a:lnTo>
                <a:cubicBezTo>
                  <a:pt x="728" y="1216"/>
                  <a:pt x="722" y="1216"/>
                  <a:pt x="715" y="1216"/>
                </a:cubicBezTo>
                <a:cubicBezTo>
                  <a:pt x="715" y="1074"/>
                  <a:pt x="715" y="1074"/>
                  <a:pt x="715" y="1074"/>
                </a:cubicBezTo>
                <a:cubicBezTo>
                  <a:pt x="722" y="1074"/>
                  <a:pt x="728" y="1067"/>
                  <a:pt x="728" y="1067"/>
                </a:cubicBezTo>
                <a:cubicBezTo>
                  <a:pt x="728" y="1087"/>
                  <a:pt x="728" y="1087"/>
                  <a:pt x="728" y="1087"/>
                </a:cubicBezTo>
                <a:cubicBezTo>
                  <a:pt x="728" y="1087"/>
                  <a:pt x="722" y="1094"/>
                  <a:pt x="715" y="1094"/>
                </a:cubicBezTo>
                <a:cubicBezTo>
                  <a:pt x="722" y="1094"/>
                  <a:pt x="722" y="1094"/>
                  <a:pt x="722" y="1094"/>
                </a:cubicBezTo>
                <a:lnTo>
                  <a:pt x="728" y="1094"/>
                </a:lnTo>
                <a:cubicBezTo>
                  <a:pt x="728" y="1209"/>
                  <a:pt x="728" y="1209"/>
                  <a:pt x="728" y="1209"/>
                </a:cubicBezTo>
                <a:close/>
                <a:moveTo>
                  <a:pt x="715" y="426"/>
                </a:moveTo>
                <a:lnTo>
                  <a:pt x="715" y="426"/>
                </a:lnTo>
                <a:cubicBezTo>
                  <a:pt x="722" y="426"/>
                  <a:pt x="722" y="426"/>
                  <a:pt x="728" y="432"/>
                </a:cubicBezTo>
                <a:cubicBezTo>
                  <a:pt x="728" y="480"/>
                  <a:pt x="728" y="480"/>
                  <a:pt x="728" y="480"/>
                </a:cubicBezTo>
                <a:cubicBezTo>
                  <a:pt x="715" y="473"/>
                  <a:pt x="715" y="473"/>
                  <a:pt x="715" y="473"/>
                </a:cubicBezTo>
                <a:cubicBezTo>
                  <a:pt x="715" y="426"/>
                  <a:pt x="715" y="426"/>
                  <a:pt x="715" y="426"/>
                </a:cubicBezTo>
                <a:close/>
                <a:moveTo>
                  <a:pt x="728" y="480"/>
                </a:moveTo>
                <a:lnTo>
                  <a:pt x="728" y="480"/>
                </a:lnTo>
                <a:cubicBezTo>
                  <a:pt x="728" y="493"/>
                  <a:pt x="728" y="493"/>
                  <a:pt x="728" y="493"/>
                </a:cubicBezTo>
                <a:cubicBezTo>
                  <a:pt x="728" y="493"/>
                  <a:pt x="722" y="493"/>
                  <a:pt x="715" y="493"/>
                </a:cubicBezTo>
                <a:cubicBezTo>
                  <a:pt x="715" y="480"/>
                  <a:pt x="715" y="480"/>
                  <a:pt x="715" y="480"/>
                </a:cubicBezTo>
                <a:cubicBezTo>
                  <a:pt x="722" y="480"/>
                  <a:pt x="728" y="480"/>
                  <a:pt x="728" y="480"/>
                </a:cubicBezTo>
                <a:close/>
                <a:moveTo>
                  <a:pt x="728" y="493"/>
                </a:moveTo>
                <a:lnTo>
                  <a:pt x="728" y="493"/>
                </a:lnTo>
                <a:cubicBezTo>
                  <a:pt x="728" y="493"/>
                  <a:pt x="722" y="493"/>
                  <a:pt x="715" y="493"/>
                </a:cubicBezTo>
                <a:cubicBezTo>
                  <a:pt x="715" y="500"/>
                  <a:pt x="715" y="500"/>
                  <a:pt x="715" y="500"/>
                </a:cubicBezTo>
                <a:cubicBezTo>
                  <a:pt x="728" y="507"/>
                  <a:pt x="728" y="507"/>
                  <a:pt x="728" y="507"/>
                </a:cubicBezTo>
                <a:cubicBezTo>
                  <a:pt x="728" y="493"/>
                  <a:pt x="728" y="493"/>
                  <a:pt x="728" y="493"/>
                </a:cubicBezTo>
                <a:close/>
                <a:moveTo>
                  <a:pt x="728" y="513"/>
                </a:moveTo>
                <a:lnTo>
                  <a:pt x="728" y="513"/>
                </a:lnTo>
                <a:cubicBezTo>
                  <a:pt x="728" y="534"/>
                  <a:pt x="728" y="534"/>
                  <a:pt x="728" y="534"/>
                </a:cubicBezTo>
                <a:cubicBezTo>
                  <a:pt x="715" y="527"/>
                  <a:pt x="715" y="527"/>
                  <a:pt x="715" y="527"/>
                </a:cubicBezTo>
                <a:cubicBezTo>
                  <a:pt x="715" y="507"/>
                  <a:pt x="715" y="507"/>
                  <a:pt x="715" y="507"/>
                </a:cubicBezTo>
                <a:cubicBezTo>
                  <a:pt x="722" y="513"/>
                  <a:pt x="728" y="513"/>
                  <a:pt x="728" y="513"/>
                </a:cubicBezTo>
                <a:close/>
                <a:moveTo>
                  <a:pt x="728" y="547"/>
                </a:moveTo>
                <a:lnTo>
                  <a:pt x="728" y="547"/>
                </a:lnTo>
                <a:cubicBezTo>
                  <a:pt x="715" y="534"/>
                  <a:pt x="715" y="534"/>
                  <a:pt x="715" y="534"/>
                </a:cubicBezTo>
                <a:cubicBezTo>
                  <a:pt x="715" y="568"/>
                  <a:pt x="715" y="568"/>
                  <a:pt x="715" y="568"/>
                </a:cubicBezTo>
                <a:cubicBezTo>
                  <a:pt x="722" y="568"/>
                  <a:pt x="722" y="568"/>
                  <a:pt x="728" y="568"/>
                </a:cubicBezTo>
                <a:cubicBezTo>
                  <a:pt x="728" y="568"/>
                  <a:pt x="728" y="574"/>
                  <a:pt x="722" y="574"/>
                </a:cubicBezTo>
                <a:cubicBezTo>
                  <a:pt x="715" y="574"/>
                  <a:pt x="715" y="574"/>
                  <a:pt x="715" y="574"/>
                </a:cubicBezTo>
                <a:cubicBezTo>
                  <a:pt x="715" y="595"/>
                  <a:pt x="715" y="595"/>
                  <a:pt x="715" y="595"/>
                </a:cubicBezTo>
                <a:cubicBezTo>
                  <a:pt x="722" y="595"/>
                  <a:pt x="722" y="595"/>
                  <a:pt x="728" y="595"/>
                </a:cubicBezTo>
                <a:cubicBezTo>
                  <a:pt x="728" y="547"/>
                  <a:pt x="728" y="547"/>
                  <a:pt x="728" y="547"/>
                </a:cubicBezTo>
                <a:close/>
                <a:moveTo>
                  <a:pt x="728" y="622"/>
                </a:moveTo>
                <a:lnTo>
                  <a:pt x="728" y="622"/>
                </a:lnTo>
                <a:cubicBezTo>
                  <a:pt x="728" y="669"/>
                  <a:pt x="728" y="669"/>
                  <a:pt x="728" y="669"/>
                </a:cubicBezTo>
                <a:cubicBezTo>
                  <a:pt x="722" y="649"/>
                  <a:pt x="722" y="649"/>
                  <a:pt x="722" y="649"/>
                </a:cubicBezTo>
                <a:cubicBezTo>
                  <a:pt x="715" y="649"/>
                  <a:pt x="715" y="649"/>
                  <a:pt x="715" y="649"/>
                </a:cubicBezTo>
                <a:cubicBezTo>
                  <a:pt x="715" y="608"/>
                  <a:pt x="715" y="608"/>
                  <a:pt x="715" y="608"/>
                </a:cubicBezTo>
                <a:cubicBezTo>
                  <a:pt x="722" y="615"/>
                  <a:pt x="728" y="622"/>
                  <a:pt x="728" y="622"/>
                </a:cubicBezTo>
                <a:close/>
                <a:moveTo>
                  <a:pt x="728" y="703"/>
                </a:moveTo>
                <a:lnTo>
                  <a:pt x="728" y="703"/>
                </a:lnTo>
                <a:cubicBezTo>
                  <a:pt x="728" y="750"/>
                  <a:pt x="728" y="750"/>
                  <a:pt x="728" y="750"/>
                </a:cubicBezTo>
                <a:cubicBezTo>
                  <a:pt x="728" y="750"/>
                  <a:pt x="722" y="743"/>
                  <a:pt x="715" y="736"/>
                </a:cubicBezTo>
                <a:cubicBezTo>
                  <a:pt x="715" y="696"/>
                  <a:pt x="715" y="696"/>
                  <a:pt x="715" y="696"/>
                </a:cubicBezTo>
                <a:cubicBezTo>
                  <a:pt x="722" y="696"/>
                  <a:pt x="728" y="703"/>
                  <a:pt x="728" y="703"/>
                </a:cubicBezTo>
                <a:close/>
                <a:moveTo>
                  <a:pt x="728" y="770"/>
                </a:moveTo>
                <a:lnTo>
                  <a:pt x="728" y="770"/>
                </a:lnTo>
                <a:cubicBezTo>
                  <a:pt x="728" y="797"/>
                  <a:pt x="728" y="797"/>
                  <a:pt x="728" y="797"/>
                </a:cubicBezTo>
                <a:cubicBezTo>
                  <a:pt x="722" y="804"/>
                  <a:pt x="722" y="804"/>
                  <a:pt x="722" y="804"/>
                </a:cubicBezTo>
                <a:cubicBezTo>
                  <a:pt x="722" y="804"/>
                  <a:pt x="728" y="804"/>
                  <a:pt x="728" y="811"/>
                </a:cubicBezTo>
                <a:cubicBezTo>
                  <a:pt x="728" y="851"/>
                  <a:pt x="728" y="851"/>
                  <a:pt x="728" y="851"/>
                </a:cubicBezTo>
                <a:cubicBezTo>
                  <a:pt x="728" y="851"/>
                  <a:pt x="728" y="851"/>
                  <a:pt x="728" y="858"/>
                </a:cubicBezTo>
                <a:cubicBezTo>
                  <a:pt x="728" y="878"/>
                  <a:pt x="728" y="878"/>
                  <a:pt x="728" y="878"/>
                </a:cubicBezTo>
                <a:cubicBezTo>
                  <a:pt x="728" y="878"/>
                  <a:pt x="722" y="878"/>
                  <a:pt x="722" y="885"/>
                </a:cubicBezTo>
                <a:cubicBezTo>
                  <a:pt x="715" y="885"/>
                  <a:pt x="715" y="885"/>
                  <a:pt x="715" y="885"/>
                </a:cubicBezTo>
                <a:cubicBezTo>
                  <a:pt x="715" y="871"/>
                  <a:pt x="715" y="871"/>
                  <a:pt x="715" y="871"/>
                </a:cubicBezTo>
                <a:cubicBezTo>
                  <a:pt x="722" y="871"/>
                  <a:pt x="722" y="871"/>
                  <a:pt x="722" y="871"/>
                </a:cubicBezTo>
                <a:cubicBezTo>
                  <a:pt x="722" y="851"/>
                  <a:pt x="722" y="851"/>
                  <a:pt x="722" y="851"/>
                </a:cubicBezTo>
                <a:cubicBezTo>
                  <a:pt x="722" y="851"/>
                  <a:pt x="722" y="851"/>
                  <a:pt x="715" y="851"/>
                </a:cubicBezTo>
                <a:cubicBezTo>
                  <a:pt x="715" y="777"/>
                  <a:pt x="715" y="777"/>
                  <a:pt x="715" y="777"/>
                </a:cubicBezTo>
                <a:cubicBezTo>
                  <a:pt x="722" y="770"/>
                  <a:pt x="722" y="770"/>
                  <a:pt x="728" y="770"/>
                </a:cubicBezTo>
                <a:close/>
                <a:moveTo>
                  <a:pt x="728" y="898"/>
                </a:moveTo>
                <a:lnTo>
                  <a:pt x="728" y="898"/>
                </a:lnTo>
                <a:cubicBezTo>
                  <a:pt x="728" y="1013"/>
                  <a:pt x="728" y="1013"/>
                  <a:pt x="728" y="1013"/>
                </a:cubicBezTo>
                <a:cubicBezTo>
                  <a:pt x="728" y="1013"/>
                  <a:pt x="722" y="1013"/>
                  <a:pt x="715" y="1020"/>
                </a:cubicBezTo>
                <a:cubicBezTo>
                  <a:pt x="715" y="905"/>
                  <a:pt x="715" y="905"/>
                  <a:pt x="715" y="905"/>
                </a:cubicBezTo>
                <a:cubicBezTo>
                  <a:pt x="728" y="898"/>
                  <a:pt x="728" y="898"/>
                  <a:pt x="728" y="898"/>
                </a:cubicBezTo>
                <a:close/>
                <a:moveTo>
                  <a:pt x="728" y="1013"/>
                </a:moveTo>
                <a:lnTo>
                  <a:pt x="728" y="1013"/>
                </a:lnTo>
                <a:cubicBezTo>
                  <a:pt x="715" y="1027"/>
                  <a:pt x="715" y="1027"/>
                  <a:pt x="715" y="1027"/>
                </a:cubicBezTo>
                <a:cubicBezTo>
                  <a:pt x="715" y="1033"/>
                  <a:pt x="715" y="1033"/>
                  <a:pt x="715" y="1033"/>
                </a:cubicBezTo>
                <a:cubicBezTo>
                  <a:pt x="728" y="1040"/>
                  <a:pt x="728" y="1040"/>
                  <a:pt x="728" y="1040"/>
                </a:cubicBezTo>
                <a:cubicBezTo>
                  <a:pt x="728" y="1013"/>
                  <a:pt x="728" y="1013"/>
                  <a:pt x="728" y="1013"/>
                </a:cubicBezTo>
                <a:close/>
                <a:moveTo>
                  <a:pt x="728" y="1040"/>
                </a:moveTo>
                <a:lnTo>
                  <a:pt x="728" y="1040"/>
                </a:lnTo>
                <a:cubicBezTo>
                  <a:pt x="728" y="1040"/>
                  <a:pt x="722" y="1040"/>
                  <a:pt x="715" y="1040"/>
                </a:cubicBezTo>
                <a:cubicBezTo>
                  <a:pt x="715" y="1067"/>
                  <a:pt x="715" y="1067"/>
                  <a:pt x="715" y="1067"/>
                </a:cubicBezTo>
                <a:cubicBezTo>
                  <a:pt x="722" y="1067"/>
                  <a:pt x="722" y="1067"/>
                  <a:pt x="722" y="1067"/>
                </a:cubicBezTo>
                <a:cubicBezTo>
                  <a:pt x="722" y="1067"/>
                  <a:pt x="728" y="1067"/>
                  <a:pt x="728" y="1060"/>
                </a:cubicBezTo>
                <a:cubicBezTo>
                  <a:pt x="728" y="1040"/>
                  <a:pt x="728" y="1040"/>
                  <a:pt x="728" y="1040"/>
                </a:cubicBezTo>
                <a:close/>
                <a:moveTo>
                  <a:pt x="715" y="905"/>
                </a:moveTo>
                <a:lnTo>
                  <a:pt x="715" y="905"/>
                </a:lnTo>
                <a:close/>
                <a:moveTo>
                  <a:pt x="715" y="676"/>
                </a:moveTo>
                <a:lnTo>
                  <a:pt x="715" y="676"/>
                </a:lnTo>
                <a:cubicBezTo>
                  <a:pt x="722" y="676"/>
                  <a:pt x="722" y="676"/>
                  <a:pt x="722" y="676"/>
                </a:cubicBezTo>
                <a:cubicBezTo>
                  <a:pt x="715" y="669"/>
                  <a:pt x="715" y="669"/>
                  <a:pt x="715" y="669"/>
                </a:cubicBezTo>
                <a:lnTo>
                  <a:pt x="715" y="676"/>
                </a:lnTo>
                <a:close/>
                <a:moveTo>
                  <a:pt x="715" y="1216"/>
                </a:moveTo>
                <a:lnTo>
                  <a:pt x="715" y="1216"/>
                </a:lnTo>
                <a:cubicBezTo>
                  <a:pt x="715" y="1222"/>
                  <a:pt x="708" y="1222"/>
                  <a:pt x="701" y="1229"/>
                </a:cubicBezTo>
                <a:cubicBezTo>
                  <a:pt x="701" y="1087"/>
                  <a:pt x="701" y="1087"/>
                  <a:pt x="701" y="1087"/>
                </a:cubicBezTo>
                <a:cubicBezTo>
                  <a:pt x="701" y="1081"/>
                  <a:pt x="708" y="1074"/>
                  <a:pt x="715" y="1074"/>
                </a:cubicBezTo>
                <a:cubicBezTo>
                  <a:pt x="715" y="1216"/>
                  <a:pt x="715" y="1216"/>
                  <a:pt x="715" y="1216"/>
                </a:cubicBezTo>
                <a:close/>
                <a:moveTo>
                  <a:pt x="701" y="412"/>
                </a:moveTo>
                <a:lnTo>
                  <a:pt x="701" y="412"/>
                </a:lnTo>
                <a:cubicBezTo>
                  <a:pt x="708" y="419"/>
                  <a:pt x="715" y="419"/>
                  <a:pt x="715" y="426"/>
                </a:cubicBezTo>
                <a:cubicBezTo>
                  <a:pt x="715" y="473"/>
                  <a:pt x="715" y="473"/>
                  <a:pt x="715" y="473"/>
                </a:cubicBezTo>
                <a:cubicBezTo>
                  <a:pt x="701" y="459"/>
                  <a:pt x="701" y="459"/>
                  <a:pt x="701" y="459"/>
                </a:cubicBezTo>
                <a:cubicBezTo>
                  <a:pt x="701" y="412"/>
                  <a:pt x="701" y="412"/>
                  <a:pt x="701" y="412"/>
                </a:cubicBezTo>
                <a:close/>
                <a:moveTo>
                  <a:pt x="715" y="480"/>
                </a:moveTo>
                <a:lnTo>
                  <a:pt x="715" y="480"/>
                </a:lnTo>
                <a:cubicBezTo>
                  <a:pt x="715" y="493"/>
                  <a:pt x="715" y="493"/>
                  <a:pt x="715" y="493"/>
                </a:cubicBezTo>
                <a:cubicBezTo>
                  <a:pt x="715" y="486"/>
                  <a:pt x="708" y="486"/>
                  <a:pt x="701" y="480"/>
                </a:cubicBezTo>
                <a:cubicBezTo>
                  <a:pt x="701" y="473"/>
                  <a:pt x="701" y="473"/>
                  <a:pt x="701" y="473"/>
                </a:cubicBezTo>
                <a:cubicBezTo>
                  <a:pt x="708" y="473"/>
                  <a:pt x="708" y="480"/>
                  <a:pt x="715" y="480"/>
                </a:cubicBezTo>
                <a:close/>
                <a:moveTo>
                  <a:pt x="715" y="493"/>
                </a:moveTo>
                <a:lnTo>
                  <a:pt x="715" y="493"/>
                </a:lnTo>
                <a:cubicBezTo>
                  <a:pt x="715" y="486"/>
                  <a:pt x="708" y="486"/>
                  <a:pt x="701" y="486"/>
                </a:cubicBezTo>
                <a:cubicBezTo>
                  <a:pt x="701" y="493"/>
                  <a:pt x="701" y="493"/>
                  <a:pt x="701" y="493"/>
                </a:cubicBezTo>
                <a:cubicBezTo>
                  <a:pt x="708" y="500"/>
                  <a:pt x="708" y="500"/>
                  <a:pt x="715" y="500"/>
                </a:cubicBezTo>
                <a:cubicBezTo>
                  <a:pt x="715" y="493"/>
                  <a:pt x="715" y="493"/>
                  <a:pt x="715" y="493"/>
                </a:cubicBezTo>
                <a:close/>
                <a:moveTo>
                  <a:pt x="715" y="507"/>
                </a:moveTo>
                <a:lnTo>
                  <a:pt x="715" y="507"/>
                </a:lnTo>
                <a:cubicBezTo>
                  <a:pt x="715" y="527"/>
                  <a:pt x="715" y="527"/>
                  <a:pt x="715" y="527"/>
                </a:cubicBezTo>
                <a:cubicBezTo>
                  <a:pt x="715" y="534"/>
                  <a:pt x="715" y="534"/>
                  <a:pt x="715" y="534"/>
                </a:cubicBezTo>
                <a:cubicBezTo>
                  <a:pt x="715" y="568"/>
                  <a:pt x="715" y="568"/>
                  <a:pt x="715" y="568"/>
                </a:cubicBezTo>
                <a:cubicBezTo>
                  <a:pt x="715" y="561"/>
                  <a:pt x="715" y="561"/>
                  <a:pt x="715" y="561"/>
                </a:cubicBezTo>
                <a:cubicBezTo>
                  <a:pt x="708" y="554"/>
                  <a:pt x="708" y="547"/>
                  <a:pt x="708" y="547"/>
                </a:cubicBezTo>
                <a:cubicBezTo>
                  <a:pt x="708" y="547"/>
                  <a:pt x="701" y="547"/>
                  <a:pt x="701" y="554"/>
                </a:cubicBezTo>
                <a:cubicBezTo>
                  <a:pt x="701" y="500"/>
                  <a:pt x="701" y="500"/>
                  <a:pt x="701" y="500"/>
                </a:cubicBezTo>
                <a:cubicBezTo>
                  <a:pt x="708" y="507"/>
                  <a:pt x="715" y="507"/>
                  <a:pt x="715" y="507"/>
                </a:cubicBezTo>
                <a:close/>
                <a:moveTo>
                  <a:pt x="715" y="574"/>
                </a:moveTo>
                <a:lnTo>
                  <a:pt x="715" y="574"/>
                </a:lnTo>
                <a:cubicBezTo>
                  <a:pt x="715" y="595"/>
                  <a:pt x="715" y="595"/>
                  <a:pt x="715" y="595"/>
                </a:cubicBezTo>
                <a:cubicBezTo>
                  <a:pt x="708" y="595"/>
                  <a:pt x="708" y="588"/>
                  <a:pt x="708" y="588"/>
                </a:cubicBezTo>
                <a:cubicBezTo>
                  <a:pt x="708" y="581"/>
                  <a:pt x="708" y="581"/>
                  <a:pt x="715" y="574"/>
                </a:cubicBezTo>
                <a:close/>
                <a:moveTo>
                  <a:pt x="715" y="608"/>
                </a:moveTo>
                <a:lnTo>
                  <a:pt x="715" y="608"/>
                </a:lnTo>
                <a:cubicBezTo>
                  <a:pt x="715" y="601"/>
                  <a:pt x="708" y="588"/>
                  <a:pt x="701" y="581"/>
                </a:cubicBezTo>
                <a:cubicBezTo>
                  <a:pt x="701" y="608"/>
                  <a:pt x="701" y="608"/>
                  <a:pt x="701" y="608"/>
                </a:cubicBezTo>
                <a:lnTo>
                  <a:pt x="701" y="615"/>
                </a:lnTo>
                <a:cubicBezTo>
                  <a:pt x="701" y="628"/>
                  <a:pt x="701" y="628"/>
                  <a:pt x="701" y="628"/>
                </a:cubicBezTo>
                <a:cubicBezTo>
                  <a:pt x="708" y="628"/>
                  <a:pt x="715" y="642"/>
                  <a:pt x="715" y="649"/>
                </a:cubicBezTo>
                <a:cubicBezTo>
                  <a:pt x="715" y="608"/>
                  <a:pt x="715" y="608"/>
                  <a:pt x="715" y="608"/>
                </a:cubicBezTo>
                <a:close/>
                <a:moveTo>
                  <a:pt x="715" y="669"/>
                </a:moveTo>
                <a:lnTo>
                  <a:pt x="715" y="669"/>
                </a:lnTo>
                <a:cubicBezTo>
                  <a:pt x="715" y="676"/>
                  <a:pt x="715" y="676"/>
                  <a:pt x="715" y="676"/>
                </a:cubicBezTo>
                <a:cubicBezTo>
                  <a:pt x="701" y="676"/>
                  <a:pt x="701" y="676"/>
                  <a:pt x="701" y="676"/>
                </a:cubicBezTo>
                <a:cubicBezTo>
                  <a:pt x="701" y="635"/>
                  <a:pt x="701" y="635"/>
                  <a:pt x="701" y="635"/>
                </a:cubicBezTo>
                <a:cubicBezTo>
                  <a:pt x="708" y="642"/>
                  <a:pt x="715" y="649"/>
                  <a:pt x="715" y="662"/>
                </a:cubicBezTo>
                <a:cubicBezTo>
                  <a:pt x="715" y="669"/>
                  <a:pt x="715" y="669"/>
                  <a:pt x="715" y="669"/>
                </a:cubicBezTo>
                <a:close/>
                <a:moveTo>
                  <a:pt x="715" y="696"/>
                </a:moveTo>
                <a:lnTo>
                  <a:pt x="715" y="696"/>
                </a:lnTo>
                <a:cubicBezTo>
                  <a:pt x="715" y="736"/>
                  <a:pt x="715" y="736"/>
                  <a:pt x="715" y="736"/>
                </a:cubicBezTo>
                <a:cubicBezTo>
                  <a:pt x="715" y="730"/>
                  <a:pt x="708" y="723"/>
                  <a:pt x="701" y="723"/>
                </a:cubicBezTo>
                <a:cubicBezTo>
                  <a:pt x="701" y="689"/>
                  <a:pt x="701" y="689"/>
                  <a:pt x="701" y="689"/>
                </a:cubicBezTo>
                <a:cubicBezTo>
                  <a:pt x="708" y="689"/>
                  <a:pt x="715" y="689"/>
                  <a:pt x="715" y="696"/>
                </a:cubicBezTo>
                <a:close/>
                <a:moveTo>
                  <a:pt x="715" y="777"/>
                </a:moveTo>
                <a:lnTo>
                  <a:pt x="715" y="777"/>
                </a:lnTo>
                <a:cubicBezTo>
                  <a:pt x="715" y="851"/>
                  <a:pt x="715" y="851"/>
                  <a:pt x="715" y="851"/>
                </a:cubicBezTo>
                <a:cubicBezTo>
                  <a:pt x="715" y="851"/>
                  <a:pt x="715" y="851"/>
                  <a:pt x="708" y="851"/>
                </a:cubicBezTo>
                <a:lnTo>
                  <a:pt x="701" y="851"/>
                </a:lnTo>
                <a:cubicBezTo>
                  <a:pt x="701" y="844"/>
                  <a:pt x="701" y="844"/>
                  <a:pt x="701" y="844"/>
                </a:cubicBezTo>
                <a:cubicBezTo>
                  <a:pt x="701" y="838"/>
                  <a:pt x="701" y="838"/>
                  <a:pt x="701" y="838"/>
                </a:cubicBezTo>
                <a:cubicBezTo>
                  <a:pt x="708" y="838"/>
                  <a:pt x="708" y="831"/>
                  <a:pt x="715" y="831"/>
                </a:cubicBezTo>
                <a:cubicBezTo>
                  <a:pt x="708" y="824"/>
                  <a:pt x="708" y="817"/>
                  <a:pt x="701" y="817"/>
                </a:cubicBezTo>
                <a:cubicBezTo>
                  <a:pt x="701" y="763"/>
                  <a:pt x="701" y="763"/>
                  <a:pt x="701" y="763"/>
                </a:cubicBezTo>
                <a:lnTo>
                  <a:pt x="708" y="770"/>
                </a:lnTo>
                <a:cubicBezTo>
                  <a:pt x="708" y="770"/>
                  <a:pt x="708" y="777"/>
                  <a:pt x="708" y="784"/>
                </a:cubicBezTo>
                <a:lnTo>
                  <a:pt x="715" y="777"/>
                </a:lnTo>
                <a:close/>
                <a:moveTo>
                  <a:pt x="715" y="871"/>
                </a:moveTo>
                <a:lnTo>
                  <a:pt x="715" y="871"/>
                </a:lnTo>
                <a:cubicBezTo>
                  <a:pt x="715" y="885"/>
                  <a:pt x="715" y="885"/>
                  <a:pt x="715" y="885"/>
                </a:cubicBezTo>
                <a:cubicBezTo>
                  <a:pt x="708" y="885"/>
                  <a:pt x="701" y="892"/>
                  <a:pt x="701" y="892"/>
                </a:cubicBezTo>
                <a:cubicBezTo>
                  <a:pt x="715" y="892"/>
                  <a:pt x="715" y="898"/>
                  <a:pt x="715" y="905"/>
                </a:cubicBezTo>
                <a:cubicBezTo>
                  <a:pt x="715" y="1020"/>
                  <a:pt x="715" y="1020"/>
                  <a:pt x="715" y="1020"/>
                </a:cubicBezTo>
                <a:cubicBezTo>
                  <a:pt x="715" y="1020"/>
                  <a:pt x="708" y="1020"/>
                  <a:pt x="701" y="1020"/>
                </a:cubicBezTo>
                <a:cubicBezTo>
                  <a:pt x="701" y="1000"/>
                  <a:pt x="701" y="1000"/>
                  <a:pt x="701" y="1000"/>
                </a:cubicBezTo>
                <a:cubicBezTo>
                  <a:pt x="708" y="993"/>
                  <a:pt x="708" y="993"/>
                  <a:pt x="708" y="986"/>
                </a:cubicBezTo>
                <a:cubicBezTo>
                  <a:pt x="708" y="979"/>
                  <a:pt x="701" y="979"/>
                  <a:pt x="701" y="979"/>
                </a:cubicBezTo>
                <a:cubicBezTo>
                  <a:pt x="701" y="871"/>
                  <a:pt x="701" y="871"/>
                  <a:pt x="701" y="871"/>
                </a:cubicBezTo>
                <a:lnTo>
                  <a:pt x="708" y="871"/>
                </a:lnTo>
                <a:cubicBezTo>
                  <a:pt x="715" y="871"/>
                  <a:pt x="715" y="871"/>
                  <a:pt x="715" y="871"/>
                </a:cubicBezTo>
                <a:close/>
                <a:moveTo>
                  <a:pt x="715" y="1027"/>
                </a:moveTo>
                <a:lnTo>
                  <a:pt x="715" y="1027"/>
                </a:lnTo>
                <a:cubicBezTo>
                  <a:pt x="715" y="1033"/>
                  <a:pt x="715" y="1033"/>
                  <a:pt x="715" y="1033"/>
                </a:cubicBezTo>
                <a:cubicBezTo>
                  <a:pt x="715" y="1027"/>
                  <a:pt x="715" y="1027"/>
                  <a:pt x="715" y="1027"/>
                </a:cubicBezTo>
                <a:close/>
                <a:moveTo>
                  <a:pt x="715" y="1040"/>
                </a:moveTo>
                <a:lnTo>
                  <a:pt x="715" y="1040"/>
                </a:lnTo>
                <a:cubicBezTo>
                  <a:pt x="715" y="1040"/>
                  <a:pt x="708" y="1040"/>
                  <a:pt x="701" y="1040"/>
                </a:cubicBezTo>
                <a:cubicBezTo>
                  <a:pt x="701" y="1081"/>
                  <a:pt x="701" y="1081"/>
                  <a:pt x="701" y="1081"/>
                </a:cubicBezTo>
                <a:cubicBezTo>
                  <a:pt x="701" y="1074"/>
                  <a:pt x="708" y="1074"/>
                  <a:pt x="715" y="1067"/>
                </a:cubicBezTo>
                <a:cubicBezTo>
                  <a:pt x="715" y="1040"/>
                  <a:pt x="715" y="1040"/>
                  <a:pt x="715" y="1040"/>
                </a:cubicBezTo>
                <a:close/>
                <a:moveTo>
                  <a:pt x="701" y="750"/>
                </a:moveTo>
                <a:lnTo>
                  <a:pt x="701" y="750"/>
                </a:lnTo>
                <a:cubicBezTo>
                  <a:pt x="708" y="743"/>
                  <a:pt x="708" y="736"/>
                  <a:pt x="708" y="730"/>
                </a:cubicBezTo>
                <a:cubicBezTo>
                  <a:pt x="701" y="730"/>
                  <a:pt x="701" y="730"/>
                  <a:pt x="701" y="730"/>
                </a:cubicBezTo>
                <a:lnTo>
                  <a:pt x="701" y="750"/>
                </a:lnTo>
                <a:close/>
                <a:moveTo>
                  <a:pt x="701" y="1229"/>
                </a:moveTo>
                <a:lnTo>
                  <a:pt x="701" y="1229"/>
                </a:lnTo>
                <a:cubicBezTo>
                  <a:pt x="695" y="1229"/>
                  <a:pt x="695" y="1229"/>
                  <a:pt x="695" y="1229"/>
                </a:cubicBezTo>
                <a:cubicBezTo>
                  <a:pt x="695" y="1121"/>
                  <a:pt x="695" y="1121"/>
                  <a:pt x="695" y="1121"/>
                </a:cubicBezTo>
                <a:cubicBezTo>
                  <a:pt x="695" y="1121"/>
                  <a:pt x="695" y="1114"/>
                  <a:pt x="695" y="1108"/>
                </a:cubicBezTo>
                <a:cubicBezTo>
                  <a:pt x="701" y="1094"/>
                  <a:pt x="701" y="1087"/>
                  <a:pt x="701" y="1087"/>
                </a:cubicBezTo>
                <a:cubicBezTo>
                  <a:pt x="701" y="1229"/>
                  <a:pt x="701" y="1229"/>
                  <a:pt x="701" y="1229"/>
                </a:cubicBezTo>
                <a:close/>
                <a:moveTo>
                  <a:pt x="695" y="412"/>
                </a:moveTo>
                <a:lnTo>
                  <a:pt x="695" y="412"/>
                </a:lnTo>
                <a:cubicBezTo>
                  <a:pt x="695" y="412"/>
                  <a:pt x="695" y="412"/>
                  <a:pt x="701" y="412"/>
                </a:cubicBezTo>
                <a:cubicBezTo>
                  <a:pt x="701" y="459"/>
                  <a:pt x="701" y="459"/>
                  <a:pt x="701" y="459"/>
                </a:cubicBezTo>
                <a:cubicBezTo>
                  <a:pt x="695" y="459"/>
                  <a:pt x="695" y="459"/>
                  <a:pt x="695" y="459"/>
                </a:cubicBezTo>
                <a:cubicBezTo>
                  <a:pt x="695" y="453"/>
                  <a:pt x="695" y="453"/>
                  <a:pt x="695" y="453"/>
                </a:cubicBezTo>
                <a:cubicBezTo>
                  <a:pt x="695" y="412"/>
                  <a:pt x="695" y="412"/>
                  <a:pt x="695" y="412"/>
                </a:cubicBezTo>
                <a:close/>
                <a:moveTo>
                  <a:pt x="701" y="473"/>
                </a:moveTo>
                <a:lnTo>
                  <a:pt x="701" y="473"/>
                </a:lnTo>
                <a:cubicBezTo>
                  <a:pt x="701" y="480"/>
                  <a:pt x="701" y="480"/>
                  <a:pt x="701" y="480"/>
                </a:cubicBezTo>
                <a:cubicBezTo>
                  <a:pt x="695" y="480"/>
                  <a:pt x="695" y="480"/>
                  <a:pt x="695" y="480"/>
                </a:cubicBezTo>
                <a:cubicBezTo>
                  <a:pt x="695" y="466"/>
                  <a:pt x="695" y="466"/>
                  <a:pt x="695" y="466"/>
                </a:cubicBezTo>
                <a:cubicBezTo>
                  <a:pt x="695" y="466"/>
                  <a:pt x="695" y="473"/>
                  <a:pt x="701" y="473"/>
                </a:cubicBezTo>
                <a:close/>
                <a:moveTo>
                  <a:pt x="701" y="486"/>
                </a:moveTo>
                <a:lnTo>
                  <a:pt x="701" y="486"/>
                </a:lnTo>
                <a:cubicBezTo>
                  <a:pt x="695" y="480"/>
                  <a:pt x="695" y="480"/>
                  <a:pt x="695" y="480"/>
                </a:cubicBezTo>
                <a:cubicBezTo>
                  <a:pt x="695" y="493"/>
                  <a:pt x="695" y="493"/>
                  <a:pt x="695" y="493"/>
                </a:cubicBezTo>
                <a:cubicBezTo>
                  <a:pt x="701" y="493"/>
                  <a:pt x="701" y="493"/>
                  <a:pt x="701" y="493"/>
                </a:cubicBezTo>
                <a:cubicBezTo>
                  <a:pt x="701" y="486"/>
                  <a:pt x="701" y="486"/>
                  <a:pt x="701" y="486"/>
                </a:cubicBezTo>
                <a:close/>
                <a:moveTo>
                  <a:pt x="701" y="500"/>
                </a:moveTo>
                <a:lnTo>
                  <a:pt x="701" y="500"/>
                </a:lnTo>
                <a:cubicBezTo>
                  <a:pt x="701" y="554"/>
                  <a:pt x="701" y="554"/>
                  <a:pt x="701" y="554"/>
                </a:cubicBezTo>
                <a:cubicBezTo>
                  <a:pt x="695" y="554"/>
                  <a:pt x="695" y="554"/>
                  <a:pt x="695" y="554"/>
                </a:cubicBezTo>
                <a:cubicBezTo>
                  <a:pt x="695" y="500"/>
                  <a:pt x="695" y="500"/>
                  <a:pt x="695" y="500"/>
                </a:cubicBezTo>
                <a:cubicBezTo>
                  <a:pt x="695" y="500"/>
                  <a:pt x="695" y="500"/>
                  <a:pt x="701" y="500"/>
                </a:cubicBezTo>
                <a:close/>
                <a:moveTo>
                  <a:pt x="701" y="581"/>
                </a:moveTo>
                <a:lnTo>
                  <a:pt x="701" y="581"/>
                </a:lnTo>
                <a:cubicBezTo>
                  <a:pt x="701" y="608"/>
                  <a:pt x="701" y="608"/>
                  <a:pt x="701" y="608"/>
                </a:cubicBezTo>
                <a:cubicBezTo>
                  <a:pt x="695" y="608"/>
                  <a:pt x="695" y="608"/>
                  <a:pt x="695" y="608"/>
                </a:cubicBezTo>
                <a:cubicBezTo>
                  <a:pt x="701" y="615"/>
                  <a:pt x="701" y="615"/>
                  <a:pt x="701" y="615"/>
                </a:cubicBezTo>
                <a:cubicBezTo>
                  <a:pt x="701" y="628"/>
                  <a:pt x="701" y="628"/>
                  <a:pt x="701" y="628"/>
                </a:cubicBezTo>
                <a:cubicBezTo>
                  <a:pt x="695" y="622"/>
                  <a:pt x="695" y="622"/>
                  <a:pt x="695" y="622"/>
                </a:cubicBezTo>
                <a:cubicBezTo>
                  <a:pt x="695" y="574"/>
                  <a:pt x="695" y="574"/>
                  <a:pt x="695" y="574"/>
                </a:cubicBezTo>
                <a:cubicBezTo>
                  <a:pt x="695" y="574"/>
                  <a:pt x="695" y="581"/>
                  <a:pt x="701" y="581"/>
                </a:cubicBezTo>
                <a:close/>
                <a:moveTo>
                  <a:pt x="701" y="635"/>
                </a:moveTo>
                <a:lnTo>
                  <a:pt x="701" y="635"/>
                </a:lnTo>
                <a:cubicBezTo>
                  <a:pt x="701" y="676"/>
                  <a:pt x="701" y="676"/>
                  <a:pt x="701" y="676"/>
                </a:cubicBezTo>
                <a:cubicBezTo>
                  <a:pt x="695" y="669"/>
                  <a:pt x="695" y="669"/>
                  <a:pt x="695" y="669"/>
                </a:cubicBezTo>
                <a:cubicBezTo>
                  <a:pt x="695" y="655"/>
                  <a:pt x="695" y="655"/>
                  <a:pt x="695" y="655"/>
                </a:cubicBezTo>
                <a:cubicBezTo>
                  <a:pt x="701" y="655"/>
                  <a:pt x="701" y="655"/>
                  <a:pt x="701" y="655"/>
                </a:cubicBezTo>
                <a:cubicBezTo>
                  <a:pt x="695" y="655"/>
                  <a:pt x="695" y="649"/>
                  <a:pt x="695" y="649"/>
                </a:cubicBezTo>
                <a:cubicBezTo>
                  <a:pt x="695" y="635"/>
                  <a:pt x="695" y="635"/>
                  <a:pt x="695" y="635"/>
                </a:cubicBezTo>
                <a:lnTo>
                  <a:pt x="701" y="635"/>
                </a:lnTo>
                <a:close/>
                <a:moveTo>
                  <a:pt x="701" y="689"/>
                </a:moveTo>
                <a:lnTo>
                  <a:pt x="701" y="689"/>
                </a:lnTo>
                <a:cubicBezTo>
                  <a:pt x="701" y="723"/>
                  <a:pt x="701" y="723"/>
                  <a:pt x="701" y="723"/>
                </a:cubicBezTo>
                <a:cubicBezTo>
                  <a:pt x="695" y="716"/>
                  <a:pt x="695" y="716"/>
                  <a:pt x="695" y="716"/>
                </a:cubicBezTo>
                <a:cubicBezTo>
                  <a:pt x="695" y="682"/>
                  <a:pt x="695" y="682"/>
                  <a:pt x="695" y="682"/>
                </a:cubicBezTo>
                <a:cubicBezTo>
                  <a:pt x="695" y="682"/>
                  <a:pt x="695" y="689"/>
                  <a:pt x="701" y="689"/>
                </a:cubicBezTo>
                <a:close/>
                <a:moveTo>
                  <a:pt x="701" y="730"/>
                </a:moveTo>
                <a:lnTo>
                  <a:pt x="701" y="730"/>
                </a:lnTo>
                <a:cubicBezTo>
                  <a:pt x="701" y="750"/>
                  <a:pt x="701" y="750"/>
                  <a:pt x="701" y="750"/>
                </a:cubicBezTo>
                <a:cubicBezTo>
                  <a:pt x="701" y="750"/>
                  <a:pt x="701" y="750"/>
                  <a:pt x="695" y="750"/>
                </a:cubicBezTo>
                <a:lnTo>
                  <a:pt x="695" y="757"/>
                </a:lnTo>
                <a:cubicBezTo>
                  <a:pt x="695" y="730"/>
                  <a:pt x="695" y="730"/>
                  <a:pt x="695" y="730"/>
                </a:cubicBezTo>
                <a:cubicBezTo>
                  <a:pt x="695" y="730"/>
                  <a:pt x="695" y="730"/>
                  <a:pt x="701" y="730"/>
                </a:cubicBezTo>
                <a:close/>
                <a:moveTo>
                  <a:pt x="701" y="763"/>
                </a:moveTo>
                <a:lnTo>
                  <a:pt x="701" y="763"/>
                </a:lnTo>
                <a:cubicBezTo>
                  <a:pt x="701" y="817"/>
                  <a:pt x="701" y="817"/>
                  <a:pt x="701" y="817"/>
                </a:cubicBezTo>
                <a:cubicBezTo>
                  <a:pt x="695" y="817"/>
                  <a:pt x="695" y="817"/>
                  <a:pt x="695" y="817"/>
                </a:cubicBezTo>
                <a:cubicBezTo>
                  <a:pt x="695" y="817"/>
                  <a:pt x="695" y="817"/>
                  <a:pt x="695" y="824"/>
                </a:cubicBezTo>
                <a:cubicBezTo>
                  <a:pt x="695" y="763"/>
                  <a:pt x="695" y="763"/>
                  <a:pt x="695" y="763"/>
                </a:cubicBezTo>
                <a:cubicBezTo>
                  <a:pt x="695" y="763"/>
                  <a:pt x="695" y="763"/>
                  <a:pt x="701" y="763"/>
                </a:cubicBezTo>
                <a:close/>
                <a:moveTo>
                  <a:pt x="701" y="844"/>
                </a:moveTo>
                <a:lnTo>
                  <a:pt x="701" y="844"/>
                </a:lnTo>
                <a:cubicBezTo>
                  <a:pt x="701" y="851"/>
                  <a:pt x="701" y="851"/>
                  <a:pt x="701" y="851"/>
                </a:cubicBezTo>
                <a:cubicBezTo>
                  <a:pt x="695" y="844"/>
                  <a:pt x="695" y="844"/>
                  <a:pt x="701" y="844"/>
                </a:cubicBezTo>
                <a:close/>
                <a:moveTo>
                  <a:pt x="701" y="871"/>
                </a:moveTo>
                <a:lnTo>
                  <a:pt x="701" y="871"/>
                </a:lnTo>
                <a:cubicBezTo>
                  <a:pt x="701" y="979"/>
                  <a:pt x="701" y="979"/>
                  <a:pt x="701" y="979"/>
                </a:cubicBezTo>
                <a:lnTo>
                  <a:pt x="695" y="979"/>
                </a:lnTo>
                <a:cubicBezTo>
                  <a:pt x="695" y="878"/>
                  <a:pt x="695" y="878"/>
                  <a:pt x="695" y="878"/>
                </a:cubicBezTo>
                <a:cubicBezTo>
                  <a:pt x="695" y="878"/>
                  <a:pt x="695" y="878"/>
                  <a:pt x="701" y="878"/>
                </a:cubicBezTo>
                <a:lnTo>
                  <a:pt x="701" y="871"/>
                </a:lnTo>
                <a:close/>
                <a:moveTo>
                  <a:pt x="701" y="1000"/>
                </a:moveTo>
                <a:lnTo>
                  <a:pt x="701" y="1000"/>
                </a:lnTo>
                <a:cubicBezTo>
                  <a:pt x="701" y="1020"/>
                  <a:pt x="701" y="1020"/>
                  <a:pt x="701" y="1020"/>
                </a:cubicBezTo>
                <a:cubicBezTo>
                  <a:pt x="695" y="1020"/>
                  <a:pt x="695" y="1020"/>
                  <a:pt x="695" y="1020"/>
                </a:cubicBezTo>
                <a:cubicBezTo>
                  <a:pt x="695" y="1000"/>
                  <a:pt x="695" y="1000"/>
                  <a:pt x="695" y="1000"/>
                </a:cubicBezTo>
                <a:cubicBezTo>
                  <a:pt x="695" y="1000"/>
                  <a:pt x="695" y="1000"/>
                  <a:pt x="701" y="1000"/>
                </a:cubicBezTo>
                <a:close/>
                <a:moveTo>
                  <a:pt x="701" y="1040"/>
                </a:moveTo>
                <a:lnTo>
                  <a:pt x="701" y="1040"/>
                </a:lnTo>
                <a:cubicBezTo>
                  <a:pt x="695" y="1040"/>
                  <a:pt x="695" y="1040"/>
                  <a:pt x="695" y="1033"/>
                </a:cubicBezTo>
                <a:cubicBezTo>
                  <a:pt x="695" y="1060"/>
                  <a:pt x="695" y="1060"/>
                  <a:pt x="695" y="1060"/>
                </a:cubicBezTo>
                <a:lnTo>
                  <a:pt x="695" y="1067"/>
                </a:lnTo>
                <a:cubicBezTo>
                  <a:pt x="695" y="1114"/>
                  <a:pt x="695" y="1114"/>
                  <a:pt x="695" y="1114"/>
                </a:cubicBezTo>
                <a:cubicBezTo>
                  <a:pt x="695" y="1101"/>
                  <a:pt x="695" y="1101"/>
                  <a:pt x="695" y="1101"/>
                </a:cubicBezTo>
                <a:cubicBezTo>
                  <a:pt x="701" y="1094"/>
                  <a:pt x="701" y="1087"/>
                  <a:pt x="695" y="1081"/>
                </a:cubicBezTo>
                <a:lnTo>
                  <a:pt x="701" y="1081"/>
                </a:lnTo>
                <a:cubicBezTo>
                  <a:pt x="701" y="1040"/>
                  <a:pt x="701" y="1040"/>
                  <a:pt x="701" y="1040"/>
                </a:cubicBezTo>
                <a:close/>
                <a:moveTo>
                  <a:pt x="695" y="865"/>
                </a:moveTo>
                <a:lnTo>
                  <a:pt x="695" y="865"/>
                </a:lnTo>
                <a:cubicBezTo>
                  <a:pt x="695" y="838"/>
                  <a:pt x="695" y="838"/>
                  <a:pt x="695" y="838"/>
                </a:cubicBezTo>
                <a:cubicBezTo>
                  <a:pt x="695" y="844"/>
                  <a:pt x="695" y="844"/>
                  <a:pt x="695" y="844"/>
                </a:cubicBezTo>
                <a:cubicBezTo>
                  <a:pt x="695" y="851"/>
                  <a:pt x="695" y="858"/>
                  <a:pt x="695" y="865"/>
                </a:cubicBezTo>
                <a:close/>
                <a:moveTo>
                  <a:pt x="695" y="1229"/>
                </a:moveTo>
                <a:lnTo>
                  <a:pt x="695" y="1229"/>
                </a:lnTo>
                <a:cubicBezTo>
                  <a:pt x="688" y="1229"/>
                  <a:pt x="681" y="1236"/>
                  <a:pt x="681" y="1236"/>
                </a:cubicBezTo>
                <a:cubicBezTo>
                  <a:pt x="681" y="1074"/>
                  <a:pt x="681" y="1074"/>
                  <a:pt x="681" y="1074"/>
                </a:cubicBezTo>
                <a:cubicBezTo>
                  <a:pt x="681" y="1074"/>
                  <a:pt x="681" y="1074"/>
                  <a:pt x="688" y="1074"/>
                </a:cubicBezTo>
                <a:cubicBezTo>
                  <a:pt x="688" y="1067"/>
                  <a:pt x="688" y="1067"/>
                  <a:pt x="695" y="1067"/>
                </a:cubicBezTo>
                <a:cubicBezTo>
                  <a:pt x="695" y="1114"/>
                  <a:pt x="695" y="1114"/>
                  <a:pt x="695" y="1114"/>
                </a:cubicBezTo>
                <a:cubicBezTo>
                  <a:pt x="688" y="1121"/>
                  <a:pt x="688" y="1121"/>
                  <a:pt x="688" y="1121"/>
                </a:cubicBezTo>
                <a:cubicBezTo>
                  <a:pt x="695" y="1121"/>
                  <a:pt x="695" y="1121"/>
                  <a:pt x="695" y="1121"/>
                </a:cubicBezTo>
                <a:cubicBezTo>
                  <a:pt x="695" y="1229"/>
                  <a:pt x="695" y="1229"/>
                  <a:pt x="695" y="1229"/>
                </a:cubicBezTo>
                <a:close/>
                <a:moveTo>
                  <a:pt x="681" y="405"/>
                </a:moveTo>
                <a:lnTo>
                  <a:pt x="681" y="405"/>
                </a:lnTo>
                <a:cubicBezTo>
                  <a:pt x="681" y="405"/>
                  <a:pt x="688" y="405"/>
                  <a:pt x="695" y="412"/>
                </a:cubicBezTo>
                <a:cubicBezTo>
                  <a:pt x="695" y="453"/>
                  <a:pt x="695" y="453"/>
                  <a:pt x="695" y="453"/>
                </a:cubicBezTo>
                <a:cubicBezTo>
                  <a:pt x="688" y="453"/>
                  <a:pt x="681" y="453"/>
                  <a:pt x="681" y="446"/>
                </a:cubicBezTo>
                <a:cubicBezTo>
                  <a:pt x="681" y="405"/>
                  <a:pt x="681" y="405"/>
                  <a:pt x="681" y="405"/>
                </a:cubicBezTo>
                <a:close/>
                <a:moveTo>
                  <a:pt x="695" y="466"/>
                </a:moveTo>
                <a:lnTo>
                  <a:pt x="695" y="466"/>
                </a:lnTo>
                <a:cubicBezTo>
                  <a:pt x="695" y="480"/>
                  <a:pt x="695" y="480"/>
                  <a:pt x="695" y="480"/>
                </a:cubicBezTo>
                <a:cubicBezTo>
                  <a:pt x="688" y="473"/>
                  <a:pt x="681" y="473"/>
                  <a:pt x="681" y="466"/>
                </a:cubicBezTo>
                <a:cubicBezTo>
                  <a:pt x="681" y="459"/>
                  <a:pt x="681" y="459"/>
                  <a:pt x="681" y="459"/>
                </a:cubicBezTo>
                <a:cubicBezTo>
                  <a:pt x="681" y="459"/>
                  <a:pt x="688" y="466"/>
                  <a:pt x="695" y="466"/>
                </a:cubicBezTo>
                <a:close/>
                <a:moveTo>
                  <a:pt x="695" y="480"/>
                </a:moveTo>
                <a:lnTo>
                  <a:pt x="695" y="480"/>
                </a:lnTo>
                <a:cubicBezTo>
                  <a:pt x="688" y="480"/>
                  <a:pt x="681" y="473"/>
                  <a:pt x="681" y="473"/>
                </a:cubicBezTo>
                <a:cubicBezTo>
                  <a:pt x="681" y="486"/>
                  <a:pt x="681" y="486"/>
                  <a:pt x="681" y="486"/>
                </a:cubicBezTo>
                <a:cubicBezTo>
                  <a:pt x="681" y="486"/>
                  <a:pt x="688" y="486"/>
                  <a:pt x="695" y="493"/>
                </a:cubicBezTo>
                <a:cubicBezTo>
                  <a:pt x="695" y="480"/>
                  <a:pt x="695" y="480"/>
                  <a:pt x="695" y="480"/>
                </a:cubicBezTo>
                <a:close/>
                <a:moveTo>
                  <a:pt x="695" y="500"/>
                </a:moveTo>
                <a:lnTo>
                  <a:pt x="695" y="500"/>
                </a:lnTo>
                <a:cubicBezTo>
                  <a:pt x="695" y="554"/>
                  <a:pt x="695" y="554"/>
                  <a:pt x="695" y="554"/>
                </a:cubicBezTo>
                <a:cubicBezTo>
                  <a:pt x="695" y="554"/>
                  <a:pt x="695" y="561"/>
                  <a:pt x="688" y="561"/>
                </a:cubicBezTo>
                <a:cubicBezTo>
                  <a:pt x="688" y="561"/>
                  <a:pt x="681" y="554"/>
                  <a:pt x="681" y="547"/>
                </a:cubicBezTo>
                <a:cubicBezTo>
                  <a:pt x="681" y="534"/>
                  <a:pt x="681" y="534"/>
                  <a:pt x="681" y="534"/>
                </a:cubicBezTo>
                <a:lnTo>
                  <a:pt x="681" y="527"/>
                </a:lnTo>
                <a:cubicBezTo>
                  <a:pt x="688" y="520"/>
                  <a:pt x="688" y="520"/>
                  <a:pt x="688" y="513"/>
                </a:cubicBezTo>
                <a:lnTo>
                  <a:pt x="681" y="513"/>
                </a:lnTo>
                <a:cubicBezTo>
                  <a:pt x="681" y="493"/>
                  <a:pt x="681" y="493"/>
                  <a:pt x="681" y="493"/>
                </a:cubicBezTo>
                <a:cubicBezTo>
                  <a:pt x="681" y="493"/>
                  <a:pt x="688" y="493"/>
                  <a:pt x="695" y="500"/>
                </a:cubicBezTo>
                <a:close/>
                <a:moveTo>
                  <a:pt x="695" y="574"/>
                </a:moveTo>
                <a:lnTo>
                  <a:pt x="695" y="574"/>
                </a:lnTo>
                <a:cubicBezTo>
                  <a:pt x="688" y="568"/>
                  <a:pt x="681" y="561"/>
                  <a:pt x="681" y="554"/>
                </a:cubicBezTo>
                <a:cubicBezTo>
                  <a:pt x="681" y="588"/>
                  <a:pt x="681" y="588"/>
                  <a:pt x="681" y="588"/>
                </a:cubicBezTo>
                <a:cubicBezTo>
                  <a:pt x="681" y="595"/>
                  <a:pt x="688" y="601"/>
                  <a:pt x="688" y="601"/>
                </a:cubicBezTo>
                <a:cubicBezTo>
                  <a:pt x="688" y="608"/>
                  <a:pt x="688" y="615"/>
                  <a:pt x="681" y="615"/>
                </a:cubicBezTo>
                <a:cubicBezTo>
                  <a:pt x="688" y="615"/>
                  <a:pt x="688" y="622"/>
                  <a:pt x="695" y="622"/>
                </a:cubicBezTo>
                <a:cubicBezTo>
                  <a:pt x="695" y="574"/>
                  <a:pt x="695" y="574"/>
                  <a:pt x="695" y="574"/>
                </a:cubicBezTo>
                <a:close/>
                <a:moveTo>
                  <a:pt x="695" y="635"/>
                </a:moveTo>
                <a:lnTo>
                  <a:pt x="695" y="635"/>
                </a:lnTo>
                <a:cubicBezTo>
                  <a:pt x="695" y="649"/>
                  <a:pt x="695" y="649"/>
                  <a:pt x="695" y="649"/>
                </a:cubicBezTo>
                <a:cubicBezTo>
                  <a:pt x="688" y="642"/>
                  <a:pt x="681" y="642"/>
                  <a:pt x="681" y="635"/>
                </a:cubicBezTo>
                <a:cubicBezTo>
                  <a:pt x="681" y="628"/>
                  <a:pt x="681" y="628"/>
                  <a:pt x="681" y="628"/>
                </a:cubicBezTo>
                <a:cubicBezTo>
                  <a:pt x="681" y="628"/>
                  <a:pt x="688" y="628"/>
                  <a:pt x="695" y="635"/>
                </a:cubicBezTo>
                <a:close/>
                <a:moveTo>
                  <a:pt x="695" y="655"/>
                </a:moveTo>
                <a:lnTo>
                  <a:pt x="695" y="655"/>
                </a:lnTo>
                <a:cubicBezTo>
                  <a:pt x="688" y="649"/>
                  <a:pt x="681" y="649"/>
                  <a:pt x="681" y="642"/>
                </a:cubicBezTo>
                <a:cubicBezTo>
                  <a:pt x="681" y="669"/>
                  <a:pt x="681" y="669"/>
                  <a:pt x="681" y="669"/>
                </a:cubicBezTo>
                <a:cubicBezTo>
                  <a:pt x="695" y="669"/>
                  <a:pt x="695" y="669"/>
                  <a:pt x="695" y="669"/>
                </a:cubicBezTo>
                <a:cubicBezTo>
                  <a:pt x="695" y="655"/>
                  <a:pt x="695" y="655"/>
                  <a:pt x="695" y="655"/>
                </a:cubicBezTo>
                <a:close/>
                <a:moveTo>
                  <a:pt x="695" y="682"/>
                </a:moveTo>
                <a:lnTo>
                  <a:pt x="695" y="682"/>
                </a:lnTo>
                <a:cubicBezTo>
                  <a:pt x="695" y="716"/>
                  <a:pt x="695" y="716"/>
                  <a:pt x="695" y="716"/>
                </a:cubicBezTo>
                <a:cubicBezTo>
                  <a:pt x="688" y="709"/>
                  <a:pt x="681" y="709"/>
                  <a:pt x="681" y="703"/>
                </a:cubicBezTo>
                <a:cubicBezTo>
                  <a:pt x="681" y="682"/>
                  <a:pt x="681" y="682"/>
                  <a:pt x="681" y="682"/>
                </a:cubicBezTo>
                <a:cubicBezTo>
                  <a:pt x="681" y="682"/>
                  <a:pt x="688" y="682"/>
                  <a:pt x="695" y="682"/>
                </a:cubicBezTo>
                <a:close/>
                <a:moveTo>
                  <a:pt x="695" y="730"/>
                </a:moveTo>
                <a:lnTo>
                  <a:pt x="695" y="730"/>
                </a:lnTo>
                <a:cubicBezTo>
                  <a:pt x="695" y="757"/>
                  <a:pt x="695" y="757"/>
                  <a:pt x="695" y="757"/>
                </a:cubicBezTo>
                <a:cubicBezTo>
                  <a:pt x="688" y="757"/>
                  <a:pt x="688" y="763"/>
                  <a:pt x="688" y="763"/>
                </a:cubicBezTo>
                <a:cubicBezTo>
                  <a:pt x="688" y="763"/>
                  <a:pt x="688" y="763"/>
                  <a:pt x="695" y="763"/>
                </a:cubicBezTo>
                <a:cubicBezTo>
                  <a:pt x="695" y="824"/>
                  <a:pt x="695" y="824"/>
                  <a:pt x="695" y="824"/>
                </a:cubicBezTo>
                <a:cubicBezTo>
                  <a:pt x="688" y="824"/>
                  <a:pt x="681" y="824"/>
                  <a:pt x="681" y="824"/>
                </a:cubicBezTo>
                <a:cubicBezTo>
                  <a:pt x="681" y="736"/>
                  <a:pt x="681" y="736"/>
                  <a:pt x="681" y="736"/>
                </a:cubicBezTo>
                <a:cubicBezTo>
                  <a:pt x="688" y="730"/>
                  <a:pt x="688" y="730"/>
                  <a:pt x="688" y="730"/>
                </a:cubicBezTo>
                <a:cubicBezTo>
                  <a:pt x="688" y="730"/>
                  <a:pt x="688" y="730"/>
                  <a:pt x="695" y="730"/>
                </a:cubicBezTo>
                <a:close/>
                <a:moveTo>
                  <a:pt x="695" y="838"/>
                </a:moveTo>
                <a:lnTo>
                  <a:pt x="695" y="838"/>
                </a:lnTo>
                <a:cubicBezTo>
                  <a:pt x="695" y="865"/>
                  <a:pt x="695" y="865"/>
                  <a:pt x="695" y="865"/>
                </a:cubicBezTo>
                <a:cubicBezTo>
                  <a:pt x="688" y="871"/>
                  <a:pt x="688" y="871"/>
                  <a:pt x="681" y="878"/>
                </a:cubicBezTo>
                <a:cubicBezTo>
                  <a:pt x="681" y="865"/>
                  <a:pt x="681" y="865"/>
                  <a:pt x="681" y="865"/>
                </a:cubicBezTo>
                <a:cubicBezTo>
                  <a:pt x="681" y="865"/>
                  <a:pt x="681" y="858"/>
                  <a:pt x="688" y="858"/>
                </a:cubicBezTo>
                <a:cubicBezTo>
                  <a:pt x="688" y="858"/>
                  <a:pt x="681" y="851"/>
                  <a:pt x="681" y="844"/>
                </a:cubicBezTo>
                <a:cubicBezTo>
                  <a:pt x="681" y="831"/>
                  <a:pt x="681" y="831"/>
                  <a:pt x="681" y="831"/>
                </a:cubicBezTo>
                <a:cubicBezTo>
                  <a:pt x="681" y="831"/>
                  <a:pt x="688" y="838"/>
                  <a:pt x="695" y="838"/>
                </a:cubicBezTo>
                <a:close/>
                <a:moveTo>
                  <a:pt x="695" y="878"/>
                </a:moveTo>
                <a:lnTo>
                  <a:pt x="695" y="878"/>
                </a:lnTo>
                <a:cubicBezTo>
                  <a:pt x="681" y="885"/>
                  <a:pt x="681" y="898"/>
                  <a:pt x="688" y="912"/>
                </a:cubicBezTo>
                <a:lnTo>
                  <a:pt x="681" y="912"/>
                </a:lnTo>
                <a:cubicBezTo>
                  <a:pt x="681" y="986"/>
                  <a:pt x="681" y="986"/>
                  <a:pt x="681" y="986"/>
                </a:cubicBezTo>
                <a:cubicBezTo>
                  <a:pt x="681" y="986"/>
                  <a:pt x="688" y="986"/>
                  <a:pt x="695" y="979"/>
                </a:cubicBezTo>
                <a:cubicBezTo>
                  <a:pt x="695" y="878"/>
                  <a:pt x="695" y="878"/>
                  <a:pt x="695" y="878"/>
                </a:cubicBezTo>
                <a:close/>
                <a:moveTo>
                  <a:pt x="695" y="1000"/>
                </a:moveTo>
                <a:lnTo>
                  <a:pt x="695" y="1000"/>
                </a:lnTo>
                <a:cubicBezTo>
                  <a:pt x="695" y="1020"/>
                  <a:pt x="695" y="1020"/>
                  <a:pt x="695" y="1020"/>
                </a:cubicBezTo>
                <a:cubicBezTo>
                  <a:pt x="688" y="1020"/>
                  <a:pt x="681" y="1020"/>
                  <a:pt x="681" y="1020"/>
                </a:cubicBezTo>
                <a:cubicBezTo>
                  <a:pt x="681" y="1006"/>
                  <a:pt x="681" y="1006"/>
                  <a:pt x="681" y="1006"/>
                </a:cubicBezTo>
                <a:cubicBezTo>
                  <a:pt x="681" y="1000"/>
                  <a:pt x="681" y="1000"/>
                  <a:pt x="681" y="1000"/>
                </a:cubicBezTo>
                <a:cubicBezTo>
                  <a:pt x="688" y="1000"/>
                  <a:pt x="688" y="1000"/>
                  <a:pt x="695" y="1000"/>
                </a:cubicBezTo>
                <a:close/>
                <a:moveTo>
                  <a:pt x="695" y="1033"/>
                </a:moveTo>
                <a:lnTo>
                  <a:pt x="695" y="1033"/>
                </a:lnTo>
                <a:cubicBezTo>
                  <a:pt x="695" y="1060"/>
                  <a:pt x="695" y="1060"/>
                  <a:pt x="695" y="1060"/>
                </a:cubicBezTo>
                <a:cubicBezTo>
                  <a:pt x="688" y="1054"/>
                  <a:pt x="681" y="1054"/>
                  <a:pt x="681" y="1047"/>
                </a:cubicBezTo>
                <a:cubicBezTo>
                  <a:pt x="681" y="1027"/>
                  <a:pt x="681" y="1027"/>
                  <a:pt x="681" y="1027"/>
                </a:cubicBezTo>
                <a:cubicBezTo>
                  <a:pt x="681" y="1033"/>
                  <a:pt x="688" y="1033"/>
                  <a:pt x="695" y="1033"/>
                </a:cubicBezTo>
                <a:close/>
                <a:moveTo>
                  <a:pt x="681" y="1236"/>
                </a:moveTo>
                <a:lnTo>
                  <a:pt x="681" y="1236"/>
                </a:lnTo>
                <a:cubicBezTo>
                  <a:pt x="674" y="1236"/>
                  <a:pt x="674" y="1236"/>
                  <a:pt x="668" y="1236"/>
                </a:cubicBezTo>
                <a:lnTo>
                  <a:pt x="661" y="1243"/>
                </a:lnTo>
                <a:cubicBezTo>
                  <a:pt x="661" y="1135"/>
                  <a:pt x="661" y="1135"/>
                  <a:pt x="661" y="1135"/>
                </a:cubicBezTo>
                <a:cubicBezTo>
                  <a:pt x="661" y="1135"/>
                  <a:pt x="661" y="1128"/>
                  <a:pt x="661" y="1121"/>
                </a:cubicBezTo>
                <a:cubicBezTo>
                  <a:pt x="661" y="1060"/>
                  <a:pt x="661" y="1060"/>
                  <a:pt x="661" y="1060"/>
                </a:cubicBezTo>
                <a:cubicBezTo>
                  <a:pt x="661" y="1067"/>
                  <a:pt x="668" y="1067"/>
                  <a:pt x="674" y="1074"/>
                </a:cubicBezTo>
                <a:cubicBezTo>
                  <a:pt x="674" y="1074"/>
                  <a:pt x="674" y="1074"/>
                  <a:pt x="681" y="1074"/>
                </a:cubicBezTo>
                <a:cubicBezTo>
                  <a:pt x="681" y="1236"/>
                  <a:pt x="681" y="1236"/>
                  <a:pt x="681" y="1236"/>
                </a:cubicBezTo>
                <a:close/>
                <a:moveTo>
                  <a:pt x="661" y="399"/>
                </a:moveTo>
                <a:lnTo>
                  <a:pt x="661" y="399"/>
                </a:lnTo>
                <a:cubicBezTo>
                  <a:pt x="668" y="399"/>
                  <a:pt x="674" y="399"/>
                  <a:pt x="681" y="405"/>
                </a:cubicBezTo>
                <a:cubicBezTo>
                  <a:pt x="681" y="446"/>
                  <a:pt x="681" y="446"/>
                  <a:pt x="681" y="446"/>
                </a:cubicBezTo>
                <a:cubicBezTo>
                  <a:pt x="668" y="439"/>
                  <a:pt x="661" y="439"/>
                  <a:pt x="661" y="432"/>
                </a:cubicBezTo>
                <a:cubicBezTo>
                  <a:pt x="661" y="399"/>
                  <a:pt x="661" y="399"/>
                  <a:pt x="661" y="399"/>
                </a:cubicBezTo>
                <a:close/>
                <a:moveTo>
                  <a:pt x="681" y="459"/>
                </a:moveTo>
                <a:lnTo>
                  <a:pt x="681" y="459"/>
                </a:lnTo>
                <a:cubicBezTo>
                  <a:pt x="668" y="453"/>
                  <a:pt x="661" y="446"/>
                  <a:pt x="661" y="432"/>
                </a:cubicBezTo>
                <a:cubicBezTo>
                  <a:pt x="661" y="453"/>
                  <a:pt x="661" y="453"/>
                  <a:pt x="661" y="453"/>
                </a:cubicBezTo>
                <a:cubicBezTo>
                  <a:pt x="668" y="459"/>
                  <a:pt x="674" y="466"/>
                  <a:pt x="681" y="466"/>
                </a:cubicBezTo>
                <a:cubicBezTo>
                  <a:pt x="681" y="459"/>
                  <a:pt x="681" y="459"/>
                  <a:pt x="681" y="459"/>
                </a:cubicBezTo>
                <a:close/>
                <a:moveTo>
                  <a:pt x="681" y="473"/>
                </a:moveTo>
                <a:lnTo>
                  <a:pt x="681" y="473"/>
                </a:lnTo>
                <a:cubicBezTo>
                  <a:pt x="681" y="486"/>
                  <a:pt x="681" y="486"/>
                  <a:pt x="681" y="486"/>
                </a:cubicBezTo>
                <a:cubicBezTo>
                  <a:pt x="674" y="486"/>
                  <a:pt x="674" y="486"/>
                  <a:pt x="674" y="486"/>
                </a:cubicBezTo>
                <a:cubicBezTo>
                  <a:pt x="668" y="480"/>
                  <a:pt x="661" y="480"/>
                  <a:pt x="661" y="473"/>
                </a:cubicBezTo>
                <a:cubicBezTo>
                  <a:pt x="661" y="459"/>
                  <a:pt x="661" y="459"/>
                  <a:pt x="661" y="459"/>
                </a:cubicBezTo>
                <a:cubicBezTo>
                  <a:pt x="661" y="466"/>
                  <a:pt x="668" y="466"/>
                  <a:pt x="681" y="473"/>
                </a:cubicBezTo>
                <a:close/>
                <a:moveTo>
                  <a:pt x="681" y="493"/>
                </a:moveTo>
                <a:lnTo>
                  <a:pt x="681" y="493"/>
                </a:lnTo>
                <a:cubicBezTo>
                  <a:pt x="674" y="486"/>
                  <a:pt x="668" y="486"/>
                  <a:pt x="661" y="480"/>
                </a:cubicBezTo>
                <a:cubicBezTo>
                  <a:pt x="661" y="507"/>
                  <a:pt x="661" y="507"/>
                  <a:pt x="661" y="507"/>
                </a:cubicBezTo>
                <a:lnTo>
                  <a:pt x="668" y="500"/>
                </a:lnTo>
                <a:cubicBezTo>
                  <a:pt x="668" y="507"/>
                  <a:pt x="674" y="513"/>
                  <a:pt x="681" y="513"/>
                </a:cubicBezTo>
                <a:cubicBezTo>
                  <a:pt x="681" y="493"/>
                  <a:pt x="681" y="493"/>
                  <a:pt x="681" y="493"/>
                </a:cubicBezTo>
                <a:close/>
                <a:moveTo>
                  <a:pt x="681" y="534"/>
                </a:moveTo>
                <a:lnTo>
                  <a:pt x="681" y="534"/>
                </a:lnTo>
                <a:cubicBezTo>
                  <a:pt x="681" y="547"/>
                  <a:pt x="681" y="547"/>
                  <a:pt x="681" y="547"/>
                </a:cubicBezTo>
                <a:cubicBezTo>
                  <a:pt x="674" y="547"/>
                  <a:pt x="674" y="540"/>
                  <a:pt x="674" y="540"/>
                </a:cubicBezTo>
                <a:cubicBezTo>
                  <a:pt x="674" y="540"/>
                  <a:pt x="674" y="534"/>
                  <a:pt x="681" y="534"/>
                </a:cubicBezTo>
                <a:close/>
                <a:moveTo>
                  <a:pt x="681" y="554"/>
                </a:moveTo>
                <a:lnTo>
                  <a:pt x="681" y="554"/>
                </a:lnTo>
                <a:cubicBezTo>
                  <a:pt x="674" y="547"/>
                  <a:pt x="668" y="540"/>
                  <a:pt x="661" y="534"/>
                </a:cubicBezTo>
                <a:cubicBezTo>
                  <a:pt x="661" y="554"/>
                  <a:pt x="661" y="554"/>
                  <a:pt x="661" y="554"/>
                </a:cubicBezTo>
                <a:cubicBezTo>
                  <a:pt x="661" y="561"/>
                  <a:pt x="661" y="561"/>
                  <a:pt x="661" y="561"/>
                </a:cubicBezTo>
                <a:cubicBezTo>
                  <a:pt x="661" y="568"/>
                  <a:pt x="661" y="568"/>
                  <a:pt x="661" y="568"/>
                </a:cubicBezTo>
                <a:cubicBezTo>
                  <a:pt x="661" y="574"/>
                  <a:pt x="668" y="574"/>
                  <a:pt x="668" y="581"/>
                </a:cubicBezTo>
                <a:cubicBezTo>
                  <a:pt x="674" y="581"/>
                  <a:pt x="674" y="588"/>
                  <a:pt x="681" y="588"/>
                </a:cubicBezTo>
                <a:cubicBezTo>
                  <a:pt x="681" y="554"/>
                  <a:pt x="681" y="554"/>
                  <a:pt x="681" y="554"/>
                </a:cubicBezTo>
                <a:close/>
                <a:moveTo>
                  <a:pt x="681" y="628"/>
                </a:moveTo>
                <a:lnTo>
                  <a:pt x="681" y="628"/>
                </a:lnTo>
                <a:cubicBezTo>
                  <a:pt x="681" y="635"/>
                  <a:pt x="681" y="635"/>
                  <a:pt x="681" y="635"/>
                </a:cubicBezTo>
                <a:cubicBezTo>
                  <a:pt x="674" y="628"/>
                  <a:pt x="668" y="622"/>
                  <a:pt x="661" y="608"/>
                </a:cubicBezTo>
                <a:cubicBezTo>
                  <a:pt x="661" y="601"/>
                  <a:pt x="661" y="601"/>
                  <a:pt x="661" y="601"/>
                </a:cubicBezTo>
                <a:cubicBezTo>
                  <a:pt x="661" y="601"/>
                  <a:pt x="661" y="601"/>
                  <a:pt x="668" y="601"/>
                </a:cubicBezTo>
                <a:cubicBezTo>
                  <a:pt x="661" y="601"/>
                  <a:pt x="661" y="601"/>
                  <a:pt x="661" y="601"/>
                </a:cubicBezTo>
                <a:cubicBezTo>
                  <a:pt x="661" y="588"/>
                  <a:pt x="661" y="588"/>
                  <a:pt x="661" y="588"/>
                </a:cubicBezTo>
                <a:cubicBezTo>
                  <a:pt x="661" y="588"/>
                  <a:pt x="668" y="595"/>
                  <a:pt x="674" y="601"/>
                </a:cubicBezTo>
                <a:cubicBezTo>
                  <a:pt x="674" y="608"/>
                  <a:pt x="674" y="615"/>
                  <a:pt x="674" y="615"/>
                </a:cubicBezTo>
                <a:cubicBezTo>
                  <a:pt x="674" y="622"/>
                  <a:pt x="674" y="622"/>
                  <a:pt x="681" y="628"/>
                </a:cubicBezTo>
                <a:close/>
                <a:moveTo>
                  <a:pt x="681" y="642"/>
                </a:moveTo>
                <a:lnTo>
                  <a:pt x="681" y="642"/>
                </a:lnTo>
                <a:cubicBezTo>
                  <a:pt x="674" y="642"/>
                  <a:pt x="668" y="642"/>
                  <a:pt x="668" y="635"/>
                </a:cubicBezTo>
                <a:cubicBezTo>
                  <a:pt x="661" y="635"/>
                  <a:pt x="661" y="635"/>
                  <a:pt x="661" y="628"/>
                </a:cubicBezTo>
                <a:cubicBezTo>
                  <a:pt x="661" y="642"/>
                  <a:pt x="661" y="642"/>
                  <a:pt x="661" y="642"/>
                </a:cubicBezTo>
                <a:cubicBezTo>
                  <a:pt x="661" y="649"/>
                  <a:pt x="668" y="655"/>
                  <a:pt x="674" y="669"/>
                </a:cubicBezTo>
                <a:cubicBezTo>
                  <a:pt x="681" y="669"/>
                  <a:pt x="681" y="669"/>
                  <a:pt x="681" y="669"/>
                </a:cubicBezTo>
                <a:cubicBezTo>
                  <a:pt x="681" y="642"/>
                  <a:pt x="681" y="642"/>
                  <a:pt x="681" y="642"/>
                </a:cubicBezTo>
                <a:close/>
                <a:moveTo>
                  <a:pt x="681" y="682"/>
                </a:moveTo>
                <a:lnTo>
                  <a:pt x="681" y="682"/>
                </a:lnTo>
                <a:cubicBezTo>
                  <a:pt x="681" y="703"/>
                  <a:pt x="681" y="703"/>
                  <a:pt x="681" y="703"/>
                </a:cubicBezTo>
                <a:cubicBezTo>
                  <a:pt x="674" y="696"/>
                  <a:pt x="668" y="696"/>
                  <a:pt x="661" y="689"/>
                </a:cubicBezTo>
                <a:cubicBezTo>
                  <a:pt x="661" y="655"/>
                  <a:pt x="661" y="655"/>
                  <a:pt x="661" y="655"/>
                </a:cubicBezTo>
                <a:cubicBezTo>
                  <a:pt x="661" y="662"/>
                  <a:pt x="668" y="669"/>
                  <a:pt x="668" y="682"/>
                </a:cubicBezTo>
                <a:cubicBezTo>
                  <a:pt x="674" y="682"/>
                  <a:pt x="674" y="682"/>
                  <a:pt x="681" y="682"/>
                </a:cubicBezTo>
                <a:close/>
                <a:moveTo>
                  <a:pt x="681" y="736"/>
                </a:moveTo>
                <a:lnTo>
                  <a:pt x="681" y="736"/>
                </a:lnTo>
                <a:cubicBezTo>
                  <a:pt x="681" y="824"/>
                  <a:pt x="681" y="824"/>
                  <a:pt x="681" y="824"/>
                </a:cubicBezTo>
                <a:cubicBezTo>
                  <a:pt x="674" y="817"/>
                  <a:pt x="668" y="817"/>
                  <a:pt x="661" y="811"/>
                </a:cubicBezTo>
                <a:cubicBezTo>
                  <a:pt x="661" y="804"/>
                  <a:pt x="661" y="804"/>
                  <a:pt x="668" y="797"/>
                </a:cubicBezTo>
                <a:cubicBezTo>
                  <a:pt x="661" y="797"/>
                  <a:pt x="661" y="790"/>
                  <a:pt x="661" y="790"/>
                </a:cubicBezTo>
                <a:cubicBezTo>
                  <a:pt x="661" y="730"/>
                  <a:pt x="661" y="730"/>
                  <a:pt x="661" y="730"/>
                </a:cubicBezTo>
                <a:cubicBezTo>
                  <a:pt x="674" y="730"/>
                  <a:pt x="674" y="730"/>
                  <a:pt x="674" y="730"/>
                </a:cubicBezTo>
                <a:cubicBezTo>
                  <a:pt x="668" y="743"/>
                  <a:pt x="668" y="743"/>
                  <a:pt x="668" y="743"/>
                </a:cubicBezTo>
                <a:cubicBezTo>
                  <a:pt x="681" y="736"/>
                  <a:pt x="681" y="736"/>
                  <a:pt x="681" y="736"/>
                </a:cubicBezTo>
                <a:close/>
                <a:moveTo>
                  <a:pt x="681" y="831"/>
                </a:moveTo>
                <a:lnTo>
                  <a:pt x="681" y="831"/>
                </a:lnTo>
                <a:cubicBezTo>
                  <a:pt x="674" y="824"/>
                  <a:pt x="668" y="824"/>
                  <a:pt x="661" y="817"/>
                </a:cubicBezTo>
                <a:cubicBezTo>
                  <a:pt x="661" y="831"/>
                  <a:pt x="661" y="831"/>
                  <a:pt x="661" y="831"/>
                </a:cubicBezTo>
                <a:cubicBezTo>
                  <a:pt x="668" y="838"/>
                  <a:pt x="674" y="844"/>
                  <a:pt x="681" y="844"/>
                </a:cubicBezTo>
                <a:cubicBezTo>
                  <a:pt x="681" y="831"/>
                  <a:pt x="681" y="831"/>
                  <a:pt x="681" y="831"/>
                </a:cubicBezTo>
                <a:close/>
                <a:moveTo>
                  <a:pt x="681" y="865"/>
                </a:moveTo>
                <a:lnTo>
                  <a:pt x="681" y="865"/>
                </a:lnTo>
                <a:cubicBezTo>
                  <a:pt x="681" y="878"/>
                  <a:pt x="681" y="878"/>
                  <a:pt x="681" y="878"/>
                </a:cubicBezTo>
                <a:cubicBezTo>
                  <a:pt x="674" y="878"/>
                  <a:pt x="668" y="885"/>
                  <a:pt x="661" y="885"/>
                </a:cubicBezTo>
                <a:cubicBezTo>
                  <a:pt x="661" y="871"/>
                  <a:pt x="661" y="871"/>
                  <a:pt x="661" y="871"/>
                </a:cubicBezTo>
                <a:lnTo>
                  <a:pt x="668" y="878"/>
                </a:lnTo>
                <a:cubicBezTo>
                  <a:pt x="674" y="871"/>
                  <a:pt x="674" y="871"/>
                  <a:pt x="681" y="865"/>
                </a:cubicBezTo>
                <a:close/>
                <a:moveTo>
                  <a:pt x="681" y="912"/>
                </a:moveTo>
                <a:lnTo>
                  <a:pt x="681" y="912"/>
                </a:lnTo>
                <a:cubicBezTo>
                  <a:pt x="681" y="986"/>
                  <a:pt x="681" y="986"/>
                  <a:pt x="681" y="986"/>
                </a:cubicBezTo>
                <a:cubicBezTo>
                  <a:pt x="674" y="986"/>
                  <a:pt x="674" y="993"/>
                  <a:pt x="674" y="993"/>
                </a:cubicBezTo>
                <a:cubicBezTo>
                  <a:pt x="668" y="993"/>
                  <a:pt x="661" y="993"/>
                  <a:pt x="661" y="1000"/>
                </a:cubicBezTo>
                <a:cubicBezTo>
                  <a:pt x="661" y="898"/>
                  <a:pt x="661" y="898"/>
                  <a:pt x="661" y="898"/>
                </a:cubicBezTo>
                <a:cubicBezTo>
                  <a:pt x="661" y="898"/>
                  <a:pt x="661" y="905"/>
                  <a:pt x="668" y="912"/>
                </a:cubicBezTo>
                <a:cubicBezTo>
                  <a:pt x="668" y="912"/>
                  <a:pt x="674" y="912"/>
                  <a:pt x="681" y="912"/>
                </a:cubicBezTo>
                <a:close/>
                <a:moveTo>
                  <a:pt x="681" y="1006"/>
                </a:moveTo>
                <a:lnTo>
                  <a:pt x="681" y="1006"/>
                </a:lnTo>
                <a:cubicBezTo>
                  <a:pt x="681" y="1020"/>
                  <a:pt x="681" y="1020"/>
                  <a:pt x="681" y="1020"/>
                </a:cubicBezTo>
                <a:cubicBezTo>
                  <a:pt x="674" y="1020"/>
                  <a:pt x="668" y="1020"/>
                  <a:pt x="661" y="1020"/>
                </a:cubicBezTo>
                <a:cubicBezTo>
                  <a:pt x="668" y="1020"/>
                  <a:pt x="674" y="1027"/>
                  <a:pt x="681" y="1027"/>
                </a:cubicBezTo>
                <a:cubicBezTo>
                  <a:pt x="681" y="1047"/>
                  <a:pt x="681" y="1047"/>
                  <a:pt x="681" y="1047"/>
                </a:cubicBezTo>
                <a:cubicBezTo>
                  <a:pt x="674" y="1047"/>
                  <a:pt x="668" y="1040"/>
                  <a:pt x="661" y="1040"/>
                </a:cubicBezTo>
                <a:cubicBezTo>
                  <a:pt x="661" y="1006"/>
                  <a:pt x="661" y="1006"/>
                  <a:pt x="661" y="1006"/>
                </a:cubicBezTo>
                <a:cubicBezTo>
                  <a:pt x="681" y="1006"/>
                  <a:pt x="681" y="1006"/>
                  <a:pt x="681" y="1006"/>
                </a:cubicBezTo>
                <a:close/>
                <a:moveTo>
                  <a:pt x="661" y="865"/>
                </a:moveTo>
                <a:lnTo>
                  <a:pt x="661" y="865"/>
                </a:lnTo>
                <a:cubicBezTo>
                  <a:pt x="661" y="838"/>
                  <a:pt x="661" y="838"/>
                  <a:pt x="661" y="838"/>
                </a:cubicBezTo>
                <a:cubicBezTo>
                  <a:pt x="668" y="844"/>
                  <a:pt x="674" y="851"/>
                  <a:pt x="674" y="858"/>
                </a:cubicBezTo>
                <a:cubicBezTo>
                  <a:pt x="668" y="865"/>
                  <a:pt x="668" y="865"/>
                  <a:pt x="661" y="865"/>
                </a:cubicBezTo>
                <a:close/>
                <a:moveTo>
                  <a:pt x="661" y="723"/>
                </a:moveTo>
                <a:lnTo>
                  <a:pt x="661" y="723"/>
                </a:lnTo>
                <a:cubicBezTo>
                  <a:pt x="661" y="716"/>
                  <a:pt x="668" y="709"/>
                  <a:pt x="668" y="703"/>
                </a:cubicBezTo>
                <a:cubicBezTo>
                  <a:pt x="661" y="696"/>
                  <a:pt x="661" y="696"/>
                  <a:pt x="661" y="696"/>
                </a:cubicBezTo>
                <a:lnTo>
                  <a:pt x="661" y="723"/>
                </a:lnTo>
                <a:close/>
                <a:moveTo>
                  <a:pt x="661" y="1243"/>
                </a:moveTo>
                <a:lnTo>
                  <a:pt x="661" y="1243"/>
                </a:lnTo>
                <a:cubicBezTo>
                  <a:pt x="654" y="1243"/>
                  <a:pt x="654" y="1243"/>
                  <a:pt x="654" y="1243"/>
                </a:cubicBezTo>
                <a:cubicBezTo>
                  <a:pt x="654" y="1128"/>
                  <a:pt x="654" y="1128"/>
                  <a:pt x="654" y="1128"/>
                </a:cubicBezTo>
                <a:cubicBezTo>
                  <a:pt x="661" y="1135"/>
                  <a:pt x="661" y="1135"/>
                  <a:pt x="661" y="1135"/>
                </a:cubicBezTo>
                <a:cubicBezTo>
                  <a:pt x="661" y="1243"/>
                  <a:pt x="661" y="1243"/>
                  <a:pt x="661" y="1243"/>
                </a:cubicBezTo>
                <a:close/>
                <a:moveTo>
                  <a:pt x="654" y="392"/>
                </a:moveTo>
                <a:lnTo>
                  <a:pt x="654" y="392"/>
                </a:lnTo>
                <a:cubicBezTo>
                  <a:pt x="661" y="399"/>
                  <a:pt x="661" y="399"/>
                  <a:pt x="661" y="399"/>
                </a:cubicBezTo>
                <a:cubicBezTo>
                  <a:pt x="661" y="432"/>
                  <a:pt x="661" y="432"/>
                  <a:pt x="661" y="432"/>
                </a:cubicBezTo>
                <a:cubicBezTo>
                  <a:pt x="654" y="426"/>
                  <a:pt x="654" y="426"/>
                  <a:pt x="654" y="426"/>
                </a:cubicBezTo>
                <a:cubicBezTo>
                  <a:pt x="654" y="392"/>
                  <a:pt x="654" y="392"/>
                  <a:pt x="654" y="392"/>
                </a:cubicBezTo>
                <a:close/>
                <a:moveTo>
                  <a:pt x="661" y="432"/>
                </a:moveTo>
                <a:lnTo>
                  <a:pt x="661" y="432"/>
                </a:lnTo>
                <a:cubicBezTo>
                  <a:pt x="654" y="432"/>
                  <a:pt x="654" y="426"/>
                  <a:pt x="654" y="426"/>
                </a:cubicBezTo>
                <a:cubicBezTo>
                  <a:pt x="654" y="446"/>
                  <a:pt x="654" y="446"/>
                  <a:pt x="654" y="446"/>
                </a:cubicBezTo>
                <a:cubicBezTo>
                  <a:pt x="654" y="446"/>
                  <a:pt x="654" y="453"/>
                  <a:pt x="661" y="453"/>
                </a:cubicBezTo>
                <a:cubicBezTo>
                  <a:pt x="661" y="432"/>
                  <a:pt x="661" y="432"/>
                  <a:pt x="661" y="432"/>
                </a:cubicBezTo>
                <a:close/>
                <a:moveTo>
                  <a:pt x="661" y="459"/>
                </a:moveTo>
                <a:lnTo>
                  <a:pt x="661" y="459"/>
                </a:lnTo>
                <a:cubicBezTo>
                  <a:pt x="661" y="473"/>
                  <a:pt x="661" y="473"/>
                  <a:pt x="661" y="473"/>
                </a:cubicBezTo>
                <a:cubicBezTo>
                  <a:pt x="654" y="473"/>
                  <a:pt x="654" y="473"/>
                  <a:pt x="654" y="473"/>
                </a:cubicBezTo>
                <a:cubicBezTo>
                  <a:pt x="654" y="453"/>
                  <a:pt x="654" y="453"/>
                  <a:pt x="654" y="453"/>
                </a:cubicBezTo>
                <a:cubicBezTo>
                  <a:pt x="654" y="453"/>
                  <a:pt x="654" y="459"/>
                  <a:pt x="661" y="459"/>
                </a:cubicBezTo>
                <a:close/>
                <a:moveTo>
                  <a:pt x="661" y="480"/>
                </a:moveTo>
                <a:lnTo>
                  <a:pt x="661" y="480"/>
                </a:lnTo>
                <a:cubicBezTo>
                  <a:pt x="661" y="507"/>
                  <a:pt x="661" y="507"/>
                  <a:pt x="661" y="507"/>
                </a:cubicBezTo>
                <a:cubicBezTo>
                  <a:pt x="654" y="513"/>
                  <a:pt x="654" y="513"/>
                  <a:pt x="654" y="513"/>
                </a:cubicBezTo>
                <a:cubicBezTo>
                  <a:pt x="654" y="500"/>
                  <a:pt x="654" y="500"/>
                  <a:pt x="654" y="500"/>
                </a:cubicBezTo>
                <a:cubicBezTo>
                  <a:pt x="654" y="493"/>
                  <a:pt x="654" y="493"/>
                  <a:pt x="654" y="486"/>
                </a:cubicBezTo>
                <a:cubicBezTo>
                  <a:pt x="654" y="473"/>
                  <a:pt x="654" y="473"/>
                  <a:pt x="654" y="473"/>
                </a:cubicBezTo>
                <a:cubicBezTo>
                  <a:pt x="654" y="480"/>
                  <a:pt x="654" y="480"/>
                  <a:pt x="661" y="480"/>
                </a:cubicBezTo>
                <a:close/>
                <a:moveTo>
                  <a:pt x="661" y="534"/>
                </a:moveTo>
                <a:lnTo>
                  <a:pt x="661" y="534"/>
                </a:lnTo>
                <a:cubicBezTo>
                  <a:pt x="661" y="554"/>
                  <a:pt x="661" y="554"/>
                  <a:pt x="661" y="554"/>
                </a:cubicBezTo>
                <a:cubicBezTo>
                  <a:pt x="654" y="554"/>
                  <a:pt x="654" y="561"/>
                  <a:pt x="654" y="561"/>
                </a:cubicBezTo>
                <a:cubicBezTo>
                  <a:pt x="661" y="561"/>
                  <a:pt x="661" y="561"/>
                  <a:pt x="661" y="561"/>
                </a:cubicBezTo>
                <a:cubicBezTo>
                  <a:pt x="661" y="568"/>
                  <a:pt x="661" y="568"/>
                  <a:pt x="661" y="568"/>
                </a:cubicBezTo>
                <a:cubicBezTo>
                  <a:pt x="654" y="568"/>
                  <a:pt x="654" y="568"/>
                  <a:pt x="654" y="568"/>
                </a:cubicBezTo>
                <a:cubicBezTo>
                  <a:pt x="654" y="534"/>
                  <a:pt x="654" y="534"/>
                  <a:pt x="654" y="534"/>
                </a:cubicBezTo>
                <a:cubicBezTo>
                  <a:pt x="654" y="534"/>
                  <a:pt x="654" y="534"/>
                  <a:pt x="661" y="534"/>
                </a:cubicBezTo>
                <a:close/>
                <a:moveTo>
                  <a:pt x="661" y="588"/>
                </a:moveTo>
                <a:lnTo>
                  <a:pt x="661" y="588"/>
                </a:lnTo>
                <a:cubicBezTo>
                  <a:pt x="661" y="601"/>
                  <a:pt x="661" y="601"/>
                  <a:pt x="661" y="601"/>
                </a:cubicBezTo>
                <a:cubicBezTo>
                  <a:pt x="654" y="601"/>
                  <a:pt x="654" y="601"/>
                  <a:pt x="654" y="601"/>
                </a:cubicBezTo>
                <a:cubicBezTo>
                  <a:pt x="654" y="581"/>
                  <a:pt x="654" y="581"/>
                  <a:pt x="654" y="581"/>
                </a:cubicBezTo>
                <a:cubicBezTo>
                  <a:pt x="654" y="581"/>
                  <a:pt x="654" y="581"/>
                  <a:pt x="661" y="588"/>
                </a:cubicBezTo>
                <a:close/>
                <a:moveTo>
                  <a:pt x="661" y="601"/>
                </a:moveTo>
                <a:lnTo>
                  <a:pt x="661" y="601"/>
                </a:lnTo>
                <a:cubicBezTo>
                  <a:pt x="661" y="608"/>
                  <a:pt x="661" y="608"/>
                  <a:pt x="661" y="608"/>
                </a:cubicBezTo>
                <a:cubicBezTo>
                  <a:pt x="654" y="608"/>
                  <a:pt x="654" y="608"/>
                  <a:pt x="654" y="608"/>
                </a:cubicBezTo>
                <a:cubicBezTo>
                  <a:pt x="654" y="608"/>
                  <a:pt x="654" y="601"/>
                  <a:pt x="661" y="601"/>
                </a:cubicBezTo>
                <a:close/>
                <a:moveTo>
                  <a:pt x="661" y="628"/>
                </a:moveTo>
                <a:lnTo>
                  <a:pt x="661" y="628"/>
                </a:lnTo>
                <a:cubicBezTo>
                  <a:pt x="661" y="642"/>
                  <a:pt x="661" y="642"/>
                  <a:pt x="661" y="642"/>
                </a:cubicBezTo>
                <a:cubicBezTo>
                  <a:pt x="654" y="635"/>
                  <a:pt x="654" y="635"/>
                  <a:pt x="654" y="635"/>
                </a:cubicBezTo>
                <a:cubicBezTo>
                  <a:pt x="654" y="628"/>
                  <a:pt x="654" y="628"/>
                  <a:pt x="654" y="628"/>
                </a:cubicBezTo>
                <a:cubicBezTo>
                  <a:pt x="654" y="628"/>
                  <a:pt x="654" y="628"/>
                  <a:pt x="661" y="628"/>
                </a:cubicBezTo>
                <a:close/>
                <a:moveTo>
                  <a:pt x="661" y="655"/>
                </a:moveTo>
                <a:lnTo>
                  <a:pt x="661" y="655"/>
                </a:lnTo>
                <a:cubicBezTo>
                  <a:pt x="661" y="689"/>
                  <a:pt x="661" y="689"/>
                  <a:pt x="661" y="689"/>
                </a:cubicBezTo>
                <a:cubicBezTo>
                  <a:pt x="654" y="689"/>
                  <a:pt x="654" y="689"/>
                  <a:pt x="654" y="689"/>
                </a:cubicBezTo>
                <a:cubicBezTo>
                  <a:pt x="654" y="676"/>
                  <a:pt x="654" y="676"/>
                  <a:pt x="654" y="676"/>
                </a:cubicBezTo>
                <a:cubicBezTo>
                  <a:pt x="654" y="669"/>
                  <a:pt x="654" y="669"/>
                  <a:pt x="654" y="669"/>
                </a:cubicBezTo>
                <a:cubicBezTo>
                  <a:pt x="654" y="655"/>
                  <a:pt x="654" y="655"/>
                  <a:pt x="654" y="655"/>
                </a:cubicBezTo>
                <a:cubicBezTo>
                  <a:pt x="661" y="655"/>
                  <a:pt x="661" y="655"/>
                  <a:pt x="661" y="655"/>
                </a:cubicBezTo>
                <a:close/>
                <a:moveTo>
                  <a:pt x="661" y="696"/>
                </a:moveTo>
                <a:lnTo>
                  <a:pt x="661" y="696"/>
                </a:lnTo>
                <a:cubicBezTo>
                  <a:pt x="661" y="723"/>
                  <a:pt x="661" y="723"/>
                  <a:pt x="661" y="723"/>
                </a:cubicBezTo>
                <a:cubicBezTo>
                  <a:pt x="654" y="723"/>
                  <a:pt x="654" y="723"/>
                  <a:pt x="654" y="723"/>
                </a:cubicBezTo>
                <a:cubicBezTo>
                  <a:pt x="661" y="730"/>
                  <a:pt x="661" y="730"/>
                  <a:pt x="661" y="730"/>
                </a:cubicBezTo>
                <a:cubicBezTo>
                  <a:pt x="661" y="790"/>
                  <a:pt x="661" y="790"/>
                  <a:pt x="661" y="790"/>
                </a:cubicBezTo>
                <a:cubicBezTo>
                  <a:pt x="654" y="790"/>
                  <a:pt x="654" y="790"/>
                  <a:pt x="654" y="790"/>
                </a:cubicBezTo>
                <a:cubicBezTo>
                  <a:pt x="654" y="696"/>
                  <a:pt x="654" y="696"/>
                  <a:pt x="654" y="696"/>
                </a:cubicBezTo>
                <a:cubicBezTo>
                  <a:pt x="661" y="696"/>
                  <a:pt x="661" y="696"/>
                  <a:pt x="661" y="696"/>
                </a:cubicBezTo>
                <a:close/>
                <a:moveTo>
                  <a:pt x="661" y="817"/>
                </a:moveTo>
                <a:lnTo>
                  <a:pt x="661" y="817"/>
                </a:lnTo>
                <a:cubicBezTo>
                  <a:pt x="661" y="831"/>
                  <a:pt x="661" y="831"/>
                  <a:pt x="661" y="831"/>
                </a:cubicBezTo>
                <a:cubicBezTo>
                  <a:pt x="654" y="831"/>
                  <a:pt x="654" y="831"/>
                  <a:pt x="654" y="831"/>
                </a:cubicBezTo>
                <a:cubicBezTo>
                  <a:pt x="654" y="817"/>
                  <a:pt x="654" y="817"/>
                  <a:pt x="654" y="817"/>
                </a:cubicBezTo>
                <a:cubicBezTo>
                  <a:pt x="661" y="817"/>
                  <a:pt x="661" y="817"/>
                  <a:pt x="661" y="817"/>
                </a:cubicBezTo>
                <a:close/>
                <a:moveTo>
                  <a:pt x="661" y="838"/>
                </a:moveTo>
                <a:lnTo>
                  <a:pt x="661" y="838"/>
                </a:lnTo>
                <a:cubicBezTo>
                  <a:pt x="661" y="865"/>
                  <a:pt x="661" y="865"/>
                  <a:pt x="661" y="865"/>
                </a:cubicBezTo>
                <a:cubicBezTo>
                  <a:pt x="654" y="865"/>
                  <a:pt x="654" y="865"/>
                  <a:pt x="654" y="865"/>
                </a:cubicBezTo>
                <a:cubicBezTo>
                  <a:pt x="654" y="838"/>
                  <a:pt x="654" y="838"/>
                  <a:pt x="654" y="838"/>
                </a:cubicBezTo>
                <a:cubicBezTo>
                  <a:pt x="654" y="838"/>
                  <a:pt x="654" y="838"/>
                  <a:pt x="661" y="838"/>
                </a:cubicBezTo>
                <a:close/>
                <a:moveTo>
                  <a:pt x="661" y="871"/>
                </a:moveTo>
                <a:lnTo>
                  <a:pt x="661" y="871"/>
                </a:lnTo>
                <a:cubicBezTo>
                  <a:pt x="661" y="885"/>
                  <a:pt x="661" y="885"/>
                  <a:pt x="661" y="885"/>
                </a:cubicBezTo>
                <a:cubicBezTo>
                  <a:pt x="654" y="885"/>
                  <a:pt x="654" y="885"/>
                  <a:pt x="654" y="885"/>
                </a:cubicBezTo>
                <a:cubicBezTo>
                  <a:pt x="654" y="871"/>
                  <a:pt x="654" y="871"/>
                  <a:pt x="654" y="871"/>
                </a:cubicBezTo>
                <a:cubicBezTo>
                  <a:pt x="661" y="871"/>
                  <a:pt x="661" y="871"/>
                  <a:pt x="661" y="871"/>
                </a:cubicBezTo>
                <a:close/>
                <a:moveTo>
                  <a:pt x="661" y="898"/>
                </a:moveTo>
                <a:lnTo>
                  <a:pt x="661" y="898"/>
                </a:lnTo>
                <a:cubicBezTo>
                  <a:pt x="661" y="1000"/>
                  <a:pt x="661" y="1000"/>
                  <a:pt x="661" y="1000"/>
                </a:cubicBezTo>
                <a:cubicBezTo>
                  <a:pt x="654" y="1000"/>
                  <a:pt x="654" y="1000"/>
                  <a:pt x="654" y="1000"/>
                </a:cubicBezTo>
                <a:cubicBezTo>
                  <a:pt x="654" y="892"/>
                  <a:pt x="654" y="892"/>
                  <a:pt x="654" y="892"/>
                </a:cubicBezTo>
                <a:cubicBezTo>
                  <a:pt x="654" y="892"/>
                  <a:pt x="654" y="892"/>
                  <a:pt x="661" y="898"/>
                </a:cubicBezTo>
                <a:close/>
                <a:moveTo>
                  <a:pt x="661" y="1006"/>
                </a:moveTo>
                <a:lnTo>
                  <a:pt x="661" y="1006"/>
                </a:lnTo>
                <a:cubicBezTo>
                  <a:pt x="661" y="1040"/>
                  <a:pt x="661" y="1040"/>
                  <a:pt x="661" y="1040"/>
                </a:cubicBezTo>
                <a:cubicBezTo>
                  <a:pt x="654" y="1040"/>
                  <a:pt x="654" y="1033"/>
                  <a:pt x="654" y="1033"/>
                </a:cubicBezTo>
                <a:cubicBezTo>
                  <a:pt x="654" y="1006"/>
                  <a:pt x="654" y="1006"/>
                  <a:pt x="654" y="1006"/>
                </a:cubicBezTo>
                <a:cubicBezTo>
                  <a:pt x="661" y="1006"/>
                  <a:pt x="661" y="1006"/>
                  <a:pt x="661" y="1006"/>
                </a:cubicBezTo>
                <a:close/>
                <a:moveTo>
                  <a:pt x="661" y="1060"/>
                </a:moveTo>
                <a:lnTo>
                  <a:pt x="661" y="1060"/>
                </a:lnTo>
                <a:cubicBezTo>
                  <a:pt x="661" y="1121"/>
                  <a:pt x="661" y="1121"/>
                  <a:pt x="661" y="1121"/>
                </a:cubicBezTo>
                <a:cubicBezTo>
                  <a:pt x="654" y="1114"/>
                  <a:pt x="654" y="1108"/>
                  <a:pt x="654" y="1101"/>
                </a:cubicBezTo>
                <a:cubicBezTo>
                  <a:pt x="654" y="1054"/>
                  <a:pt x="654" y="1054"/>
                  <a:pt x="654" y="1054"/>
                </a:cubicBezTo>
                <a:cubicBezTo>
                  <a:pt x="654" y="1054"/>
                  <a:pt x="654" y="1060"/>
                  <a:pt x="661" y="1060"/>
                </a:cubicBezTo>
                <a:close/>
                <a:moveTo>
                  <a:pt x="654" y="1243"/>
                </a:moveTo>
                <a:lnTo>
                  <a:pt x="654" y="1243"/>
                </a:lnTo>
                <a:cubicBezTo>
                  <a:pt x="647" y="1243"/>
                  <a:pt x="634" y="1249"/>
                  <a:pt x="627" y="1249"/>
                </a:cubicBezTo>
                <a:cubicBezTo>
                  <a:pt x="627" y="1020"/>
                  <a:pt x="627" y="1020"/>
                  <a:pt x="627" y="1020"/>
                </a:cubicBezTo>
                <a:cubicBezTo>
                  <a:pt x="634" y="1033"/>
                  <a:pt x="641" y="1040"/>
                  <a:pt x="647" y="1047"/>
                </a:cubicBezTo>
                <a:cubicBezTo>
                  <a:pt x="647" y="1054"/>
                  <a:pt x="647" y="1054"/>
                  <a:pt x="654" y="1054"/>
                </a:cubicBezTo>
                <a:cubicBezTo>
                  <a:pt x="654" y="1101"/>
                  <a:pt x="654" y="1101"/>
                  <a:pt x="654" y="1101"/>
                </a:cubicBezTo>
                <a:lnTo>
                  <a:pt x="647" y="1101"/>
                </a:lnTo>
                <a:cubicBezTo>
                  <a:pt x="641" y="1087"/>
                  <a:pt x="634" y="1074"/>
                  <a:pt x="627" y="1067"/>
                </a:cubicBezTo>
                <a:cubicBezTo>
                  <a:pt x="634" y="1067"/>
                  <a:pt x="634" y="1074"/>
                  <a:pt x="634" y="1081"/>
                </a:cubicBezTo>
                <a:cubicBezTo>
                  <a:pt x="634" y="1087"/>
                  <a:pt x="634" y="1094"/>
                  <a:pt x="634" y="1108"/>
                </a:cubicBezTo>
                <a:cubicBezTo>
                  <a:pt x="634" y="1121"/>
                  <a:pt x="634" y="1128"/>
                  <a:pt x="634" y="1135"/>
                </a:cubicBezTo>
                <a:cubicBezTo>
                  <a:pt x="641" y="1121"/>
                  <a:pt x="641" y="1121"/>
                  <a:pt x="641" y="1121"/>
                </a:cubicBezTo>
                <a:cubicBezTo>
                  <a:pt x="654" y="1128"/>
                  <a:pt x="654" y="1128"/>
                  <a:pt x="654" y="1128"/>
                </a:cubicBezTo>
                <a:cubicBezTo>
                  <a:pt x="654" y="1243"/>
                  <a:pt x="654" y="1243"/>
                  <a:pt x="654" y="1243"/>
                </a:cubicBezTo>
                <a:close/>
                <a:moveTo>
                  <a:pt x="627" y="385"/>
                </a:moveTo>
                <a:lnTo>
                  <a:pt x="627" y="385"/>
                </a:lnTo>
                <a:cubicBezTo>
                  <a:pt x="634" y="385"/>
                  <a:pt x="647" y="392"/>
                  <a:pt x="654" y="392"/>
                </a:cubicBezTo>
                <a:cubicBezTo>
                  <a:pt x="654" y="426"/>
                  <a:pt x="654" y="426"/>
                  <a:pt x="654" y="426"/>
                </a:cubicBezTo>
                <a:cubicBezTo>
                  <a:pt x="654" y="446"/>
                  <a:pt x="654" y="446"/>
                  <a:pt x="654" y="446"/>
                </a:cubicBezTo>
                <a:cubicBezTo>
                  <a:pt x="647" y="439"/>
                  <a:pt x="634" y="432"/>
                  <a:pt x="627" y="419"/>
                </a:cubicBezTo>
                <a:cubicBezTo>
                  <a:pt x="627" y="385"/>
                  <a:pt x="627" y="385"/>
                  <a:pt x="627" y="385"/>
                </a:cubicBezTo>
                <a:close/>
                <a:moveTo>
                  <a:pt x="654" y="453"/>
                </a:moveTo>
                <a:lnTo>
                  <a:pt x="654" y="453"/>
                </a:lnTo>
                <a:cubicBezTo>
                  <a:pt x="641" y="446"/>
                  <a:pt x="634" y="432"/>
                  <a:pt x="627" y="426"/>
                </a:cubicBezTo>
                <a:cubicBezTo>
                  <a:pt x="627" y="453"/>
                  <a:pt x="627" y="453"/>
                  <a:pt x="627" y="453"/>
                </a:cubicBezTo>
                <a:cubicBezTo>
                  <a:pt x="634" y="459"/>
                  <a:pt x="641" y="466"/>
                  <a:pt x="654" y="473"/>
                </a:cubicBezTo>
                <a:cubicBezTo>
                  <a:pt x="654" y="453"/>
                  <a:pt x="654" y="453"/>
                  <a:pt x="654" y="453"/>
                </a:cubicBezTo>
                <a:close/>
                <a:moveTo>
                  <a:pt x="654" y="473"/>
                </a:moveTo>
                <a:lnTo>
                  <a:pt x="654" y="473"/>
                </a:lnTo>
                <a:cubicBezTo>
                  <a:pt x="654" y="486"/>
                  <a:pt x="654" y="486"/>
                  <a:pt x="654" y="486"/>
                </a:cubicBezTo>
                <a:cubicBezTo>
                  <a:pt x="647" y="486"/>
                  <a:pt x="647" y="486"/>
                  <a:pt x="647" y="486"/>
                </a:cubicBezTo>
                <a:cubicBezTo>
                  <a:pt x="641" y="480"/>
                  <a:pt x="641" y="480"/>
                  <a:pt x="634" y="473"/>
                </a:cubicBezTo>
                <a:cubicBezTo>
                  <a:pt x="634" y="480"/>
                  <a:pt x="634" y="480"/>
                  <a:pt x="627" y="480"/>
                </a:cubicBezTo>
                <a:cubicBezTo>
                  <a:pt x="627" y="453"/>
                  <a:pt x="627" y="453"/>
                  <a:pt x="627" y="453"/>
                </a:cubicBezTo>
                <a:cubicBezTo>
                  <a:pt x="634" y="459"/>
                  <a:pt x="641" y="466"/>
                  <a:pt x="654" y="473"/>
                </a:cubicBezTo>
                <a:close/>
                <a:moveTo>
                  <a:pt x="654" y="500"/>
                </a:moveTo>
                <a:lnTo>
                  <a:pt x="654" y="500"/>
                </a:lnTo>
                <a:cubicBezTo>
                  <a:pt x="654" y="513"/>
                  <a:pt x="654" y="513"/>
                  <a:pt x="654" y="513"/>
                </a:cubicBezTo>
                <a:cubicBezTo>
                  <a:pt x="647" y="513"/>
                  <a:pt x="647" y="513"/>
                  <a:pt x="647" y="507"/>
                </a:cubicBezTo>
                <a:cubicBezTo>
                  <a:pt x="647" y="507"/>
                  <a:pt x="647" y="507"/>
                  <a:pt x="654" y="500"/>
                </a:cubicBezTo>
                <a:close/>
                <a:moveTo>
                  <a:pt x="654" y="534"/>
                </a:moveTo>
                <a:lnTo>
                  <a:pt x="654" y="534"/>
                </a:lnTo>
                <a:cubicBezTo>
                  <a:pt x="647" y="527"/>
                  <a:pt x="641" y="520"/>
                  <a:pt x="634" y="513"/>
                </a:cubicBezTo>
                <a:cubicBezTo>
                  <a:pt x="634" y="513"/>
                  <a:pt x="634" y="513"/>
                  <a:pt x="627" y="507"/>
                </a:cubicBezTo>
                <a:cubicBezTo>
                  <a:pt x="627" y="540"/>
                  <a:pt x="627" y="540"/>
                  <a:pt x="627" y="540"/>
                </a:cubicBezTo>
                <a:cubicBezTo>
                  <a:pt x="641" y="547"/>
                  <a:pt x="647" y="554"/>
                  <a:pt x="647" y="568"/>
                </a:cubicBezTo>
                <a:cubicBezTo>
                  <a:pt x="647" y="568"/>
                  <a:pt x="647" y="568"/>
                  <a:pt x="654" y="568"/>
                </a:cubicBezTo>
                <a:cubicBezTo>
                  <a:pt x="654" y="534"/>
                  <a:pt x="654" y="534"/>
                  <a:pt x="654" y="534"/>
                </a:cubicBezTo>
                <a:close/>
                <a:moveTo>
                  <a:pt x="654" y="581"/>
                </a:moveTo>
                <a:lnTo>
                  <a:pt x="654" y="581"/>
                </a:lnTo>
                <a:cubicBezTo>
                  <a:pt x="654" y="601"/>
                  <a:pt x="654" y="601"/>
                  <a:pt x="654" y="601"/>
                </a:cubicBezTo>
                <a:cubicBezTo>
                  <a:pt x="641" y="595"/>
                  <a:pt x="641" y="588"/>
                  <a:pt x="641" y="581"/>
                </a:cubicBezTo>
                <a:cubicBezTo>
                  <a:pt x="634" y="581"/>
                  <a:pt x="634" y="581"/>
                  <a:pt x="634" y="581"/>
                </a:cubicBezTo>
                <a:cubicBezTo>
                  <a:pt x="634" y="581"/>
                  <a:pt x="634" y="581"/>
                  <a:pt x="634" y="588"/>
                </a:cubicBezTo>
                <a:lnTo>
                  <a:pt x="627" y="581"/>
                </a:lnTo>
                <a:cubicBezTo>
                  <a:pt x="627" y="554"/>
                  <a:pt x="627" y="554"/>
                  <a:pt x="627" y="554"/>
                </a:cubicBezTo>
                <a:cubicBezTo>
                  <a:pt x="634" y="554"/>
                  <a:pt x="641" y="561"/>
                  <a:pt x="641" y="568"/>
                </a:cubicBezTo>
                <a:lnTo>
                  <a:pt x="641" y="574"/>
                </a:lnTo>
                <a:cubicBezTo>
                  <a:pt x="641" y="574"/>
                  <a:pt x="647" y="574"/>
                  <a:pt x="654" y="581"/>
                </a:cubicBezTo>
                <a:close/>
                <a:moveTo>
                  <a:pt x="654" y="628"/>
                </a:moveTo>
                <a:lnTo>
                  <a:pt x="654" y="628"/>
                </a:lnTo>
                <a:cubicBezTo>
                  <a:pt x="654" y="635"/>
                  <a:pt x="654" y="635"/>
                  <a:pt x="654" y="635"/>
                </a:cubicBezTo>
                <a:cubicBezTo>
                  <a:pt x="647" y="642"/>
                  <a:pt x="641" y="642"/>
                  <a:pt x="641" y="649"/>
                </a:cubicBezTo>
                <a:cubicBezTo>
                  <a:pt x="634" y="649"/>
                  <a:pt x="634" y="649"/>
                  <a:pt x="627" y="649"/>
                </a:cubicBezTo>
                <a:cubicBezTo>
                  <a:pt x="627" y="628"/>
                  <a:pt x="627" y="628"/>
                  <a:pt x="627" y="628"/>
                </a:cubicBezTo>
                <a:cubicBezTo>
                  <a:pt x="627" y="628"/>
                  <a:pt x="634" y="628"/>
                  <a:pt x="634" y="622"/>
                </a:cubicBezTo>
                <a:cubicBezTo>
                  <a:pt x="641" y="622"/>
                  <a:pt x="647" y="622"/>
                  <a:pt x="654" y="628"/>
                </a:cubicBezTo>
                <a:close/>
                <a:moveTo>
                  <a:pt x="654" y="655"/>
                </a:moveTo>
                <a:lnTo>
                  <a:pt x="654" y="655"/>
                </a:lnTo>
                <a:cubicBezTo>
                  <a:pt x="654" y="669"/>
                  <a:pt x="654" y="669"/>
                  <a:pt x="654" y="669"/>
                </a:cubicBezTo>
                <a:cubicBezTo>
                  <a:pt x="654" y="669"/>
                  <a:pt x="647" y="669"/>
                  <a:pt x="647" y="676"/>
                </a:cubicBezTo>
                <a:cubicBezTo>
                  <a:pt x="654" y="676"/>
                  <a:pt x="654" y="676"/>
                  <a:pt x="654" y="676"/>
                </a:cubicBezTo>
                <a:cubicBezTo>
                  <a:pt x="654" y="689"/>
                  <a:pt x="654" y="689"/>
                  <a:pt x="654" y="689"/>
                </a:cubicBezTo>
                <a:cubicBezTo>
                  <a:pt x="647" y="682"/>
                  <a:pt x="647" y="682"/>
                  <a:pt x="641" y="682"/>
                </a:cubicBezTo>
                <a:cubicBezTo>
                  <a:pt x="641" y="682"/>
                  <a:pt x="634" y="676"/>
                  <a:pt x="627" y="676"/>
                </a:cubicBezTo>
                <a:cubicBezTo>
                  <a:pt x="627" y="655"/>
                  <a:pt x="627" y="655"/>
                  <a:pt x="627" y="655"/>
                </a:cubicBezTo>
                <a:cubicBezTo>
                  <a:pt x="634" y="655"/>
                  <a:pt x="647" y="655"/>
                  <a:pt x="654" y="655"/>
                </a:cubicBezTo>
                <a:close/>
                <a:moveTo>
                  <a:pt x="654" y="696"/>
                </a:moveTo>
                <a:lnTo>
                  <a:pt x="654" y="696"/>
                </a:lnTo>
                <a:cubicBezTo>
                  <a:pt x="654" y="790"/>
                  <a:pt x="654" y="790"/>
                  <a:pt x="654" y="790"/>
                </a:cubicBezTo>
                <a:cubicBezTo>
                  <a:pt x="654" y="790"/>
                  <a:pt x="654" y="790"/>
                  <a:pt x="647" y="790"/>
                </a:cubicBezTo>
                <a:cubicBezTo>
                  <a:pt x="641" y="790"/>
                  <a:pt x="641" y="797"/>
                  <a:pt x="641" y="804"/>
                </a:cubicBezTo>
                <a:cubicBezTo>
                  <a:pt x="641" y="804"/>
                  <a:pt x="634" y="804"/>
                  <a:pt x="627" y="797"/>
                </a:cubicBezTo>
                <a:cubicBezTo>
                  <a:pt x="627" y="703"/>
                  <a:pt x="627" y="703"/>
                  <a:pt x="627" y="703"/>
                </a:cubicBezTo>
                <a:cubicBezTo>
                  <a:pt x="634" y="703"/>
                  <a:pt x="634" y="709"/>
                  <a:pt x="641" y="716"/>
                </a:cubicBezTo>
                <a:cubicBezTo>
                  <a:pt x="641" y="709"/>
                  <a:pt x="641" y="703"/>
                  <a:pt x="654" y="696"/>
                </a:cubicBezTo>
                <a:close/>
                <a:moveTo>
                  <a:pt x="654" y="817"/>
                </a:moveTo>
                <a:lnTo>
                  <a:pt x="654" y="817"/>
                </a:lnTo>
                <a:cubicBezTo>
                  <a:pt x="654" y="831"/>
                  <a:pt x="654" y="831"/>
                  <a:pt x="654" y="831"/>
                </a:cubicBezTo>
                <a:cubicBezTo>
                  <a:pt x="647" y="824"/>
                  <a:pt x="647" y="824"/>
                  <a:pt x="647" y="824"/>
                </a:cubicBezTo>
                <a:cubicBezTo>
                  <a:pt x="641" y="831"/>
                  <a:pt x="641" y="824"/>
                  <a:pt x="627" y="824"/>
                </a:cubicBezTo>
                <a:cubicBezTo>
                  <a:pt x="627" y="811"/>
                  <a:pt x="627" y="811"/>
                  <a:pt x="627" y="811"/>
                </a:cubicBezTo>
                <a:cubicBezTo>
                  <a:pt x="641" y="811"/>
                  <a:pt x="647" y="817"/>
                  <a:pt x="654" y="817"/>
                </a:cubicBezTo>
                <a:close/>
                <a:moveTo>
                  <a:pt x="654" y="838"/>
                </a:moveTo>
                <a:lnTo>
                  <a:pt x="654" y="838"/>
                </a:lnTo>
                <a:cubicBezTo>
                  <a:pt x="654" y="865"/>
                  <a:pt x="654" y="865"/>
                  <a:pt x="654" y="865"/>
                </a:cubicBezTo>
                <a:cubicBezTo>
                  <a:pt x="647" y="865"/>
                  <a:pt x="641" y="865"/>
                  <a:pt x="634" y="865"/>
                </a:cubicBezTo>
                <a:cubicBezTo>
                  <a:pt x="627" y="858"/>
                  <a:pt x="627" y="858"/>
                  <a:pt x="627" y="858"/>
                </a:cubicBezTo>
                <a:cubicBezTo>
                  <a:pt x="627" y="851"/>
                  <a:pt x="627" y="851"/>
                  <a:pt x="627" y="851"/>
                </a:cubicBezTo>
                <a:cubicBezTo>
                  <a:pt x="634" y="851"/>
                  <a:pt x="641" y="858"/>
                  <a:pt x="641" y="858"/>
                </a:cubicBezTo>
                <a:lnTo>
                  <a:pt x="647" y="851"/>
                </a:lnTo>
                <a:cubicBezTo>
                  <a:pt x="647" y="851"/>
                  <a:pt x="641" y="844"/>
                  <a:pt x="627" y="844"/>
                </a:cubicBezTo>
                <a:cubicBezTo>
                  <a:pt x="627" y="831"/>
                  <a:pt x="627" y="831"/>
                  <a:pt x="627" y="831"/>
                </a:cubicBezTo>
                <a:cubicBezTo>
                  <a:pt x="634" y="831"/>
                  <a:pt x="647" y="831"/>
                  <a:pt x="654" y="838"/>
                </a:cubicBezTo>
                <a:close/>
                <a:moveTo>
                  <a:pt x="654" y="871"/>
                </a:moveTo>
                <a:lnTo>
                  <a:pt x="654" y="871"/>
                </a:lnTo>
                <a:cubicBezTo>
                  <a:pt x="641" y="871"/>
                  <a:pt x="634" y="871"/>
                  <a:pt x="627" y="865"/>
                </a:cubicBezTo>
                <a:cubicBezTo>
                  <a:pt x="627" y="878"/>
                  <a:pt x="627" y="878"/>
                  <a:pt x="627" y="878"/>
                </a:cubicBezTo>
                <a:cubicBezTo>
                  <a:pt x="634" y="878"/>
                  <a:pt x="647" y="885"/>
                  <a:pt x="654" y="885"/>
                </a:cubicBezTo>
                <a:cubicBezTo>
                  <a:pt x="654" y="871"/>
                  <a:pt x="654" y="871"/>
                  <a:pt x="654" y="871"/>
                </a:cubicBezTo>
                <a:close/>
                <a:moveTo>
                  <a:pt x="654" y="892"/>
                </a:moveTo>
                <a:lnTo>
                  <a:pt x="654" y="892"/>
                </a:lnTo>
                <a:cubicBezTo>
                  <a:pt x="647" y="892"/>
                  <a:pt x="647" y="892"/>
                  <a:pt x="647" y="892"/>
                </a:cubicBezTo>
                <a:cubicBezTo>
                  <a:pt x="647" y="892"/>
                  <a:pt x="641" y="898"/>
                  <a:pt x="641" y="912"/>
                </a:cubicBezTo>
                <a:cubicBezTo>
                  <a:pt x="627" y="912"/>
                  <a:pt x="627" y="912"/>
                  <a:pt x="627" y="912"/>
                </a:cubicBezTo>
                <a:cubicBezTo>
                  <a:pt x="627" y="946"/>
                  <a:pt x="627" y="946"/>
                  <a:pt x="627" y="946"/>
                </a:cubicBezTo>
                <a:lnTo>
                  <a:pt x="634" y="946"/>
                </a:lnTo>
                <a:cubicBezTo>
                  <a:pt x="634" y="946"/>
                  <a:pt x="634" y="946"/>
                  <a:pt x="627" y="946"/>
                </a:cubicBezTo>
                <a:cubicBezTo>
                  <a:pt x="627" y="1020"/>
                  <a:pt x="627" y="1020"/>
                  <a:pt x="627" y="1020"/>
                </a:cubicBezTo>
                <a:cubicBezTo>
                  <a:pt x="634" y="1027"/>
                  <a:pt x="641" y="1033"/>
                  <a:pt x="654" y="1033"/>
                </a:cubicBezTo>
                <a:cubicBezTo>
                  <a:pt x="654" y="1006"/>
                  <a:pt x="654" y="1006"/>
                  <a:pt x="654" y="1006"/>
                </a:cubicBezTo>
                <a:cubicBezTo>
                  <a:pt x="647" y="1006"/>
                  <a:pt x="647" y="1006"/>
                  <a:pt x="647" y="1006"/>
                </a:cubicBezTo>
                <a:cubicBezTo>
                  <a:pt x="641" y="1000"/>
                  <a:pt x="634" y="1000"/>
                  <a:pt x="634" y="1000"/>
                </a:cubicBezTo>
                <a:cubicBezTo>
                  <a:pt x="641" y="1000"/>
                  <a:pt x="647" y="1000"/>
                  <a:pt x="654" y="1000"/>
                </a:cubicBezTo>
                <a:cubicBezTo>
                  <a:pt x="654" y="892"/>
                  <a:pt x="654" y="892"/>
                  <a:pt x="654" y="892"/>
                </a:cubicBezTo>
                <a:close/>
                <a:moveTo>
                  <a:pt x="627" y="615"/>
                </a:moveTo>
                <a:lnTo>
                  <a:pt x="627" y="615"/>
                </a:lnTo>
                <a:cubicBezTo>
                  <a:pt x="627" y="601"/>
                  <a:pt x="627" y="601"/>
                  <a:pt x="627" y="601"/>
                </a:cubicBezTo>
                <a:cubicBezTo>
                  <a:pt x="634" y="601"/>
                  <a:pt x="641" y="608"/>
                  <a:pt x="647" y="615"/>
                </a:cubicBezTo>
                <a:cubicBezTo>
                  <a:pt x="641" y="615"/>
                  <a:pt x="634" y="615"/>
                  <a:pt x="627" y="615"/>
                </a:cubicBezTo>
                <a:close/>
                <a:moveTo>
                  <a:pt x="627" y="1249"/>
                </a:moveTo>
                <a:lnTo>
                  <a:pt x="627" y="1249"/>
                </a:lnTo>
                <a:cubicBezTo>
                  <a:pt x="620" y="1256"/>
                  <a:pt x="614" y="1256"/>
                  <a:pt x="607" y="1256"/>
                </a:cubicBezTo>
                <a:cubicBezTo>
                  <a:pt x="607" y="1108"/>
                  <a:pt x="607" y="1108"/>
                  <a:pt x="607" y="1108"/>
                </a:cubicBezTo>
                <a:cubicBezTo>
                  <a:pt x="607" y="1108"/>
                  <a:pt x="607" y="1108"/>
                  <a:pt x="614" y="1108"/>
                </a:cubicBezTo>
                <a:cubicBezTo>
                  <a:pt x="620" y="1094"/>
                  <a:pt x="620" y="1081"/>
                  <a:pt x="620" y="1067"/>
                </a:cubicBezTo>
                <a:cubicBezTo>
                  <a:pt x="620" y="1060"/>
                  <a:pt x="614" y="1047"/>
                  <a:pt x="607" y="1033"/>
                </a:cubicBezTo>
                <a:cubicBezTo>
                  <a:pt x="607" y="1040"/>
                  <a:pt x="607" y="1040"/>
                  <a:pt x="607" y="1040"/>
                </a:cubicBezTo>
                <a:cubicBezTo>
                  <a:pt x="614" y="1047"/>
                  <a:pt x="607" y="1054"/>
                  <a:pt x="607" y="1067"/>
                </a:cubicBezTo>
                <a:cubicBezTo>
                  <a:pt x="607" y="1000"/>
                  <a:pt x="607" y="1000"/>
                  <a:pt x="607" y="1000"/>
                </a:cubicBezTo>
                <a:cubicBezTo>
                  <a:pt x="607" y="1000"/>
                  <a:pt x="607" y="1000"/>
                  <a:pt x="607" y="993"/>
                </a:cubicBezTo>
                <a:cubicBezTo>
                  <a:pt x="607" y="959"/>
                  <a:pt x="607" y="959"/>
                  <a:pt x="607" y="959"/>
                </a:cubicBezTo>
                <a:cubicBezTo>
                  <a:pt x="614" y="952"/>
                  <a:pt x="627" y="952"/>
                  <a:pt x="627" y="946"/>
                </a:cubicBezTo>
                <a:cubicBezTo>
                  <a:pt x="627" y="1020"/>
                  <a:pt x="627" y="1020"/>
                  <a:pt x="627" y="1020"/>
                </a:cubicBezTo>
                <a:cubicBezTo>
                  <a:pt x="627" y="1249"/>
                  <a:pt x="627" y="1249"/>
                  <a:pt x="627" y="1249"/>
                </a:cubicBezTo>
                <a:close/>
                <a:moveTo>
                  <a:pt x="607" y="378"/>
                </a:moveTo>
                <a:lnTo>
                  <a:pt x="607" y="378"/>
                </a:lnTo>
                <a:cubicBezTo>
                  <a:pt x="614" y="378"/>
                  <a:pt x="620" y="378"/>
                  <a:pt x="627" y="385"/>
                </a:cubicBezTo>
                <a:cubicBezTo>
                  <a:pt x="627" y="419"/>
                  <a:pt x="627" y="419"/>
                  <a:pt x="627" y="419"/>
                </a:cubicBezTo>
                <a:cubicBezTo>
                  <a:pt x="627" y="419"/>
                  <a:pt x="627" y="419"/>
                  <a:pt x="627" y="426"/>
                </a:cubicBezTo>
                <a:cubicBezTo>
                  <a:pt x="627" y="453"/>
                  <a:pt x="627" y="453"/>
                  <a:pt x="627" y="453"/>
                </a:cubicBezTo>
                <a:cubicBezTo>
                  <a:pt x="620" y="439"/>
                  <a:pt x="614" y="426"/>
                  <a:pt x="607" y="419"/>
                </a:cubicBezTo>
                <a:cubicBezTo>
                  <a:pt x="607" y="378"/>
                  <a:pt x="607" y="378"/>
                  <a:pt x="607" y="378"/>
                </a:cubicBezTo>
                <a:close/>
                <a:moveTo>
                  <a:pt x="627" y="453"/>
                </a:moveTo>
                <a:lnTo>
                  <a:pt x="627" y="453"/>
                </a:lnTo>
                <a:cubicBezTo>
                  <a:pt x="620" y="446"/>
                  <a:pt x="614" y="439"/>
                  <a:pt x="607" y="426"/>
                </a:cubicBezTo>
                <a:cubicBezTo>
                  <a:pt x="607" y="459"/>
                  <a:pt x="607" y="459"/>
                  <a:pt x="607" y="459"/>
                </a:cubicBezTo>
                <a:cubicBezTo>
                  <a:pt x="614" y="459"/>
                  <a:pt x="614" y="459"/>
                  <a:pt x="614" y="459"/>
                </a:cubicBezTo>
                <a:lnTo>
                  <a:pt x="614" y="466"/>
                </a:lnTo>
                <a:cubicBezTo>
                  <a:pt x="614" y="473"/>
                  <a:pt x="607" y="480"/>
                  <a:pt x="607" y="480"/>
                </a:cubicBezTo>
                <a:cubicBezTo>
                  <a:pt x="607" y="486"/>
                  <a:pt x="614" y="486"/>
                  <a:pt x="620" y="486"/>
                </a:cubicBezTo>
                <a:cubicBezTo>
                  <a:pt x="620" y="486"/>
                  <a:pt x="620" y="486"/>
                  <a:pt x="627" y="480"/>
                </a:cubicBezTo>
                <a:cubicBezTo>
                  <a:pt x="627" y="453"/>
                  <a:pt x="627" y="453"/>
                  <a:pt x="627" y="453"/>
                </a:cubicBezTo>
                <a:close/>
                <a:moveTo>
                  <a:pt x="627" y="507"/>
                </a:moveTo>
                <a:lnTo>
                  <a:pt x="627" y="507"/>
                </a:lnTo>
                <a:cubicBezTo>
                  <a:pt x="627" y="540"/>
                  <a:pt x="627" y="540"/>
                  <a:pt x="627" y="540"/>
                </a:cubicBezTo>
                <a:cubicBezTo>
                  <a:pt x="607" y="520"/>
                  <a:pt x="607" y="520"/>
                  <a:pt x="607" y="520"/>
                </a:cubicBezTo>
                <a:cubicBezTo>
                  <a:pt x="607" y="493"/>
                  <a:pt x="607" y="493"/>
                  <a:pt x="607" y="493"/>
                </a:cubicBezTo>
                <a:cubicBezTo>
                  <a:pt x="614" y="493"/>
                  <a:pt x="620" y="500"/>
                  <a:pt x="627" y="507"/>
                </a:cubicBezTo>
                <a:close/>
                <a:moveTo>
                  <a:pt x="627" y="554"/>
                </a:moveTo>
                <a:lnTo>
                  <a:pt x="627" y="554"/>
                </a:lnTo>
                <a:cubicBezTo>
                  <a:pt x="627" y="547"/>
                  <a:pt x="627" y="547"/>
                  <a:pt x="620" y="547"/>
                </a:cubicBezTo>
                <a:cubicBezTo>
                  <a:pt x="614" y="540"/>
                  <a:pt x="607" y="534"/>
                  <a:pt x="607" y="534"/>
                </a:cubicBezTo>
                <a:cubicBezTo>
                  <a:pt x="607" y="554"/>
                  <a:pt x="607" y="554"/>
                  <a:pt x="607" y="554"/>
                </a:cubicBezTo>
                <a:cubicBezTo>
                  <a:pt x="614" y="554"/>
                  <a:pt x="614" y="554"/>
                  <a:pt x="614" y="554"/>
                </a:cubicBezTo>
                <a:cubicBezTo>
                  <a:pt x="614" y="554"/>
                  <a:pt x="614" y="561"/>
                  <a:pt x="607" y="561"/>
                </a:cubicBezTo>
                <a:cubicBezTo>
                  <a:pt x="614" y="574"/>
                  <a:pt x="620" y="581"/>
                  <a:pt x="627" y="581"/>
                </a:cubicBezTo>
                <a:cubicBezTo>
                  <a:pt x="627" y="554"/>
                  <a:pt x="627" y="554"/>
                  <a:pt x="627" y="554"/>
                </a:cubicBezTo>
                <a:close/>
                <a:moveTo>
                  <a:pt x="627" y="601"/>
                </a:moveTo>
                <a:lnTo>
                  <a:pt x="627" y="601"/>
                </a:lnTo>
                <a:cubicBezTo>
                  <a:pt x="627" y="615"/>
                  <a:pt x="627" y="615"/>
                  <a:pt x="627" y="615"/>
                </a:cubicBezTo>
                <a:cubicBezTo>
                  <a:pt x="620" y="608"/>
                  <a:pt x="614" y="608"/>
                  <a:pt x="607" y="601"/>
                </a:cubicBezTo>
                <a:cubicBezTo>
                  <a:pt x="607" y="595"/>
                  <a:pt x="607" y="595"/>
                  <a:pt x="607" y="595"/>
                </a:cubicBezTo>
                <a:cubicBezTo>
                  <a:pt x="607" y="581"/>
                  <a:pt x="607" y="581"/>
                  <a:pt x="607" y="581"/>
                </a:cubicBezTo>
                <a:cubicBezTo>
                  <a:pt x="614" y="588"/>
                  <a:pt x="620" y="595"/>
                  <a:pt x="627" y="601"/>
                </a:cubicBezTo>
                <a:close/>
                <a:moveTo>
                  <a:pt x="627" y="628"/>
                </a:moveTo>
                <a:lnTo>
                  <a:pt x="627" y="628"/>
                </a:lnTo>
                <a:cubicBezTo>
                  <a:pt x="627" y="649"/>
                  <a:pt x="627" y="649"/>
                  <a:pt x="627" y="649"/>
                </a:cubicBezTo>
                <a:cubicBezTo>
                  <a:pt x="627" y="649"/>
                  <a:pt x="627" y="649"/>
                  <a:pt x="620" y="649"/>
                </a:cubicBezTo>
                <a:cubicBezTo>
                  <a:pt x="614" y="649"/>
                  <a:pt x="614" y="642"/>
                  <a:pt x="614" y="642"/>
                </a:cubicBezTo>
                <a:cubicBezTo>
                  <a:pt x="614" y="635"/>
                  <a:pt x="614" y="635"/>
                  <a:pt x="614" y="628"/>
                </a:cubicBezTo>
                <a:cubicBezTo>
                  <a:pt x="620" y="628"/>
                  <a:pt x="620" y="628"/>
                  <a:pt x="620" y="628"/>
                </a:cubicBezTo>
                <a:cubicBezTo>
                  <a:pt x="627" y="635"/>
                  <a:pt x="627" y="635"/>
                  <a:pt x="627" y="635"/>
                </a:cubicBezTo>
                <a:cubicBezTo>
                  <a:pt x="627" y="628"/>
                  <a:pt x="627" y="628"/>
                  <a:pt x="627" y="628"/>
                </a:cubicBezTo>
                <a:close/>
                <a:moveTo>
                  <a:pt x="627" y="655"/>
                </a:moveTo>
                <a:lnTo>
                  <a:pt x="627" y="655"/>
                </a:lnTo>
                <a:cubicBezTo>
                  <a:pt x="620" y="655"/>
                  <a:pt x="614" y="655"/>
                  <a:pt x="607" y="655"/>
                </a:cubicBezTo>
                <a:cubicBezTo>
                  <a:pt x="607" y="649"/>
                  <a:pt x="607" y="642"/>
                  <a:pt x="607" y="642"/>
                </a:cubicBezTo>
                <a:cubicBezTo>
                  <a:pt x="607" y="669"/>
                  <a:pt x="607" y="669"/>
                  <a:pt x="607" y="669"/>
                </a:cubicBezTo>
                <a:cubicBezTo>
                  <a:pt x="607" y="669"/>
                  <a:pt x="614" y="676"/>
                  <a:pt x="620" y="676"/>
                </a:cubicBezTo>
                <a:cubicBezTo>
                  <a:pt x="627" y="676"/>
                  <a:pt x="627" y="676"/>
                  <a:pt x="627" y="676"/>
                </a:cubicBezTo>
                <a:cubicBezTo>
                  <a:pt x="627" y="655"/>
                  <a:pt x="627" y="655"/>
                  <a:pt x="627" y="655"/>
                </a:cubicBezTo>
                <a:close/>
                <a:moveTo>
                  <a:pt x="627" y="703"/>
                </a:moveTo>
                <a:lnTo>
                  <a:pt x="627" y="703"/>
                </a:lnTo>
                <a:cubicBezTo>
                  <a:pt x="627" y="797"/>
                  <a:pt x="627" y="797"/>
                  <a:pt x="627" y="797"/>
                </a:cubicBezTo>
                <a:cubicBezTo>
                  <a:pt x="620" y="797"/>
                  <a:pt x="620" y="797"/>
                  <a:pt x="620" y="797"/>
                </a:cubicBezTo>
                <a:cubicBezTo>
                  <a:pt x="620" y="790"/>
                  <a:pt x="620" y="790"/>
                  <a:pt x="620" y="790"/>
                </a:cubicBezTo>
                <a:cubicBezTo>
                  <a:pt x="614" y="784"/>
                  <a:pt x="607" y="784"/>
                  <a:pt x="607" y="784"/>
                </a:cubicBezTo>
                <a:cubicBezTo>
                  <a:pt x="614" y="804"/>
                  <a:pt x="614" y="804"/>
                  <a:pt x="614" y="804"/>
                </a:cubicBezTo>
                <a:cubicBezTo>
                  <a:pt x="620" y="811"/>
                  <a:pt x="620" y="811"/>
                  <a:pt x="627" y="811"/>
                </a:cubicBezTo>
                <a:cubicBezTo>
                  <a:pt x="627" y="824"/>
                  <a:pt x="627" y="824"/>
                  <a:pt x="627" y="824"/>
                </a:cubicBezTo>
                <a:cubicBezTo>
                  <a:pt x="627" y="824"/>
                  <a:pt x="620" y="817"/>
                  <a:pt x="620" y="824"/>
                </a:cubicBezTo>
                <a:cubicBezTo>
                  <a:pt x="614" y="824"/>
                  <a:pt x="607" y="824"/>
                  <a:pt x="614" y="831"/>
                </a:cubicBezTo>
                <a:cubicBezTo>
                  <a:pt x="620" y="824"/>
                  <a:pt x="620" y="831"/>
                  <a:pt x="627" y="831"/>
                </a:cubicBezTo>
                <a:cubicBezTo>
                  <a:pt x="627" y="844"/>
                  <a:pt x="627" y="844"/>
                  <a:pt x="627" y="844"/>
                </a:cubicBezTo>
                <a:cubicBezTo>
                  <a:pt x="620" y="838"/>
                  <a:pt x="620" y="838"/>
                  <a:pt x="607" y="838"/>
                </a:cubicBezTo>
                <a:cubicBezTo>
                  <a:pt x="614" y="838"/>
                  <a:pt x="614" y="838"/>
                  <a:pt x="614" y="838"/>
                </a:cubicBezTo>
                <a:cubicBezTo>
                  <a:pt x="620" y="844"/>
                  <a:pt x="627" y="844"/>
                  <a:pt x="627" y="851"/>
                </a:cubicBezTo>
                <a:cubicBezTo>
                  <a:pt x="627" y="858"/>
                  <a:pt x="627" y="858"/>
                  <a:pt x="627" y="858"/>
                </a:cubicBezTo>
                <a:cubicBezTo>
                  <a:pt x="607" y="851"/>
                  <a:pt x="607" y="851"/>
                  <a:pt x="607" y="851"/>
                </a:cubicBezTo>
                <a:cubicBezTo>
                  <a:pt x="614" y="858"/>
                  <a:pt x="614" y="858"/>
                  <a:pt x="614" y="858"/>
                </a:cubicBezTo>
                <a:cubicBezTo>
                  <a:pt x="614" y="858"/>
                  <a:pt x="620" y="865"/>
                  <a:pt x="627" y="865"/>
                </a:cubicBezTo>
                <a:cubicBezTo>
                  <a:pt x="627" y="878"/>
                  <a:pt x="627" y="878"/>
                  <a:pt x="627" y="878"/>
                </a:cubicBezTo>
                <a:cubicBezTo>
                  <a:pt x="620" y="878"/>
                  <a:pt x="614" y="878"/>
                  <a:pt x="607" y="878"/>
                </a:cubicBezTo>
                <a:cubicBezTo>
                  <a:pt x="607" y="878"/>
                  <a:pt x="614" y="878"/>
                  <a:pt x="614" y="885"/>
                </a:cubicBezTo>
                <a:cubicBezTo>
                  <a:pt x="620" y="898"/>
                  <a:pt x="620" y="905"/>
                  <a:pt x="614" y="905"/>
                </a:cubicBezTo>
                <a:cubicBezTo>
                  <a:pt x="627" y="912"/>
                  <a:pt x="627" y="912"/>
                  <a:pt x="627" y="912"/>
                </a:cubicBezTo>
                <a:cubicBezTo>
                  <a:pt x="627" y="946"/>
                  <a:pt x="627" y="946"/>
                  <a:pt x="627" y="946"/>
                </a:cubicBezTo>
                <a:cubicBezTo>
                  <a:pt x="620" y="946"/>
                  <a:pt x="614" y="946"/>
                  <a:pt x="607" y="946"/>
                </a:cubicBezTo>
                <a:cubicBezTo>
                  <a:pt x="607" y="682"/>
                  <a:pt x="607" y="682"/>
                  <a:pt x="607" y="682"/>
                </a:cubicBezTo>
                <a:cubicBezTo>
                  <a:pt x="614" y="682"/>
                  <a:pt x="614" y="682"/>
                  <a:pt x="614" y="689"/>
                </a:cubicBezTo>
                <a:cubicBezTo>
                  <a:pt x="614" y="689"/>
                  <a:pt x="614" y="689"/>
                  <a:pt x="614" y="696"/>
                </a:cubicBezTo>
                <a:cubicBezTo>
                  <a:pt x="607" y="703"/>
                  <a:pt x="607" y="709"/>
                  <a:pt x="614" y="709"/>
                </a:cubicBezTo>
                <a:cubicBezTo>
                  <a:pt x="620" y="703"/>
                  <a:pt x="627" y="703"/>
                  <a:pt x="627" y="703"/>
                </a:cubicBezTo>
                <a:close/>
                <a:moveTo>
                  <a:pt x="607" y="628"/>
                </a:moveTo>
                <a:lnTo>
                  <a:pt x="607" y="628"/>
                </a:lnTo>
                <a:cubicBezTo>
                  <a:pt x="607" y="622"/>
                  <a:pt x="614" y="622"/>
                  <a:pt x="614" y="622"/>
                </a:cubicBezTo>
                <a:cubicBezTo>
                  <a:pt x="614" y="615"/>
                  <a:pt x="607" y="615"/>
                  <a:pt x="607" y="615"/>
                </a:cubicBezTo>
                <a:lnTo>
                  <a:pt x="607" y="628"/>
                </a:lnTo>
                <a:close/>
                <a:moveTo>
                  <a:pt x="607" y="1256"/>
                </a:moveTo>
                <a:lnTo>
                  <a:pt x="607" y="1256"/>
                </a:lnTo>
                <a:cubicBezTo>
                  <a:pt x="593" y="1256"/>
                  <a:pt x="593" y="1256"/>
                  <a:pt x="593" y="1256"/>
                </a:cubicBezTo>
                <a:cubicBezTo>
                  <a:pt x="593" y="1000"/>
                  <a:pt x="593" y="1000"/>
                  <a:pt x="593" y="1000"/>
                </a:cubicBezTo>
                <a:cubicBezTo>
                  <a:pt x="600" y="1000"/>
                  <a:pt x="600" y="1000"/>
                  <a:pt x="607" y="1000"/>
                </a:cubicBezTo>
                <a:cubicBezTo>
                  <a:pt x="607" y="1067"/>
                  <a:pt x="607" y="1067"/>
                  <a:pt x="607" y="1067"/>
                </a:cubicBezTo>
                <a:lnTo>
                  <a:pt x="600" y="1067"/>
                </a:lnTo>
                <a:cubicBezTo>
                  <a:pt x="593" y="1081"/>
                  <a:pt x="593" y="1094"/>
                  <a:pt x="600" y="1101"/>
                </a:cubicBezTo>
                <a:cubicBezTo>
                  <a:pt x="600" y="1108"/>
                  <a:pt x="600" y="1108"/>
                  <a:pt x="607" y="1108"/>
                </a:cubicBezTo>
                <a:cubicBezTo>
                  <a:pt x="607" y="1256"/>
                  <a:pt x="607" y="1256"/>
                  <a:pt x="607" y="1256"/>
                </a:cubicBezTo>
                <a:close/>
                <a:moveTo>
                  <a:pt x="593" y="372"/>
                </a:moveTo>
                <a:lnTo>
                  <a:pt x="593" y="372"/>
                </a:lnTo>
                <a:cubicBezTo>
                  <a:pt x="600" y="378"/>
                  <a:pt x="600" y="378"/>
                  <a:pt x="607" y="378"/>
                </a:cubicBezTo>
                <a:cubicBezTo>
                  <a:pt x="607" y="419"/>
                  <a:pt x="607" y="419"/>
                  <a:pt x="607" y="419"/>
                </a:cubicBezTo>
                <a:cubicBezTo>
                  <a:pt x="600" y="412"/>
                  <a:pt x="600" y="412"/>
                  <a:pt x="600" y="405"/>
                </a:cubicBezTo>
                <a:cubicBezTo>
                  <a:pt x="607" y="426"/>
                  <a:pt x="607" y="426"/>
                  <a:pt x="607" y="426"/>
                </a:cubicBezTo>
                <a:cubicBezTo>
                  <a:pt x="607" y="459"/>
                  <a:pt x="607" y="459"/>
                  <a:pt x="607" y="459"/>
                </a:cubicBezTo>
                <a:cubicBezTo>
                  <a:pt x="593" y="459"/>
                  <a:pt x="593" y="459"/>
                  <a:pt x="593" y="459"/>
                </a:cubicBezTo>
                <a:cubicBezTo>
                  <a:pt x="593" y="372"/>
                  <a:pt x="593" y="372"/>
                  <a:pt x="593" y="372"/>
                </a:cubicBezTo>
                <a:close/>
                <a:moveTo>
                  <a:pt x="607" y="493"/>
                </a:moveTo>
                <a:lnTo>
                  <a:pt x="607" y="493"/>
                </a:lnTo>
                <a:cubicBezTo>
                  <a:pt x="607" y="520"/>
                  <a:pt x="607" y="520"/>
                  <a:pt x="607" y="520"/>
                </a:cubicBezTo>
                <a:cubicBezTo>
                  <a:pt x="600" y="520"/>
                  <a:pt x="600" y="520"/>
                  <a:pt x="600" y="520"/>
                </a:cubicBezTo>
                <a:cubicBezTo>
                  <a:pt x="600" y="520"/>
                  <a:pt x="600" y="520"/>
                  <a:pt x="593" y="513"/>
                </a:cubicBezTo>
                <a:cubicBezTo>
                  <a:pt x="593" y="507"/>
                  <a:pt x="593" y="507"/>
                  <a:pt x="593" y="507"/>
                </a:cubicBezTo>
                <a:cubicBezTo>
                  <a:pt x="600" y="507"/>
                  <a:pt x="600" y="507"/>
                  <a:pt x="600" y="500"/>
                </a:cubicBezTo>
                <a:cubicBezTo>
                  <a:pt x="593" y="500"/>
                  <a:pt x="593" y="500"/>
                  <a:pt x="593" y="500"/>
                </a:cubicBezTo>
                <a:cubicBezTo>
                  <a:pt x="593" y="486"/>
                  <a:pt x="593" y="486"/>
                  <a:pt x="593" y="486"/>
                </a:cubicBezTo>
                <a:cubicBezTo>
                  <a:pt x="600" y="486"/>
                  <a:pt x="600" y="486"/>
                  <a:pt x="607" y="493"/>
                </a:cubicBezTo>
                <a:close/>
                <a:moveTo>
                  <a:pt x="607" y="534"/>
                </a:moveTo>
                <a:lnTo>
                  <a:pt x="607" y="534"/>
                </a:lnTo>
                <a:cubicBezTo>
                  <a:pt x="607" y="554"/>
                  <a:pt x="607" y="554"/>
                  <a:pt x="607" y="554"/>
                </a:cubicBezTo>
                <a:cubicBezTo>
                  <a:pt x="600" y="554"/>
                  <a:pt x="600" y="554"/>
                  <a:pt x="600" y="554"/>
                </a:cubicBezTo>
                <a:cubicBezTo>
                  <a:pt x="600" y="547"/>
                  <a:pt x="600" y="547"/>
                  <a:pt x="593" y="547"/>
                </a:cubicBezTo>
                <a:cubicBezTo>
                  <a:pt x="593" y="527"/>
                  <a:pt x="593" y="527"/>
                  <a:pt x="593" y="527"/>
                </a:cubicBezTo>
                <a:cubicBezTo>
                  <a:pt x="600" y="527"/>
                  <a:pt x="600" y="527"/>
                  <a:pt x="600" y="534"/>
                </a:cubicBezTo>
                <a:cubicBezTo>
                  <a:pt x="600" y="534"/>
                  <a:pt x="600" y="534"/>
                  <a:pt x="607" y="534"/>
                </a:cubicBezTo>
                <a:close/>
                <a:moveTo>
                  <a:pt x="607" y="581"/>
                </a:moveTo>
                <a:lnTo>
                  <a:pt x="607" y="581"/>
                </a:lnTo>
                <a:cubicBezTo>
                  <a:pt x="607" y="595"/>
                  <a:pt x="607" y="595"/>
                  <a:pt x="607" y="595"/>
                </a:cubicBezTo>
                <a:cubicBezTo>
                  <a:pt x="600" y="588"/>
                  <a:pt x="600" y="588"/>
                  <a:pt x="593" y="588"/>
                </a:cubicBezTo>
                <a:cubicBezTo>
                  <a:pt x="593" y="574"/>
                  <a:pt x="593" y="574"/>
                  <a:pt x="593" y="574"/>
                </a:cubicBezTo>
                <a:cubicBezTo>
                  <a:pt x="600" y="574"/>
                  <a:pt x="600" y="581"/>
                  <a:pt x="607" y="581"/>
                </a:cubicBezTo>
                <a:close/>
                <a:moveTo>
                  <a:pt x="607" y="595"/>
                </a:moveTo>
                <a:lnTo>
                  <a:pt x="607" y="595"/>
                </a:lnTo>
                <a:cubicBezTo>
                  <a:pt x="593" y="595"/>
                  <a:pt x="593" y="595"/>
                  <a:pt x="593" y="595"/>
                </a:cubicBezTo>
                <a:cubicBezTo>
                  <a:pt x="593" y="601"/>
                  <a:pt x="593" y="601"/>
                  <a:pt x="593" y="601"/>
                </a:cubicBezTo>
                <a:cubicBezTo>
                  <a:pt x="607" y="601"/>
                  <a:pt x="607" y="601"/>
                  <a:pt x="607" y="601"/>
                </a:cubicBezTo>
                <a:cubicBezTo>
                  <a:pt x="607" y="595"/>
                  <a:pt x="607" y="595"/>
                  <a:pt x="607" y="595"/>
                </a:cubicBezTo>
                <a:close/>
                <a:moveTo>
                  <a:pt x="607" y="615"/>
                </a:moveTo>
                <a:lnTo>
                  <a:pt x="607" y="615"/>
                </a:lnTo>
                <a:cubicBezTo>
                  <a:pt x="607" y="628"/>
                  <a:pt x="607" y="628"/>
                  <a:pt x="607" y="628"/>
                </a:cubicBezTo>
                <a:cubicBezTo>
                  <a:pt x="600" y="628"/>
                  <a:pt x="600" y="628"/>
                  <a:pt x="593" y="635"/>
                </a:cubicBezTo>
                <a:cubicBezTo>
                  <a:pt x="593" y="608"/>
                  <a:pt x="593" y="608"/>
                  <a:pt x="593" y="608"/>
                </a:cubicBezTo>
                <a:cubicBezTo>
                  <a:pt x="600" y="608"/>
                  <a:pt x="600" y="608"/>
                  <a:pt x="607" y="615"/>
                </a:cubicBezTo>
                <a:close/>
                <a:moveTo>
                  <a:pt x="607" y="642"/>
                </a:moveTo>
                <a:lnTo>
                  <a:pt x="607" y="642"/>
                </a:lnTo>
                <a:cubicBezTo>
                  <a:pt x="607" y="669"/>
                  <a:pt x="607" y="669"/>
                  <a:pt x="607" y="669"/>
                </a:cubicBezTo>
                <a:cubicBezTo>
                  <a:pt x="600" y="669"/>
                  <a:pt x="600" y="669"/>
                  <a:pt x="593" y="669"/>
                </a:cubicBezTo>
                <a:cubicBezTo>
                  <a:pt x="593" y="642"/>
                  <a:pt x="593" y="642"/>
                  <a:pt x="593" y="642"/>
                </a:cubicBezTo>
                <a:cubicBezTo>
                  <a:pt x="600" y="642"/>
                  <a:pt x="600" y="642"/>
                  <a:pt x="600" y="642"/>
                </a:cubicBezTo>
                <a:cubicBezTo>
                  <a:pt x="600" y="642"/>
                  <a:pt x="600" y="642"/>
                  <a:pt x="607" y="642"/>
                </a:cubicBezTo>
                <a:close/>
                <a:moveTo>
                  <a:pt x="607" y="682"/>
                </a:moveTo>
                <a:lnTo>
                  <a:pt x="607" y="682"/>
                </a:lnTo>
                <a:cubicBezTo>
                  <a:pt x="607" y="946"/>
                  <a:pt x="607" y="946"/>
                  <a:pt x="607" y="946"/>
                </a:cubicBezTo>
                <a:cubicBezTo>
                  <a:pt x="600" y="946"/>
                  <a:pt x="600" y="946"/>
                  <a:pt x="593" y="946"/>
                </a:cubicBezTo>
                <a:cubicBezTo>
                  <a:pt x="593" y="682"/>
                  <a:pt x="593" y="682"/>
                  <a:pt x="593" y="682"/>
                </a:cubicBezTo>
                <a:cubicBezTo>
                  <a:pt x="600" y="682"/>
                  <a:pt x="600" y="682"/>
                  <a:pt x="607" y="682"/>
                </a:cubicBezTo>
                <a:close/>
                <a:moveTo>
                  <a:pt x="607" y="959"/>
                </a:moveTo>
                <a:lnTo>
                  <a:pt x="607" y="959"/>
                </a:lnTo>
                <a:cubicBezTo>
                  <a:pt x="607" y="993"/>
                  <a:pt x="607" y="993"/>
                  <a:pt x="607" y="993"/>
                </a:cubicBezTo>
                <a:cubicBezTo>
                  <a:pt x="600" y="993"/>
                  <a:pt x="600" y="986"/>
                  <a:pt x="593" y="979"/>
                </a:cubicBezTo>
                <a:cubicBezTo>
                  <a:pt x="593" y="966"/>
                  <a:pt x="593" y="966"/>
                  <a:pt x="593" y="966"/>
                </a:cubicBezTo>
                <a:cubicBezTo>
                  <a:pt x="600" y="959"/>
                  <a:pt x="600" y="959"/>
                  <a:pt x="607" y="959"/>
                </a:cubicBezTo>
                <a:close/>
                <a:moveTo>
                  <a:pt x="593" y="1256"/>
                </a:moveTo>
                <a:lnTo>
                  <a:pt x="593" y="1256"/>
                </a:lnTo>
                <a:cubicBezTo>
                  <a:pt x="587" y="1263"/>
                  <a:pt x="573" y="1263"/>
                  <a:pt x="566" y="1263"/>
                </a:cubicBezTo>
                <a:cubicBezTo>
                  <a:pt x="566" y="1006"/>
                  <a:pt x="566" y="1006"/>
                  <a:pt x="566" y="1006"/>
                </a:cubicBezTo>
                <a:cubicBezTo>
                  <a:pt x="566" y="1000"/>
                  <a:pt x="566" y="1000"/>
                  <a:pt x="566" y="1000"/>
                </a:cubicBezTo>
                <a:cubicBezTo>
                  <a:pt x="573" y="993"/>
                  <a:pt x="580" y="993"/>
                  <a:pt x="593" y="1000"/>
                </a:cubicBezTo>
                <a:cubicBezTo>
                  <a:pt x="593" y="1256"/>
                  <a:pt x="593" y="1256"/>
                  <a:pt x="593" y="1256"/>
                </a:cubicBezTo>
                <a:close/>
                <a:moveTo>
                  <a:pt x="566" y="365"/>
                </a:moveTo>
                <a:lnTo>
                  <a:pt x="566" y="365"/>
                </a:lnTo>
                <a:cubicBezTo>
                  <a:pt x="573" y="372"/>
                  <a:pt x="587" y="372"/>
                  <a:pt x="593" y="372"/>
                </a:cubicBezTo>
                <a:cubicBezTo>
                  <a:pt x="593" y="459"/>
                  <a:pt x="593" y="459"/>
                  <a:pt x="593" y="459"/>
                </a:cubicBezTo>
                <a:cubicBezTo>
                  <a:pt x="587" y="453"/>
                  <a:pt x="587" y="453"/>
                  <a:pt x="587" y="446"/>
                </a:cubicBezTo>
                <a:cubicBezTo>
                  <a:pt x="573" y="459"/>
                  <a:pt x="573" y="459"/>
                  <a:pt x="573" y="459"/>
                </a:cubicBezTo>
                <a:lnTo>
                  <a:pt x="566" y="459"/>
                </a:lnTo>
                <a:cubicBezTo>
                  <a:pt x="566" y="439"/>
                  <a:pt x="566" y="439"/>
                  <a:pt x="566" y="439"/>
                </a:cubicBezTo>
                <a:cubicBezTo>
                  <a:pt x="566" y="432"/>
                  <a:pt x="573" y="426"/>
                  <a:pt x="573" y="426"/>
                </a:cubicBezTo>
                <a:lnTo>
                  <a:pt x="566" y="426"/>
                </a:lnTo>
                <a:cubicBezTo>
                  <a:pt x="566" y="365"/>
                  <a:pt x="566" y="365"/>
                  <a:pt x="566" y="365"/>
                </a:cubicBezTo>
                <a:close/>
                <a:moveTo>
                  <a:pt x="593" y="486"/>
                </a:moveTo>
                <a:lnTo>
                  <a:pt x="593" y="486"/>
                </a:lnTo>
                <a:cubicBezTo>
                  <a:pt x="593" y="500"/>
                  <a:pt x="593" y="500"/>
                  <a:pt x="593" y="500"/>
                </a:cubicBezTo>
                <a:cubicBezTo>
                  <a:pt x="593" y="507"/>
                  <a:pt x="593" y="507"/>
                  <a:pt x="593" y="507"/>
                </a:cubicBezTo>
                <a:cubicBezTo>
                  <a:pt x="593" y="513"/>
                  <a:pt x="593" y="513"/>
                  <a:pt x="593" y="513"/>
                </a:cubicBezTo>
                <a:cubicBezTo>
                  <a:pt x="593" y="513"/>
                  <a:pt x="587" y="513"/>
                  <a:pt x="580" y="513"/>
                </a:cubicBezTo>
                <a:cubicBezTo>
                  <a:pt x="580" y="507"/>
                  <a:pt x="580" y="507"/>
                  <a:pt x="580" y="507"/>
                </a:cubicBezTo>
                <a:cubicBezTo>
                  <a:pt x="580" y="500"/>
                  <a:pt x="573" y="493"/>
                  <a:pt x="566" y="493"/>
                </a:cubicBezTo>
                <a:cubicBezTo>
                  <a:pt x="566" y="466"/>
                  <a:pt x="566" y="466"/>
                  <a:pt x="566" y="466"/>
                </a:cubicBezTo>
                <a:cubicBezTo>
                  <a:pt x="573" y="473"/>
                  <a:pt x="587" y="480"/>
                  <a:pt x="593" y="486"/>
                </a:cubicBezTo>
                <a:close/>
                <a:moveTo>
                  <a:pt x="593" y="527"/>
                </a:moveTo>
                <a:lnTo>
                  <a:pt x="593" y="527"/>
                </a:lnTo>
                <a:lnTo>
                  <a:pt x="587" y="527"/>
                </a:lnTo>
                <a:cubicBezTo>
                  <a:pt x="580" y="527"/>
                  <a:pt x="573" y="520"/>
                  <a:pt x="573" y="520"/>
                </a:cubicBezTo>
                <a:cubicBezTo>
                  <a:pt x="573" y="513"/>
                  <a:pt x="573" y="513"/>
                  <a:pt x="573" y="513"/>
                </a:cubicBezTo>
                <a:cubicBezTo>
                  <a:pt x="573" y="507"/>
                  <a:pt x="566" y="507"/>
                  <a:pt x="566" y="500"/>
                </a:cubicBezTo>
                <a:cubicBezTo>
                  <a:pt x="566" y="534"/>
                  <a:pt x="566" y="534"/>
                  <a:pt x="566" y="534"/>
                </a:cubicBezTo>
                <a:cubicBezTo>
                  <a:pt x="573" y="540"/>
                  <a:pt x="580" y="547"/>
                  <a:pt x="587" y="547"/>
                </a:cubicBezTo>
                <a:lnTo>
                  <a:pt x="587" y="540"/>
                </a:lnTo>
                <a:cubicBezTo>
                  <a:pt x="587" y="547"/>
                  <a:pt x="593" y="547"/>
                  <a:pt x="593" y="547"/>
                </a:cubicBezTo>
                <a:cubicBezTo>
                  <a:pt x="593" y="527"/>
                  <a:pt x="593" y="527"/>
                  <a:pt x="593" y="527"/>
                </a:cubicBezTo>
                <a:close/>
                <a:moveTo>
                  <a:pt x="593" y="574"/>
                </a:moveTo>
                <a:lnTo>
                  <a:pt x="593" y="574"/>
                </a:lnTo>
                <a:cubicBezTo>
                  <a:pt x="593" y="588"/>
                  <a:pt x="593" y="588"/>
                  <a:pt x="593" y="588"/>
                </a:cubicBezTo>
                <a:cubicBezTo>
                  <a:pt x="587" y="581"/>
                  <a:pt x="573" y="574"/>
                  <a:pt x="566" y="568"/>
                </a:cubicBezTo>
                <a:cubicBezTo>
                  <a:pt x="566" y="554"/>
                  <a:pt x="566" y="554"/>
                  <a:pt x="566" y="554"/>
                </a:cubicBezTo>
                <a:cubicBezTo>
                  <a:pt x="573" y="561"/>
                  <a:pt x="587" y="568"/>
                  <a:pt x="593" y="574"/>
                </a:cubicBezTo>
                <a:close/>
                <a:moveTo>
                  <a:pt x="593" y="595"/>
                </a:moveTo>
                <a:lnTo>
                  <a:pt x="593" y="595"/>
                </a:lnTo>
                <a:cubicBezTo>
                  <a:pt x="566" y="588"/>
                  <a:pt x="566" y="588"/>
                  <a:pt x="566" y="588"/>
                </a:cubicBezTo>
                <a:cubicBezTo>
                  <a:pt x="566" y="595"/>
                  <a:pt x="566" y="595"/>
                  <a:pt x="566" y="595"/>
                </a:cubicBezTo>
                <a:cubicBezTo>
                  <a:pt x="573" y="595"/>
                  <a:pt x="580" y="595"/>
                  <a:pt x="587" y="601"/>
                </a:cubicBezTo>
                <a:cubicBezTo>
                  <a:pt x="593" y="601"/>
                  <a:pt x="593" y="601"/>
                  <a:pt x="593" y="601"/>
                </a:cubicBezTo>
                <a:cubicBezTo>
                  <a:pt x="593" y="595"/>
                  <a:pt x="593" y="595"/>
                  <a:pt x="593" y="595"/>
                </a:cubicBezTo>
                <a:close/>
                <a:moveTo>
                  <a:pt x="593" y="608"/>
                </a:moveTo>
                <a:lnTo>
                  <a:pt x="593" y="608"/>
                </a:lnTo>
                <a:cubicBezTo>
                  <a:pt x="593" y="635"/>
                  <a:pt x="593" y="635"/>
                  <a:pt x="593" y="635"/>
                </a:cubicBezTo>
                <a:cubicBezTo>
                  <a:pt x="587" y="635"/>
                  <a:pt x="580" y="642"/>
                  <a:pt x="580" y="642"/>
                </a:cubicBezTo>
                <a:cubicBezTo>
                  <a:pt x="573" y="642"/>
                  <a:pt x="573" y="642"/>
                  <a:pt x="566" y="642"/>
                </a:cubicBezTo>
                <a:cubicBezTo>
                  <a:pt x="566" y="649"/>
                  <a:pt x="573" y="649"/>
                  <a:pt x="580" y="649"/>
                </a:cubicBezTo>
                <a:cubicBezTo>
                  <a:pt x="580" y="649"/>
                  <a:pt x="587" y="649"/>
                  <a:pt x="587" y="642"/>
                </a:cubicBezTo>
                <a:cubicBezTo>
                  <a:pt x="593" y="642"/>
                  <a:pt x="593" y="642"/>
                  <a:pt x="593" y="642"/>
                </a:cubicBezTo>
                <a:cubicBezTo>
                  <a:pt x="593" y="669"/>
                  <a:pt x="593" y="669"/>
                  <a:pt x="593" y="669"/>
                </a:cubicBezTo>
                <a:cubicBezTo>
                  <a:pt x="593" y="669"/>
                  <a:pt x="593" y="669"/>
                  <a:pt x="587" y="669"/>
                </a:cubicBezTo>
                <a:lnTo>
                  <a:pt x="580" y="669"/>
                </a:lnTo>
                <a:cubicBezTo>
                  <a:pt x="587" y="689"/>
                  <a:pt x="587" y="689"/>
                  <a:pt x="587" y="689"/>
                </a:cubicBezTo>
                <a:lnTo>
                  <a:pt x="593" y="682"/>
                </a:lnTo>
                <a:cubicBezTo>
                  <a:pt x="593" y="946"/>
                  <a:pt x="593" y="946"/>
                  <a:pt x="593" y="946"/>
                </a:cubicBezTo>
                <a:cubicBezTo>
                  <a:pt x="593" y="959"/>
                  <a:pt x="587" y="966"/>
                  <a:pt x="573" y="979"/>
                </a:cubicBezTo>
                <a:cubicBezTo>
                  <a:pt x="566" y="986"/>
                  <a:pt x="566" y="986"/>
                  <a:pt x="566" y="986"/>
                </a:cubicBezTo>
                <a:cubicBezTo>
                  <a:pt x="566" y="919"/>
                  <a:pt x="566" y="919"/>
                  <a:pt x="566" y="919"/>
                </a:cubicBezTo>
                <a:cubicBezTo>
                  <a:pt x="580" y="885"/>
                  <a:pt x="580" y="838"/>
                  <a:pt x="573" y="790"/>
                </a:cubicBezTo>
                <a:cubicBezTo>
                  <a:pt x="573" y="770"/>
                  <a:pt x="573" y="750"/>
                  <a:pt x="566" y="736"/>
                </a:cubicBezTo>
                <a:cubicBezTo>
                  <a:pt x="566" y="608"/>
                  <a:pt x="566" y="608"/>
                  <a:pt x="566" y="608"/>
                </a:cubicBezTo>
                <a:cubicBezTo>
                  <a:pt x="593" y="608"/>
                  <a:pt x="593" y="608"/>
                  <a:pt x="593" y="608"/>
                </a:cubicBezTo>
                <a:close/>
                <a:moveTo>
                  <a:pt x="593" y="966"/>
                </a:moveTo>
                <a:lnTo>
                  <a:pt x="593" y="966"/>
                </a:lnTo>
                <a:cubicBezTo>
                  <a:pt x="593" y="966"/>
                  <a:pt x="593" y="973"/>
                  <a:pt x="593" y="979"/>
                </a:cubicBezTo>
                <a:lnTo>
                  <a:pt x="593" y="966"/>
                </a:lnTo>
                <a:close/>
                <a:moveTo>
                  <a:pt x="566" y="1263"/>
                </a:moveTo>
                <a:lnTo>
                  <a:pt x="566" y="1263"/>
                </a:lnTo>
                <a:cubicBezTo>
                  <a:pt x="560" y="1270"/>
                  <a:pt x="560" y="1270"/>
                  <a:pt x="560" y="1270"/>
                </a:cubicBezTo>
                <a:cubicBezTo>
                  <a:pt x="560" y="1114"/>
                  <a:pt x="560" y="1114"/>
                  <a:pt x="560" y="1114"/>
                </a:cubicBezTo>
                <a:cubicBezTo>
                  <a:pt x="560" y="1081"/>
                  <a:pt x="560" y="1081"/>
                  <a:pt x="560" y="1081"/>
                </a:cubicBezTo>
                <a:cubicBezTo>
                  <a:pt x="560" y="1081"/>
                  <a:pt x="560" y="1081"/>
                  <a:pt x="566" y="1081"/>
                </a:cubicBezTo>
                <a:cubicBezTo>
                  <a:pt x="566" y="1074"/>
                  <a:pt x="560" y="1067"/>
                  <a:pt x="560" y="1067"/>
                </a:cubicBezTo>
                <a:cubicBezTo>
                  <a:pt x="560" y="1027"/>
                  <a:pt x="560" y="1027"/>
                  <a:pt x="560" y="1027"/>
                </a:cubicBezTo>
                <a:lnTo>
                  <a:pt x="560" y="1033"/>
                </a:lnTo>
                <a:cubicBezTo>
                  <a:pt x="566" y="1006"/>
                  <a:pt x="566" y="1006"/>
                  <a:pt x="566" y="1006"/>
                </a:cubicBezTo>
                <a:cubicBezTo>
                  <a:pt x="566" y="1263"/>
                  <a:pt x="566" y="1263"/>
                  <a:pt x="566" y="1263"/>
                </a:cubicBezTo>
                <a:close/>
                <a:moveTo>
                  <a:pt x="560" y="365"/>
                </a:moveTo>
                <a:lnTo>
                  <a:pt x="560" y="365"/>
                </a:lnTo>
                <a:lnTo>
                  <a:pt x="566" y="365"/>
                </a:lnTo>
                <a:cubicBezTo>
                  <a:pt x="566" y="426"/>
                  <a:pt x="566" y="426"/>
                  <a:pt x="566" y="426"/>
                </a:cubicBezTo>
                <a:lnTo>
                  <a:pt x="560" y="426"/>
                </a:lnTo>
                <a:cubicBezTo>
                  <a:pt x="560" y="365"/>
                  <a:pt x="560" y="365"/>
                  <a:pt x="560" y="365"/>
                </a:cubicBezTo>
                <a:close/>
                <a:moveTo>
                  <a:pt x="566" y="439"/>
                </a:moveTo>
                <a:lnTo>
                  <a:pt x="566" y="439"/>
                </a:lnTo>
                <a:cubicBezTo>
                  <a:pt x="566" y="459"/>
                  <a:pt x="566" y="459"/>
                  <a:pt x="566" y="459"/>
                </a:cubicBezTo>
                <a:lnTo>
                  <a:pt x="560" y="453"/>
                </a:lnTo>
                <a:cubicBezTo>
                  <a:pt x="560" y="446"/>
                  <a:pt x="560" y="446"/>
                  <a:pt x="566" y="439"/>
                </a:cubicBezTo>
                <a:close/>
                <a:moveTo>
                  <a:pt x="566" y="466"/>
                </a:moveTo>
                <a:lnTo>
                  <a:pt x="566" y="466"/>
                </a:lnTo>
                <a:cubicBezTo>
                  <a:pt x="566" y="493"/>
                  <a:pt x="566" y="493"/>
                  <a:pt x="566" y="493"/>
                </a:cubicBezTo>
                <a:lnTo>
                  <a:pt x="560" y="486"/>
                </a:lnTo>
                <a:cubicBezTo>
                  <a:pt x="560" y="459"/>
                  <a:pt x="560" y="459"/>
                  <a:pt x="560" y="459"/>
                </a:cubicBezTo>
                <a:cubicBezTo>
                  <a:pt x="560" y="459"/>
                  <a:pt x="566" y="459"/>
                  <a:pt x="566" y="466"/>
                </a:cubicBezTo>
                <a:close/>
                <a:moveTo>
                  <a:pt x="566" y="500"/>
                </a:moveTo>
                <a:lnTo>
                  <a:pt x="566" y="500"/>
                </a:lnTo>
                <a:cubicBezTo>
                  <a:pt x="566" y="534"/>
                  <a:pt x="566" y="534"/>
                  <a:pt x="566" y="534"/>
                </a:cubicBezTo>
                <a:cubicBezTo>
                  <a:pt x="560" y="534"/>
                  <a:pt x="560" y="534"/>
                  <a:pt x="560" y="534"/>
                </a:cubicBezTo>
                <a:cubicBezTo>
                  <a:pt x="560" y="500"/>
                  <a:pt x="560" y="500"/>
                  <a:pt x="560" y="500"/>
                </a:cubicBezTo>
                <a:lnTo>
                  <a:pt x="566" y="500"/>
                </a:lnTo>
                <a:close/>
                <a:moveTo>
                  <a:pt x="566" y="554"/>
                </a:moveTo>
                <a:lnTo>
                  <a:pt x="566" y="554"/>
                </a:lnTo>
                <a:cubicBezTo>
                  <a:pt x="566" y="568"/>
                  <a:pt x="566" y="568"/>
                  <a:pt x="566" y="568"/>
                </a:cubicBezTo>
                <a:cubicBezTo>
                  <a:pt x="560" y="561"/>
                  <a:pt x="560" y="561"/>
                  <a:pt x="560" y="561"/>
                </a:cubicBezTo>
                <a:cubicBezTo>
                  <a:pt x="560" y="547"/>
                  <a:pt x="560" y="547"/>
                  <a:pt x="560" y="547"/>
                </a:cubicBezTo>
                <a:lnTo>
                  <a:pt x="566" y="554"/>
                </a:lnTo>
                <a:close/>
                <a:moveTo>
                  <a:pt x="566" y="588"/>
                </a:moveTo>
                <a:lnTo>
                  <a:pt x="566" y="588"/>
                </a:lnTo>
                <a:cubicBezTo>
                  <a:pt x="566" y="595"/>
                  <a:pt x="566" y="595"/>
                  <a:pt x="566" y="595"/>
                </a:cubicBezTo>
                <a:cubicBezTo>
                  <a:pt x="560" y="595"/>
                  <a:pt x="560" y="595"/>
                  <a:pt x="560" y="595"/>
                </a:cubicBezTo>
                <a:cubicBezTo>
                  <a:pt x="560" y="581"/>
                  <a:pt x="560" y="581"/>
                  <a:pt x="560" y="581"/>
                </a:cubicBezTo>
                <a:cubicBezTo>
                  <a:pt x="566" y="588"/>
                  <a:pt x="566" y="588"/>
                  <a:pt x="566" y="588"/>
                </a:cubicBezTo>
                <a:close/>
                <a:moveTo>
                  <a:pt x="566" y="608"/>
                </a:moveTo>
                <a:lnTo>
                  <a:pt x="566" y="608"/>
                </a:lnTo>
                <a:cubicBezTo>
                  <a:pt x="566" y="736"/>
                  <a:pt x="566" y="736"/>
                  <a:pt x="566" y="736"/>
                </a:cubicBezTo>
                <a:cubicBezTo>
                  <a:pt x="566" y="730"/>
                  <a:pt x="560" y="716"/>
                  <a:pt x="560" y="709"/>
                </a:cubicBezTo>
                <a:cubicBezTo>
                  <a:pt x="560" y="615"/>
                  <a:pt x="560" y="615"/>
                  <a:pt x="560" y="615"/>
                </a:cubicBezTo>
                <a:cubicBezTo>
                  <a:pt x="560" y="615"/>
                  <a:pt x="560" y="615"/>
                  <a:pt x="566" y="615"/>
                </a:cubicBezTo>
                <a:cubicBezTo>
                  <a:pt x="566" y="608"/>
                  <a:pt x="566" y="608"/>
                  <a:pt x="566" y="608"/>
                </a:cubicBezTo>
                <a:close/>
                <a:moveTo>
                  <a:pt x="566" y="919"/>
                </a:moveTo>
                <a:lnTo>
                  <a:pt x="566" y="919"/>
                </a:lnTo>
                <a:cubicBezTo>
                  <a:pt x="566" y="986"/>
                  <a:pt x="566" y="986"/>
                  <a:pt x="566" y="986"/>
                </a:cubicBezTo>
                <a:cubicBezTo>
                  <a:pt x="560" y="993"/>
                  <a:pt x="560" y="993"/>
                  <a:pt x="560" y="1000"/>
                </a:cubicBezTo>
                <a:cubicBezTo>
                  <a:pt x="560" y="939"/>
                  <a:pt x="560" y="939"/>
                  <a:pt x="560" y="939"/>
                </a:cubicBezTo>
                <a:cubicBezTo>
                  <a:pt x="560" y="932"/>
                  <a:pt x="566" y="925"/>
                  <a:pt x="566" y="919"/>
                </a:cubicBezTo>
                <a:close/>
                <a:moveTo>
                  <a:pt x="560" y="568"/>
                </a:moveTo>
                <a:lnTo>
                  <a:pt x="560" y="568"/>
                </a:lnTo>
                <a:close/>
                <a:moveTo>
                  <a:pt x="560" y="1270"/>
                </a:moveTo>
                <a:lnTo>
                  <a:pt x="560" y="1270"/>
                </a:lnTo>
                <a:cubicBezTo>
                  <a:pt x="546" y="1270"/>
                  <a:pt x="539" y="1270"/>
                  <a:pt x="526" y="1270"/>
                </a:cubicBezTo>
                <a:cubicBezTo>
                  <a:pt x="526" y="1182"/>
                  <a:pt x="526" y="1182"/>
                  <a:pt x="526" y="1182"/>
                </a:cubicBezTo>
                <a:cubicBezTo>
                  <a:pt x="546" y="1182"/>
                  <a:pt x="560" y="1175"/>
                  <a:pt x="560" y="1162"/>
                </a:cubicBezTo>
                <a:cubicBezTo>
                  <a:pt x="553" y="1168"/>
                  <a:pt x="539" y="1168"/>
                  <a:pt x="526" y="1162"/>
                </a:cubicBezTo>
                <a:cubicBezTo>
                  <a:pt x="533" y="1162"/>
                  <a:pt x="533" y="1155"/>
                  <a:pt x="539" y="1148"/>
                </a:cubicBezTo>
                <a:cubicBezTo>
                  <a:pt x="533" y="1148"/>
                  <a:pt x="533" y="1148"/>
                  <a:pt x="526" y="1148"/>
                </a:cubicBezTo>
                <a:cubicBezTo>
                  <a:pt x="526" y="1121"/>
                  <a:pt x="526" y="1121"/>
                  <a:pt x="526" y="1121"/>
                </a:cubicBezTo>
                <a:cubicBezTo>
                  <a:pt x="533" y="1121"/>
                  <a:pt x="539" y="1121"/>
                  <a:pt x="539" y="1128"/>
                </a:cubicBezTo>
                <a:cubicBezTo>
                  <a:pt x="546" y="1128"/>
                  <a:pt x="553" y="1121"/>
                  <a:pt x="560" y="1114"/>
                </a:cubicBezTo>
                <a:cubicBezTo>
                  <a:pt x="560" y="1270"/>
                  <a:pt x="560" y="1270"/>
                  <a:pt x="560" y="1270"/>
                </a:cubicBezTo>
                <a:close/>
                <a:moveTo>
                  <a:pt x="526" y="365"/>
                </a:moveTo>
                <a:lnTo>
                  <a:pt x="526" y="365"/>
                </a:lnTo>
                <a:cubicBezTo>
                  <a:pt x="539" y="365"/>
                  <a:pt x="546" y="365"/>
                  <a:pt x="560" y="365"/>
                </a:cubicBezTo>
                <a:cubicBezTo>
                  <a:pt x="560" y="426"/>
                  <a:pt x="560" y="426"/>
                  <a:pt x="560" y="426"/>
                </a:cubicBezTo>
                <a:cubicBezTo>
                  <a:pt x="560" y="426"/>
                  <a:pt x="553" y="426"/>
                  <a:pt x="553" y="432"/>
                </a:cubicBezTo>
                <a:cubicBezTo>
                  <a:pt x="546" y="426"/>
                  <a:pt x="546" y="426"/>
                  <a:pt x="539" y="412"/>
                </a:cubicBezTo>
                <a:cubicBezTo>
                  <a:pt x="533" y="412"/>
                  <a:pt x="533" y="419"/>
                  <a:pt x="533" y="419"/>
                </a:cubicBezTo>
                <a:cubicBezTo>
                  <a:pt x="526" y="426"/>
                  <a:pt x="526" y="426"/>
                  <a:pt x="526" y="426"/>
                </a:cubicBezTo>
                <a:cubicBezTo>
                  <a:pt x="526" y="365"/>
                  <a:pt x="526" y="365"/>
                  <a:pt x="526" y="365"/>
                </a:cubicBezTo>
                <a:close/>
                <a:moveTo>
                  <a:pt x="560" y="459"/>
                </a:moveTo>
                <a:lnTo>
                  <a:pt x="560" y="459"/>
                </a:lnTo>
                <a:cubicBezTo>
                  <a:pt x="560" y="486"/>
                  <a:pt x="560" y="486"/>
                  <a:pt x="560" y="486"/>
                </a:cubicBezTo>
                <a:cubicBezTo>
                  <a:pt x="546" y="486"/>
                  <a:pt x="539" y="480"/>
                  <a:pt x="526" y="480"/>
                </a:cubicBezTo>
                <a:cubicBezTo>
                  <a:pt x="526" y="473"/>
                  <a:pt x="526" y="473"/>
                  <a:pt x="526" y="473"/>
                </a:cubicBezTo>
                <a:cubicBezTo>
                  <a:pt x="533" y="473"/>
                  <a:pt x="533" y="466"/>
                  <a:pt x="533" y="466"/>
                </a:cubicBezTo>
                <a:cubicBezTo>
                  <a:pt x="533" y="466"/>
                  <a:pt x="533" y="466"/>
                  <a:pt x="526" y="466"/>
                </a:cubicBezTo>
                <a:cubicBezTo>
                  <a:pt x="526" y="446"/>
                  <a:pt x="526" y="446"/>
                  <a:pt x="526" y="446"/>
                </a:cubicBezTo>
                <a:cubicBezTo>
                  <a:pt x="539" y="446"/>
                  <a:pt x="546" y="453"/>
                  <a:pt x="560" y="459"/>
                </a:cubicBezTo>
                <a:close/>
                <a:moveTo>
                  <a:pt x="560" y="500"/>
                </a:moveTo>
                <a:lnTo>
                  <a:pt x="560" y="500"/>
                </a:lnTo>
                <a:cubicBezTo>
                  <a:pt x="560" y="534"/>
                  <a:pt x="560" y="534"/>
                  <a:pt x="560" y="534"/>
                </a:cubicBezTo>
                <a:cubicBezTo>
                  <a:pt x="546" y="527"/>
                  <a:pt x="546" y="527"/>
                  <a:pt x="546" y="527"/>
                </a:cubicBezTo>
                <a:cubicBezTo>
                  <a:pt x="546" y="520"/>
                  <a:pt x="553" y="513"/>
                  <a:pt x="553" y="513"/>
                </a:cubicBezTo>
                <a:cubicBezTo>
                  <a:pt x="546" y="513"/>
                  <a:pt x="546" y="513"/>
                  <a:pt x="539" y="520"/>
                </a:cubicBezTo>
                <a:cubicBezTo>
                  <a:pt x="526" y="507"/>
                  <a:pt x="526" y="507"/>
                  <a:pt x="526" y="507"/>
                </a:cubicBezTo>
                <a:cubicBezTo>
                  <a:pt x="526" y="493"/>
                  <a:pt x="526" y="493"/>
                  <a:pt x="526" y="493"/>
                </a:cubicBezTo>
                <a:cubicBezTo>
                  <a:pt x="533" y="493"/>
                  <a:pt x="533" y="493"/>
                  <a:pt x="533" y="493"/>
                </a:cubicBezTo>
                <a:cubicBezTo>
                  <a:pt x="539" y="493"/>
                  <a:pt x="546" y="493"/>
                  <a:pt x="546" y="500"/>
                </a:cubicBezTo>
                <a:cubicBezTo>
                  <a:pt x="553" y="500"/>
                  <a:pt x="553" y="500"/>
                  <a:pt x="560" y="500"/>
                </a:cubicBezTo>
                <a:close/>
                <a:moveTo>
                  <a:pt x="560" y="547"/>
                </a:moveTo>
                <a:lnTo>
                  <a:pt x="560" y="547"/>
                </a:lnTo>
                <a:cubicBezTo>
                  <a:pt x="546" y="540"/>
                  <a:pt x="539" y="534"/>
                  <a:pt x="526" y="534"/>
                </a:cubicBezTo>
                <a:cubicBezTo>
                  <a:pt x="526" y="547"/>
                  <a:pt x="526" y="547"/>
                  <a:pt x="526" y="547"/>
                </a:cubicBezTo>
                <a:cubicBezTo>
                  <a:pt x="539" y="547"/>
                  <a:pt x="546" y="554"/>
                  <a:pt x="560" y="561"/>
                </a:cubicBezTo>
                <a:cubicBezTo>
                  <a:pt x="560" y="547"/>
                  <a:pt x="560" y="547"/>
                  <a:pt x="560" y="547"/>
                </a:cubicBezTo>
                <a:close/>
                <a:moveTo>
                  <a:pt x="560" y="568"/>
                </a:moveTo>
                <a:lnTo>
                  <a:pt x="560" y="568"/>
                </a:lnTo>
                <a:cubicBezTo>
                  <a:pt x="553" y="574"/>
                  <a:pt x="553" y="574"/>
                  <a:pt x="553" y="574"/>
                </a:cubicBezTo>
                <a:cubicBezTo>
                  <a:pt x="546" y="574"/>
                  <a:pt x="539" y="574"/>
                  <a:pt x="533" y="568"/>
                </a:cubicBezTo>
                <a:cubicBezTo>
                  <a:pt x="526" y="568"/>
                  <a:pt x="526" y="568"/>
                  <a:pt x="526" y="568"/>
                </a:cubicBezTo>
                <a:cubicBezTo>
                  <a:pt x="526" y="547"/>
                  <a:pt x="526" y="547"/>
                  <a:pt x="526" y="547"/>
                </a:cubicBezTo>
                <a:cubicBezTo>
                  <a:pt x="539" y="554"/>
                  <a:pt x="546" y="561"/>
                  <a:pt x="560" y="568"/>
                </a:cubicBezTo>
                <a:close/>
                <a:moveTo>
                  <a:pt x="560" y="581"/>
                </a:moveTo>
                <a:lnTo>
                  <a:pt x="560" y="581"/>
                </a:lnTo>
                <a:cubicBezTo>
                  <a:pt x="560" y="595"/>
                  <a:pt x="560" y="595"/>
                  <a:pt x="560" y="595"/>
                </a:cubicBezTo>
                <a:cubicBezTo>
                  <a:pt x="546" y="595"/>
                  <a:pt x="539" y="595"/>
                  <a:pt x="533" y="595"/>
                </a:cubicBezTo>
                <a:cubicBezTo>
                  <a:pt x="539" y="595"/>
                  <a:pt x="546" y="595"/>
                  <a:pt x="546" y="601"/>
                </a:cubicBezTo>
                <a:cubicBezTo>
                  <a:pt x="553" y="608"/>
                  <a:pt x="553" y="615"/>
                  <a:pt x="560" y="615"/>
                </a:cubicBezTo>
                <a:cubicBezTo>
                  <a:pt x="560" y="709"/>
                  <a:pt x="560" y="709"/>
                  <a:pt x="560" y="709"/>
                </a:cubicBezTo>
                <a:cubicBezTo>
                  <a:pt x="553" y="689"/>
                  <a:pt x="539" y="669"/>
                  <a:pt x="526" y="649"/>
                </a:cubicBezTo>
                <a:cubicBezTo>
                  <a:pt x="526" y="574"/>
                  <a:pt x="526" y="574"/>
                  <a:pt x="526" y="574"/>
                </a:cubicBezTo>
                <a:cubicBezTo>
                  <a:pt x="539" y="574"/>
                  <a:pt x="546" y="581"/>
                  <a:pt x="560" y="581"/>
                </a:cubicBezTo>
                <a:close/>
                <a:moveTo>
                  <a:pt x="560" y="939"/>
                </a:moveTo>
                <a:lnTo>
                  <a:pt x="560" y="939"/>
                </a:lnTo>
                <a:cubicBezTo>
                  <a:pt x="560" y="1000"/>
                  <a:pt x="560" y="1000"/>
                  <a:pt x="560" y="1000"/>
                </a:cubicBezTo>
                <a:cubicBezTo>
                  <a:pt x="553" y="1006"/>
                  <a:pt x="553" y="1013"/>
                  <a:pt x="553" y="1020"/>
                </a:cubicBezTo>
                <a:cubicBezTo>
                  <a:pt x="553" y="1020"/>
                  <a:pt x="553" y="1027"/>
                  <a:pt x="560" y="1027"/>
                </a:cubicBezTo>
                <a:cubicBezTo>
                  <a:pt x="560" y="1067"/>
                  <a:pt x="560" y="1067"/>
                  <a:pt x="560" y="1067"/>
                </a:cubicBezTo>
                <a:lnTo>
                  <a:pt x="553" y="1060"/>
                </a:lnTo>
                <a:cubicBezTo>
                  <a:pt x="539" y="1060"/>
                  <a:pt x="533" y="1060"/>
                  <a:pt x="533" y="1054"/>
                </a:cubicBezTo>
                <a:lnTo>
                  <a:pt x="533" y="1047"/>
                </a:lnTo>
                <a:lnTo>
                  <a:pt x="539" y="1040"/>
                </a:lnTo>
                <a:cubicBezTo>
                  <a:pt x="526" y="1033"/>
                  <a:pt x="526" y="1033"/>
                  <a:pt x="526" y="1033"/>
                </a:cubicBezTo>
                <a:cubicBezTo>
                  <a:pt x="526" y="986"/>
                  <a:pt x="526" y="986"/>
                  <a:pt x="526" y="986"/>
                </a:cubicBezTo>
                <a:cubicBezTo>
                  <a:pt x="533" y="979"/>
                  <a:pt x="533" y="979"/>
                  <a:pt x="539" y="979"/>
                </a:cubicBezTo>
                <a:cubicBezTo>
                  <a:pt x="546" y="966"/>
                  <a:pt x="553" y="952"/>
                  <a:pt x="560" y="939"/>
                </a:cubicBezTo>
                <a:close/>
                <a:moveTo>
                  <a:pt x="560" y="1081"/>
                </a:moveTo>
                <a:lnTo>
                  <a:pt x="560" y="1081"/>
                </a:lnTo>
                <a:cubicBezTo>
                  <a:pt x="560" y="1114"/>
                  <a:pt x="560" y="1114"/>
                  <a:pt x="560" y="1114"/>
                </a:cubicBezTo>
                <a:cubicBezTo>
                  <a:pt x="539" y="1094"/>
                  <a:pt x="539" y="1094"/>
                  <a:pt x="539" y="1094"/>
                </a:cubicBezTo>
                <a:cubicBezTo>
                  <a:pt x="539" y="1087"/>
                  <a:pt x="539" y="1087"/>
                  <a:pt x="546" y="1087"/>
                </a:cubicBezTo>
                <a:cubicBezTo>
                  <a:pt x="553" y="1081"/>
                  <a:pt x="553" y="1081"/>
                  <a:pt x="560" y="1081"/>
                </a:cubicBezTo>
                <a:close/>
                <a:moveTo>
                  <a:pt x="526" y="1108"/>
                </a:moveTo>
                <a:lnTo>
                  <a:pt x="526" y="1108"/>
                </a:lnTo>
                <a:cubicBezTo>
                  <a:pt x="526" y="1067"/>
                  <a:pt x="526" y="1067"/>
                  <a:pt x="526" y="1067"/>
                </a:cubicBezTo>
                <a:cubicBezTo>
                  <a:pt x="533" y="1074"/>
                  <a:pt x="533" y="1074"/>
                  <a:pt x="533" y="1081"/>
                </a:cubicBezTo>
                <a:cubicBezTo>
                  <a:pt x="533" y="1081"/>
                  <a:pt x="533" y="1087"/>
                  <a:pt x="533" y="1094"/>
                </a:cubicBezTo>
                <a:cubicBezTo>
                  <a:pt x="533" y="1101"/>
                  <a:pt x="533" y="1101"/>
                  <a:pt x="526" y="1108"/>
                </a:cubicBezTo>
                <a:close/>
                <a:moveTo>
                  <a:pt x="526" y="1270"/>
                </a:moveTo>
                <a:lnTo>
                  <a:pt x="526" y="1270"/>
                </a:lnTo>
                <a:cubicBezTo>
                  <a:pt x="512" y="1276"/>
                  <a:pt x="492" y="1276"/>
                  <a:pt x="479" y="1283"/>
                </a:cubicBezTo>
                <a:cubicBezTo>
                  <a:pt x="479" y="1168"/>
                  <a:pt x="479" y="1168"/>
                  <a:pt x="479" y="1168"/>
                </a:cubicBezTo>
                <a:cubicBezTo>
                  <a:pt x="485" y="1175"/>
                  <a:pt x="492" y="1182"/>
                  <a:pt x="499" y="1189"/>
                </a:cubicBezTo>
                <a:cubicBezTo>
                  <a:pt x="499" y="1182"/>
                  <a:pt x="499" y="1182"/>
                  <a:pt x="499" y="1175"/>
                </a:cubicBezTo>
                <a:cubicBezTo>
                  <a:pt x="506" y="1168"/>
                  <a:pt x="512" y="1162"/>
                  <a:pt x="519" y="1162"/>
                </a:cubicBezTo>
                <a:cubicBezTo>
                  <a:pt x="526" y="1168"/>
                  <a:pt x="526" y="1175"/>
                  <a:pt x="526" y="1182"/>
                </a:cubicBezTo>
                <a:cubicBezTo>
                  <a:pt x="526" y="1270"/>
                  <a:pt x="526" y="1270"/>
                  <a:pt x="526" y="1270"/>
                </a:cubicBezTo>
                <a:close/>
                <a:moveTo>
                  <a:pt x="479" y="365"/>
                </a:moveTo>
                <a:lnTo>
                  <a:pt x="479" y="365"/>
                </a:lnTo>
                <a:cubicBezTo>
                  <a:pt x="485" y="358"/>
                  <a:pt x="485" y="358"/>
                  <a:pt x="485" y="358"/>
                </a:cubicBezTo>
                <a:cubicBezTo>
                  <a:pt x="499" y="358"/>
                  <a:pt x="512" y="358"/>
                  <a:pt x="526" y="365"/>
                </a:cubicBezTo>
                <a:cubicBezTo>
                  <a:pt x="526" y="426"/>
                  <a:pt x="526" y="426"/>
                  <a:pt x="526" y="426"/>
                </a:cubicBezTo>
                <a:cubicBezTo>
                  <a:pt x="526" y="432"/>
                  <a:pt x="526" y="432"/>
                  <a:pt x="526" y="432"/>
                </a:cubicBezTo>
                <a:cubicBezTo>
                  <a:pt x="519" y="432"/>
                  <a:pt x="512" y="432"/>
                  <a:pt x="506" y="426"/>
                </a:cubicBezTo>
                <a:cubicBezTo>
                  <a:pt x="506" y="426"/>
                  <a:pt x="506" y="419"/>
                  <a:pt x="506" y="412"/>
                </a:cubicBezTo>
                <a:cubicBezTo>
                  <a:pt x="512" y="405"/>
                  <a:pt x="512" y="405"/>
                  <a:pt x="512" y="399"/>
                </a:cubicBezTo>
                <a:cubicBezTo>
                  <a:pt x="512" y="399"/>
                  <a:pt x="506" y="405"/>
                  <a:pt x="499" y="405"/>
                </a:cubicBezTo>
                <a:cubicBezTo>
                  <a:pt x="479" y="392"/>
                  <a:pt x="479" y="392"/>
                  <a:pt x="479" y="392"/>
                </a:cubicBezTo>
                <a:cubicBezTo>
                  <a:pt x="479" y="399"/>
                  <a:pt x="479" y="399"/>
                  <a:pt x="479" y="399"/>
                </a:cubicBezTo>
                <a:cubicBezTo>
                  <a:pt x="479" y="365"/>
                  <a:pt x="479" y="365"/>
                  <a:pt x="479" y="365"/>
                </a:cubicBezTo>
                <a:close/>
                <a:moveTo>
                  <a:pt x="526" y="446"/>
                </a:moveTo>
                <a:lnTo>
                  <a:pt x="526" y="446"/>
                </a:lnTo>
                <a:cubicBezTo>
                  <a:pt x="512" y="439"/>
                  <a:pt x="492" y="432"/>
                  <a:pt x="479" y="426"/>
                </a:cubicBezTo>
                <a:cubicBezTo>
                  <a:pt x="479" y="453"/>
                  <a:pt x="479" y="453"/>
                  <a:pt x="479" y="453"/>
                </a:cubicBezTo>
                <a:cubicBezTo>
                  <a:pt x="485" y="453"/>
                  <a:pt x="492" y="459"/>
                  <a:pt x="506" y="459"/>
                </a:cubicBezTo>
                <a:cubicBezTo>
                  <a:pt x="512" y="466"/>
                  <a:pt x="519" y="473"/>
                  <a:pt x="519" y="480"/>
                </a:cubicBezTo>
                <a:lnTo>
                  <a:pt x="526" y="480"/>
                </a:lnTo>
                <a:cubicBezTo>
                  <a:pt x="526" y="473"/>
                  <a:pt x="526" y="473"/>
                  <a:pt x="526" y="473"/>
                </a:cubicBezTo>
                <a:cubicBezTo>
                  <a:pt x="526" y="466"/>
                  <a:pt x="526" y="466"/>
                  <a:pt x="526" y="466"/>
                </a:cubicBezTo>
                <a:cubicBezTo>
                  <a:pt x="526" y="446"/>
                  <a:pt x="526" y="446"/>
                  <a:pt x="526" y="446"/>
                </a:cubicBezTo>
                <a:close/>
                <a:moveTo>
                  <a:pt x="526" y="493"/>
                </a:moveTo>
                <a:lnTo>
                  <a:pt x="526" y="493"/>
                </a:lnTo>
                <a:cubicBezTo>
                  <a:pt x="526" y="507"/>
                  <a:pt x="526" y="507"/>
                  <a:pt x="526" y="507"/>
                </a:cubicBezTo>
                <a:cubicBezTo>
                  <a:pt x="526" y="500"/>
                  <a:pt x="526" y="500"/>
                  <a:pt x="526" y="500"/>
                </a:cubicBezTo>
                <a:cubicBezTo>
                  <a:pt x="519" y="513"/>
                  <a:pt x="519" y="513"/>
                  <a:pt x="519" y="513"/>
                </a:cubicBezTo>
                <a:lnTo>
                  <a:pt x="512" y="513"/>
                </a:lnTo>
                <a:cubicBezTo>
                  <a:pt x="512" y="513"/>
                  <a:pt x="506" y="507"/>
                  <a:pt x="492" y="500"/>
                </a:cubicBezTo>
                <a:cubicBezTo>
                  <a:pt x="485" y="500"/>
                  <a:pt x="479" y="500"/>
                  <a:pt x="479" y="493"/>
                </a:cubicBezTo>
                <a:cubicBezTo>
                  <a:pt x="479" y="480"/>
                  <a:pt x="479" y="480"/>
                  <a:pt x="479" y="480"/>
                </a:cubicBezTo>
                <a:cubicBezTo>
                  <a:pt x="479" y="466"/>
                  <a:pt x="479" y="466"/>
                  <a:pt x="479" y="466"/>
                </a:cubicBezTo>
                <a:cubicBezTo>
                  <a:pt x="485" y="466"/>
                  <a:pt x="492" y="473"/>
                  <a:pt x="506" y="473"/>
                </a:cubicBezTo>
                <a:cubicBezTo>
                  <a:pt x="506" y="486"/>
                  <a:pt x="512" y="500"/>
                  <a:pt x="512" y="500"/>
                </a:cubicBezTo>
                <a:cubicBezTo>
                  <a:pt x="512" y="500"/>
                  <a:pt x="512" y="500"/>
                  <a:pt x="519" y="500"/>
                </a:cubicBezTo>
                <a:lnTo>
                  <a:pt x="526" y="493"/>
                </a:lnTo>
                <a:close/>
                <a:moveTo>
                  <a:pt x="526" y="534"/>
                </a:moveTo>
                <a:lnTo>
                  <a:pt x="526" y="534"/>
                </a:lnTo>
                <a:cubicBezTo>
                  <a:pt x="512" y="520"/>
                  <a:pt x="492" y="513"/>
                  <a:pt x="479" y="507"/>
                </a:cubicBezTo>
                <a:cubicBezTo>
                  <a:pt x="479" y="520"/>
                  <a:pt x="479" y="520"/>
                  <a:pt x="479" y="520"/>
                </a:cubicBezTo>
                <a:cubicBezTo>
                  <a:pt x="492" y="527"/>
                  <a:pt x="512" y="534"/>
                  <a:pt x="526" y="547"/>
                </a:cubicBezTo>
                <a:cubicBezTo>
                  <a:pt x="526" y="534"/>
                  <a:pt x="526" y="534"/>
                  <a:pt x="526" y="534"/>
                </a:cubicBezTo>
                <a:close/>
                <a:moveTo>
                  <a:pt x="526" y="547"/>
                </a:moveTo>
                <a:lnTo>
                  <a:pt x="526" y="547"/>
                </a:lnTo>
                <a:cubicBezTo>
                  <a:pt x="526" y="568"/>
                  <a:pt x="526" y="568"/>
                  <a:pt x="526" y="568"/>
                </a:cubicBezTo>
                <a:cubicBezTo>
                  <a:pt x="519" y="568"/>
                  <a:pt x="519" y="568"/>
                  <a:pt x="512" y="568"/>
                </a:cubicBezTo>
                <a:cubicBezTo>
                  <a:pt x="512" y="568"/>
                  <a:pt x="512" y="568"/>
                  <a:pt x="506" y="568"/>
                </a:cubicBezTo>
                <a:cubicBezTo>
                  <a:pt x="506" y="568"/>
                  <a:pt x="512" y="574"/>
                  <a:pt x="526" y="574"/>
                </a:cubicBezTo>
                <a:cubicBezTo>
                  <a:pt x="526" y="649"/>
                  <a:pt x="526" y="649"/>
                  <a:pt x="526" y="649"/>
                </a:cubicBezTo>
                <a:cubicBezTo>
                  <a:pt x="526" y="642"/>
                  <a:pt x="519" y="642"/>
                  <a:pt x="512" y="635"/>
                </a:cubicBezTo>
                <a:cubicBezTo>
                  <a:pt x="506" y="628"/>
                  <a:pt x="499" y="622"/>
                  <a:pt x="492" y="622"/>
                </a:cubicBezTo>
                <a:cubicBezTo>
                  <a:pt x="492" y="622"/>
                  <a:pt x="485" y="622"/>
                  <a:pt x="479" y="622"/>
                </a:cubicBezTo>
                <a:cubicBezTo>
                  <a:pt x="479" y="554"/>
                  <a:pt x="479" y="554"/>
                  <a:pt x="479" y="554"/>
                </a:cubicBezTo>
                <a:lnTo>
                  <a:pt x="485" y="554"/>
                </a:lnTo>
                <a:cubicBezTo>
                  <a:pt x="506" y="554"/>
                  <a:pt x="512" y="554"/>
                  <a:pt x="519" y="554"/>
                </a:cubicBezTo>
                <a:lnTo>
                  <a:pt x="512" y="547"/>
                </a:lnTo>
                <a:cubicBezTo>
                  <a:pt x="506" y="547"/>
                  <a:pt x="506" y="547"/>
                  <a:pt x="506" y="547"/>
                </a:cubicBezTo>
                <a:cubicBezTo>
                  <a:pt x="499" y="540"/>
                  <a:pt x="485" y="534"/>
                  <a:pt x="479" y="534"/>
                </a:cubicBezTo>
                <a:cubicBezTo>
                  <a:pt x="479" y="520"/>
                  <a:pt x="479" y="520"/>
                  <a:pt x="479" y="520"/>
                </a:cubicBezTo>
                <a:cubicBezTo>
                  <a:pt x="492" y="527"/>
                  <a:pt x="512" y="534"/>
                  <a:pt x="526" y="547"/>
                </a:cubicBezTo>
                <a:close/>
                <a:moveTo>
                  <a:pt x="526" y="986"/>
                </a:moveTo>
                <a:lnTo>
                  <a:pt x="526" y="986"/>
                </a:lnTo>
                <a:cubicBezTo>
                  <a:pt x="526" y="1033"/>
                  <a:pt x="526" y="1033"/>
                  <a:pt x="526" y="1033"/>
                </a:cubicBezTo>
                <a:lnTo>
                  <a:pt x="519" y="1040"/>
                </a:lnTo>
                <a:cubicBezTo>
                  <a:pt x="512" y="1040"/>
                  <a:pt x="512" y="1040"/>
                  <a:pt x="506" y="1033"/>
                </a:cubicBezTo>
                <a:cubicBezTo>
                  <a:pt x="499" y="1033"/>
                  <a:pt x="499" y="1033"/>
                  <a:pt x="492" y="1033"/>
                </a:cubicBezTo>
                <a:lnTo>
                  <a:pt x="492" y="1040"/>
                </a:lnTo>
                <a:cubicBezTo>
                  <a:pt x="512" y="1047"/>
                  <a:pt x="519" y="1054"/>
                  <a:pt x="526" y="1067"/>
                </a:cubicBezTo>
                <a:cubicBezTo>
                  <a:pt x="526" y="1108"/>
                  <a:pt x="526" y="1108"/>
                  <a:pt x="526" y="1108"/>
                </a:cubicBezTo>
                <a:cubicBezTo>
                  <a:pt x="526" y="1114"/>
                  <a:pt x="512" y="1114"/>
                  <a:pt x="499" y="1121"/>
                </a:cubicBezTo>
                <a:cubicBezTo>
                  <a:pt x="492" y="1121"/>
                  <a:pt x="485" y="1114"/>
                  <a:pt x="479" y="1114"/>
                </a:cubicBezTo>
                <a:cubicBezTo>
                  <a:pt x="479" y="1101"/>
                  <a:pt x="479" y="1101"/>
                  <a:pt x="479" y="1101"/>
                </a:cubicBezTo>
                <a:cubicBezTo>
                  <a:pt x="485" y="1108"/>
                  <a:pt x="499" y="1114"/>
                  <a:pt x="506" y="1108"/>
                </a:cubicBezTo>
                <a:cubicBezTo>
                  <a:pt x="512" y="1108"/>
                  <a:pt x="519" y="1094"/>
                  <a:pt x="512" y="1074"/>
                </a:cubicBezTo>
                <a:cubicBezTo>
                  <a:pt x="512" y="1067"/>
                  <a:pt x="506" y="1060"/>
                  <a:pt x="499" y="1060"/>
                </a:cubicBezTo>
                <a:cubicBezTo>
                  <a:pt x="485" y="1054"/>
                  <a:pt x="479" y="1047"/>
                  <a:pt x="479" y="1040"/>
                </a:cubicBezTo>
                <a:cubicBezTo>
                  <a:pt x="479" y="797"/>
                  <a:pt x="479" y="797"/>
                  <a:pt x="479" y="797"/>
                </a:cubicBezTo>
                <a:cubicBezTo>
                  <a:pt x="499" y="986"/>
                  <a:pt x="499" y="986"/>
                  <a:pt x="499" y="986"/>
                </a:cubicBezTo>
                <a:cubicBezTo>
                  <a:pt x="506" y="993"/>
                  <a:pt x="506" y="993"/>
                  <a:pt x="506" y="993"/>
                </a:cubicBezTo>
                <a:cubicBezTo>
                  <a:pt x="512" y="993"/>
                  <a:pt x="519" y="993"/>
                  <a:pt x="526" y="986"/>
                </a:cubicBezTo>
                <a:close/>
                <a:moveTo>
                  <a:pt x="526" y="1121"/>
                </a:moveTo>
                <a:lnTo>
                  <a:pt x="526" y="1121"/>
                </a:lnTo>
                <a:cubicBezTo>
                  <a:pt x="526" y="1121"/>
                  <a:pt x="519" y="1121"/>
                  <a:pt x="512" y="1121"/>
                </a:cubicBezTo>
                <a:cubicBezTo>
                  <a:pt x="506" y="1121"/>
                  <a:pt x="506" y="1128"/>
                  <a:pt x="506" y="1135"/>
                </a:cubicBezTo>
                <a:cubicBezTo>
                  <a:pt x="506" y="1141"/>
                  <a:pt x="506" y="1141"/>
                  <a:pt x="499" y="1148"/>
                </a:cubicBezTo>
                <a:lnTo>
                  <a:pt x="492" y="1141"/>
                </a:lnTo>
                <a:cubicBezTo>
                  <a:pt x="485" y="1141"/>
                  <a:pt x="485" y="1141"/>
                  <a:pt x="485" y="1128"/>
                </a:cubicBezTo>
                <a:cubicBezTo>
                  <a:pt x="485" y="1121"/>
                  <a:pt x="485" y="1121"/>
                  <a:pt x="479" y="1121"/>
                </a:cubicBezTo>
                <a:cubicBezTo>
                  <a:pt x="479" y="1168"/>
                  <a:pt x="479" y="1168"/>
                  <a:pt x="479" y="1168"/>
                </a:cubicBezTo>
                <a:cubicBezTo>
                  <a:pt x="479" y="1168"/>
                  <a:pt x="479" y="1162"/>
                  <a:pt x="485" y="1162"/>
                </a:cubicBezTo>
                <a:cubicBezTo>
                  <a:pt x="485" y="1155"/>
                  <a:pt x="485" y="1155"/>
                  <a:pt x="492" y="1155"/>
                </a:cubicBezTo>
                <a:cubicBezTo>
                  <a:pt x="492" y="1155"/>
                  <a:pt x="492" y="1155"/>
                  <a:pt x="499" y="1162"/>
                </a:cubicBezTo>
                <a:cubicBezTo>
                  <a:pt x="506" y="1162"/>
                  <a:pt x="512" y="1155"/>
                  <a:pt x="519" y="1141"/>
                </a:cubicBezTo>
                <a:cubicBezTo>
                  <a:pt x="519" y="1141"/>
                  <a:pt x="526" y="1141"/>
                  <a:pt x="526" y="1148"/>
                </a:cubicBezTo>
                <a:cubicBezTo>
                  <a:pt x="526" y="1121"/>
                  <a:pt x="526" y="1121"/>
                  <a:pt x="526" y="1121"/>
                </a:cubicBezTo>
                <a:close/>
                <a:moveTo>
                  <a:pt x="526" y="1162"/>
                </a:moveTo>
                <a:lnTo>
                  <a:pt x="526" y="1162"/>
                </a:lnTo>
                <a:close/>
                <a:moveTo>
                  <a:pt x="479" y="1094"/>
                </a:moveTo>
                <a:lnTo>
                  <a:pt x="479" y="1094"/>
                </a:lnTo>
                <a:cubicBezTo>
                  <a:pt x="485" y="1101"/>
                  <a:pt x="492" y="1101"/>
                  <a:pt x="499" y="1101"/>
                </a:cubicBezTo>
                <a:cubicBezTo>
                  <a:pt x="506" y="1101"/>
                  <a:pt x="512" y="1101"/>
                  <a:pt x="512" y="1094"/>
                </a:cubicBezTo>
                <a:cubicBezTo>
                  <a:pt x="512" y="1087"/>
                  <a:pt x="512" y="1087"/>
                  <a:pt x="506" y="1081"/>
                </a:cubicBezTo>
                <a:lnTo>
                  <a:pt x="506" y="1074"/>
                </a:lnTo>
                <a:cubicBezTo>
                  <a:pt x="479" y="1054"/>
                  <a:pt x="479" y="1054"/>
                  <a:pt x="479" y="1054"/>
                </a:cubicBezTo>
                <a:cubicBezTo>
                  <a:pt x="479" y="1067"/>
                  <a:pt x="479" y="1067"/>
                  <a:pt x="479" y="1067"/>
                </a:cubicBezTo>
                <a:cubicBezTo>
                  <a:pt x="485" y="1074"/>
                  <a:pt x="492" y="1081"/>
                  <a:pt x="492" y="1081"/>
                </a:cubicBezTo>
                <a:cubicBezTo>
                  <a:pt x="485" y="1087"/>
                  <a:pt x="485" y="1087"/>
                  <a:pt x="479" y="1081"/>
                </a:cubicBezTo>
                <a:lnTo>
                  <a:pt x="479" y="1094"/>
                </a:lnTo>
                <a:close/>
                <a:moveTo>
                  <a:pt x="479" y="1283"/>
                </a:moveTo>
                <a:lnTo>
                  <a:pt x="479" y="1283"/>
                </a:lnTo>
                <a:cubicBezTo>
                  <a:pt x="472" y="1283"/>
                  <a:pt x="465" y="1283"/>
                  <a:pt x="465" y="1283"/>
                </a:cubicBezTo>
                <a:cubicBezTo>
                  <a:pt x="465" y="1195"/>
                  <a:pt x="465" y="1195"/>
                  <a:pt x="465" y="1195"/>
                </a:cubicBezTo>
                <a:cubicBezTo>
                  <a:pt x="465" y="1189"/>
                  <a:pt x="465" y="1189"/>
                  <a:pt x="465" y="1189"/>
                </a:cubicBezTo>
                <a:cubicBezTo>
                  <a:pt x="465" y="1189"/>
                  <a:pt x="465" y="1182"/>
                  <a:pt x="465" y="1175"/>
                </a:cubicBezTo>
                <a:cubicBezTo>
                  <a:pt x="465" y="1128"/>
                  <a:pt x="465" y="1128"/>
                  <a:pt x="465" y="1128"/>
                </a:cubicBezTo>
                <a:cubicBezTo>
                  <a:pt x="479" y="1121"/>
                  <a:pt x="479" y="1121"/>
                  <a:pt x="479" y="1121"/>
                </a:cubicBezTo>
                <a:cubicBezTo>
                  <a:pt x="479" y="1168"/>
                  <a:pt x="479" y="1168"/>
                  <a:pt x="479" y="1168"/>
                </a:cubicBezTo>
                <a:lnTo>
                  <a:pt x="472" y="1168"/>
                </a:lnTo>
                <a:cubicBezTo>
                  <a:pt x="472" y="1168"/>
                  <a:pt x="472" y="1168"/>
                  <a:pt x="479" y="1168"/>
                </a:cubicBezTo>
                <a:cubicBezTo>
                  <a:pt x="479" y="1283"/>
                  <a:pt x="479" y="1283"/>
                  <a:pt x="479" y="1283"/>
                </a:cubicBezTo>
                <a:close/>
                <a:moveTo>
                  <a:pt x="465" y="365"/>
                </a:moveTo>
                <a:lnTo>
                  <a:pt x="465" y="365"/>
                </a:lnTo>
                <a:cubicBezTo>
                  <a:pt x="479" y="365"/>
                  <a:pt x="479" y="365"/>
                  <a:pt x="479" y="365"/>
                </a:cubicBezTo>
                <a:cubicBezTo>
                  <a:pt x="479" y="399"/>
                  <a:pt x="479" y="399"/>
                  <a:pt x="479" y="399"/>
                </a:cubicBezTo>
                <a:cubicBezTo>
                  <a:pt x="472" y="405"/>
                  <a:pt x="472" y="412"/>
                  <a:pt x="465" y="412"/>
                </a:cubicBezTo>
                <a:cubicBezTo>
                  <a:pt x="465" y="365"/>
                  <a:pt x="465" y="365"/>
                  <a:pt x="465" y="365"/>
                </a:cubicBezTo>
                <a:close/>
                <a:moveTo>
                  <a:pt x="479" y="426"/>
                </a:moveTo>
                <a:lnTo>
                  <a:pt x="479" y="426"/>
                </a:lnTo>
                <a:cubicBezTo>
                  <a:pt x="479" y="453"/>
                  <a:pt x="479" y="453"/>
                  <a:pt x="479" y="453"/>
                </a:cubicBezTo>
                <a:cubicBezTo>
                  <a:pt x="472" y="446"/>
                  <a:pt x="472" y="446"/>
                  <a:pt x="472" y="446"/>
                </a:cubicBezTo>
                <a:lnTo>
                  <a:pt x="465" y="446"/>
                </a:lnTo>
                <a:cubicBezTo>
                  <a:pt x="465" y="419"/>
                  <a:pt x="465" y="419"/>
                  <a:pt x="465" y="419"/>
                </a:cubicBezTo>
                <a:cubicBezTo>
                  <a:pt x="465" y="419"/>
                  <a:pt x="472" y="426"/>
                  <a:pt x="479" y="426"/>
                </a:cubicBezTo>
                <a:close/>
                <a:moveTo>
                  <a:pt x="479" y="466"/>
                </a:moveTo>
                <a:lnTo>
                  <a:pt x="479" y="466"/>
                </a:lnTo>
                <a:cubicBezTo>
                  <a:pt x="479" y="480"/>
                  <a:pt x="479" y="480"/>
                  <a:pt x="479" y="480"/>
                </a:cubicBezTo>
                <a:cubicBezTo>
                  <a:pt x="465" y="480"/>
                  <a:pt x="465" y="480"/>
                  <a:pt x="465" y="480"/>
                </a:cubicBezTo>
                <a:cubicBezTo>
                  <a:pt x="465" y="459"/>
                  <a:pt x="465" y="459"/>
                  <a:pt x="465" y="459"/>
                </a:cubicBezTo>
                <a:cubicBezTo>
                  <a:pt x="465" y="459"/>
                  <a:pt x="472" y="459"/>
                  <a:pt x="479" y="466"/>
                </a:cubicBezTo>
                <a:close/>
                <a:moveTo>
                  <a:pt x="479" y="480"/>
                </a:moveTo>
                <a:lnTo>
                  <a:pt x="479" y="480"/>
                </a:lnTo>
                <a:cubicBezTo>
                  <a:pt x="479" y="493"/>
                  <a:pt x="479" y="493"/>
                  <a:pt x="479" y="493"/>
                </a:cubicBezTo>
                <a:cubicBezTo>
                  <a:pt x="479" y="493"/>
                  <a:pt x="472" y="493"/>
                  <a:pt x="472" y="486"/>
                </a:cubicBezTo>
                <a:cubicBezTo>
                  <a:pt x="479" y="480"/>
                  <a:pt x="479" y="480"/>
                  <a:pt x="479" y="480"/>
                </a:cubicBezTo>
                <a:close/>
                <a:moveTo>
                  <a:pt x="479" y="507"/>
                </a:moveTo>
                <a:lnTo>
                  <a:pt x="479" y="507"/>
                </a:lnTo>
                <a:cubicBezTo>
                  <a:pt x="479" y="520"/>
                  <a:pt x="479" y="520"/>
                  <a:pt x="479" y="520"/>
                </a:cubicBezTo>
                <a:cubicBezTo>
                  <a:pt x="472" y="520"/>
                  <a:pt x="465" y="513"/>
                  <a:pt x="465" y="513"/>
                </a:cubicBezTo>
                <a:cubicBezTo>
                  <a:pt x="465" y="500"/>
                  <a:pt x="465" y="500"/>
                  <a:pt x="465" y="500"/>
                </a:cubicBezTo>
                <a:cubicBezTo>
                  <a:pt x="465" y="507"/>
                  <a:pt x="472" y="507"/>
                  <a:pt x="479" y="507"/>
                </a:cubicBezTo>
                <a:close/>
                <a:moveTo>
                  <a:pt x="479" y="520"/>
                </a:moveTo>
                <a:lnTo>
                  <a:pt x="479" y="520"/>
                </a:lnTo>
                <a:cubicBezTo>
                  <a:pt x="472" y="520"/>
                  <a:pt x="465" y="520"/>
                  <a:pt x="465" y="513"/>
                </a:cubicBezTo>
                <a:cubicBezTo>
                  <a:pt x="465" y="527"/>
                  <a:pt x="465" y="527"/>
                  <a:pt x="465" y="527"/>
                </a:cubicBezTo>
                <a:cubicBezTo>
                  <a:pt x="465" y="527"/>
                  <a:pt x="472" y="527"/>
                  <a:pt x="479" y="534"/>
                </a:cubicBezTo>
                <a:cubicBezTo>
                  <a:pt x="479" y="520"/>
                  <a:pt x="479" y="520"/>
                  <a:pt x="479" y="520"/>
                </a:cubicBezTo>
                <a:close/>
                <a:moveTo>
                  <a:pt x="479" y="554"/>
                </a:moveTo>
                <a:lnTo>
                  <a:pt x="479" y="554"/>
                </a:lnTo>
                <a:cubicBezTo>
                  <a:pt x="479" y="622"/>
                  <a:pt x="479" y="622"/>
                  <a:pt x="479" y="622"/>
                </a:cubicBezTo>
                <a:cubicBezTo>
                  <a:pt x="472" y="628"/>
                  <a:pt x="465" y="628"/>
                  <a:pt x="465" y="628"/>
                </a:cubicBezTo>
                <a:cubicBezTo>
                  <a:pt x="465" y="547"/>
                  <a:pt x="465" y="547"/>
                  <a:pt x="465" y="547"/>
                </a:cubicBezTo>
                <a:cubicBezTo>
                  <a:pt x="465" y="554"/>
                  <a:pt x="472" y="554"/>
                  <a:pt x="479" y="554"/>
                </a:cubicBezTo>
                <a:close/>
                <a:moveTo>
                  <a:pt x="479" y="797"/>
                </a:moveTo>
                <a:lnTo>
                  <a:pt x="479" y="797"/>
                </a:lnTo>
                <a:cubicBezTo>
                  <a:pt x="479" y="1040"/>
                  <a:pt x="479" y="1040"/>
                  <a:pt x="479" y="1040"/>
                </a:cubicBezTo>
                <a:cubicBezTo>
                  <a:pt x="472" y="1033"/>
                  <a:pt x="465" y="1033"/>
                  <a:pt x="465" y="1033"/>
                </a:cubicBezTo>
                <a:cubicBezTo>
                  <a:pt x="465" y="669"/>
                  <a:pt x="465" y="669"/>
                  <a:pt x="465" y="669"/>
                </a:cubicBezTo>
                <a:cubicBezTo>
                  <a:pt x="479" y="797"/>
                  <a:pt x="479" y="797"/>
                  <a:pt x="479" y="797"/>
                </a:cubicBezTo>
                <a:close/>
                <a:moveTo>
                  <a:pt x="479" y="1054"/>
                </a:moveTo>
                <a:lnTo>
                  <a:pt x="479" y="1054"/>
                </a:lnTo>
                <a:cubicBezTo>
                  <a:pt x="479" y="1067"/>
                  <a:pt x="479" y="1067"/>
                  <a:pt x="479" y="1067"/>
                </a:cubicBezTo>
                <a:cubicBezTo>
                  <a:pt x="472" y="1067"/>
                  <a:pt x="465" y="1060"/>
                  <a:pt x="465" y="1060"/>
                </a:cubicBezTo>
                <a:cubicBezTo>
                  <a:pt x="465" y="1040"/>
                  <a:pt x="465" y="1040"/>
                  <a:pt x="465" y="1040"/>
                </a:cubicBezTo>
                <a:cubicBezTo>
                  <a:pt x="479" y="1054"/>
                  <a:pt x="479" y="1054"/>
                  <a:pt x="479" y="1054"/>
                </a:cubicBezTo>
                <a:close/>
                <a:moveTo>
                  <a:pt x="479" y="1081"/>
                </a:moveTo>
                <a:lnTo>
                  <a:pt x="479" y="1081"/>
                </a:lnTo>
                <a:cubicBezTo>
                  <a:pt x="472" y="1074"/>
                  <a:pt x="465" y="1067"/>
                  <a:pt x="465" y="1060"/>
                </a:cubicBezTo>
                <a:cubicBezTo>
                  <a:pt x="465" y="1081"/>
                  <a:pt x="465" y="1081"/>
                  <a:pt x="465" y="1081"/>
                </a:cubicBezTo>
                <a:lnTo>
                  <a:pt x="465" y="1087"/>
                </a:lnTo>
                <a:cubicBezTo>
                  <a:pt x="472" y="1087"/>
                  <a:pt x="472" y="1094"/>
                  <a:pt x="479" y="1094"/>
                </a:cubicBezTo>
                <a:cubicBezTo>
                  <a:pt x="479" y="1081"/>
                  <a:pt x="479" y="1081"/>
                  <a:pt x="479" y="1081"/>
                </a:cubicBezTo>
                <a:close/>
                <a:moveTo>
                  <a:pt x="479" y="1101"/>
                </a:moveTo>
                <a:lnTo>
                  <a:pt x="479" y="1101"/>
                </a:lnTo>
                <a:cubicBezTo>
                  <a:pt x="479" y="1114"/>
                  <a:pt x="479" y="1114"/>
                  <a:pt x="479" y="1114"/>
                </a:cubicBezTo>
                <a:cubicBezTo>
                  <a:pt x="472" y="1108"/>
                  <a:pt x="465" y="1108"/>
                  <a:pt x="465" y="1101"/>
                </a:cubicBezTo>
                <a:cubicBezTo>
                  <a:pt x="465" y="1087"/>
                  <a:pt x="465" y="1087"/>
                  <a:pt x="465" y="1087"/>
                </a:cubicBezTo>
                <a:cubicBezTo>
                  <a:pt x="465" y="1094"/>
                  <a:pt x="472" y="1101"/>
                  <a:pt x="479" y="1101"/>
                </a:cubicBezTo>
                <a:close/>
                <a:moveTo>
                  <a:pt x="465" y="547"/>
                </a:moveTo>
                <a:lnTo>
                  <a:pt x="465" y="547"/>
                </a:lnTo>
                <a:cubicBezTo>
                  <a:pt x="465" y="534"/>
                  <a:pt x="465" y="534"/>
                  <a:pt x="465" y="534"/>
                </a:cubicBezTo>
                <a:cubicBezTo>
                  <a:pt x="479" y="540"/>
                  <a:pt x="479" y="540"/>
                  <a:pt x="479" y="540"/>
                </a:cubicBezTo>
                <a:lnTo>
                  <a:pt x="465" y="547"/>
                </a:lnTo>
                <a:close/>
                <a:moveTo>
                  <a:pt x="465" y="1283"/>
                </a:moveTo>
                <a:lnTo>
                  <a:pt x="465" y="1283"/>
                </a:lnTo>
                <a:cubicBezTo>
                  <a:pt x="452" y="1283"/>
                  <a:pt x="452" y="1283"/>
                  <a:pt x="452" y="1283"/>
                </a:cubicBezTo>
                <a:cubicBezTo>
                  <a:pt x="452" y="1195"/>
                  <a:pt x="452" y="1195"/>
                  <a:pt x="452" y="1195"/>
                </a:cubicBezTo>
                <a:cubicBezTo>
                  <a:pt x="452" y="1195"/>
                  <a:pt x="458" y="1195"/>
                  <a:pt x="465" y="1195"/>
                </a:cubicBezTo>
                <a:cubicBezTo>
                  <a:pt x="465" y="1283"/>
                  <a:pt x="465" y="1283"/>
                  <a:pt x="465" y="1283"/>
                </a:cubicBezTo>
                <a:close/>
                <a:moveTo>
                  <a:pt x="452" y="365"/>
                </a:moveTo>
                <a:lnTo>
                  <a:pt x="452" y="365"/>
                </a:lnTo>
                <a:cubicBezTo>
                  <a:pt x="465" y="365"/>
                  <a:pt x="465" y="365"/>
                  <a:pt x="465" y="365"/>
                </a:cubicBezTo>
                <a:cubicBezTo>
                  <a:pt x="465" y="412"/>
                  <a:pt x="465" y="412"/>
                  <a:pt x="465" y="412"/>
                </a:cubicBezTo>
                <a:cubicBezTo>
                  <a:pt x="458" y="412"/>
                  <a:pt x="458" y="412"/>
                  <a:pt x="452" y="412"/>
                </a:cubicBezTo>
                <a:cubicBezTo>
                  <a:pt x="452" y="412"/>
                  <a:pt x="452" y="412"/>
                  <a:pt x="452" y="405"/>
                </a:cubicBezTo>
                <a:cubicBezTo>
                  <a:pt x="452" y="365"/>
                  <a:pt x="452" y="365"/>
                  <a:pt x="452" y="365"/>
                </a:cubicBezTo>
                <a:close/>
                <a:moveTo>
                  <a:pt x="465" y="419"/>
                </a:moveTo>
                <a:lnTo>
                  <a:pt x="465" y="419"/>
                </a:lnTo>
                <a:cubicBezTo>
                  <a:pt x="465" y="446"/>
                  <a:pt x="465" y="446"/>
                  <a:pt x="465" y="446"/>
                </a:cubicBezTo>
                <a:cubicBezTo>
                  <a:pt x="458" y="446"/>
                  <a:pt x="458" y="446"/>
                  <a:pt x="458" y="453"/>
                </a:cubicBezTo>
                <a:cubicBezTo>
                  <a:pt x="452" y="453"/>
                  <a:pt x="452" y="453"/>
                  <a:pt x="452" y="453"/>
                </a:cubicBezTo>
                <a:cubicBezTo>
                  <a:pt x="452" y="439"/>
                  <a:pt x="452" y="439"/>
                  <a:pt x="452" y="439"/>
                </a:cubicBezTo>
                <a:cubicBezTo>
                  <a:pt x="452" y="419"/>
                  <a:pt x="452" y="419"/>
                  <a:pt x="452" y="419"/>
                </a:cubicBezTo>
                <a:cubicBezTo>
                  <a:pt x="452" y="419"/>
                  <a:pt x="458" y="419"/>
                  <a:pt x="465" y="419"/>
                </a:cubicBezTo>
                <a:close/>
                <a:moveTo>
                  <a:pt x="465" y="459"/>
                </a:moveTo>
                <a:lnTo>
                  <a:pt x="465" y="459"/>
                </a:lnTo>
                <a:cubicBezTo>
                  <a:pt x="465" y="480"/>
                  <a:pt x="465" y="480"/>
                  <a:pt x="465" y="480"/>
                </a:cubicBezTo>
                <a:cubicBezTo>
                  <a:pt x="458" y="480"/>
                  <a:pt x="458" y="473"/>
                  <a:pt x="452" y="473"/>
                </a:cubicBezTo>
                <a:cubicBezTo>
                  <a:pt x="452" y="486"/>
                  <a:pt x="452" y="486"/>
                  <a:pt x="452" y="486"/>
                </a:cubicBezTo>
                <a:cubicBezTo>
                  <a:pt x="452" y="466"/>
                  <a:pt x="452" y="466"/>
                  <a:pt x="452" y="466"/>
                </a:cubicBezTo>
                <a:cubicBezTo>
                  <a:pt x="452" y="459"/>
                  <a:pt x="458" y="459"/>
                  <a:pt x="458" y="459"/>
                </a:cubicBezTo>
                <a:cubicBezTo>
                  <a:pt x="458" y="459"/>
                  <a:pt x="458" y="459"/>
                  <a:pt x="465" y="459"/>
                </a:cubicBezTo>
                <a:close/>
                <a:moveTo>
                  <a:pt x="465" y="500"/>
                </a:moveTo>
                <a:lnTo>
                  <a:pt x="465" y="500"/>
                </a:lnTo>
                <a:cubicBezTo>
                  <a:pt x="465" y="513"/>
                  <a:pt x="465" y="513"/>
                  <a:pt x="465" y="513"/>
                </a:cubicBezTo>
                <a:cubicBezTo>
                  <a:pt x="458" y="513"/>
                  <a:pt x="452" y="507"/>
                  <a:pt x="452" y="507"/>
                </a:cubicBezTo>
                <a:cubicBezTo>
                  <a:pt x="452" y="500"/>
                  <a:pt x="452" y="500"/>
                  <a:pt x="452" y="500"/>
                </a:cubicBezTo>
                <a:cubicBezTo>
                  <a:pt x="452" y="500"/>
                  <a:pt x="458" y="500"/>
                  <a:pt x="465" y="500"/>
                </a:cubicBezTo>
                <a:close/>
                <a:moveTo>
                  <a:pt x="465" y="513"/>
                </a:moveTo>
                <a:lnTo>
                  <a:pt x="465" y="513"/>
                </a:lnTo>
                <a:cubicBezTo>
                  <a:pt x="458" y="513"/>
                  <a:pt x="452" y="513"/>
                  <a:pt x="452" y="513"/>
                </a:cubicBezTo>
                <a:cubicBezTo>
                  <a:pt x="452" y="527"/>
                  <a:pt x="452" y="527"/>
                  <a:pt x="452" y="527"/>
                </a:cubicBezTo>
                <a:cubicBezTo>
                  <a:pt x="452" y="527"/>
                  <a:pt x="458" y="527"/>
                  <a:pt x="465" y="527"/>
                </a:cubicBezTo>
                <a:cubicBezTo>
                  <a:pt x="465" y="513"/>
                  <a:pt x="465" y="513"/>
                  <a:pt x="465" y="513"/>
                </a:cubicBezTo>
                <a:close/>
                <a:moveTo>
                  <a:pt x="465" y="534"/>
                </a:moveTo>
                <a:lnTo>
                  <a:pt x="465" y="534"/>
                </a:lnTo>
                <a:cubicBezTo>
                  <a:pt x="465" y="547"/>
                  <a:pt x="465" y="547"/>
                  <a:pt x="465" y="547"/>
                </a:cubicBezTo>
                <a:cubicBezTo>
                  <a:pt x="458" y="547"/>
                  <a:pt x="458" y="547"/>
                  <a:pt x="458" y="547"/>
                </a:cubicBezTo>
                <a:cubicBezTo>
                  <a:pt x="458" y="547"/>
                  <a:pt x="458" y="547"/>
                  <a:pt x="465" y="547"/>
                </a:cubicBezTo>
                <a:cubicBezTo>
                  <a:pt x="465" y="628"/>
                  <a:pt x="465" y="628"/>
                  <a:pt x="465" y="628"/>
                </a:cubicBezTo>
                <a:cubicBezTo>
                  <a:pt x="458" y="635"/>
                  <a:pt x="458" y="635"/>
                  <a:pt x="458" y="635"/>
                </a:cubicBezTo>
                <a:cubicBezTo>
                  <a:pt x="465" y="669"/>
                  <a:pt x="465" y="669"/>
                  <a:pt x="465" y="669"/>
                </a:cubicBezTo>
                <a:cubicBezTo>
                  <a:pt x="465" y="1033"/>
                  <a:pt x="465" y="1033"/>
                  <a:pt x="465" y="1033"/>
                </a:cubicBezTo>
                <a:cubicBezTo>
                  <a:pt x="458" y="1033"/>
                  <a:pt x="458" y="1040"/>
                  <a:pt x="458" y="1040"/>
                </a:cubicBezTo>
                <a:cubicBezTo>
                  <a:pt x="465" y="1040"/>
                  <a:pt x="465" y="1040"/>
                  <a:pt x="465" y="1040"/>
                </a:cubicBezTo>
                <a:cubicBezTo>
                  <a:pt x="465" y="1060"/>
                  <a:pt x="465" y="1060"/>
                  <a:pt x="465" y="1060"/>
                </a:cubicBezTo>
                <a:lnTo>
                  <a:pt x="458" y="1054"/>
                </a:lnTo>
                <a:cubicBezTo>
                  <a:pt x="465" y="1060"/>
                  <a:pt x="465" y="1060"/>
                  <a:pt x="465" y="1060"/>
                </a:cubicBezTo>
                <a:cubicBezTo>
                  <a:pt x="465" y="1081"/>
                  <a:pt x="465" y="1081"/>
                  <a:pt x="465" y="1081"/>
                </a:cubicBezTo>
                <a:cubicBezTo>
                  <a:pt x="458" y="1081"/>
                  <a:pt x="452" y="1074"/>
                  <a:pt x="452" y="1060"/>
                </a:cubicBezTo>
                <a:cubicBezTo>
                  <a:pt x="452" y="534"/>
                  <a:pt x="452" y="534"/>
                  <a:pt x="452" y="534"/>
                </a:cubicBezTo>
                <a:cubicBezTo>
                  <a:pt x="452" y="534"/>
                  <a:pt x="458" y="534"/>
                  <a:pt x="465" y="534"/>
                </a:cubicBezTo>
                <a:close/>
                <a:moveTo>
                  <a:pt x="465" y="1087"/>
                </a:moveTo>
                <a:lnTo>
                  <a:pt x="465" y="1087"/>
                </a:lnTo>
                <a:cubicBezTo>
                  <a:pt x="458" y="1087"/>
                  <a:pt x="458" y="1087"/>
                  <a:pt x="458" y="1087"/>
                </a:cubicBezTo>
                <a:cubicBezTo>
                  <a:pt x="452" y="1081"/>
                  <a:pt x="452" y="1074"/>
                  <a:pt x="452" y="1074"/>
                </a:cubicBezTo>
                <a:cubicBezTo>
                  <a:pt x="452" y="1094"/>
                  <a:pt x="452" y="1094"/>
                  <a:pt x="452" y="1094"/>
                </a:cubicBezTo>
                <a:cubicBezTo>
                  <a:pt x="452" y="1094"/>
                  <a:pt x="458" y="1101"/>
                  <a:pt x="465" y="1101"/>
                </a:cubicBezTo>
                <a:cubicBezTo>
                  <a:pt x="465" y="1087"/>
                  <a:pt x="465" y="1087"/>
                  <a:pt x="465" y="1087"/>
                </a:cubicBezTo>
                <a:close/>
                <a:moveTo>
                  <a:pt x="465" y="1128"/>
                </a:moveTo>
                <a:lnTo>
                  <a:pt x="465" y="1128"/>
                </a:lnTo>
                <a:cubicBezTo>
                  <a:pt x="465" y="1175"/>
                  <a:pt x="465" y="1175"/>
                  <a:pt x="465" y="1175"/>
                </a:cubicBezTo>
                <a:cubicBezTo>
                  <a:pt x="465" y="1175"/>
                  <a:pt x="465" y="1175"/>
                  <a:pt x="458" y="1175"/>
                </a:cubicBezTo>
                <a:cubicBezTo>
                  <a:pt x="458" y="1182"/>
                  <a:pt x="458" y="1182"/>
                  <a:pt x="458" y="1182"/>
                </a:cubicBezTo>
                <a:lnTo>
                  <a:pt x="452" y="1182"/>
                </a:lnTo>
                <a:cubicBezTo>
                  <a:pt x="452" y="1128"/>
                  <a:pt x="452" y="1128"/>
                  <a:pt x="452" y="1128"/>
                </a:cubicBezTo>
                <a:lnTo>
                  <a:pt x="458" y="1128"/>
                </a:lnTo>
                <a:cubicBezTo>
                  <a:pt x="465" y="1128"/>
                  <a:pt x="465" y="1128"/>
                  <a:pt x="465" y="1128"/>
                </a:cubicBezTo>
                <a:close/>
                <a:moveTo>
                  <a:pt x="452" y="1121"/>
                </a:moveTo>
                <a:lnTo>
                  <a:pt x="452" y="1121"/>
                </a:lnTo>
                <a:cubicBezTo>
                  <a:pt x="452" y="1101"/>
                  <a:pt x="452" y="1101"/>
                  <a:pt x="452" y="1101"/>
                </a:cubicBezTo>
                <a:cubicBezTo>
                  <a:pt x="452" y="1108"/>
                  <a:pt x="452" y="1114"/>
                  <a:pt x="452" y="1121"/>
                </a:cubicBezTo>
                <a:close/>
                <a:moveTo>
                  <a:pt x="452" y="1283"/>
                </a:moveTo>
                <a:lnTo>
                  <a:pt x="452" y="1283"/>
                </a:lnTo>
                <a:cubicBezTo>
                  <a:pt x="438" y="1283"/>
                  <a:pt x="418" y="1290"/>
                  <a:pt x="391" y="1290"/>
                </a:cubicBezTo>
                <a:cubicBezTo>
                  <a:pt x="391" y="1189"/>
                  <a:pt x="391" y="1189"/>
                  <a:pt x="391" y="1189"/>
                </a:cubicBezTo>
                <a:cubicBezTo>
                  <a:pt x="398" y="1195"/>
                  <a:pt x="404" y="1195"/>
                  <a:pt x="411" y="1202"/>
                </a:cubicBezTo>
                <a:cubicBezTo>
                  <a:pt x="425" y="1202"/>
                  <a:pt x="438" y="1202"/>
                  <a:pt x="452" y="1195"/>
                </a:cubicBezTo>
                <a:cubicBezTo>
                  <a:pt x="452" y="1283"/>
                  <a:pt x="452" y="1283"/>
                  <a:pt x="452" y="1283"/>
                </a:cubicBezTo>
                <a:close/>
                <a:moveTo>
                  <a:pt x="391" y="372"/>
                </a:moveTo>
                <a:lnTo>
                  <a:pt x="391" y="372"/>
                </a:lnTo>
                <a:cubicBezTo>
                  <a:pt x="452" y="365"/>
                  <a:pt x="452" y="365"/>
                  <a:pt x="452" y="365"/>
                </a:cubicBezTo>
                <a:cubicBezTo>
                  <a:pt x="452" y="405"/>
                  <a:pt x="452" y="405"/>
                  <a:pt x="452" y="405"/>
                </a:cubicBezTo>
                <a:cubicBezTo>
                  <a:pt x="445" y="405"/>
                  <a:pt x="445" y="405"/>
                  <a:pt x="445" y="399"/>
                </a:cubicBezTo>
                <a:cubicBezTo>
                  <a:pt x="445" y="392"/>
                  <a:pt x="445" y="392"/>
                  <a:pt x="445" y="392"/>
                </a:cubicBezTo>
                <a:lnTo>
                  <a:pt x="438" y="392"/>
                </a:lnTo>
                <a:cubicBezTo>
                  <a:pt x="431" y="385"/>
                  <a:pt x="431" y="385"/>
                  <a:pt x="425" y="392"/>
                </a:cubicBezTo>
                <a:cubicBezTo>
                  <a:pt x="425" y="392"/>
                  <a:pt x="418" y="392"/>
                  <a:pt x="418" y="399"/>
                </a:cubicBezTo>
                <a:cubicBezTo>
                  <a:pt x="418" y="405"/>
                  <a:pt x="411" y="405"/>
                  <a:pt x="404" y="405"/>
                </a:cubicBezTo>
                <a:cubicBezTo>
                  <a:pt x="404" y="399"/>
                  <a:pt x="398" y="399"/>
                  <a:pt x="391" y="399"/>
                </a:cubicBezTo>
                <a:cubicBezTo>
                  <a:pt x="391" y="372"/>
                  <a:pt x="391" y="372"/>
                  <a:pt x="391" y="372"/>
                </a:cubicBezTo>
                <a:close/>
                <a:moveTo>
                  <a:pt x="452" y="419"/>
                </a:moveTo>
                <a:lnTo>
                  <a:pt x="452" y="419"/>
                </a:lnTo>
                <a:cubicBezTo>
                  <a:pt x="452" y="439"/>
                  <a:pt x="452" y="439"/>
                  <a:pt x="452" y="439"/>
                </a:cubicBezTo>
                <a:cubicBezTo>
                  <a:pt x="445" y="439"/>
                  <a:pt x="445" y="439"/>
                  <a:pt x="445" y="439"/>
                </a:cubicBezTo>
                <a:cubicBezTo>
                  <a:pt x="445" y="439"/>
                  <a:pt x="445" y="439"/>
                  <a:pt x="452" y="439"/>
                </a:cubicBezTo>
                <a:cubicBezTo>
                  <a:pt x="452" y="453"/>
                  <a:pt x="452" y="453"/>
                  <a:pt x="452" y="453"/>
                </a:cubicBezTo>
                <a:cubicBezTo>
                  <a:pt x="445" y="453"/>
                  <a:pt x="438" y="453"/>
                  <a:pt x="438" y="453"/>
                </a:cubicBezTo>
                <a:cubicBezTo>
                  <a:pt x="438" y="439"/>
                  <a:pt x="425" y="432"/>
                  <a:pt x="398" y="439"/>
                </a:cubicBezTo>
                <a:cubicBezTo>
                  <a:pt x="391" y="439"/>
                  <a:pt x="391" y="439"/>
                  <a:pt x="391" y="439"/>
                </a:cubicBezTo>
                <a:cubicBezTo>
                  <a:pt x="391" y="412"/>
                  <a:pt x="391" y="412"/>
                  <a:pt x="391" y="412"/>
                </a:cubicBezTo>
                <a:cubicBezTo>
                  <a:pt x="398" y="412"/>
                  <a:pt x="404" y="412"/>
                  <a:pt x="411" y="412"/>
                </a:cubicBezTo>
                <a:cubicBezTo>
                  <a:pt x="425" y="412"/>
                  <a:pt x="438" y="412"/>
                  <a:pt x="452" y="419"/>
                </a:cubicBezTo>
                <a:close/>
                <a:moveTo>
                  <a:pt x="452" y="466"/>
                </a:moveTo>
                <a:lnTo>
                  <a:pt x="452" y="466"/>
                </a:lnTo>
                <a:cubicBezTo>
                  <a:pt x="445" y="466"/>
                  <a:pt x="445" y="466"/>
                  <a:pt x="445" y="466"/>
                </a:cubicBezTo>
                <a:cubicBezTo>
                  <a:pt x="438" y="473"/>
                  <a:pt x="431" y="466"/>
                  <a:pt x="431" y="459"/>
                </a:cubicBezTo>
                <a:cubicBezTo>
                  <a:pt x="425" y="453"/>
                  <a:pt x="425" y="446"/>
                  <a:pt x="418" y="446"/>
                </a:cubicBezTo>
                <a:cubicBezTo>
                  <a:pt x="418" y="446"/>
                  <a:pt x="411" y="446"/>
                  <a:pt x="404" y="446"/>
                </a:cubicBezTo>
                <a:cubicBezTo>
                  <a:pt x="398" y="446"/>
                  <a:pt x="391" y="446"/>
                  <a:pt x="391" y="446"/>
                </a:cubicBezTo>
                <a:cubicBezTo>
                  <a:pt x="391" y="459"/>
                  <a:pt x="391" y="459"/>
                  <a:pt x="391" y="459"/>
                </a:cubicBezTo>
                <a:cubicBezTo>
                  <a:pt x="398" y="466"/>
                  <a:pt x="404" y="459"/>
                  <a:pt x="404" y="459"/>
                </a:cubicBezTo>
                <a:lnTo>
                  <a:pt x="404" y="466"/>
                </a:lnTo>
                <a:cubicBezTo>
                  <a:pt x="398" y="473"/>
                  <a:pt x="398" y="473"/>
                  <a:pt x="398" y="473"/>
                </a:cubicBezTo>
                <a:cubicBezTo>
                  <a:pt x="452" y="486"/>
                  <a:pt x="452" y="486"/>
                  <a:pt x="452" y="486"/>
                </a:cubicBezTo>
                <a:cubicBezTo>
                  <a:pt x="452" y="466"/>
                  <a:pt x="452" y="466"/>
                  <a:pt x="452" y="466"/>
                </a:cubicBezTo>
                <a:close/>
                <a:moveTo>
                  <a:pt x="452" y="500"/>
                </a:moveTo>
                <a:lnTo>
                  <a:pt x="452" y="500"/>
                </a:lnTo>
                <a:cubicBezTo>
                  <a:pt x="452" y="507"/>
                  <a:pt x="452" y="507"/>
                  <a:pt x="452" y="507"/>
                </a:cubicBezTo>
                <a:cubicBezTo>
                  <a:pt x="425" y="500"/>
                  <a:pt x="411" y="500"/>
                  <a:pt x="391" y="493"/>
                </a:cubicBezTo>
                <a:cubicBezTo>
                  <a:pt x="391" y="486"/>
                  <a:pt x="391" y="486"/>
                  <a:pt x="391" y="486"/>
                </a:cubicBezTo>
                <a:cubicBezTo>
                  <a:pt x="411" y="486"/>
                  <a:pt x="431" y="493"/>
                  <a:pt x="452" y="500"/>
                </a:cubicBezTo>
                <a:close/>
                <a:moveTo>
                  <a:pt x="452" y="513"/>
                </a:moveTo>
                <a:lnTo>
                  <a:pt x="452" y="513"/>
                </a:lnTo>
                <a:cubicBezTo>
                  <a:pt x="431" y="507"/>
                  <a:pt x="411" y="507"/>
                  <a:pt x="391" y="507"/>
                </a:cubicBezTo>
                <a:cubicBezTo>
                  <a:pt x="391" y="513"/>
                  <a:pt x="391" y="513"/>
                  <a:pt x="391" y="513"/>
                </a:cubicBezTo>
                <a:cubicBezTo>
                  <a:pt x="398" y="513"/>
                  <a:pt x="398" y="513"/>
                  <a:pt x="404" y="520"/>
                </a:cubicBezTo>
                <a:cubicBezTo>
                  <a:pt x="438" y="520"/>
                  <a:pt x="438" y="520"/>
                  <a:pt x="438" y="520"/>
                </a:cubicBezTo>
                <a:cubicBezTo>
                  <a:pt x="438" y="520"/>
                  <a:pt x="438" y="520"/>
                  <a:pt x="445" y="527"/>
                </a:cubicBezTo>
                <a:cubicBezTo>
                  <a:pt x="452" y="527"/>
                  <a:pt x="452" y="527"/>
                  <a:pt x="452" y="527"/>
                </a:cubicBezTo>
                <a:cubicBezTo>
                  <a:pt x="452" y="513"/>
                  <a:pt x="452" y="513"/>
                  <a:pt x="452" y="513"/>
                </a:cubicBezTo>
                <a:close/>
                <a:moveTo>
                  <a:pt x="452" y="534"/>
                </a:moveTo>
                <a:lnTo>
                  <a:pt x="452" y="534"/>
                </a:lnTo>
                <a:cubicBezTo>
                  <a:pt x="445" y="534"/>
                  <a:pt x="431" y="527"/>
                  <a:pt x="425" y="527"/>
                </a:cubicBezTo>
                <a:cubicBezTo>
                  <a:pt x="411" y="527"/>
                  <a:pt x="398" y="527"/>
                  <a:pt x="391" y="527"/>
                </a:cubicBezTo>
                <a:cubicBezTo>
                  <a:pt x="391" y="797"/>
                  <a:pt x="391" y="797"/>
                  <a:pt x="391" y="797"/>
                </a:cubicBezTo>
                <a:lnTo>
                  <a:pt x="391" y="804"/>
                </a:lnTo>
                <a:cubicBezTo>
                  <a:pt x="391" y="844"/>
                  <a:pt x="391" y="844"/>
                  <a:pt x="391" y="844"/>
                </a:cubicBezTo>
                <a:cubicBezTo>
                  <a:pt x="398" y="844"/>
                  <a:pt x="398" y="851"/>
                  <a:pt x="398" y="851"/>
                </a:cubicBezTo>
                <a:cubicBezTo>
                  <a:pt x="398" y="865"/>
                  <a:pt x="398" y="871"/>
                  <a:pt x="398" y="878"/>
                </a:cubicBezTo>
                <a:lnTo>
                  <a:pt x="391" y="871"/>
                </a:lnTo>
                <a:cubicBezTo>
                  <a:pt x="391" y="898"/>
                  <a:pt x="391" y="898"/>
                  <a:pt x="391" y="898"/>
                </a:cubicBezTo>
                <a:cubicBezTo>
                  <a:pt x="391" y="898"/>
                  <a:pt x="398" y="898"/>
                  <a:pt x="404" y="905"/>
                </a:cubicBezTo>
                <a:cubicBezTo>
                  <a:pt x="404" y="919"/>
                  <a:pt x="404" y="919"/>
                  <a:pt x="404" y="919"/>
                </a:cubicBezTo>
                <a:cubicBezTo>
                  <a:pt x="398" y="919"/>
                  <a:pt x="391" y="919"/>
                  <a:pt x="391" y="919"/>
                </a:cubicBezTo>
                <a:cubicBezTo>
                  <a:pt x="391" y="939"/>
                  <a:pt x="391" y="939"/>
                  <a:pt x="391" y="939"/>
                </a:cubicBezTo>
                <a:cubicBezTo>
                  <a:pt x="391" y="946"/>
                  <a:pt x="391" y="952"/>
                  <a:pt x="391" y="952"/>
                </a:cubicBezTo>
                <a:cubicBezTo>
                  <a:pt x="391" y="1162"/>
                  <a:pt x="391" y="1162"/>
                  <a:pt x="391" y="1162"/>
                </a:cubicBezTo>
                <a:cubicBezTo>
                  <a:pt x="411" y="1162"/>
                  <a:pt x="411" y="1162"/>
                  <a:pt x="411" y="1162"/>
                </a:cubicBezTo>
                <a:cubicBezTo>
                  <a:pt x="404" y="1168"/>
                  <a:pt x="404" y="1182"/>
                  <a:pt x="404" y="1189"/>
                </a:cubicBezTo>
                <a:cubicBezTo>
                  <a:pt x="411" y="1189"/>
                  <a:pt x="411" y="1189"/>
                  <a:pt x="411" y="1189"/>
                </a:cubicBezTo>
                <a:cubicBezTo>
                  <a:pt x="418" y="1195"/>
                  <a:pt x="418" y="1195"/>
                  <a:pt x="425" y="1195"/>
                </a:cubicBezTo>
                <a:cubicBezTo>
                  <a:pt x="431" y="1182"/>
                  <a:pt x="431" y="1175"/>
                  <a:pt x="438" y="1175"/>
                </a:cubicBezTo>
                <a:cubicBezTo>
                  <a:pt x="438" y="1182"/>
                  <a:pt x="445" y="1182"/>
                  <a:pt x="452" y="1182"/>
                </a:cubicBezTo>
                <a:cubicBezTo>
                  <a:pt x="452" y="1128"/>
                  <a:pt x="452" y="1128"/>
                  <a:pt x="452" y="1128"/>
                </a:cubicBezTo>
                <a:cubicBezTo>
                  <a:pt x="445" y="1128"/>
                  <a:pt x="445" y="1128"/>
                  <a:pt x="445" y="1121"/>
                </a:cubicBezTo>
                <a:cubicBezTo>
                  <a:pt x="445" y="1121"/>
                  <a:pt x="445" y="1121"/>
                  <a:pt x="452" y="1121"/>
                </a:cubicBezTo>
                <a:cubicBezTo>
                  <a:pt x="452" y="1101"/>
                  <a:pt x="452" y="1101"/>
                  <a:pt x="452" y="1101"/>
                </a:cubicBezTo>
                <a:cubicBezTo>
                  <a:pt x="445" y="1101"/>
                  <a:pt x="445" y="1101"/>
                  <a:pt x="445" y="1101"/>
                </a:cubicBezTo>
                <a:cubicBezTo>
                  <a:pt x="445" y="1094"/>
                  <a:pt x="438" y="1087"/>
                  <a:pt x="431" y="1087"/>
                </a:cubicBezTo>
                <a:cubicBezTo>
                  <a:pt x="431" y="1087"/>
                  <a:pt x="431" y="1094"/>
                  <a:pt x="425" y="1094"/>
                </a:cubicBezTo>
                <a:lnTo>
                  <a:pt x="418" y="1094"/>
                </a:lnTo>
                <a:cubicBezTo>
                  <a:pt x="418" y="1094"/>
                  <a:pt x="411" y="1094"/>
                  <a:pt x="411" y="1081"/>
                </a:cubicBezTo>
                <a:cubicBezTo>
                  <a:pt x="418" y="1074"/>
                  <a:pt x="418" y="1074"/>
                  <a:pt x="425" y="1067"/>
                </a:cubicBezTo>
                <a:cubicBezTo>
                  <a:pt x="425" y="1060"/>
                  <a:pt x="418" y="1054"/>
                  <a:pt x="411" y="1047"/>
                </a:cubicBezTo>
                <a:cubicBezTo>
                  <a:pt x="398" y="1040"/>
                  <a:pt x="391" y="1033"/>
                  <a:pt x="398" y="1027"/>
                </a:cubicBezTo>
                <a:cubicBezTo>
                  <a:pt x="404" y="1027"/>
                  <a:pt x="404" y="1027"/>
                  <a:pt x="404" y="1013"/>
                </a:cubicBezTo>
                <a:cubicBezTo>
                  <a:pt x="404" y="1006"/>
                  <a:pt x="404" y="1000"/>
                  <a:pt x="404" y="1000"/>
                </a:cubicBezTo>
                <a:cubicBezTo>
                  <a:pt x="391" y="986"/>
                  <a:pt x="391" y="986"/>
                  <a:pt x="391" y="986"/>
                </a:cubicBezTo>
                <a:cubicBezTo>
                  <a:pt x="391" y="973"/>
                  <a:pt x="391" y="973"/>
                  <a:pt x="391" y="973"/>
                </a:cubicBezTo>
                <a:cubicBezTo>
                  <a:pt x="404" y="973"/>
                  <a:pt x="404" y="973"/>
                  <a:pt x="404" y="973"/>
                </a:cubicBezTo>
                <a:cubicBezTo>
                  <a:pt x="411" y="1013"/>
                  <a:pt x="418" y="1047"/>
                  <a:pt x="431" y="1067"/>
                </a:cubicBezTo>
                <a:cubicBezTo>
                  <a:pt x="438" y="1074"/>
                  <a:pt x="438" y="1081"/>
                  <a:pt x="452" y="1094"/>
                </a:cubicBezTo>
                <a:cubicBezTo>
                  <a:pt x="452" y="1074"/>
                  <a:pt x="452" y="1074"/>
                  <a:pt x="452" y="1074"/>
                </a:cubicBezTo>
                <a:cubicBezTo>
                  <a:pt x="438" y="1060"/>
                  <a:pt x="438" y="1047"/>
                  <a:pt x="431" y="1040"/>
                </a:cubicBezTo>
                <a:cubicBezTo>
                  <a:pt x="438" y="1047"/>
                  <a:pt x="445" y="1054"/>
                  <a:pt x="452" y="1060"/>
                </a:cubicBezTo>
                <a:lnTo>
                  <a:pt x="452" y="534"/>
                </a:lnTo>
                <a:close/>
                <a:moveTo>
                  <a:pt x="391" y="1290"/>
                </a:moveTo>
                <a:lnTo>
                  <a:pt x="391" y="1290"/>
                </a:lnTo>
                <a:cubicBezTo>
                  <a:pt x="384" y="1290"/>
                  <a:pt x="384" y="1290"/>
                  <a:pt x="384" y="1290"/>
                </a:cubicBezTo>
                <a:cubicBezTo>
                  <a:pt x="384" y="1189"/>
                  <a:pt x="384" y="1189"/>
                  <a:pt x="384" y="1189"/>
                </a:cubicBezTo>
                <a:cubicBezTo>
                  <a:pt x="384" y="1189"/>
                  <a:pt x="384" y="1189"/>
                  <a:pt x="391" y="1189"/>
                </a:cubicBezTo>
                <a:cubicBezTo>
                  <a:pt x="391" y="1290"/>
                  <a:pt x="391" y="1290"/>
                  <a:pt x="391" y="1290"/>
                </a:cubicBezTo>
                <a:close/>
                <a:moveTo>
                  <a:pt x="384" y="372"/>
                </a:moveTo>
                <a:lnTo>
                  <a:pt x="384" y="372"/>
                </a:lnTo>
                <a:cubicBezTo>
                  <a:pt x="391" y="372"/>
                  <a:pt x="391" y="372"/>
                  <a:pt x="391" y="372"/>
                </a:cubicBezTo>
                <a:cubicBezTo>
                  <a:pt x="391" y="399"/>
                  <a:pt x="391" y="399"/>
                  <a:pt x="391" y="399"/>
                </a:cubicBezTo>
                <a:lnTo>
                  <a:pt x="384" y="399"/>
                </a:lnTo>
                <a:cubicBezTo>
                  <a:pt x="384" y="372"/>
                  <a:pt x="384" y="372"/>
                  <a:pt x="384" y="372"/>
                </a:cubicBezTo>
                <a:close/>
                <a:moveTo>
                  <a:pt x="391" y="412"/>
                </a:moveTo>
                <a:lnTo>
                  <a:pt x="391" y="412"/>
                </a:lnTo>
                <a:cubicBezTo>
                  <a:pt x="391" y="439"/>
                  <a:pt x="391" y="439"/>
                  <a:pt x="391" y="439"/>
                </a:cubicBezTo>
                <a:cubicBezTo>
                  <a:pt x="384" y="439"/>
                  <a:pt x="384" y="439"/>
                  <a:pt x="384" y="439"/>
                </a:cubicBezTo>
                <a:cubicBezTo>
                  <a:pt x="384" y="412"/>
                  <a:pt x="384" y="412"/>
                  <a:pt x="384" y="412"/>
                </a:cubicBezTo>
                <a:cubicBezTo>
                  <a:pt x="391" y="412"/>
                  <a:pt x="391" y="412"/>
                  <a:pt x="391" y="412"/>
                </a:cubicBezTo>
                <a:close/>
                <a:moveTo>
                  <a:pt x="391" y="446"/>
                </a:moveTo>
                <a:lnTo>
                  <a:pt x="391" y="446"/>
                </a:lnTo>
                <a:cubicBezTo>
                  <a:pt x="391" y="459"/>
                  <a:pt x="391" y="459"/>
                  <a:pt x="391" y="459"/>
                </a:cubicBezTo>
                <a:cubicBezTo>
                  <a:pt x="384" y="459"/>
                  <a:pt x="384" y="459"/>
                  <a:pt x="384" y="459"/>
                </a:cubicBezTo>
                <a:cubicBezTo>
                  <a:pt x="384" y="446"/>
                  <a:pt x="384" y="446"/>
                  <a:pt x="384" y="446"/>
                </a:cubicBezTo>
                <a:lnTo>
                  <a:pt x="391" y="446"/>
                </a:lnTo>
                <a:close/>
                <a:moveTo>
                  <a:pt x="391" y="486"/>
                </a:moveTo>
                <a:lnTo>
                  <a:pt x="391" y="486"/>
                </a:lnTo>
                <a:cubicBezTo>
                  <a:pt x="391" y="493"/>
                  <a:pt x="391" y="493"/>
                  <a:pt x="391" y="493"/>
                </a:cubicBezTo>
                <a:cubicBezTo>
                  <a:pt x="384" y="493"/>
                  <a:pt x="384" y="493"/>
                  <a:pt x="384" y="493"/>
                </a:cubicBezTo>
                <a:cubicBezTo>
                  <a:pt x="384" y="486"/>
                  <a:pt x="384" y="486"/>
                  <a:pt x="384" y="486"/>
                </a:cubicBezTo>
                <a:cubicBezTo>
                  <a:pt x="391" y="486"/>
                  <a:pt x="391" y="486"/>
                  <a:pt x="391" y="486"/>
                </a:cubicBezTo>
                <a:close/>
                <a:moveTo>
                  <a:pt x="391" y="507"/>
                </a:moveTo>
                <a:lnTo>
                  <a:pt x="391" y="507"/>
                </a:lnTo>
                <a:cubicBezTo>
                  <a:pt x="391" y="513"/>
                  <a:pt x="391" y="513"/>
                  <a:pt x="391" y="513"/>
                </a:cubicBezTo>
                <a:lnTo>
                  <a:pt x="384" y="513"/>
                </a:lnTo>
                <a:cubicBezTo>
                  <a:pt x="384" y="507"/>
                  <a:pt x="384" y="507"/>
                  <a:pt x="384" y="507"/>
                </a:cubicBezTo>
                <a:cubicBezTo>
                  <a:pt x="384" y="507"/>
                  <a:pt x="384" y="507"/>
                  <a:pt x="391" y="507"/>
                </a:cubicBezTo>
                <a:close/>
                <a:moveTo>
                  <a:pt x="391" y="527"/>
                </a:moveTo>
                <a:lnTo>
                  <a:pt x="391" y="527"/>
                </a:lnTo>
                <a:cubicBezTo>
                  <a:pt x="391" y="797"/>
                  <a:pt x="391" y="797"/>
                  <a:pt x="391" y="797"/>
                </a:cubicBezTo>
                <a:lnTo>
                  <a:pt x="384" y="790"/>
                </a:lnTo>
                <a:cubicBezTo>
                  <a:pt x="384" y="763"/>
                  <a:pt x="384" y="763"/>
                  <a:pt x="384" y="763"/>
                </a:cubicBezTo>
                <a:cubicBezTo>
                  <a:pt x="384" y="757"/>
                  <a:pt x="384" y="757"/>
                  <a:pt x="384" y="757"/>
                </a:cubicBezTo>
                <a:cubicBezTo>
                  <a:pt x="384" y="750"/>
                  <a:pt x="384" y="750"/>
                  <a:pt x="384" y="750"/>
                </a:cubicBezTo>
                <a:cubicBezTo>
                  <a:pt x="384" y="527"/>
                  <a:pt x="384" y="527"/>
                  <a:pt x="384" y="527"/>
                </a:cubicBezTo>
                <a:cubicBezTo>
                  <a:pt x="384" y="527"/>
                  <a:pt x="384" y="527"/>
                  <a:pt x="391" y="527"/>
                </a:cubicBezTo>
                <a:close/>
                <a:moveTo>
                  <a:pt x="391" y="804"/>
                </a:moveTo>
                <a:lnTo>
                  <a:pt x="391" y="804"/>
                </a:lnTo>
                <a:cubicBezTo>
                  <a:pt x="391" y="844"/>
                  <a:pt x="391" y="844"/>
                  <a:pt x="391" y="844"/>
                </a:cubicBezTo>
                <a:cubicBezTo>
                  <a:pt x="384" y="844"/>
                  <a:pt x="384" y="844"/>
                  <a:pt x="384" y="844"/>
                </a:cubicBezTo>
                <a:cubicBezTo>
                  <a:pt x="384" y="811"/>
                  <a:pt x="384" y="811"/>
                  <a:pt x="384" y="811"/>
                </a:cubicBezTo>
                <a:cubicBezTo>
                  <a:pt x="384" y="804"/>
                  <a:pt x="391" y="804"/>
                  <a:pt x="391" y="804"/>
                </a:cubicBezTo>
                <a:close/>
                <a:moveTo>
                  <a:pt x="391" y="871"/>
                </a:moveTo>
                <a:lnTo>
                  <a:pt x="391" y="871"/>
                </a:lnTo>
                <a:cubicBezTo>
                  <a:pt x="391" y="898"/>
                  <a:pt x="391" y="898"/>
                  <a:pt x="391" y="898"/>
                </a:cubicBezTo>
                <a:lnTo>
                  <a:pt x="384" y="898"/>
                </a:lnTo>
                <a:cubicBezTo>
                  <a:pt x="384" y="865"/>
                  <a:pt x="384" y="865"/>
                  <a:pt x="384" y="865"/>
                </a:cubicBezTo>
                <a:cubicBezTo>
                  <a:pt x="384" y="865"/>
                  <a:pt x="384" y="871"/>
                  <a:pt x="391" y="871"/>
                </a:cubicBezTo>
                <a:close/>
                <a:moveTo>
                  <a:pt x="391" y="919"/>
                </a:moveTo>
                <a:lnTo>
                  <a:pt x="391" y="919"/>
                </a:lnTo>
                <a:cubicBezTo>
                  <a:pt x="391" y="939"/>
                  <a:pt x="391" y="939"/>
                  <a:pt x="391" y="939"/>
                </a:cubicBezTo>
                <a:cubicBezTo>
                  <a:pt x="391" y="939"/>
                  <a:pt x="384" y="939"/>
                  <a:pt x="384" y="932"/>
                </a:cubicBezTo>
                <a:cubicBezTo>
                  <a:pt x="384" y="919"/>
                  <a:pt x="384" y="919"/>
                  <a:pt x="384" y="919"/>
                </a:cubicBezTo>
                <a:cubicBezTo>
                  <a:pt x="384" y="919"/>
                  <a:pt x="384" y="919"/>
                  <a:pt x="391" y="919"/>
                </a:cubicBezTo>
                <a:close/>
                <a:moveTo>
                  <a:pt x="391" y="952"/>
                </a:moveTo>
                <a:lnTo>
                  <a:pt x="391" y="952"/>
                </a:lnTo>
                <a:cubicBezTo>
                  <a:pt x="391" y="1162"/>
                  <a:pt x="391" y="1162"/>
                  <a:pt x="391" y="1162"/>
                </a:cubicBezTo>
                <a:cubicBezTo>
                  <a:pt x="391" y="1155"/>
                  <a:pt x="391" y="1155"/>
                  <a:pt x="384" y="1148"/>
                </a:cubicBezTo>
                <a:cubicBezTo>
                  <a:pt x="384" y="1155"/>
                  <a:pt x="384" y="1155"/>
                  <a:pt x="384" y="1155"/>
                </a:cubicBezTo>
                <a:cubicBezTo>
                  <a:pt x="384" y="979"/>
                  <a:pt x="384" y="979"/>
                  <a:pt x="384" y="979"/>
                </a:cubicBezTo>
                <a:cubicBezTo>
                  <a:pt x="384" y="973"/>
                  <a:pt x="391" y="973"/>
                  <a:pt x="391" y="966"/>
                </a:cubicBezTo>
                <a:cubicBezTo>
                  <a:pt x="384" y="966"/>
                  <a:pt x="384" y="973"/>
                  <a:pt x="384" y="973"/>
                </a:cubicBezTo>
                <a:cubicBezTo>
                  <a:pt x="384" y="959"/>
                  <a:pt x="384" y="959"/>
                  <a:pt x="384" y="959"/>
                </a:cubicBezTo>
                <a:cubicBezTo>
                  <a:pt x="384" y="959"/>
                  <a:pt x="391" y="959"/>
                  <a:pt x="391" y="952"/>
                </a:cubicBezTo>
                <a:close/>
                <a:moveTo>
                  <a:pt x="384" y="1290"/>
                </a:moveTo>
                <a:lnTo>
                  <a:pt x="384" y="1290"/>
                </a:lnTo>
                <a:cubicBezTo>
                  <a:pt x="364" y="1290"/>
                  <a:pt x="364" y="1290"/>
                  <a:pt x="364" y="1290"/>
                </a:cubicBezTo>
                <a:cubicBezTo>
                  <a:pt x="364" y="1175"/>
                  <a:pt x="364" y="1175"/>
                  <a:pt x="364" y="1175"/>
                </a:cubicBezTo>
                <a:cubicBezTo>
                  <a:pt x="371" y="1182"/>
                  <a:pt x="377" y="1182"/>
                  <a:pt x="384" y="1189"/>
                </a:cubicBezTo>
                <a:cubicBezTo>
                  <a:pt x="384" y="1290"/>
                  <a:pt x="384" y="1290"/>
                  <a:pt x="384" y="1290"/>
                </a:cubicBezTo>
                <a:close/>
                <a:moveTo>
                  <a:pt x="364" y="372"/>
                </a:moveTo>
                <a:lnTo>
                  <a:pt x="364" y="372"/>
                </a:lnTo>
                <a:cubicBezTo>
                  <a:pt x="384" y="372"/>
                  <a:pt x="384" y="372"/>
                  <a:pt x="384" y="372"/>
                </a:cubicBezTo>
                <a:cubicBezTo>
                  <a:pt x="384" y="399"/>
                  <a:pt x="384" y="399"/>
                  <a:pt x="384" y="399"/>
                </a:cubicBezTo>
                <a:cubicBezTo>
                  <a:pt x="377" y="399"/>
                  <a:pt x="371" y="399"/>
                  <a:pt x="364" y="399"/>
                </a:cubicBezTo>
                <a:cubicBezTo>
                  <a:pt x="364" y="372"/>
                  <a:pt x="364" y="372"/>
                  <a:pt x="364" y="372"/>
                </a:cubicBezTo>
                <a:close/>
                <a:moveTo>
                  <a:pt x="384" y="412"/>
                </a:moveTo>
                <a:lnTo>
                  <a:pt x="384" y="412"/>
                </a:lnTo>
                <a:cubicBezTo>
                  <a:pt x="384" y="439"/>
                  <a:pt x="384" y="439"/>
                  <a:pt x="384" y="439"/>
                </a:cubicBezTo>
                <a:lnTo>
                  <a:pt x="377" y="439"/>
                </a:lnTo>
                <a:cubicBezTo>
                  <a:pt x="371" y="439"/>
                  <a:pt x="371" y="446"/>
                  <a:pt x="364" y="446"/>
                </a:cubicBezTo>
                <a:cubicBezTo>
                  <a:pt x="364" y="432"/>
                  <a:pt x="364" y="432"/>
                  <a:pt x="364" y="432"/>
                </a:cubicBezTo>
                <a:cubicBezTo>
                  <a:pt x="364" y="426"/>
                  <a:pt x="364" y="426"/>
                  <a:pt x="364" y="426"/>
                </a:cubicBezTo>
                <a:cubicBezTo>
                  <a:pt x="364" y="412"/>
                  <a:pt x="364" y="412"/>
                  <a:pt x="364" y="412"/>
                </a:cubicBezTo>
                <a:cubicBezTo>
                  <a:pt x="371" y="412"/>
                  <a:pt x="377" y="412"/>
                  <a:pt x="384" y="412"/>
                </a:cubicBezTo>
                <a:close/>
                <a:moveTo>
                  <a:pt x="384" y="446"/>
                </a:moveTo>
                <a:lnTo>
                  <a:pt x="384" y="446"/>
                </a:lnTo>
                <a:cubicBezTo>
                  <a:pt x="384" y="459"/>
                  <a:pt x="384" y="459"/>
                  <a:pt x="384" y="459"/>
                </a:cubicBezTo>
                <a:cubicBezTo>
                  <a:pt x="377" y="459"/>
                  <a:pt x="377" y="459"/>
                  <a:pt x="377" y="459"/>
                </a:cubicBezTo>
                <a:cubicBezTo>
                  <a:pt x="371" y="459"/>
                  <a:pt x="371" y="466"/>
                  <a:pt x="377" y="466"/>
                </a:cubicBezTo>
                <a:cubicBezTo>
                  <a:pt x="377" y="473"/>
                  <a:pt x="377" y="473"/>
                  <a:pt x="377" y="473"/>
                </a:cubicBezTo>
                <a:cubicBezTo>
                  <a:pt x="364" y="473"/>
                  <a:pt x="364" y="473"/>
                  <a:pt x="364" y="473"/>
                </a:cubicBezTo>
                <a:cubicBezTo>
                  <a:pt x="364" y="459"/>
                  <a:pt x="364" y="459"/>
                  <a:pt x="364" y="459"/>
                </a:cubicBezTo>
                <a:cubicBezTo>
                  <a:pt x="364" y="453"/>
                  <a:pt x="371" y="446"/>
                  <a:pt x="384" y="446"/>
                </a:cubicBezTo>
                <a:close/>
                <a:moveTo>
                  <a:pt x="384" y="486"/>
                </a:moveTo>
                <a:lnTo>
                  <a:pt x="384" y="486"/>
                </a:lnTo>
                <a:cubicBezTo>
                  <a:pt x="384" y="493"/>
                  <a:pt x="384" y="493"/>
                  <a:pt x="384" y="493"/>
                </a:cubicBezTo>
                <a:cubicBezTo>
                  <a:pt x="377" y="493"/>
                  <a:pt x="371" y="493"/>
                  <a:pt x="364" y="500"/>
                </a:cubicBezTo>
                <a:cubicBezTo>
                  <a:pt x="364" y="486"/>
                  <a:pt x="364" y="486"/>
                  <a:pt x="364" y="486"/>
                </a:cubicBezTo>
                <a:cubicBezTo>
                  <a:pt x="371" y="486"/>
                  <a:pt x="377" y="486"/>
                  <a:pt x="384" y="486"/>
                </a:cubicBezTo>
                <a:close/>
                <a:moveTo>
                  <a:pt x="384" y="507"/>
                </a:moveTo>
                <a:lnTo>
                  <a:pt x="384" y="507"/>
                </a:lnTo>
                <a:cubicBezTo>
                  <a:pt x="384" y="513"/>
                  <a:pt x="384" y="513"/>
                  <a:pt x="384" y="513"/>
                </a:cubicBezTo>
                <a:cubicBezTo>
                  <a:pt x="384" y="513"/>
                  <a:pt x="384" y="520"/>
                  <a:pt x="377" y="520"/>
                </a:cubicBezTo>
                <a:lnTo>
                  <a:pt x="371" y="520"/>
                </a:lnTo>
                <a:cubicBezTo>
                  <a:pt x="364" y="520"/>
                  <a:pt x="364" y="520"/>
                  <a:pt x="364" y="520"/>
                </a:cubicBezTo>
                <a:cubicBezTo>
                  <a:pt x="364" y="507"/>
                  <a:pt x="364" y="507"/>
                  <a:pt x="364" y="507"/>
                </a:cubicBezTo>
                <a:lnTo>
                  <a:pt x="371" y="507"/>
                </a:lnTo>
                <a:cubicBezTo>
                  <a:pt x="377" y="507"/>
                  <a:pt x="377" y="507"/>
                  <a:pt x="384" y="507"/>
                </a:cubicBezTo>
                <a:close/>
                <a:moveTo>
                  <a:pt x="384" y="527"/>
                </a:moveTo>
                <a:lnTo>
                  <a:pt x="384" y="527"/>
                </a:lnTo>
                <a:cubicBezTo>
                  <a:pt x="384" y="750"/>
                  <a:pt x="384" y="750"/>
                  <a:pt x="384" y="750"/>
                </a:cubicBezTo>
                <a:cubicBezTo>
                  <a:pt x="377" y="736"/>
                  <a:pt x="377" y="736"/>
                  <a:pt x="377" y="736"/>
                </a:cubicBezTo>
                <a:cubicBezTo>
                  <a:pt x="371" y="736"/>
                  <a:pt x="364" y="743"/>
                  <a:pt x="364" y="743"/>
                </a:cubicBezTo>
                <a:cubicBezTo>
                  <a:pt x="364" y="703"/>
                  <a:pt x="364" y="703"/>
                  <a:pt x="364" y="703"/>
                </a:cubicBezTo>
                <a:cubicBezTo>
                  <a:pt x="364" y="703"/>
                  <a:pt x="364" y="703"/>
                  <a:pt x="371" y="709"/>
                </a:cubicBezTo>
                <a:cubicBezTo>
                  <a:pt x="371" y="696"/>
                  <a:pt x="371" y="689"/>
                  <a:pt x="371" y="669"/>
                </a:cubicBezTo>
                <a:lnTo>
                  <a:pt x="364" y="669"/>
                </a:lnTo>
                <a:cubicBezTo>
                  <a:pt x="364" y="628"/>
                  <a:pt x="364" y="628"/>
                  <a:pt x="364" y="628"/>
                </a:cubicBezTo>
                <a:lnTo>
                  <a:pt x="364" y="622"/>
                </a:lnTo>
                <a:cubicBezTo>
                  <a:pt x="364" y="547"/>
                  <a:pt x="364" y="547"/>
                  <a:pt x="364" y="547"/>
                </a:cubicBezTo>
                <a:cubicBezTo>
                  <a:pt x="377" y="547"/>
                  <a:pt x="377" y="547"/>
                  <a:pt x="377" y="547"/>
                </a:cubicBezTo>
                <a:cubicBezTo>
                  <a:pt x="364" y="534"/>
                  <a:pt x="364" y="534"/>
                  <a:pt x="364" y="534"/>
                </a:cubicBezTo>
                <a:cubicBezTo>
                  <a:pt x="364" y="527"/>
                  <a:pt x="364" y="527"/>
                  <a:pt x="364" y="527"/>
                </a:cubicBezTo>
                <a:cubicBezTo>
                  <a:pt x="371" y="527"/>
                  <a:pt x="377" y="527"/>
                  <a:pt x="384" y="527"/>
                </a:cubicBezTo>
                <a:close/>
                <a:moveTo>
                  <a:pt x="384" y="763"/>
                </a:moveTo>
                <a:lnTo>
                  <a:pt x="384" y="763"/>
                </a:lnTo>
                <a:cubicBezTo>
                  <a:pt x="384" y="790"/>
                  <a:pt x="384" y="790"/>
                  <a:pt x="384" y="790"/>
                </a:cubicBezTo>
                <a:cubicBezTo>
                  <a:pt x="377" y="797"/>
                  <a:pt x="371" y="804"/>
                  <a:pt x="364" y="811"/>
                </a:cubicBezTo>
                <a:cubicBezTo>
                  <a:pt x="364" y="777"/>
                  <a:pt x="364" y="777"/>
                  <a:pt x="364" y="777"/>
                </a:cubicBezTo>
                <a:cubicBezTo>
                  <a:pt x="364" y="777"/>
                  <a:pt x="371" y="777"/>
                  <a:pt x="371" y="770"/>
                </a:cubicBezTo>
                <a:cubicBezTo>
                  <a:pt x="377" y="770"/>
                  <a:pt x="384" y="763"/>
                  <a:pt x="384" y="763"/>
                </a:cubicBezTo>
                <a:close/>
                <a:moveTo>
                  <a:pt x="384" y="811"/>
                </a:moveTo>
                <a:lnTo>
                  <a:pt x="384" y="811"/>
                </a:lnTo>
                <a:cubicBezTo>
                  <a:pt x="384" y="844"/>
                  <a:pt x="384" y="844"/>
                  <a:pt x="384" y="844"/>
                </a:cubicBezTo>
                <a:cubicBezTo>
                  <a:pt x="377" y="844"/>
                  <a:pt x="377" y="851"/>
                  <a:pt x="377" y="851"/>
                </a:cubicBezTo>
                <a:cubicBezTo>
                  <a:pt x="384" y="858"/>
                  <a:pt x="384" y="858"/>
                  <a:pt x="384" y="865"/>
                </a:cubicBezTo>
                <a:cubicBezTo>
                  <a:pt x="384" y="898"/>
                  <a:pt x="384" y="898"/>
                  <a:pt x="384" y="898"/>
                </a:cubicBezTo>
                <a:cubicBezTo>
                  <a:pt x="377" y="892"/>
                  <a:pt x="371" y="892"/>
                  <a:pt x="364" y="892"/>
                </a:cubicBezTo>
                <a:cubicBezTo>
                  <a:pt x="364" y="824"/>
                  <a:pt x="364" y="824"/>
                  <a:pt x="364" y="824"/>
                </a:cubicBezTo>
                <a:cubicBezTo>
                  <a:pt x="364" y="824"/>
                  <a:pt x="371" y="817"/>
                  <a:pt x="377" y="811"/>
                </a:cubicBezTo>
                <a:lnTo>
                  <a:pt x="384" y="811"/>
                </a:lnTo>
                <a:close/>
                <a:moveTo>
                  <a:pt x="384" y="919"/>
                </a:moveTo>
                <a:lnTo>
                  <a:pt x="384" y="919"/>
                </a:lnTo>
                <a:cubicBezTo>
                  <a:pt x="384" y="932"/>
                  <a:pt x="384" y="932"/>
                  <a:pt x="384" y="932"/>
                </a:cubicBezTo>
                <a:cubicBezTo>
                  <a:pt x="377" y="932"/>
                  <a:pt x="377" y="932"/>
                  <a:pt x="371" y="932"/>
                </a:cubicBezTo>
                <a:cubicBezTo>
                  <a:pt x="371" y="939"/>
                  <a:pt x="364" y="939"/>
                  <a:pt x="364" y="939"/>
                </a:cubicBezTo>
                <a:cubicBezTo>
                  <a:pt x="364" y="898"/>
                  <a:pt x="364" y="898"/>
                  <a:pt x="364" y="898"/>
                </a:cubicBezTo>
                <a:cubicBezTo>
                  <a:pt x="364" y="905"/>
                  <a:pt x="371" y="912"/>
                  <a:pt x="377" y="912"/>
                </a:cubicBezTo>
                <a:cubicBezTo>
                  <a:pt x="377" y="912"/>
                  <a:pt x="377" y="919"/>
                  <a:pt x="384" y="919"/>
                </a:cubicBezTo>
                <a:close/>
                <a:moveTo>
                  <a:pt x="384" y="959"/>
                </a:moveTo>
                <a:lnTo>
                  <a:pt x="384" y="959"/>
                </a:lnTo>
                <a:cubicBezTo>
                  <a:pt x="384" y="973"/>
                  <a:pt x="384" y="973"/>
                  <a:pt x="384" y="973"/>
                </a:cubicBezTo>
                <a:cubicBezTo>
                  <a:pt x="377" y="973"/>
                  <a:pt x="371" y="979"/>
                  <a:pt x="364" y="979"/>
                </a:cubicBezTo>
                <a:cubicBezTo>
                  <a:pt x="364" y="959"/>
                  <a:pt x="364" y="959"/>
                  <a:pt x="364" y="959"/>
                </a:cubicBezTo>
                <a:cubicBezTo>
                  <a:pt x="371" y="966"/>
                  <a:pt x="377" y="966"/>
                  <a:pt x="384" y="959"/>
                </a:cubicBezTo>
                <a:close/>
                <a:moveTo>
                  <a:pt x="384" y="979"/>
                </a:moveTo>
                <a:lnTo>
                  <a:pt x="384" y="979"/>
                </a:lnTo>
                <a:lnTo>
                  <a:pt x="377" y="979"/>
                </a:lnTo>
                <a:cubicBezTo>
                  <a:pt x="371" y="986"/>
                  <a:pt x="371" y="993"/>
                  <a:pt x="371" y="993"/>
                </a:cubicBezTo>
                <a:cubicBezTo>
                  <a:pt x="371" y="1000"/>
                  <a:pt x="371" y="1000"/>
                  <a:pt x="371" y="1000"/>
                </a:cubicBezTo>
                <a:cubicBezTo>
                  <a:pt x="364" y="1000"/>
                  <a:pt x="364" y="1000"/>
                  <a:pt x="364" y="1000"/>
                </a:cubicBezTo>
                <a:cubicBezTo>
                  <a:pt x="364" y="1141"/>
                  <a:pt x="364" y="1141"/>
                  <a:pt x="364" y="1141"/>
                </a:cubicBezTo>
                <a:cubicBezTo>
                  <a:pt x="371" y="1141"/>
                  <a:pt x="371" y="1141"/>
                  <a:pt x="371" y="1141"/>
                </a:cubicBezTo>
                <a:cubicBezTo>
                  <a:pt x="364" y="1148"/>
                  <a:pt x="364" y="1148"/>
                  <a:pt x="364" y="1148"/>
                </a:cubicBezTo>
                <a:cubicBezTo>
                  <a:pt x="364" y="1168"/>
                  <a:pt x="364" y="1168"/>
                  <a:pt x="364" y="1168"/>
                </a:cubicBezTo>
                <a:cubicBezTo>
                  <a:pt x="364" y="1168"/>
                  <a:pt x="371" y="1175"/>
                  <a:pt x="371" y="1168"/>
                </a:cubicBezTo>
                <a:cubicBezTo>
                  <a:pt x="384" y="1155"/>
                  <a:pt x="384" y="1155"/>
                  <a:pt x="384" y="1155"/>
                </a:cubicBezTo>
                <a:lnTo>
                  <a:pt x="384" y="979"/>
                </a:lnTo>
                <a:close/>
                <a:moveTo>
                  <a:pt x="364" y="1290"/>
                </a:moveTo>
                <a:lnTo>
                  <a:pt x="364" y="1290"/>
                </a:lnTo>
                <a:cubicBezTo>
                  <a:pt x="331" y="1297"/>
                  <a:pt x="331" y="1297"/>
                  <a:pt x="331" y="1297"/>
                </a:cubicBezTo>
                <a:cubicBezTo>
                  <a:pt x="331" y="1209"/>
                  <a:pt x="331" y="1209"/>
                  <a:pt x="331" y="1209"/>
                </a:cubicBezTo>
                <a:cubicBezTo>
                  <a:pt x="338" y="1209"/>
                  <a:pt x="338" y="1209"/>
                  <a:pt x="345" y="1209"/>
                </a:cubicBezTo>
                <a:cubicBezTo>
                  <a:pt x="338" y="1202"/>
                  <a:pt x="338" y="1202"/>
                  <a:pt x="331" y="1195"/>
                </a:cubicBezTo>
                <a:cubicBezTo>
                  <a:pt x="331" y="1148"/>
                  <a:pt x="331" y="1148"/>
                  <a:pt x="331" y="1148"/>
                </a:cubicBezTo>
                <a:cubicBezTo>
                  <a:pt x="345" y="1162"/>
                  <a:pt x="350" y="1168"/>
                  <a:pt x="364" y="1175"/>
                </a:cubicBezTo>
                <a:cubicBezTo>
                  <a:pt x="364" y="1290"/>
                  <a:pt x="364" y="1290"/>
                  <a:pt x="364" y="1290"/>
                </a:cubicBezTo>
                <a:close/>
                <a:moveTo>
                  <a:pt x="331" y="378"/>
                </a:moveTo>
                <a:lnTo>
                  <a:pt x="331" y="378"/>
                </a:lnTo>
                <a:cubicBezTo>
                  <a:pt x="364" y="372"/>
                  <a:pt x="364" y="372"/>
                  <a:pt x="364" y="372"/>
                </a:cubicBezTo>
                <a:cubicBezTo>
                  <a:pt x="364" y="399"/>
                  <a:pt x="364" y="399"/>
                  <a:pt x="364" y="399"/>
                </a:cubicBezTo>
                <a:cubicBezTo>
                  <a:pt x="357" y="399"/>
                  <a:pt x="350" y="399"/>
                  <a:pt x="345" y="405"/>
                </a:cubicBezTo>
                <a:cubicBezTo>
                  <a:pt x="338" y="405"/>
                  <a:pt x="338" y="399"/>
                  <a:pt x="331" y="399"/>
                </a:cubicBezTo>
                <a:cubicBezTo>
                  <a:pt x="331" y="378"/>
                  <a:pt x="331" y="378"/>
                  <a:pt x="331" y="378"/>
                </a:cubicBezTo>
                <a:close/>
                <a:moveTo>
                  <a:pt x="364" y="412"/>
                </a:moveTo>
                <a:lnTo>
                  <a:pt x="364" y="412"/>
                </a:lnTo>
                <a:cubicBezTo>
                  <a:pt x="364" y="426"/>
                  <a:pt x="364" y="426"/>
                  <a:pt x="364" y="426"/>
                </a:cubicBezTo>
                <a:cubicBezTo>
                  <a:pt x="357" y="426"/>
                  <a:pt x="357" y="426"/>
                  <a:pt x="357" y="426"/>
                </a:cubicBezTo>
                <a:cubicBezTo>
                  <a:pt x="364" y="432"/>
                  <a:pt x="364" y="432"/>
                  <a:pt x="364" y="432"/>
                </a:cubicBezTo>
                <a:cubicBezTo>
                  <a:pt x="364" y="446"/>
                  <a:pt x="364" y="446"/>
                  <a:pt x="364" y="446"/>
                </a:cubicBezTo>
                <a:cubicBezTo>
                  <a:pt x="357" y="439"/>
                  <a:pt x="357" y="439"/>
                  <a:pt x="350" y="439"/>
                </a:cubicBezTo>
                <a:cubicBezTo>
                  <a:pt x="350" y="432"/>
                  <a:pt x="345" y="432"/>
                  <a:pt x="338" y="432"/>
                </a:cubicBezTo>
                <a:cubicBezTo>
                  <a:pt x="338" y="432"/>
                  <a:pt x="338" y="432"/>
                  <a:pt x="331" y="432"/>
                </a:cubicBezTo>
                <a:cubicBezTo>
                  <a:pt x="331" y="412"/>
                  <a:pt x="331" y="412"/>
                  <a:pt x="331" y="412"/>
                </a:cubicBezTo>
                <a:cubicBezTo>
                  <a:pt x="345" y="412"/>
                  <a:pt x="350" y="412"/>
                  <a:pt x="364" y="412"/>
                </a:cubicBezTo>
                <a:close/>
                <a:moveTo>
                  <a:pt x="364" y="459"/>
                </a:moveTo>
                <a:lnTo>
                  <a:pt x="364" y="459"/>
                </a:lnTo>
                <a:cubicBezTo>
                  <a:pt x="364" y="473"/>
                  <a:pt x="364" y="473"/>
                  <a:pt x="364" y="473"/>
                </a:cubicBezTo>
                <a:cubicBezTo>
                  <a:pt x="338" y="480"/>
                  <a:pt x="338" y="480"/>
                  <a:pt x="338" y="480"/>
                </a:cubicBezTo>
                <a:cubicBezTo>
                  <a:pt x="338" y="473"/>
                  <a:pt x="338" y="473"/>
                  <a:pt x="331" y="466"/>
                </a:cubicBezTo>
                <a:cubicBezTo>
                  <a:pt x="331" y="446"/>
                  <a:pt x="331" y="446"/>
                  <a:pt x="331" y="446"/>
                </a:cubicBezTo>
                <a:cubicBezTo>
                  <a:pt x="338" y="446"/>
                  <a:pt x="338" y="446"/>
                  <a:pt x="338" y="446"/>
                </a:cubicBezTo>
                <a:cubicBezTo>
                  <a:pt x="350" y="446"/>
                  <a:pt x="357" y="453"/>
                  <a:pt x="364" y="459"/>
                </a:cubicBezTo>
                <a:close/>
                <a:moveTo>
                  <a:pt x="364" y="486"/>
                </a:moveTo>
                <a:lnTo>
                  <a:pt x="364" y="486"/>
                </a:lnTo>
                <a:cubicBezTo>
                  <a:pt x="364" y="500"/>
                  <a:pt x="364" y="500"/>
                  <a:pt x="364" y="500"/>
                </a:cubicBezTo>
                <a:cubicBezTo>
                  <a:pt x="350" y="500"/>
                  <a:pt x="338" y="500"/>
                  <a:pt x="331" y="500"/>
                </a:cubicBezTo>
                <a:cubicBezTo>
                  <a:pt x="331" y="486"/>
                  <a:pt x="331" y="486"/>
                  <a:pt x="331" y="486"/>
                </a:cubicBezTo>
                <a:cubicBezTo>
                  <a:pt x="338" y="486"/>
                  <a:pt x="338" y="486"/>
                  <a:pt x="338" y="486"/>
                </a:cubicBezTo>
                <a:cubicBezTo>
                  <a:pt x="345" y="486"/>
                  <a:pt x="357" y="486"/>
                  <a:pt x="364" y="486"/>
                </a:cubicBezTo>
                <a:close/>
                <a:moveTo>
                  <a:pt x="364" y="507"/>
                </a:moveTo>
                <a:lnTo>
                  <a:pt x="364" y="507"/>
                </a:lnTo>
                <a:cubicBezTo>
                  <a:pt x="364" y="520"/>
                  <a:pt x="364" y="520"/>
                  <a:pt x="364" y="520"/>
                </a:cubicBezTo>
                <a:lnTo>
                  <a:pt x="357" y="520"/>
                </a:lnTo>
                <a:cubicBezTo>
                  <a:pt x="357" y="547"/>
                  <a:pt x="357" y="547"/>
                  <a:pt x="357" y="547"/>
                </a:cubicBezTo>
                <a:cubicBezTo>
                  <a:pt x="364" y="547"/>
                  <a:pt x="364" y="547"/>
                  <a:pt x="364" y="547"/>
                </a:cubicBezTo>
                <a:cubicBezTo>
                  <a:pt x="364" y="622"/>
                  <a:pt x="364" y="622"/>
                  <a:pt x="364" y="622"/>
                </a:cubicBezTo>
                <a:cubicBezTo>
                  <a:pt x="338" y="622"/>
                  <a:pt x="338" y="622"/>
                  <a:pt x="338" y="622"/>
                </a:cubicBezTo>
                <a:lnTo>
                  <a:pt x="331" y="622"/>
                </a:lnTo>
                <a:cubicBezTo>
                  <a:pt x="331" y="588"/>
                  <a:pt x="331" y="588"/>
                  <a:pt x="331" y="588"/>
                </a:cubicBezTo>
                <a:cubicBezTo>
                  <a:pt x="338" y="588"/>
                  <a:pt x="338" y="588"/>
                  <a:pt x="338" y="588"/>
                </a:cubicBezTo>
                <a:cubicBezTo>
                  <a:pt x="331" y="595"/>
                  <a:pt x="331" y="595"/>
                  <a:pt x="331" y="595"/>
                </a:cubicBezTo>
                <a:cubicBezTo>
                  <a:pt x="338" y="595"/>
                  <a:pt x="338" y="595"/>
                  <a:pt x="345" y="595"/>
                </a:cubicBezTo>
                <a:cubicBezTo>
                  <a:pt x="350" y="595"/>
                  <a:pt x="357" y="601"/>
                  <a:pt x="357" y="608"/>
                </a:cubicBezTo>
                <a:cubicBezTo>
                  <a:pt x="357" y="601"/>
                  <a:pt x="357" y="601"/>
                  <a:pt x="357" y="601"/>
                </a:cubicBezTo>
                <a:cubicBezTo>
                  <a:pt x="350" y="595"/>
                  <a:pt x="350" y="595"/>
                  <a:pt x="350" y="588"/>
                </a:cubicBezTo>
                <a:cubicBezTo>
                  <a:pt x="357" y="588"/>
                  <a:pt x="357" y="588"/>
                  <a:pt x="357" y="588"/>
                </a:cubicBezTo>
                <a:cubicBezTo>
                  <a:pt x="357" y="581"/>
                  <a:pt x="357" y="581"/>
                  <a:pt x="357" y="581"/>
                </a:cubicBezTo>
                <a:cubicBezTo>
                  <a:pt x="350" y="574"/>
                  <a:pt x="345" y="574"/>
                  <a:pt x="331" y="568"/>
                </a:cubicBezTo>
                <a:cubicBezTo>
                  <a:pt x="331" y="561"/>
                  <a:pt x="331" y="561"/>
                  <a:pt x="331" y="561"/>
                </a:cubicBezTo>
                <a:cubicBezTo>
                  <a:pt x="338" y="561"/>
                  <a:pt x="350" y="568"/>
                  <a:pt x="357" y="568"/>
                </a:cubicBezTo>
                <a:cubicBezTo>
                  <a:pt x="357" y="561"/>
                  <a:pt x="350" y="554"/>
                  <a:pt x="338" y="554"/>
                </a:cubicBezTo>
                <a:lnTo>
                  <a:pt x="331" y="547"/>
                </a:lnTo>
                <a:cubicBezTo>
                  <a:pt x="331" y="513"/>
                  <a:pt x="331" y="513"/>
                  <a:pt x="331" y="513"/>
                </a:cubicBezTo>
                <a:cubicBezTo>
                  <a:pt x="345" y="513"/>
                  <a:pt x="350" y="507"/>
                  <a:pt x="364" y="507"/>
                </a:cubicBezTo>
                <a:close/>
                <a:moveTo>
                  <a:pt x="364" y="534"/>
                </a:moveTo>
                <a:lnTo>
                  <a:pt x="364" y="534"/>
                </a:lnTo>
                <a:close/>
                <a:moveTo>
                  <a:pt x="364" y="628"/>
                </a:moveTo>
                <a:lnTo>
                  <a:pt x="364" y="628"/>
                </a:lnTo>
                <a:cubicBezTo>
                  <a:pt x="364" y="669"/>
                  <a:pt x="364" y="669"/>
                  <a:pt x="364" y="669"/>
                </a:cubicBezTo>
                <a:cubicBezTo>
                  <a:pt x="350" y="669"/>
                  <a:pt x="345" y="669"/>
                  <a:pt x="331" y="669"/>
                </a:cubicBezTo>
                <a:cubicBezTo>
                  <a:pt x="331" y="628"/>
                  <a:pt x="331" y="628"/>
                  <a:pt x="331" y="628"/>
                </a:cubicBezTo>
                <a:cubicBezTo>
                  <a:pt x="338" y="628"/>
                  <a:pt x="350" y="628"/>
                  <a:pt x="364" y="628"/>
                </a:cubicBezTo>
                <a:close/>
                <a:moveTo>
                  <a:pt x="364" y="703"/>
                </a:moveTo>
                <a:lnTo>
                  <a:pt x="364" y="703"/>
                </a:lnTo>
                <a:cubicBezTo>
                  <a:pt x="364" y="743"/>
                  <a:pt x="364" y="743"/>
                  <a:pt x="364" y="743"/>
                </a:cubicBezTo>
                <a:cubicBezTo>
                  <a:pt x="364" y="750"/>
                  <a:pt x="364" y="750"/>
                  <a:pt x="357" y="750"/>
                </a:cubicBezTo>
                <a:cubicBezTo>
                  <a:pt x="357" y="763"/>
                  <a:pt x="350" y="770"/>
                  <a:pt x="350" y="770"/>
                </a:cubicBezTo>
                <a:cubicBezTo>
                  <a:pt x="350" y="777"/>
                  <a:pt x="350" y="777"/>
                  <a:pt x="345" y="777"/>
                </a:cubicBezTo>
                <a:cubicBezTo>
                  <a:pt x="345" y="777"/>
                  <a:pt x="345" y="777"/>
                  <a:pt x="338" y="777"/>
                </a:cubicBezTo>
                <a:cubicBezTo>
                  <a:pt x="338" y="770"/>
                  <a:pt x="338" y="770"/>
                  <a:pt x="331" y="770"/>
                </a:cubicBezTo>
                <a:cubicBezTo>
                  <a:pt x="331" y="676"/>
                  <a:pt x="331" y="676"/>
                  <a:pt x="331" y="676"/>
                </a:cubicBezTo>
                <a:cubicBezTo>
                  <a:pt x="338" y="676"/>
                  <a:pt x="338" y="682"/>
                  <a:pt x="338" y="682"/>
                </a:cubicBezTo>
                <a:cubicBezTo>
                  <a:pt x="338" y="696"/>
                  <a:pt x="338" y="703"/>
                  <a:pt x="345" y="703"/>
                </a:cubicBezTo>
                <a:cubicBezTo>
                  <a:pt x="350" y="696"/>
                  <a:pt x="350" y="696"/>
                  <a:pt x="350" y="696"/>
                </a:cubicBezTo>
                <a:cubicBezTo>
                  <a:pt x="350" y="689"/>
                  <a:pt x="357" y="696"/>
                  <a:pt x="357" y="696"/>
                </a:cubicBezTo>
                <a:cubicBezTo>
                  <a:pt x="364" y="703"/>
                  <a:pt x="364" y="703"/>
                  <a:pt x="364" y="703"/>
                </a:cubicBezTo>
                <a:close/>
                <a:moveTo>
                  <a:pt x="364" y="777"/>
                </a:moveTo>
                <a:lnTo>
                  <a:pt x="364" y="777"/>
                </a:lnTo>
                <a:cubicBezTo>
                  <a:pt x="357" y="784"/>
                  <a:pt x="350" y="784"/>
                  <a:pt x="350" y="784"/>
                </a:cubicBezTo>
                <a:cubicBezTo>
                  <a:pt x="345" y="790"/>
                  <a:pt x="338" y="797"/>
                  <a:pt x="331" y="804"/>
                </a:cubicBezTo>
                <a:cubicBezTo>
                  <a:pt x="331" y="844"/>
                  <a:pt x="331" y="844"/>
                  <a:pt x="331" y="844"/>
                </a:cubicBezTo>
                <a:cubicBezTo>
                  <a:pt x="338" y="831"/>
                  <a:pt x="350" y="817"/>
                  <a:pt x="364" y="811"/>
                </a:cubicBezTo>
                <a:cubicBezTo>
                  <a:pt x="364" y="777"/>
                  <a:pt x="364" y="777"/>
                  <a:pt x="364" y="777"/>
                </a:cubicBezTo>
                <a:close/>
                <a:moveTo>
                  <a:pt x="364" y="824"/>
                </a:moveTo>
                <a:lnTo>
                  <a:pt x="364" y="824"/>
                </a:lnTo>
                <a:cubicBezTo>
                  <a:pt x="364" y="892"/>
                  <a:pt x="364" y="892"/>
                  <a:pt x="364" y="892"/>
                </a:cubicBezTo>
                <a:cubicBezTo>
                  <a:pt x="357" y="898"/>
                  <a:pt x="357" y="898"/>
                  <a:pt x="364" y="898"/>
                </a:cubicBezTo>
                <a:cubicBezTo>
                  <a:pt x="364" y="939"/>
                  <a:pt x="364" y="939"/>
                  <a:pt x="364" y="939"/>
                </a:cubicBezTo>
                <a:cubicBezTo>
                  <a:pt x="357" y="939"/>
                  <a:pt x="350" y="932"/>
                  <a:pt x="345" y="919"/>
                </a:cubicBezTo>
                <a:cubicBezTo>
                  <a:pt x="338" y="912"/>
                  <a:pt x="338" y="905"/>
                  <a:pt x="338" y="905"/>
                </a:cubicBezTo>
                <a:cubicBezTo>
                  <a:pt x="338" y="885"/>
                  <a:pt x="345" y="858"/>
                  <a:pt x="364" y="831"/>
                </a:cubicBezTo>
                <a:cubicBezTo>
                  <a:pt x="364" y="824"/>
                  <a:pt x="364" y="824"/>
                  <a:pt x="364" y="824"/>
                </a:cubicBezTo>
                <a:close/>
                <a:moveTo>
                  <a:pt x="364" y="959"/>
                </a:moveTo>
                <a:lnTo>
                  <a:pt x="364" y="959"/>
                </a:lnTo>
                <a:cubicBezTo>
                  <a:pt x="350" y="959"/>
                  <a:pt x="345" y="946"/>
                  <a:pt x="338" y="939"/>
                </a:cubicBezTo>
                <a:cubicBezTo>
                  <a:pt x="338" y="932"/>
                  <a:pt x="338" y="932"/>
                  <a:pt x="331" y="925"/>
                </a:cubicBezTo>
                <a:cubicBezTo>
                  <a:pt x="331" y="966"/>
                  <a:pt x="331" y="966"/>
                  <a:pt x="331" y="966"/>
                </a:cubicBezTo>
                <a:cubicBezTo>
                  <a:pt x="338" y="973"/>
                  <a:pt x="345" y="973"/>
                  <a:pt x="350" y="979"/>
                </a:cubicBezTo>
                <a:cubicBezTo>
                  <a:pt x="357" y="979"/>
                  <a:pt x="357" y="979"/>
                  <a:pt x="364" y="979"/>
                </a:cubicBezTo>
                <a:cubicBezTo>
                  <a:pt x="364" y="959"/>
                  <a:pt x="364" y="959"/>
                  <a:pt x="364" y="959"/>
                </a:cubicBezTo>
                <a:close/>
                <a:moveTo>
                  <a:pt x="364" y="1000"/>
                </a:moveTo>
                <a:lnTo>
                  <a:pt x="364" y="1000"/>
                </a:lnTo>
                <a:cubicBezTo>
                  <a:pt x="364" y="1141"/>
                  <a:pt x="364" y="1141"/>
                  <a:pt x="364" y="1141"/>
                </a:cubicBezTo>
                <a:cubicBezTo>
                  <a:pt x="357" y="1141"/>
                  <a:pt x="357" y="1141"/>
                  <a:pt x="357" y="1141"/>
                </a:cubicBezTo>
                <a:cubicBezTo>
                  <a:pt x="357" y="1141"/>
                  <a:pt x="350" y="1135"/>
                  <a:pt x="350" y="1128"/>
                </a:cubicBezTo>
                <a:cubicBezTo>
                  <a:pt x="357" y="1121"/>
                  <a:pt x="357" y="1121"/>
                  <a:pt x="350" y="1121"/>
                </a:cubicBezTo>
                <a:lnTo>
                  <a:pt x="345" y="1128"/>
                </a:lnTo>
                <a:cubicBezTo>
                  <a:pt x="338" y="1135"/>
                  <a:pt x="338" y="1135"/>
                  <a:pt x="331" y="1141"/>
                </a:cubicBezTo>
                <a:cubicBezTo>
                  <a:pt x="331" y="1108"/>
                  <a:pt x="331" y="1108"/>
                  <a:pt x="331" y="1108"/>
                </a:cubicBezTo>
                <a:cubicBezTo>
                  <a:pt x="338" y="1108"/>
                  <a:pt x="338" y="1108"/>
                  <a:pt x="345" y="1101"/>
                </a:cubicBezTo>
                <a:cubicBezTo>
                  <a:pt x="345" y="1101"/>
                  <a:pt x="338" y="1101"/>
                  <a:pt x="331" y="1101"/>
                </a:cubicBezTo>
                <a:cubicBezTo>
                  <a:pt x="331" y="979"/>
                  <a:pt x="331" y="979"/>
                  <a:pt x="331" y="979"/>
                </a:cubicBezTo>
                <a:cubicBezTo>
                  <a:pt x="345" y="986"/>
                  <a:pt x="345" y="986"/>
                  <a:pt x="345" y="1000"/>
                </a:cubicBezTo>
                <a:cubicBezTo>
                  <a:pt x="350" y="1000"/>
                  <a:pt x="357" y="1000"/>
                  <a:pt x="364" y="1000"/>
                </a:cubicBezTo>
                <a:close/>
                <a:moveTo>
                  <a:pt x="364" y="1148"/>
                </a:moveTo>
                <a:lnTo>
                  <a:pt x="364" y="1148"/>
                </a:lnTo>
                <a:cubicBezTo>
                  <a:pt x="357" y="1162"/>
                  <a:pt x="357" y="1162"/>
                  <a:pt x="357" y="1162"/>
                </a:cubicBezTo>
                <a:cubicBezTo>
                  <a:pt x="364" y="1168"/>
                  <a:pt x="364" y="1168"/>
                  <a:pt x="364" y="1168"/>
                </a:cubicBezTo>
                <a:lnTo>
                  <a:pt x="364" y="1148"/>
                </a:lnTo>
                <a:close/>
                <a:moveTo>
                  <a:pt x="331" y="1297"/>
                </a:moveTo>
                <a:lnTo>
                  <a:pt x="331" y="1297"/>
                </a:lnTo>
                <a:cubicBezTo>
                  <a:pt x="324" y="1297"/>
                  <a:pt x="324" y="1297"/>
                  <a:pt x="324" y="1297"/>
                </a:cubicBezTo>
                <a:cubicBezTo>
                  <a:pt x="304" y="1297"/>
                  <a:pt x="304" y="1297"/>
                  <a:pt x="304" y="1297"/>
                </a:cubicBezTo>
                <a:cubicBezTo>
                  <a:pt x="304" y="1209"/>
                  <a:pt x="304" y="1209"/>
                  <a:pt x="304" y="1209"/>
                </a:cubicBezTo>
                <a:cubicBezTo>
                  <a:pt x="318" y="1209"/>
                  <a:pt x="324" y="1209"/>
                  <a:pt x="331" y="1209"/>
                </a:cubicBezTo>
                <a:cubicBezTo>
                  <a:pt x="331" y="1297"/>
                  <a:pt x="331" y="1297"/>
                  <a:pt x="331" y="1297"/>
                </a:cubicBezTo>
                <a:close/>
                <a:moveTo>
                  <a:pt x="304" y="378"/>
                </a:moveTo>
                <a:lnTo>
                  <a:pt x="304" y="378"/>
                </a:lnTo>
                <a:cubicBezTo>
                  <a:pt x="331" y="378"/>
                  <a:pt x="331" y="378"/>
                  <a:pt x="331" y="378"/>
                </a:cubicBezTo>
                <a:cubicBezTo>
                  <a:pt x="331" y="399"/>
                  <a:pt x="331" y="399"/>
                  <a:pt x="331" y="399"/>
                </a:cubicBezTo>
                <a:cubicBezTo>
                  <a:pt x="331" y="399"/>
                  <a:pt x="331" y="399"/>
                  <a:pt x="324" y="399"/>
                </a:cubicBezTo>
                <a:cubicBezTo>
                  <a:pt x="324" y="399"/>
                  <a:pt x="318" y="405"/>
                  <a:pt x="304" y="405"/>
                </a:cubicBezTo>
                <a:cubicBezTo>
                  <a:pt x="304" y="378"/>
                  <a:pt x="304" y="378"/>
                  <a:pt x="304" y="378"/>
                </a:cubicBezTo>
                <a:close/>
                <a:moveTo>
                  <a:pt x="331" y="412"/>
                </a:moveTo>
                <a:lnTo>
                  <a:pt x="331" y="412"/>
                </a:lnTo>
                <a:cubicBezTo>
                  <a:pt x="331" y="432"/>
                  <a:pt x="331" y="432"/>
                  <a:pt x="331" y="432"/>
                </a:cubicBezTo>
                <a:cubicBezTo>
                  <a:pt x="324" y="432"/>
                  <a:pt x="318" y="439"/>
                  <a:pt x="304" y="439"/>
                </a:cubicBezTo>
                <a:cubicBezTo>
                  <a:pt x="304" y="419"/>
                  <a:pt x="304" y="419"/>
                  <a:pt x="304" y="419"/>
                </a:cubicBezTo>
                <a:cubicBezTo>
                  <a:pt x="318" y="419"/>
                  <a:pt x="324" y="412"/>
                  <a:pt x="331" y="412"/>
                </a:cubicBezTo>
                <a:close/>
                <a:moveTo>
                  <a:pt x="331" y="446"/>
                </a:moveTo>
                <a:lnTo>
                  <a:pt x="331" y="446"/>
                </a:lnTo>
                <a:cubicBezTo>
                  <a:pt x="331" y="466"/>
                  <a:pt x="331" y="466"/>
                  <a:pt x="331" y="466"/>
                </a:cubicBezTo>
                <a:cubicBezTo>
                  <a:pt x="331" y="473"/>
                  <a:pt x="324" y="473"/>
                  <a:pt x="311" y="473"/>
                </a:cubicBezTo>
                <a:cubicBezTo>
                  <a:pt x="311" y="466"/>
                  <a:pt x="311" y="466"/>
                  <a:pt x="311" y="466"/>
                </a:cubicBezTo>
                <a:cubicBezTo>
                  <a:pt x="311" y="473"/>
                  <a:pt x="318" y="473"/>
                  <a:pt x="318" y="473"/>
                </a:cubicBezTo>
                <a:cubicBezTo>
                  <a:pt x="318" y="480"/>
                  <a:pt x="311" y="486"/>
                  <a:pt x="304" y="486"/>
                </a:cubicBezTo>
                <a:cubicBezTo>
                  <a:pt x="304" y="459"/>
                  <a:pt x="304" y="459"/>
                  <a:pt x="304" y="459"/>
                </a:cubicBezTo>
                <a:cubicBezTo>
                  <a:pt x="311" y="453"/>
                  <a:pt x="311" y="453"/>
                  <a:pt x="318" y="453"/>
                </a:cubicBezTo>
                <a:cubicBezTo>
                  <a:pt x="324" y="453"/>
                  <a:pt x="331" y="446"/>
                  <a:pt x="331" y="446"/>
                </a:cubicBezTo>
                <a:close/>
                <a:moveTo>
                  <a:pt x="331" y="486"/>
                </a:moveTo>
                <a:lnTo>
                  <a:pt x="331" y="486"/>
                </a:lnTo>
                <a:cubicBezTo>
                  <a:pt x="331" y="500"/>
                  <a:pt x="331" y="500"/>
                  <a:pt x="331" y="500"/>
                </a:cubicBezTo>
                <a:cubicBezTo>
                  <a:pt x="318" y="507"/>
                  <a:pt x="311" y="513"/>
                  <a:pt x="304" y="520"/>
                </a:cubicBezTo>
                <a:cubicBezTo>
                  <a:pt x="304" y="493"/>
                  <a:pt x="304" y="493"/>
                  <a:pt x="304" y="493"/>
                </a:cubicBezTo>
                <a:cubicBezTo>
                  <a:pt x="318" y="493"/>
                  <a:pt x="324" y="493"/>
                  <a:pt x="331" y="486"/>
                </a:cubicBezTo>
                <a:close/>
                <a:moveTo>
                  <a:pt x="331" y="513"/>
                </a:moveTo>
                <a:lnTo>
                  <a:pt x="331" y="513"/>
                </a:lnTo>
                <a:cubicBezTo>
                  <a:pt x="324" y="520"/>
                  <a:pt x="324" y="520"/>
                  <a:pt x="318" y="520"/>
                </a:cubicBezTo>
                <a:cubicBezTo>
                  <a:pt x="318" y="527"/>
                  <a:pt x="318" y="527"/>
                  <a:pt x="311" y="534"/>
                </a:cubicBezTo>
                <a:cubicBezTo>
                  <a:pt x="311" y="534"/>
                  <a:pt x="311" y="534"/>
                  <a:pt x="318" y="540"/>
                </a:cubicBezTo>
                <a:cubicBezTo>
                  <a:pt x="318" y="540"/>
                  <a:pt x="324" y="547"/>
                  <a:pt x="331" y="547"/>
                </a:cubicBezTo>
                <a:cubicBezTo>
                  <a:pt x="331" y="513"/>
                  <a:pt x="331" y="513"/>
                  <a:pt x="331" y="513"/>
                </a:cubicBezTo>
                <a:close/>
                <a:moveTo>
                  <a:pt x="331" y="561"/>
                </a:moveTo>
                <a:lnTo>
                  <a:pt x="331" y="561"/>
                </a:lnTo>
                <a:cubicBezTo>
                  <a:pt x="331" y="568"/>
                  <a:pt x="331" y="568"/>
                  <a:pt x="331" y="568"/>
                </a:cubicBezTo>
                <a:cubicBezTo>
                  <a:pt x="331" y="568"/>
                  <a:pt x="324" y="568"/>
                  <a:pt x="318" y="568"/>
                </a:cubicBezTo>
                <a:cubicBezTo>
                  <a:pt x="318" y="568"/>
                  <a:pt x="311" y="561"/>
                  <a:pt x="304" y="561"/>
                </a:cubicBezTo>
                <a:cubicBezTo>
                  <a:pt x="304" y="534"/>
                  <a:pt x="304" y="534"/>
                  <a:pt x="304" y="534"/>
                </a:cubicBezTo>
                <a:cubicBezTo>
                  <a:pt x="311" y="547"/>
                  <a:pt x="318" y="554"/>
                  <a:pt x="331" y="561"/>
                </a:cubicBezTo>
                <a:close/>
                <a:moveTo>
                  <a:pt x="331" y="588"/>
                </a:moveTo>
                <a:lnTo>
                  <a:pt x="331" y="588"/>
                </a:lnTo>
                <a:cubicBezTo>
                  <a:pt x="331" y="581"/>
                  <a:pt x="324" y="581"/>
                  <a:pt x="318" y="574"/>
                </a:cubicBezTo>
                <a:cubicBezTo>
                  <a:pt x="311" y="574"/>
                  <a:pt x="311" y="568"/>
                  <a:pt x="304" y="568"/>
                </a:cubicBezTo>
                <a:cubicBezTo>
                  <a:pt x="304" y="595"/>
                  <a:pt x="304" y="595"/>
                  <a:pt x="304" y="595"/>
                </a:cubicBezTo>
                <a:cubicBezTo>
                  <a:pt x="311" y="595"/>
                  <a:pt x="318" y="595"/>
                  <a:pt x="318" y="588"/>
                </a:cubicBezTo>
                <a:cubicBezTo>
                  <a:pt x="318" y="595"/>
                  <a:pt x="324" y="601"/>
                  <a:pt x="324" y="615"/>
                </a:cubicBezTo>
                <a:lnTo>
                  <a:pt x="331" y="622"/>
                </a:lnTo>
                <a:cubicBezTo>
                  <a:pt x="331" y="588"/>
                  <a:pt x="331" y="588"/>
                  <a:pt x="331" y="588"/>
                </a:cubicBezTo>
                <a:close/>
                <a:moveTo>
                  <a:pt x="331" y="628"/>
                </a:moveTo>
                <a:lnTo>
                  <a:pt x="331" y="628"/>
                </a:lnTo>
                <a:cubicBezTo>
                  <a:pt x="331" y="669"/>
                  <a:pt x="331" y="669"/>
                  <a:pt x="331" y="669"/>
                </a:cubicBezTo>
                <a:cubicBezTo>
                  <a:pt x="324" y="669"/>
                  <a:pt x="318" y="669"/>
                  <a:pt x="304" y="662"/>
                </a:cubicBezTo>
                <a:cubicBezTo>
                  <a:pt x="304" y="635"/>
                  <a:pt x="304" y="635"/>
                  <a:pt x="304" y="635"/>
                </a:cubicBezTo>
                <a:cubicBezTo>
                  <a:pt x="311" y="628"/>
                  <a:pt x="311" y="628"/>
                  <a:pt x="311" y="628"/>
                </a:cubicBezTo>
                <a:cubicBezTo>
                  <a:pt x="304" y="628"/>
                  <a:pt x="304" y="628"/>
                  <a:pt x="304" y="628"/>
                </a:cubicBezTo>
                <a:cubicBezTo>
                  <a:pt x="304" y="608"/>
                  <a:pt x="304" y="608"/>
                  <a:pt x="304" y="608"/>
                </a:cubicBezTo>
                <a:cubicBezTo>
                  <a:pt x="311" y="601"/>
                  <a:pt x="311" y="601"/>
                  <a:pt x="311" y="601"/>
                </a:cubicBezTo>
                <a:cubicBezTo>
                  <a:pt x="318" y="608"/>
                  <a:pt x="318" y="608"/>
                  <a:pt x="318" y="615"/>
                </a:cubicBezTo>
                <a:cubicBezTo>
                  <a:pt x="318" y="622"/>
                  <a:pt x="318" y="622"/>
                  <a:pt x="324" y="622"/>
                </a:cubicBezTo>
                <a:cubicBezTo>
                  <a:pt x="324" y="628"/>
                  <a:pt x="331" y="628"/>
                  <a:pt x="331" y="628"/>
                </a:cubicBezTo>
                <a:close/>
                <a:moveTo>
                  <a:pt x="331" y="676"/>
                </a:moveTo>
                <a:lnTo>
                  <a:pt x="331" y="676"/>
                </a:lnTo>
                <a:cubicBezTo>
                  <a:pt x="331" y="770"/>
                  <a:pt x="331" y="770"/>
                  <a:pt x="331" y="770"/>
                </a:cubicBezTo>
                <a:cubicBezTo>
                  <a:pt x="331" y="770"/>
                  <a:pt x="331" y="770"/>
                  <a:pt x="324" y="777"/>
                </a:cubicBezTo>
                <a:cubicBezTo>
                  <a:pt x="318" y="784"/>
                  <a:pt x="311" y="790"/>
                  <a:pt x="318" y="797"/>
                </a:cubicBezTo>
                <a:lnTo>
                  <a:pt x="318" y="804"/>
                </a:lnTo>
                <a:cubicBezTo>
                  <a:pt x="318" y="811"/>
                  <a:pt x="318" y="817"/>
                  <a:pt x="311" y="817"/>
                </a:cubicBezTo>
                <a:cubicBezTo>
                  <a:pt x="304" y="824"/>
                  <a:pt x="304" y="824"/>
                  <a:pt x="304" y="824"/>
                </a:cubicBezTo>
                <a:cubicBezTo>
                  <a:pt x="304" y="696"/>
                  <a:pt x="304" y="696"/>
                  <a:pt x="304" y="696"/>
                </a:cubicBezTo>
                <a:cubicBezTo>
                  <a:pt x="311" y="703"/>
                  <a:pt x="311" y="703"/>
                  <a:pt x="311" y="703"/>
                </a:cubicBezTo>
                <a:cubicBezTo>
                  <a:pt x="311" y="682"/>
                  <a:pt x="311" y="682"/>
                  <a:pt x="311" y="682"/>
                </a:cubicBezTo>
                <a:cubicBezTo>
                  <a:pt x="318" y="676"/>
                  <a:pt x="324" y="676"/>
                  <a:pt x="324" y="676"/>
                </a:cubicBezTo>
                <a:cubicBezTo>
                  <a:pt x="331" y="676"/>
                  <a:pt x="331" y="676"/>
                  <a:pt x="331" y="676"/>
                </a:cubicBezTo>
                <a:close/>
                <a:moveTo>
                  <a:pt x="331" y="804"/>
                </a:moveTo>
                <a:lnTo>
                  <a:pt x="331" y="804"/>
                </a:lnTo>
                <a:cubicBezTo>
                  <a:pt x="318" y="824"/>
                  <a:pt x="311" y="838"/>
                  <a:pt x="304" y="858"/>
                </a:cubicBezTo>
                <a:cubicBezTo>
                  <a:pt x="304" y="932"/>
                  <a:pt x="304" y="932"/>
                  <a:pt x="304" y="932"/>
                </a:cubicBezTo>
                <a:cubicBezTo>
                  <a:pt x="304" y="932"/>
                  <a:pt x="304" y="939"/>
                  <a:pt x="311" y="939"/>
                </a:cubicBezTo>
                <a:cubicBezTo>
                  <a:pt x="311" y="946"/>
                  <a:pt x="318" y="952"/>
                  <a:pt x="331" y="966"/>
                </a:cubicBezTo>
                <a:cubicBezTo>
                  <a:pt x="331" y="925"/>
                  <a:pt x="331" y="925"/>
                  <a:pt x="331" y="925"/>
                </a:cubicBezTo>
                <a:cubicBezTo>
                  <a:pt x="331" y="919"/>
                  <a:pt x="324" y="912"/>
                  <a:pt x="324" y="905"/>
                </a:cubicBezTo>
                <a:cubicBezTo>
                  <a:pt x="318" y="885"/>
                  <a:pt x="324" y="865"/>
                  <a:pt x="331" y="844"/>
                </a:cubicBezTo>
                <a:cubicBezTo>
                  <a:pt x="331" y="804"/>
                  <a:pt x="331" y="804"/>
                  <a:pt x="331" y="804"/>
                </a:cubicBezTo>
                <a:close/>
                <a:moveTo>
                  <a:pt x="331" y="979"/>
                </a:moveTo>
                <a:lnTo>
                  <a:pt x="331" y="979"/>
                </a:lnTo>
                <a:cubicBezTo>
                  <a:pt x="331" y="1101"/>
                  <a:pt x="331" y="1101"/>
                  <a:pt x="331" y="1101"/>
                </a:cubicBezTo>
                <a:cubicBezTo>
                  <a:pt x="331" y="1101"/>
                  <a:pt x="324" y="1101"/>
                  <a:pt x="324" y="1094"/>
                </a:cubicBezTo>
                <a:cubicBezTo>
                  <a:pt x="324" y="1094"/>
                  <a:pt x="324" y="1094"/>
                  <a:pt x="331" y="1087"/>
                </a:cubicBezTo>
                <a:lnTo>
                  <a:pt x="331" y="1081"/>
                </a:lnTo>
                <a:cubicBezTo>
                  <a:pt x="324" y="1081"/>
                  <a:pt x="318" y="1081"/>
                  <a:pt x="311" y="1087"/>
                </a:cubicBezTo>
                <a:cubicBezTo>
                  <a:pt x="311" y="1087"/>
                  <a:pt x="311" y="1087"/>
                  <a:pt x="304" y="1094"/>
                </a:cubicBezTo>
                <a:cubicBezTo>
                  <a:pt x="304" y="1067"/>
                  <a:pt x="304" y="1067"/>
                  <a:pt x="304" y="1067"/>
                </a:cubicBezTo>
                <a:lnTo>
                  <a:pt x="311" y="1067"/>
                </a:lnTo>
                <a:cubicBezTo>
                  <a:pt x="311" y="1060"/>
                  <a:pt x="311" y="1060"/>
                  <a:pt x="304" y="1060"/>
                </a:cubicBezTo>
                <a:cubicBezTo>
                  <a:pt x="304" y="979"/>
                  <a:pt x="304" y="979"/>
                  <a:pt x="304" y="979"/>
                </a:cubicBezTo>
                <a:cubicBezTo>
                  <a:pt x="311" y="986"/>
                  <a:pt x="311" y="986"/>
                  <a:pt x="311" y="986"/>
                </a:cubicBezTo>
                <a:cubicBezTo>
                  <a:pt x="311" y="979"/>
                  <a:pt x="318" y="973"/>
                  <a:pt x="324" y="973"/>
                </a:cubicBezTo>
                <a:lnTo>
                  <a:pt x="331" y="979"/>
                </a:lnTo>
                <a:close/>
                <a:moveTo>
                  <a:pt x="331" y="1108"/>
                </a:moveTo>
                <a:lnTo>
                  <a:pt x="331" y="1108"/>
                </a:lnTo>
                <a:cubicBezTo>
                  <a:pt x="331" y="1141"/>
                  <a:pt x="331" y="1141"/>
                  <a:pt x="331" y="1141"/>
                </a:cubicBezTo>
                <a:cubicBezTo>
                  <a:pt x="324" y="1141"/>
                  <a:pt x="324" y="1135"/>
                  <a:pt x="318" y="1128"/>
                </a:cubicBezTo>
                <a:cubicBezTo>
                  <a:pt x="318" y="1121"/>
                  <a:pt x="318" y="1121"/>
                  <a:pt x="324" y="1114"/>
                </a:cubicBezTo>
                <a:cubicBezTo>
                  <a:pt x="331" y="1114"/>
                  <a:pt x="331" y="1114"/>
                  <a:pt x="331" y="1108"/>
                </a:cubicBezTo>
                <a:close/>
                <a:moveTo>
                  <a:pt x="331" y="1148"/>
                </a:moveTo>
                <a:lnTo>
                  <a:pt x="331" y="1148"/>
                </a:lnTo>
                <a:cubicBezTo>
                  <a:pt x="324" y="1141"/>
                  <a:pt x="311" y="1128"/>
                  <a:pt x="304" y="1121"/>
                </a:cubicBezTo>
                <a:cubicBezTo>
                  <a:pt x="304" y="1148"/>
                  <a:pt x="304" y="1148"/>
                  <a:pt x="304" y="1148"/>
                </a:cubicBezTo>
                <a:lnTo>
                  <a:pt x="311" y="1148"/>
                </a:lnTo>
                <a:cubicBezTo>
                  <a:pt x="311" y="1162"/>
                  <a:pt x="318" y="1175"/>
                  <a:pt x="331" y="1195"/>
                </a:cubicBezTo>
                <a:cubicBezTo>
                  <a:pt x="331" y="1148"/>
                  <a:pt x="331" y="1148"/>
                  <a:pt x="331" y="1148"/>
                </a:cubicBezTo>
                <a:close/>
                <a:moveTo>
                  <a:pt x="304" y="1195"/>
                </a:moveTo>
                <a:lnTo>
                  <a:pt x="304" y="1195"/>
                </a:lnTo>
                <a:cubicBezTo>
                  <a:pt x="304" y="1168"/>
                  <a:pt x="304" y="1168"/>
                  <a:pt x="304" y="1168"/>
                </a:cubicBezTo>
                <a:cubicBezTo>
                  <a:pt x="304" y="1168"/>
                  <a:pt x="311" y="1168"/>
                  <a:pt x="311" y="1175"/>
                </a:cubicBezTo>
                <a:cubicBezTo>
                  <a:pt x="318" y="1189"/>
                  <a:pt x="324" y="1195"/>
                  <a:pt x="324" y="1202"/>
                </a:cubicBezTo>
                <a:cubicBezTo>
                  <a:pt x="318" y="1202"/>
                  <a:pt x="311" y="1195"/>
                  <a:pt x="304" y="1195"/>
                </a:cubicBezTo>
                <a:close/>
                <a:moveTo>
                  <a:pt x="304" y="1297"/>
                </a:moveTo>
                <a:lnTo>
                  <a:pt x="304" y="1297"/>
                </a:lnTo>
                <a:cubicBezTo>
                  <a:pt x="297" y="1297"/>
                  <a:pt x="284" y="1297"/>
                  <a:pt x="277" y="1303"/>
                </a:cubicBezTo>
                <a:cubicBezTo>
                  <a:pt x="277" y="1202"/>
                  <a:pt x="277" y="1202"/>
                  <a:pt x="277" y="1202"/>
                </a:cubicBezTo>
                <a:cubicBezTo>
                  <a:pt x="284" y="1202"/>
                  <a:pt x="291" y="1202"/>
                  <a:pt x="297" y="1209"/>
                </a:cubicBezTo>
                <a:cubicBezTo>
                  <a:pt x="304" y="1209"/>
                  <a:pt x="304" y="1209"/>
                  <a:pt x="304" y="1209"/>
                </a:cubicBezTo>
                <a:cubicBezTo>
                  <a:pt x="304" y="1297"/>
                  <a:pt x="304" y="1297"/>
                  <a:pt x="304" y="1297"/>
                </a:cubicBezTo>
                <a:close/>
                <a:moveTo>
                  <a:pt x="277" y="385"/>
                </a:moveTo>
                <a:lnTo>
                  <a:pt x="277" y="385"/>
                </a:lnTo>
                <a:cubicBezTo>
                  <a:pt x="304" y="378"/>
                  <a:pt x="304" y="378"/>
                  <a:pt x="304" y="378"/>
                </a:cubicBezTo>
                <a:cubicBezTo>
                  <a:pt x="304" y="405"/>
                  <a:pt x="304" y="405"/>
                  <a:pt x="304" y="405"/>
                </a:cubicBezTo>
                <a:cubicBezTo>
                  <a:pt x="297" y="412"/>
                  <a:pt x="291" y="412"/>
                  <a:pt x="284" y="412"/>
                </a:cubicBezTo>
                <a:lnTo>
                  <a:pt x="277" y="412"/>
                </a:lnTo>
                <a:cubicBezTo>
                  <a:pt x="277" y="385"/>
                  <a:pt x="277" y="385"/>
                  <a:pt x="277" y="385"/>
                </a:cubicBezTo>
                <a:close/>
                <a:moveTo>
                  <a:pt x="304" y="419"/>
                </a:moveTo>
                <a:lnTo>
                  <a:pt x="304" y="419"/>
                </a:lnTo>
                <a:cubicBezTo>
                  <a:pt x="304" y="439"/>
                  <a:pt x="304" y="439"/>
                  <a:pt x="304" y="439"/>
                </a:cubicBezTo>
                <a:cubicBezTo>
                  <a:pt x="291" y="446"/>
                  <a:pt x="284" y="453"/>
                  <a:pt x="284" y="466"/>
                </a:cubicBezTo>
                <a:cubicBezTo>
                  <a:pt x="277" y="466"/>
                  <a:pt x="277" y="466"/>
                  <a:pt x="277" y="466"/>
                </a:cubicBezTo>
                <a:cubicBezTo>
                  <a:pt x="277" y="453"/>
                  <a:pt x="277" y="453"/>
                  <a:pt x="277" y="453"/>
                </a:cubicBezTo>
                <a:cubicBezTo>
                  <a:pt x="277" y="446"/>
                  <a:pt x="284" y="446"/>
                  <a:pt x="284" y="446"/>
                </a:cubicBezTo>
                <a:cubicBezTo>
                  <a:pt x="277" y="446"/>
                  <a:pt x="277" y="446"/>
                  <a:pt x="277" y="446"/>
                </a:cubicBezTo>
                <a:cubicBezTo>
                  <a:pt x="277" y="426"/>
                  <a:pt x="277" y="426"/>
                  <a:pt x="277" y="426"/>
                </a:cubicBezTo>
                <a:cubicBezTo>
                  <a:pt x="284" y="419"/>
                  <a:pt x="297" y="419"/>
                  <a:pt x="304" y="419"/>
                </a:cubicBezTo>
                <a:close/>
                <a:moveTo>
                  <a:pt x="304" y="459"/>
                </a:moveTo>
                <a:lnTo>
                  <a:pt x="304" y="459"/>
                </a:lnTo>
                <a:lnTo>
                  <a:pt x="297" y="459"/>
                </a:lnTo>
                <a:cubicBezTo>
                  <a:pt x="297" y="466"/>
                  <a:pt x="297" y="473"/>
                  <a:pt x="291" y="480"/>
                </a:cubicBezTo>
                <a:cubicBezTo>
                  <a:pt x="284" y="473"/>
                  <a:pt x="284" y="473"/>
                  <a:pt x="277" y="473"/>
                </a:cubicBezTo>
                <a:cubicBezTo>
                  <a:pt x="277" y="500"/>
                  <a:pt x="277" y="500"/>
                  <a:pt x="277" y="500"/>
                </a:cubicBezTo>
                <a:lnTo>
                  <a:pt x="284" y="500"/>
                </a:lnTo>
                <a:cubicBezTo>
                  <a:pt x="284" y="500"/>
                  <a:pt x="291" y="493"/>
                  <a:pt x="304" y="493"/>
                </a:cubicBezTo>
                <a:cubicBezTo>
                  <a:pt x="304" y="486"/>
                  <a:pt x="304" y="486"/>
                  <a:pt x="304" y="486"/>
                </a:cubicBezTo>
                <a:cubicBezTo>
                  <a:pt x="304" y="459"/>
                  <a:pt x="304" y="459"/>
                  <a:pt x="304" y="459"/>
                </a:cubicBezTo>
                <a:close/>
                <a:moveTo>
                  <a:pt x="304" y="493"/>
                </a:moveTo>
                <a:lnTo>
                  <a:pt x="304" y="493"/>
                </a:lnTo>
                <a:cubicBezTo>
                  <a:pt x="304" y="520"/>
                  <a:pt x="304" y="520"/>
                  <a:pt x="304" y="520"/>
                </a:cubicBezTo>
                <a:lnTo>
                  <a:pt x="304" y="527"/>
                </a:lnTo>
                <a:lnTo>
                  <a:pt x="304" y="534"/>
                </a:lnTo>
                <a:cubicBezTo>
                  <a:pt x="304" y="561"/>
                  <a:pt x="304" y="561"/>
                  <a:pt x="304" y="561"/>
                </a:cubicBezTo>
                <a:cubicBezTo>
                  <a:pt x="297" y="554"/>
                  <a:pt x="291" y="547"/>
                  <a:pt x="291" y="547"/>
                </a:cubicBezTo>
                <a:cubicBezTo>
                  <a:pt x="284" y="540"/>
                  <a:pt x="284" y="534"/>
                  <a:pt x="284" y="534"/>
                </a:cubicBezTo>
                <a:cubicBezTo>
                  <a:pt x="284" y="527"/>
                  <a:pt x="291" y="513"/>
                  <a:pt x="304" y="493"/>
                </a:cubicBezTo>
                <a:close/>
                <a:moveTo>
                  <a:pt x="304" y="568"/>
                </a:moveTo>
                <a:lnTo>
                  <a:pt x="304" y="568"/>
                </a:lnTo>
                <a:cubicBezTo>
                  <a:pt x="304" y="595"/>
                  <a:pt x="304" y="595"/>
                  <a:pt x="304" y="595"/>
                </a:cubicBezTo>
                <a:cubicBezTo>
                  <a:pt x="304" y="601"/>
                  <a:pt x="297" y="601"/>
                  <a:pt x="284" y="601"/>
                </a:cubicBezTo>
                <a:cubicBezTo>
                  <a:pt x="284" y="601"/>
                  <a:pt x="277" y="601"/>
                  <a:pt x="277" y="595"/>
                </a:cubicBezTo>
                <a:cubicBezTo>
                  <a:pt x="277" y="561"/>
                  <a:pt x="277" y="561"/>
                  <a:pt x="277" y="561"/>
                </a:cubicBezTo>
                <a:lnTo>
                  <a:pt x="284" y="568"/>
                </a:lnTo>
                <a:cubicBezTo>
                  <a:pt x="284" y="581"/>
                  <a:pt x="284" y="581"/>
                  <a:pt x="284" y="581"/>
                </a:cubicBezTo>
                <a:cubicBezTo>
                  <a:pt x="291" y="568"/>
                  <a:pt x="291" y="568"/>
                  <a:pt x="291" y="568"/>
                </a:cubicBezTo>
                <a:cubicBezTo>
                  <a:pt x="297" y="561"/>
                  <a:pt x="297" y="568"/>
                  <a:pt x="304" y="568"/>
                </a:cubicBezTo>
                <a:close/>
                <a:moveTo>
                  <a:pt x="304" y="608"/>
                </a:moveTo>
                <a:lnTo>
                  <a:pt x="304" y="608"/>
                </a:lnTo>
                <a:cubicBezTo>
                  <a:pt x="304" y="628"/>
                  <a:pt x="304" y="628"/>
                  <a:pt x="304" y="628"/>
                </a:cubicBezTo>
                <a:cubicBezTo>
                  <a:pt x="304" y="635"/>
                  <a:pt x="304" y="635"/>
                  <a:pt x="304" y="635"/>
                </a:cubicBezTo>
                <a:cubicBezTo>
                  <a:pt x="304" y="662"/>
                  <a:pt x="304" y="662"/>
                  <a:pt x="304" y="662"/>
                </a:cubicBezTo>
                <a:cubicBezTo>
                  <a:pt x="297" y="662"/>
                  <a:pt x="284" y="662"/>
                  <a:pt x="277" y="655"/>
                </a:cubicBezTo>
                <a:cubicBezTo>
                  <a:pt x="277" y="608"/>
                  <a:pt x="277" y="608"/>
                  <a:pt x="277" y="608"/>
                </a:cubicBezTo>
                <a:cubicBezTo>
                  <a:pt x="284" y="608"/>
                  <a:pt x="284" y="615"/>
                  <a:pt x="284" y="615"/>
                </a:cubicBezTo>
                <a:cubicBezTo>
                  <a:pt x="291" y="615"/>
                  <a:pt x="297" y="615"/>
                  <a:pt x="297" y="608"/>
                </a:cubicBezTo>
                <a:cubicBezTo>
                  <a:pt x="304" y="608"/>
                  <a:pt x="304" y="608"/>
                  <a:pt x="304" y="608"/>
                </a:cubicBezTo>
                <a:close/>
                <a:moveTo>
                  <a:pt x="304" y="696"/>
                </a:moveTo>
                <a:lnTo>
                  <a:pt x="304" y="696"/>
                </a:lnTo>
                <a:cubicBezTo>
                  <a:pt x="304" y="824"/>
                  <a:pt x="304" y="824"/>
                  <a:pt x="304" y="824"/>
                </a:cubicBezTo>
                <a:cubicBezTo>
                  <a:pt x="297" y="824"/>
                  <a:pt x="291" y="831"/>
                  <a:pt x="291" y="831"/>
                </a:cubicBezTo>
                <a:cubicBezTo>
                  <a:pt x="284" y="844"/>
                  <a:pt x="284" y="851"/>
                  <a:pt x="291" y="858"/>
                </a:cubicBezTo>
                <a:lnTo>
                  <a:pt x="291" y="865"/>
                </a:lnTo>
                <a:cubicBezTo>
                  <a:pt x="291" y="871"/>
                  <a:pt x="284" y="878"/>
                  <a:pt x="277" y="878"/>
                </a:cubicBezTo>
                <a:cubicBezTo>
                  <a:pt x="277" y="669"/>
                  <a:pt x="277" y="669"/>
                  <a:pt x="277" y="669"/>
                </a:cubicBezTo>
                <a:cubicBezTo>
                  <a:pt x="284" y="669"/>
                  <a:pt x="284" y="669"/>
                  <a:pt x="284" y="676"/>
                </a:cubicBezTo>
                <a:cubicBezTo>
                  <a:pt x="284" y="676"/>
                  <a:pt x="284" y="676"/>
                  <a:pt x="284" y="682"/>
                </a:cubicBezTo>
                <a:cubicBezTo>
                  <a:pt x="284" y="689"/>
                  <a:pt x="284" y="696"/>
                  <a:pt x="284" y="696"/>
                </a:cubicBezTo>
                <a:cubicBezTo>
                  <a:pt x="297" y="689"/>
                  <a:pt x="297" y="689"/>
                  <a:pt x="297" y="689"/>
                </a:cubicBezTo>
                <a:lnTo>
                  <a:pt x="304" y="696"/>
                </a:lnTo>
                <a:close/>
                <a:moveTo>
                  <a:pt x="304" y="858"/>
                </a:moveTo>
                <a:lnTo>
                  <a:pt x="304" y="858"/>
                </a:lnTo>
                <a:cubicBezTo>
                  <a:pt x="297" y="871"/>
                  <a:pt x="297" y="892"/>
                  <a:pt x="304" y="912"/>
                </a:cubicBezTo>
                <a:cubicBezTo>
                  <a:pt x="304" y="919"/>
                  <a:pt x="304" y="925"/>
                  <a:pt x="304" y="932"/>
                </a:cubicBezTo>
                <a:cubicBezTo>
                  <a:pt x="304" y="858"/>
                  <a:pt x="304" y="858"/>
                  <a:pt x="304" y="858"/>
                </a:cubicBezTo>
                <a:close/>
                <a:moveTo>
                  <a:pt x="304" y="979"/>
                </a:moveTo>
                <a:lnTo>
                  <a:pt x="304" y="979"/>
                </a:lnTo>
                <a:cubicBezTo>
                  <a:pt x="304" y="1060"/>
                  <a:pt x="304" y="1060"/>
                  <a:pt x="304" y="1060"/>
                </a:cubicBezTo>
                <a:cubicBezTo>
                  <a:pt x="297" y="1060"/>
                  <a:pt x="297" y="1060"/>
                  <a:pt x="297" y="1060"/>
                </a:cubicBezTo>
                <a:cubicBezTo>
                  <a:pt x="297" y="1060"/>
                  <a:pt x="297" y="1054"/>
                  <a:pt x="297" y="1047"/>
                </a:cubicBezTo>
                <a:cubicBezTo>
                  <a:pt x="304" y="1047"/>
                  <a:pt x="304" y="1040"/>
                  <a:pt x="304" y="1040"/>
                </a:cubicBezTo>
                <a:cubicBezTo>
                  <a:pt x="297" y="1040"/>
                  <a:pt x="297" y="1040"/>
                  <a:pt x="291" y="1047"/>
                </a:cubicBezTo>
                <a:cubicBezTo>
                  <a:pt x="284" y="1047"/>
                  <a:pt x="277" y="1047"/>
                  <a:pt x="277" y="1047"/>
                </a:cubicBezTo>
                <a:cubicBezTo>
                  <a:pt x="277" y="1027"/>
                  <a:pt x="277" y="1027"/>
                  <a:pt x="277" y="1027"/>
                </a:cubicBezTo>
                <a:cubicBezTo>
                  <a:pt x="284" y="1027"/>
                  <a:pt x="284" y="1027"/>
                  <a:pt x="291" y="1027"/>
                </a:cubicBezTo>
                <a:cubicBezTo>
                  <a:pt x="284" y="1027"/>
                  <a:pt x="277" y="1020"/>
                  <a:pt x="277" y="1013"/>
                </a:cubicBezTo>
                <a:cubicBezTo>
                  <a:pt x="277" y="1013"/>
                  <a:pt x="284" y="1006"/>
                  <a:pt x="284" y="1000"/>
                </a:cubicBezTo>
                <a:cubicBezTo>
                  <a:pt x="284" y="1000"/>
                  <a:pt x="284" y="1000"/>
                  <a:pt x="277" y="1000"/>
                </a:cubicBezTo>
                <a:cubicBezTo>
                  <a:pt x="277" y="905"/>
                  <a:pt x="277" y="905"/>
                  <a:pt x="277" y="905"/>
                </a:cubicBezTo>
                <a:cubicBezTo>
                  <a:pt x="284" y="905"/>
                  <a:pt x="291" y="912"/>
                  <a:pt x="291" y="919"/>
                </a:cubicBezTo>
                <a:cubicBezTo>
                  <a:pt x="297" y="932"/>
                  <a:pt x="297" y="939"/>
                  <a:pt x="297" y="939"/>
                </a:cubicBezTo>
                <a:cubicBezTo>
                  <a:pt x="311" y="952"/>
                  <a:pt x="304" y="959"/>
                  <a:pt x="291" y="959"/>
                </a:cubicBezTo>
                <a:cubicBezTo>
                  <a:pt x="291" y="959"/>
                  <a:pt x="297" y="966"/>
                  <a:pt x="304" y="979"/>
                </a:cubicBezTo>
                <a:close/>
                <a:moveTo>
                  <a:pt x="304" y="1067"/>
                </a:moveTo>
                <a:lnTo>
                  <a:pt x="304" y="1067"/>
                </a:lnTo>
                <a:cubicBezTo>
                  <a:pt x="304" y="1094"/>
                  <a:pt x="304" y="1094"/>
                  <a:pt x="304" y="1094"/>
                </a:cubicBezTo>
                <a:cubicBezTo>
                  <a:pt x="304" y="1094"/>
                  <a:pt x="304" y="1094"/>
                  <a:pt x="297" y="1094"/>
                </a:cubicBezTo>
                <a:cubicBezTo>
                  <a:pt x="297" y="1094"/>
                  <a:pt x="297" y="1094"/>
                  <a:pt x="291" y="1087"/>
                </a:cubicBezTo>
                <a:cubicBezTo>
                  <a:pt x="291" y="1081"/>
                  <a:pt x="291" y="1081"/>
                  <a:pt x="297" y="1074"/>
                </a:cubicBezTo>
                <a:cubicBezTo>
                  <a:pt x="297" y="1074"/>
                  <a:pt x="304" y="1074"/>
                  <a:pt x="304" y="1067"/>
                </a:cubicBezTo>
                <a:close/>
                <a:moveTo>
                  <a:pt x="304" y="1121"/>
                </a:moveTo>
                <a:lnTo>
                  <a:pt x="304" y="1121"/>
                </a:lnTo>
                <a:cubicBezTo>
                  <a:pt x="304" y="1114"/>
                  <a:pt x="297" y="1108"/>
                  <a:pt x="291" y="1101"/>
                </a:cubicBezTo>
                <a:cubicBezTo>
                  <a:pt x="291" y="1094"/>
                  <a:pt x="284" y="1087"/>
                  <a:pt x="277" y="1074"/>
                </a:cubicBezTo>
                <a:cubicBezTo>
                  <a:pt x="277" y="1114"/>
                  <a:pt x="277" y="1114"/>
                  <a:pt x="277" y="1114"/>
                </a:cubicBezTo>
                <a:cubicBezTo>
                  <a:pt x="284" y="1128"/>
                  <a:pt x="291" y="1135"/>
                  <a:pt x="291" y="1135"/>
                </a:cubicBezTo>
                <a:cubicBezTo>
                  <a:pt x="297" y="1135"/>
                  <a:pt x="297" y="1135"/>
                  <a:pt x="304" y="1135"/>
                </a:cubicBezTo>
                <a:cubicBezTo>
                  <a:pt x="304" y="1141"/>
                  <a:pt x="304" y="1141"/>
                  <a:pt x="304" y="1141"/>
                </a:cubicBezTo>
                <a:cubicBezTo>
                  <a:pt x="297" y="1141"/>
                  <a:pt x="291" y="1141"/>
                  <a:pt x="284" y="1141"/>
                </a:cubicBezTo>
                <a:cubicBezTo>
                  <a:pt x="284" y="1148"/>
                  <a:pt x="291" y="1148"/>
                  <a:pt x="297" y="1148"/>
                </a:cubicBezTo>
                <a:lnTo>
                  <a:pt x="304" y="1148"/>
                </a:lnTo>
                <a:cubicBezTo>
                  <a:pt x="304" y="1121"/>
                  <a:pt x="304" y="1121"/>
                  <a:pt x="304" y="1121"/>
                </a:cubicBezTo>
                <a:close/>
                <a:moveTo>
                  <a:pt x="304" y="1168"/>
                </a:moveTo>
                <a:lnTo>
                  <a:pt x="304" y="1168"/>
                </a:lnTo>
                <a:cubicBezTo>
                  <a:pt x="304" y="1195"/>
                  <a:pt x="304" y="1195"/>
                  <a:pt x="304" y="1195"/>
                </a:cubicBezTo>
                <a:cubicBezTo>
                  <a:pt x="297" y="1195"/>
                  <a:pt x="291" y="1195"/>
                  <a:pt x="277" y="1195"/>
                </a:cubicBezTo>
                <a:cubicBezTo>
                  <a:pt x="277" y="1175"/>
                  <a:pt x="277" y="1175"/>
                  <a:pt x="277" y="1175"/>
                </a:cubicBezTo>
                <a:cubicBezTo>
                  <a:pt x="284" y="1175"/>
                  <a:pt x="284" y="1175"/>
                  <a:pt x="291" y="1175"/>
                </a:cubicBezTo>
                <a:cubicBezTo>
                  <a:pt x="277" y="1168"/>
                  <a:pt x="277" y="1168"/>
                  <a:pt x="277" y="1168"/>
                </a:cubicBezTo>
                <a:cubicBezTo>
                  <a:pt x="277" y="1155"/>
                  <a:pt x="277" y="1155"/>
                  <a:pt x="277" y="1155"/>
                </a:cubicBezTo>
                <a:cubicBezTo>
                  <a:pt x="284" y="1155"/>
                  <a:pt x="284" y="1155"/>
                  <a:pt x="284" y="1155"/>
                </a:cubicBezTo>
                <a:cubicBezTo>
                  <a:pt x="297" y="1155"/>
                  <a:pt x="297" y="1162"/>
                  <a:pt x="304" y="1168"/>
                </a:cubicBezTo>
                <a:close/>
                <a:moveTo>
                  <a:pt x="277" y="1141"/>
                </a:moveTo>
                <a:lnTo>
                  <a:pt x="277" y="1141"/>
                </a:lnTo>
                <a:cubicBezTo>
                  <a:pt x="277" y="1135"/>
                  <a:pt x="277" y="1135"/>
                  <a:pt x="277" y="1135"/>
                </a:cubicBezTo>
                <a:cubicBezTo>
                  <a:pt x="277" y="1135"/>
                  <a:pt x="277" y="1141"/>
                  <a:pt x="284" y="1141"/>
                </a:cubicBezTo>
                <a:cubicBezTo>
                  <a:pt x="277" y="1141"/>
                  <a:pt x="277" y="1141"/>
                  <a:pt x="277" y="1141"/>
                </a:cubicBezTo>
                <a:close/>
                <a:moveTo>
                  <a:pt x="277" y="554"/>
                </a:moveTo>
                <a:lnTo>
                  <a:pt x="277" y="554"/>
                </a:lnTo>
                <a:cubicBezTo>
                  <a:pt x="277" y="547"/>
                  <a:pt x="277" y="547"/>
                  <a:pt x="277" y="547"/>
                </a:cubicBezTo>
                <a:cubicBezTo>
                  <a:pt x="277" y="554"/>
                  <a:pt x="277" y="554"/>
                  <a:pt x="277" y="554"/>
                </a:cubicBezTo>
                <a:close/>
                <a:moveTo>
                  <a:pt x="277" y="1303"/>
                </a:moveTo>
                <a:lnTo>
                  <a:pt x="277" y="1303"/>
                </a:lnTo>
                <a:cubicBezTo>
                  <a:pt x="264" y="1303"/>
                  <a:pt x="250" y="1303"/>
                  <a:pt x="236" y="1303"/>
                </a:cubicBezTo>
                <a:cubicBezTo>
                  <a:pt x="236" y="1222"/>
                  <a:pt x="236" y="1222"/>
                  <a:pt x="236" y="1222"/>
                </a:cubicBezTo>
                <a:lnTo>
                  <a:pt x="243" y="1222"/>
                </a:lnTo>
                <a:cubicBezTo>
                  <a:pt x="250" y="1222"/>
                  <a:pt x="250" y="1222"/>
                  <a:pt x="257" y="1222"/>
                </a:cubicBezTo>
                <a:cubicBezTo>
                  <a:pt x="250" y="1222"/>
                  <a:pt x="243" y="1216"/>
                  <a:pt x="236" y="1216"/>
                </a:cubicBezTo>
                <a:cubicBezTo>
                  <a:pt x="236" y="1202"/>
                  <a:pt x="236" y="1202"/>
                  <a:pt x="236" y="1202"/>
                </a:cubicBezTo>
                <a:cubicBezTo>
                  <a:pt x="243" y="1202"/>
                  <a:pt x="243" y="1202"/>
                  <a:pt x="243" y="1202"/>
                </a:cubicBezTo>
                <a:cubicBezTo>
                  <a:pt x="236" y="1202"/>
                  <a:pt x="236" y="1202"/>
                  <a:pt x="236" y="1202"/>
                </a:cubicBezTo>
                <a:cubicBezTo>
                  <a:pt x="236" y="1182"/>
                  <a:pt x="236" y="1182"/>
                  <a:pt x="236" y="1182"/>
                </a:cubicBezTo>
                <a:cubicBezTo>
                  <a:pt x="243" y="1182"/>
                  <a:pt x="243" y="1182"/>
                  <a:pt x="243" y="1189"/>
                </a:cubicBezTo>
                <a:lnTo>
                  <a:pt x="243" y="1195"/>
                </a:lnTo>
                <a:cubicBezTo>
                  <a:pt x="243" y="1202"/>
                  <a:pt x="250" y="1209"/>
                  <a:pt x="250" y="1209"/>
                </a:cubicBezTo>
                <a:cubicBezTo>
                  <a:pt x="257" y="1209"/>
                  <a:pt x="270" y="1202"/>
                  <a:pt x="277" y="1202"/>
                </a:cubicBezTo>
                <a:cubicBezTo>
                  <a:pt x="277" y="1303"/>
                  <a:pt x="277" y="1303"/>
                  <a:pt x="277" y="1303"/>
                </a:cubicBezTo>
                <a:close/>
                <a:moveTo>
                  <a:pt x="236" y="385"/>
                </a:moveTo>
                <a:lnTo>
                  <a:pt x="236" y="385"/>
                </a:lnTo>
                <a:cubicBezTo>
                  <a:pt x="277" y="385"/>
                  <a:pt x="277" y="385"/>
                  <a:pt x="277" y="385"/>
                </a:cubicBezTo>
                <a:cubicBezTo>
                  <a:pt x="277" y="412"/>
                  <a:pt x="277" y="412"/>
                  <a:pt x="277" y="412"/>
                </a:cubicBezTo>
                <a:cubicBezTo>
                  <a:pt x="270" y="405"/>
                  <a:pt x="257" y="412"/>
                  <a:pt x="243" y="412"/>
                </a:cubicBezTo>
                <a:cubicBezTo>
                  <a:pt x="243" y="419"/>
                  <a:pt x="243" y="419"/>
                  <a:pt x="243" y="426"/>
                </a:cubicBezTo>
                <a:cubicBezTo>
                  <a:pt x="243" y="426"/>
                  <a:pt x="243" y="432"/>
                  <a:pt x="236" y="432"/>
                </a:cubicBezTo>
                <a:cubicBezTo>
                  <a:pt x="236" y="385"/>
                  <a:pt x="236" y="385"/>
                  <a:pt x="236" y="385"/>
                </a:cubicBezTo>
                <a:close/>
                <a:moveTo>
                  <a:pt x="277" y="426"/>
                </a:moveTo>
                <a:lnTo>
                  <a:pt x="277" y="426"/>
                </a:lnTo>
                <a:cubicBezTo>
                  <a:pt x="264" y="432"/>
                  <a:pt x="250" y="432"/>
                  <a:pt x="236" y="439"/>
                </a:cubicBezTo>
                <a:cubicBezTo>
                  <a:pt x="236" y="480"/>
                  <a:pt x="236" y="480"/>
                  <a:pt x="236" y="480"/>
                </a:cubicBezTo>
                <a:cubicBezTo>
                  <a:pt x="250" y="473"/>
                  <a:pt x="257" y="459"/>
                  <a:pt x="270" y="459"/>
                </a:cubicBezTo>
                <a:cubicBezTo>
                  <a:pt x="277" y="466"/>
                  <a:pt x="277" y="466"/>
                  <a:pt x="277" y="466"/>
                </a:cubicBezTo>
                <a:cubicBezTo>
                  <a:pt x="277" y="453"/>
                  <a:pt x="277" y="453"/>
                  <a:pt x="277" y="453"/>
                </a:cubicBezTo>
                <a:lnTo>
                  <a:pt x="270" y="453"/>
                </a:lnTo>
                <a:cubicBezTo>
                  <a:pt x="277" y="446"/>
                  <a:pt x="277" y="446"/>
                  <a:pt x="277" y="446"/>
                </a:cubicBezTo>
                <a:cubicBezTo>
                  <a:pt x="277" y="426"/>
                  <a:pt x="277" y="426"/>
                  <a:pt x="277" y="426"/>
                </a:cubicBezTo>
                <a:close/>
                <a:moveTo>
                  <a:pt x="277" y="473"/>
                </a:moveTo>
                <a:lnTo>
                  <a:pt x="277" y="473"/>
                </a:lnTo>
                <a:cubicBezTo>
                  <a:pt x="277" y="500"/>
                  <a:pt x="277" y="500"/>
                  <a:pt x="277" y="500"/>
                </a:cubicBezTo>
                <a:cubicBezTo>
                  <a:pt x="277" y="493"/>
                  <a:pt x="270" y="493"/>
                  <a:pt x="270" y="493"/>
                </a:cubicBezTo>
                <a:cubicBezTo>
                  <a:pt x="264" y="493"/>
                  <a:pt x="264" y="500"/>
                  <a:pt x="270" y="500"/>
                </a:cubicBezTo>
                <a:cubicBezTo>
                  <a:pt x="270" y="507"/>
                  <a:pt x="270" y="507"/>
                  <a:pt x="270" y="507"/>
                </a:cubicBezTo>
                <a:cubicBezTo>
                  <a:pt x="270" y="513"/>
                  <a:pt x="264" y="520"/>
                  <a:pt x="257" y="527"/>
                </a:cubicBezTo>
                <a:cubicBezTo>
                  <a:pt x="264" y="527"/>
                  <a:pt x="264" y="520"/>
                  <a:pt x="264" y="520"/>
                </a:cubicBezTo>
                <a:cubicBezTo>
                  <a:pt x="270" y="520"/>
                  <a:pt x="270" y="527"/>
                  <a:pt x="277" y="534"/>
                </a:cubicBezTo>
                <a:cubicBezTo>
                  <a:pt x="277" y="540"/>
                  <a:pt x="277" y="547"/>
                  <a:pt x="277" y="547"/>
                </a:cubicBezTo>
                <a:cubicBezTo>
                  <a:pt x="277" y="554"/>
                  <a:pt x="277" y="554"/>
                  <a:pt x="277" y="554"/>
                </a:cubicBezTo>
                <a:cubicBezTo>
                  <a:pt x="277" y="561"/>
                  <a:pt x="270" y="561"/>
                  <a:pt x="264" y="561"/>
                </a:cubicBezTo>
                <a:cubicBezTo>
                  <a:pt x="257" y="561"/>
                  <a:pt x="250" y="561"/>
                  <a:pt x="243" y="561"/>
                </a:cubicBezTo>
                <a:cubicBezTo>
                  <a:pt x="243" y="554"/>
                  <a:pt x="236" y="554"/>
                  <a:pt x="236" y="547"/>
                </a:cubicBezTo>
                <a:cubicBezTo>
                  <a:pt x="236" y="493"/>
                  <a:pt x="236" y="493"/>
                  <a:pt x="236" y="493"/>
                </a:cubicBezTo>
                <a:cubicBezTo>
                  <a:pt x="243" y="493"/>
                  <a:pt x="243" y="486"/>
                  <a:pt x="243" y="486"/>
                </a:cubicBezTo>
                <a:cubicBezTo>
                  <a:pt x="257" y="480"/>
                  <a:pt x="264" y="473"/>
                  <a:pt x="270" y="473"/>
                </a:cubicBezTo>
                <a:lnTo>
                  <a:pt x="277" y="473"/>
                </a:lnTo>
                <a:close/>
                <a:moveTo>
                  <a:pt x="277" y="561"/>
                </a:moveTo>
                <a:lnTo>
                  <a:pt x="277" y="561"/>
                </a:lnTo>
                <a:cubicBezTo>
                  <a:pt x="277" y="595"/>
                  <a:pt x="277" y="595"/>
                  <a:pt x="277" y="595"/>
                </a:cubicBezTo>
                <a:cubicBezTo>
                  <a:pt x="270" y="588"/>
                  <a:pt x="264" y="581"/>
                  <a:pt x="264" y="574"/>
                </a:cubicBezTo>
                <a:cubicBezTo>
                  <a:pt x="264" y="568"/>
                  <a:pt x="270" y="568"/>
                  <a:pt x="270" y="568"/>
                </a:cubicBezTo>
                <a:cubicBezTo>
                  <a:pt x="277" y="561"/>
                  <a:pt x="277" y="561"/>
                  <a:pt x="277" y="561"/>
                </a:cubicBezTo>
                <a:close/>
                <a:moveTo>
                  <a:pt x="277" y="608"/>
                </a:moveTo>
                <a:lnTo>
                  <a:pt x="277" y="608"/>
                </a:lnTo>
                <a:lnTo>
                  <a:pt x="270" y="601"/>
                </a:lnTo>
                <a:cubicBezTo>
                  <a:pt x="264" y="595"/>
                  <a:pt x="257" y="595"/>
                  <a:pt x="257" y="588"/>
                </a:cubicBezTo>
                <a:cubicBezTo>
                  <a:pt x="257" y="581"/>
                  <a:pt x="257" y="581"/>
                  <a:pt x="257" y="574"/>
                </a:cubicBezTo>
                <a:cubicBezTo>
                  <a:pt x="236" y="574"/>
                  <a:pt x="236" y="574"/>
                  <a:pt x="236" y="574"/>
                </a:cubicBezTo>
                <a:cubicBezTo>
                  <a:pt x="236" y="588"/>
                  <a:pt x="236" y="588"/>
                  <a:pt x="236" y="588"/>
                </a:cubicBezTo>
                <a:cubicBezTo>
                  <a:pt x="243" y="588"/>
                  <a:pt x="243" y="588"/>
                  <a:pt x="243" y="588"/>
                </a:cubicBezTo>
                <a:cubicBezTo>
                  <a:pt x="243" y="588"/>
                  <a:pt x="243" y="595"/>
                  <a:pt x="236" y="595"/>
                </a:cubicBezTo>
                <a:cubicBezTo>
                  <a:pt x="236" y="642"/>
                  <a:pt x="236" y="642"/>
                  <a:pt x="236" y="642"/>
                </a:cubicBezTo>
                <a:cubicBezTo>
                  <a:pt x="250" y="649"/>
                  <a:pt x="264" y="655"/>
                  <a:pt x="277" y="655"/>
                </a:cubicBezTo>
                <a:cubicBezTo>
                  <a:pt x="277" y="608"/>
                  <a:pt x="277" y="608"/>
                  <a:pt x="277" y="608"/>
                </a:cubicBezTo>
                <a:close/>
                <a:moveTo>
                  <a:pt x="277" y="669"/>
                </a:moveTo>
                <a:lnTo>
                  <a:pt x="277" y="669"/>
                </a:lnTo>
                <a:cubicBezTo>
                  <a:pt x="277" y="878"/>
                  <a:pt x="277" y="878"/>
                  <a:pt x="277" y="878"/>
                </a:cubicBezTo>
                <a:cubicBezTo>
                  <a:pt x="277" y="878"/>
                  <a:pt x="277" y="878"/>
                  <a:pt x="270" y="878"/>
                </a:cubicBezTo>
                <a:cubicBezTo>
                  <a:pt x="277" y="905"/>
                  <a:pt x="277" y="905"/>
                  <a:pt x="277" y="905"/>
                </a:cubicBezTo>
                <a:cubicBezTo>
                  <a:pt x="277" y="1000"/>
                  <a:pt x="277" y="1000"/>
                  <a:pt x="277" y="1000"/>
                </a:cubicBezTo>
                <a:lnTo>
                  <a:pt x="270" y="1000"/>
                </a:lnTo>
                <a:cubicBezTo>
                  <a:pt x="257" y="1000"/>
                  <a:pt x="250" y="1000"/>
                  <a:pt x="250" y="993"/>
                </a:cubicBezTo>
                <a:cubicBezTo>
                  <a:pt x="243" y="986"/>
                  <a:pt x="243" y="986"/>
                  <a:pt x="243" y="986"/>
                </a:cubicBezTo>
                <a:cubicBezTo>
                  <a:pt x="243" y="979"/>
                  <a:pt x="250" y="979"/>
                  <a:pt x="257" y="973"/>
                </a:cubicBezTo>
                <a:cubicBezTo>
                  <a:pt x="270" y="973"/>
                  <a:pt x="270" y="973"/>
                  <a:pt x="277" y="973"/>
                </a:cubicBezTo>
                <a:cubicBezTo>
                  <a:pt x="270" y="966"/>
                  <a:pt x="264" y="959"/>
                  <a:pt x="264" y="959"/>
                </a:cubicBezTo>
                <a:cubicBezTo>
                  <a:pt x="264" y="952"/>
                  <a:pt x="264" y="946"/>
                  <a:pt x="270" y="939"/>
                </a:cubicBezTo>
                <a:cubicBezTo>
                  <a:pt x="264" y="939"/>
                  <a:pt x="250" y="939"/>
                  <a:pt x="236" y="939"/>
                </a:cubicBezTo>
                <a:cubicBezTo>
                  <a:pt x="236" y="925"/>
                  <a:pt x="236" y="925"/>
                  <a:pt x="236" y="925"/>
                </a:cubicBezTo>
                <a:lnTo>
                  <a:pt x="243" y="919"/>
                </a:lnTo>
                <a:cubicBezTo>
                  <a:pt x="257" y="919"/>
                  <a:pt x="264" y="919"/>
                  <a:pt x="264" y="919"/>
                </a:cubicBezTo>
                <a:cubicBezTo>
                  <a:pt x="250" y="898"/>
                  <a:pt x="250" y="898"/>
                  <a:pt x="250" y="898"/>
                </a:cubicBezTo>
                <a:cubicBezTo>
                  <a:pt x="257" y="892"/>
                  <a:pt x="257" y="892"/>
                  <a:pt x="257" y="892"/>
                </a:cubicBezTo>
                <a:cubicBezTo>
                  <a:pt x="257" y="885"/>
                  <a:pt x="257" y="885"/>
                  <a:pt x="257" y="885"/>
                </a:cubicBezTo>
                <a:cubicBezTo>
                  <a:pt x="236" y="892"/>
                  <a:pt x="236" y="892"/>
                  <a:pt x="236" y="892"/>
                </a:cubicBezTo>
                <a:cubicBezTo>
                  <a:pt x="236" y="858"/>
                  <a:pt x="236" y="858"/>
                  <a:pt x="236" y="858"/>
                </a:cubicBezTo>
                <a:cubicBezTo>
                  <a:pt x="243" y="858"/>
                  <a:pt x="250" y="858"/>
                  <a:pt x="250" y="851"/>
                </a:cubicBezTo>
                <a:cubicBezTo>
                  <a:pt x="250" y="851"/>
                  <a:pt x="243" y="851"/>
                  <a:pt x="236" y="844"/>
                </a:cubicBezTo>
                <a:cubicBezTo>
                  <a:pt x="236" y="831"/>
                  <a:pt x="236" y="831"/>
                  <a:pt x="236" y="831"/>
                </a:cubicBezTo>
                <a:lnTo>
                  <a:pt x="236" y="824"/>
                </a:lnTo>
                <a:cubicBezTo>
                  <a:pt x="236" y="682"/>
                  <a:pt x="236" y="682"/>
                  <a:pt x="236" y="682"/>
                </a:cubicBezTo>
                <a:cubicBezTo>
                  <a:pt x="250" y="676"/>
                  <a:pt x="250" y="676"/>
                  <a:pt x="250" y="676"/>
                </a:cubicBezTo>
                <a:cubicBezTo>
                  <a:pt x="250" y="676"/>
                  <a:pt x="257" y="682"/>
                  <a:pt x="257" y="689"/>
                </a:cubicBezTo>
                <a:lnTo>
                  <a:pt x="257" y="696"/>
                </a:lnTo>
                <a:cubicBezTo>
                  <a:pt x="264" y="696"/>
                  <a:pt x="264" y="689"/>
                  <a:pt x="264" y="682"/>
                </a:cubicBezTo>
                <a:cubicBezTo>
                  <a:pt x="264" y="669"/>
                  <a:pt x="270" y="669"/>
                  <a:pt x="277" y="669"/>
                </a:cubicBezTo>
                <a:close/>
                <a:moveTo>
                  <a:pt x="277" y="1027"/>
                </a:moveTo>
                <a:lnTo>
                  <a:pt x="277" y="1027"/>
                </a:lnTo>
                <a:cubicBezTo>
                  <a:pt x="277" y="1047"/>
                  <a:pt x="277" y="1047"/>
                  <a:pt x="277" y="1047"/>
                </a:cubicBezTo>
                <a:cubicBezTo>
                  <a:pt x="270" y="1047"/>
                  <a:pt x="270" y="1047"/>
                  <a:pt x="264" y="1040"/>
                </a:cubicBezTo>
                <a:cubicBezTo>
                  <a:pt x="264" y="1033"/>
                  <a:pt x="264" y="1033"/>
                  <a:pt x="270" y="1027"/>
                </a:cubicBezTo>
                <a:cubicBezTo>
                  <a:pt x="277" y="1027"/>
                  <a:pt x="277" y="1027"/>
                  <a:pt x="277" y="1027"/>
                </a:cubicBezTo>
                <a:close/>
                <a:moveTo>
                  <a:pt x="277" y="1074"/>
                </a:moveTo>
                <a:lnTo>
                  <a:pt x="277" y="1074"/>
                </a:lnTo>
                <a:cubicBezTo>
                  <a:pt x="264" y="1047"/>
                  <a:pt x="250" y="1013"/>
                  <a:pt x="236" y="973"/>
                </a:cubicBezTo>
                <a:cubicBezTo>
                  <a:pt x="236" y="1047"/>
                  <a:pt x="236" y="1047"/>
                  <a:pt x="236" y="1047"/>
                </a:cubicBezTo>
                <a:cubicBezTo>
                  <a:pt x="243" y="1054"/>
                  <a:pt x="250" y="1060"/>
                  <a:pt x="257" y="1081"/>
                </a:cubicBezTo>
                <a:cubicBezTo>
                  <a:pt x="257" y="1081"/>
                  <a:pt x="257" y="1081"/>
                  <a:pt x="250" y="1094"/>
                </a:cubicBezTo>
                <a:cubicBezTo>
                  <a:pt x="257" y="1094"/>
                  <a:pt x="264" y="1094"/>
                  <a:pt x="264" y="1094"/>
                </a:cubicBezTo>
                <a:cubicBezTo>
                  <a:pt x="264" y="1094"/>
                  <a:pt x="264" y="1094"/>
                  <a:pt x="264" y="1087"/>
                </a:cubicBezTo>
                <a:cubicBezTo>
                  <a:pt x="264" y="1087"/>
                  <a:pt x="264" y="1087"/>
                  <a:pt x="270" y="1087"/>
                </a:cubicBezTo>
                <a:lnTo>
                  <a:pt x="270" y="1094"/>
                </a:lnTo>
                <a:lnTo>
                  <a:pt x="264" y="1094"/>
                </a:lnTo>
                <a:cubicBezTo>
                  <a:pt x="270" y="1101"/>
                  <a:pt x="270" y="1108"/>
                  <a:pt x="277" y="1114"/>
                </a:cubicBezTo>
                <a:cubicBezTo>
                  <a:pt x="277" y="1074"/>
                  <a:pt x="277" y="1074"/>
                  <a:pt x="277" y="1074"/>
                </a:cubicBezTo>
                <a:close/>
                <a:moveTo>
                  <a:pt x="277" y="1135"/>
                </a:moveTo>
                <a:lnTo>
                  <a:pt x="277" y="1135"/>
                </a:lnTo>
                <a:cubicBezTo>
                  <a:pt x="277" y="1141"/>
                  <a:pt x="277" y="1141"/>
                  <a:pt x="277" y="1141"/>
                </a:cubicBezTo>
                <a:cubicBezTo>
                  <a:pt x="277" y="1148"/>
                  <a:pt x="277" y="1148"/>
                  <a:pt x="277" y="1155"/>
                </a:cubicBezTo>
                <a:cubicBezTo>
                  <a:pt x="277" y="1168"/>
                  <a:pt x="277" y="1168"/>
                  <a:pt x="277" y="1168"/>
                </a:cubicBezTo>
                <a:cubicBezTo>
                  <a:pt x="250" y="1148"/>
                  <a:pt x="250" y="1148"/>
                  <a:pt x="250" y="1148"/>
                </a:cubicBezTo>
                <a:cubicBezTo>
                  <a:pt x="243" y="1141"/>
                  <a:pt x="243" y="1141"/>
                  <a:pt x="250" y="1135"/>
                </a:cubicBezTo>
                <a:cubicBezTo>
                  <a:pt x="250" y="1128"/>
                  <a:pt x="250" y="1128"/>
                  <a:pt x="257" y="1128"/>
                </a:cubicBezTo>
                <a:cubicBezTo>
                  <a:pt x="250" y="1128"/>
                  <a:pt x="250" y="1128"/>
                  <a:pt x="250" y="1128"/>
                </a:cubicBezTo>
                <a:cubicBezTo>
                  <a:pt x="250" y="1128"/>
                  <a:pt x="250" y="1128"/>
                  <a:pt x="243" y="1121"/>
                </a:cubicBezTo>
                <a:lnTo>
                  <a:pt x="243" y="1114"/>
                </a:lnTo>
                <a:cubicBezTo>
                  <a:pt x="236" y="1121"/>
                  <a:pt x="236" y="1121"/>
                  <a:pt x="236" y="1121"/>
                </a:cubicBezTo>
                <a:cubicBezTo>
                  <a:pt x="236" y="1054"/>
                  <a:pt x="236" y="1054"/>
                  <a:pt x="236" y="1054"/>
                </a:cubicBezTo>
                <a:cubicBezTo>
                  <a:pt x="243" y="1060"/>
                  <a:pt x="243" y="1060"/>
                  <a:pt x="243" y="1060"/>
                </a:cubicBezTo>
                <a:cubicBezTo>
                  <a:pt x="243" y="1060"/>
                  <a:pt x="243" y="1067"/>
                  <a:pt x="250" y="1067"/>
                </a:cubicBezTo>
                <a:cubicBezTo>
                  <a:pt x="250" y="1074"/>
                  <a:pt x="243" y="1081"/>
                  <a:pt x="243" y="1087"/>
                </a:cubicBezTo>
                <a:cubicBezTo>
                  <a:pt x="236" y="1094"/>
                  <a:pt x="236" y="1101"/>
                  <a:pt x="236" y="1108"/>
                </a:cubicBezTo>
                <a:cubicBezTo>
                  <a:pt x="257" y="1108"/>
                  <a:pt x="257" y="1108"/>
                  <a:pt x="257" y="1108"/>
                </a:cubicBezTo>
                <a:cubicBezTo>
                  <a:pt x="264" y="1108"/>
                  <a:pt x="270" y="1114"/>
                  <a:pt x="277" y="1135"/>
                </a:cubicBezTo>
                <a:close/>
                <a:moveTo>
                  <a:pt x="277" y="1175"/>
                </a:moveTo>
                <a:lnTo>
                  <a:pt x="277" y="1175"/>
                </a:lnTo>
                <a:cubicBezTo>
                  <a:pt x="270" y="1175"/>
                  <a:pt x="264" y="1168"/>
                  <a:pt x="257" y="1168"/>
                </a:cubicBezTo>
                <a:cubicBezTo>
                  <a:pt x="250" y="1162"/>
                  <a:pt x="243" y="1155"/>
                  <a:pt x="236" y="1155"/>
                </a:cubicBezTo>
                <a:cubicBezTo>
                  <a:pt x="236" y="1175"/>
                  <a:pt x="236" y="1175"/>
                  <a:pt x="236" y="1175"/>
                </a:cubicBezTo>
                <a:cubicBezTo>
                  <a:pt x="243" y="1175"/>
                  <a:pt x="243" y="1175"/>
                  <a:pt x="243" y="1175"/>
                </a:cubicBezTo>
                <a:cubicBezTo>
                  <a:pt x="250" y="1175"/>
                  <a:pt x="250" y="1175"/>
                  <a:pt x="250" y="1182"/>
                </a:cubicBezTo>
                <a:cubicBezTo>
                  <a:pt x="257" y="1189"/>
                  <a:pt x="257" y="1195"/>
                  <a:pt x="264" y="1195"/>
                </a:cubicBezTo>
                <a:cubicBezTo>
                  <a:pt x="270" y="1195"/>
                  <a:pt x="270" y="1195"/>
                  <a:pt x="277" y="1195"/>
                </a:cubicBezTo>
                <a:cubicBezTo>
                  <a:pt x="277" y="1175"/>
                  <a:pt x="277" y="1175"/>
                  <a:pt x="277" y="1175"/>
                </a:cubicBezTo>
                <a:close/>
                <a:moveTo>
                  <a:pt x="236" y="1148"/>
                </a:moveTo>
                <a:lnTo>
                  <a:pt x="236" y="1148"/>
                </a:lnTo>
                <a:cubicBezTo>
                  <a:pt x="236" y="1148"/>
                  <a:pt x="236" y="1148"/>
                  <a:pt x="243" y="1148"/>
                </a:cubicBezTo>
                <a:cubicBezTo>
                  <a:pt x="236" y="1148"/>
                  <a:pt x="236" y="1148"/>
                  <a:pt x="236" y="1141"/>
                </a:cubicBezTo>
                <a:cubicBezTo>
                  <a:pt x="236" y="1148"/>
                  <a:pt x="236" y="1148"/>
                  <a:pt x="236" y="1148"/>
                </a:cubicBezTo>
                <a:close/>
                <a:moveTo>
                  <a:pt x="236" y="669"/>
                </a:moveTo>
                <a:lnTo>
                  <a:pt x="236" y="669"/>
                </a:lnTo>
                <a:cubicBezTo>
                  <a:pt x="236" y="655"/>
                  <a:pt x="236" y="655"/>
                  <a:pt x="236" y="655"/>
                </a:cubicBezTo>
                <a:cubicBezTo>
                  <a:pt x="236" y="655"/>
                  <a:pt x="243" y="655"/>
                  <a:pt x="243" y="662"/>
                </a:cubicBezTo>
                <a:cubicBezTo>
                  <a:pt x="243" y="662"/>
                  <a:pt x="243" y="662"/>
                  <a:pt x="236" y="669"/>
                </a:cubicBezTo>
                <a:close/>
                <a:moveTo>
                  <a:pt x="236" y="1303"/>
                </a:moveTo>
                <a:lnTo>
                  <a:pt x="236" y="1303"/>
                </a:lnTo>
                <a:cubicBezTo>
                  <a:pt x="236" y="1222"/>
                  <a:pt x="236" y="1222"/>
                  <a:pt x="236" y="1222"/>
                </a:cubicBezTo>
                <a:cubicBezTo>
                  <a:pt x="236" y="1303"/>
                  <a:pt x="236" y="1303"/>
                  <a:pt x="236" y="1303"/>
                </a:cubicBezTo>
                <a:close/>
                <a:moveTo>
                  <a:pt x="236" y="385"/>
                </a:moveTo>
                <a:lnTo>
                  <a:pt x="236" y="385"/>
                </a:lnTo>
                <a:cubicBezTo>
                  <a:pt x="236" y="432"/>
                  <a:pt x="236" y="432"/>
                  <a:pt x="236" y="432"/>
                </a:cubicBezTo>
                <a:cubicBezTo>
                  <a:pt x="236" y="385"/>
                  <a:pt x="236" y="385"/>
                  <a:pt x="236" y="385"/>
                </a:cubicBezTo>
                <a:close/>
                <a:moveTo>
                  <a:pt x="236" y="439"/>
                </a:moveTo>
                <a:lnTo>
                  <a:pt x="236" y="439"/>
                </a:lnTo>
                <a:cubicBezTo>
                  <a:pt x="236" y="480"/>
                  <a:pt x="236" y="480"/>
                  <a:pt x="236" y="480"/>
                </a:cubicBezTo>
                <a:cubicBezTo>
                  <a:pt x="236" y="446"/>
                  <a:pt x="236" y="446"/>
                  <a:pt x="236" y="446"/>
                </a:cubicBezTo>
                <a:cubicBezTo>
                  <a:pt x="236" y="439"/>
                  <a:pt x="236" y="439"/>
                  <a:pt x="236" y="439"/>
                </a:cubicBezTo>
                <a:close/>
                <a:moveTo>
                  <a:pt x="236" y="493"/>
                </a:moveTo>
                <a:lnTo>
                  <a:pt x="236" y="493"/>
                </a:lnTo>
                <a:cubicBezTo>
                  <a:pt x="236" y="547"/>
                  <a:pt x="236" y="547"/>
                  <a:pt x="236" y="547"/>
                </a:cubicBezTo>
                <a:lnTo>
                  <a:pt x="236" y="540"/>
                </a:lnTo>
                <a:cubicBezTo>
                  <a:pt x="236" y="500"/>
                  <a:pt x="236" y="500"/>
                  <a:pt x="236" y="500"/>
                </a:cubicBezTo>
                <a:cubicBezTo>
                  <a:pt x="236" y="493"/>
                  <a:pt x="236" y="493"/>
                  <a:pt x="236" y="493"/>
                </a:cubicBezTo>
                <a:close/>
                <a:moveTo>
                  <a:pt x="236" y="574"/>
                </a:moveTo>
                <a:lnTo>
                  <a:pt x="236" y="574"/>
                </a:lnTo>
                <a:cubicBezTo>
                  <a:pt x="236" y="588"/>
                  <a:pt x="236" y="588"/>
                  <a:pt x="236" y="588"/>
                </a:cubicBezTo>
                <a:cubicBezTo>
                  <a:pt x="236" y="595"/>
                  <a:pt x="236" y="595"/>
                  <a:pt x="236" y="595"/>
                </a:cubicBezTo>
                <a:cubicBezTo>
                  <a:pt x="236" y="642"/>
                  <a:pt x="236" y="642"/>
                  <a:pt x="236" y="642"/>
                </a:cubicBezTo>
                <a:cubicBezTo>
                  <a:pt x="236" y="574"/>
                  <a:pt x="236" y="574"/>
                  <a:pt x="236" y="574"/>
                </a:cubicBezTo>
                <a:close/>
                <a:moveTo>
                  <a:pt x="236" y="655"/>
                </a:moveTo>
                <a:lnTo>
                  <a:pt x="236" y="655"/>
                </a:lnTo>
                <a:cubicBezTo>
                  <a:pt x="236" y="669"/>
                  <a:pt x="236" y="669"/>
                  <a:pt x="236" y="669"/>
                </a:cubicBezTo>
                <a:cubicBezTo>
                  <a:pt x="236" y="669"/>
                  <a:pt x="236" y="669"/>
                  <a:pt x="236" y="676"/>
                </a:cubicBezTo>
                <a:cubicBezTo>
                  <a:pt x="236" y="649"/>
                  <a:pt x="236" y="649"/>
                  <a:pt x="236" y="649"/>
                </a:cubicBezTo>
                <a:cubicBezTo>
                  <a:pt x="236" y="655"/>
                  <a:pt x="236" y="655"/>
                  <a:pt x="236" y="655"/>
                </a:cubicBezTo>
                <a:close/>
                <a:moveTo>
                  <a:pt x="236" y="682"/>
                </a:moveTo>
                <a:lnTo>
                  <a:pt x="236" y="682"/>
                </a:lnTo>
                <a:cubicBezTo>
                  <a:pt x="236" y="824"/>
                  <a:pt x="236" y="824"/>
                  <a:pt x="236" y="824"/>
                </a:cubicBezTo>
                <a:cubicBezTo>
                  <a:pt x="236" y="682"/>
                  <a:pt x="236" y="682"/>
                  <a:pt x="236" y="682"/>
                </a:cubicBezTo>
                <a:close/>
                <a:moveTo>
                  <a:pt x="236" y="831"/>
                </a:moveTo>
                <a:lnTo>
                  <a:pt x="236" y="831"/>
                </a:lnTo>
                <a:cubicBezTo>
                  <a:pt x="236" y="844"/>
                  <a:pt x="236" y="844"/>
                  <a:pt x="236" y="844"/>
                </a:cubicBezTo>
                <a:cubicBezTo>
                  <a:pt x="236" y="838"/>
                  <a:pt x="236" y="838"/>
                  <a:pt x="236" y="838"/>
                </a:cubicBezTo>
                <a:lnTo>
                  <a:pt x="236" y="831"/>
                </a:lnTo>
                <a:close/>
                <a:moveTo>
                  <a:pt x="236" y="858"/>
                </a:moveTo>
                <a:lnTo>
                  <a:pt x="236" y="858"/>
                </a:lnTo>
                <a:cubicBezTo>
                  <a:pt x="236" y="892"/>
                  <a:pt x="236" y="892"/>
                  <a:pt x="236" y="892"/>
                </a:cubicBezTo>
                <a:cubicBezTo>
                  <a:pt x="236" y="865"/>
                  <a:pt x="236" y="865"/>
                  <a:pt x="236" y="865"/>
                </a:cubicBezTo>
                <a:lnTo>
                  <a:pt x="236" y="858"/>
                </a:lnTo>
                <a:close/>
                <a:moveTo>
                  <a:pt x="236" y="925"/>
                </a:moveTo>
                <a:lnTo>
                  <a:pt x="236" y="925"/>
                </a:lnTo>
                <a:cubicBezTo>
                  <a:pt x="236" y="939"/>
                  <a:pt x="236" y="939"/>
                  <a:pt x="236" y="939"/>
                </a:cubicBezTo>
                <a:cubicBezTo>
                  <a:pt x="236" y="932"/>
                  <a:pt x="236" y="932"/>
                  <a:pt x="236" y="932"/>
                </a:cubicBezTo>
                <a:lnTo>
                  <a:pt x="236" y="925"/>
                </a:lnTo>
                <a:close/>
                <a:moveTo>
                  <a:pt x="236" y="973"/>
                </a:moveTo>
                <a:lnTo>
                  <a:pt x="236" y="973"/>
                </a:lnTo>
                <a:cubicBezTo>
                  <a:pt x="236" y="1047"/>
                  <a:pt x="236" y="1047"/>
                  <a:pt x="236" y="1047"/>
                </a:cubicBezTo>
                <a:lnTo>
                  <a:pt x="236" y="1040"/>
                </a:lnTo>
                <a:cubicBezTo>
                  <a:pt x="236" y="1033"/>
                  <a:pt x="236" y="1033"/>
                  <a:pt x="236" y="1033"/>
                </a:cubicBezTo>
                <a:cubicBezTo>
                  <a:pt x="236" y="1027"/>
                  <a:pt x="236" y="1027"/>
                  <a:pt x="236" y="1027"/>
                </a:cubicBezTo>
                <a:cubicBezTo>
                  <a:pt x="236" y="959"/>
                  <a:pt x="236" y="959"/>
                  <a:pt x="236" y="959"/>
                </a:cubicBezTo>
                <a:cubicBezTo>
                  <a:pt x="236" y="973"/>
                  <a:pt x="236" y="973"/>
                  <a:pt x="236" y="973"/>
                </a:cubicBezTo>
                <a:close/>
                <a:moveTo>
                  <a:pt x="236" y="1054"/>
                </a:moveTo>
                <a:lnTo>
                  <a:pt x="236" y="1054"/>
                </a:lnTo>
                <a:cubicBezTo>
                  <a:pt x="236" y="1121"/>
                  <a:pt x="236" y="1121"/>
                  <a:pt x="236" y="1121"/>
                </a:cubicBezTo>
                <a:cubicBezTo>
                  <a:pt x="236" y="1054"/>
                  <a:pt x="236" y="1054"/>
                  <a:pt x="236" y="1054"/>
                </a:cubicBezTo>
                <a:close/>
                <a:moveTo>
                  <a:pt x="236" y="1141"/>
                </a:moveTo>
                <a:lnTo>
                  <a:pt x="236" y="1141"/>
                </a:lnTo>
                <a:cubicBezTo>
                  <a:pt x="236" y="1148"/>
                  <a:pt x="236" y="1148"/>
                  <a:pt x="236" y="1148"/>
                </a:cubicBezTo>
                <a:cubicBezTo>
                  <a:pt x="236" y="1135"/>
                  <a:pt x="236" y="1135"/>
                  <a:pt x="236" y="1135"/>
                </a:cubicBezTo>
                <a:cubicBezTo>
                  <a:pt x="236" y="1141"/>
                  <a:pt x="236" y="1141"/>
                  <a:pt x="236" y="1141"/>
                </a:cubicBezTo>
                <a:close/>
                <a:moveTo>
                  <a:pt x="236" y="1155"/>
                </a:moveTo>
                <a:lnTo>
                  <a:pt x="236" y="1155"/>
                </a:lnTo>
                <a:cubicBezTo>
                  <a:pt x="236" y="1175"/>
                  <a:pt x="236" y="1175"/>
                  <a:pt x="236" y="1175"/>
                </a:cubicBezTo>
                <a:cubicBezTo>
                  <a:pt x="236" y="1155"/>
                  <a:pt x="236" y="1155"/>
                  <a:pt x="236" y="1155"/>
                </a:cubicBezTo>
                <a:close/>
                <a:moveTo>
                  <a:pt x="236" y="1182"/>
                </a:moveTo>
                <a:lnTo>
                  <a:pt x="236" y="1182"/>
                </a:lnTo>
                <a:cubicBezTo>
                  <a:pt x="236" y="1202"/>
                  <a:pt x="236" y="1202"/>
                  <a:pt x="236" y="1202"/>
                </a:cubicBezTo>
                <a:cubicBezTo>
                  <a:pt x="236" y="1195"/>
                  <a:pt x="236" y="1195"/>
                  <a:pt x="236" y="1195"/>
                </a:cubicBezTo>
                <a:cubicBezTo>
                  <a:pt x="236" y="1202"/>
                  <a:pt x="236" y="1202"/>
                  <a:pt x="236" y="1202"/>
                </a:cubicBezTo>
                <a:cubicBezTo>
                  <a:pt x="236" y="1216"/>
                  <a:pt x="236" y="1216"/>
                  <a:pt x="236" y="1216"/>
                </a:cubicBezTo>
                <a:cubicBezTo>
                  <a:pt x="236" y="1182"/>
                  <a:pt x="236" y="1182"/>
                  <a:pt x="236" y="1182"/>
                </a:cubicBezTo>
                <a:close/>
                <a:moveTo>
                  <a:pt x="236" y="1303"/>
                </a:moveTo>
                <a:lnTo>
                  <a:pt x="236" y="1303"/>
                </a:lnTo>
                <a:cubicBezTo>
                  <a:pt x="223" y="1310"/>
                  <a:pt x="216" y="1310"/>
                  <a:pt x="209" y="1310"/>
                </a:cubicBezTo>
                <a:cubicBezTo>
                  <a:pt x="209" y="1229"/>
                  <a:pt x="209" y="1229"/>
                  <a:pt x="209" y="1229"/>
                </a:cubicBezTo>
                <a:cubicBezTo>
                  <a:pt x="216" y="1229"/>
                  <a:pt x="216" y="1229"/>
                  <a:pt x="223" y="1229"/>
                </a:cubicBezTo>
                <a:cubicBezTo>
                  <a:pt x="223" y="1222"/>
                  <a:pt x="230" y="1222"/>
                  <a:pt x="230" y="1222"/>
                </a:cubicBezTo>
                <a:cubicBezTo>
                  <a:pt x="230" y="1222"/>
                  <a:pt x="230" y="1222"/>
                  <a:pt x="236" y="1222"/>
                </a:cubicBezTo>
                <a:cubicBezTo>
                  <a:pt x="236" y="1303"/>
                  <a:pt x="236" y="1303"/>
                  <a:pt x="236" y="1303"/>
                </a:cubicBezTo>
                <a:close/>
                <a:moveTo>
                  <a:pt x="209" y="392"/>
                </a:moveTo>
                <a:lnTo>
                  <a:pt x="209" y="392"/>
                </a:lnTo>
                <a:cubicBezTo>
                  <a:pt x="236" y="385"/>
                  <a:pt x="236" y="385"/>
                  <a:pt x="236" y="385"/>
                </a:cubicBezTo>
                <a:cubicBezTo>
                  <a:pt x="236" y="432"/>
                  <a:pt x="236" y="432"/>
                  <a:pt x="236" y="432"/>
                </a:cubicBezTo>
                <a:cubicBezTo>
                  <a:pt x="230" y="432"/>
                  <a:pt x="230" y="432"/>
                  <a:pt x="223" y="426"/>
                </a:cubicBezTo>
                <a:cubicBezTo>
                  <a:pt x="216" y="419"/>
                  <a:pt x="216" y="419"/>
                  <a:pt x="209" y="419"/>
                </a:cubicBezTo>
                <a:cubicBezTo>
                  <a:pt x="209" y="392"/>
                  <a:pt x="209" y="392"/>
                  <a:pt x="209" y="392"/>
                </a:cubicBezTo>
                <a:close/>
                <a:moveTo>
                  <a:pt x="236" y="446"/>
                </a:moveTo>
                <a:lnTo>
                  <a:pt x="236" y="446"/>
                </a:lnTo>
                <a:cubicBezTo>
                  <a:pt x="236" y="480"/>
                  <a:pt x="236" y="480"/>
                  <a:pt x="236" y="480"/>
                </a:cubicBezTo>
                <a:cubicBezTo>
                  <a:pt x="230" y="486"/>
                  <a:pt x="216" y="493"/>
                  <a:pt x="209" y="500"/>
                </a:cubicBezTo>
                <a:cubicBezTo>
                  <a:pt x="209" y="459"/>
                  <a:pt x="209" y="459"/>
                  <a:pt x="209" y="459"/>
                </a:cubicBezTo>
                <a:cubicBezTo>
                  <a:pt x="216" y="453"/>
                  <a:pt x="223" y="446"/>
                  <a:pt x="236" y="446"/>
                </a:cubicBezTo>
                <a:close/>
                <a:moveTo>
                  <a:pt x="236" y="500"/>
                </a:moveTo>
                <a:lnTo>
                  <a:pt x="236" y="500"/>
                </a:lnTo>
                <a:cubicBezTo>
                  <a:pt x="230" y="500"/>
                  <a:pt x="223" y="500"/>
                  <a:pt x="223" y="507"/>
                </a:cubicBezTo>
                <a:cubicBezTo>
                  <a:pt x="230" y="520"/>
                  <a:pt x="230" y="527"/>
                  <a:pt x="236" y="540"/>
                </a:cubicBezTo>
                <a:cubicBezTo>
                  <a:pt x="236" y="500"/>
                  <a:pt x="236" y="500"/>
                  <a:pt x="236" y="500"/>
                </a:cubicBezTo>
                <a:close/>
                <a:moveTo>
                  <a:pt x="236" y="574"/>
                </a:moveTo>
                <a:lnTo>
                  <a:pt x="236" y="574"/>
                </a:lnTo>
                <a:cubicBezTo>
                  <a:pt x="236" y="642"/>
                  <a:pt x="236" y="642"/>
                  <a:pt x="236" y="642"/>
                </a:cubicBezTo>
                <a:cubicBezTo>
                  <a:pt x="223" y="635"/>
                  <a:pt x="216" y="628"/>
                  <a:pt x="209" y="622"/>
                </a:cubicBezTo>
                <a:cubicBezTo>
                  <a:pt x="209" y="513"/>
                  <a:pt x="209" y="513"/>
                  <a:pt x="209" y="513"/>
                </a:cubicBezTo>
                <a:cubicBezTo>
                  <a:pt x="216" y="527"/>
                  <a:pt x="223" y="547"/>
                  <a:pt x="230" y="574"/>
                </a:cubicBezTo>
                <a:cubicBezTo>
                  <a:pt x="236" y="574"/>
                  <a:pt x="236" y="574"/>
                  <a:pt x="236" y="574"/>
                </a:cubicBezTo>
                <a:close/>
                <a:moveTo>
                  <a:pt x="236" y="649"/>
                </a:moveTo>
                <a:lnTo>
                  <a:pt x="236" y="649"/>
                </a:lnTo>
                <a:cubicBezTo>
                  <a:pt x="236" y="676"/>
                  <a:pt x="236" y="676"/>
                  <a:pt x="236" y="676"/>
                </a:cubicBezTo>
                <a:cubicBezTo>
                  <a:pt x="230" y="682"/>
                  <a:pt x="230" y="682"/>
                  <a:pt x="230" y="682"/>
                </a:cubicBezTo>
                <a:cubicBezTo>
                  <a:pt x="236" y="682"/>
                  <a:pt x="236" y="682"/>
                  <a:pt x="236" y="682"/>
                </a:cubicBezTo>
                <a:cubicBezTo>
                  <a:pt x="236" y="824"/>
                  <a:pt x="236" y="824"/>
                  <a:pt x="236" y="824"/>
                </a:cubicBezTo>
                <a:cubicBezTo>
                  <a:pt x="223" y="831"/>
                  <a:pt x="216" y="831"/>
                  <a:pt x="209" y="831"/>
                </a:cubicBezTo>
                <a:cubicBezTo>
                  <a:pt x="209" y="811"/>
                  <a:pt x="209" y="811"/>
                  <a:pt x="209" y="811"/>
                </a:cubicBezTo>
                <a:cubicBezTo>
                  <a:pt x="223" y="804"/>
                  <a:pt x="223" y="797"/>
                  <a:pt x="223" y="797"/>
                </a:cubicBezTo>
                <a:cubicBezTo>
                  <a:pt x="216" y="790"/>
                  <a:pt x="216" y="790"/>
                  <a:pt x="209" y="784"/>
                </a:cubicBezTo>
                <a:cubicBezTo>
                  <a:pt x="209" y="655"/>
                  <a:pt x="209" y="655"/>
                  <a:pt x="209" y="655"/>
                </a:cubicBezTo>
                <a:cubicBezTo>
                  <a:pt x="216" y="655"/>
                  <a:pt x="216" y="649"/>
                  <a:pt x="223" y="642"/>
                </a:cubicBezTo>
                <a:cubicBezTo>
                  <a:pt x="236" y="649"/>
                  <a:pt x="236" y="649"/>
                  <a:pt x="236" y="649"/>
                </a:cubicBezTo>
                <a:close/>
                <a:moveTo>
                  <a:pt x="236" y="838"/>
                </a:moveTo>
                <a:lnTo>
                  <a:pt x="236" y="838"/>
                </a:lnTo>
                <a:cubicBezTo>
                  <a:pt x="236" y="844"/>
                  <a:pt x="236" y="844"/>
                  <a:pt x="236" y="844"/>
                </a:cubicBezTo>
                <a:cubicBezTo>
                  <a:pt x="230" y="838"/>
                  <a:pt x="230" y="838"/>
                  <a:pt x="236" y="838"/>
                </a:cubicBezTo>
                <a:close/>
                <a:moveTo>
                  <a:pt x="236" y="865"/>
                </a:moveTo>
                <a:lnTo>
                  <a:pt x="236" y="865"/>
                </a:lnTo>
                <a:cubicBezTo>
                  <a:pt x="236" y="892"/>
                  <a:pt x="236" y="892"/>
                  <a:pt x="236" y="892"/>
                </a:cubicBezTo>
                <a:cubicBezTo>
                  <a:pt x="230" y="892"/>
                  <a:pt x="230" y="892"/>
                  <a:pt x="230" y="892"/>
                </a:cubicBezTo>
                <a:cubicBezTo>
                  <a:pt x="223" y="885"/>
                  <a:pt x="216" y="878"/>
                  <a:pt x="216" y="871"/>
                </a:cubicBezTo>
                <a:cubicBezTo>
                  <a:pt x="223" y="871"/>
                  <a:pt x="223" y="865"/>
                  <a:pt x="236" y="865"/>
                </a:cubicBezTo>
                <a:close/>
                <a:moveTo>
                  <a:pt x="236" y="959"/>
                </a:moveTo>
                <a:lnTo>
                  <a:pt x="236" y="959"/>
                </a:lnTo>
                <a:cubicBezTo>
                  <a:pt x="236" y="952"/>
                  <a:pt x="236" y="952"/>
                  <a:pt x="236" y="952"/>
                </a:cubicBezTo>
                <a:cubicBezTo>
                  <a:pt x="223" y="925"/>
                  <a:pt x="216" y="898"/>
                  <a:pt x="209" y="878"/>
                </a:cubicBezTo>
                <a:cubicBezTo>
                  <a:pt x="209" y="966"/>
                  <a:pt x="209" y="966"/>
                  <a:pt x="209" y="966"/>
                </a:cubicBezTo>
                <a:cubicBezTo>
                  <a:pt x="209" y="966"/>
                  <a:pt x="209" y="966"/>
                  <a:pt x="216" y="966"/>
                </a:cubicBezTo>
                <a:cubicBezTo>
                  <a:pt x="209" y="966"/>
                  <a:pt x="209" y="973"/>
                  <a:pt x="209" y="973"/>
                </a:cubicBezTo>
                <a:cubicBezTo>
                  <a:pt x="209" y="986"/>
                  <a:pt x="209" y="986"/>
                  <a:pt x="209" y="986"/>
                </a:cubicBezTo>
                <a:cubicBezTo>
                  <a:pt x="216" y="986"/>
                  <a:pt x="223" y="993"/>
                  <a:pt x="223" y="993"/>
                </a:cubicBezTo>
                <a:cubicBezTo>
                  <a:pt x="223" y="1000"/>
                  <a:pt x="223" y="1006"/>
                  <a:pt x="223" y="1013"/>
                </a:cubicBezTo>
                <a:cubicBezTo>
                  <a:pt x="223" y="1020"/>
                  <a:pt x="223" y="1027"/>
                  <a:pt x="216" y="1033"/>
                </a:cubicBezTo>
                <a:cubicBezTo>
                  <a:pt x="223" y="1033"/>
                  <a:pt x="230" y="1040"/>
                  <a:pt x="236" y="1040"/>
                </a:cubicBezTo>
                <a:cubicBezTo>
                  <a:pt x="236" y="1033"/>
                  <a:pt x="236" y="1033"/>
                  <a:pt x="236" y="1033"/>
                </a:cubicBezTo>
                <a:cubicBezTo>
                  <a:pt x="230" y="1033"/>
                  <a:pt x="230" y="1033"/>
                  <a:pt x="230" y="1033"/>
                </a:cubicBezTo>
                <a:cubicBezTo>
                  <a:pt x="230" y="1027"/>
                  <a:pt x="230" y="1027"/>
                  <a:pt x="230" y="1027"/>
                </a:cubicBezTo>
                <a:cubicBezTo>
                  <a:pt x="236" y="1027"/>
                  <a:pt x="236" y="1027"/>
                  <a:pt x="236" y="1027"/>
                </a:cubicBezTo>
                <a:cubicBezTo>
                  <a:pt x="236" y="959"/>
                  <a:pt x="236" y="959"/>
                  <a:pt x="236" y="959"/>
                </a:cubicBezTo>
                <a:close/>
                <a:moveTo>
                  <a:pt x="236" y="1054"/>
                </a:moveTo>
                <a:lnTo>
                  <a:pt x="236" y="1054"/>
                </a:lnTo>
                <a:cubicBezTo>
                  <a:pt x="236" y="1121"/>
                  <a:pt x="236" y="1121"/>
                  <a:pt x="236" y="1121"/>
                </a:cubicBezTo>
                <a:cubicBezTo>
                  <a:pt x="230" y="1114"/>
                  <a:pt x="223" y="1108"/>
                  <a:pt x="209" y="1094"/>
                </a:cubicBezTo>
                <a:cubicBezTo>
                  <a:pt x="209" y="1081"/>
                  <a:pt x="209" y="1081"/>
                  <a:pt x="209" y="1081"/>
                </a:cubicBezTo>
                <a:cubicBezTo>
                  <a:pt x="209" y="1081"/>
                  <a:pt x="216" y="1074"/>
                  <a:pt x="223" y="1074"/>
                </a:cubicBezTo>
                <a:cubicBezTo>
                  <a:pt x="216" y="1074"/>
                  <a:pt x="216" y="1074"/>
                  <a:pt x="209" y="1067"/>
                </a:cubicBezTo>
                <a:cubicBezTo>
                  <a:pt x="209" y="1040"/>
                  <a:pt x="209" y="1040"/>
                  <a:pt x="209" y="1040"/>
                </a:cubicBezTo>
                <a:cubicBezTo>
                  <a:pt x="209" y="1047"/>
                  <a:pt x="216" y="1047"/>
                  <a:pt x="223" y="1047"/>
                </a:cubicBezTo>
                <a:cubicBezTo>
                  <a:pt x="223" y="1054"/>
                  <a:pt x="230" y="1054"/>
                  <a:pt x="236" y="1054"/>
                </a:cubicBezTo>
                <a:close/>
                <a:moveTo>
                  <a:pt x="236" y="1135"/>
                </a:moveTo>
                <a:lnTo>
                  <a:pt x="236" y="1135"/>
                </a:lnTo>
                <a:cubicBezTo>
                  <a:pt x="230" y="1135"/>
                  <a:pt x="230" y="1135"/>
                  <a:pt x="230" y="1128"/>
                </a:cubicBezTo>
                <a:cubicBezTo>
                  <a:pt x="216" y="1114"/>
                  <a:pt x="216" y="1108"/>
                  <a:pt x="209" y="1108"/>
                </a:cubicBezTo>
                <a:cubicBezTo>
                  <a:pt x="209" y="1128"/>
                  <a:pt x="209" y="1128"/>
                  <a:pt x="209" y="1128"/>
                </a:cubicBezTo>
                <a:cubicBezTo>
                  <a:pt x="209" y="1135"/>
                  <a:pt x="216" y="1135"/>
                  <a:pt x="223" y="1141"/>
                </a:cubicBezTo>
                <a:cubicBezTo>
                  <a:pt x="230" y="1141"/>
                  <a:pt x="230" y="1148"/>
                  <a:pt x="236" y="1148"/>
                </a:cubicBezTo>
                <a:cubicBezTo>
                  <a:pt x="236" y="1135"/>
                  <a:pt x="236" y="1135"/>
                  <a:pt x="236" y="1135"/>
                </a:cubicBezTo>
                <a:close/>
                <a:moveTo>
                  <a:pt x="236" y="1155"/>
                </a:moveTo>
                <a:lnTo>
                  <a:pt x="236" y="1155"/>
                </a:lnTo>
                <a:cubicBezTo>
                  <a:pt x="236" y="1175"/>
                  <a:pt x="236" y="1175"/>
                  <a:pt x="236" y="1175"/>
                </a:cubicBezTo>
                <a:cubicBezTo>
                  <a:pt x="230" y="1175"/>
                  <a:pt x="223" y="1175"/>
                  <a:pt x="216" y="1182"/>
                </a:cubicBezTo>
                <a:cubicBezTo>
                  <a:pt x="216" y="1175"/>
                  <a:pt x="209" y="1175"/>
                  <a:pt x="209" y="1175"/>
                </a:cubicBezTo>
                <a:cubicBezTo>
                  <a:pt x="209" y="1155"/>
                  <a:pt x="209" y="1155"/>
                  <a:pt x="209" y="1155"/>
                </a:cubicBezTo>
                <a:cubicBezTo>
                  <a:pt x="216" y="1162"/>
                  <a:pt x="223" y="1155"/>
                  <a:pt x="230" y="1148"/>
                </a:cubicBezTo>
                <a:cubicBezTo>
                  <a:pt x="230" y="1148"/>
                  <a:pt x="230" y="1148"/>
                  <a:pt x="236" y="1155"/>
                </a:cubicBezTo>
                <a:close/>
                <a:moveTo>
                  <a:pt x="236" y="1182"/>
                </a:moveTo>
                <a:lnTo>
                  <a:pt x="236" y="1182"/>
                </a:lnTo>
                <a:cubicBezTo>
                  <a:pt x="236" y="1216"/>
                  <a:pt x="236" y="1216"/>
                  <a:pt x="236" y="1216"/>
                </a:cubicBezTo>
                <a:cubicBezTo>
                  <a:pt x="230" y="1209"/>
                  <a:pt x="216" y="1209"/>
                  <a:pt x="209" y="1202"/>
                </a:cubicBezTo>
                <a:cubicBezTo>
                  <a:pt x="209" y="1189"/>
                  <a:pt x="209" y="1189"/>
                  <a:pt x="209" y="1189"/>
                </a:cubicBezTo>
                <a:cubicBezTo>
                  <a:pt x="216" y="1189"/>
                  <a:pt x="223" y="1189"/>
                  <a:pt x="223" y="1189"/>
                </a:cubicBezTo>
                <a:cubicBezTo>
                  <a:pt x="230" y="1189"/>
                  <a:pt x="230" y="1189"/>
                  <a:pt x="236" y="1182"/>
                </a:cubicBezTo>
                <a:close/>
                <a:moveTo>
                  <a:pt x="209" y="1027"/>
                </a:moveTo>
                <a:lnTo>
                  <a:pt x="209" y="1027"/>
                </a:lnTo>
                <a:cubicBezTo>
                  <a:pt x="209" y="993"/>
                  <a:pt x="209" y="993"/>
                  <a:pt x="209" y="993"/>
                </a:cubicBezTo>
                <a:cubicBezTo>
                  <a:pt x="216" y="1000"/>
                  <a:pt x="216" y="1006"/>
                  <a:pt x="216" y="1006"/>
                </a:cubicBezTo>
                <a:cubicBezTo>
                  <a:pt x="223" y="1013"/>
                  <a:pt x="216" y="1020"/>
                  <a:pt x="209" y="1027"/>
                </a:cubicBezTo>
                <a:close/>
                <a:moveTo>
                  <a:pt x="209" y="1310"/>
                </a:moveTo>
                <a:lnTo>
                  <a:pt x="209" y="1310"/>
                </a:lnTo>
                <a:cubicBezTo>
                  <a:pt x="203" y="1310"/>
                  <a:pt x="196" y="1310"/>
                  <a:pt x="196" y="1310"/>
                </a:cubicBezTo>
                <a:cubicBezTo>
                  <a:pt x="196" y="1202"/>
                  <a:pt x="196" y="1202"/>
                  <a:pt x="196" y="1202"/>
                </a:cubicBezTo>
                <a:cubicBezTo>
                  <a:pt x="196" y="1202"/>
                  <a:pt x="196" y="1202"/>
                  <a:pt x="196" y="1209"/>
                </a:cubicBezTo>
                <a:cubicBezTo>
                  <a:pt x="203" y="1209"/>
                  <a:pt x="203" y="1216"/>
                  <a:pt x="203" y="1216"/>
                </a:cubicBezTo>
                <a:cubicBezTo>
                  <a:pt x="203" y="1222"/>
                  <a:pt x="196" y="1222"/>
                  <a:pt x="196" y="1229"/>
                </a:cubicBezTo>
                <a:cubicBezTo>
                  <a:pt x="203" y="1229"/>
                  <a:pt x="203" y="1229"/>
                  <a:pt x="209" y="1229"/>
                </a:cubicBezTo>
                <a:cubicBezTo>
                  <a:pt x="209" y="1310"/>
                  <a:pt x="209" y="1310"/>
                  <a:pt x="209" y="1310"/>
                </a:cubicBezTo>
                <a:close/>
                <a:moveTo>
                  <a:pt x="196" y="392"/>
                </a:moveTo>
                <a:lnTo>
                  <a:pt x="196" y="392"/>
                </a:lnTo>
                <a:cubicBezTo>
                  <a:pt x="209" y="392"/>
                  <a:pt x="209" y="392"/>
                  <a:pt x="209" y="392"/>
                </a:cubicBezTo>
                <a:cubicBezTo>
                  <a:pt x="209" y="419"/>
                  <a:pt x="209" y="419"/>
                  <a:pt x="209" y="419"/>
                </a:cubicBezTo>
                <a:cubicBezTo>
                  <a:pt x="209" y="426"/>
                  <a:pt x="209" y="426"/>
                  <a:pt x="203" y="426"/>
                </a:cubicBezTo>
                <a:cubicBezTo>
                  <a:pt x="203" y="426"/>
                  <a:pt x="203" y="426"/>
                  <a:pt x="196" y="432"/>
                </a:cubicBezTo>
                <a:cubicBezTo>
                  <a:pt x="196" y="392"/>
                  <a:pt x="196" y="392"/>
                  <a:pt x="196" y="392"/>
                </a:cubicBezTo>
                <a:close/>
                <a:moveTo>
                  <a:pt x="209" y="459"/>
                </a:moveTo>
                <a:lnTo>
                  <a:pt x="209" y="459"/>
                </a:lnTo>
                <a:cubicBezTo>
                  <a:pt x="209" y="500"/>
                  <a:pt x="209" y="500"/>
                  <a:pt x="209" y="500"/>
                </a:cubicBezTo>
                <a:cubicBezTo>
                  <a:pt x="203" y="507"/>
                  <a:pt x="203" y="507"/>
                  <a:pt x="203" y="507"/>
                </a:cubicBezTo>
                <a:cubicBezTo>
                  <a:pt x="209" y="507"/>
                  <a:pt x="209" y="507"/>
                  <a:pt x="209" y="513"/>
                </a:cubicBezTo>
                <a:cubicBezTo>
                  <a:pt x="209" y="622"/>
                  <a:pt x="209" y="622"/>
                  <a:pt x="209" y="622"/>
                </a:cubicBezTo>
                <a:cubicBezTo>
                  <a:pt x="203" y="615"/>
                  <a:pt x="196" y="608"/>
                  <a:pt x="196" y="608"/>
                </a:cubicBezTo>
                <a:cubicBezTo>
                  <a:pt x="196" y="500"/>
                  <a:pt x="196" y="500"/>
                  <a:pt x="196" y="500"/>
                </a:cubicBezTo>
                <a:cubicBezTo>
                  <a:pt x="196" y="493"/>
                  <a:pt x="196" y="493"/>
                  <a:pt x="196" y="493"/>
                </a:cubicBezTo>
                <a:cubicBezTo>
                  <a:pt x="196" y="473"/>
                  <a:pt x="196" y="473"/>
                  <a:pt x="196" y="473"/>
                </a:cubicBezTo>
                <a:cubicBezTo>
                  <a:pt x="196" y="466"/>
                  <a:pt x="203" y="466"/>
                  <a:pt x="209" y="459"/>
                </a:cubicBezTo>
                <a:close/>
                <a:moveTo>
                  <a:pt x="209" y="655"/>
                </a:moveTo>
                <a:lnTo>
                  <a:pt x="209" y="655"/>
                </a:lnTo>
                <a:cubicBezTo>
                  <a:pt x="209" y="784"/>
                  <a:pt x="209" y="784"/>
                  <a:pt x="209" y="784"/>
                </a:cubicBezTo>
                <a:cubicBezTo>
                  <a:pt x="209" y="784"/>
                  <a:pt x="209" y="784"/>
                  <a:pt x="209" y="777"/>
                </a:cubicBezTo>
                <a:cubicBezTo>
                  <a:pt x="209" y="777"/>
                  <a:pt x="209" y="777"/>
                  <a:pt x="209" y="770"/>
                </a:cubicBezTo>
                <a:cubicBezTo>
                  <a:pt x="196" y="784"/>
                  <a:pt x="196" y="784"/>
                  <a:pt x="196" y="784"/>
                </a:cubicBezTo>
                <a:cubicBezTo>
                  <a:pt x="196" y="757"/>
                  <a:pt x="196" y="757"/>
                  <a:pt x="196" y="757"/>
                </a:cubicBezTo>
                <a:cubicBezTo>
                  <a:pt x="203" y="750"/>
                  <a:pt x="203" y="750"/>
                  <a:pt x="203" y="750"/>
                </a:cubicBezTo>
                <a:cubicBezTo>
                  <a:pt x="196" y="743"/>
                  <a:pt x="196" y="743"/>
                  <a:pt x="196" y="743"/>
                </a:cubicBezTo>
                <a:cubicBezTo>
                  <a:pt x="196" y="642"/>
                  <a:pt x="196" y="642"/>
                  <a:pt x="196" y="642"/>
                </a:cubicBezTo>
                <a:cubicBezTo>
                  <a:pt x="203" y="649"/>
                  <a:pt x="209" y="655"/>
                  <a:pt x="203" y="662"/>
                </a:cubicBezTo>
                <a:cubicBezTo>
                  <a:pt x="209" y="662"/>
                  <a:pt x="209" y="662"/>
                  <a:pt x="209" y="655"/>
                </a:cubicBezTo>
                <a:close/>
                <a:moveTo>
                  <a:pt x="209" y="811"/>
                </a:moveTo>
                <a:lnTo>
                  <a:pt x="209" y="811"/>
                </a:lnTo>
                <a:cubicBezTo>
                  <a:pt x="209" y="831"/>
                  <a:pt x="209" y="831"/>
                  <a:pt x="209" y="831"/>
                </a:cubicBezTo>
                <a:cubicBezTo>
                  <a:pt x="209" y="838"/>
                  <a:pt x="209" y="838"/>
                  <a:pt x="209" y="838"/>
                </a:cubicBezTo>
                <a:cubicBezTo>
                  <a:pt x="203" y="831"/>
                  <a:pt x="203" y="824"/>
                  <a:pt x="203" y="824"/>
                </a:cubicBezTo>
                <a:cubicBezTo>
                  <a:pt x="203" y="817"/>
                  <a:pt x="203" y="817"/>
                  <a:pt x="209" y="811"/>
                </a:cubicBezTo>
                <a:close/>
                <a:moveTo>
                  <a:pt x="209" y="878"/>
                </a:moveTo>
                <a:lnTo>
                  <a:pt x="209" y="878"/>
                </a:lnTo>
                <a:cubicBezTo>
                  <a:pt x="203" y="858"/>
                  <a:pt x="196" y="838"/>
                  <a:pt x="196" y="824"/>
                </a:cubicBezTo>
                <a:cubicBezTo>
                  <a:pt x="196" y="925"/>
                  <a:pt x="196" y="925"/>
                  <a:pt x="196" y="925"/>
                </a:cubicBezTo>
                <a:lnTo>
                  <a:pt x="196" y="932"/>
                </a:lnTo>
                <a:cubicBezTo>
                  <a:pt x="203" y="939"/>
                  <a:pt x="203" y="946"/>
                  <a:pt x="203" y="946"/>
                </a:cubicBezTo>
                <a:cubicBezTo>
                  <a:pt x="203" y="959"/>
                  <a:pt x="203" y="959"/>
                  <a:pt x="196" y="966"/>
                </a:cubicBezTo>
                <a:cubicBezTo>
                  <a:pt x="196" y="973"/>
                  <a:pt x="196" y="973"/>
                  <a:pt x="196" y="973"/>
                </a:cubicBezTo>
                <a:cubicBezTo>
                  <a:pt x="196" y="979"/>
                  <a:pt x="203" y="979"/>
                  <a:pt x="209" y="979"/>
                </a:cubicBezTo>
                <a:cubicBezTo>
                  <a:pt x="209" y="986"/>
                  <a:pt x="209" y="986"/>
                  <a:pt x="209" y="986"/>
                </a:cubicBezTo>
                <a:cubicBezTo>
                  <a:pt x="209" y="973"/>
                  <a:pt x="209" y="973"/>
                  <a:pt x="209" y="973"/>
                </a:cubicBezTo>
                <a:cubicBezTo>
                  <a:pt x="203" y="966"/>
                  <a:pt x="203" y="966"/>
                  <a:pt x="203" y="966"/>
                </a:cubicBezTo>
                <a:cubicBezTo>
                  <a:pt x="209" y="966"/>
                  <a:pt x="209" y="966"/>
                  <a:pt x="209" y="966"/>
                </a:cubicBezTo>
                <a:cubicBezTo>
                  <a:pt x="209" y="878"/>
                  <a:pt x="209" y="878"/>
                  <a:pt x="209" y="878"/>
                </a:cubicBezTo>
                <a:close/>
                <a:moveTo>
                  <a:pt x="209" y="993"/>
                </a:moveTo>
                <a:lnTo>
                  <a:pt x="209" y="993"/>
                </a:lnTo>
                <a:cubicBezTo>
                  <a:pt x="209" y="1027"/>
                  <a:pt x="209" y="1027"/>
                  <a:pt x="209" y="1027"/>
                </a:cubicBezTo>
                <a:cubicBezTo>
                  <a:pt x="209" y="1027"/>
                  <a:pt x="209" y="1027"/>
                  <a:pt x="203" y="1033"/>
                </a:cubicBezTo>
                <a:lnTo>
                  <a:pt x="209" y="1040"/>
                </a:lnTo>
                <a:cubicBezTo>
                  <a:pt x="209" y="1067"/>
                  <a:pt x="209" y="1067"/>
                  <a:pt x="209" y="1067"/>
                </a:cubicBezTo>
                <a:cubicBezTo>
                  <a:pt x="209" y="1067"/>
                  <a:pt x="209" y="1067"/>
                  <a:pt x="203" y="1067"/>
                </a:cubicBezTo>
                <a:cubicBezTo>
                  <a:pt x="203" y="1067"/>
                  <a:pt x="203" y="1060"/>
                  <a:pt x="209" y="1054"/>
                </a:cubicBezTo>
                <a:cubicBezTo>
                  <a:pt x="209" y="1054"/>
                  <a:pt x="203" y="1060"/>
                  <a:pt x="196" y="1060"/>
                </a:cubicBezTo>
                <a:cubicBezTo>
                  <a:pt x="196" y="986"/>
                  <a:pt x="196" y="986"/>
                  <a:pt x="196" y="986"/>
                </a:cubicBezTo>
                <a:cubicBezTo>
                  <a:pt x="203" y="993"/>
                  <a:pt x="209" y="993"/>
                  <a:pt x="209" y="993"/>
                </a:cubicBezTo>
                <a:close/>
                <a:moveTo>
                  <a:pt x="209" y="1081"/>
                </a:moveTo>
                <a:lnTo>
                  <a:pt x="209" y="1081"/>
                </a:lnTo>
                <a:cubicBezTo>
                  <a:pt x="209" y="1094"/>
                  <a:pt x="209" y="1094"/>
                  <a:pt x="209" y="1094"/>
                </a:cubicBezTo>
                <a:lnTo>
                  <a:pt x="209" y="1087"/>
                </a:lnTo>
                <a:cubicBezTo>
                  <a:pt x="209" y="1087"/>
                  <a:pt x="209" y="1087"/>
                  <a:pt x="209" y="1081"/>
                </a:cubicBezTo>
                <a:close/>
                <a:moveTo>
                  <a:pt x="209" y="1108"/>
                </a:moveTo>
                <a:lnTo>
                  <a:pt x="209" y="1108"/>
                </a:lnTo>
                <a:cubicBezTo>
                  <a:pt x="203" y="1094"/>
                  <a:pt x="196" y="1087"/>
                  <a:pt x="196" y="1081"/>
                </a:cubicBezTo>
                <a:cubicBezTo>
                  <a:pt x="196" y="1094"/>
                  <a:pt x="196" y="1094"/>
                  <a:pt x="196" y="1094"/>
                </a:cubicBezTo>
                <a:cubicBezTo>
                  <a:pt x="203" y="1108"/>
                  <a:pt x="203" y="1121"/>
                  <a:pt x="209" y="1128"/>
                </a:cubicBezTo>
                <a:cubicBezTo>
                  <a:pt x="209" y="1108"/>
                  <a:pt x="209" y="1108"/>
                  <a:pt x="209" y="1108"/>
                </a:cubicBezTo>
                <a:close/>
                <a:moveTo>
                  <a:pt x="209" y="1155"/>
                </a:moveTo>
                <a:lnTo>
                  <a:pt x="209" y="1155"/>
                </a:lnTo>
                <a:cubicBezTo>
                  <a:pt x="209" y="1175"/>
                  <a:pt x="209" y="1175"/>
                  <a:pt x="209" y="1175"/>
                </a:cubicBezTo>
                <a:cubicBezTo>
                  <a:pt x="209" y="1175"/>
                  <a:pt x="203" y="1175"/>
                  <a:pt x="196" y="1168"/>
                </a:cubicBezTo>
                <a:cubicBezTo>
                  <a:pt x="196" y="1128"/>
                  <a:pt x="196" y="1128"/>
                  <a:pt x="196" y="1128"/>
                </a:cubicBezTo>
                <a:cubicBezTo>
                  <a:pt x="209" y="1135"/>
                  <a:pt x="209" y="1135"/>
                  <a:pt x="209" y="1135"/>
                </a:cubicBezTo>
                <a:cubicBezTo>
                  <a:pt x="209" y="1141"/>
                  <a:pt x="209" y="1148"/>
                  <a:pt x="209" y="1155"/>
                </a:cubicBezTo>
                <a:close/>
                <a:moveTo>
                  <a:pt x="209" y="1189"/>
                </a:moveTo>
                <a:lnTo>
                  <a:pt x="209" y="1189"/>
                </a:lnTo>
                <a:cubicBezTo>
                  <a:pt x="203" y="1182"/>
                  <a:pt x="203" y="1182"/>
                  <a:pt x="196" y="1175"/>
                </a:cubicBezTo>
                <a:cubicBezTo>
                  <a:pt x="196" y="1195"/>
                  <a:pt x="196" y="1195"/>
                  <a:pt x="196" y="1195"/>
                </a:cubicBezTo>
                <a:cubicBezTo>
                  <a:pt x="203" y="1195"/>
                  <a:pt x="203" y="1202"/>
                  <a:pt x="209" y="1202"/>
                </a:cubicBezTo>
                <a:cubicBezTo>
                  <a:pt x="209" y="1189"/>
                  <a:pt x="209" y="1189"/>
                  <a:pt x="209" y="1189"/>
                </a:cubicBezTo>
                <a:close/>
                <a:moveTo>
                  <a:pt x="196" y="1114"/>
                </a:moveTo>
                <a:lnTo>
                  <a:pt x="196" y="1114"/>
                </a:lnTo>
                <a:cubicBezTo>
                  <a:pt x="196" y="1108"/>
                  <a:pt x="196" y="1108"/>
                  <a:pt x="196" y="1108"/>
                </a:cubicBezTo>
                <a:lnTo>
                  <a:pt x="196" y="1114"/>
                </a:lnTo>
                <a:close/>
                <a:moveTo>
                  <a:pt x="196" y="628"/>
                </a:moveTo>
                <a:lnTo>
                  <a:pt x="196" y="628"/>
                </a:lnTo>
                <a:cubicBezTo>
                  <a:pt x="196" y="622"/>
                  <a:pt x="196" y="622"/>
                  <a:pt x="196" y="622"/>
                </a:cubicBezTo>
                <a:cubicBezTo>
                  <a:pt x="196" y="622"/>
                  <a:pt x="196" y="622"/>
                  <a:pt x="196" y="615"/>
                </a:cubicBezTo>
                <a:cubicBezTo>
                  <a:pt x="196" y="628"/>
                  <a:pt x="196" y="628"/>
                  <a:pt x="196" y="628"/>
                </a:cubicBezTo>
                <a:close/>
                <a:moveTo>
                  <a:pt x="196" y="453"/>
                </a:moveTo>
                <a:lnTo>
                  <a:pt x="196" y="453"/>
                </a:lnTo>
                <a:cubicBezTo>
                  <a:pt x="196" y="439"/>
                  <a:pt x="196" y="439"/>
                  <a:pt x="196" y="439"/>
                </a:cubicBezTo>
                <a:cubicBezTo>
                  <a:pt x="203" y="446"/>
                  <a:pt x="203" y="446"/>
                  <a:pt x="203" y="453"/>
                </a:cubicBezTo>
                <a:cubicBezTo>
                  <a:pt x="196" y="453"/>
                  <a:pt x="196" y="453"/>
                  <a:pt x="196" y="453"/>
                </a:cubicBezTo>
                <a:close/>
                <a:moveTo>
                  <a:pt x="196" y="1310"/>
                </a:moveTo>
                <a:lnTo>
                  <a:pt x="196" y="1310"/>
                </a:lnTo>
                <a:cubicBezTo>
                  <a:pt x="182" y="1303"/>
                  <a:pt x="182" y="1303"/>
                  <a:pt x="182" y="1303"/>
                </a:cubicBezTo>
                <a:cubicBezTo>
                  <a:pt x="182" y="1202"/>
                  <a:pt x="182" y="1202"/>
                  <a:pt x="182" y="1202"/>
                </a:cubicBezTo>
                <a:cubicBezTo>
                  <a:pt x="189" y="1202"/>
                  <a:pt x="189" y="1202"/>
                  <a:pt x="196" y="1202"/>
                </a:cubicBezTo>
                <a:cubicBezTo>
                  <a:pt x="196" y="1310"/>
                  <a:pt x="196" y="1310"/>
                  <a:pt x="196" y="1310"/>
                </a:cubicBezTo>
                <a:close/>
                <a:moveTo>
                  <a:pt x="182" y="392"/>
                </a:moveTo>
                <a:lnTo>
                  <a:pt x="182" y="392"/>
                </a:lnTo>
                <a:cubicBezTo>
                  <a:pt x="196" y="392"/>
                  <a:pt x="196" y="392"/>
                  <a:pt x="196" y="392"/>
                </a:cubicBezTo>
                <a:cubicBezTo>
                  <a:pt x="196" y="432"/>
                  <a:pt x="196" y="432"/>
                  <a:pt x="196" y="432"/>
                </a:cubicBezTo>
                <a:cubicBezTo>
                  <a:pt x="189" y="432"/>
                  <a:pt x="189" y="432"/>
                  <a:pt x="189" y="432"/>
                </a:cubicBezTo>
                <a:cubicBezTo>
                  <a:pt x="196" y="439"/>
                  <a:pt x="196" y="439"/>
                  <a:pt x="196" y="439"/>
                </a:cubicBezTo>
                <a:cubicBezTo>
                  <a:pt x="196" y="453"/>
                  <a:pt x="196" y="453"/>
                  <a:pt x="196" y="453"/>
                </a:cubicBezTo>
                <a:cubicBezTo>
                  <a:pt x="189" y="453"/>
                  <a:pt x="189" y="453"/>
                  <a:pt x="189" y="453"/>
                </a:cubicBezTo>
                <a:cubicBezTo>
                  <a:pt x="182" y="446"/>
                  <a:pt x="182" y="446"/>
                  <a:pt x="182" y="446"/>
                </a:cubicBezTo>
                <a:cubicBezTo>
                  <a:pt x="182" y="392"/>
                  <a:pt x="182" y="392"/>
                  <a:pt x="182" y="392"/>
                </a:cubicBezTo>
                <a:close/>
                <a:moveTo>
                  <a:pt x="196" y="473"/>
                </a:moveTo>
                <a:lnTo>
                  <a:pt x="196" y="473"/>
                </a:lnTo>
                <a:cubicBezTo>
                  <a:pt x="196" y="493"/>
                  <a:pt x="196" y="493"/>
                  <a:pt x="196" y="493"/>
                </a:cubicBezTo>
                <a:cubicBezTo>
                  <a:pt x="189" y="493"/>
                  <a:pt x="189" y="493"/>
                  <a:pt x="189" y="493"/>
                </a:cubicBezTo>
                <a:cubicBezTo>
                  <a:pt x="189" y="500"/>
                  <a:pt x="189" y="500"/>
                  <a:pt x="189" y="500"/>
                </a:cubicBezTo>
                <a:cubicBezTo>
                  <a:pt x="196" y="500"/>
                  <a:pt x="196" y="500"/>
                  <a:pt x="196" y="500"/>
                </a:cubicBezTo>
                <a:cubicBezTo>
                  <a:pt x="196" y="608"/>
                  <a:pt x="196" y="608"/>
                  <a:pt x="196" y="608"/>
                </a:cubicBezTo>
                <a:cubicBezTo>
                  <a:pt x="189" y="601"/>
                  <a:pt x="189" y="595"/>
                  <a:pt x="182" y="588"/>
                </a:cubicBezTo>
                <a:cubicBezTo>
                  <a:pt x="182" y="486"/>
                  <a:pt x="182" y="486"/>
                  <a:pt x="182" y="486"/>
                </a:cubicBezTo>
                <a:cubicBezTo>
                  <a:pt x="189" y="480"/>
                  <a:pt x="189" y="480"/>
                  <a:pt x="196" y="473"/>
                </a:cubicBezTo>
                <a:close/>
                <a:moveTo>
                  <a:pt x="196" y="615"/>
                </a:moveTo>
                <a:lnTo>
                  <a:pt x="196" y="615"/>
                </a:lnTo>
                <a:cubicBezTo>
                  <a:pt x="196" y="628"/>
                  <a:pt x="196" y="628"/>
                  <a:pt x="196" y="628"/>
                </a:cubicBezTo>
                <a:cubicBezTo>
                  <a:pt x="189" y="628"/>
                  <a:pt x="189" y="628"/>
                  <a:pt x="189" y="628"/>
                </a:cubicBezTo>
                <a:cubicBezTo>
                  <a:pt x="189" y="635"/>
                  <a:pt x="182" y="635"/>
                  <a:pt x="182" y="635"/>
                </a:cubicBezTo>
                <a:cubicBezTo>
                  <a:pt x="182" y="608"/>
                  <a:pt x="182" y="608"/>
                  <a:pt x="182" y="608"/>
                </a:cubicBezTo>
                <a:cubicBezTo>
                  <a:pt x="189" y="608"/>
                  <a:pt x="189" y="615"/>
                  <a:pt x="189" y="615"/>
                </a:cubicBezTo>
                <a:lnTo>
                  <a:pt x="196" y="615"/>
                </a:lnTo>
                <a:close/>
                <a:moveTo>
                  <a:pt x="196" y="642"/>
                </a:moveTo>
                <a:lnTo>
                  <a:pt x="196" y="642"/>
                </a:lnTo>
                <a:cubicBezTo>
                  <a:pt x="196" y="743"/>
                  <a:pt x="196" y="743"/>
                  <a:pt x="196" y="743"/>
                </a:cubicBezTo>
                <a:cubicBezTo>
                  <a:pt x="189" y="743"/>
                  <a:pt x="189" y="743"/>
                  <a:pt x="182" y="736"/>
                </a:cubicBezTo>
                <a:cubicBezTo>
                  <a:pt x="182" y="642"/>
                  <a:pt x="182" y="642"/>
                  <a:pt x="182" y="642"/>
                </a:cubicBezTo>
                <a:cubicBezTo>
                  <a:pt x="189" y="642"/>
                  <a:pt x="189" y="642"/>
                  <a:pt x="189" y="642"/>
                </a:cubicBezTo>
                <a:cubicBezTo>
                  <a:pt x="189" y="642"/>
                  <a:pt x="189" y="642"/>
                  <a:pt x="196" y="642"/>
                </a:cubicBezTo>
                <a:close/>
                <a:moveTo>
                  <a:pt x="196" y="757"/>
                </a:moveTo>
                <a:lnTo>
                  <a:pt x="196" y="757"/>
                </a:lnTo>
                <a:cubicBezTo>
                  <a:pt x="196" y="784"/>
                  <a:pt x="196" y="784"/>
                  <a:pt x="196" y="784"/>
                </a:cubicBezTo>
                <a:cubicBezTo>
                  <a:pt x="182" y="784"/>
                  <a:pt x="182" y="784"/>
                  <a:pt x="182" y="784"/>
                </a:cubicBezTo>
                <a:cubicBezTo>
                  <a:pt x="182" y="770"/>
                  <a:pt x="182" y="770"/>
                  <a:pt x="182" y="770"/>
                </a:cubicBezTo>
                <a:cubicBezTo>
                  <a:pt x="182" y="763"/>
                  <a:pt x="189" y="763"/>
                  <a:pt x="189" y="763"/>
                </a:cubicBezTo>
                <a:cubicBezTo>
                  <a:pt x="196" y="757"/>
                  <a:pt x="196" y="757"/>
                  <a:pt x="196" y="757"/>
                </a:cubicBezTo>
                <a:close/>
                <a:moveTo>
                  <a:pt x="196" y="824"/>
                </a:moveTo>
                <a:lnTo>
                  <a:pt x="196" y="824"/>
                </a:lnTo>
                <a:cubicBezTo>
                  <a:pt x="196" y="925"/>
                  <a:pt x="196" y="925"/>
                  <a:pt x="196" y="925"/>
                </a:cubicBezTo>
                <a:cubicBezTo>
                  <a:pt x="189" y="919"/>
                  <a:pt x="189" y="919"/>
                  <a:pt x="189" y="912"/>
                </a:cubicBezTo>
                <a:lnTo>
                  <a:pt x="189" y="905"/>
                </a:lnTo>
                <a:cubicBezTo>
                  <a:pt x="182" y="898"/>
                  <a:pt x="182" y="898"/>
                  <a:pt x="182" y="898"/>
                </a:cubicBezTo>
                <a:cubicBezTo>
                  <a:pt x="182" y="885"/>
                  <a:pt x="182" y="885"/>
                  <a:pt x="182" y="885"/>
                </a:cubicBezTo>
                <a:cubicBezTo>
                  <a:pt x="189" y="885"/>
                  <a:pt x="189" y="885"/>
                  <a:pt x="189" y="885"/>
                </a:cubicBezTo>
                <a:cubicBezTo>
                  <a:pt x="182" y="878"/>
                  <a:pt x="182" y="878"/>
                  <a:pt x="182" y="878"/>
                </a:cubicBezTo>
                <a:cubicBezTo>
                  <a:pt x="182" y="797"/>
                  <a:pt x="182" y="797"/>
                  <a:pt x="182" y="797"/>
                </a:cubicBezTo>
                <a:cubicBezTo>
                  <a:pt x="182" y="804"/>
                  <a:pt x="182" y="804"/>
                  <a:pt x="182" y="804"/>
                </a:cubicBezTo>
                <a:cubicBezTo>
                  <a:pt x="189" y="811"/>
                  <a:pt x="189" y="817"/>
                  <a:pt x="196" y="824"/>
                </a:cubicBezTo>
                <a:close/>
                <a:moveTo>
                  <a:pt x="196" y="966"/>
                </a:moveTo>
                <a:lnTo>
                  <a:pt x="196" y="966"/>
                </a:lnTo>
                <a:cubicBezTo>
                  <a:pt x="196" y="973"/>
                  <a:pt x="196" y="973"/>
                  <a:pt x="196" y="973"/>
                </a:cubicBezTo>
                <a:cubicBezTo>
                  <a:pt x="189" y="973"/>
                  <a:pt x="189" y="973"/>
                  <a:pt x="189" y="973"/>
                </a:cubicBezTo>
                <a:cubicBezTo>
                  <a:pt x="189" y="966"/>
                  <a:pt x="196" y="966"/>
                  <a:pt x="196" y="966"/>
                </a:cubicBezTo>
                <a:close/>
                <a:moveTo>
                  <a:pt x="196" y="986"/>
                </a:moveTo>
                <a:lnTo>
                  <a:pt x="196" y="986"/>
                </a:lnTo>
                <a:cubicBezTo>
                  <a:pt x="196" y="1060"/>
                  <a:pt x="196" y="1060"/>
                  <a:pt x="196" y="1060"/>
                </a:cubicBezTo>
                <a:cubicBezTo>
                  <a:pt x="189" y="1054"/>
                  <a:pt x="189" y="1054"/>
                  <a:pt x="182" y="1047"/>
                </a:cubicBezTo>
                <a:lnTo>
                  <a:pt x="182" y="1040"/>
                </a:lnTo>
                <a:cubicBezTo>
                  <a:pt x="182" y="1006"/>
                  <a:pt x="182" y="1006"/>
                  <a:pt x="182" y="1006"/>
                </a:cubicBezTo>
                <a:cubicBezTo>
                  <a:pt x="189" y="1006"/>
                  <a:pt x="189" y="1006"/>
                  <a:pt x="189" y="1006"/>
                </a:cubicBezTo>
                <a:cubicBezTo>
                  <a:pt x="182" y="1006"/>
                  <a:pt x="182" y="1006"/>
                  <a:pt x="182" y="1006"/>
                </a:cubicBezTo>
                <a:cubicBezTo>
                  <a:pt x="182" y="979"/>
                  <a:pt x="182" y="979"/>
                  <a:pt x="182" y="979"/>
                </a:cubicBezTo>
                <a:cubicBezTo>
                  <a:pt x="189" y="979"/>
                  <a:pt x="189" y="986"/>
                  <a:pt x="196" y="986"/>
                </a:cubicBezTo>
                <a:close/>
                <a:moveTo>
                  <a:pt x="196" y="1081"/>
                </a:moveTo>
                <a:lnTo>
                  <a:pt x="196" y="1081"/>
                </a:lnTo>
                <a:cubicBezTo>
                  <a:pt x="189" y="1067"/>
                  <a:pt x="189" y="1060"/>
                  <a:pt x="182" y="1054"/>
                </a:cubicBezTo>
                <a:cubicBezTo>
                  <a:pt x="182" y="1081"/>
                  <a:pt x="182" y="1081"/>
                  <a:pt x="182" y="1081"/>
                </a:cubicBezTo>
                <a:cubicBezTo>
                  <a:pt x="189" y="1081"/>
                  <a:pt x="189" y="1087"/>
                  <a:pt x="196" y="1094"/>
                </a:cubicBezTo>
                <a:cubicBezTo>
                  <a:pt x="196" y="1081"/>
                  <a:pt x="196" y="1081"/>
                  <a:pt x="196" y="1081"/>
                </a:cubicBezTo>
                <a:close/>
                <a:moveTo>
                  <a:pt x="196" y="1108"/>
                </a:moveTo>
                <a:lnTo>
                  <a:pt x="196" y="1108"/>
                </a:lnTo>
                <a:cubicBezTo>
                  <a:pt x="196" y="1114"/>
                  <a:pt x="196" y="1114"/>
                  <a:pt x="196" y="1114"/>
                </a:cubicBezTo>
                <a:cubicBezTo>
                  <a:pt x="182" y="1108"/>
                  <a:pt x="182" y="1108"/>
                  <a:pt x="182" y="1108"/>
                </a:cubicBezTo>
                <a:cubicBezTo>
                  <a:pt x="182" y="1101"/>
                  <a:pt x="182" y="1101"/>
                  <a:pt x="182" y="1101"/>
                </a:cubicBezTo>
                <a:cubicBezTo>
                  <a:pt x="189" y="1101"/>
                  <a:pt x="189" y="1108"/>
                  <a:pt x="196" y="1108"/>
                </a:cubicBezTo>
                <a:close/>
                <a:moveTo>
                  <a:pt x="196" y="1128"/>
                </a:moveTo>
                <a:lnTo>
                  <a:pt x="196" y="1128"/>
                </a:lnTo>
                <a:cubicBezTo>
                  <a:pt x="196" y="1168"/>
                  <a:pt x="196" y="1168"/>
                  <a:pt x="196" y="1168"/>
                </a:cubicBezTo>
                <a:cubicBezTo>
                  <a:pt x="189" y="1162"/>
                  <a:pt x="189" y="1162"/>
                  <a:pt x="189" y="1155"/>
                </a:cubicBezTo>
                <a:cubicBezTo>
                  <a:pt x="189" y="1155"/>
                  <a:pt x="189" y="1148"/>
                  <a:pt x="182" y="1148"/>
                </a:cubicBezTo>
                <a:cubicBezTo>
                  <a:pt x="182" y="1121"/>
                  <a:pt x="182" y="1121"/>
                  <a:pt x="182" y="1121"/>
                </a:cubicBezTo>
                <a:cubicBezTo>
                  <a:pt x="196" y="1128"/>
                  <a:pt x="196" y="1128"/>
                  <a:pt x="196" y="1128"/>
                </a:cubicBezTo>
                <a:close/>
                <a:moveTo>
                  <a:pt x="196" y="1175"/>
                </a:moveTo>
                <a:lnTo>
                  <a:pt x="196" y="1175"/>
                </a:lnTo>
                <a:cubicBezTo>
                  <a:pt x="189" y="1175"/>
                  <a:pt x="189" y="1175"/>
                  <a:pt x="189" y="1175"/>
                </a:cubicBezTo>
                <a:lnTo>
                  <a:pt x="189" y="1168"/>
                </a:lnTo>
                <a:cubicBezTo>
                  <a:pt x="189" y="1168"/>
                  <a:pt x="182" y="1168"/>
                  <a:pt x="182" y="1162"/>
                </a:cubicBezTo>
                <a:cubicBezTo>
                  <a:pt x="182" y="1189"/>
                  <a:pt x="182" y="1189"/>
                  <a:pt x="182" y="1189"/>
                </a:cubicBezTo>
                <a:cubicBezTo>
                  <a:pt x="189" y="1189"/>
                  <a:pt x="189" y="1195"/>
                  <a:pt x="196" y="1195"/>
                </a:cubicBezTo>
                <a:cubicBezTo>
                  <a:pt x="196" y="1175"/>
                  <a:pt x="196" y="1175"/>
                  <a:pt x="196" y="1175"/>
                </a:cubicBezTo>
                <a:close/>
                <a:moveTo>
                  <a:pt x="182" y="952"/>
                </a:moveTo>
                <a:lnTo>
                  <a:pt x="182" y="952"/>
                </a:lnTo>
                <a:cubicBezTo>
                  <a:pt x="189" y="952"/>
                  <a:pt x="189" y="952"/>
                  <a:pt x="196" y="946"/>
                </a:cubicBezTo>
                <a:cubicBezTo>
                  <a:pt x="189" y="939"/>
                  <a:pt x="189" y="925"/>
                  <a:pt x="182" y="919"/>
                </a:cubicBezTo>
                <a:lnTo>
                  <a:pt x="182" y="952"/>
                </a:lnTo>
                <a:close/>
                <a:moveTo>
                  <a:pt x="182" y="1303"/>
                </a:moveTo>
                <a:lnTo>
                  <a:pt x="182" y="1303"/>
                </a:lnTo>
                <a:cubicBezTo>
                  <a:pt x="176" y="1297"/>
                  <a:pt x="176" y="1297"/>
                  <a:pt x="176" y="1297"/>
                </a:cubicBezTo>
                <a:cubicBezTo>
                  <a:pt x="176" y="1209"/>
                  <a:pt x="176" y="1209"/>
                  <a:pt x="176" y="1209"/>
                </a:cubicBezTo>
                <a:cubicBezTo>
                  <a:pt x="176" y="1209"/>
                  <a:pt x="176" y="1202"/>
                  <a:pt x="182" y="1202"/>
                </a:cubicBezTo>
                <a:cubicBezTo>
                  <a:pt x="182" y="1303"/>
                  <a:pt x="182" y="1303"/>
                  <a:pt x="182" y="1303"/>
                </a:cubicBezTo>
                <a:close/>
                <a:moveTo>
                  <a:pt x="176" y="392"/>
                </a:moveTo>
                <a:lnTo>
                  <a:pt x="176" y="392"/>
                </a:lnTo>
                <a:cubicBezTo>
                  <a:pt x="182" y="392"/>
                  <a:pt x="182" y="392"/>
                  <a:pt x="182" y="392"/>
                </a:cubicBezTo>
                <a:cubicBezTo>
                  <a:pt x="182" y="446"/>
                  <a:pt x="182" y="446"/>
                  <a:pt x="182" y="446"/>
                </a:cubicBezTo>
                <a:lnTo>
                  <a:pt x="176" y="446"/>
                </a:lnTo>
                <a:lnTo>
                  <a:pt x="176" y="453"/>
                </a:lnTo>
                <a:cubicBezTo>
                  <a:pt x="176" y="392"/>
                  <a:pt x="176" y="392"/>
                  <a:pt x="176" y="392"/>
                </a:cubicBezTo>
                <a:close/>
                <a:moveTo>
                  <a:pt x="182" y="486"/>
                </a:moveTo>
                <a:lnTo>
                  <a:pt x="182" y="486"/>
                </a:lnTo>
                <a:cubicBezTo>
                  <a:pt x="182" y="588"/>
                  <a:pt x="182" y="588"/>
                  <a:pt x="182" y="588"/>
                </a:cubicBezTo>
                <a:cubicBezTo>
                  <a:pt x="182" y="588"/>
                  <a:pt x="182" y="588"/>
                  <a:pt x="176" y="581"/>
                </a:cubicBezTo>
                <a:cubicBezTo>
                  <a:pt x="176" y="581"/>
                  <a:pt x="176" y="581"/>
                  <a:pt x="176" y="574"/>
                </a:cubicBezTo>
                <a:cubicBezTo>
                  <a:pt x="176" y="507"/>
                  <a:pt x="176" y="507"/>
                  <a:pt x="176" y="507"/>
                </a:cubicBezTo>
                <a:cubicBezTo>
                  <a:pt x="176" y="500"/>
                  <a:pt x="182" y="493"/>
                  <a:pt x="182" y="486"/>
                </a:cubicBezTo>
                <a:close/>
                <a:moveTo>
                  <a:pt x="182" y="608"/>
                </a:moveTo>
                <a:lnTo>
                  <a:pt x="182" y="608"/>
                </a:lnTo>
                <a:cubicBezTo>
                  <a:pt x="182" y="635"/>
                  <a:pt x="182" y="635"/>
                  <a:pt x="182" y="635"/>
                </a:cubicBezTo>
                <a:lnTo>
                  <a:pt x="182" y="642"/>
                </a:lnTo>
                <a:cubicBezTo>
                  <a:pt x="182" y="736"/>
                  <a:pt x="182" y="736"/>
                  <a:pt x="182" y="736"/>
                </a:cubicBezTo>
                <a:cubicBezTo>
                  <a:pt x="182" y="736"/>
                  <a:pt x="176" y="730"/>
                  <a:pt x="176" y="723"/>
                </a:cubicBezTo>
                <a:cubicBezTo>
                  <a:pt x="176" y="615"/>
                  <a:pt x="176" y="615"/>
                  <a:pt x="176" y="615"/>
                </a:cubicBezTo>
                <a:lnTo>
                  <a:pt x="182" y="608"/>
                </a:lnTo>
                <a:close/>
                <a:moveTo>
                  <a:pt x="182" y="770"/>
                </a:moveTo>
                <a:lnTo>
                  <a:pt x="182" y="770"/>
                </a:lnTo>
                <a:cubicBezTo>
                  <a:pt x="182" y="784"/>
                  <a:pt x="182" y="784"/>
                  <a:pt x="182" y="784"/>
                </a:cubicBezTo>
                <a:lnTo>
                  <a:pt x="182" y="777"/>
                </a:lnTo>
                <a:lnTo>
                  <a:pt x="182" y="770"/>
                </a:lnTo>
                <a:close/>
                <a:moveTo>
                  <a:pt x="182" y="797"/>
                </a:moveTo>
                <a:lnTo>
                  <a:pt x="182" y="797"/>
                </a:lnTo>
                <a:cubicBezTo>
                  <a:pt x="182" y="878"/>
                  <a:pt x="182" y="878"/>
                  <a:pt x="182" y="878"/>
                </a:cubicBezTo>
                <a:cubicBezTo>
                  <a:pt x="182" y="885"/>
                  <a:pt x="182" y="885"/>
                  <a:pt x="182" y="885"/>
                </a:cubicBezTo>
                <a:cubicBezTo>
                  <a:pt x="182" y="898"/>
                  <a:pt x="182" y="898"/>
                  <a:pt x="182" y="898"/>
                </a:cubicBezTo>
                <a:cubicBezTo>
                  <a:pt x="176" y="898"/>
                  <a:pt x="176" y="898"/>
                  <a:pt x="176" y="898"/>
                </a:cubicBezTo>
                <a:cubicBezTo>
                  <a:pt x="176" y="784"/>
                  <a:pt x="176" y="784"/>
                  <a:pt x="176" y="784"/>
                </a:cubicBezTo>
                <a:cubicBezTo>
                  <a:pt x="176" y="790"/>
                  <a:pt x="182" y="797"/>
                  <a:pt x="182" y="797"/>
                </a:cubicBezTo>
                <a:close/>
                <a:moveTo>
                  <a:pt x="182" y="919"/>
                </a:moveTo>
                <a:lnTo>
                  <a:pt x="182" y="919"/>
                </a:lnTo>
                <a:cubicBezTo>
                  <a:pt x="182" y="952"/>
                  <a:pt x="182" y="952"/>
                  <a:pt x="182" y="952"/>
                </a:cubicBezTo>
                <a:cubicBezTo>
                  <a:pt x="176" y="959"/>
                  <a:pt x="176" y="966"/>
                  <a:pt x="176" y="966"/>
                </a:cubicBezTo>
                <a:cubicBezTo>
                  <a:pt x="176" y="905"/>
                  <a:pt x="176" y="905"/>
                  <a:pt x="176" y="905"/>
                </a:cubicBezTo>
                <a:cubicBezTo>
                  <a:pt x="176" y="912"/>
                  <a:pt x="182" y="912"/>
                  <a:pt x="182" y="919"/>
                </a:cubicBezTo>
                <a:close/>
                <a:moveTo>
                  <a:pt x="182" y="979"/>
                </a:moveTo>
                <a:lnTo>
                  <a:pt x="182" y="979"/>
                </a:lnTo>
                <a:cubicBezTo>
                  <a:pt x="182" y="1006"/>
                  <a:pt x="182" y="1006"/>
                  <a:pt x="182" y="1006"/>
                </a:cubicBezTo>
                <a:cubicBezTo>
                  <a:pt x="182" y="1000"/>
                  <a:pt x="182" y="1000"/>
                  <a:pt x="182" y="1000"/>
                </a:cubicBezTo>
                <a:cubicBezTo>
                  <a:pt x="176" y="1000"/>
                  <a:pt x="176" y="993"/>
                  <a:pt x="182" y="986"/>
                </a:cubicBezTo>
                <a:cubicBezTo>
                  <a:pt x="176" y="993"/>
                  <a:pt x="176" y="993"/>
                  <a:pt x="176" y="993"/>
                </a:cubicBezTo>
                <a:cubicBezTo>
                  <a:pt x="176" y="973"/>
                  <a:pt x="176" y="973"/>
                  <a:pt x="176" y="973"/>
                </a:cubicBezTo>
                <a:cubicBezTo>
                  <a:pt x="176" y="973"/>
                  <a:pt x="176" y="973"/>
                  <a:pt x="182" y="979"/>
                </a:cubicBezTo>
                <a:close/>
                <a:moveTo>
                  <a:pt x="182" y="1006"/>
                </a:moveTo>
                <a:lnTo>
                  <a:pt x="182" y="1006"/>
                </a:lnTo>
                <a:cubicBezTo>
                  <a:pt x="182" y="1040"/>
                  <a:pt x="182" y="1040"/>
                  <a:pt x="182" y="1040"/>
                </a:cubicBezTo>
                <a:cubicBezTo>
                  <a:pt x="182" y="1033"/>
                  <a:pt x="176" y="1027"/>
                  <a:pt x="176" y="1027"/>
                </a:cubicBezTo>
                <a:cubicBezTo>
                  <a:pt x="176" y="1033"/>
                  <a:pt x="176" y="1047"/>
                  <a:pt x="182" y="1054"/>
                </a:cubicBezTo>
                <a:cubicBezTo>
                  <a:pt x="182" y="1081"/>
                  <a:pt x="182" y="1081"/>
                  <a:pt x="182" y="1081"/>
                </a:cubicBezTo>
                <a:cubicBezTo>
                  <a:pt x="182" y="1074"/>
                  <a:pt x="176" y="1067"/>
                  <a:pt x="176" y="1067"/>
                </a:cubicBezTo>
                <a:cubicBezTo>
                  <a:pt x="176" y="1013"/>
                  <a:pt x="176" y="1013"/>
                  <a:pt x="176" y="1013"/>
                </a:cubicBezTo>
                <a:cubicBezTo>
                  <a:pt x="182" y="1006"/>
                  <a:pt x="182" y="1006"/>
                  <a:pt x="182" y="1006"/>
                </a:cubicBezTo>
                <a:close/>
                <a:moveTo>
                  <a:pt x="182" y="1101"/>
                </a:moveTo>
                <a:lnTo>
                  <a:pt x="182" y="1101"/>
                </a:lnTo>
                <a:cubicBezTo>
                  <a:pt x="182" y="1108"/>
                  <a:pt x="182" y="1108"/>
                  <a:pt x="182" y="1108"/>
                </a:cubicBezTo>
                <a:cubicBezTo>
                  <a:pt x="176" y="1101"/>
                  <a:pt x="176" y="1101"/>
                  <a:pt x="176" y="1101"/>
                </a:cubicBezTo>
                <a:cubicBezTo>
                  <a:pt x="176" y="1094"/>
                  <a:pt x="176" y="1094"/>
                  <a:pt x="176" y="1094"/>
                </a:cubicBezTo>
                <a:cubicBezTo>
                  <a:pt x="182" y="1094"/>
                  <a:pt x="182" y="1101"/>
                  <a:pt x="182" y="1101"/>
                </a:cubicBezTo>
                <a:close/>
                <a:moveTo>
                  <a:pt x="182" y="1121"/>
                </a:moveTo>
                <a:lnTo>
                  <a:pt x="182" y="1121"/>
                </a:lnTo>
                <a:cubicBezTo>
                  <a:pt x="182" y="1148"/>
                  <a:pt x="182" y="1148"/>
                  <a:pt x="182" y="1148"/>
                </a:cubicBezTo>
                <a:lnTo>
                  <a:pt x="176" y="1148"/>
                </a:lnTo>
                <a:cubicBezTo>
                  <a:pt x="176" y="1128"/>
                  <a:pt x="176" y="1128"/>
                  <a:pt x="176" y="1128"/>
                </a:cubicBezTo>
                <a:cubicBezTo>
                  <a:pt x="182" y="1114"/>
                  <a:pt x="182" y="1114"/>
                  <a:pt x="182" y="1114"/>
                </a:cubicBezTo>
                <a:cubicBezTo>
                  <a:pt x="182" y="1121"/>
                  <a:pt x="182" y="1121"/>
                  <a:pt x="182" y="1121"/>
                </a:cubicBezTo>
                <a:close/>
                <a:moveTo>
                  <a:pt x="182" y="1162"/>
                </a:moveTo>
                <a:lnTo>
                  <a:pt x="182" y="1162"/>
                </a:lnTo>
                <a:cubicBezTo>
                  <a:pt x="182" y="1189"/>
                  <a:pt x="182" y="1189"/>
                  <a:pt x="182" y="1189"/>
                </a:cubicBezTo>
                <a:lnTo>
                  <a:pt x="176" y="1182"/>
                </a:lnTo>
                <a:cubicBezTo>
                  <a:pt x="176" y="1175"/>
                  <a:pt x="176" y="1175"/>
                  <a:pt x="176" y="1175"/>
                </a:cubicBezTo>
                <a:cubicBezTo>
                  <a:pt x="176" y="1168"/>
                  <a:pt x="176" y="1168"/>
                  <a:pt x="176" y="1168"/>
                </a:cubicBezTo>
                <a:cubicBezTo>
                  <a:pt x="176" y="1162"/>
                  <a:pt x="176" y="1162"/>
                  <a:pt x="176" y="1162"/>
                </a:cubicBezTo>
                <a:lnTo>
                  <a:pt x="182" y="1162"/>
                </a:lnTo>
                <a:close/>
                <a:moveTo>
                  <a:pt x="176" y="480"/>
                </a:moveTo>
                <a:lnTo>
                  <a:pt x="176" y="480"/>
                </a:lnTo>
                <a:cubicBezTo>
                  <a:pt x="176" y="473"/>
                  <a:pt x="176" y="473"/>
                  <a:pt x="176" y="473"/>
                </a:cubicBezTo>
                <a:cubicBezTo>
                  <a:pt x="176" y="480"/>
                  <a:pt x="176" y="480"/>
                  <a:pt x="176" y="480"/>
                </a:cubicBezTo>
                <a:close/>
                <a:moveTo>
                  <a:pt x="176" y="1297"/>
                </a:moveTo>
                <a:lnTo>
                  <a:pt x="176" y="1297"/>
                </a:lnTo>
                <a:cubicBezTo>
                  <a:pt x="135" y="1270"/>
                  <a:pt x="135" y="1270"/>
                  <a:pt x="135" y="1270"/>
                </a:cubicBezTo>
                <a:cubicBezTo>
                  <a:pt x="135" y="1229"/>
                  <a:pt x="135" y="1229"/>
                  <a:pt x="135" y="1229"/>
                </a:cubicBezTo>
                <a:cubicBezTo>
                  <a:pt x="142" y="1236"/>
                  <a:pt x="142" y="1236"/>
                  <a:pt x="142" y="1236"/>
                </a:cubicBezTo>
                <a:cubicBezTo>
                  <a:pt x="142" y="1229"/>
                  <a:pt x="142" y="1229"/>
                  <a:pt x="135" y="1222"/>
                </a:cubicBezTo>
                <a:cubicBezTo>
                  <a:pt x="135" y="1182"/>
                  <a:pt x="135" y="1182"/>
                  <a:pt x="135" y="1182"/>
                </a:cubicBezTo>
                <a:cubicBezTo>
                  <a:pt x="149" y="1168"/>
                  <a:pt x="149" y="1168"/>
                  <a:pt x="149" y="1168"/>
                </a:cubicBezTo>
                <a:cubicBezTo>
                  <a:pt x="149" y="1175"/>
                  <a:pt x="149" y="1175"/>
                  <a:pt x="155" y="1175"/>
                </a:cubicBezTo>
                <a:cubicBezTo>
                  <a:pt x="155" y="1182"/>
                  <a:pt x="149" y="1182"/>
                  <a:pt x="149" y="1189"/>
                </a:cubicBezTo>
                <a:cubicBezTo>
                  <a:pt x="142" y="1195"/>
                  <a:pt x="142" y="1202"/>
                  <a:pt x="142" y="1202"/>
                </a:cubicBezTo>
                <a:cubicBezTo>
                  <a:pt x="155" y="1202"/>
                  <a:pt x="155" y="1202"/>
                  <a:pt x="155" y="1202"/>
                </a:cubicBezTo>
                <a:cubicBezTo>
                  <a:pt x="155" y="1202"/>
                  <a:pt x="155" y="1209"/>
                  <a:pt x="162" y="1222"/>
                </a:cubicBezTo>
                <a:cubicBezTo>
                  <a:pt x="169" y="1222"/>
                  <a:pt x="169" y="1216"/>
                  <a:pt x="176" y="1209"/>
                </a:cubicBezTo>
                <a:cubicBezTo>
                  <a:pt x="176" y="1297"/>
                  <a:pt x="176" y="1297"/>
                  <a:pt x="176" y="1297"/>
                </a:cubicBezTo>
                <a:close/>
                <a:moveTo>
                  <a:pt x="135" y="1047"/>
                </a:moveTo>
                <a:lnTo>
                  <a:pt x="135" y="1047"/>
                </a:lnTo>
                <a:cubicBezTo>
                  <a:pt x="142" y="1047"/>
                  <a:pt x="142" y="1040"/>
                  <a:pt x="142" y="1040"/>
                </a:cubicBezTo>
                <a:cubicBezTo>
                  <a:pt x="135" y="979"/>
                  <a:pt x="135" y="979"/>
                  <a:pt x="135" y="979"/>
                </a:cubicBezTo>
                <a:cubicBezTo>
                  <a:pt x="135" y="730"/>
                  <a:pt x="135" y="730"/>
                  <a:pt x="135" y="730"/>
                </a:cubicBezTo>
                <a:cubicBezTo>
                  <a:pt x="142" y="743"/>
                  <a:pt x="149" y="750"/>
                  <a:pt x="155" y="763"/>
                </a:cubicBezTo>
                <a:cubicBezTo>
                  <a:pt x="162" y="770"/>
                  <a:pt x="169" y="784"/>
                  <a:pt x="176" y="784"/>
                </a:cubicBezTo>
                <a:cubicBezTo>
                  <a:pt x="176" y="898"/>
                  <a:pt x="176" y="898"/>
                  <a:pt x="176" y="898"/>
                </a:cubicBezTo>
                <a:cubicBezTo>
                  <a:pt x="162" y="892"/>
                  <a:pt x="162" y="892"/>
                  <a:pt x="162" y="892"/>
                </a:cubicBezTo>
                <a:cubicBezTo>
                  <a:pt x="162" y="885"/>
                  <a:pt x="169" y="878"/>
                  <a:pt x="169" y="871"/>
                </a:cubicBezTo>
                <a:cubicBezTo>
                  <a:pt x="169" y="858"/>
                  <a:pt x="162" y="844"/>
                  <a:pt x="155" y="838"/>
                </a:cubicBezTo>
                <a:cubicBezTo>
                  <a:pt x="155" y="844"/>
                  <a:pt x="162" y="851"/>
                  <a:pt x="162" y="865"/>
                </a:cubicBezTo>
                <a:cubicBezTo>
                  <a:pt x="162" y="885"/>
                  <a:pt x="155" y="898"/>
                  <a:pt x="155" y="898"/>
                </a:cubicBezTo>
                <a:cubicBezTo>
                  <a:pt x="162" y="898"/>
                  <a:pt x="169" y="905"/>
                  <a:pt x="176" y="905"/>
                </a:cubicBezTo>
                <a:cubicBezTo>
                  <a:pt x="176" y="966"/>
                  <a:pt x="176" y="966"/>
                  <a:pt x="176" y="966"/>
                </a:cubicBezTo>
                <a:cubicBezTo>
                  <a:pt x="176" y="973"/>
                  <a:pt x="176" y="973"/>
                  <a:pt x="176" y="973"/>
                </a:cubicBezTo>
                <a:cubicBezTo>
                  <a:pt x="176" y="993"/>
                  <a:pt x="176" y="993"/>
                  <a:pt x="176" y="993"/>
                </a:cubicBezTo>
                <a:cubicBezTo>
                  <a:pt x="176" y="1013"/>
                  <a:pt x="176" y="1013"/>
                  <a:pt x="176" y="1013"/>
                </a:cubicBezTo>
                <a:cubicBezTo>
                  <a:pt x="176" y="1067"/>
                  <a:pt x="176" y="1067"/>
                  <a:pt x="176" y="1067"/>
                </a:cubicBezTo>
                <a:cubicBezTo>
                  <a:pt x="176" y="1074"/>
                  <a:pt x="169" y="1074"/>
                  <a:pt x="169" y="1074"/>
                </a:cubicBezTo>
                <a:cubicBezTo>
                  <a:pt x="169" y="1081"/>
                  <a:pt x="162" y="1074"/>
                  <a:pt x="162" y="1074"/>
                </a:cubicBezTo>
                <a:cubicBezTo>
                  <a:pt x="162" y="1081"/>
                  <a:pt x="169" y="1087"/>
                  <a:pt x="176" y="1094"/>
                </a:cubicBezTo>
                <a:cubicBezTo>
                  <a:pt x="176" y="1101"/>
                  <a:pt x="176" y="1101"/>
                  <a:pt x="176" y="1101"/>
                </a:cubicBezTo>
                <a:cubicBezTo>
                  <a:pt x="149" y="1081"/>
                  <a:pt x="149" y="1081"/>
                  <a:pt x="149" y="1081"/>
                </a:cubicBezTo>
                <a:cubicBezTo>
                  <a:pt x="142" y="1081"/>
                  <a:pt x="142" y="1081"/>
                  <a:pt x="142" y="1081"/>
                </a:cubicBezTo>
                <a:cubicBezTo>
                  <a:pt x="142" y="1081"/>
                  <a:pt x="149" y="1087"/>
                  <a:pt x="155" y="1094"/>
                </a:cubicBezTo>
                <a:cubicBezTo>
                  <a:pt x="162" y="1101"/>
                  <a:pt x="162" y="1108"/>
                  <a:pt x="169" y="1108"/>
                </a:cubicBezTo>
                <a:cubicBezTo>
                  <a:pt x="169" y="1114"/>
                  <a:pt x="162" y="1114"/>
                  <a:pt x="162" y="1114"/>
                </a:cubicBezTo>
                <a:cubicBezTo>
                  <a:pt x="169" y="1121"/>
                  <a:pt x="169" y="1121"/>
                  <a:pt x="169" y="1121"/>
                </a:cubicBezTo>
                <a:cubicBezTo>
                  <a:pt x="176" y="1121"/>
                  <a:pt x="176" y="1128"/>
                  <a:pt x="176" y="1128"/>
                </a:cubicBezTo>
                <a:cubicBezTo>
                  <a:pt x="176" y="1148"/>
                  <a:pt x="176" y="1148"/>
                  <a:pt x="176" y="1148"/>
                </a:cubicBezTo>
                <a:cubicBezTo>
                  <a:pt x="176" y="1148"/>
                  <a:pt x="176" y="1148"/>
                  <a:pt x="169" y="1148"/>
                </a:cubicBezTo>
                <a:cubicBezTo>
                  <a:pt x="162" y="1141"/>
                  <a:pt x="155" y="1135"/>
                  <a:pt x="149" y="1128"/>
                </a:cubicBezTo>
                <a:cubicBezTo>
                  <a:pt x="142" y="1128"/>
                  <a:pt x="142" y="1121"/>
                  <a:pt x="135" y="1114"/>
                </a:cubicBezTo>
                <a:cubicBezTo>
                  <a:pt x="135" y="1047"/>
                  <a:pt x="135" y="1047"/>
                  <a:pt x="135" y="1047"/>
                </a:cubicBezTo>
                <a:close/>
                <a:moveTo>
                  <a:pt x="135" y="399"/>
                </a:moveTo>
                <a:lnTo>
                  <a:pt x="135" y="399"/>
                </a:lnTo>
                <a:cubicBezTo>
                  <a:pt x="176" y="392"/>
                  <a:pt x="176" y="392"/>
                  <a:pt x="176" y="392"/>
                </a:cubicBezTo>
                <a:cubicBezTo>
                  <a:pt x="176" y="453"/>
                  <a:pt x="176" y="453"/>
                  <a:pt x="176" y="453"/>
                </a:cubicBezTo>
                <a:cubicBezTo>
                  <a:pt x="176" y="453"/>
                  <a:pt x="169" y="453"/>
                  <a:pt x="169" y="459"/>
                </a:cubicBezTo>
                <a:cubicBezTo>
                  <a:pt x="162" y="459"/>
                  <a:pt x="162" y="459"/>
                  <a:pt x="155" y="466"/>
                </a:cubicBezTo>
                <a:cubicBezTo>
                  <a:pt x="176" y="473"/>
                  <a:pt x="176" y="473"/>
                  <a:pt x="176" y="473"/>
                </a:cubicBezTo>
                <a:cubicBezTo>
                  <a:pt x="176" y="480"/>
                  <a:pt x="176" y="480"/>
                  <a:pt x="176" y="480"/>
                </a:cubicBezTo>
                <a:lnTo>
                  <a:pt x="176" y="486"/>
                </a:lnTo>
                <a:cubicBezTo>
                  <a:pt x="162" y="480"/>
                  <a:pt x="155" y="480"/>
                  <a:pt x="149" y="473"/>
                </a:cubicBezTo>
                <a:cubicBezTo>
                  <a:pt x="155" y="486"/>
                  <a:pt x="149" y="493"/>
                  <a:pt x="142" y="507"/>
                </a:cubicBezTo>
                <a:cubicBezTo>
                  <a:pt x="149" y="507"/>
                  <a:pt x="155" y="507"/>
                  <a:pt x="162" y="513"/>
                </a:cubicBezTo>
                <a:cubicBezTo>
                  <a:pt x="162" y="520"/>
                  <a:pt x="155" y="527"/>
                  <a:pt x="149" y="527"/>
                </a:cubicBezTo>
                <a:cubicBezTo>
                  <a:pt x="142" y="527"/>
                  <a:pt x="142" y="527"/>
                  <a:pt x="135" y="527"/>
                </a:cubicBezTo>
                <a:cubicBezTo>
                  <a:pt x="135" y="493"/>
                  <a:pt x="135" y="493"/>
                  <a:pt x="135" y="493"/>
                </a:cubicBezTo>
                <a:cubicBezTo>
                  <a:pt x="142" y="473"/>
                  <a:pt x="142" y="453"/>
                  <a:pt x="135" y="426"/>
                </a:cubicBezTo>
                <a:cubicBezTo>
                  <a:pt x="135" y="399"/>
                  <a:pt x="135" y="399"/>
                  <a:pt x="135" y="399"/>
                </a:cubicBezTo>
                <a:close/>
                <a:moveTo>
                  <a:pt x="176" y="507"/>
                </a:moveTo>
                <a:lnTo>
                  <a:pt x="176" y="507"/>
                </a:lnTo>
                <a:cubicBezTo>
                  <a:pt x="169" y="520"/>
                  <a:pt x="169" y="534"/>
                  <a:pt x="169" y="554"/>
                </a:cubicBezTo>
                <a:cubicBezTo>
                  <a:pt x="169" y="561"/>
                  <a:pt x="169" y="568"/>
                  <a:pt x="176" y="574"/>
                </a:cubicBezTo>
                <a:cubicBezTo>
                  <a:pt x="176" y="507"/>
                  <a:pt x="176" y="507"/>
                  <a:pt x="176" y="507"/>
                </a:cubicBezTo>
                <a:close/>
                <a:moveTo>
                  <a:pt x="176" y="615"/>
                </a:moveTo>
                <a:lnTo>
                  <a:pt x="176" y="615"/>
                </a:lnTo>
                <a:lnTo>
                  <a:pt x="169" y="615"/>
                </a:lnTo>
                <a:cubicBezTo>
                  <a:pt x="162" y="622"/>
                  <a:pt x="162" y="622"/>
                  <a:pt x="155" y="622"/>
                </a:cubicBezTo>
                <a:cubicBezTo>
                  <a:pt x="155" y="622"/>
                  <a:pt x="155" y="622"/>
                  <a:pt x="162" y="615"/>
                </a:cubicBezTo>
                <a:cubicBezTo>
                  <a:pt x="162" y="608"/>
                  <a:pt x="162" y="608"/>
                  <a:pt x="162" y="608"/>
                </a:cubicBezTo>
                <a:cubicBezTo>
                  <a:pt x="162" y="601"/>
                  <a:pt x="155" y="601"/>
                  <a:pt x="155" y="601"/>
                </a:cubicBezTo>
                <a:cubicBezTo>
                  <a:pt x="149" y="601"/>
                  <a:pt x="149" y="595"/>
                  <a:pt x="142" y="595"/>
                </a:cubicBezTo>
                <a:cubicBezTo>
                  <a:pt x="149" y="595"/>
                  <a:pt x="155" y="588"/>
                  <a:pt x="155" y="588"/>
                </a:cubicBezTo>
                <a:cubicBezTo>
                  <a:pt x="162" y="581"/>
                  <a:pt x="169" y="581"/>
                  <a:pt x="169" y="574"/>
                </a:cubicBezTo>
                <a:cubicBezTo>
                  <a:pt x="169" y="568"/>
                  <a:pt x="162" y="568"/>
                  <a:pt x="155" y="568"/>
                </a:cubicBezTo>
                <a:cubicBezTo>
                  <a:pt x="155" y="561"/>
                  <a:pt x="149" y="561"/>
                  <a:pt x="142" y="561"/>
                </a:cubicBezTo>
                <a:cubicBezTo>
                  <a:pt x="135" y="561"/>
                  <a:pt x="135" y="561"/>
                  <a:pt x="135" y="561"/>
                </a:cubicBezTo>
                <a:cubicBezTo>
                  <a:pt x="135" y="635"/>
                  <a:pt x="135" y="635"/>
                  <a:pt x="135" y="635"/>
                </a:cubicBezTo>
                <a:cubicBezTo>
                  <a:pt x="149" y="649"/>
                  <a:pt x="155" y="662"/>
                  <a:pt x="162" y="669"/>
                </a:cubicBezTo>
                <a:cubicBezTo>
                  <a:pt x="135" y="662"/>
                  <a:pt x="135" y="662"/>
                  <a:pt x="135" y="662"/>
                </a:cubicBezTo>
                <a:cubicBezTo>
                  <a:pt x="135" y="703"/>
                  <a:pt x="135" y="703"/>
                  <a:pt x="135" y="703"/>
                </a:cubicBezTo>
                <a:cubicBezTo>
                  <a:pt x="142" y="703"/>
                  <a:pt x="142" y="703"/>
                  <a:pt x="149" y="703"/>
                </a:cubicBezTo>
                <a:cubicBezTo>
                  <a:pt x="155" y="703"/>
                  <a:pt x="162" y="703"/>
                  <a:pt x="162" y="703"/>
                </a:cubicBezTo>
                <a:cubicBezTo>
                  <a:pt x="162" y="703"/>
                  <a:pt x="155" y="709"/>
                  <a:pt x="155" y="716"/>
                </a:cubicBezTo>
                <a:cubicBezTo>
                  <a:pt x="149" y="723"/>
                  <a:pt x="149" y="730"/>
                  <a:pt x="149" y="730"/>
                </a:cubicBezTo>
                <a:cubicBezTo>
                  <a:pt x="149" y="736"/>
                  <a:pt x="149" y="736"/>
                  <a:pt x="149" y="743"/>
                </a:cubicBezTo>
                <a:cubicBezTo>
                  <a:pt x="176" y="723"/>
                  <a:pt x="176" y="723"/>
                  <a:pt x="176" y="723"/>
                </a:cubicBezTo>
                <a:cubicBezTo>
                  <a:pt x="176" y="615"/>
                  <a:pt x="176" y="615"/>
                  <a:pt x="176" y="615"/>
                </a:cubicBezTo>
                <a:close/>
                <a:moveTo>
                  <a:pt x="176" y="1162"/>
                </a:moveTo>
                <a:lnTo>
                  <a:pt x="176" y="1162"/>
                </a:lnTo>
                <a:cubicBezTo>
                  <a:pt x="169" y="1162"/>
                  <a:pt x="169" y="1162"/>
                  <a:pt x="169" y="1155"/>
                </a:cubicBezTo>
                <a:cubicBezTo>
                  <a:pt x="162" y="1155"/>
                  <a:pt x="155" y="1148"/>
                  <a:pt x="142" y="1141"/>
                </a:cubicBezTo>
                <a:cubicBezTo>
                  <a:pt x="142" y="1141"/>
                  <a:pt x="142" y="1141"/>
                  <a:pt x="135" y="1135"/>
                </a:cubicBezTo>
                <a:cubicBezTo>
                  <a:pt x="135" y="1155"/>
                  <a:pt x="135" y="1155"/>
                  <a:pt x="135" y="1155"/>
                </a:cubicBezTo>
                <a:cubicBezTo>
                  <a:pt x="149" y="1168"/>
                  <a:pt x="162" y="1175"/>
                  <a:pt x="176" y="1182"/>
                </a:cubicBezTo>
                <a:cubicBezTo>
                  <a:pt x="176" y="1175"/>
                  <a:pt x="176" y="1175"/>
                  <a:pt x="176" y="1175"/>
                </a:cubicBezTo>
                <a:cubicBezTo>
                  <a:pt x="169" y="1168"/>
                  <a:pt x="169" y="1168"/>
                  <a:pt x="169" y="1168"/>
                </a:cubicBezTo>
                <a:lnTo>
                  <a:pt x="176" y="1168"/>
                </a:lnTo>
                <a:cubicBezTo>
                  <a:pt x="176" y="1162"/>
                  <a:pt x="176" y="1162"/>
                  <a:pt x="176" y="1162"/>
                </a:cubicBezTo>
                <a:close/>
                <a:moveTo>
                  <a:pt x="135" y="649"/>
                </a:moveTo>
                <a:lnTo>
                  <a:pt x="135" y="649"/>
                </a:lnTo>
                <a:cubicBezTo>
                  <a:pt x="135" y="642"/>
                  <a:pt x="135" y="642"/>
                  <a:pt x="135" y="642"/>
                </a:cubicBezTo>
                <a:cubicBezTo>
                  <a:pt x="142" y="649"/>
                  <a:pt x="142" y="649"/>
                  <a:pt x="142" y="649"/>
                </a:cubicBezTo>
                <a:cubicBezTo>
                  <a:pt x="135" y="649"/>
                  <a:pt x="135" y="649"/>
                  <a:pt x="135" y="649"/>
                </a:cubicBezTo>
                <a:close/>
                <a:moveTo>
                  <a:pt x="135" y="561"/>
                </a:moveTo>
                <a:lnTo>
                  <a:pt x="135" y="561"/>
                </a:lnTo>
                <a:cubicBezTo>
                  <a:pt x="135" y="527"/>
                  <a:pt x="135" y="527"/>
                  <a:pt x="135" y="527"/>
                </a:cubicBezTo>
                <a:cubicBezTo>
                  <a:pt x="142" y="527"/>
                  <a:pt x="142" y="527"/>
                  <a:pt x="142" y="527"/>
                </a:cubicBezTo>
                <a:cubicBezTo>
                  <a:pt x="142" y="540"/>
                  <a:pt x="142" y="547"/>
                  <a:pt x="135" y="561"/>
                </a:cubicBezTo>
                <a:close/>
                <a:moveTo>
                  <a:pt x="135" y="1270"/>
                </a:moveTo>
                <a:lnTo>
                  <a:pt x="135" y="1270"/>
                </a:lnTo>
                <a:cubicBezTo>
                  <a:pt x="135" y="1229"/>
                  <a:pt x="135" y="1229"/>
                  <a:pt x="135" y="1229"/>
                </a:cubicBezTo>
                <a:cubicBezTo>
                  <a:pt x="135" y="1270"/>
                  <a:pt x="135" y="1270"/>
                  <a:pt x="135" y="1270"/>
                </a:cubicBezTo>
                <a:close/>
                <a:moveTo>
                  <a:pt x="135" y="1054"/>
                </a:moveTo>
                <a:lnTo>
                  <a:pt x="135" y="1054"/>
                </a:lnTo>
                <a:cubicBezTo>
                  <a:pt x="135" y="1047"/>
                  <a:pt x="135" y="1047"/>
                  <a:pt x="135" y="1047"/>
                </a:cubicBezTo>
                <a:cubicBezTo>
                  <a:pt x="135" y="1114"/>
                  <a:pt x="135" y="1114"/>
                  <a:pt x="135" y="1114"/>
                </a:cubicBezTo>
                <a:lnTo>
                  <a:pt x="135" y="1108"/>
                </a:lnTo>
                <a:cubicBezTo>
                  <a:pt x="135" y="1108"/>
                  <a:pt x="135" y="1101"/>
                  <a:pt x="135" y="1094"/>
                </a:cubicBezTo>
                <a:cubicBezTo>
                  <a:pt x="135" y="1054"/>
                  <a:pt x="135" y="1054"/>
                  <a:pt x="135" y="1054"/>
                </a:cubicBezTo>
                <a:close/>
                <a:moveTo>
                  <a:pt x="135" y="979"/>
                </a:moveTo>
                <a:lnTo>
                  <a:pt x="135" y="979"/>
                </a:lnTo>
                <a:cubicBezTo>
                  <a:pt x="135" y="946"/>
                  <a:pt x="135" y="946"/>
                  <a:pt x="135" y="946"/>
                </a:cubicBezTo>
                <a:cubicBezTo>
                  <a:pt x="135" y="655"/>
                  <a:pt x="135" y="655"/>
                  <a:pt x="135" y="655"/>
                </a:cubicBezTo>
                <a:cubicBezTo>
                  <a:pt x="135" y="662"/>
                  <a:pt x="135" y="662"/>
                  <a:pt x="135" y="662"/>
                </a:cubicBezTo>
                <a:cubicBezTo>
                  <a:pt x="135" y="703"/>
                  <a:pt x="135" y="703"/>
                  <a:pt x="135" y="703"/>
                </a:cubicBezTo>
                <a:cubicBezTo>
                  <a:pt x="135" y="709"/>
                  <a:pt x="135" y="716"/>
                  <a:pt x="135" y="723"/>
                </a:cubicBezTo>
                <a:lnTo>
                  <a:pt x="135" y="730"/>
                </a:lnTo>
                <a:cubicBezTo>
                  <a:pt x="135" y="979"/>
                  <a:pt x="135" y="979"/>
                  <a:pt x="135" y="979"/>
                </a:cubicBezTo>
                <a:close/>
                <a:moveTo>
                  <a:pt x="135" y="399"/>
                </a:moveTo>
                <a:lnTo>
                  <a:pt x="135" y="399"/>
                </a:lnTo>
                <a:cubicBezTo>
                  <a:pt x="135" y="426"/>
                  <a:pt x="135" y="426"/>
                  <a:pt x="135" y="426"/>
                </a:cubicBezTo>
                <a:cubicBezTo>
                  <a:pt x="135" y="399"/>
                  <a:pt x="135" y="399"/>
                  <a:pt x="135" y="399"/>
                </a:cubicBezTo>
                <a:close/>
                <a:moveTo>
                  <a:pt x="135" y="493"/>
                </a:moveTo>
                <a:lnTo>
                  <a:pt x="135" y="493"/>
                </a:lnTo>
                <a:cubicBezTo>
                  <a:pt x="135" y="527"/>
                  <a:pt x="135" y="527"/>
                  <a:pt x="135" y="527"/>
                </a:cubicBezTo>
                <a:cubicBezTo>
                  <a:pt x="135" y="561"/>
                  <a:pt x="135" y="561"/>
                  <a:pt x="135" y="561"/>
                </a:cubicBezTo>
                <a:cubicBezTo>
                  <a:pt x="135" y="500"/>
                  <a:pt x="135" y="500"/>
                  <a:pt x="135" y="500"/>
                </a:cubicBezTo>
                <a:lnTo>
                  <a:pt x="135" y="493"/>
                </a:lnTo>
                <a:close/>
                <a:moveTo>
                  <a:pt x="135" y="561"/>
                </a:moveTo>
                <a:lnTo>
                  <a:pt x="135" y="561"/>
                </a:lnTo>
                <a:cubicBezTo>
                  <a:pt x="135" y="568"/>
                  <a:pt x="135" y="568"/>
                  <a:pt x="135" y="568"/>
                </a:cubicBezTo>
                <a:cubicBezTo>
                  <a:pt x="135" y="628"/>
                  <a:pt x="135" y="628"/>
                  <a:pt x="135" y="628"/>
                </a:cubicBezTo>
                <a:lnTo>
                  <a:pt x="135" y="635"/>
                </a:lnTo>
                <a:cubicBezTo>
                  <a:pt x="135" y="561"/>
                  <a:pt x="135" y="561"/>
                  <a:pt x="135" y="561"/>
                </a:cubicBezTo>
                <a:close/>
                <a:moveTo>
                  <a:pt x="135" y="642"/>
                </a:moveTo>
                <a:lnTo>
                  <a:pt x="135" y="642"/>
                </a:lnTo>
                <a:cubicBezTo>
                  <a:pt x="135" y="649"/>
                  <a:pt x="135" y="649"/>
                  <a:pt x="135" y="649"/>
                </a:cubicBezTo>
                <a:cubicBezTo>
                  <a:pt x="135" y="655"/>
                  <a:pt x="135" y="655"/>
                  <a:pt x="135" y="655"/>
                </a:cubicBezTo>
                <a:cubicBezTo>
                  <a:pt x="135" y="635"/>
                  <a:pt x="135" y="635"/>
                  <a:pt x="135" y="635"/>
                </a:cubicBezTo>
                <a:cubicBezTo>
                  <a:pt x="135" y="642"/>
                  <a:pt x="135" y="642"/>
                  <a:pt x="135" y="642"/>
                </a:cubicBezTo>
                <a:close/>
                <a:moveTo>
                  <a:pt x="135" y="1135"/>
                </a:moveTo>
                <a:lnTo>
                  <a:pt x="135" y="1135"/>
                </a:lnTo>
                <a:cubicBezTo>
                  <a:pt x="135" y="1155"/>
                  <a:pt x="135" y="1155"/>
                  <a:pt x="135" y="1155"/>
                </a:cubicBezTo>
                <a:cubicBezTo>
                  <a:pt x="135" y="1135"/>
                  <a:pt x="135" y="1135"/>
                  <a:pt x="135" y="1135"/>
                </a:cubicBezTo>
                <a:close/>
                <a:moveTo>
                  <a:pt x="135" y="1182"/>
                </a:moveTo>
                <a:lnTo>
                  <a:pt x="135" y="1182"/>
                </a:lnTo>
                <a:cubicBezTo>
                  <a:pt x="135" y="1222"/>
                  <a:pt x="135" y="1222"/>
                  <a:pt x="135" y="1222"/>
                </a:cubicBezTo>
                <a:cubicBezTo>
                  <a:pt x="135" y="1216"/>
                  <a:pt x="135" y="1216"/>
                  <a:pt x="135" y="1216"/>
                </a:cubicBezTo>
                <a:cubicBezTo>
                  <a:pt x="135" y="1182"/>
                  <a:pt x="135" y="1182"/>
                  <a:pt x="135" y="1182"/>
                </a:cubicBezTo>
                <a:close/>
                <a:moveTo>
                  <a:pt x="135" y="466"/>
                </a:moveTo>
                <a:lnTo>
                  <a:pt x="135" y="466"/>
                </a:lnTo>
                <a:cubicBezTo>
                  <a:pt x="135" y="446"/>
                  <a:pt x="135" y="446"/>
                  <a:pt x="135" y="446"/>
                </a:cubicBezTo>
                <a:cubicBezTo>
                  <a:pt x="135" y="453"/>
                  <a:pt x="135" y="459"/>
                  <a:pt x="135" y="466"/>
                </a:cubicBezTo>
                <a:close/>
                <a:moveTo>
                  <a:pt x="135" y="1270"/>
                </a:moveTo>
                <a:lnTo>
                  <a:pt x="135" y="1270"/>
                </a:lnTo>
                <a:cubicBezTo>
                  <a:pt x="108" y="1249"/>
                  <a:pt x="108" y="1249"/>
                  <a:pt x="108" y="1249"/>
                </a:cubicBezTo>
                <a:cubicBezTo>
                  <a:pt x="108" y="1060"/>
                  <a:pt x="108" y="1060"/>
                  <a:pt x="108" y="1060"/>
                </a:cubicBezTo>
                <a:cubicBezTo>
                  <a:pt x="115" y="1054"/>
                  <a:pt x="115" y="1054"/>
                  <a:pt x="115" y="1054"/>
                </a:cubicBezTo>
                <a:cubicBezTo>
                  <a:pt x="122" y="1054"/>
                  <a:pt x="128" y="1054"/>
                  <a:pt x="135" y="1054"/>
                </a:cubicBezTo>
                <a:cubicBezTo>
                  <a:pt x="135" y="1094"/>
                  <a:pt x="135" y="1094"/>
                  <a:pt x="135" y="1094"/>
                </a:cubicBezTo>
                <a:cubicBezTo>
                  <a:pt x="108" y="1094"/>
                  <a:pt x="108" y="1094"/>
                  <a:pt x="108" y="1094"/>
                </a:cubicBezTo>
                <a:cubicBezTo>
                  <a:pt x="115" y="1108"/>
                  <a:pt x="115" y="1108"/>
                  <a:pt x="115" y="1108"/>
                </a:cubicBezTo>
                <a:cubicBezTo>
                  <a:pt x="115" y="1108"/>
                  <a:pt x="122" y="1108"/>
                  <a:pt x="128" y="1108"/>
                </a:cubicBezTo>
                <a:cubicBezTo>
                  <a:pt x="128" y="1114"/>
                  <a:pt x="128" y="1121"/>
                  <a:pt x="128" y="1121"/>
                </a:cubicBezTo>
                <a:cubicBezTo>
                  <a:pt x="128" y="1128"/>
                  <a:pt x="128" y="1128"/>
                  <a:pt x="135" y="1135"/>
                </a:cubicBezTo>
                <a:cubicBezTo>
                  <a:pt x="135" y="1155"/>
                  <a:pt x="135" y="1155"/>
                  <a:pt x="135" y="1155"/>
                </a:cubicBezTo>
                <a:cubicBezTo>
                  <a:pt x="128" y="1148"/>
                  <a:pt x="122" y="1141"/>
                  <a:pt x="115" y="1141"/>
                </a:cubicBezTo>
                <a:cubicBezTo>
                  <a:pt x="115" y="1162"/>
                  <a:pt x="122" y="1175"/>
                  <a:pt x="122" y="1189"/>
                </a:cubicBezTo>
                <a:cubicBezTo>
                  <a:pt x="135" y="1182"/>
                  <a:pt x="135" y="1182"/>
                  <a:pt x="135" y="1182"/>
                </a:cubicBezTo>
                <a:cubicBezTo>
                  <a:pt x="135" y="1216"/>
                  <a:pt x="135" y="1216"/>
                  <a:pt x="135" y="1216"/>
                </a:cubicBezTo>
                <a:cubicBezTo>
                  <a:pt x="122" y="1209"/>
                  <a:pt x="122" y="1209"/>
                  <a:pt x="122" y="1209"/>
                </a:cubicBezTo>
                <a:cubicBezTo>
                  <a:pt x="128" y="1216"/>
                  <a:pt x="128" y="1216"/>
                  <a:pt x="128" y="1222"/>
                </a:cubicBezTo>
                <a:lnTo>
                  <a:pt x="135" y="1229"/>
                </a:lnTo>
                <a:cubicBezTo>
                  <a:pt x="135" y="1270"/>
                  <a:pt x="135" y="1270"/>
                  <a:pt x="135" y="1270"/>
                </a:cubicBezTo>
                <a:close/>
                <a:moveTo>
                  <a:pt x="135" y="946"/>
                </a:moveTo>
                <a:lnTo>
                  <a:pt x="135" y="946"/>
                </a:lnTo>
                <a:cubicBezTo>
                  <a:pt x="108" y="743"/>
                  <a:pt x="108" y="743"/>
                  <a:pt x="108" y="743"/>
                </a:cubicBezTo>
                <a:cubicBezTo>
                  <a:pt x="108" y="581"/>
                  <a:pt x="108" y="581"/>
                  <a:pt x="108" y="581"/>
                </a:cubicBezTo>
                <a:cubicBezTo>
                  <a:pt x="115" y="581"/>
                  <a:pt x="115" y="588"/>
                  <a:pt x="115" y="588"/>
                </a:cubicBezTo>
                <a:cubicBezTo>
                  <a:pt x="108" y="561"/>
                  <a:pt x="108" y="561"/>
                  <a:pt x="108" y="561"/>
                </a:cubicBezTo>
                <a:cubicBezTo>
                  <a:pt x="108" y="520"/>
                  <a:pt x="108" y="520"/>
                  <a:pt x="108" y="520"/>
                </a:cubicBezTo>
                <a:cubicBezTo>
                  <a:pt x="115" y="520"/>
                  <a:pt x="115" y="520"/>
                  <a:pt x="115" y="520"/>
                </a:cubicBezTo>
                <a:cubicBezTo>
                  <a:pt x="122" y="513"/>
                  <a:pt x="128" y="507"/>
                  <a:pt x="135" y="500"/>
                </a:cubicBezTo>
                <a:cubicBezTo>
                  <a:pt x="135" y="561"/>
                  <a:pt x="135" y="561"/>
                  <a:pt x="135" y="561"/>
                </a:cubicBezTo>
                <a:cubicBezTo>
                  <a:pt x="135" y="568"/>
                  <a:pt x="135" y="568"/>
                  <a:pt x="135" y="568"/>
                </a:cubicBezTo>
                <a:cubicBezTo>
                  <a:pt x="135" y="628"/>
                  <a:pt x="135" y="628"/>
                  <a:pt x="135" y="628"/>
                </a:cubicBezTo>
                <a:cubicBezTo>
                  <a:pt x="128" y="622"/>
                  <a:pt x="128" y="615"/>
                  <a:pt x="128" y="615"/>
                </a:cubicBezTo>
                <a:cubicBezTo>
                  <a:pt x="128" y="615"/>
                  <a:pt x="128" y="622"/>
                  <a:pt x="128" y="628"/>
                </a:cubicBezTo>
                <a:cubicBezTo>
                  <a:pt x="135" y="635"/>
                  <a:pt x="135" y="635"/>
                  <a:pt x="135" y="635"/>
                </a:cubicBezTo>
                <a:cubicBezTo>
                  <a:pt x="135" y="655"/>
                  <a:pt x="135" y="655"/>
                  <a:pt x="135" y="655"/>
                </a:cubicBezTo>
                <a:cubicBezTo>
                  <a:pt x="128" y="655"/>
                  <a:pt x="128" y="655"/>
                  <a:pt x="128" y="655"/>
                </a:cubicBezTo>
                <a:cubicBezTo>
                  <a:pt x="135" y="655"/>
                  <a:pt x="135" y="655"/>
                  <a:pt x="135" y="655"/>
                </a:cubicBezTo>
                <a:cubicBezTo>
                  <a:pt x="135" y="946"/>
                  <a:pt x="135" y="946"/>
                  <a:pt x="135" y="946"/>
                </a:cubicBezTo>
                <a:close/>
                <a:moveTo>
                  <a:pt x="108" y="399"/>
                </a:moveTo>
                <a:lnTo>
                  <a:pt x="108" y="399"/>
                </a:lnTo>
                <a:cubicBezTo>
                  <a:pt x="135" y="399"/>
                  <a:pt x="135" y="399"/>
                  <a:pt x="135" y="399"/>
                </a:cubicBezTo>
                <a:cubicBezTo>
                  <a:pt x="135" y="426"/>
                  <a:pt x="135" y="426"/>
                  <a:pt x="135" y="426"/>
                </a:cubicBezTo>
                <a:cubicBezTo>
                  <a:pt x="128" y="426"/>
                  <a:pt x="122" y="432"/>
                  <a:pt x="115" y="439"/>
                </a:cubicBezTo>
                <a:lnTo>
                  <a:pt x="108" y="439"/>
                </a:lnTo>
                <a:cubicBezTo>
                  <a:pt x="108" y="399"/>
                  <a:pt x="108" y="399"/>
                  <a:pt x="108" y="399"/>
                </a:cubicBezTo>
                <a:close/>
                <a:moveTo>
                  <a:pt x="135" y="446"/>
                </a:moveTo>
                <a:lnTo>
                  <a:pt x="135" y="446"/>
                </a:lnTo>
                <a:lnTo>
                  <a:pt x="135" y="439"/>
                </a:lnTo>
                <a:cubicBezTo>
                  <a:pt x="122" y="439"/>
                  <a:pt x="115" y="446"/>
                  <a:pt x="108" y="453"/>
                </a:cubicBezTo>
                <a:cubicBezTo>
                  <a:pt x="108" y="466"/>
                  <a:pt x="108" y="466"/>
                  <a:pt x="108" y="466"/>
                </a:cubicBezTo>
                <a:cubicBezTo>
                  <a:pt x="128" y="453"/>
                  <a:pt x="128" y="453"/>
                  <a:pt x="128" y="453"/>
                </a:cubicBezTo>
                <a:cubicBezTo>
                  <a:pt x="122" y="473"/>
                  <a:pt x="122" y="486"/>
                  <a:pt x="108" y="500"/>
                </a:cubicBezTo>
                <a:cubicBezTo>
                  <a:pt x="108" y="513"/>
                  <a:pt x="108" y="513"/>
                  <a:pt x="108" y="513"/>
                </a:cubicBezTo>
                <a:cubicBezTo>
                  <a:pt x="122" y="500"/>
                  <a:pt x="135" y="486"/>
                  <a:pt x="135" y="466"/>
                </a:cubicBezTo>
                <a:lnTo>
                  <a:pt x="135" y="446"/>
                </a:lnTo>
                <a:close/>
                <a:moveTo>
                  <a:pt x="108" y="1249"/>
                </a:moveTo>
                <a:lnTo>
                  <a:pt x="108" y="1249"/>
                </a:lnTo>
                <a:cubicBezTo>
                  <a:pt x="101" y="1249"/>
                  <a:pt x="101" y="1249"/>
                  <a:pt x="101" y="1249"/>
                </a:cubicBezTo>
                <a:cubicBezTo>
                  <a:pt x="95" y="1229"/>
                  <a:pt x="95" y="1209"/>
                  <a:pt x="88" y="1182"/>
                </a:cubicBezTo>
                <a:cubicBezTo>
                  <a:pt x="88" y="1060"/>
                  <a:pt x="88" y="1060"/>
                  <a:pt x="88" y="1060"/>
                </a:cubicBezTo>
                <a:cubicBezTo>
                  <a:pt x="95" y="1060"/>
                  <a:pt x="101" y="1060"/>
                  <a:pt x="108" y="1060"/>
                </a:cubicBezTo>
                <a:cubicBezTo>
                  <a:pt x="108" y="1249"/>
                  <a:pt x="108" y="1249"/>
                  <a:pt x="108" y="1249"/>
                </a:cubicBezTo>
                <a:close/>
                <a:moveTo>
                  <a:pt x="108" y="743"/>
                </a:moveTo>
                <a:lnTo>
                  <a:pt x="108" y="743"/>
                </a:lnTo>
                <a:cubicBezTo>
                  <a:pt x="101" y="676"/>
                  <a:pt x="101" y="676"/>
                  <a:pt x="101" y="676"/>
                </a:cubicBezTo>
                <a:cubicBezTo>
                  <a:pt x="101" y="676"/>
                  <a:pt x="95" y="669"/>
                  <a:pt x="88" y="662"/>
                </a:cubicBezTo>
                <a:cubicBezTo>
                  <a:pt x="88" y="588"/>
                  <a:pt x="88" y="588"/>
                  <a:pt x="88" y="588"/>
                </a:cubicBezTo>
                <a:cubicBezTo>
                  <a:pt x="95" y="588"/>
                  <a:pt x="95" y="581"/>
                  <a:pt x="95" y="574"/>
                </a:cubicBezTo>
                <a:cubicBezTo>
                  <a:pt x="95" y="568"/>
                  <a:pt x="95" y="561"/>
                  <a:pt x="95" y="561"/>
                </a:cubicBezTo>
                <a:cubicBezTo>
                  <a:pt x="95" y="561"/>
                  <a:pt x="95" y="561"/>
                  <a:pt x="88" y="561"/>
                </a:cubicBezTo>
                <a:cubicBezTo>
                  <a:pt x="88" y="540"/>
                  <a:pt x="88" y="540"/>
                  <a:pt x="88" y="540"/>
                </a:cubicBezTo>
                <a:cubicBezTo>
                  <a:pt x="95" y="540"/>
                  <a:pt x="95" y="540"/>
                  <a:pt x="95" y="540"/>
                </a:cubicBezTo>
                <a:cubicBezTo>
                  <a:pt x="101" y="540"/>
                  <a:pt x="108" y="547"/>
                  <a:pt x="108" y="554"/>
                </a:cubicBezTo>
                <a:lnTo>
                  <a:pt x="108" y="561"/>
                </a:lnTo>
                <a:cubicBezTo>
                  <a:pt x="108" y="568"/>
                  <a:pt x="108" y="574"/>
                  <a:pt x="108" y="574"/>
                </a:cubicBezTo>
                <a:cubicBezTo>
                  <a:pt x="108" y="581"/>
                  <a:pt x="108" y="581"/>
                  <a:pt x="108" y="581"/>
                </a:cubicBezTo>
                <a:cubicBezTo>
                  <a:pt x="108" y="743"/>
                  <a:pt x="108" y="743"/>
                  <a:pt x="108" y="743"/>
                </a:cubicBezTo>
                <a:close/>
                <a:moveTo>
                  <a:pt x="88" y="405"/>
                </a:moveTo>
                <a:lnTo>
                  <a:pt x="88" y="405"/>
                </a:lnTo>
                <a:cubicBezTo>
                  <a:pt x="108" y="399"/>
                  <a:pt x="108" y="399"/>
                  <a:pt x="108" y="399"/>
                </a:cubicBezTo>
                <a:cubicBezTo>
                  <a:pt x="108" y="439"/>
                  <a:pt x="108" y="439"/>
                  <a:pt x="108" y="439"/>
                </a:cubicBezTo>
                <a:cubicBezTo>
                  <a:pt x="101" y="446"/>
                  <a:pt x="95" y="446"/>
                  <a:pt x="88" y="446"/>
                </a:cubicBezTo>
                <a:cubicBezTo>
                  <a:pt x="88" y="405"/>
                  <a:pt x="88" y="405"/>
                  <a:pt x="88" y="405"/>
                </a:cubicBezTo>
                <a:close/>
                <a:moveTo>
                  <a:pt x="108" y="453"/>
                </a:moveTo>
                <a:lnTo>
                  <a:pt x="108" y="453"/>
                </a:lnTo>
                <a:cubicBezTo>
                  <a:pt x="108" y="466"/>
                  <a:pt x="108" y="466"/>
                  <a:pt x="108" y="466"/>
                </a:cubicBezTo>
                <a:cubicBezTo>
                  <a:pt x="95" y="486"/>
                  <a:pt x="95" y="500"/>
                  <a:pt x="95" y="507"/>
                </a:cubicBezTo>
                <a:cubicBezTo>
                  <a:pt x="101" y="507"/>
                  <a:pt x="108" y="507"/>
                  <a:pt x="108" y="500"/>
                </a:cubicBezTo>
                <a:cubicBezTo>
                  <a:pt x="108" y="513"/>
                  <a:pt x="108" y="513"/>
                  <a:pt x="108" y="513"/>
                </a:cubicBezTo>
                <a:cubicBezTo>
                  <a:pt x="108" y="513"/>
                  <a:pt x="101" y="513"/>
                  <a:pt x="95" y="513"/>
                </a:cubicBezTo>
                <a:cubicBezTo>
                  <a:pt x="88" y="513"/>
                  <a:pt x="88" y="513"/>
                  <a:pt x="88" y="513"/>
                </a:cubicBezTo>
                <a:cubicBezTo>
                  <a:pt x="88" y="473"/>
                  <a:pt x="88" y="473"/>
                  <a:pt x="88" y="473"/>
                </a:cubicBezTo>
                <a:cubicBezTo>
                  <a:pt x="95" y="466"/>
                  <a:pt x="101" y="459"/>
                  <a:pt x="108" y="453"/>
                </a:cubicBezTo>
                <a:close/>
                <a:moveTo>
                  <a:pt x="108" y="520"/>
                </a:moveTo>
                <a:lnTo>
                  <a:pt x="108" y="520"/>
                </a:lnTo>
                <a:cubicBezTo>
                  <a:pt x="108" y="527"/>
                  <a:pt x="101" y="527"/>
                  <a:pt x="101" y="527"/>
                </a:cubicBezTo>
                <a:cubicBezTo>
                  <a:pt x="95" y="527"/>
                  <a:pt x="95" y="527"/>
                  <a:pt x="88" y="527"/>
                </a:cubicBezTo>
                <a:cubicBezTo>
                  <a:pt x="88" y="534"/>
                  <a:pt x="88" y="534"/>
                  <a:pt x="88" y="534"/>
                </a:cubicBezTo>
                <a:cubicBezTo>
                  <a:pt x="95" y="540"/>
                  <a:pt x="101" y="540"/>
                  <a:pt x="108" y="540"/>
                </a:cubicBezTo>
                <a:cubicBezTo>
                  <a:pt x="108" y="561"/>
                  <a:pt x="108" y="561"/>
                  <a:pt x="108" y="561"/>
                </a:cubicBezTo>
                <a:lnTo>
                  <a:pt x="108" y="520"/>
                </a:lnTo>
                <a:close/>
                <a:moveTo>
                  <a:pt x="88" y="1182"/>
                </a:moveTo>
                <a:lnTo>
                  <a:pt x="88" y="1182"/>
                </a:lnTo>
                <a:cubicBezTo>
                  <a:pt x="88" y="1148"/>
                  <a:pt x="81" y="1114"/>
                  <a:pt x="81" y="1067"/>
                </a:cubicBezTo>
                <a:lnTo>
                  <a:pt x="88" y="1060"/>
                </a:lnTo>
                <a:cubicBezTo>
                  <a:pt x="88" y="1182"/>
                  <a:pt x="88" y="1182"/>
                  <a:pt x="88" y="1182"/>
                </a:cubicBezTo>
                <a:close/>
                <a:moveTo>
                  <a:pt x="88" y="662"/>
                </a:moveTo>
                <a:lnTo>
                  <a:pt x="88" y="662"/>
                </a:lnTo>
                <a:cubicBezTo>
                  <a:pt x="81" y="655"/>
                  <a:pt x="74" y="649"/>
                  <a:pt x="61" y="635"/>
                </a:cubicBezTo>
                <a:cubicBezTo>
                  <a:pt x="54" y="628"/>
                  <a:pt x="54" y="628"/>
                  <a:pt x="54" y="628"/>
                </a:cubicBezTo>
                <a:cubicBezTo>
                  <a:pt x="54" y="588"/>
                  <a:pt x="54" y="588"/>
                  <a:pt x="54" y="588"/>
                </a:cubicBezTo>
                <a:cubicBezTo>
                  <a:pt x="61" y="588"/>
                  <a:pt x="61" y="588"/>
                  <a:pt x="68" y="588"/>
                </a:cubicBezTo>
                <a:cubicBezTo>
                  <a:pt x="74" y="581"/>
                  <a:pt x="81" y="581"/>
                  <a:pt x="81" y="581"/>
                </a:cubicBezTo>
                <a:cubicBezTo>
                  <a:pt x="88" y="588"/>
                  <a:pt x="88" y="588"/>
                  <a:pt x="88" y="588"/>
                </a:cubicBezTo>
                <a:cubicBezTo>
                  <a:pt x="88" y="662"/>
                  <a:pt x="88" y="662"/>
                  <a:pt x="88" y="662"/>
                </a:cubicBezTo>
                <a:close/>
                <a:moveTo>
                  <a:pt x="54" y="405"/>
                </a:moveTo>
                <a:lnTo>
                  <a:pt x="54" y="405"/>
                </a:lnTo>
                <a:cubicBezTo>
                  <a:pt x="88" y="405"/>
                  <a:pt x="88" y="405"/>
                  <a:pt x="88" y="405"/>
                </a:cubicBezTo>
                <a:cubicBezTo>
                  <a:pt x="88" y="446"/>
                  <a:pt x="88" y="446"/>
                  <a:pt x="88" y="446"/>
                </a:cubicBezTo>
                <a:cubicBezTo>
                  <a:pt x="88" y="446"/>
                  <a:pt x="88" y="446"/>
                  <a:pt x="88" y="439"/>
                </a:cubicBezTo>
                <a:cubicBezTo>
                  <a:pt x="88" y="432"/>
                  <a:pt x="88" y="432"/>
                  <a:pt x="88" y="432"/>
                </a:cubicBezTo>
                <a:cubicBezTo>
                  <a:pt x="88" y="459"/>
                  <a:pt x="88" y="459"/>
                  <a:pt x="88" y="459"/>
                </a:cubicBezTo>
                <a:cubicBezTo>
                  <a:pt x="81" y="466"/>
                  <a:pt x="81" y="480"/>
                  <a:pt x="74" y="493"/>
                </a:cubicBezTo>
                <a:cubicBezTo>
                  <a:pt x="74" y="507"/>
                  <a:pt x="61" y="513"/>
                  <a:pt x="54" y="513"/>
                </a:cubicBezTo>
                <a:cubicBezTo>
                  <a:pt x="54" y="493"/>
                  <a:pt x="54" y="493"/>
                  <a:pt x="54" y="493"/>
                </a:cubicBezTo>
                <a:cubicBezTo>
                  <a:pt x="68" y="480"/>
                  <a:pt x="68" y="459"/>
                  <a:pt x="61" y="439"/>
                </a:cubicBezTo>
                <a:cubicBezTo>
                  <a:pt x="54" y="439"/>
                  <a:pt x="54" y="439"/>
                  <a:pt x="54" y="439"/>
                </a:cubicBezTo>
                <a:cubicBezTo>
                  <a:pt x="54" y="405"/>
                  <a:pt x="54" y="405"/>
                  <a:pt x="54" y="405"/>
                </a:cubicBezTo>
                <a:close/>
                <a:moveTo>
                  <a:pt x="88" y="473"/>
                </a:moveTo>
                <a:lnTo>
                  <a:pt x="88" y="473"/>
                </a:lnTo>
                <a:cubicBezTo>
                  <a:pt x="88" y="480"/>
                  <a:pt x="81" y="486"/>
                  <a:pt x="81" y="493"/>
                </a:cubicBezTo>
                <a:cubicBezTo>
                  <a:pt x="81" y="500"/>
                  <a:pt x="74" y="500"/>
                  <a:pt x="81" y="507"/>
                </a:cubicBezTo>
                <a:cubicBezTo>
                  <a:pt x="81" y="507"/>
                  <a:pt x="81" y="507"/>
                  <a:pt x="88" y="513"/>
                </a:cubicBezTo>
                <a:cubicBezTo>
                  <a:pt x="88" y="473"/>
                  <a:pt x="88" y="473"/>
                  <a:pt x="88" y="473"/>
                </a:cubicBezTo>
                <a:close/>
                <a:moveTo>
                  <a:pt x="88" y="527"/>
                </a:moveTo>
                <a:lnTo>
                  <a:pt x="88" y="527"/>
                </a:lnTo>
                <a:cubicBezTo>
                  <a:pt x="88" y="534"/>
                  <a:pt x="88" y="534"/>
                  <a:pt x="88" y="534"/>
                </a:cubicBezTo>
                <a:cubicBezTo>
                  <a:pt x="74" y="534"/>
                  <a:pt x="61" y="534"/>
                  <a:pt x="54" y="534"/>
                </a:cubicBezTo>
                <a:cubicBezTo>
                  <a:pt x="54" y="520"/>
                  <a:pt x="54" y="520"/>
                  <a:pt x="54" y="520"/>
                </a:cubicBezTo>
                <a:cubicBezTo>
                  <a:pt x="61" y="520"/>
                  <a:pt x="68" y="520"/>
                  <a:pt x="74" y="527"/>
                </a:cubicBezTo>
                <a:cubicBezTo>
                  <a:pt x="81" y="527"/>
                  <a:pt x="88" y="527"/>
                  <a:pt x="88" y="527"/>
                </a:cubicBezTo>
                <a:close/>
                <a:moveTo>
                  <a:pt x="88" y="540"/>
                </a:moveTo>
                <a:lnTo>
                  <a:pt x="88" y="540"/>
                </a:lnTo>
                <a:cubicBezTo>
                  <a:pt x="88" y="561"/>
                  <a:pt x="88" y="561"/>
                  <a:pt x="88" y="561"/>
                </a:cubicBezTo>
                <a:cubicBezTo>
                  <a:pt x="88" y="561"/>
                  <a:pt x="88" y="554"/>
                  <a:pt x="81" y="554"/>
                </a:cubicBezTo>
                <a:cubicBezTo>
                  <a:pt x="81" y="547"/>
                  <a:pt x="74" y="547"/>
                  <a:pt x="68" y="547"/>
                </a:cubicBezTo>
                <a:cubicBezTo>
                  <a:pt x="61" y="547"/>
                  <a:pt x="61" y="554"/>
                  <a:pt x="61" y="561"/>
                </a:cubicBezTo>
                <a:cubicBezTo>
                  <a:pt x="61" y="568"/>
                  <a:pt x="61" y="574"/>
                  <a:pt x="61" y="574"/>
                </a:cubicBezTo>
                <a:cubicBezTo>
                  <a:pt x="54" y="574"/>
                  <a:pt x="54" y="574"/>
                  <a:pt x="54" y="574"/>
                </a:cubicBezTo>
                <a:cubicBezTo>
                  <a:pt x="54" y="540"/>
                  <a:pt x="54" y="540"/>
                  <a:pt x="54" y="540"/>
                </a:cubicBezTo>
                <a:cubicBezTo>
                  <a:pt x="61" y="540"/>
                  <a:pt x="74" y="540"/>
                  <a:pt x="88" y="540"/>
                </a:cubicBezTo>
                <a:close/>
                <a:moveTo>
                  <a:pt x="54" y="628"/>
                </a:moveTo>
                <a:lnTo>
                  <a:pt x="54" y="628"/>
                </a:lnTo>
                <a:cubicBezTo>
                  <a:pt x="27" y="615"/>
                  <a:pt x="14" y="601"/>
                  <a:pt x="14" y="601"/>
                </a:cubicBezTo>
                <a:cubicBezTo>
                  <a:pt x="0" y="419"/>
                  <a:pt x="0" y="419"/>
                  <a:pt x="0" y="419"/>
                </a:cubicBezTo>
                <a:cubicBezTo>
                  <a:pt x="14" y="412"/>
                  <a:pt x="14" y="412"/>
                  <a:pt x="14" y="412"/>
                </a:cubicBezTo>
                <a:cubicBezTo>
                  <a:pt x="54" y="405"/>
                  <a:pt x="54" y="405"/>
                  <a:pt x="54" y="405"/>
                </a:cubicBezTo>
                <a:cubicBezTo>
                  <a:pt x="54" y="439"/>
                  <a:pt x="54" y="439"/>
                  <a:pt x="54" y="439"/>
                </a:cubicBezTo>
                <a:cubicBezTo>
                  <a:pt x="34" y="459"/>
                  <a:pt x="34" y="480"/>
                  <a:pt x="54" y="500"/>
                </a:cubicBezTo>
                <a:cubicBezTo>
                  <a:pt x="54" y="493"/>
                  <a:pt x="54" y="493"/>
                  <a:pt x="54" y="493"/>
                </a:cubicBezTo>
                <a:cubicBezTo>
                  <a:pt x="54" y="513"/>
                  <a:pt x="54" y="513"/>
                  <a:pt x="54" y="513"/>
                </a:cubicBezTo>
                <a:cubicBezTo>
                  <a:pt x="47" y="513"/>
                  <a:pt x="47" y="513"/>
                  <a:pt x="41" y="513"/>
                </a:cubicBezTo>
                <a:cubicBezTo>
                  <a:pt x="41" y="527"/>
                  <a:pt x="41" y="527"/>
                  <a:pt x="41" y="527"/>
                </a:cubicBezTo>
                <a:cubicBezTo>
                  <a:pt x="41" y="520"/>
                  <a:pt x="47" y="520"/>
                  <a:pt x="54" y="520"/>
                </a:cubicBezTo>
                <a:cubicBezTo>
                  <a:pt x="54" y="534"/>
                  <a:pt x="54" y="534"/>
                  <a:pt x="54" y="534"/>
                </a:cubicBezTo>
                <a:cubicBezTo>
                  <a:pt x="54" y="540"/>
                  <a:pt x="47" y="540"/>
                  <a:pt x="47" y="540"/>
                </a:cubicBezTo>
                <a:cubicBezTo>
                  <a:pt x="47" y="540"/>
                  <a:pt x="47" y="540"/>
                  <a:pt x="54" y="540"/>
                </a:cubicBezTo>
                <a:cubicBezTo>
                  <a:pt x="54" y="574"/>
                  <a:pt x="54" y="574"/>
                  <a:pt x="54" y="574"/>
                </a:cubicBezTo>
                <a:cubicBezTo>
                  <a:pt x="47" y="568"/>
                  <a:pt x="47" y="568"/>
                  <a:pt x="47" y="568"/>
                </a:cubicBezTo>
                <a:cubicBezTo>
                  <a:pt x="47" y="574"/>
                  <a:pt x="47" y="581"/>
                  <a:pt x="54" y="588"/>
                </a:cubicBezTo>
                <a:lnTo>
                  <a:pt x="54" y="628"/>
                </a:lnTo>
                <a:close/>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499" name="Freeform 1187"/>
          <p:cNvSpPr>
            <a:spLocks noChangeArrowheads="1"/>
          </p:cNvSpPr>
          <p:nvPr/>
        </p:nvSpPr>
        <p:spPr bwMode="auto">
          <a:xfrm>
            <a:off x="7931150" y="1467644"/>
            <a:ext cx="550069" cy="316706"/>
          </a:xfrm>
          <a:custGeom>
            <a:avLst/>
            <a:gdLst>
              <a:gd name="T0" fmla="*/ 59881 w 2115"/>
              <a:gd name="T1" fmla="*/ 632758 h 1216"/>
              <a:gd name="T2" fmla="*/ 59881 w 2115"/>
              <a:gd name="T3" fmla="*/ 632758 h 1216"/>
              <a:gd name="T4" fmla="*/ 24473 w 2115"/>
              <a:gd name="T5" fmla="*/ 319764 h 1216"/>
              <a:gd name="T6" fmla="*/ 35408 w 2115"/>
              <a:gd name="T7" fmla="*/ 327055 h 1216"/>
              <a:gd name="T8" fmla="*/ 59881 w 2115"/>
              <a:gd name="T9" fmla="*/ 369239 h 1216"/>
              <a:gd name="T10" fmla="*/ 80709 w 2115"/>
              <a:gd name="T11" fmla="*/ 555681 h 1216"/>
              <a:gd name="T12" fmla="*/ 77584 w 2115"/>
              <a:gd name="T13" fmla="*/ 615051 h 1216"/>
              <a:gd name="T14" fmla="*/ 59881 w 2115"/>
              <a:gd name="T15" fmla="*/ 632758 h 1216"/>
              <a:gd name="T16" fmla="*/ 10414 w 2115"/>
              <a:gd name="T17" fmla="*/ 203628 h 1216"/>
              <a:gd name="T18" fmla="*/ 10414 w 2115"/>
              <a:gd name="T19" fmla="*/ 203628 h 1216"/>
              <a:gd name="T20" fmla="*/ 0 w 2115"/>
              <a:gd name="T21" fmla="*/ 116136 h 1216"/>
              <a:gd name="T22" fmla="*/ 28118 w 2115"/>
              <a:gd name="T23" fmla="*/ 112490 h 1216"/>
              <a:gd name="T24" fmla="*/ 38532 w 2115"/>
              <a:gd name="T25" fmla="*/ 200504 h 1216"/>
              <a:gd name="T26" fmla="*/ 10414 w 2115"/>
              <a:gd name="T27" fmla="*/ 203628 h 1216"/>
              <a:gd name="T28" fmla="*/ 284823 w 2115"/>
              <a:gd name="T29" fmla="*/ 611927 h 1216"/>
              <a:gd name="T30" fmla="*/ 284823 w 2115"/>
              <a:gd name="T31" fmla="*/ 611927 h 1216"/>
              <a:gd name="T32" fmla="*/ 168707 w 2115"/>
              <a:gd name="T33" fmla="*/ 622342 h 1216"/>
              <a:gd name="T34" fmla="*/ 108826 w 2115"/>
              <a:gd name="T35" fmla="*/ 102075 h 1216"/>
              <a:gd name="T36" fmla="*/ 224943 w 2115"/>
              <a:gd name="T37" fmla="*/ 91138 h 1216"/>
              <a:gd name="T38" fmla="*/ 284823 w 2115"/>
              <a:gd name="T39" fmla="*/ 611927 h 1216"/>
              <a:gd name="T40" fmla="*/ 653999 w 2115"/>
              <a:gd name="T41" fmla="*/ 277580 h 1216"/>
              <a:gd name="T42" fmla="*/ 653999 w 2115"/>
              <a:gd name="T43" fmla="*/ 277580 h 1216"/>
              <a:gd name="T44" fmla="*/ 678472 w 2115"/>
              <a:gd name="T45" fmla="*/ 471314 h 1216"/>
              <a:gd name="T46" fmla="*/ 636296 w 2115"/>
              <a:gd name="T47" fmla="*/ 569743 h 1216"/>
              <a:gd name="T48" fmla="*/ 421767 w 2115"/>
              <a:gd name="T49" fmla="*/ 594220 h 1216"/>
              <a:gd name="T50" fmla="*/ 369176 w 2115"/>
              <a:gd name="T51" fmla="*/ 572868 h 1216"/>
              <a:gd name="T52" fmla="*/ 355118 w 2115"/>
              <a:gd name="T53" fmla="*/ 513498 h 1216"/>
              <a:gd name="T54" fmla="*/ 312941 w 2115"/>
              <a:gd name="T55" fmla="*/ 154674 h 1216"/>
              <a:gd name="T56" fmla="*/ 323355 w 2115"/>
              <a:gd name="T57" fmla="*/ 94784 h 1216"/>
              <a:gd name="T58" fmla="*/ 379590 w 2115"/>
              <a:gd name="T59" fmla="*/ 73952 h 1216"/>
              <a:gd name="T60" fmla="*/ 625882 w 2115"/>
              <a:gd name="T61" fmla="*/ 42184 h 1216"/>
              <a:gd name="T62" fmla="*/ 636296 w 2115"/>
              <a:gd name="T63" fmla="*/ 136967 h 1216"/>
              <a:gd name="T64" fmla="*/ 566001 w 2115"/>
              <a:gd name="T65" fmla="*/ 136967 h 1216"/>
              <a:gd name="T66" fmla="*/ 520180 w 2115"/>
              <a:gd name="T67" fmla="*/ 144258 h 1216"/>
              <a:gd name="T68" fmla="*/ 478003 w 2115"/>
              <a:gd name="T69" fmla="*/ 151029 h 1216"/>
              <a:gd name="T70" fmla="*/ 439471 w 2115"/>
              <a:gd name="T71" fmla="*/ 224981 h 1216"/>
              <a:gd name="T72" fmla="*/ 463944 w 2115"/>
              <a:gd name="T73" fmla="*/ 443191 h 1216"/>
              <a:gd name="T74" fmla="*/ 513410 w 2115"/>
              <a:gd name="T75" fmla="*/ 485375 h 1216"/>
              <a:gd name="T76" fmla="*/ 562356 w 2115"/>
              <a:gd name="T77" fmla="*/ 481730 h 1216"/>
              <a:gd name="T78" fmla="*/ 548297 w 2115"/>
              <a:gd name="T79" fmla="*/ 344241 h 1216"/>
              <a:gd name="T80" fmla="*/ 534238 w 2115"/>
              <a:gd name="T81" fmla="*/ 295287 h 1216"/>
              <a:gd name="T82" fmla="*/ 653999 w 2115"/>
              <a:gd name="T83" fmla="*/ 277580 h 1216"/>
              <a:gd name="T84" fmla="*/ 1100760 w 2115"/>
              <a:gd name="T85" fmla="*/ 516622 h 1216"/>
              <a:gd name="T86" fmla="*/ 1100760 w 2115"/>
              <a:gd name="T87" fmla="*/ 516622 h 1216"/>
              <a:gd name="T88" fmla="*/ 987768 w 2115"/>
              <a:gd name="T89" fmla="*/ 530684 h 1216"/>
              <a:gd name="T90" fmla="*/ 945592 w 2115"/>
              <a:gd name="T91" fmla="*/ 161444 h 1216"/>
              <a:gd name="T92" fmla="*/ 889356 w 2115"/>
              <a:gd name="T93" fmla="*/ 108845 h 1216"/>
              <a:gd name="T94" fmla="*/ 861238 w 2115"/>
              <a:gd name="T95" fmla="*/ 126552 h 1216"/>
              <a:gd name="T96" fmla="*/ 858114 w 2115"/>
              <a:gd name="T97" fmla="*/ 119261 h 1216"/>
              <a:gd name="T98" fmla="*/ 850824 w 2115"/>
              <a:gd name="T99" fmla="*/ 175506 h 1216"/>
              <a:gd name="T100" fmla="*/ 893001 w 2115"/>
              <a:gd name="T101" fmla="*/ 541620 h 1216"/>
              <a:gd name="T102" fmla="*/ 780530 w 2115"/>
              <a:gd name="T103" fmla="*/ 555681 h 1216"/>
              <a:gd name="T104" fmla="*/ 727939 w 2115"/>
              <a:gd name="T105" fmla="*/ 116136 h 1216"/>
              <a:gd name="T106" fmla="*/ 706590 w 2115"/>
              <a:gd name="T107" fmla="*/ 34893 h 1216"/>
              <a:gd name="T108" fmla="*/ 826351 w 2115"/>
              <a:gd name="T109" fmla="*/ 20832 h 1216"/>
              <a:gd name="T110" fmla="*/ 844055 w 2115"/>
              <a:gd name="T111" fmla="*/ 94784 h 1216"/>
              <a:gd name="T112" fmla="*/ 858114 w 2115"/>
              <a:gd name="T113" fmla="*/ 172381 h 1216"/>
              <a:gd name="T114" fmla="*/ 872173 w 2115"/>
              <a:gd name="T115" fmla="*/ 77077 h 1216"/>
              <a:gd name="T116" fmla="*/ 928409 w 2115"/>
              <a:gd name="T117" fmla="*/ 10416 h 1216"/>
              <a:gd name="T118" fmla="*/ 987768 w 2115"/>
              <a:gd name="T119" fmla="*/ 3646 h 1216"/>
              <a:gd name="T120" fmla="*/ 1033590 w 2115"/>
              <a:gd name="T121" fmla="*/ 20832 h 1216"/>
              <a:gd name="T122" fmla="*/ 1047649 w 2115"/>
              <a:gd name="T123" fmla="*/ 73952 h 1216"/>
              <a:gd name="T124" fmla="*/ 1100760 w 2115"/>
              <a:gd name="T125" fmla="*/ 516622 h 1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15" h="1216">
                <a:moveTo>
                  <a:pt x="115" y="1215"/>
                </a:moveTo>
                <a:lnTo>
                  <a:pt x="115" y="1215"/>
                </a:lnTo>
                <a:cubicBezTo>
                  <a:pt x="47" y="614"/>
                  <a:pt x="47" y="614"/>
                  <a:pt x="47" y="614"/>
                </a:cubicBezTo>
                <a:cubicBezTo>
                  <a:pt x="54" y="621"/>
                  <a:pt x="61" y="621"/>
                  <a:pt x="68" y="628"/>
                </a:cubicBezTo>
                <a:cubicBezTo>
                  <a:pt x="95" y="641"/>
                  <a:pt x="108" y="668"/>
                  <a:pt x="115" y="709"/>
                </a:cubicBezTo>
                <a:cubicBezTo>
                  <a:pt x="155" y="1067"/>
                  <a:pt x="155" y="1067"/>
                  <a:pt x="155" y="1067"/>
                </a:cubicBezTo>
                <a:cubicBezTo>
                  <a:pt x="162" y="1121"/>
                  <a:pt x="155" y="1161"/>
                  <a:pt x="149" y="1181"/>
                </a:cubicBezTo>
                <a:cubicBezTo>
                  <a:pt x="142" y="1195"/>
                  <a:pt x="128" y="1202"/>
                  <a:pt x="115" y="1215"/>
                </a:cubicBezTo>
                <a:close/>
                <a:moveTo>
                  <a:pt x="20" y="391"/>
                </a:moveTo>
                <a:lnTo>
                  <a:pt x="20" y="391"/>
                </a:lnTo>
                <a:cubicBezTo>
                  <a:pt x="0" y="223"/>
                  <a:pt x="0" y="223"/>
                  <a:pt x="0" y="223"/>
                </a:cubicBezTo>
                <a:cubicBezTo>
                  <a:pt x="54" y="216"/>
                  <a:pt x="54" y="216"/>
                  <a:pt x="54" y="216"/>
                </a:cubicBezTo>
                <a:cubicBezTo>
                  <a:pt x="74" y="385"/>
                  <a:pt x="74" y="385"/>
                  <a:pt x="74" y="385"/>
                </a:cubicBezTo>
                <a:cubicBezTo>
                  <a:pt x="20" y="391"/>
                  <a:pt x="20" y="391"/>
                  <a:pt x="20" y="391"/>
                </a:cubicBezTo>
                <a:close/>
                <a:moveTo>
                  <a:pt x="547" y="1175"/>
                </a:moveTo>
                <a:lnTo>
                  <a:pt x="547" y="1175"/>
                </a:lnTo>
                <a:cubicBezTo>
                  <a:pt x="324" y="1195"/>
                  <a:pt x="324" y="1195"/>
                  <a:pt x="324" y="1195"/>
                </a:cubicBezTo>
                <a:cubicBezTo>
                  <a:pt x="209" y="196"/>
                  <a:pt x="209" y="196"/>
                  <a:pt x="209" y="196"/>
                </a:cubicBezTo>
                <a:cubicBezTo>
                  <a:pt x="432" y="175"/>
                  <a:pt x="432" y="175"/>
                  <a:pt x="432" y="175"/>
                </a:cubicBezTo>
                <a:cubicBezTo>
                  <a:pt x="547" y="1175"/>
                  <a:pt x="547" y="1175"/>
                  <a:pt x="547" y="1175"/>
                </a:cubicBezTo>
                <a:close/>
                <a:moveTo>
                  <a:pt x="1256" y="533"/>
                </a:moveTo>
                <a:lnTo>
                  <a:pt x="1256" y="533"/>
                </a:lnTo>
                <a:cubicBezTo>
                  <a:pt x="1303" y="905"/>
                  <a:pt x="1303" y="905"/>
                  <a:pt x="1303" y="905"/>
                </a:cubicBezTo>
                <a:cubicBezTo>
                  <a:pt x="1317" y="1026"/>
                  <a:pt x="1290" y="1087"/>
                  <a:pt x="1222" y="1094"/>
                </a:cubicBezTo>
                <a:cubicBezTo>
                  <a:pt x="810" y="1141"/>
                  <a:pt x="810" y="1141"/>
                  <a:pt x="810" y="1141"/>
                </a:cubicBezTo>
                <a:cubicBezTo>
                  <a:pt x="763" y="1148"/>
                  <a:pt x="729" y="1134"/>
                  <a:pt x="709" y="1100"/>
                </a:cubicBezTo>
                <a:cubicBezTo>
                  <a:pt x="696" y="1080"/>
                  <a:pt x="689" y="1040"/>
                  <a:pt x="682" y="986"/>
                </a:cubicBezTo>
                <a:cubicBezTo>
                  <a:pt x="601" y="297"/>
                  <a:pt x="601" y="297"/>
                  <a:pt x="601" y="297"/>
                </a:cubicBezTo>
                <a:cubicBezTo>
                  <a:pt x="594" y="243"/>
                  <a:pt x="601" y="202"/>
                  <a:pt x="621" y="182"/>
                </a:cubicBezTo>
                <a:cubicBezTo>
                  <a:pt x="635" y="162"/>
                  <a:pt x="675" y="148"/>
                  <a:pt x="729" y="142"/>
                </a:cubicBezTo>
                <a:cubicBezTo>
                  <a:pt x="1202" y="81"/>
                  <a:pt x="1202" y="81"/>
                  <a:pt x="1202" y="81"/>
                </a:cubicBezTo>
                <a:cubicBezTo>
                  <a:pt x="1222" y="263"/>
                  <a:pt x="1222" y="263"/>
                  <a:pt x="1222" y="263"/>
                </a:cubicBezTo>
                <a:cubicBezTo>
                  <a:pt x="1189" y="256"/>
                  <a:pt x="1141" y="263"/>
                  <a:pt x="1087" y="263"/>
                </a:cubicBezTo>
                <a:cubicBezTo>
                  <a:pt x="1067" y="270"/>
                  <a:pt x="1040" y="270"/>
                  <a:pt x="999" y="277"/>
                </a:cubicBezTo>
                <a:cubicBezTo>
                  <a:pt x="966" y="283"/>
                  <a:pt x="939" y="290"/>
                  <a:pt x="918" y="290"/>
                </a:cubicBezTo>
                <a:cubicBezTo>
                  <a:pt x="858" y="297"/>
                  <a:pt x="831" y="344"/>
                  <a:pt x="844" y="432"/>
                </a:cubicBezTo>
                <a:cubicBezTo>
                  <a:pt x="891" y="851"/>
                  <a:pt x="891" y="851"/>
                  <a:pt x="891" y="851"/>
                </a:cubicBezTo>
                <a:cubicBezTo>
                  <a:pt x="898" y="911"/>
                  <a:pt x="925" y="938"/>
                  <a:pt x="986" y="932"/>
                </a:cubicBezTo>
                <a:cubicBezTo>
                  <a:pt x="1080" y="925"/>
                  <a:pt x="1080" y="925"/>
                  <a:pt x="1080" y="925"/>
                </a:cubicBezTo>
                <a:cubicBezTo>
                  <a:pt x="1053" y="661"/>
                  <a:pt x="1053" y="661"/>
                  <a:pt x="1053" y="661"/>
                </a:cubicBezTo>
                <a:cubicBezTo>
                  <a:pt x="1047" y="621"/>
                  <a:pt x="1040" y="594"/>
                  <a:pt x="1026" y="567"/>
                </a:cubicBezTo>
                <a:cubicBezTo>
                  <a:pt x="1256" y="533"/>
                  <a:pt x="1256" y="533"/>
                  <a:pt x="1256" y="533"/>
                </a:cubicBezTo>
                <a:close/>
                <a:moveTo>
                  <a:pt x="2114" y="992"/>
                </a:moveTo>
                <a:lnTo>
                  <a:pt x="2114" y="992"/>
                </a:lnTo>
                <a:cubicBezTo>
                  <a:pt x="1897" y="1019"/>
                  <a:pt x="1897" y="1019"/>
                  <a:pt x="1897" y="1019"/>
                </a:cubicBezTo>
                <a:cubicBezTo>
                  <a:pt x="1816" y="310"/>
                  <a:pt x="1816" y="310"/>
                  <a:pt x="1816" y="310"/>
                </a:cubicBezTo>
                <a:cubicBezTo>
                  <a:pt x="1803" y="236"/>
                  <a:pt x="1769" y="202"/>
                  <a:pt x="1708" y="209"/>
                </a:cubicBezTo>
                <a:cubicBezTo>
                  <a:pt x="1688" y="209"/>
                  <a:pt x="1668" y="223"/>
                  <a:pt x="1654" y="243"/>
                </a:cubicBezTo>
                <a:cubicBezTo>
                  <a:pt x="1648" y="229"/>
                  <a:pt x="1648" y="229"/>
                  <a:pt x="1648" y="229"/>
                </a:cubicBezTo>
                <a:cubicBezTo>
                  <a:pt x="1641" y="277"/>
                  <a:pt x="1634" y="317"/>
                  <a:pt x="1634" y="337"/>
                </a:cubicBezTo>
                <a:cubicBezTo>
                  <a:pt x="1715" y="1040"/>
                  <a:pt x="1715" y="1040"/>
                  <a:pt x="1715" y="1040"/>
                </a:cubicBezTo>
                <a:cubicBezTo>
                  <a:pt x="1499" y="1067"/>
                  <a:pt x="1499" y="1067"/>
                  <a:pt x="1499" y="1067"/>
                </a:cubicBezTo>
                <a:cubicBezTo>
                  <a:pt x="1398" y="223"/>
                  <a:pt x="1398" y="223"/>
                  <a:pt x="1398" y="223"/>
                </a:cubicBezTo>
                <a:cubicBezTo>
                  <a:pt x="1398" y="169"/>
                  <a:pt x="1378" y="115"/>
                  <a:pt x="1357" y="67"/>
                </a:cubicBezTo>
                <a:cubicBezTo>
                  <a:pt x="1587" y="40"/>
                  <a:pt x="1587" y="40"/>
                  <a:pt x="1587" y="40"/>
                </a:cubicBezTo>
                <a:cubicBezTo>
                  <a:pt x="1600" y="81"/>
                  <a:pt x="1614" y="128"/>
                  <a:pt x="1621" y="182"/>
                </a:cubicBezTo>
                <a:cubicBezTo>
                  <a:pt x="1634" y="236"/>
                  <a:pt x="1641" y="283"/>
                  <a:pt x="1648" y="331"/>
                </a:cubicBezTo>
                <a:cubicBezTo>
                  <a:pt x="1654" y="270"/>
                  <a:pt x="1668" y="209"/>
                  <a:pt x="1675" y="148"/>
                </a:cubicBezTo>
                <a:cubicBezTo>
                  <a:pt x="1695" y="67"/>
                  <a:pt x="1729" y="27"/>
                  <a:pt x="1783" y="20"/>
                </a:cubicBezTo>
                <a:cubicBezTo>
                  <a:pt x="1897" y="7"/>
                  <a:pt x="1897" y="7"/>
                  <a:pt x="1897" y="7"/>
                </a:cubicBezTo>
                <a:cubicBezTo>
                  <a:pt x="1938" y="0"/>
                  <a:pt x="1972" y="13"/>
                  <a:pt x="1985" y="40"/>
                </a:cubicBezTo>
                <a:cubicBezTo>
                  <a:pt x="1999" y="61"/>
                  <a:pt x="2012" y="94"/>
                  <a:pt x="2012" y="142"/>
                </a:cubicBezTo>
                <a:lnTo>
                  <a:pt x="2114" y="992"/>
                </a:lnTo>
                <a:close/>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0" name="Freeform 1188"/>
          <p:cNvSpPr>
            <a:spLocks noChangeArrowheads="1"/>
          </p:cNvSpPr>
          <p:nvPr/>
        </p:nvSpPr>
        <p:spPr bwMode="auto">
          <a:xfrm>
            <a:off x="8684419" y="1426369"/>
            <a:ext cx="36513" cy="36513"/>
          </a:xfrm>
          <a:custGeom>
            <a:avLst/>
            <a:gdLst>
              <a:gd name="T0" fmla="*/ 35158 w 142"/>
              <a:gd name="T1" fmla="*/ 0 h 142"/>
              <a:gd name="T2" fmla="*/ 35158 w 142"/>
              <a:gd name="T3" fmla="*/ 0 h 142"/>
              <a:gd name="T4" fmla="*/ 72902 w 142"/>
              <a:gd name="T5" fmla="*/ 34643 h 142"/>
              <a:gd name="T6" fmla="*/ 38261 w 142"/>
              <a:gd name="T7" fmla="*/ 72906 h 142"/>
              <a:gd name="T8" fmla="*/ 0 w 142"/>
              <a:gd name="T9" fmla="*/ 38263 h 142"/>
              <a:gd name="T10" fmla="*/ 35158 w 142"/>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142">
                <a:moveTo>
                  <a:pt x="68" y="0"/>
                </a:moveTo>
                <a:lnTo>
                  <a:pt x="68" y="0"/>
                </a:lnTo>
                <a:cubicBezTo>
                  <a:pt x="107" y="0"/>
                  <a:pt x="141" y="27"/>
                  <a:pt x="141" y="67"/>
                </a:cubicBezTo>
                <a:cubicBezTo>
                  <a:pt x="141" y="108"/>
                  <a:pt x="114" y="141"/>
                  <a:pt x="74" y="141"/>
                </a:cubicBezTo>
                <a:cubicBezTo>
                  <a:pt x="34" y="141"/>
                  <a:pt x="0" y="114"/>
                  <a:pt x="0" y="74"/>
                </a:cubicBezTo>
                <a:cubicBezTo>
                  <a:pt x="0" y="33"/>
                  <a:pt x="27" y="0"/>
                  <a:pt x="68" y="0"/>
                </a:cubicBezTo>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1" name="Freeform 1189"/>
          <p:cNvSpPr>
            <a:spLocks noChangeArrowheads="1"/>
          </p:cNvSpPr>
          <p:nvPr/>
        </p:nvSpPr>
        <p:spPr bwMode="auto">
          <a:xfrm>
            <a:off x="7983538" y="4559300"/>
            <a:ext cx="1179513" cy="247650"/>
          </a:xfrm>
          <a:custGeom>
            <a:avLst/>
            <a:gdLst>
              <a:gd name="T0" fmla="*/ 1602230 w 4531"/>
              <a:gd name="T1" fmla="*/ 231700 h 954"/>
              <a:gd name="T2" fmla="*/ 1676148 w 4531"/>
              <a:gd name="T3" fmla="*/ 301833 h 954"/>
              <a:gd name="T4" fmla="*/ 1693325 w 4531"/>
              <a:gd name="T5" fmla="*/ 182866 h 954"/>
              <a:gd name="T6" fmla="*/ 1774530 w 4531"/>
              <a:gd name="T7" fmla="*/ 143903 h 954"/>
              <a:gd name="T8" fmla="*/ 1865625 w 4531"/>
              <a:gd name="T9" fmla="*/ 182866 h 954"/>
              <a:gd name="T10" fmla="*/ 1770886 w 4531"/>
              <a:gd name="T11" fmla="*/ 347550 h 954"/>
              <a:gd name="T12" fmla="*/ 1858858 w 4531"/>
              <a:gd name="T13" fmla="*/ 270143 h 954"/>
              <a:gd name="T14" fmla="*/ 1929131 w 4531"/>
              <a:gd name="T15" fmla="*/ 203646 h 954"/>
              <a:gd name="T16" fmla="*/ 1999405 w 4531"/>
              <a:gd name="T17" fmla="*/ 221310 h 954"/>
              <a:gd name="T18" fmla="*/ 1957241 w 4531"/>
              <a:gd name="T19" fmla="*/ 368330 h 954"/>
              <a:gd name="T20" fmla="*/ 1809406 w 4531"/>
              <a:gd name="T21" fmla="*/ 340277 h 954"/>
              <a:gd name="T22" fmla="*/ 1623052 w 4531"/>
              <a:gd name="T23" fmla="*/ 379240 h 954"/>
              <a:gd name="T24" fmla="*/ 2305484 w 4531"/>
              <a:gd name="T25" fmla="*/ 382357 h 954"/>
              <a:gd name="T26" fmla="*/ 2171704 w 4531"/>
              <a:gd name="T27" fmla="*/ 385993 h 954"/>
              <a:gd name="T28" fmla="*/ 2051979 w 4531"/>
              <a:gd name="T29" fmla="*/ 238973 h 954"/>
              <a:gd name="T30" fmla="*/ 2118609 w 4531"/>
              <a:gd name="T31" fmla="*/ 309106 h 954"/>
              <a:gd name="T32" fmla="*/ 2051979 w 4531"/>
              <a:gd name="T33" fmla="*/ 185983 h 954"/>
              <a:gd name="T34" fmla="*/ 2143595 w 4531"/>
              <a:gd name="T35" fmla="*/ 147540 h 954"/>
              <a:gd name="T36" fmla="*/ 2206581 w 4531"/>
              <a:gd name="T37" fmla="*/ 185983 h 954"/>
              <a:gd name="T38" fmla="*/ 2231567 w 4531"/>
              <a:gd name="T39" fmla="*/ 242090 h 954"/>
              <a:gd name="T40" fmla="*/ 2287785 w 4531"/>
              <a:gd name="T41" fmla="*/ 329886 h 954"/>
              <a:gd name="T42" fmla="*/ 2358058 w 4531"/>
              <a:gd name="T43" fmla="*/ 217673 h 954"/>
              <a:gd name="T44" fmla="*/ 1594943 w 4531"/>
              <a:gd name="T45" fmla="*/ 238973 h 954"/>
              <a:gd name="T46" fmla="*/ 1549656 w 4531"/>
              <a:gd name="T47" fmla="*/ 375603 h 954"/>
              <a:gd name="T48" fmla="*/ 1503848 w 4531"/>
              <a:gd name="T49" fmla="*/ 323133 h 954"/>
              <a:gd name="T50" fmla="*/ 1472095 w 4531"/>
              <a:gd name="T51" fmla="*/ 281053 h 954"/>
              <a:gd name="T52" fmla="*/ 1468451 w 4531"/>
              <a:gd name="T53" fmla="*/ 221310 h 954"/>
              <a:gd name="T54" fmla="*/ 1440862 w 4531"/>
              <a:gd name="T55" fmla="*/ 256117 h 954"/>
              <a:gd name="T56" fmla="*/ 1454396 w 4531"/>
              <a:gd name="T57" fmla="*/ 393266 h 954"/>
              <a:gd name="T58" fmla="*/ 1314370 w 4531"/>
              <a:gd name="T59" fmla="*/ 259753 h 954"/>
              <a:gd name="T60" fmla="*/ 1195166 w 4531"/>
              <a:gd name="T61" fmla="*/ 375603 h 954"/>
              <a:gd name="T62" fmla="*/ 1226399 w 4531"/>
              <a:gd name="T63" fmla="*/ 295080 h 954"/>
              <a:gd name="T64" fmla="*/ 1184235 w 4531"/>
              <a:gd name="T65" fmla="*/ 309106 h 954"/>
              <a:gd name="T66" fmla="*/ 1279494 w 4531"/>
              <a:gd name="T67" fmla="*/ 224946 h 954"/>
              <a:gd name="T68" fmla="*/ 1346123 w 4531"/>
              <a:gd name="T69" fmla="*/ 315860 h 954"/>
              <a:gd name="T70" fmla="*/ 794348 w 4531"/>
              <a:gd name="T71" fmla="*/ 357940 h 954"/>
              <a:gd name="T72" fmla="*/ 794348 w 4531"/>
              <a:gd name="T73" fmla="*/ 196893 h 954"/>
              <a:gd name="T74" fmla="*/ 983826 w 4531"/>
              <a:gd name="T75" fmla="*/ 473790 h 954"/>
              <a:gd name="T76" fmla="*/ 896375 w 4531"/>
              <a:gd name="T77" fmla="*/ 371967 h 954"/>
              <a:gd name="T78" fmla="*/ 924484 w 4531"/>
              <a:gd name="T79" fmla="*/ 196893 h 954"/>
              <a:gd name="T80" fmla="*/ 952593 w 4531"/>
              <a:gd name="T81" fmla="*/ 231700 h 954"/>
              <a:gd name="T82" fmla="*/ 991113 w 4531"/>
              <a:gd name="T83" fmla="*/ 431710 h 954"/>
              <a:gd name="T84" fmla="*/ 456516 w 4531"/>
              <a:gd name="T85" fmla="*/ 253000 h 954"/>
              <a:gd name="T86" fmla="*/ 34876 w 4531"/>
              <a:gd name="T87" fmla="*/ 238973 h 954"/>
              <a:gd name="T88" fmla="*/ 200409 w 4531"/>
              <a:gd name="T89" fmla="*/ 0 h 954"/>
              <a:gd name="T90" fmla="*/ 298792 w 4531"/>
              <a:gd name="T91" fmla="*/ 59743 h 954"/>
              <a:gd name="T92" fmla="*/ 284737 w 4531"/>
              <a:gd name="T93" fmla="*/ 171957 h 954"/>
              <a:gd name="T94" fmla="*/ 259751 w 4531"/>
              <a:gd name="T95" fmla="*/ 210920 h 954"/>
              <a:gd name="T96" fmla="*/ 189478 w 4531"/>
              <a:gd name="T97" fmla="*/ 361576 h 954"/>
              <a:gd name="T98" fmla="*/ 773006 w 4531"/>
              <a:gd name="T99" fmla="*/ 249363 h 954"/>
              <a:gd name="T100" fmla="*/ 734486 w 4531"/>
              <a:gd name="T101" fmla="*/ 235336 h 954"/>
              <a:gd name="T102" fmla="*/ 628816 w 4531"/>
              <a:gd name="T103" fmla="*/ 147540 h 954"/>
              <a:gd name="T104" fmla="*/ 632459 w 4531"/>
              <a:gd name="T105" fmla="*/ 484180 h 954"/>
              <a:gd name="T106" fmla="*/ 558542 w 4531"/>
              <a:gd name="T107" fmla="*/ 301833 h 954"/>
              <a:gd name="T108" fmla="*/ 488269 w 4531"/>
              <a:gd name="T109" fmla="*/ 326250 h 954"/>
              <a:gd name="T110" fmla="*/ 530433 w 4531"/>
              <a:gd name="T111" fmla="*/ 284170 h 954"/>
              <a:gd name="T112" fmla="*/ 597583 w 4531"/>
              <a:gd name="T113" fmla="*/ 315860 h 954"/>
              <a:gd name="T114" fmla="*/ 670980 w 4531"/>
              <a:gd name="T115" fmla="*/ 203646 h 9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31" h="954">
                <a:moveTo>
                  <a:pt x="3078" y="763"/>
                </a:moveTo>
                <a:lnTo>
                  <a:pt x="3078" y="763"/>
                </a:lnTo>
                <a:cubicBezTo>
                  <a:pt x="3078" y="709"/>
                  <a:pt x="3078" y="709"/>
                  <a:pt x="3078" y="709"/>
                </a:cubicBezTo>
                <a:cubicBezTo>
                  <a:pt x="3085" y="709"/>
                  <a:pt x="3085" y="703"/>
                  <a:pt x="3091" y="703"/>
                </a:cubicBezTo>
                <a:cubicBezTo>
                  <a:pt x="3098" y="689"/>
                  <a:pt x="3105" y="669"/>
                  <a:pt x="3112" y="649"/>
                </a:cubicBezTo>
                <a:cubicBezTo>
                  <a:pt x="3118" y="628"/>
                  <a:pt x="3125" y="608"/>
                  <a:pt x="3132" y="581"/>
                </a:cubicBezTo>
                <a:cubicBezTo>
                  <a:pt x="3132" y="554"/>
                  <a:pt x="3132" y="527"/>
                  <a:pt x="3132" y="507"/>
                </a:cubicBezTo>
                <a:cubicBezTo>
                  <a:pt x="3132" y="493"/>
                  <a:pt x="3125" y="480"/>
                  <a:pt x="3118" y="466"/>
                </a:cubicBezTo>
                <a:cubicBezTo>
                  <a:pt x="3118" y="453"/>
                  <a:pt x="3112" y="446"/>
                  <a:pt x="3098" y="446"/>
                </a:cubicBezTo>
                <a:cubicBezTo>
                  <a:pt x="3091" y="439"/>
                  <a:pt x="3085" y="446"/>
                  <a:pt x="3078" y="446"/>
                </a:cubicBezTo>
                <a:cubicBezTo>
                  <a:pt x="3078" y="379"/>
                  <a:pt x="3078" y="379"/>
                  <a:pt x="3078" y="379"/>
                </a:cubicBezTo>
                <a:cubicBezTo>
                  <a:pt x="3085" y="379"/>
                  <a:pt x="3091" y="379"/>
                  <a:pt x="3098" y="379"/>
                </a:cubicBezTo>
                <a:cubicBezTo>
                  <a:pt x="3112" y="385"/>
                  <a:pt x="3118" y="392"/>
                  <a:pt x="3132" y="399"/>
                </a:cubicBezTo>
                <a:cubicBezTo>
                  <a:pt x="3139" y="406"/>
                  <a:pt x="3145" y="412"/>
                  <a:pt x="3152" y="426"/>
                </a:cubicBezTo>
                <a:cubicBezTo>
                  <a:pt x="3159" y="419"/>
                  <a:pt x="3166" y="412"/>
                  <a:pt x="3172" y="412"/>
                </a:cubicBezTo>
                <a:cubicBezTo>
                  <a:pt x="3186" y="412"/>
                  <a:pt x="3193" y="412"/>
                  <a:pt x="3206" y="419"/>
                </a:cubicBezTo>
                <a:cubicBezTo>
                  <a:pt x="3213" y="419"/>
                  <a:pt x="3220" y="426"/>
                  <a:pt x="3226" y="433"/>
                </a:cubicBezTo>
                <a:cubicBezTo>
                  <a:pt x="3233" y="439"/>
                  <a:pt x="3233" y="453"/>
                  <a:pt x="3233" y="460"/>
                </a:cubicBezTo>
                <a:cubicBezTo>
                  <a:pt x="3226" y="480"/>
                  <a:pt x="3226" y="493"/>
                  <a:pt x="3226" y="520"/>
                </a:cubicBezTo>
                <a:cubicBezTo>
                  <a:pt x="3220" y="541"/>
                  <a:pt x="3220" y="561"/>
                  <a:pt x="3220" y="581"/>
                </a:cubicBezTo>
                <a:cubicBezTo>
                  <a:pt x="3220" y="601"/>
                  <a:pt x="3220" y="622"/>
                  <a:pt x="3220" y="635"/>
                </a:cubicBezTo>
                <a:cubicBezTo>
                  <a:pt x="3220" y="649"/>
                  <a:pt x="3226" y="655"/>
                  <a:pt x="3233" y="655"/>
                </a:cubicBezTo>
                <a:cubicBezTo>
                  <a:pt x="3240" y="655"/>
                  <a:pt x="3247" y="655"/>
                  <a:pt x="3253" y="642"/>
                </a:cubicBezTo>
                <a:cubicBezTo>
                  <a:pt x="3260" y="628"/>
                  <a:pt x="3267" y="608"/>
                  <a:pt x="3274" y="595"/>
                </a:cubicBezTo>
                <a:cubicBezTo>
                  <a:pt x="3280" y="574"/>
                  <a:pt x="3287" y="561"/>
                  <a:pt x="3294" y="541"/>
                </a:cubicBezTo>
                <a:cubicBezTo>
                  <a:pt x="3294" y="527"/>
                  <a:pt x="3301" y="514"/>
                  <a:pt x="3301" y="507"/>
                </a:cubicBezTo>
                <a:cubicBezTo>
                  <a:pt x="3301" y="487"/>
                  <a:pt x="3301" y="460"/>
                  <a:pt x="3307" y="439"/>
                </a:cubicBezTo>
                <a:cubicBezTo>
                  <a:pt x="3307" y="412"/>
                  <a:pt x="3307" y="385"/>
                  <a:pt x="3314" y="358"/>
                </a:cubicBezTo>
                <a:cubicBezTo>
                  <a:pt x="3280" y="358"/>
                  <a:pt x="3280" y="358"/>
                  <a:pt x="3280" y="358"/>
                </a:cubicBezTo>
                <a:cubicBezTo>
                  <a:pt x="3267" y="358"/>
                  <a:pt x="3260" y="358"/>
                  <a:pt x="3253" y="352"/>
                </a:cubicBezTo>
                <a:cubicBezTo>
                  <a:pt x="3247" y="352"/>
                  <a:pt x="3240" y="345"/>
                  <a:pt x="3240" y="338"/>
                </a:cubicBezTo>
                <a:cubicBezTo>
                  <a:pt x="3240" y="331"/>
                  <a:pt x="3247" y="325"/>
                  <a:pt x="3253" y="318"/>
                </a:cubicBezTo>
                <a:cubicBezTo>
                  <a:pt x="3253" y="318"/>
                  <a:pt x="3267" y="311"/>
                  <a:pt x="3280" y="311"/>
                </a:cubicBezTo>
                <a:cubicBezTo>
                  <a:pt x="3314" y="311"/>
                  <a:pt x="3314" y="311"/>
                  <a:pt x="3314" y="311"/>
                </a:cubicBezTo>
                <a:cubicBezTo>
                  <a:pt x="3314" y="311"/>
                  <a:pt x="3314" y="304"/>
                  <a:pt x="3314" y="298"/>
                </a:cubicBezTo>
                <a:cubicBezTo>
                  <a:pt x="3314" y="291"/>
                  <a:pt x="3314" y="284"/>
                  <a:pt x="3314" y="284"/>
                </a:cubicBezTo>
                <a:cubicBezTo>
                  <a:pt x="3314" y="264"/>
                  <a:pt x="3321" y="250"/>
                  <a:pt x="3334" y="244"/>
                </a:cubicBezTo>
                <a:cubicBezTo>
                  <a:pt x="3341" y="230"/>
                  <a:pt x="3355" y="230"/>
                  <a:pt x="3368" y="230"/>
                </a:cubicBezTo>
                <a:cubicBezTo>
                  <a:pt x="3382" y="230"/>
                  <a:pt x="3388" y="237"/>
                  <a:pt x="3402" y="244"/>
                </a:cubicBezTo>
                <a:cubicBezTo>
                  <a:pt x="3409" y="250"/>
                  <a:pt x="3415" y="264"/>
                  <a:pt x="3409" y="277"/>
                </a:cubicBezTo>
                <a:cubicBezTo>
                  <a:pt x="3402" y="311"/>
                  <a:pt x="3402" y="311"/>
                  <a:pt x="3402" y="311"/>
                </a:cubicBezTo>
                <a:cubicBezTo>
                  <a:pt x="3436" y="311"/>
                  <a:pt x="3436" y="311"/>
                  <a:pt x="3436" y="311"/>
                </a:cubicBezTo>
                <a:cubicBezTo>
                  <a:pt x="3443" y="311"/>
                  <a:pt x="3449" y="311"/>
                  <a:pt x="3456" y="311"/>
                </a:cubicBezTo>
                <a:cubicBezTo>
                  <a:pt x="3456" y="298"/>
                  <a:pt x="3463" y="284"/>
                  <a:pt x="3470" y="277"/>
                </a:cubicBezTo>
                <a:cubicBezTo>
                  <a:pt x="3490" y="264"/>
                  <a:pt x="3503" y="250"/>
                  <a:pt x="3530" y="250"/>
                </a:cubicBezTo>
                <a:cubicBezTo>
                  <a:pt x="3557" y="244"/>
                  <a:pt x="3578" y="244"/>
                  <a:pt x="3598" y="257"/>
                </a:cubicBezTo>
                <a:cubicBezTo>
                  <a:pt x="3611" y="264"/>
                  <a:pt x="3625" y="277"/>
                  <a:pt x="3625" y="291"/>
                </a:cubicBezTo>
                <a:cubicBezTo>
                  <a:pt x="3632" y="304"/>
                  <a:pt x="3625" y="311"/>
                  <a:pt x="3625" y="318"/>
                </a:cubicBezTo>
                <a:cubicBezTo>
                  <a:pt x="3618" y="325"/>
                  <a:pt x="3618" y="331"/>
                  <a:pt x="3605" y="338"/>
                </a:cubicBezTo>
                <a:cubicBezTo>
                  <a:pt x="3598" y="345"/>
                  <a:pt x="3591" y="352"/>
                  <a:pt x="3584" y="352"/>
                </a:cubicBezTo>
                <a:cubicBezTo>
                  <a:pt x="3571" y="358"/>
                  <a:pt x="3564" y="358"/>
                  <a:pt x="3551" y="365"/>
                </a:cubicBezTo>
                <a:cubicBezTo>
                  <a:pt x="3530" y="365"/>
                  <a:pt x="3510" y="365"/>
                  <a:pt x="3490" y="358"/>
                </a:cubicBezTo>
                <a:cubicBezTo>
                  <a:pt x="3483" y="352"/>
                  <a:pt x="3476" y="352"/>
                  <a:pt x="3470" y="352"/>
                </a:cubicBezTo>
                <a:cubicBezTo>
                  <a:pt x="3463" y="358"/>
                  <a:pt x="3449" y="358"/>
                  <a:pt x="3436" y="358"/>
                </a:cubicBezTo>
                <a:cubicBezTo>
                  <a:pt x="3402" y="358"/>
                  <a:pt x="3402" y="358"/>
                  <a:pt x="3402" y="358"/>
                </a:cubicBezTo>
                <a:cubicBezTo>
                  <a:pt x="3395" y="385"/>
                  <a:pt x="3395" y="419"/>
                  <a:pt x="3388" y="460"/>
                </a:cubicBezTo>
                <a:cubicBezTo>
                  <a:pt x="3388" y="493"/>
                  <a:pt x="3388" y="527"/>
                  <a:pt x="3388" y="561"/>
                </a:cubicBezTo>
                <a:cubicBezTo>
                  <a:pt x="3388" y="588"/>
                  <a:pt x="3388" y="615"/>
                  <a:pt x="3388" y="635"/>
                </a:cubicBezTo>
                <a:cubicBezTo>
                  <a:pt x="3388" y="662"/>
                  <a:pt x="3395" y="669"/>
                  <a:pt x="3402" y="669"/>
                </a:cubicBezTo>
                <a:cubicBezTo>
                  <a:pt x="3402" y="669"/>
                  <a:pt x="3409" y="662"/>
                  <a:pt x="3422" y="649"/>
                </a:cubicBezTo>
                <a:cubicBezTo>
                  <a:pt x="3429" y="635"/>
                  <a:pt x="3436" y="615"/>
                  <a:pt x="3449" y="595"/>
                </a:cubicBezTo>
                <a:cubicBezTo>
                  <a:pt x="3456" y="574"/>
                  <a:pt x="3463" y="554"/>
                  <a:pt x="3470" y="541"/>
                </a:cubicBezTo>
                <a:cubicBezTo>
                  <a:pt x="3476" y="520"/>
                  <a:pt x="3483" y="507"/>
                  <a:pt x="3483" y="500"/>
                </a:cubicBezTo>
                <a:cubicBezTo>
                  <a:pt x="3483" y="487"/>
                  <a:pt x="3483" y="473"/>
                  <a:pt x="3483" y="460"/>
                </a:cubicBezTo>
                <a:cubicBezTo>
                  <a:pt x="3483" y="439"/>
                  <a:pt x="3490" y="426"/>
                  <a:pt x="3503" y="419"/>
                </a:cubicBezTo>
                <a:cubicBezTo>
                  <a:pt x="3510" y="412"/>
                  <a:pt x="3524" y="412"/>
                  <a:pt x="3537" y="412"/>
                </a:cubicBezTo>
                <a:cubicBezTo>
                  <a:pt x="3551" y="412"/>
                  <a:pt x="3557" y="419"/>
                  <a:pt x="3571" y="426"/>
                </a:cubicBezTo>
                <a:cubicBezTo>
                  <a:pt x="3578" y="439"/>
                  <a:pt x="3578" y="446"/>
                  <a:pt x="3578" y="460"/>
                </a:cubicBezTo>
                <a:cubicBezTo>
                  <a:pt x="3578" y="480"/>
                  <a:pt x="3571" y="493"/>
                  <a:pt x="3571" y="520"/>
                </a:cubicBezTo>
                <a:cubicBezTo>
                  <a:pt x="3564" y="541"/>
                  <a:pt x="3564" y="561"/>
                  <a:pt x="3564" y="581"/>
                </a:cubicBezTo>
                <a:cubicBezTo>
                  <a:pt x="3564" y="601"/>
                  <a:pt x="3564" y="622"/>
                  <a:pt x="3564" y="635"/>
                </a:cubicBezTo>
                <a:cubicBezTo>
                  <a:pt x="3564" y="649"/>
                  <a:pt x="3571" y="655"/>
                  <a:pt x="3578" y="655"/>
                </a:cubicBezTo>
                <a:cubicBezTo>
                  <a:pt x="3584" y="655"/>
                  <a:pt x="3591" y="655"/>
                  <a:pt x="3598" y="642"/>
                </a:cubicBezTo>
                <a:cubicBezTo>
                  <a:pt x="3605" y="628"/>
                  <a:pt x="3611" y="608"/>
                  <a:pt x="3618" y="595"/>
                </a:cubicBezTo>
                <a:cubicBezTo>
                  <a:pt x="3625" y="574"/>
                  <a:pt x="3632" y="561"/>
                  <a:pt x="3638" y="541"/>
                </a:cubicBezTo>
                <a:cubicBezTo>
                  <a:pt x="3638" y="527"/>
                  <a:pt x="3645" y="520"/>
                  <a:pt x="3645" y="507"/>
                </a:cubicBezTo>
                <a:cubicBezTo>
                  <a:pt x="3645" y="487"/>
                  <a:pt x="3645" y="460"/>
                  <a:pt x="3652" y="433"/>
                </a:cubicBezTo>
                <a:cubicBezTo>
                  <a:pt x="3652" y="419"/>
                  <a:pt x="3659" y="412"/>
                  <a:pt x="3665" y="406"/>
                </a:cubicBezTo>
                <a:cubicBezTo>
                  <a:pt x="3679" y="399"/>
                  <a:pt x="3692" y="392"/>
                  <a:pt x="3706" y="392"/>
                </a:cubicBezTo>
                <a:cubicBezTo>
                  <a:pt x="3713" y="385"/>
                  <a:pt x="3726" y="385"/>
                  <a:pt x="3740" y="392"/>
                </a:cubicBezTo>
                <a:cubicBezTo>
                  <a:pt x="3746" y="392"/>
                  <a:pt x="3753" y="399"/>
                  <a:pt x="3746" y="406"/>
                </a:cubicBezTo>
                <a:cubicBezTo>
                  <a:pt x="3740" y="433"/>
                  <a:pt x="3740" y="453"/>
                  <a:pt x="3740" y="480"/>
                </a:cubicBezTo>
                <a:cubicBezTo>
                  <a:pt x="3740" y="507"/>
                  <a:pt x="3740" y="534"/>
                  <a:pt x="3746" y="554"/>
                </a:cubicBezTo>
                <a:cubicBezTo>
                  <a:pt x="3746" y="581"/>
                  <a:pt x="3753" y="601"/>
                  <a:pt x="3760" y="615"/>
                </a:cubicBezTo>
                <a:cubicBezTo>
                  <a:pt x="3767" y="635"/>
                  <a:pt x="3773" y="642"/>
                  <a:pt x="3780" y="642"/>
                </a:cubicBezTo>
                <a:cubicBezTo>
                  <a:pt x="3787" y="642"/>
                  <a:pt x="3794" y="628"/>
                  <a:pt x="3800" y="615"/>
                </a:cubicBezTo>
                <a:cubicBezTo>
                  <a:pt x="3807" y="595"/>
                  <a:pt x="3814" y="574"/>
                  <a:pt x="3821" y="547"/>
                </a:cubicBezTo>
                <a:cubicBezTo>
                  <a:pt x="3827" y="527"/>
                  <a:pt x="3834" y="500"/>
                  <a:pt x="3834" y="480"/>
                </a:cubicBezTo>
                <a:cubicBezTo>
                  <a:pt x="3841" y="453"/>
                  <a:pt x="3841" y="439"/>
                  <a:pt x="3841" y="426"/>
                </a:cubicBezTo>
                <a:cubicBezTo>
                  <a:pt x="3841" y="419"/>
                  <a:pt x="3841" y="412"/>
                  <a:pt x="3848" y="412"/>
                </a:cubicBezTo>
                <a:cubicBezTo>
                  <a:pt x="3854" y="406"/>
                  <a:pt x="3861" y="406"/>
                  <a:pt x="3868" y="406"/>
                </a:cubicBezTo>
                <a:cubicBezTo>
                  <a:pt x="3875" y="406"/>
                  <a:pt x="3881" y="406"/>
                  <a:pt x="3888" y="412"/>
                </a:cubicBezTo>
                <a:cubicBezTo>
                  <a:pt x="3888" y="412"/>
                  <a:pt x="3895" y="419"/>
                  <a:pt x="3895" y="426"/>
                </a:cubicBezTo>
                <a:cubicBezTo>
                  <a:pt x="3895" y="433"/>
                  <a:pt x="3888" y="446"/>
                  <a:pt x="3888" y="460"/>
                </a:cubicBezTo>
                <a:cubicBezTo>
                  <a:pt x="3888" y="473"/>
                  <a:pt x="3881" y="493"/>
                  <a:pt x="3881" y="514"/>
                </a:cubicBezTo>
                <a:cubicBezTo>
                  <a:pt x="3875" y="534"/>
                  <a:pt x="3875" y="554"/>
                  <a:pt x="3868" y="581"/>
                </a:cubicBezTo>
                <a:cubicBezTo>
                  <a:pt x="3861" y="601"/>
                  <a:pt x="3848" y="622"/>
                  <a:pt x="3841" y="642"/>
                </a:cubicBezTo>
                <a:cubicBezTo>
                  <a:pt x="3834" y="662"/>
                  <a:pt x="3821" y="676"/>
                  <a:pt x="3807" y="689"/>
                </a:cubicBezTo>
                <a:cubicBezTo>
                  <a:pt x="3794" y="703"/>
                  <a:pt x="3773" y="709"/>
                  <a:pt x="3760" y="709"/>
                </a:cubicBezTo>
                <a:cubicBezTo>
                  <a:pt x="3733" y="709"/>
                  <a:pt x="3713" y="703"/>
                  <a:pt x="3699" y="689"/>
                </a:cubicBezTo>
                <a:cubicBezTo>
                  <a:pt x="3686" y="669"/>
                  <a:pt x="3672" y="649"/>
                  <a:pt x="3665" y="622"/>
                </a:cubicBezTo>
                <a:cubicBezTo>
                  <a:pt x="3659" y="622"/>
                  <a:pt x="3659" y="615"/>
                  <a:pt x="3659" y="608"/>
                </a:cubicBezTo>
                <a:cubicBezTo>
                  <a:pt x="3659" y="622"/>
                  <a:pt x="3652" y="628"/>
                  <a:pt x="3652" y="635"/>
                </a:cubicBezTo>
                <a:cubicBezTo>
                  <a:pt x="3638" y="655"/>
                  <a:pt x="3632" y="669"/>
                  <a:pt x="3625" y="682"/>
                </a:cubicBezTo>
                <a:cubicBezTo>
                  <a:pt x="3611" y="696"/>
                  <a:pt x="3598" y="709"/>
                  <a:pt x="3584" y="716"/>
                </a:cubicBezTo>
                <a:cubicBezTo>
                  <a:pt x="3578" y="723"/>
                  <a:pt x="3564" y="723"/>
                  <a:pt x="3544" y="716"/>
                </a:cubicBezTo>
                <a:cubicBezTo>
                  <a:pt x="3524" y="709"/>
                  <a:pt x="3510" y="703"/>
                  <a:pt x="3497" y="682"/>
                </a:cubicBezTo>
                <a:cubicBezTo>
                  <a:pt x="3490" y="669"/>
                  <a:pt x="3490" y="655"/>
                  <a:pt x="3483" y="642"/>
                </a:cubicBezTo>
                <a:cubicBezTo>
                  <a:pt x="3483" y="642"/>
                  <a:pt x="3483" y="649"/>
                  <a:pt x="3476" y="655"/>
                </a:cubicBezTo>
                <a:cubicBezTo>
                  <a:pt x="3463" y="676"/>
                  <a:pt x="3449" y="696"/>
                  <a:pt x="3436" y="716"/>
                </a:cubicBezTo>
                <a:cubicBezTo>
                  <a:pt x="3415" y="736"/>
                  <a:pt x="3395" y="743"/>
                  <a:pt x="3375" y="743"/>
                </a:cubicBezTo>
                <a:cubicBezTo>
                  <a:pt x="3355" y="743"/>
                  <a:pt x="3341" y="736"/>
                  <a:pt x="3334" y="723"/>
                </a:cubicBezTo>
                <a:cubicBezTo>
                  <a:pt x="3321" y="716"/>
                  <a:pt x="3314" y="696"/>
                  <a:pt x="3314" y="676"/>
                </a:cubicBezTo>
                <a:cubicBezTo>
                  <a:pt x="3307" y="662"/>
                  <a:pt x="3307" y="649"/>
                  <a:pt x="3301" y="635"/>
                </a:cubicBezTo>
                <a:cubicBezTo>
                  <a:pt x="3294" y="655"/>
                  <a:pt x="3287" y="669"/>
                  <a:pt x="3274" y="682"/>
                </a:cubicBezTo>
                <a:cubicBezTo>
                  <a:pt x="3267" y="696"/>
                  <a:pt x="3253" y="709"/>
                  <a:pt x="3240" y="716"/>
                </a:cubicBezTo>
                <a:cubicBezTo>
                  <a:pt x="3226" y="723"/>
                  <a:pt x="3213" y="723"/>
                  <a:pt x="3199" y="716"/>
                </a:cubicBezTo>
                <a:cubicBezTo>
                  <a:pt x="3179" y="709"/>
                  <a:pt x="3159" y="696"/>
                  <a:pt x="3145" y="676"/>
                </a:cubicBezTo>
                <a:cubicBezTo>
                  <a:pt x="3139" y="696"/>
                  <a:pt x="3132" y="716"/>
                  <a:pt x="3118" y="730"/>
                </a:cubicBezTo>
                <a:cubicBezTo>
                  <a:pt x="3112" y="743"/>
                  <a:pt x="3098" y="757"/>
                  <a:pt x="3078" y="763"/>
                </a:cubicBezTo>
                <a:close/>
                <a:moveTo>
                  <a:pt x="4516" y="872"/>
                </a:moveTo>
                <a:lnTo>
                  <a:pt x="4516" y="872"/>
                </a:lnTo>
                <a:cubicBezTo>
                  <a:pt x="4516" y="885"/>
                  <a:pt x="4510" y="905"/>
                  <a:pt x="4496" y="912"/>
                </a:cubicBezTo>
                <a:cubicBezTo>
                  <a:pt x="4489" y="926"/>
                  <a:pt x="4476" y="939"/>
                  <a:pt x="4462" y="946"/>
                </a:cubicBezTo>
                <a:cubicBezTo>
                  <a:pt x="4449" y="953"/>
                  <a:pt x="4442" y="953"/>
                  <a:pt x="4429" y="953"/>
                </a:cubicBezTo>
                <a:cubicBezTo>
                  <a:pt x="4415" y="953"/>
                  <a:pt x="4415" y="946"/>
                  <a:pt x="4415" y="932"/>
                </a:cubicBezTo>
                <a:cubicBezTo>
                  <a:pt x="4415" y="919"/>
                  <a:pt x="4415" y="905"/>
                  <a:pt x="4422" y="885"/>
                </a:cubicBezTo>
                <a:cubicBezTo>
                  <a:pt x="4422" y="865"/>
                  <a:pt x="4422" y="838"/>
                  <a:pt x="4422" y="818"/>
                </a:cubicBezTo>
                <a:cubicBezTo>
                  <a:pt x="4422" y="790"/>
                  <a:pt x="4429" y="763"/>
                  <a:pt x="4429" y="736"/>
                </a:cubicBezTo>
                <a:cubicBezTo>
                  <a:pt x="4429" y="709"/>
                  <a:pt x="4429" y="676"/>
                  <a:pt x="4429" y="649"/>
                </a:cubicBezTo>
                <a:cubicBezTo>
                  <a:pt x="4422" y="669"/>
                  <a:pt x="4408" y="689"/>
                  <a:pt x="4395" y="709"/>
                </a:cubicBezTo>
                <a:cubicBezTo>
                  <a:pt x="4388" y="716"/>
                  <a:pt x="4381" y="723"/>
                  <a:pt x="4368" y="723"/>
                </a:cubicBezTo>
                <a:cubicBezTo>
                  <a:pt x="4354" y="723"/>
                  <a:pt x="4347" y="716"/>
                  <a:pt x="4334" y="716"/>
                </a:cubicBezTo>
                <a:cubicBezTo>
                  <a:pt x="4327" y="709"/>
                  <a:pt x="4314" y="703"/>
                  <a:pt x="4307" y="696"/>
                </a:cubicBezTo>
                <a:cubicBezTo>
                  <a:pt x="4300" y="682"/>
                  <a:pt x="4293" y="669"/>
                  <a:pt x="4293" y="662"/>
                </a:cubicBezTo>
                <a:cubicBezTo>
                  <a:pt x="4287" y="655"/>
                  <a:pt x="4287" y="642"/>
                  <a:pt x="4287" y="635"/>
                </a:cubicBezTo>
                <a:cubicBezTo>
                  <a:pt x="4287" y="642"/>
                  <a:pt x="4280" y="649"/>
                  <a:pt x="4280" y="655"/>
                </a:cubicBezTo>
                <a:cubicBezTo>
                  <a:pt x="4266" y="676"/>
                  <a:pt x="4253" y="696"/>
                  <a:pt x="4233" y="716"/>
                </a:cubicBezTo>
                <a:cubicBezTo>
                  <a:pt x="4219" y="736"/>
                  <a:pt x="4199" y="743"/>
                  <a:pt x="4172" y="743"/>
                </a:cubicBezTo>
                <a:cubicBezTo>
                  <a:pt x="4158" y="743"/>
                  <a:pt x="4145" y="736"/>
                  <a:pt x="4131" y="723"/>
                </a:cubicBezTo>
                <a:cubicBezTo>
                  <a:pt x="4124" y="716"/>
                  <a:pt x="4118" y="696"/>
                  <a:pt x="4111" y="676"/>
                </a:cubicBezTo>
                <a:cubicBezTo>
                  <a:pt x="4111" y="662"/>
                  <a:pt x="4104" y="649"/>
                  <a:pt x="4104" y="635"/>
                </a:cubicBezTo>
                <a:cubicBezTo>
                  <a:pt x="4097" y="655"/>
                  <a:pt x="4084" y="669"/>
                  <a:pt x="4077" y="682"/>
                </a:cubicBezTo>
                <a:cubicBezTo>
                  <a:pt x="4064" y="696"/>
                  <a:pt x="4057" y="709"/>
                  <a:pt x="4043" y="716"/>
                </a:cubicBezTo>
                <a:cubicBezTo>
                  <a:pt x="4030" y="723"/>
                  <a:pt x="4016" y="723"/>
                  <a:pt x="4003" y="716"/>
                </a:cubicBezTo>
                <a:cubicBezTo>
                  <a:pt x="3983" y="709"/>
                  <a:pt x="3962" y="703"/>
                  <a:pt x="3956" y="682"/>
                </a:cubicBezTo>
                <a:cubicBezTo>
                  <a:pt x="3942" y="662"/>
                  <a:pt x="3942" y="642"/>
                  <a:pt x="3935" y="622"/>
                </a:cubicBezTo>
                <a:cubicBezTo>
                  <a:pt x="3935" y="595"/>
                  <a:pt x="3935" y="574"/>
                  <a:pt x="3935" y="541"/>
                </a:cubicBezTo>
                <a:cubicBezTo>
                  <a:pt x="3942" y="514"/>
                  <a:pt x="3942" y="487"/>
                  <a:pt x="3942" y="460"/>
                </a:cubicBezTo>
                <a:cubicBezTo>
                  <a:pt x="3942" y="439"/>
                  <a:pt x="3949" y="426"/>
                  <a:pt x="3956" y="419"/>
                </a:cubicBezTo>
                <a:cubicBezTo>
                  <a:pt x="3969" y="412"/>
                  <a:pt x="3976" y="412"/>
                  <a:pt x="3989" y="412"/>
                </a:cubicBezTo>
                <a:cubicBezTo>
                  <a:pt x="4003" y="412"/>
                  <a:pt x="4016" y="419"/>
                  <a:pt x="4023" y="426"/>
                </a:cubicBezTo>
                <a:cubicBezTo>
                  <a:pt x="4030" y="439"/>
                  <a:pt x="4037" y="446"/>
                  <a:pt x="4030" y="460"/>
                </a:cubicBezTo>
                <a:cubicBezTo>
                  <a:pt x="4030" y="480"/>
                  <a:pt x="4030" y="493"/>
                  <a:pt x="4023" y="520"/>
                </a:cubicBezTo>
                <a:cubicBezTo>
                  <a:pt x="4023" y="541"/>
                  <a:pt x="4016" y="561"/>
                  <a:pt x="4016" y="581"/>
                </a:cubicBezTo>
                <a:cubicBezTo>
                  <a:pt x="4016" y="601"/>
                  <a:pt x="4016" y="622"/>
                  <a:pt x="4023" y="635"/>
                </a:cubicBezTo>
                <a:cubicBezTo>
                  <a:pt x="4023" y="649"/>
                  <a:pt x="4030" y="655"/>
                  <a:pt x="4037" y="655"/>
                </a:cubicBezTo>
                <a:cubicBezTo>
                  <a:pt x="4037" y="655"/>
                  <a:pt x="4043" y="655"/>
                  <a:pt x="4050" y="642"/>
                </a:cubicBezTo>
                <a:cubicBezTo>
                  <a:pt x="4057" y="628"/>
                  <a:pt x="4064" y="608"/>
                  <a:pt x="4070" y="595"/>
                </a:cubicBezTo>
                <a:cubicBezTo>
                  <a:pt x="4077" y="574"/>
                  <a:pt x="4084" y="561"/>
                  <a:pt x="4091" y="541"/>
                </a:cubicBezTo>
                <a:cubicBezTo>
                  <a:pt x="4097" y="527"/>
                  <a:pt x="4097" y="514"/>
                  <a:pt x="4104" y="507"/>
                </a:cubicBezTo>
                <a:cubicBezTo>
                  <a:pt x="4104" y="487"/>
                  <a:pt x="4104" y="460"/>
                  <a:pt x="4104" y="439"/>
                </a:cubicBezTo>
                <a:cubicBezTo>
                  <a:pt x="4111" y="412"/>
                  <a:pt x="4111" y="385"/>
                  <a:pt x="4111" y="358"/>
                </a:cubicBezTo>
                <a:cubicBezTo>
                  <a:pt x="4084" y="358"/>
                  <a:pt x="4084" y="358"/>
                  <a:pt x="4084" y="358"/>
                </a:cubicBezTo>
                <a:cubicBezTo>
                  <a:pt x="4070" y="358"/>
                  <a:pt x="4057" y="358"/>
                  <a:pt x="4050" y="352"/>
                </a:cubicBezTo>
                <a:cubicBezTo>
                  <a:pt x="4043" y="352"/>
                  <a:pt x="4043" y="352"/>
                  <a:pt x="4037" y="352"/>
                </a:cubicBezTo>
                <a:cubicBezTo>
                  <a:pt x="4030" y="358"/>
                  <a:pt x="4016" y="358"/>
                  <a:pt x="4003" y="365"/>
                </a:cubicBezTo>
                <a:cubicBezTo>
                  <a:pt x="3983" y="365"/>
                  <a:pt x="3962" y="365"/>
                  <a:pt x="3942" y="358"/>
                </a:cubicBezTo>
                <a:cubicBezTo>
                  <a:pt x="3922" y="352"/>
                  <a:pt x="3915" y="338"/>
                  <a:pt x="3908" y="318"/>
                </a:cubicBezTo>
                <a:cubicBezTo>
                  <a:pt x="3908" y="304"/>
                  <a:pt x="3915" y="284"/>
                  <a:pt x="3929" y="277"/>
                </a:cubicBezTo>
                <a:cubicBezTo>
                  <a:pt x="3942" y="264"/>
                  <a:pt x="3962" y="250"/>
                  <a:pt x="3983" y="250"/>
                </a:cubicBezTo>
                <a:cubicBezTo>
                  <a:pt x="4010" y="244"/>
                  <a:pt x="4030" y="244"/>
                  <a:pt x="4050" y="257"/>
                </a:cubicBezTo>
                <a:cubicBezTo>
                  <a:pt x="4070" y="264"/>
                  <a:pt x="4077" y="277"/>
                  <a:pt x="4084" y="291"/>
                </a:cubicBezTo>
                <a:cubicBezTo>
                  <a:pt x="4084" y="298"/>
                  <a:pt x="4084" y="304"/>
                  <a:pt x="4084" y="311"/>
                </a:cubicBezTo>
                <a:cubicBezTo>
                  <a:pt x="4118" y="311"/>
                  <a:pt x="4118" y="311"/>
                  <a:pt x="4118" y="311"/>
                </a:cubicBezTo>
                <a:cubicBezTo>
                  <a:pt x="4118" y="311"/>
                  <a:pt x="4118" y="304"/>
                  <a:pt x="4118" y="298"/>
                </a:cubicBezTo>
                <a:cubicBezTo>
                  <a:pt x="4118" y="291"/>
                  <a:pt x="4118" y="284"/>
                  <a:pt x="4118" y="284"/>
                </a:cubicBezTo>
                <a:cubicBezTo>
                  <a:pt x="4118" y="264"/>
                  <a:pt x="4124" y="250"/>
                  <a:pt x="4131" y="244"/>
                </a:cubicBezTo>
                <a:cubicBezTo>
                  <a:pt x="4145" y="230"/>
                  <a:pt x="4158" y="230"/>
                  <a:pt x="4165" y="230"/>
                </a:cubicBezTo>
                <a:cubicBezTo>
                  <a:pt x="4178" y="230"/>
                  <a:pt x="4192" y="237"/>
                  <a:pt x="4199" y="244"/>
                </a:cubicBezTo>
                <a:cubicBezTo>
                  <a:pt x="4212" y="250"/>
                  <a:pt x="4212" y="264"/>
                  <a:pt x="4212" y="277"/>
                </a:cubicBezTo>
                <a:cubicBezTo>
                  <a:pt x="4206" y="311"/>
                  <a:pt x="4206" y="311"/>
                  <a:pt x="4206" y="311"/>
                </a:cubicBezTo>
                <a:cubicBezTo>
                  <a:pt x="4233" y="311"/>
                  <a:pt x="4233" y="311"/>
                  <a:pt x="4233" y="311"/>
                </a:cubicBezTo>
                <a:cubicBezTo>
                  <a:pt x="4253" y="311"/>
                  <a:pt x="4260" y="311"/>
                  <a:pt x="4266" y="318"/>
                </a:cubicBezTo>
                <a:cubicBezTo>
                  <a:pt x="4273" y="325"/>
                  <a:pt x="4280" y="325"/>
                  <a:pt x="4280" y="331"/>
                </a:cubicBezTo>
                <a:cubicBezTo>
                  <a:pt x="4280" y="338"/>
                  <a:pt x="4273" y="345"/>
                  <a:pt x="4266" y="352"/>
                </a:cubicBezTo>
                <a:cubicBezTo>
                  <a:pt x="4260" y="358"/>
                  <a:pt x="4253" y="358"/>
                  <a:pt x="4239" y="358"/>
                </a:cubicBezTo>
                <a:cubicBezTo>
                  <a:pt x="4199" y="358"/>
                  <a:pt x="4199" y="358"/>
                  <a:pt x="4199" y="358"/>
                </a:cubicBezTo>
                <a:cubicBezTo>
                  <a:pt x="4199" y="385"/>
                  <a:pt x="4192" y="419"/>
                  <a:pt x="4192" y="460"/>
                </a:cubicBezTo>
                <a:cubicBezTo>
                  <a:pt x="4192" y="493"/>
                  <a:pt x="4185" y="527"/>
                  <a:pt x="4185" y="561"/>
                </a:cubicBezTo>
                <a:cubicBezTo>
                  <a:pt x="4185" y="588"/>
                  <a:pt x="4185" y="615"/>
                  <a:pt x="4185" y="635"/>
                </a:cubicBezTo>
                <a:cubicBezTo>
                  <a:pt x="4192" y="662"/>
                  <a:pt x="4192" y="669"/>
                  <a:pt x="4199" y="669"/>
                </a:cubicBezTo>
                <a:cubicBezTo>
                  <a:pt x="4206" y="669"/>
                  <a:pt x="4212" y="662"/>
                  <a:pt x="4219" y="649"/>
                </a:cubicBezTo>
                <a:cubicBezTo>
                  <a:pt x="4226" y="635"/>
                  <a:pt x="4239" y="615"/>
                  <a:pt x="4246" y="595"/>
                </a:cubicBezTo>
                <a:cubicBezTo>
                  <a:pt x="4253" y="574"/>
                  <a:pt x="4266" y="554"/>
                  <a:pt x="4273" y="541"/>
                </a:cubicBezTo>
                <a:cubicBezTo>
                  <a:pt x="4280" y="520"/>
                  <a:pt x="4280" y="514"/>
                  <a:pt x="4287" y="500"/>
                </a:cubicBezTo>
                <a:cubicBezTo>
                  <a:pt x="4287" y="493"/>
                  <a:pt x="4287" y="480"/>
                  <a:pt x="4287" y="466"/>
                </a:cubicBezTo>
                <a:cubicBezTo>
                  <a:pt x="4287" y="446"/>
                  <a:pt x="4287" y="419"/>
                  <a:pt x="4287" y="399"/>
                </a:cubicBezTo>
                <a:cubicBezTo>
                  <a:pt x="4287" y="379"/>
                  <a:pt x="4293" y="372"/>
                  <a:pt x="4307" y="365"/>
                </a:cubicBezTo>
                <a:cubicBezTo>
                  <a:pt x="4314" y="358"/>
                  <a:pt x="4327" y="352"/>
                  <a:pt x="4341" y="352"/>
                </a:cubicBezTo>
                <a:cubicBezTo>
                  <a:pt x="4347" y="352"/>
                  <a:pt x="4361" y="352"/>
                  <a:pt x="4374" y="358"/>
                </a:cubicBezTo>
                <a:cubicBezTo>
                  <a:pt x="4381" y="358"/>
                  <a:pt x="4388" y="365"/>
                  <a:pt x="4388" y="379"/>
                </a:cubicBezTo>
                <a:cubicBezTo>
                  <a:pt x="4388" y="406"/>
                  <a:pt x="4381" y="433"/>
                  <a:pt x="4381" y="460"/>
                </a:cubicBezTo>
                <a:cubicBezTo>
                  <a:pt x="4381" y="493"/>
                  <a:pt x="4374" y="520"/>
                  <a:pt x="4374" y="547"/>
                </a:cubicBezTo>
                <a:cubicBezTo>
                  <a:pt x="4374" y="574"/>
                  <a:pt x="4368" y="601"/>
                  <a:pt x="4374" y="615"/>
                </a:cubicBezTo>
                <a:cubicBezTo>
                  <a:pt x="4374" y="635"/>
                  <a:pt x="4374" y="649"/>
                  <a:pt x="4381" y="649"/>
                </a:cubicBezTo>
                <a:cubicBezTo>
                  <a:pt x="4381" y="649"/>
                  <a:pt x="4388" y="649"/>
                  <a:pt x="4395" y="635"/>
                </a:cubicBezTo>
                <a:cubicBezTo>
                  <a:pt x="4401" y="628"/>
                  <a:pt x="4401" y="615"/>
                  <a:pt x="4408" y="601"/>
                </a:cubicBezTo>
                <a:cubicBezTo>
                  <a:pt x="4415" y="588"/>
                  <a:pt x="4415" y="574"/>
                  <a:pt x="4422" y="554"/>
                </a:cubicBezTo>
                <a:cubicBezTo>
                  <a:pt x="4422" y="541"/>
                  <a:pt x="4429" y="527"/>
                  <a:pt x="4429" y="507"/>
                </a:cubicBezTo>
                <a:cubicBezTo>
                  <a:pt x="4435" y="493"/>
                  <a:pt x="4435" y="480"/>
                  <a:pt x="4435" y="466"/>
                </a:cubicBezTo>
                <a:cubicBezTo>
                  <a:pt x="4442" y="460"/>
                  <a:pt x="4442" y="453"/>
                  <a:pt x="4442" y="446"/>
                </a:cubicBezTo>
                <a:cubicBezTo>
                  <a:pt x="4442" y="426"/>
                  <a:pt x="4442" y="426"/>
                  <a:pt x="4442" y="426"/>
                </a:cubicBezTo>
                <a:cubicBezTo>
                  <a:pt x="4442" y="412"/>
                  <a:pt x="4449" y="406"/>
                  <a:pt x="4456" y="399"/>
                </a:cubicBezTo>
                <a:cubicBezTo>
                  <a:pt x="4469" y="392"/>
                  <a:pt x="4476" y="392"/>
                  <a:pt x="4489" y="392"/>
                </a:cubicBezTo>
                <a:cubicBezTo>
                  <a:pt x="4503" y="392"/>
                  <a:pt x="4510" y="392"/>
                  <a:pt x="4516" y="399"/>
                </a:cubicBezTo>
                <a:cubicBezTo>
                  <a:pt x="4530" y="406"/>
                  <a:pt x="4530" y="412"/>
                  <a:pt x="4530" y="419"/>
                </a:cubicBezTo>
                <a:cubicBezTo>
                  <a:pt x="4530" y="439"/>
                  <a:pt x="4530" y="460"/>
                  <a:pt x="4523" y="487"/>
                </a:cubicBezTo>
                <a:cubicBezTo>
                  <a:pt x="4523" y="514"/>
                  <a:pt x="4523" y="541"/>
                  <a:pt x="4523" y="574"/>
                </a:cubicBezTo>
                <a:cubicBezTo>
                  <a:pt x="4523" y="608"/>
                  <a:pt x="4516" y="635"/>
                  <a:pt x="4516" y="669"/>
                </a:cubicBezTo>
                <a:cubicBezTo>
                  <a:pt x="4516" y="703"/>
                  <a:pt x="4516" y="730"/>
                  <a:pt x="4516" y="757"/>
                </a:cubicBezTo>
                <a:cubicBezTo>
                  <a:pt x="4516" y="784"/>
                  <a:pt x="4516" y="811"/>
                  <a:pt x="4516" y="831"/>
                </a:cubicBezTo>
                <a:cubicBezTo>
                  <a:pt x="4516" y="851"/>
                  <a:pt x="4516" y="865"/>
                  <a:pt x="4516" y="872"/>
                </a:cubicBezTo>
                <a:close/>
                <a:moveTo>
                  <a:pt x="3078" y="379"/>
                </a:moveTo>
                <a:lnTo>
                  <a:pt x="3078" y="379"/>
                </a:lnTo>
                <a:cubicBezTo>
                  <a:pt x="3078" y="446"/>
                  <a:pt x="3078" y="446"/>
                  <a:pt x="3078" y="446"/>
                </a:cubicBezTo>
                <a:cubicBezTo>
                  <a:pt x="3071" y="453"/>
                  <a:pt x="3071" y="453"/>
                  <a:pt x="3064" y="460"/>
                </a:cubicBezTo>
                <a:cubicBezTo>
                  <a:pt x="3058" y="473"/>
                  <a:pt x="3044" y="487"/>
                  <a:pt x="3037" y="507"/>
                </a:cubicBezTo>
                <a:cubicBezTo>
                  <a:pt x="3031" y="527"/>
                  <a:pt x="3031" y="547"/>
                  <a:pt x="3024" y="574"/>
                </a:cubicBezTo>
                <a:cubicBezTo>
                  <a:pt x="3024" y="595"/>
                  <a:pt x="3024" y="615"/>
                  <a:pt x="3024" y="635"/>
                </a:cubicBezTo>
                <a:cubicBezTo>
                  <a:pt x="3024" y="662"/>
                  <a:pt x="3031" y="676"/>
                  <a:pt x="3031" y="689"/>
                </a:cubicBezTo>
                <a:cubicBezTo>
                  <a:pt x="3037" y="709"/>
                  <a:pt x="3044" y="716"/>
                  <a:pt x="3058" y="716"/>
                </a:cubicBezTo>
                <a:cubicBezTo>
                  <a:pt x="3064" y="716"/>
                  <a:pt x="3071" y="716"/>
                  <a:pt x="3078" y="709"/>
                </a:cubicBezTo>
                <a:cubicBezTo>
                  <a:pt x="3078" y="763"/>
                  <a:pt x="3078" y="763"/>
                  <a:pt x="3078" y="763"/>
                </a:cubicBezTo>
                <a:cubicBezTo>
                  <a:pt x="3058" y="770"/>
                  <a:pt x="3044" y="770"/>
                  <a:pt x="3031" y="770"/>
                </a:cubicBezTo>
                <a:cubicBezTo>
                  <a:pt x="3004" y="763"/>
                  <a:pt x="2990" y="750"/>
                  <a:pt x="2977" y="723"/>
                </a:cubicBezTo>
                <a:cubicBezTo>
                  <a:pt x="2956" y="703"/>
                  <a:pt x="2950" y="676"/>
                  <a:pt x="2943" y="642"/>
                </a:cubicBezTo>
                <a:cubicBezTo>
                  <a:pt x="2943" y="642"/>
                  <a:pt x="2943" y="642"/>
                  <a:pt x="2943" y="635"/>
                </a:cubicBezTo>
                <a:cubicBezTo>
                  <a:pt x="2943" y="642"/>
                  <a:pt x="2943" y="642"/>
                  <a:pt x="2936" y="649"/>
                </a:cubicBezTo>
                <a:cubicBezTo>
                  <a:pt x="2929" y="662"/>
                  <a:pt x="2916" y="682"/>
                  <a:pt x="2902" y="696"/>
                </a:cubicBezTo>
                <a:cubicBezTo>
                  <a:pt x="2882" y="716"/>
                  <a:pt x="2869" y="730"/>
                  <a:pt x="2848" y="736"/>
                </a:cubicBezTo>
                <a:cubicBezTo>
                  <a:pt x="2828" y="750"/>
                  <a:pt x="2815" y="750"/>
                  <a:pt x="2794" y="757"/>
                </a:cubicBezTo>
                <a:cubicBezTo>
                  <a:pt x="2794" y="703"/>
                  <a:pt x="2794" y="703"/>
                  <a:pt x="2794" y="703"/>
                </a:cubicBezTo>
                <a:cubicBezTo>
                  <a:pt x="2808" y="703"/>
                  <a:pt x="2815" y="696"/>
                  <a:pt x="2821" y="696"/>
                </a:cubicBezTo>
                <a:cubicBezTo>
                  <a:pt x="2835" y="682"/>
                  <a:pt x="2848" y="676"/>
                  <a:pt x="2855" y="662"/>
                </a:cubicBezTo>
                <a:cubicBezTo>
                  <a:pt x="2869" y="649"/>
                  <a:pt x="2882" y="635"/>
                  <a:pt x="2889" y="622"/>
                </a:cubicBezTo>
                <a:cubicBezTo>
                  <a:pt x="2902" y="601"/>
                  <a:pt x="2909" y="588"/>
                  <a:pt x="2923" y="574"/>
                </a:cubicBezTo>
                <a:cubicBezTo>
                  <a:pt x="2929" y="554"/>
                  <a:pt x="2936" y="541"/>
                  <a:pt x="2943" y="527"/>
                </a:cubicBezTo>
                <a:cubicBezTo>
                  <a:pt x="2950" y="520"/>
                  <a:pt x="2950" y="507"/>
                  <a:pt x="2950" y="500"/>
                </a:cubicBezTo>
                <a:lnTo>
                  <a:pt x="2956" y="500"/>
                </a:lnTo>
                <a:cubicBezTo>
                  <a:pt x="2956" y="487"/>
                  <a:pt x="2963" y="473"/>
                  <a:pt x="2970" y="460"/>
                </a:cubicBezTo>
                <a:cubicBezTo>
                  <a:pt x="2983" y="433"/>
                  <a:pt x="2997" y="412"/>
                  <a:pt x="3024" y="399"/>
                </a:cubicBezTo>
                <a:cubicBezTo>
                  <a:pt x="3037" y="385"/>
                  <a:pt x="3058" y="379"/>
                  <a:pt x="3078" y="379"/>
                </a:cubicBezTo>
                <a:close/>
                <a:moveTo>
                  <a:pt x="2794" y="547"/>
                </a:moveTo>
                <a:lnTo>
                  <a:pt x="2794" y="547"/>
                </a:lnTo>
                <a:cubicBezTo>
                  <a:pt x="2808" y="547"/>
                  <a:pt x="2815" y="541"/>
                  <a:pt x="2828" y="541"/>
                </a:cubicBezTo>
                <a:cubicBezTo>
                  <a:pt x="2842" y="534"/>
                  <a:pt x="2848" y="534"/>
                  <a:pt x="2862" y="527"/>
                </a:cubicBezTo>
                <a:cubicBezTo>
                  <a:pt x="2869" y="520"/>
                  <a:pt x="2875" y="514"/>
                  <a:pt x="2882" y="500"/>
                </a:cubicBezTo>
                <a:cubicBezTo>
                  <a:pt x="2896" y="493"/>
                  <a:pt x="2896" y="480"/>
                  <a:pt x="2896" y="460"/>
                </a:cubicBezTo>
                <a:cubicBezTo>
                  <a:pt x="2896" y="439"/>
                  <a:pt x="2889" y="419"/>
                  <a:pt x="2882" y="406"/>
                </a:cubicBezTo>
                <a:cubicBezTo>
                  <a:pt x="2875" y="385"/>
                  <a:pt x="2862" y="372"/>
                  <a:pt x="2848" y="358"/>
                </a:cubicBezTo>
                <a:cubicBezTo>
                  <a:pt x="2828" y="345"/>
                  <a:pt x="2815" y="338"/>
                  <a:pt x="2794" y="338"/>
                </a:cubicBezTo>
                <a:cubicBezTo>
                  <a:pt x="2794" y="406"/>
                  <a:pt x="2794" y="406"/>
                  <a:pt x="2794" y="406"/>
                </a:cubicBezTo>
                <a:cubicBezTo>
                  <a:pt x="2801" y="399"/>
                  <a:pt x="2801" y="392"/>
                  <a:pt x="2808" y="392"/>
                </a:cubicBezTo>
                <a:cubicBezTo>
                  <a:pt x="2808" y="392"/>
                  <a:pt x="2815" y="392"/>
                  <a:pt x="2815" y="399"/>
                </a:cubicBezTo>
                <a:cubicBezTo>
                  <a:pt x="2821" y="406"/>
                  <a:pt x="2821" y="412"/>
                  <a:pt x="2821" y="426"/>
                </a:cubicBezTo>
                <a:cubicBezTo>
                  <a:pt x="2821" y="433"/>
                  <a:pt x="2821" y="446"/>
                  <a:pt x="2821" y="453"/>
                </a:cubicBezTo>
                <a:cubicBezTo>
                  <a:pt x="2821" y="466"/>
                  <a:pt x="2821" y="473"/>
                  <a:pt x="2815" y="473"/>
                </a:cubicBezTo>
                <a:cubicBezTo>
                  <a:pt x="2815" y="480"/>
                  <a:pt x="2808" y="487"/>
                  <a:pt x="2794" y="487"/>
                </a:cubicBezTo>
                <a:lnTo>
                  <a:pt x="2794" y="547"/>
                </a:lnTo>
                <a:close/>
                <a:moveTo>
                  <a:pt x="2794" y="338"/>
                </a:moveTo>
                <a:lnTo>
                  <a:pt x="2794" y="338"/>
                </a:lnTo>
                <a:cubicBezTo>
                  <a:pt x="2794" y="406"/>
                  <a:pt x="2794" y="406"/>
                  <a:pt x="2794" y="406"/>
                </a:cubicBezTo>
                <a:cubicBezTo>
                  <a:pt x="2794" y="412"/>
                  <a:pt x="2794" y="419"/>
                  <a:pt x="2789" y="426"/>
                </a:cubicBezTo>
                <a:cubicBezTo>
                  <a:pt x="2782" y="446"/>
                  <a:pt x="2775" y="466"/>
                  <a:pt x="2768" y="493"/>
                </a:cubicBezTo>
                <a:cubicBezTo>
                  <a:pt x="2782" y="493"/>
                  <a:pt x="2789" y="493"/>
                  <a:pt x="2794" y="487"/>
                </a:cubicBezTo>
                <a:cubicBezTo>
                  <a:pt x="2794" y="547"/>
                  <a:pt x="2794" y="547"/>
                  <a:pt x="2794" y="547"/>
                </a:cubicBezTo>
                <a:cubicBezTo>
                  <a:pt x="2782" y="547"/>
                  <a:pt x="2768" y="554"/>
                  <a:pt x="2762" y="554"/>
                </a:cubicBezTo>
                <a:cubicBezTo>
                  <a:pt x="2762" y="568"/>
                  <a:pt x="2755" y="588"/>
                  <a:pt x="2755" y="601"/>
                </a:cubicBezTo>
                <a:cubicBezTo>
                  <a:pt x="2755" y="622"/>
                  <a:pt x="2755" y="635"/>
                  <a:pt x="2762" y="649"/>
                </a:cubicBezTo>
                <a:cubicBezTo>
                  <a:pt x="2762" y="662"/>
                  <a:pt x="2762" y="669"/>
                  <a:pt x="2768" y="682"/>
                </a:cubicBezTo>
                <a:cubicBezTo>
                  <a:pt x="2775" y="689"/>
                  <a:pt x="2782" y="696"/>
                  <a:pt x="2789" y="696"/>
                </a:cubicBezTo>
                <a:lnTo>
                  <a:pt x="2794" y="703"/>
                </a:lnTo>
                <a:cubicBezTo>
                  <a:pt x="2794" y="757"/>
                  <a:pt x="2794" y="757"/>
                  <a:pt x="2794" y="757"/>
                </a:cubicBezTo>
                <a:cubicBezTo>
                  <a:pt x="2789" y="757"/>
                  <a:pt x="2782" y="757"/>
                  <a:pt x="2782" y="757"/>
                </a:cubicBezTo>
                <a:cubicBezTo>
                  <a:pt x="2748" y="757"/>
                  <a:pt x="2728" y="743"/>
                  <a:pt x="2708" y="723"/>
                </a:cubicBezTo>
                <a:cubicBezTo>
                  <a:pt x="2694" y="703"/>
                  <a:pt x="2680" y="682"/>
                  <a:pt x="2674" y="649"/>
                </a:cubicBezTo>
                <a:cubicBezTo>
                  <a:pt x="2667" y="662"/>
                  <a:pt x="2660" y="676"/>
                  <a:pt x="2653" y="682"/>
                </a:cubicBezTo>
                <a:cubicBezTo>
                  <a:pt x="2640" y="703"/>
                  <a:pt x="2633" y="716"/>
                  <a:pt x="2613" y="723"/>
                </a:cubicBezTo>
                <a:cubicBezTo>
                  <a:pt x="2599" y="730"/>
                  <a:pt x="2586" y="736"/>
                  <a:pt x="2566" y="736"/>
                </a:cubicBezTo>
                <a:cubicBezTo>
                  <a:pt x="2552" y="736"/>
                  <a:pt x="2532" y="723"/>
                  <a:pt x="2525" y="709"/>
                </a:cubicBezTo>
                <a:cubicBezTo>
                  <a:pt x="2518" y="689"/>
                  <a:pt x="2512" y="669"/>
                  <a:pt x="2505" y="649"/>
                </a:cubicBezTo>
                <a:cubicBezTo>
                  <a:pt x="2505" y="622"/>
                  <a:pt x="2505" y="601"/>
                  <a:pt x="2512" y="574"/>
                </a:cubicBezTo>
                <a:cubicBezTo>
                  <a:pt x="2512" y="547"/>
                  <a:pt x="2518" y="520"/>
                  <a:pt x="2525" y="500"/>
                </a:cubicBezTo>
                <a:cubicBezTo>
                  <a:pt x="2518" y="507"/>
                  <a:pt x="2518" y="507"/>
                  <a:pt x="2512" y="507"/>
                </a:cubicBezTo>
                <a:cubicBezTo>
                  <a:pt x="2512" y="507"/>
                  <a:pt x="2505" y="507"/>
                  <a:pt x="2498" y="507"/>
                </a:cubicBezTo>
                <a:cubicBezTo>
                  <a:pt x="2498" y="507"/>
                  <a:pt x="2498" y="507"/>
                  <a:pt x="2498" y="514"/>
                </a:cubicBezTo>
                <a:cubicBezTo>
                  <a:pt x="2498" y="514"/>
                  <a:pt x="2491" y="527"/>
                  <a:pt x="2491" y="541"/>
                </a:cubicBezTo>
                <a:cubicBezTo>
                  <a:pt x="2485" y="554"/>
                  <a:pt x="2478" y="568"/>
                  <a:pt x="2471" y="581"/>
                </a:cubicBezTo>
                <a:cubicBezTo>
                  <a:pt x="2464" y="601"/>
                  <a:pt x="2458" y="615"/>
                  <a:pt x="2444" y="635"/>
                </a:cubicBezTo>
                <a:cubicBezTo>
                  <a:pt x="2437" y="649"/>
                  <a:pt x="2424" y="669"/>
                  <a:pt x="2410" y="682"/>
                </a:cubicBezTo>
                <a:cubicBezTo>
                  <a:pt x="2397" y="696"/>
                  <a:pt x="2377" y="703"/>
                  <a:pt x="2356" y="716"/>
                </a:cubicBezTo>
                <a:cubicBezTo>
                  <a:pt x="2343" y="723"/>
                  <a:pt x="2316" y="730"/>
                  <a:pt x="2296" y="723"/>
                </a:cubicBezTo>
                <a:cubicBezTo>
                  <a:pt x="2268" y="723"/>
                  <a:pt x="2242" y="716"/>
                  <a:pt x="2228" y="696"/>
                </a:cubicBezTo>
                <a:cubicBezTo>
                  <a:pt x="2208" y="676"/>
                  <a:pt x="2201" y="655"/>
                  <a:pt x="2194" y="628"/>
                </a:cubicBezTo>
                <a:cubicBezTo>
                  <a:pt x="2188" y="601"/>
                  <a:pt x="2188" y="574"/>
                  <a:pt x="2188" y="541"/>
                </a:cubicBezTo>
                <a:cubicBezTo>
                  <a:pt x="2194" y="514"/>
                  <a:pt x="2201" y="487"/>
                  <a:pt x="2215" y="460"/>
                </a:cubicBezTo>
                <a:cubicBezTo>
                  <a:pt x="2221" y="433"/>
                  <a:pt x="2242" y="412"/>
                  <a:pt x="2255" y="392"/>
                </a:cubicBezTo>
                <a:cubicBezTo>
                  <a:pt x="2268" y="379"/>
                  <a:pt x="2289" y="365"/>
                  <a:pt x="2309" y="365"/>
                </a:cubicBezTo>
                <a:cubicBezTo>
                  <a:pt x="2343" y="365"/>
                  <a:pt x="2363" y="385"/>
                  <a:pt x="2383" y="412"/>
                </a:cubicBezTo>
                <a:cubicBezTo>
                  <a:pt x="2397" y="439"/>
                  <a:pt x="2404" y="473"/>
                  <a:pt x="2397" y="507"/>
                </a:cubicBezTo>
                <a:cubicBezTo>
                  <a:pt x="2397" y="520"/>
                  <a:pt x="2390" y="534"/>
                  <a:pt x="2383" y="547"/>
                </a:cubicBezTo>
                <a:cubicBezTo>
                  <a:pt x="2377" y="561"/>
                  <a:pt x="2363" y="568"/>
                  <a:pt x="2356" y="568"/>
                </a:cubicBezTo>
                <a:cubicBezTo>
                  <a:pt x="2349" y="574"/>
                  <a:pt x="2336" y="574"/>
                  <a:pt x="2329" y="568"/>
                </a:cubicBezTo>
                <a:cubicBezTo>
                  <a:pt x="2323" y="568"/>
                  <a:pt x="2323" y="561"/>
                  <a:pt x="2323" y="554"/>
                </a:cubicBezTo>
                <a:cubicBezTo>
                  <a:pt x="2323" y="547"/>
                  <a:pt x="2323" y="534"/>
                  <a:pt x="2329" y="520"/>
                </a:cubicBezTo>
                <a:cubicBezTo>
                  <a:pt x="2329" y="507"/>
                  <a:pt x="2329" y="487"/>
                  <a:pt x="2336" y="473"/>
                </a:cubicBezTo>
                <a:cubicBezTo>
                  <a:pt x="2336" y="460"/>
                  <a:pt x="2336" y="446"/>
                  <a:pt x="2336" y="433"/>
                </a:cubicBezTo>
                <a:cubicBezTo>
                  <a:pt x="2336" y="426"/>
                  <a:pt x="2329" y="419"/>
                  <a:pt x="2329" y="419"/>
                </a:cubicBezTo>
                <a:cubicBezTo>
                  <a:pt x="2323" y="419"/>
                  <a:pt x="2316" y="426"/>
                  <a:pt x="2309" y="439"/>
                </a:cubicBezTo>
                <a:cubicBezTo>
                  <a:pt x="2302" y="446"/>
                  <a:pt x="2296" y="466"/>
                  <a:pt x="2296" y="480"/>
                </a:cubicBezTo>
                <a:cubicBezTo>
                  <a:pt x="2289" y="500"/>
                  <a:pt x="2282" y="520"/>
                  <a:pt x="2282" y="541"/>
                </a:cubicBezTo>
                <a:cubicBezTo>
                  <a:pt x="2275" y="561"/>
                  <a:pt x="2275" y="574"/>
                  <a:pt x="2275" y="595"/>
                </a:cubicBezTo>
                <a:cubicBezTo>
                  <a:pt x="2275" y="615"/>
                  <a:pt x="2275" y="628"/>
                  <a:pt x="2282" y="642"/>
                </a:cubicBezTo>
                <a:cubicBezTo>
                  <a:pt x="2289" y="655"/>
                  <a:pt x="2296" y="662"/>
                  <a:pt x="2302" y="669"/>
                </a:cubicBezTo>
                <a:cubicBezTo>
                  <a:pt x="2323" y="676"/>
                  <a:pt x="2343" y="669"/>
                  <a:pt x="2363" y="655"/>
                </a:cubicBezTo>
                <a:cubicBezTo>
                  <a:pt x="2377" y="642"/>
                  <a:pt x="2390" y="628"/>
                  <a:pt x="2404" y="608"/>
                </a:cubicBezTo>
                <a:cubicBezTo>
                  <a:pt x="2417" y="588"/>
                  <a:pt x="2430" y="568"/>
                  <a:pt x="2437" y="547"/>
                </a:cubicBezTo>
                <a:cubicBezTo>
                  <a:pt x="2444" y="534"/>
                  <a:pt x="2451" y="520"/>
                  <a:pt x="2451" y="514"/>
                </a:cubicBezTo>
                <a:cubicBezTo>
                  <a:pt x="2451" y="514"/>
                  <a:pt x="2451" y="514"/>
                  <a:pt x="2458" y="507"/>
                </a:cubicBezTo>
                <a:cubicBezTo>
                  <a:pt x="2464" y="487"/>
                  <a:pt x="2464" y="487"/>
                  <a:pt x="2464" y="487"/>
                </a:cubicBezTo>
                <a:cubicBezTo>
                  <a:pt x="2458" y="480"/>
                  <a:pt x="2451" y="473"/>
                  <a:pt x="2451" y="460"/>
                </a:cubicBezTo>
                <a:cubicBezTo>
                  <a:pt x="2451" y="453"/>
                  <a:pt x="2451" y="439"/>
                  <a:pt x="2458" y="433"/>
                </a:cubicBezTo>
                <a:cubicBezTo>
                  <a:pt x="2458" y="426"/>
                  <a:pt x="2464" y="419"/>
                  <a:pt x="2471" y="412"/>
                </a:cubicBezTo>
                <a:cubicBezTo>
                  <a:pt x="2478" y="406"/>
                  <a:pt x="2491" y="399"/>
                  <a:pt x="2498" y="399"/>
                </a:cubicBezTo>
                <a:cubicBezTo>
                  <a:pt x="2518" y="399"/>
                  <a:pt x="2525" y="406"/>
                  <a:pt x="2525" y="419"/>
                </a:cubicBezTo>
                <a:cubicBezTo>
                  <a:pt x="2532" y="433"/>
                  <a:pt x="2525" y="446"/>
                  <a:pt x="2518" y="466"/>
                </a:cubicBezTo>
                <a:cubicBezTo>
                  <a:pt x="2525" y="466"/>
                  <a:pt x="2532" y="466"/>
                  <a:pt x="2545" y="466"/>
                </a:cubicBezTo>
                <a:cubicBezTo>
                  <a:pt x="2559" y="466"/>
                  <a:pt x="2566" y="460"/>
                  <a:pt x="2579" y="460"/>
                </a:cubicBezTo>
                <a:cubicBezTo>
                  <a:pt x="2586" y="460"/>
                  <a:pt x="2593" y="466"/>
                  <a:pt x="2599" y="466"/>
                </a:cubicBezTo>
                <a:cubicBezTo>
                  <a:pt x="2606" y="473"/>
                  <a:pt x="2606" y="480"/>
                  <a:pt x="2606" y="493"/>
                </a:cubicBezTo>
                <a:cubicBezTo>
                  <a:pt x="2599" y="514"/>
                  <a:pt x="2599" y="527"/>
                  <a:pt x="2593" y="547"/>
                </a:cubicBezTo>
                <a:cubicBezTo>
                  <a:pt x="2593" y="568"/>
                  <a:pt x="2586" y="588"/>
                  <a:pt x="2586" y="608"/>
                </a:cubicBezTo>
                <a:cubicBezTo>
                  <a:pt x="2586" y="628"/>
                  <a:pt x="2586" y="642"/>
                  <a:pt x="2586" y="655"/>
                </a:cubicBezTo>
                <a:cubicBezTo>
                  <a:pt x="2586" y="669"/>
                  <a:pt x="2593" y="676"/>
                  <a:pt x="2599" y="676"/>
                </a:cubicBezTo>
                <a:cubicBezTo>
                  <a:pt x="2606" y="676"/>
                  <a:pt x="2613" y="669"/>
                  <a:pt x="2620" y="655"/>
                </a:cubicBezTo>
                <a:cubicBezTo>
                  <a:pt x="2626" y="642"/>
                  <a:pt x="2633" y="622"/>
                  <a:pt x="2647" y="601"/>
                </a:cubicBezTo>
                <a:cubicBezTo>
                  <a:pt x="2653" y="588"/>
                  <a:pt x="2660" y="568"/>
                  <a:pt x="2667" y="547"/>
                </a:cubicBezTo>
                <a:cubicBezTo>
                  <a:pt x="2674" y="534"/>
                  <a:pt x="2674" y="520"/>
                  <a:pt x="2674" y="514"/>
                </a:cubicBezTo>
                <a:cubicBezTo>
                  <a:pt x="2680" y="487"/>
                  <a:pt x="2687" y="466"/>
                  <a:pt x="2694" y="446"/>
                </a:cubicBezTo>
                <a:cubicBezTo>
                  <a:pt x="2708" y="412"/>
                  <a:pt x="2721" y="385"/>
                  <a:pt x="2735" y="365"/>
                </a:cubicBezTo>
                <a:cubicBezTo>
                  <a:pt x="2755" y="345"/>
                  <a:pt x="2775" y="338"/>
                  <a:pt x="2794" y="338"/>
                </a:cubicBezTo>
                <a:close/>
                <a:moveTo>
                  <a:pt x="1526" y="689"/>
                </a:moveTo>
                <a:lnTo>
                  <a:pt x="1526" y="689"/>
                </a:lnTo>
                <a:cubicBezTo>
                  <a:pt x="1526" y="635"/>
                  <a:pt x="1526" y="635"/>
                  <a:pt x="1526" y="635"/>
                </a:cubicBezTo>
                <a:cubicBezTo>
                  <a:pt x="1532" y="635"/>
                  <a:pt x="1546" y="628"/>
                  <a:pt x="1546" y="622"/>
                </a:cubicBezTo>
                <a:cubicBezTo>
                  <a:pt x="1553" y="608"/>
                  <a:pt x="1559" y="595"/>
                  <a:pt x="1559" y="581"/>
                </a:cubicBezTo>
                <a:cubicBezTo>
                  <a:pt x="1566" y="568"/>
                  <a:pt x="1566" y="547"/>
                  <a:pt x="1566" y="534"/>
                </a:cubicBezTo>
                <a:cubicBezTo>
                  <a:pt x="1566" y="514"/>
                  <a:pt x="1559" y="500"/>
                  <a:pt x="1559" y="480"/>
                </a:cubicBezTo>
                <a:cubicBezTo>
                  <a:pt x="1553" y="466"/>
                  <a:pt x="1546" y="453"/>
                  <a:pt x="1539" y="439"/>
                </a:cubicBezTo>
                <a:cubicBezTo>
                  <a:pt x="1539" y="433"/>
                  <a:pt x="1532" y="426"/>
                  <a:pt x="1526" y="426"/>
                </a:cubicBezTo>
                <a:cubicBezTo>
                  <a:pt x="1526" y="379"/>
                  <a:pt x="1526" y="379"/>
                  <a:pt x="1526" y="379"/>
                </a:cubicBezTo>
                <a:cubicBezTo>
                  <a:pt x="1553" y="379"/>
                  <a:pt x="1573" y="392"/>
                  <a:pt x="1593" y="406"/>
                </a:cubicBezTo>
                <a:cubicBezTo>
                  <a:pt x="1613" y="419"/>
                  <a:pt x="1627" y="439"/>
                  <a:pt x="1634" y="466"/>
                </a:cubicBezTo>
                <a:cubicBezTo>
                  <a:pt x="1640" y="487"/>
                  <a:pt x="1647" y="514"/>
                  <a:pt x="1640" y="541"/>
                </a:cubicBezTo>
                <a:cubicBezTo>
                  <a:pt x="1640" y="561"/>
                  <a:pt x="1634" y="588"/>
                  <a:pt x="1627" y="608"/>
                </a:cubicBezTo>
                <a:cubicBezTo>
                  <a:pt x="1613" y="635"/>
                  <a:pt x="1600" y="649"/>
                  <a:pt x="1580" y="669"/>
                </a:cubicBezTo>
                <a:cubicBezTo>
                  <a:pt x="1566" y="676"/>
                  <a:pt x="1546" y="689"/>
                  <a:pt x="1526" y="689"/>
                </a:cubicBezTo>
                <a:close/>
                <a:moveTo>
                  <a:pt x="1904" y="872"/>
                </a:moveTo>
                <a:lnTo>
                  <a:pt x="1904" y="872"/>
                </a:lnTo>
                <a:cubicBezTo>
                  <a:pt x="1904" y="885"/>
                  <a:pt x="1897" y="905"/>
                  <a:pt x="1890" y="912"/>
                </a:cubicBezTo>
                <a:cubicBezTo>
                  <a:pt x="1877" y="926"/>
                  <a:pt x="1863" y="939"/>
                  <a:pt x="1850" y="946"/>
                </a:cubicBezTo>
                <a:cubicBezTo>
                  <a:pt x="1836" y="953"/>
                  <a:pt x="1830" y="953"/>
                  <a:pt x="1816" y="953"/>
                </a:cubicBezTo>
                <a:cubicBezTo>
                  <a:pt x="1809" y="953"/>
                  <a:pt x="1803" y="946"/>
                  <a:pt x="1803" y="932"/>
                </a:cubicBezTo>
                <a:cubicBezTo>
                  <a:pt x="1803" y="919"/>
                  <a:pt x="1809" y="905"/>
                  <a:pt x="1809" y="885"/>
                </a:cubicBezTo>
                <a:cubicBezTo>
                  <a:pt x="1809" y="865"/>
                  <a:pt x="1809" y="838"/>
                  <a:pt x="1809" y="818"/>
                </a:cubicBezTo>
                <a:cubicBezTo>
                  <a:pt x="1816" y="790"/>
                  <a:pt x="1816" y="763"/>
                  <a:pt x="1816" y="736"/>
                </a:cubicBezTo>
                <a:cubicBezTo>
                  <a:pt x="1816" y="709"/>
                  <a:pt x="1816" y="676"/>
                  <a:pt x="1823" y="649"/>
                </a:cubicBezTo>
                <a:cubicBezTo>
                  <a:pt x="1809" y="669"/>
                  <a:pt x="1803" y="689"/>
                  <a:pt x="1789" y="709"/>
                </a:cubicBezTo>
                <a:cubicBezTo>
                  <a:pt x="1776" y="716"/>
                  <a:pt x="1769" y="723"/>
                  <a:pt x="1755" y="723"/>
                </a:cubicBezTo>
                <a:cubicBezTo>
                  <a:pt x="1749" y="723"/>
                  <a:pt x="1735" y="716"/>
                  <a:pt x="1722" y="716"/>
                </a:cubicBezTo>
                <a:cubicBezTo>
                  <a:pt x="1715" y="709"/>
                  <a:pt x="1708" y="703"/>
                  <a:pt x="1694" y="696"/>
                </a:cubicBezTo>
                <a:cubicBezTo>
                  <a:pt x="1688" y="682"/>
                  <a:pt x="1681" y="669"/>
                  <a:pt x="1681" y="662"/>
                </a:cubicBezTo>
                <a:cubicBezTo>
                  <a:pt x="1681" y="649"/>
                  <a:pt x="1674" y="628"/>
                  <a:pt x="1674" y="608"/>
                </a:cubicBezTo>
                <a:cubicBezTo>
                  <a:pt x="1674" y="588"/>
                  <a:pt x="1674" y="568"/>
                  <a:pt x="1674" y="541"/>
                </a:cubicBezTo>
                <a:cubicBezTo>
                  <a:pt x="1674" y="520"/>
                  <a:pt x="1674" y="493"/>
                  <a:pt x="1674" y="466"/>
                </a:cubicBezTo>
                <a:cubicBezTo>
                  <a:pt x="1674" y="446"/>
                  <a:pt x="1674" y="419"/>
                  <a:pt x="1674" y="399"/>
                </a:cubicBezTo>
                <a:cubicBezTo>
                  <a:pt x="1674" y="379"/>
                  <a:pt x="1681" y="372"/>
                  <a:pt x="1694" y="365"/>
                </a:cubicBezTo>
                <a:cubicBezTo>
                  <a:pt x="1701" y="358"/>
                  <a:pt x="1715" y="352"/>
                  <a:pt x="1728" y="352"/>
                </a:cubicBezTo>
                <a:cubicBezTo>
                  <a:pt x="1742" y="352"/>
                  <a:pt x="1749" y="352"/>
                  <a:pt x="1762" y="358"/>
                </a:cubicBezTo>
                <a:cubicBezTo>
                  <a:pt x="1769" y="358"/>
                  <a:pt x="1776" y="365"/>
                  <a:pt x="1776" y="379"/>
                </a:cubicBezTo>
                <a:cubicBezTo>
                  <a:pt x="1776" y="406"/>
                  <a:pt x="1769" y="433"/>
                  <a:pt x="1769" y="460"/>
                </a:cubicBezTo>
                <a:cubicBezTo>
                  <a:pt x="1769" y="493"/>
                  <a:pt x="1762" y="520"/>
                  <a:pt x="1762" y="547"/>
                </a:cubicBezTo>
                <a:cubicBezTo>
                  <a:pt x="1762" y="574"/>
                  <a:pt x="1762" y="601"/>
                  <a:pt x="1762" y="615"/>
                </a:cubicBezTo>
                <a:cubicBezTo>
                  <a:pt x="1762" y="635"/>
                  <a:pt x="1762" y="649"/>
                  <a:pt x="1769" y="649"/>
                </a:cubicBezTo>
                <a:cubicBezTo>
                  <a:pt x="1776" y="649"/>
                  <a:pt x="1776" y="649"/>
                  <a:pt x="1782" y="635"/>
                </a:cubicBezTo>
                <a:cubicBezTo>
                  <a:pt x="1789" y="628"/>
                  <a:pt x="1789" y="615"/>
                  <a:pt x="1796" y="601"/>
                </a:cubicBezTo>
                <a:cubicBezTo>
                  <a:pt x="1803" y="588"/>
                  <a:pt x="1803" y="574"/>
                  <a:pt x="1809" y="554"/>
                </a:cubicBezTo>
                <a:cubicBezTo>
                  <a:pt x="1816" y="541"/>
                  <a:pt x="1816" y="527"/>
                  <a:pt x="1823" y="507"/>
                </a:cubicBezTo>
                <a:cubicBezTo>
                  <a:pt x="1823" y="493"/>
                  <a:pt x="1823" y="480"/>
                  <a:pt x="1830" y="466"/>
                </a:cubicBezTo>
                <a:cubicBezTo>
                  <a:pt x="1830" y="460"/>
                  <a:pt x="1830" y="453"/>
                  <a:pt x="1830" y="446"/>
                </a:cubicBezTo>
                <a:cubicBezTo>
                  <a:pt x="1830" y="426"/>
                  <a:pt x="1830" y="426"/>
                  <a:pt x="1830" y="426"/>
                </a:cubicBezTo>
                <a:cubicBezTo>
                  <a:pt x="1830" y="412"/>
                  <a:pt x="1836" y="406"/>
                  <a:pt x="1843" y="399"/>
                </a:cubicBezTo>
                <a:cubicBezTo>
                  <a:pt x="1857" y="392"/>
                  <a:pt x="1863" y="392"/>
                  <a:pt x="1877" y="392"/>
                </a:cubicBezTo>
                <a:cubicBezTo>
                  <a:pt x="1890" y="392"/>
                  <a:pt x="1897" y="392"/>
                  <a:pt x="1911" y="399"/>
                </a:cubicBezTo>
                <a:cubicBezTo>
                  <a:pt x="1917" y="406"/>
                  <a:pt x="1924" y="412"/>
                  <a:pt x="1924" y="419"/>
                </a:cubicBezTo>
                <a:cubicBezTo>
                  <a:pt x="1917" y="439"/>
                  <a:pt x="1917" y="460"/>
                  <a:pt x="1917" y="487"/>
                </a:cubicBezTo>
                <a:cubicBezTo>
                  <a:pt x="1911" y="514"/>
                  <a:pt x="1911" y="541"/>
                  <a:pt x="1911" y="574"/>
                </a:cubicBezTo>
                <a:cubicBezTo>
                  <a:pt x="1911" y="608"/>
                  <a:pt x="1911" y="635"/>
                  <a:pt x="1911" y="669"/>
                </a:cubicBezTo>
                <a:cubicBezTo>
                  <a:pt x="1904" y="703"/>
                  <a:pt x="1904" y="730"/>
                  <a:pt x="1904" y="757"/>
                </a:cubicBezTo>
                <a:cubicBezTo>
                  <a:pt x="1904" y="784"/>
                  <a:pt x="1904" y="811"/>
                  <a:pt x="1904" y="831"/>
                </a:cubicBezTo>
                <a:cubicBezTo>
                  <a:pt x="1904" y="851"/>
                  <a:pt x="1904" y="865"/>
                  <a:pt x="1904" y="872"/>
                </a:cubicBezTo>
                <a:close/>
                <a:moveTo>
                  <a:pt x="769" y="561"/>
                </a:moveTo>
                <a:lnTo>
                  <a:pt x="769" y="561"/>
                </a:lnTo>
                <a:cubicBezTo>
                  <a:pt x="783" y="547"/>
                  <a:pt x="790" y="534"/>
                  <a:pt x="790" y="520"/>
                </a:cubicBezTo>
                <a:cubicBezTo>
                  <a:pt x="796" y="500"/>
                  <a:pt x="796" y="487"/>
                  <a:pt x="803" y="473"/>
                </a:cubicBezTo>
                <a:cubicBezTo>
                  <a:pt x="803" y="453"/>
                  <a:pt x="810" y="439"/>
                  <a:pt x="817" y="433"/>
                </a:cubicBezTo>
                <a:cubicBezTo>
                  <a:pt x="817" y="419"/>
                  <a:pt x="823" y="412"/>
                  <a:pt x="830" y="412"/>
                </a:cubicBezTo>
                <a:cubicBezTo>
                  <a:pt x="837" y="412"/>
                  <a:pt x="850" y="419"/>
                  <a:pt x="857" y="426"/>
                </a:cubicBezTo>
                <a:cubicBezTo>
                  <a:pt x="857" y="433"/>
                  <a:pt x="864" y="446"/>
                  <a:pt x="871" y="453"/>
                </a:cubicBezTo>
                <a:cubicBezTo>
                  <a:pt x="877" y="466"/>
                  <a:pt x="877" y="473"/>
                  <a:pt x="877" y="487"/>
                </a:cubicBezTo>
                <a:cubicBezTo>
                  <a:pt x="884" y="500"/>
                  <a:pt x="884" y="507"/>
                  <a:pt x="884" y="514"/>
                </a:cubicBezTo>
                <a:cubicBezTo>
                  <a:pt x="884" y="561"/>
                  <a:pt x="864" y="601"/>
                  <a:pt x="837" y="635"/>
                </a:cubicBezTo>
                <a:cubicBezTo>
                  <a:pt x="803" y="669"/>
                  <a:pt x="769" y="703"/>
                  <a:pt x="722" y="723"/>
                </a:cubicBezTo>
                <a:cubicBezTo>
                  <a:pt x="675" y="743"/>
                  <a:pt x="621" y="763"/>
                  <a:pt x="567" y="770"/>
                </a:cubicBezTo>
                <a:cubicBezTo>
                  <a:pt x="513" y="784"/>
                  <a:pt x="459" y="790"/>
                  <a:pt x="412" y="790"/>
                </a:cubicBezTo>
                <a:cubicBezTo>
                  <a:pt x="378" y="790"/>
                  <a:pt x="337" y="784"/>
                  <a:pt x="290" y="777"/>
                </a:cubicBezTo>
                <a:cubicBezTo>
                  <a:pt x="250" y="777"/>
                  <a:pt x="209" y="763"/>
                  <a:pt x="168" y="750"/>
                </a:cubicBezTo>
                <a:cubicBezTo>
                  <a:pt x="128" y="730"/>
                  <a:pt x="94" y="709"/>
                  <a:pt x="67" y="676"/>
                </a:cubicBezTo>
                <a:cubicBezTo>
                  <a:pt x="40" y="649"/>
                  <a:pt x="27" y="608"/>
                  <a:pt x="27" y="561"/>
                </a:cubicBezTo>
                <a:cubicBezTo>
                  <a:pt x="27" y="520"/>
                  <a:pt x="40" y="487"/>
                  <a:pt x="67" y="460"/>
                </a:cubicBezTo>
                <a:cubicBezTo>
                  <a:pt x="94" y="433"/>
                  <a:pt x="128" y="412"/>
                  <a:pt x="162" y="399"/>
                </a:cubicBezTo>
                <a:cubicBezTo>
                  <a:pt x="141" y="392"/>
                  <a:pt x="121" y="385"/>
                  <a:pt x="101" y="379"/>
                </a:cubicBezTo>
                <a:cubicBezTo>
                  <a:pt x="87" y="365"/>
                  <a:pt x="67" y="358"/>
                  <a:pt x="54" y="345"/>
                </a:cubicBezTo>
                <a:cubicBezTo>
                  <a:pt x="40" y="331"/>
                  <a:pt x="27" y="318"/>
                  <a:pt x="13" y="298"/>
                </a:cubicBezTo>
                <a:cubicBezTo>
                  <a:pt x="6" y="277"/>
                  <a:pt x="0" y="257"/>
                  <a:pt x="0" y="237"/>
                </a:cubicBezTo>
                <a:cubicBezTo>
                  <a:pt x="0" y="203"/>
                  <a:pt x="13" y="176"/>
                  <a:pt x="27" y="156"/>
                </a:cubicBezTo>
                <a:cubicBezTo>
                  <a:pt x="47" y="129"/>
                  <a:pt x="67" y="109"/>
                  <a:pt x="94" y="88"/>
                </a:cubicBezTo>
                <a:cubicBezTo>
                  <a:pt x="121" y="75"/>
                  <a:pt x="148" y="61"/>
                  <a:pt x="182" y="48"/>
                </a:cubicBezTo>
                <a:cubicBezTo>
                  <a:pt x="216" y="34"/>
                  <a:pt x="250" y="27"/>
                  <a:pt x="283" y="21"/>
                </a:cubicBezTo>
                <a:cubicBezTo>
                  <a:pt x="324" y="14"/>
                  <a:pt x="351" y="7"/>
                  <a:pt x="385" y="0"/>
                </a:cubicBezTo>
                <a:cubicBezTo>
                  <a:pt x="418" y="0"/>
                  <a:pt x="445" y="0"/>
                  <a:pt x="472" y="0"/>
                </a:cubicBezTo>
                <a:cubicBezTo>
                  <a:pt x="513" y="0"/>
                  <a:pt x="553" y="0"/>
                  <a:pt x="601" y="7"/>
                </a:cubicBezTo>
                <a:cubicBezTo>
                  <a:pt x="648" y="14"/>
                  <a:pt x="688" y="27"/>
                  <a:pt x="729" y="41"/>
                </a:cubicBezTo>
                <a:cubicBezTo>
                  <a:pt x="769" y="55"/>
                  <a:pt x="803" y="75"/>
                  <a:pt x="830" y="95"/>
                </a:cubicBezTo>
                <a:cubicBezTo>
                  <a:pt x="857" y="115"/>
                  <a:pt x="871" y="142"/>
                  <a:pt x="871" y="169"/>
                </a:cubicBezTo>
                <a:cubicBezTo>
                  <a:pt x="871" y="176"/>
                  <a:pt x="864" y="183"/>
                  <a:pt x="857" y="183"/>
                </a:cubicBezTo>
                <a:cubicBezTo>
                  <a:pt x="844" y="183"/>
                  <a:pt x="823" y="183"/>
                  <a:pt x="810" y="176"/>
                </a:cubicBezTo>
                <a:cubicBezTo>
                  <a:pt x="790" y="176"/>
                  <a:pt x="769" y="169"/>
                  <a:pt x="749" y="163"/>
                </a:cubicBezTo>
                <a:cubicBezTo>
                  <a:pt x="729" y="149"/>
                  <a:pt x="709" y="149"/>
                  <a:pt x="695" y="142"/>
                </a:cubicBezTo>
                <a:cubicBezTo>
                  <a:pt x="655" y="129"/>
                  <a:pt x="614" y="122"/>
                  <a:pt x="574" y="115"/>
                </a:cubicBezTo>
                <a:cubicBezTo>
                  <a:pt x="540" y="109"/>
                  <a:pt x="493" y="102"/>
                  <a:pt x="452" y="102"/>
                </a:cubicBezTo>
                <a:cubicBezTo>
                  <a:pt x="418" y="102"/>
                  <a:pt x="385" y="109"/>
                  <a:pt x="344" y="115"/>
                </a:cubicBezTo>
                <a:cubicBezTo>
                  <a:pt x="304" y="115"/>
                  <a:pt x="270" y="129"/>
                  <a:pt x="229" y="136"/>
                </a:cubicBezTo>
                <a:cubicBezTo>
                  <a:pt x="196" y="149"/>
                  <a:pt x="168" y="163"/>
                  <a:pt x="141" y="183"/>
                </a:cubicBezTo>
                <a:cubicBezTo>
                  <a:pt x="114" y="196"/>
                  <a:pt x="101" y="217"/>
                  <a:pt x="101" y="237"/>
                </a:cubicBezTo>
                <a:cubicBezTo>
                  <a:pt x="101" y="257"/>
                  <a:pt x="114" y="277"/>
                  <a:pt x="128" y="291"/>
                </a:cubicBezTo>
                <a:cubicBezTo>
                  <a:pt x="148" y="304"/>
                  <a:pt x="168" y="311"/>
                  <a:pt x="202" y="318"/>
                </a:cubicBezTo>
                <a:cubicBezTo>
                  <a:pt x="229" y="325"/>
                  <a:pt x="263" y="331"/>
                  <a:pt x="304" y="331"/>
                </a:cubicBezTo>
                <a:cubicBezTo>
                  <a:pt x="344" y="338"/>
                  <a:pt x="378" y="338"/>
                  <a:pt x="425" y="338"/>
                </a:cubicBezTo>
                <a:cubicBezTo>
                  <a:pt x="466" y="338"/>
                  <a:pt x="506" y="338"/>
                  <a:pt x="547" y="331"/>
                </a:cubicBezTo>
                <a:cubicBezTo>
                  <a:pt x="587" y="331"/>
                  <a:pt x="628" y="331"/>
                  <a:pt x="661" y="331"/>
                </a:cubicBezTo>
                <a:cubicBezTo>
                  <a:pt x="702" y="338"/>
                  <a:pt x="729" y="338"/>
                  <a:pt x="756" y="345"/>
                </a:cubicBezTo>
                <a:cubicBezTo>
                  <a:pt x="783" y="345"/>
                  <a:pt x="803" y="358"/>
                  <a:pt x="817" y="365"/>
                </a:cubicBezTo>
                <a:cubicBezTo>
                  <a:pt x="823" y="365"/>
                  <a:pt x="830" y="372"/>
                  <a:pt x="830" y="372"/>
                </a:cubicBezTo>
                <a:cubicBezTo>
                  <a:pt x="830" y="379"/>
                  <a:pt x="823" y="379"/>
                  <a:pt x="823" y="379"/>
                </a:cubicBezTo>
                <a:cubicBezTo>
                  <a:pt x="823" y="385"/>
                  <a:pt x="817" y="385"/>
                  <a:pt x="810" y="385"/>
                </a:cubicBezTo>
                <a:cubicBezTo>
                  <a:pt x="810" y="392"/>
                  <a:pt x="803" y="392"/>
                  <a:pt x="796" y="392"/>
                </a:cubicBezTo>
                <a:cubicBezTo>
                  <a:pt x="736" y="399"/>
                  <a:pt x="682" y="399"/>
                  <a:pt x="634" y="406"/>
                </a:cubicBezTo>
                <a:cubicBezTo>
                  <a:pt x="580" y="406"/>
                  <a:pt x="533" y="406"/>
                  <a:pt x="499" y="406"/>
                </a:cubicBezTo>
                <a:cubicBezTo>
                  <a:pt x="459" y="406"/>
                  <a:pt x="418" y="412"/>
                  <a:pt x="391" y="412"/>
                </a:cubicBezTo>
                <a:cubicBezTo>
                  <a:pt x="364" y="412"/>
                  <a:pt x="337" y="419"/>
                  <a:pt x="317" y="419"/>
                </a:cubicBezTo>
                <a:cubicBezTo>
                  <a:pt x="290" y="426"/>
                  <a:pt x="270" y="433"/>
                  <a:pt x="243" y="446"/>
                </a:cubicBezTo>
                <a:cubicBezTo>
                  <a:pt x="216" y="453"/>
                  <a:pt x="189" y="460"/>
                  <a:pt x="168" y="473"/>
                </a:cubicBezTo>
                <a:cubicBezTo>
                  <a:pt x="148" y="480"/>
                  <a:pt x="135" y="493"/>
                  <a:pt x="121" y="507"/>
                </a:cubicBezTo>
                <a:cubicBezTo>
                  <a:pt x="108" y="520"/>
                  <a:pt x="101" y="541"/>
                  <a:pt x="101" y="561"/>
                </a:cubicBezTo>
                <a:cubicBezTo>
                  <a:pt x="101" y="588"/>
                  <a:pt x="108" y="608"/>
                  <a:pt x="128" y="628"/>
                </a:cubicBezTo>
                <a:cubicBezTo>
                  <a:pt x="148" y="649"/>
                  <a:pt x="168" y="662"/>
                  <a:pt x="196" y="669"/>
                </a:cubicBezTo>
                <a:cubicBezTo>
                  <a:pt x="223" y="682"/>
                  <a:pt x="250" y="689"/>
                  <a:pt x="283" y="689"/>
                </a:cubicBezTo>
                <a:cubicBezTo>
                  <a:pt x="310" y="696"/>
                  <a:pt x="337" y="696"/>
                  <a:pt x="364" y="696"/>
                </a:cubicBezTo>
                <a:cubicBezTo>
                  <a:pt x="391" y="696"/>
                  <a:pt x="425" y="696"/>
                  <a:pt x="466" y="689"/>
                </a:cubicBezTo>
                <a:cubicBezTo>
                  <a:pt x="499" y="689"/>
                  <a:pt x="540" y="682"/>
                  <a:pt x="574" y="676"/>
                </a:cubicBezTo>
                <a:cubicBezTo>
                  <a:pt x="614" y="662"/>
                  <a:pt x="655" y="649"/>
                  <a:pt x="688" y="635"/>
                </a:cubicBezTo>
                <a:cubicBezTo>
                  <a:pt x="722" y="615"/>
                  <a:pt x="749" y="588"/>
                  <a:pt x="769" y="561"/>
                </a:cubicBezTo>
                <a:close/>
                <a:moveTo>
                  <a:pt x="1526" y="379"/>
                </a:moveTo>
                <a:lnTo>
                  <a:pt x="1526" y="379"/>
                </a:lnTo>
                <a:cubicBezTo>
                  <a:pt x="1526" y="426"/>
                  <a:pt x="1526" y="426"/>
                  <a:pt x="1526" y="426"/>
                </a:cubicBezTo>
                <a:cubicBezTo>
                  <a:pt x="1519" y="426"/>
                  <a:pt x="1519" y="426"/>
                  <a:pt x="1519" y="426"/>
                </a:cubicBezTo>
                <a:cubicBezTo>
                  <a:pt x="1512" y="426"/>
                  <a:pt x="1505" y="433"/>
                  <a:pt x="1499" y="439"/>
                </a:cubicBezTo>
                <a:cubicBezTo>
                  <a:pt x="1492" y="453"/>
                  <a:pt x="1485" y="460"/>
                  <a:pt x="1485" y="480"/>
                </a:cubicBezTo>
                <a:cubicBezTo>
                  <a:pt x="1485" y="493"/>
                  <a:pt x="1478" y="507"/>
                  <a:pt x="1478" y="527"/>
                </a:cubicBezTo>
                <a:cubicBezTo>
                  <a:pt x="1478" y="547"/>
                  <a:pt x="1485" y="561"/>
                  <a:pt x="1485" y="574"/>
                </a:cubicBezTo>
                <a:cubicBezTo>
                  <a:pt x="1492" y="595"/>
                  <a:pt x="1492" y="601"/>
                  <a:pt x="1499" y="615"/>
                </a:cubicBezTo>
                <a:cubicBezTo>
                  <a:pt x="1505" y="622"/>
                  <a:pt x="1512" y="628"/>
                  <a:pt x="1526" y="635"/>
                </a:cubicBezTo>
                <a:cubicBezTo>
                  <a:pt x="1526" y="689"/>
                  <a:pt x="1526" y="689"/>
                  <a:pt x="1526" y="689"/>
                </a:cubicBezTo>
                <a:cubicBezTo>
                  <a:pt x="1519" y="689"/>
                  <a:pt x="1512" y="689"/>
                  <a:pt x="1512" y="689"/>
                </a:cubicBezTo>
                <a:cubicBezTo>
                  <a:pt x="1478" y="689"/>
                  <a:pt x="1458" y="682"/>
                  <a:pt x="1438" y="662"/>
                </a:cubicBezTo>
                <a:cubicBezTo>
                  <a:pt x="1418" y="649"/>
                  <a:pt x="1404" y="628"/>
                  <a:pt x="1397" y="608"/>
                </a:cubicBezTo>
                <a:cubicBezTo>
                  <a:pt x="1391" y="581"/>
                  <a:pt x="1391" y="561"/>
                  <a:pt x="1391" y="534"/>
                </a:cubicBezTo>
                <a:cubicBezTo>
                  <a:pt x="1397" y="500"/>
                  <a:pt x="1404" y="480"/>
                  <a:pt x="1411" y="453"/>
                </a:cubicBezTo>
                <a:cubicBezTo>
                  <a:pt x="1424" y="433"/>
                  <a:pt x="1438" y="412"/>
                  <a:pt x="1458" y="399"/>
                </a:cubicBezTo>
                <a:cubicBezTo>
                  <a:pt x="1478" y="385"/>
                  <a:pt x="1499" y="379"/>
                  <a:pt x="1526" y="379"/>
                </a:cubicBezTo>
                <a:close/>
                <a:moveTo>
                  <a:pt x="1384" y="298"/>
                </a:moveTo>
                <a:lnTo>
                  <a:pt x="1384" y="298"/>
                </a:lnTo>
                <a:cubicBezTo>
                  <a:pt x="1384" y="318"/>
                  <a:pt x="1370" y="331"/>
                  <a:pt x="1350" y="338"/>
                </a:cubicBezTo>
                <a:cubicBezTo>
                  <a:pt x="1337" y="345"/>
                  <a:pt x="1316" y="352"/>
                  <a:pt x="1289" y="352"/>
                </a:cubicBezTo>
                <a:cubicBezTo>
                  <a:pt x="1283" y="345"/>
                  <a:pt x="1269" y="345"/>
                  <a:pt x="1262" y="345"/>
                </a:cubicBezTo>
                <a:cubicBezTo>
                  <a:pt x="1249" y="338"/>
                  <a:pt x="1242" y="338"/>
                  <a:pt x="1235" y="331"/>
                </a:cubicBezTo>
                <a:cubicBezTo>
                  <a:pt x="1222" y="325"/>
                  <a:pt x="1222" y="318"/>
                  <a:pt x="1215" y="311"/>
                </a:cubicBezTo>
                <a:cubicBezTo>
                  <a:pt x="1208" y="304"/>
                  <a:pt x="1208" y="298"/>
                  <a:pt x="1208" y="284"/>
                </a:cubicBezTo>
                <a:cubicBezTo>
                  <a:pt x="1208" y="271"/>
                  <a:pt x="1222" y="257"/>
                  <a:pt x="1235" y="244"/>
                </a:cubicBezTo>
                <a:cubicBezTo>
                  <a:pt x="1256" y="237"/>
                  <a:pt x="1276" y="230"/>
                  <a:pt x="1296" y="230"/>
                </a:cubicBezTo>
                <a:cubicBezTo>
                  <a:pt x="1323" y="237"/>
                  <a:pt x="1343" y="244"/>
                  <a:pt x="1357" y="250"/>
                </a:cubicBezTo>
                <a:cubicBezTo>
                  <a:pt x="1377" y="264"/>
                  <a:pt x="1384" y="277"/>
                  <a:pt x="1384" y="298"/>
                </a:cubicBezTo>
                <a:close/>
                <a:moveTo>
                  <a:pt x="1316" y="885"/>
                </a:moveTo>
                <a:lnTo>
                  <a:pt x="1316" y="885"/>
                </a:lnTo>
                <a:cubicBezTo>
                  <a:pt x="1316" y="905"/>
                  <a:pt x="1310" y="919"/>
                  <a:pt x="1303" y="926"/>
                </a:cubicBezTo>
                <a:cubicBezTo>
                  <a:pt x="1289" y="939"/>
                  <a:pt x="1276" y="946"/>
                  <a:pt x="1262" y="953"/>
                </a:cubicBezTo>
                <a:cubicBezTo>
                  <a:pt x="1249" y="953"/>
                  <a:pt x="1242" y="953"/>
                  <a:pt x="1229" y="953"/>
                </a:cubicBezTo>
                <a:cubicBezTo>
                  <a:pt x="1222" y="946"/>
                  <a:pt x="1215" y="939"/>
                  <a:pt x="1215" y="932"/>
                </a:cubicBezTo>
                <a:cubicBezTo>
                  <a:pt x="1222" y="919"/>
                  <a:pt x="1222" y="899"/>
                  <a:pt x="1222" y="872"/>
                </a:cubicBezTo>
                <a:cubicBezTo>
                  <a:pt x="1229" y="845"/>
                  <a:pt x="1229" y="818"/>
                  <a:pt x="1229" y="784"/>
                </a:cubicBezTo>
                <a:cubicBezTo>
                  <a:pt x="1229" y="757"/>
                  <a:pt x="1235" y="723"/>
                  <a:pt x="1235" y="689"/>
                </a:cubicBezTo>
                <a:cubicBezTo>
                  <a:pt x="1235" y="662"/>
                  <a:pt x="1235" y="635"/>
                  <a:pt x="1235" y="608"/>
                </a:cubicBezTo>
                <a:lnTo>
                  <a:pt x="1235" y="615"/>
                </a:lnTo>
                <a:cubicBezTo>
                  <a:pt x="1222" y="635"/>
                  <a:pt x="1208" y="655"/>
                  <a:pt x="1188" y="669"/>
                </a:cubicBezTo>
                <a:cubicBezTo>
                  <a:pt x="1175" y="682"/>
                  <a:pt x="1161" y="689"/>
                  <a:pt x="1148" y="689"/>
                </a:cubicBezTo>
                <a:cubicBezTo>
                  <a:pt x="1127" y="689"/>
                  <a:pt x="1107" y="682"/>
                  <a:pt x="1094" y="669"/>
                </a:cubicBezTo>
                <a:cubicBezTo>
                  <a:pt x="1087" y="655"/>
                  <a:pt x="1080" y="642"/>
                  <a:pt x="1073" y="628"/>
                </a:cubicBezTo>
                <a:cubicBezTo>
                  <a:pt x="1073" y="608"/>
                  <a:pt x="1073" y="595"/>
                  <a:pt x="1073" y="581"/>
                </a:cubicBezTo>
                <a:cubicBezTo>
                  <a:pt x="1073" y="561"/>
                  <a:pt x="1073" y="554"/>
                  <a:pt x="1073" y="547"/>
                </a:cubicBezTo>
                <a:cubicBezTo>
                  <a:pt x="1067" y="554"/>
                  <a:pt x="1060" y="554"/>
                  <a:pt x="1060" y="568"/>
                </a:cubicBezTo>
                <a:cubicBezTo>
                  <a:pt x="1053" y="574"/>
                  <a:pt x="1046" y="588"/>
                  <a:pt x="1046" y="601"/>
                </a:cubicBezTo>
                <a:cubicBezTo>
                  <a:pt x="1040" y="615"/>
                  <a:pt x="1040" y="628"/>
                  <a:pt x="1033" y="642"/>
                </a:cubicBezTo>
                <a:cubicBezTo>
                  <a:pt x="1033" y="655"/>
                  <a:pt x="1026" y="669"/>
                  <a:pt x="1026" y="682"/>
                </a:cubicBezTo>
                <a:cubicBezTo>
                  <a:pt x="1026" y="689"/>
                  <a:pt x="1019" y="696"/>
                  <a:pt x="1013" y="703"/>
                </a:cubicBezTo>
                <a:cubicBezTo>
                  <a:pt x="999" y="709"/>
                  <a:pt x="992" y="709"/>
                  <a:pt x="979" y="709"/>
                </a:cubicBezTo>
                <a:cubicBezTo>
                  <a:pt x="972" y="709"/>
                  <a:pt x="959" y="709"/>
                  <a:pt x="952" y="703"/>
                </a:cubicBezTo>
                <a:cubicBezTo>
                  <a:pt x="938" y="696"/>
                  <a:pt x="938" y="689"/>
                  <a:pt x="938" y="676"/>
                </a:cubicBezTo>
                <a:cubicBezTo>
                  <a:pt x="938" y="662"/>
                  <a:pt x="938" y="642"/>
                  <a:pt x="938" y="628"/>
                </a:cubicBezTo>
                <a:cubicBezTo>
                  <a:pt x="938" y="608"/>
                  <a:pt x="938" y="581"/>
                  <a:pt x="931" y="561"/>
                </a:cubicBezTo>
                <a:cubicBezTo>
                  <a:pt x="931" y="541"/>
                  <a:pt x="931" y="520"/>
                  <a:pt x="931" y="500"/>
                </a:cubicBezTo>
                <a:cubicBezTo>
                  <a:pt x="931" y="480"/>
                  <a:pt x="938" y="460"/>
                  <a:pt x="938" y="439"/>
                </a:cubicBezTo>
                <a:cubicBezTo>
                  <a:pt x="938" y="426"/>
                  <a:pt x="945" y="412"/>
                  <a:pt x="959" y="406"/>
                </a:cubicBezTo>
                <a:cubicBezTo>
                  <a:pt x="972" y="399"/>
                  <a:pt x="986" y="392"/>
                  <a:pt x="992" y="392"/>
                </a:cubicBezTo>
                <a:cubicBezTo>
                  <a:pt x="1006" y="392"/>
                  <a:pt x="1019" y="392"/>
                  <a:pt x="1026" y="399"/>
                </a:cubicBezTo>
                <a:cubicBezTo>
                  <a:pt x="1033" y="406"/>
                  <a:pt x="1040" y="412"/>
                  <a:pt x="1040" y="426"/>
                </a:cubicBezTo>
                <a:cubicBezTo>
                  <a:pt x="1033" y="439"/>
                  <a:pt x="1033" y="453"/>
                  <a:pt x="1033" y="466"/>
                </a:cubicBezTo>
                <a:cubicBezTo>
                  <a:pt x="1026" y="480"/>
                  <a:pt x="1026" y="493"/>
                  <a:pt x="1026" y="507"/>
                </a:cubicBezTo>
                <a:cubicBezTo>
                  <a:pt x="1019" y="520"/>
                  <a:pt x="1019" y="534"/>
                  <a:pt x="1019" y="547"/>
                </a:cubicBezTo>
                <a:cubicBezTo>
                  <a:pt x="1013" y="561"/>
                  <a:pt x="1013" y="574"/>
                  <a:pt x="1019" y="581"/>
                </a:cubicBezTo>
                <a:cubicBezTo>
                  <a:pt x="1026" y="561"/>
                  <a:pt x="1033" y="541"/>
                  <a:pt x="1040" y="520"/>
                </a:cubicBezTo>
                <a:cubicBezTo>
                  <a:pt x="1046" y="507"/>
                  <a:pt x="1060" y="487"/>
                  <a:pt x="1067" y="473"/>
                </a:cubicBezTo>
                <a:cubicBezTo>
                  <a:pt x="1073" y="466"/>
                  <a:pt x="1080" y="460"/>
                  <a:pt x="1094" y="460"/>
                </a:cubicBezTo>
                <a:cubicBezTo>
                  <a:pt x="1107" y="453"/>
                  <a:pt x="1114" y="453"/>
                  <a:pt x="1127" y="453"/>
                </a:cubicBezTo>
                <a:cubicBezTo>
                  <a:pt x="1141" y="453"/>
                  <a:pt x="1148" y="453"/>
                  <a:pt x="1154" y="460"/>
                </a:cubicBezTo>
                <a:cubicBezTo>
                  <a:pt x="1161" y="466"/>
                  <a:pt x="1161" y="473"/>
                  <a:pt x="1154" y="487"/>
                </a:cubicBezTo>
                <a:cubicBezTo>
                  <a:pt x="1154" y="493"/>
                  <a:pt x="1154" y="507"/>
                  <a:pt x="1148" y="520"/>
                </a:cubicBezTo>
                <a:cubicBezTo>
                  <a:pt x="1148" y="534"/>
                  <a:pt x="1148" y="554"/>
                  <a:pt x="1148" y="568"/>
                </a:cubicBezTo>
                <a:cubicBezTo>
                  <a:pt x="1148" y="581"/>
                  <a:pt x="1148" y="595"/>
                  <a:pt x="1148" y="608"/>
                </a:cubicBezTo>
                <a:cubicBezTo>
                  <a:pt x="1148" y="622"/>
                  <a:pt x="1154" y="628"/>
                  <a:pt x="1161" y="628"/>
                </a:cubicBezTo>
                <a:cubicBezTo>
                  <a:pt x="1161" y="628"/>
                  <a:pt x="1168" y="622"/>
                  <a:pt x="1175" y="615"/>
                </a:cubicBezTo>
                <a:cubicBezTo>
                  <a:pt x="1188" y="608"/>
                  <a:pt x="1195" y="595"/>
                  <a:pt x="1202" y="581"/>
                </a:cubicBezTo>
                <a:cubicBezTo>
                  <a:pt x="1208" y="568"/>
                  <a:pt x="1222" y="554"/>
                  <a:pt x="1229" y="541"/>
                </a:cubicBezTo>
                <a:cubicBezTo>
                  <a:pt x="1235" y="527"/>
                  <a:pt x="1235" y="514"/>
                  <a:pt x="1242" y="500"/>
                </a:cubicBezTo>
                <a:cubicBezTo>
                  <a:pt x="1242" y="493"/>
                  <a:pt x="1242" y="493"/>
                  <a:pt x="1242" y="493"/>
                </a:cubicBezTo>
                <a:cubicBezTo>
                  <a:pt x="1242" y="466"/>
                  <a:pt x="1242" y="439"/>
                  <a:pt x="1242" y="426"/>
                </a:cubicBezTo>
                <a:cubicBezTo>
                  <a:pt x="1242" y="412"/>
                  <a:pt x="1249" y="406"/>
                  <a:pt x="1256" y="399"/>
                </a:cubicBezTo>
                <a:cubicBezTo>
                  <a:pt x="1269" y="392"/>
                  <a:pt x="1276" y="392"/>
                  <a:pt x="1289" y="392"/>
                </a:cubicBezTo>
                <a:cubicBezTo>
                  <a:pt x="1303" y="392"/>
                  <a:pt x="1310" y="392"/>
                  <a:pt x="1323" y="399"/>
                </a:cubicBezTo>
                <a:cubicBezTo>
                  <a:pt x="1330" y="406"/>
                  <a:pt x="1337" y="412"/>
                  <a:pt x="1337" y="419"/>
                </a:cubicBezTo>
                <a:cubicBezTo>
                  <a:pt x="1330" y="439"/>
                  <a:pt x="1330" y="460"/>
                  <a:pt x="1330" y="487"/>
                </a:cubicBezTo>
                <a:cubicBezTo>
                  <a:pt x="1323" y="514"/>
                  <a:pt x="1323" y="547"/>
                  <a:pt x="1323" y="581"/>
                </a:cubicBezTo>
                <a:cubicBezTo>
                  <a:pt x="1323" y="608"/>
                  <a:pt x="1323" y="642"/>
                  <a:pt x="1323" y="676"/>
                </a:cubicBezTo>
                <a:cubicBezTo>
                  <a:pt x="1316" y="709"/>
                  <a:pt x="1316" y="743"/>
                  <a:pt x="1316" y="770"/>
                </a:cubicBezTo>
                <a:cubicBezTo>
                  <a:pt x="1316" y="797"/>
                  <a:pt x="1316" y="824"/>
                  <a:pt x="1316" y="845"/>
                </a:cubicBezTo>
                <a:cubicBezTo>
                  <a:pt x="1316" y="865"/>
                  <a:pt x="1316" y="878"/>
                  <a:pt x="1316" y="885"/>
                </a:cubicBezTo>
                <a:close/>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2" name="Freeform 1190"/>
          <p:cNvSpPr>
            <a:spLocks noChangeArrowheads="1"/>
          </p:cNvSpPr>
          <p:nvPr/>
        </p:nvSpPr>
        <p:spPr bwMode="auto">
          <a:xfrm>
            <a:off x="9207500" y="4705350"/>
            <a:ext cx="38894" cy="34925"/>
          </a:xfrm>
          <a:custGeom>
            <a:avLst/>
            <a:gdLst>
              <a:gd name="T0" fmla="*/ 73847 w 150"/>
              <a:gd name="T1" fmla="*/ 42364 h 136"/>
              <a:gd name="T2" fmla="*/ 73847 w 150"/>
              <a:gd name="T3" fmla="*/ 42364 h 136"/>
              <a:gd name="T4" fmla="*/ 59805 w 150"/>
              <a:gd name="T5" fmla="*/ 66946 h 136"/>
              <a:gd name="T6" fmla="*/ 35363 w 150"/>
              <a:gd name="T7" fmla="*/ 70607 h 136"/>
              <a:gd name="T8" fmla="*/ 10921 w 150"/>
              <a:gd name="T9" fmla="*/ 56486 h 136"/>
              <a:gd name="T10" fmla="*/ 3640 w 150"/>
              <a:gd name="T11" fmla="*/ 31904 h 136"/>
              <a:gd name="T12" fmla="*/ 14041 w 150"/>
              <a:gd name="T13" fmla="*/ 6799 h 136"/>
              <a:gd name="T14" fmla="*/ 42124 w 150"/>
              <a:gd name="T15" fmla="*/ 3661 h 136"/>
              <a:gd name="T16" fmla="*/ 67086 w 150"/>
              <a:gd name="T17" fmla="*/ 17783 h 136"/>
              <a:gd name="T18" fmla="*/ 73847 w 150"/>
              <a:gd name="T19" fmla="*/ 42364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6">
                <a:moveTo>
                  <a:pt x="142" y="81"/>
                </a:moveTo>
                <a:lnTo>
                  <a:pt x="142" y="81"/>
                </a:lnTo>
                <a:cubicBezTo>
                  <a:pt x="142" y="101"/>
                  <a:pt x="135" y="115"/>
                  <a:pt x="115" y="128"/>
                </a:cubicBezTo>
                <a:cubicBezTo>
                  <a:pt x="102" y="135"/>
                  <a:pt x="88" y="135"/>
                  <a:pt x="68" y="135"/>
                </a:cubicBezTo>
                <a:cubicBezTo>
                  <a:pt x="48" y="128"/>
                  <a:pt x="34" y="121"/>
                  <a:pt x="21" y="108"/>
                </a:cubicBezTo>
                <a:cubicBezTo>
                  <a:pt x="7" y="94"/>
                  <a:pt x="0" y="81"/>
                  <a:pt x="7" y="61"/>
                </a:cubicBezTo>
                <a:cubicBezTo>
                  <a:pt x="7" y="40"/>
                  <a:pt x="14" y="27"/>
                  <a:pt x="27" y="13"/>
                </a:cubicBezTo>
                <a:cubicBezTo>
                  <a:pt x="41" y="7"/>
                  <a:pt x="61" y="0"/>
                  <a:pt x="81" y="7"/>
                </a:cubicBezTo>
                <a:cubicBezTo>
                  <a:pt x="95" y="7"/>
                  <a:pt x="115" y="20"/>
                  <a:pt x="129" y="34"/>
                </a:cubicBezTo>
                <a:cubicBezTo>
                  <a:pt x="142" y="47"/>
                  <a:pt x="149" y="61"/>
                  <a:pt x="142" y="81"/>
                </a:cubicBezTo>
              </a:path>
            </a:pathLst>
          </a:custGeom>
          <a:solidFill>
            <a:srgbClr val="4B8E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3" name="Freeform 1191"/>
          <p:cNvSpPr>
            <a:spLocks noChangeArrowheads="1"/>
          </p:cNvSpPr>
          <p:nvPr/>
        </p:nvSpPr>
        <p:spPr bwMode="auto">
          <a:xfrm>
            <a:off x="9264650" y="4705350"/>
            <a:ext cx="37307" cy="34925"/>
          </a:xfrm>
          <a:custGeom>
            <a:avLst/>
            <a:gdLst>
              <a:gd name="T0" fmla="*/ 72906 w 143"/>
              <a:gd name="T1" fmla="*/ 42364 h 136"/>
              <a:gd name="T2" fmla="*/ 72906 w 143"/>
              <a:gd name="T3" fmla="*/ 42364 h 136"/>
              <a:gd name="T4" fmla="*/ 59043 w 143"/>
              <a:gd name="T5" fmla="*/ 66946 h 136"/>
              <a:gd name="T6" fmla="*/ 31319 w 143"/>
              <a:gd name="T7" fmla="*/ 70607 h 136"/>
              <a:gd name="T8" fmla="*/ 10268 w 143"/>
              <a:gd name="T9" fmla="*/ 56486 h 136"/>
              <a:gd name="T10" fmla="*/ 0 w 143"/>
              <a:gd name="T11" fmla="*/ 31904 h 136"/>
              <a:gd name="T12" fmla="*/ 13862 w 143"/>
              <a:gd name="T13" fmla="*/ 6799 h 136"/>
              <a:gd name="T14" fmla="*/ 37993 w 143"/>
              <a:gd name="T15" fmla="*/ 3661 h 136"/>
              <a:gd name="T16" fmla="*/ 62637 w 143"/>
              <a:gd name="T17" fmla="*/ 17783 h 136"/>
              <a:gd name="T18" fmla="*/ 72906 w 143"/>
              <a:gd name="T19" fmla="*/ 42364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136">
                <a:moveTo>
                  <a:pt x="142" y="81"/>
                </a:moveTo>
                <a:lnTo>
                  <a:pt x="142" y="81"/>
                </a:lnTo>
                <a:cubicBezTo>
                  <a:pt x="142" y="101"/>
                  <a:pt x="128" y="115"/>
                  <a:pt x="115" y="128"/>
                </a:cubicBezTo>
                <a:cubicBezTo>
                  <a:pt x="101" y="135"/>
                  <a:pt x="81" y="135"/>
                  <a:pt x="61" y="135"/>
                </a:cubicBezTo>
                <a:cubicBezTo>
                  <a:pt x="47" y="128"/>
                  <a:pt x="34" y="121"/>
                  <a:pt x="20" y="108"/>
                </a:cubicBezTo>
                <a:cubicBezTo>
                  <a:pt x="7" y="94"/>
                  <a:pt x="0" y="81"/>
                  <a:pt x="0" y="61"/>
                </a:cubicBezTo>
                <a:cubicBezTo>
                  <a:pt x="0" y="40"/>
                  <a:pt x="14" y="27"/>
                  <a:pt x="27" y="13"/>
                </a:cubicBezTo>
                <a:cubicBezTo>
                  <a:pt x="41" y="7"/>
                  <a:pt x="54" y="0"/>
                  <a:pt x="74" y="7"/>
                </a:cubicBezTo>
                <a:cubicBezTo>
                  <a:pt x="95" y="7"/>
                  <a:pt x="108" y="20"/>
                  <a:pt x="122" y="34"/>
                </a:cubicBezTo>
                <a:cubicBezTo>
                  <a:pt x="135" y="47"/>
                  <a:pt x="142" y="61"/>
                  <a:pt x="142" y="81"/>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4" name="Freeform 1192"/>
          <p:cNvSpPr>
            <a:spLocks noChangeArrowheads="1"/>
          </p:cNvSpPr>
          <p:nvPr/>
        </p:nvSpPr>
        <p:spPr bwMode="auto">
          <a:xfrm>
            <a:off x="9321007" y="4705350"/>
            <a:ext cx="38894" cy="34925"/>
          </a:xfrm>
          <a:custGeom>
            <a:avLst/>
            <a:gdLst>
              <a:gd name="T0" fmla="*/ 73847 w 150"/>
              <a:gd name="T1" fmla="*/ 42364 h 136"/>
              <a:gd name="T2" fmla="*/ 73847 w 150"/>
              <a:gd name="T3" fmla="*/ 42364 h 136"/>
              <a:gd name="T4" fmla="*/ 59805 w 150"/>
              <a:gd name="T5" fmla="*/ 66946 h 136"/>
              <a:gd name="T6" fmla="*/ 35363 w 150"/>
              <a:gd name="T7" fmla="*/ 70607 h 136"/>
              <a:gd name="T8" fmla="*/ 10401 w 150"/>
              <a:gd name="T9" fmla="*/ 56486 h 136"/>
              <a:gd name="T10" fmla="*/ 3640 w 150"/>
              <a:gd name="T11" fmla="*/ 31904 h 136"/>
              <a:gd name="T12" fmla="*/ 14041 w 150"/>
              <a:gd name="T13" fmla="*/ 6799 h 136"/>
              <a:gd name="T14" fmla="*/ 42124 w 150"/>
              <a:gd name="T15" fmla="*/ 3661 h 136"/>
              <a:gd name="T16" fmla="*/ 67086 w 150"/>
              <a:gd name="T17" fmla="*/ 17783 h 136"/>
              <a:gd name="T18" fmla="*/ 73847 w 150"/>
              <a:gd name="T19" fmla="*/ 42364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6">
                <a:moveTo>
                  <a:pt x="142" y="81"/>
                </a:moveTo>
                <a:lnTo>
                  <a:pt x="142" y="81"/>
                </a:lnTo>
                <a:cubicBezTo>
                  <a:pt x="142" y="101"/>
                  <a:pt x="135" y="115"/>
                  <a:pt x="115" y="128"/>
                </a:cubicBezTo>
                <a:cubicBezTo>
                  <a:pt x="102" y="135"/>
                  <a:pt x="88" y="135"/>
                  <a:pt x="68" y="135"/>
                </a:cubicBezTo>
                <a:cubicBezTo>
                  <a:pt x="54" y="128"/>
                  <a:pt x="34" y="121"/>
                  <a:pt x="20" y="108"/>
                </a:cubicBezTo>
                <a:cubicBezTo>
                  <a:pt x="7" y="94"/>
                  <a:pt x="0" y="81"/>
                  <a:pt x="7" y="61"/>
                </a:cubicBezTo>
                <a:cubicBezTo>
                  <a:pt x="7" y="40"/>
                  <a:pt x="14" y="27"/>
                  <a:pt x="27" y="13"/>
                </a:cubicBezTo>
                <a:cubicBezTo>
                  <a:pt x="41" y="7"/>
                  <a:pt x="61" y="0"/>
                  <a:pt x="81" y="7"/>
                </a:cubicBezTo>
                <a:cubicBezTo>
                  <a:pt x="95" y="7"/>
                  <a:pt x="115" y="20"/>
                  <a:pt x="129" y="34"/>
                </a:cubicBezTo>
                <a:cubicBezTo>
                  <a:pt x="142" y="47"/>
                  <a:pt x="149" y="61"/>
                  <a:pt x="142" y="81"/>
                </a:cubicBez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5" name="Freeform 1193"/>
          <p:cNvSpPr>
            <a:spLocks noChangeArrowheads="1"/>
          </p:cNvSpPr>
          <p:nvPr/>
        </p:nvSpPr>
        <p:spPr bwMode="auto">
          <a:xfrm>
            <a:off x="8248650" y="4046538"/>
            <a:ext cx="201613" cy="58738"/>
          </a:xfrm>
          <a:custGeom>
            <a:avLst/>
            <a:gdLst>
              <a:gd name="T0" fmla="*/ 389271 w 778"/>
              <a:gd name="T1" fmla="*/ 77663 h 223"/>
              <a:gd name="T2" fmla="*/ 389271 w 778"/>
              <a:gd name="T3" fmla="*/ 77663 h 223"/>
              <a:gd name="T4" fmla="*/ 389271 w 778"/>
              <a:gd name="T5" fmla="*/ 99178 h 223"/>
              <a:gd name="T6" fmla="*/ 333216 w 778"/>
              <a:gd name="T7" fmla="*/ 113346 h 223"/>
              <a:gd name="T8" fmla="*/ 171798 w 778"/>
              <a:gd name="T9" fmla="*/ 77663 h 223"/>
              <a:gd name="T10" fmla="*/ 14014 w 778"/>
              <a:gd name="T11" fmla="*/ 38831 h 223"/>
              <a:gd name="T12" fmla="*/ 14014 w 778"/>
              <a:gd name="T13" fmla="*/ 17317 h 223"/>
              <a:gd name="T14" fmla="*/ 66955 w 778"/>
              <a:gd name="T15" fmla="*/ 3148 h 223"/>
              <a:gd name="T16" fmla="*/ 231487 w 778"/>
              <a:gd name="T17" fmla="*/ 38831 h 223"/>
              <a:gd name="T18" fmla="*/ 389271 w 778"/>
              <a:gd name="T19" fmla="*/ 77663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8" h="223">
                <a:moveTo>
                  <a:pt x="750" y="148"/>
                </a:moveTo>
                <a:lnTo>
                  <a:pt x="750" y="148"/>
                </a:lnTo>
                <a:cubicBezTo>
                  <a:pt x="777" y="155"/>
                  <a:pt x="777" y="168"/>
                  <a:pt x="750" y="189"/>
                </a:cubicBezTo>
                <a:cubicBezTo>
                  <a:pt x="716" y="209"/>
                  <a:pt x="675" y="222"/>
                  <a:pt x="642" y="216"/>
                </a:cubicBezTo>
                <a:cubicBezTo>
                  <a:pt x="547" y="202"/>
                  <a:pt x="439" y="175"/>
                  <a:pt x="331" y="148"/>
                </a:cubicBezTo>
                <a:cubicBezTo>
                  <a:pt x="223" y="121"/>
                  <a:pt x="115" y="94"/>
                  <a:pt x="27" y="74"/>
                </a:cubicBezTo>
                <a:cubicBezTo>
                  <a:pt x="0" y="74"/>
                  <a:pt x="0" y="54"/>
                  <a:pt x="27" y="33"/>
                </a:cubicBezTo>
                <a:cubicBezTo>
                  <a:pt x="54" y="13"/>
                  <a:pt x="102" y="0"/>
                  <a:pt x="129" y="6"/>
                </a:cubicBezTo>
                <a:cubicBezTo>
                  <a:pt x="223" y="20"/>
                  <a:pt x="338" y="47"/>
                  <a:pt x="446" y="74"/>
                </a:cubicBezTo>
                <a:cubicBezTo>
                  <a:pt x="547" y="108"/>
                  <a:pt x="655" y="135"/>
                  <a:pt x="750" y="148"/>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6" name="Freeform 1194"/>
          <p:cNvSpPr>
            <a:spLocks noChangeArrowheads="1"/>
          </p:cNvSpPr>
          <p:nvPr/>
        </p:nvSpPr>
        <p:spPr bwMode="auto">
          <a:xfrm>
            <a:off x="8228807" y="4185444"/>
            <a:ext cx="204788" cy="29369"/>
          </a:xfrm>
          <a:custGeom>
            <a:avLst/>
            <a:gdLst>
              <a:gd name="T0" fmla="*/ 390160 w 784"/>
              <a:gd name="T1" fmla="*/ 0 h 116"/>
              <a:gd name="T2" fmla="*/ 390160 w 784"/>
              <a:gd name="T3" fmla="*/ 0 h 116"/>
              <a:gd name="T4" fmla="*/ 397453 w 784"/>
              <a:gd name="T5" fmla="*/ 21086 h 116"/>
              <a:gd name="T6" fmla="*/ 347967 w 784"/>
              <a:gd name="T7" fmla="*/ 48857 h 116"/>
              <a:gd name="T8" fmla="*/ 179192 w 784"/>
              <a:gd name="T9" fmla="*/ 55543 h 116"/>
              <a:gd name="T10" fmla="*/ 17711 w 784"/>
              <a:gd name="T11" fmla="*/ 59143 h 116"/>
              <a:gd name="T12" fmla="*/ 14065 w 784"/>
              <a:gd name="T13" fmla="*/ 38057 h 116"/>
              <a:gd name="T14" fmla="*/ 59904 w 784"/>
              <a:gd name="T15" fmla="*/ 10286 h 116"/>
              <a:gd name="T16" fmla="*/ 228679 w 784"/>
              <a:gd name="T17" fmla="*/ 3600 h 116"/>
              <a:gd name="T18" fmla="*/ 390160 w 784"/>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4" h="116">
                <a:moveTo>
                  <a:pt x="749" y="0"/>
                </a:moveTo>
                <a:lnTo>
                  <a:pt x="749" y="0"/>
                </a:lnTo>
                <a:cubicBezTo>
                  <a:pt x="783" y="0"/>
                  <a:pt x="783" y="14"/>
                  <a:pt x="763" y="41"/>
                </a:cubicBezTo>
                <a:cubicBezTo>
                  <a:pt x="736" y="68"/>
                  <a:pt x="695" y="95"/>
                  <a:pt x="668" y="95"/>
                </a:cubicBezTo>
                <a:cubicBezTo>
                  <a:pt x="574" y="108"/>
                  <a:pt x="459" y="108"/>
                  <a:pt x="344" y="108"/>
                </a:cubicBezTo>
                <a:cubicBezTo>
                  <a:pt x="236" y="108"/>
                  <a:pt x="128" y="108"/>
                  <a:pt x="34" y="115"/>
                </a:cubicBezTo>
                <a:cubicBezTo>
                  <a:pt x="7" y="115"/>
                  <a:pt x="0" y="95"/>
                  <a:pt x="27" y="74"/>
                </a:cubicBezTo>
                <a:cubicBezTo>
                  <a:pt x="47" y="47"/>
                  <a:pt x="88" y="20"/>
                  <a:pt x="115" y="20"/>
                </a:cubicBezTo>
                <a:cubicBezTo>
                  <a:pt x="216" y="7"/>
                  <a:pt x="324" y="7"/>
                  <a:pt x="439" y="7"/>
                </a:cubicBezTo>
                <a:cubicBezTo>
                  <a:pt x="547" y="7"/>
                  <a:pt x="662" y="7"/>
                  <a:pt x="749" y="0"/>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7" name="Freeform 1195"/>
          <p:cNvSpPr>
            <a:spLocks noChangeArrowheads="1"/>
          </p:cNvSpPr>
          <p:nvPr/>
        </p:nvSpPr>
        <p:spPr bwMode="auto">
          <a:xfrm>
            <a:off x="8489157" y="4020344"/>
            <a:ext cx="300831" cy="355600"/>
          </a:xfrm>
          <a:custGeom>
            <a:avLst/>
            <a:gdLst>
              <a:gd name="T0" fmla="*/ 252636 w 1154"/>
              <a:gd name="T1" fmla="*/ 658140 h 1365"/>
              <a:gd name="T2" fmla="*/ 252636 w 1154"/>
              <a:gd name="T3" fmla="*/ 658140 h 1365"/>
              <a:gd name="T4" fmla="*/ 221382 w 1154"/>
              <a:gd name="T5" fmla="*/ 700348 h 1365"/>
              <a:gd name="T6" fmla="*/ 193253 w 1154"/>
              <a:gd name="T7" fmla="*/ 693574 h 1365"/>
              <a:gd name="T8" fmla="*/ 126578 w 1154"/>
              <a:gd name="T9" fmla="*/ 566427 h 1365"/>
              <a:gd name="T10" fmla="*/ 3125 w 1154"/>
              <a:gd name="T11" fmla="*/ 292333 h 1365"/>
              <a:gd name="T12" fmla="*/ 200025 w 1154"/>
              <a:gd name="T13" fmla="*/ 25012 h 1365"/>
              <a:gd name="T14" fmla="*/ 326603 w 1154"/>
              <a:gd name="T15" fmla="*/ 0 h 1365"/>
              <a:gd name="T16" fmla="*/ 449536 w 1154"/>
              <a:gd name="T17" fmla="*/ 25012 h 1365"/>
              <a:gd name="T18" fmla="*/ 593824 w 1154"/>
              <a:gd name="T19" fmla="*/ 270968 h 1365"/>
              <a:gd name="T20" fmla="*/ 470371 w 1154"/>
              <a:gd name="T21" fmla="*/ 556005 h 1365"/>
              <a:gd name="T22" fmla="*/ 418282 w 1154"/>
              <a:gd name="T23" fmla="*/ 651365 h 1365"/>
              <a:gd name="T24" fmla="*/ 390153 w 1154"/>
              <a:gd name="T25" fmla="*/ 696700 h 1365"/>
              <a:gd name="T26" fmla="*/ 362025 w 1154"/>
              <a:gd name="T27" fmla="*/ 686279 h 1365"/>
              <a:gd name="T28" fmla="*/ 442243 w 1154"/>
              <a:gd name="T29" fmla="*/ 524219 h 1365"/>
              <a:gd name="T30" fmla="*/ 537567 w 1154"/>
              <a:gd name="T31" fmla="*/ 306402 h 1365"/>
              <a:gd name="T32" fmla="*/ 404217 w 1154"/>
              <a:gd name="T33" fmla="*/ 88065 h 1365"/>
              <a:gd name="T34" fmla="*/ 295350 w 1154"/>
              <a:gd name="T35" fmla="*/ 67221 h 1365"/>
              <a:gd name="T36" fmla="*/ 182835 w 1154"/>
              <a:gd name="T37" fmla="*/ 88065 h 1365"/>
              <a:gd name="T38" fmla="*/ 63029 w 1154"/>
              <a:gd name="T39" fmla="*/ 253772 h 1365"/>
              <a:gd name="T40" fmla="*/ 175543 w 1154"/>
              <a:gd name="T41" fmla="*/ 510149 h 1365"/>
              <a:gd name="T42" fmla="*/ 252636 w 1154"/>
              <a:gd name="T43" fmla="*/ 658140 h 1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54" h="1365">
                <a:moveTo>
                  <a:pt x="485" y="1263"/>
                </a:moveTo>
                <a:lnTo>
                  <a:pt x="485" y="1263"/>
                </a:lnTo>
                <a:cubicBezTo>
                  <a:pt x="485" y="1290"/>
                  <a:pt x="459" y="1331"/>
                  <a:pt x="425" y="1344"/>
                </a:cubicBezTo>
                <a:cubicBezTo>
                  <a:pt x="398" y="1364"/>
                  <a:pt x="371" y="1358"/>
                  <a:pt x="371" y="1331"/>
                </a:cubicBezTo>
                <a:cubicBezTo>
                  <a:pt x="371" y="1243"/>
                  <a:pt x="310" y="1175"/>
                  <a:pt x="243" y="1087"/>
                </a:cubicBezTo>
                <a:cubicBezTo>
                  <a:pt x="141" y="973"/>
                  <a:pt x="20" y="831"/>
                  <a:pt x="6" y="561"/>
                </a:cubicBezTo>
                <a:cubicBezTo>
                  <a:pt x="0" y="311"/>
                  <a:pt x="168" y="135"/>
                  <a:pt x="384" y="48"/>
                </a:cubicBezTo>
                <a:cubicBezTo>
                  <a:pt x="459" y="21"/>
                  <a:pt x="546" y="7"/>
                  <a:pt x="627" y="0"/>
                </a:cubicBezTo>
                <a:cubicBezTo>
                  <a:pt x="708" y="0"/>
                  <a:pt x="790" y="21"/>
                  <a:pt x="863" y="48"/>
                </a:cubicBezTo>
                <a:cubicBezTo>
                  <a:pt x="1025" y="115"/>
                  <a:pt x="1153" y="270"/>
                  <a:pt x="1140" y="520"/>
                </a:cubicBezTo>
                <a:cubicBezTo>
                  <a:pt x="1133" y="811"/>
                  <a:pt x="1005" y="952"/>
                  <a:pt x="903" y="1067"/>
                </a:cubicBezTo>
                <a:cubicBezTo>
                  <a:pt x="849" y="1121"/>
                  <a:pt x="803" y="1175"/>
                  <a:pt x="803" y="1250"/>
                </a:cubicBezTo>
                <a:cubicBezTo>
                  <a:pt x="803" y="1277"/>
                  <a:pt x="776" y="1317"/>
                  <a:pt x="749" y="1337"/>
                </a:cubicBezTo>
                <a:cubicBezTo>
                  <a:pt x="715" y="1358"/>
                  <a:pt x="695" y="1344"/>
                  <a:pt x="695" y="1317"/>
                </a:cubicBezTo>
                <a:cubicBezTo>
                  <a:pt x="695" y="1182"/>
                  <a:pt x="769" y="1101"/>
                  <a:pt x="849" y="1006"/>
                </a:cubicBezTo>
                <a:cubicBezTo>
                  <a:pt x="930" y="919"/>
                  <a:pt x="1025" y="817"/>
                  <a:pt x="1032" y="588"/>
                </a:cubicBezTo>
                <a:cubicBezTo>
                  <a:pt x="1038" y="365"/>
                  <a:pt x="930" y="230"/>
                  <a:pt x="776" y="169"/>
                </a:cubicBezTo>
                <a:cubicBezTo>
                  <a:pt x="708" y="142"/>
                  <a:pt x="641" y="129"/>
                  <a:pt x="567" y="129"/>
                </a:cubicBezTo>
                <a:cubicBezTo>
                  <a:pt x="492" y="129"/>
                  <a:pt x="418" y="142"/>
                  <a:pt x="351" y="169"/>
                </a:cubicBezTo>
                <a:cubicBezTo>
                  <a:pt x="222" y="216"/>
                  <a:pt x="114" y="331"/>
                  <a:pt x="121" y="487"/>
                </a:cubicBezTo>
                <a:cubicBezTo>
                  <a:pt x="128" y="730"/>
                  <a:pt x="243" y="865"/>
                  <a:pt x="337" y="979"/>
                </a:cubicBezTo>
                <a:cubicBezTo>
                  <a:pt x="418" y="1074"/>
                  <a:pt x="485" y="1148"/>
                  <a:pt x="485" y="1263"/>
                </a:cubicBez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8" name="Freeform 1196"/>
          <p:cNvSpPr>
            <a:spLocks noChangeArrowheads="1"/>
          </p:cNvSpPr>
          <p:nvPr/>
        </p:nvSpPr>
        <p:spPr bwMode="auto">
          <a:xfrm>
            <a:off x="8562975" y="4381500"/>
            <a:ext cx="154782" cy="58738"/>
          </a:xfrm>
          <a:custGeom>
            <a:avLst/>
            <a:gdLst>
              <a:gd name="T0" fmla="*/ 7300 w 594"/>
              <a:gd name="T1" fmla="*/ 45972 h 224"/>
              <a:gd name="T2" fmla="*/ 7300 w 594"/>
              <a:gd name="T3" fmla="*/ 45972 h 224"/>
              <a:gd name="T4" fmla="*/ 10429 w 594"/>
              <a:gd name="T5" fmla="*/ 17762 h 224"/>
              <a:gd name="T6" fmla="*/ 38586 w 594"/>
              <a:gd name="T7" fmla="*/ 3657 h 224"/>
              <a:gd name="T8" fmla="*/ 162167 w 594"/>
              <a:gd name="T9" fmla="*/ 53285 h 224"/>
              <a:gd name="T10" fmla="*/ 295134 w 594"/>
              <a:gd name="T11" fmla="*/ 70525 h 224"/>
              <a:gd name="T12" fmla="*/ 302434 w 594"/>
              <a:gd name="T13" fmla="*/ 95600 h 224"/>
              <a:gd name="T14" fmla="*/ 274798 w 594"/>
              <a:gd name="T15" fmla="*/ 116497 h 224"/>
              <a:gd name="T16" fmla="*/ 134009 w 594"/>
              <a:gd name="T17" fmla="*/ 98735 h 224"/>
              <a:gd name="T18" fmla="*/ 7300 w 594"/>
              <a:gd name="T19" fmla="*/ 45972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 h="224">
                <a:moveTo>
                  <a:pt x="14" y="88"/>
                </a:moveTo>
                <a:lnTo>
                  <a:pt x="14" y="88"/>
                </a:lnTo>
                <a:cubicBezTo>
                  <a:pt x="0" y="81"/>
                  <a:pt x="7" y="61"/>
                  <a:pt x="20" y="34"/>
                </a:cubicBezTo>
                <a:cubicBezTo>
                  <a:pt x="40" y="14"/>
                  <a:pt x="61" y="0"/>
                  <a:pt x="74" y="7"/>
                </a:cubicBezTo>
                <a:cubicBezTo>
                  <a:pt x="128" y="41"/>
                  <a:pt x="216" y="75"/>
                  <a:pt x="311" y="102"/>
                </a:cubicBezTo>
                <a:cubicBezTo>
                  <a:pt x="392" y="122"/>
                  <a:pt x="486" y="135"/>
                  <a:pt x="566" y="135"/>
                </a:cubicBezTo>
                <a:cubicBezTo>
                  <a:pt x="587" y="135"/>
                  <a:pt x="593" y="156"/>
                  <a:pt x="580" y="183"/>
                </a:cubicBezTo>
                <a:cubicBezTo>
                  <a:pt x="566" y="203"/>
                  <a:pt x="540" y="223"/>
                  <a:pt x="527" y="223"/>
                </a:cubicBezTo>
                <a:cubicBezTo>
                  <a:pt x="439" y="223"/>
                  <a:pt x="344" y="210"/>
                  <a:pt x="257" y="189"/>
                </a:cubicBezTo>
                <a:cubicBezTo>
                  <a:pt x="155" y="162"/>
                  <a:pt x="68" y="129"/>
                  <a:pt x="14" y="88"/>
                </a:cubicBezTo>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09" name="Freeform 1197"/>
          <p:cNvSpPr>
            <a:spLocks noChangeArrowheads="1"/>
          </p:cNvSpPr>
          <p:nvPr/>
        </p:nvSpPr>
        <p:spPr bwMode="auto">
          <a:xfrm>
            <a:off x="8575675" y="4427538"/>
            <a:ext cx="130969" cy="51594"/>
          </a:xfrm>
          <a:custGeom>
            <a:avLst/>
            <a:gdLst>
              <a:gd name="T0" fmla="*/ 3654 w 501"/>
              <a:gd name="T1" fmla="*/ 46123 h 197"/>
              <a:gd name="T2" fmla="*/ 3654 w 501"/>
              <a:gd name="T3" fmla="*/ 46123 h 197"/>
              <a:gd name="T4" fmla="*/ 10963 w 501"/>
              <a:gd name="T5" fmla="*/ 17820 h 197"/>
              <a:gd name="T6" fmla="*/ 38633 w 501"/>
              <a:gd name="T7" fmla="*/ 3669 h 197"/>
              <a:gd name="T8" fmla="*/ 137825 w 501"/>
              <a:gd name="T9" fmla="*/ 42454 h 197"/>
              <a:gd name="T10" fmla="*/ 250591 w 501"/>
              <a:gd name="T11" fmla="*/ 56606 h 197"/>
              <a:gd name="T12" fmla="*/ 254245 w 501"/>
              <a:gd name="T13" fmla="*/ 81240 h 197"/>
              <a:gd name="T14" fmla="*/ 226054 w 501"/>
              <a:gd name="T15" fmla="*/ 102729 h 197"/>
              <a:gd name="T16" fmla="*/ 109633 w 501"/>
              <a:gd name="T17" fmla="*/ 88577 h 197"/>
              <a:gd name="T18" fmla="*/ 3654 w 501"/>
              <a:gd name="T19" fmla="*/ 46123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1" h="197">
                <a:moveTo>
                  <a:pt x="7" y="88"/>
                </a:moveTo>
                <a:lnTo>
                  <a:pt x="7" y="88"/>
                </a:lnTo>
                <a:cubicBezTo>
                  <a:pt x="0" y="81"/>
                  <a:pt x="0" y="54"/>
                  <a:pt x="21" y="34"/>
                </a:cubicBezTo>
                <a:cubicBezTo>
                  <a:pt x="34" y="7"/>
                  <a:pt x="61" y="0"/>
                  <a:pt x="74" y="7"/>
                </a:cubicBezTo>
                <a:cubicBezTo>
                  <a:pt x="115" y="34"/>
                  <a:pt x="189" y="61"/>
                  <a:pt x="264" y="81"/>
                </a:cubicBezTo>
                <a:cubicBezTo>
                  <a:pt x="338" y="101"/>
                  <a:pt x="412" y="108"/>
                  <a:pt x="480" y="108"/>
                </a:cubicBezTo>
                <a:cubicBezTo>
                  <a:pt x="500" y="108"/>
                  <a:pt x="500" y="128"/>
                  <a:pt x="487" y="155"/>
                </a:cubicBezTo>
                <a:cubicBezTo>
                  <a:pt x="480" y="175"/>
                  <a:pt x="453" y="196"/>
                  <a:pt x="433" y="196"/>
                </a:cubicBezTo>
                <a:cubicBezTo>
                  <a:pt x="358" y="196"/>
                  <a:pt x="284" y="182"/>
                  <a:pt x="210" y="169"/>
                </a:cubicBezTo>
                <a:cubicBezTo>
                  <a:pt x="129" y="148"/>
                  <a:pt x="54" y="115"/>
                  <a:pt x="7" y="88"/>
                </a:cubicBezTo>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0" name="Freeform 1198"/>
          <p:cNvSpPr>
            <a:spLocks noChangeArrowheads="1"/>
          </p:cNvSpPr>
          <p:nvPr/>
        </p:nvSpPr>
        <p:spPr bwMode="auto">
          <a:xfrm>
            <a:off x="8585994" y="4479132"/>
            <a:ext cx="108744" cy="36513"/>
          </a:xfrm>
          <a:custGeom>
            <a:avLst/>
            <a:gdLst>
              <a:gd name="T0" fmla="*/ 6746 w 420"/>
              <a:gd name="T1" fmla="*/ 48264 h 143"/>
              <a:gd name="T2" fmla="*/ 6746 w 420"/>
              <a:gd name="T3" fmla="*/ 48264 h 143"/>
              <a:gd name="T4" fmla="*/ 10379 w 420"/>
              <a:gd name="T5" fmla="*/ 20538 h 143"/>
              <a:gd name="T6" fmla="*/ 38403 w 420"/>
              <a:gd name="T7" fmla="*/ 3081 h 143"/>
              <a:gd name="T8" fmla="*/ 118841 w 420"/>
              <a:gd name="T9" fmla="*/ 27726 h 143"/>
              <a:gd name="T10" fmla="*/ 203430 w 420"/>
              <a:gd name="T11" fmla="*/ 24132 h 143"/>
              <a:gd name="T12" fmla="*/ 213809 w 420"/>
              <a:gd name="T13" fmla="*/ 41589 h 143"/>
              <a:gd name="T14" fmla="*/ 185786 w 420"/>
              <a:gd name="T15" fmla="*/ 65721 h 143"/>
              <a:gd name="T16" fmla="*/ 94450 w 420"/>
              <a:gd name="T17" fmla="*/ 69315 h 143"/>
              <a:gd name="T18" fmla="*/ 6746 w 420"/>
              <a:gd name="T19" fmla="*/ 48264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0" h="143">
                <a:moveTo>
                  <a:pt x="13" y="94"/>
                </a:moveTo>
                <a:lnTo>
                  <a:pt x="13" y="94"/>
                </a:lnTo>
                <a:cubicBezTo>
                  <a:pt x="0" y="87"/>
                  <a:pt x="7" y="60"/>
                  <a:pt x="20" y="40"/>
                </a:cubicBezTo>
                <a:cubicBezTo>
                  <a:pt x="40" y="13"/>
                  <a:pt x="61" y="0"/>
                  <a:pt x="74" y="6"/>
                </a:cubicBezTo>
                <a:cubicBezTo>
                  <a:pt x="114" y="27"/>
                  <a:pt x="169" y="47"/>
                  <a:pt x="229" y="54"/>
                </a:cubicBezTo>
                <a:cubicBezTo>
                  <a:pt x="283" y="54"/>
                  <a:pt x="337" y="54"/>
                  <a:pt x="392" y="47"/>
                </a:cubicBezTo>
                <a:cubicBezTo>
                  <a:pt x="412" y="40"/>
                  <a:pt x="419" y="54"/>
                  <a:pt x="412" y="81"/>
                </a:cubicBezTo>
                <a:cubicBezTo>
                  <a:pt x="398" y="101"/>
                  <a:pt x="378" y="128"/>
                  <a:pt x="358" y="128"/>
                </a:cubicBezTo>
                <a:cubicBezTo>
                  <a:pt x="304" y="142"/>
                  <a:pt x="243" y="142"/>
                  <a:pt x="182" y="135"/>
                </a:cubicBezTo>
                <a:cubicBezTo>
                  <a:pt x="114" y="128"/>
                  <a:pt x="54" y="114"/>
                  <a:pt x="13" y="94"/>
                </a:cubicBezTo>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1" name="Freeform 1199"/>
          <p:cNvSpPr>
            <a:spLocks noChangeArrowheads="1"/>
          </p:cNvSpPr>
          <p:nvPr/>
        </p:nvSpPr>
        <p:spPr bwMode="auto">
          <a:xfrm>
            <a:off x="8820944" y="4010819"/>
            <a:ext cx="159544" cy="92075"/>
          </a:xfrm>
          <a:custGeom>
            <a:avLst/>
            <a:gdLst>
              <a:gd name="T0" fmla="*/ 17112 w 615"/>
              <a:gd name="T1" fmla="*/ 175737 h 352"/>
              <a:gd name="T2" fmla="*/ 17112 w 615"/>
              <a:gd name="T3" fmla="*/ 175737 h 352"/>
              <a:gd name="T4" fmla="*/ 6741 w 615"/>
              <a:gd name="T5" fmla="*/ 161657 h 352"/>
              <a:gd name="T6" fmla="*/ 34743 w 615"/>
              <a:gd name="T7" fmla="*/ 123068 h 352"/>
              <a:gd name="T8" fmla="*/ 171643 w 615"/>
              <a:gd name="T9" fmla="*/ 63098 h 352"/>
              <a:gd name="T10" fmla="*/ 300764 w 615"/>
              <a:gd name="T11" fmla="*/ 6779 h 352"/>
              <a:gd name="T12" fmla="*/ 314766 w 615"/>
              <a:gd name="T13" fmla="*/ 24509 h 352"/>
              <a:gd name="T14" fmla="*/ 283652 w 615"/>
              <a:gd name="T15" fmla="*/ 59448 h 352"/>
              <a:gd name="T16" fmla="*/ 146752 w 615"/>
              <a:gd name="T17" fmla="*/ 119418 h 352"/>
              <a:gd name="T18" fmla="*/ 17112 w 615"/>
              <a:gd name="T19" fmla="*/ 175737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5" h="352">
                <a:moveTo>
                  <a:pt x="33" y="337"/>
                </a:moveTo>
                <a:lnTo>
                  <a:pt x="33" y="337"/>
                </a:lnTo>
                <a:cubicBezTo>
                  <a:pt x="13" y="351"/>
                  <a:pt x="0" y="337"/>
                  <a:pt x="13" y="310"/>
                </a:cubicBezTo>
                <a:cubicBezTo>
                  <a:pt x="20" y="276"/>
                  <a:pt x="47" y="243"/>
                  <a:pt x="67" y="236"/>
                </a:cubicBezTo>
                <a:cubicBezTo>
                  <a:pt x="141" y="195"/>
                  <a:pt x="236" y="162"/>
                  <a:pt x="331" y="121"/>
                </a:cubicBezTo>
                <a:cubicBezTo>
                  <a:pt x="418" y="87"/>
                  <a:pt x="513" y="47"/>
                  <a:pt x="580" y="13"/>
                </a:cubicBezTo>
                <a:cubicBezTo>
                  <a:pt x="607" y="0"/>
                  <a:pt x="614" y="13"/>
                  <a:pt x="607" y="47"/>
                </a:cubicBezTo>
                <a:cubicBezTo>
                  <a:pt x="594" y="74"/>
                  <a:pt x="567" y="108"/>
                  <a:pt x="547" y="114"/>
                </a:cubicBezTo>
                <a:cubicBezTo>
                  <a:pt x="472" y="155"/>
                  <a:pt x="378" y="195"/>
                  <a:pt x="283" y="229"/>
                </a:cubicBezTo>
                <a:cubicBezTo>
                  <a:pt x="195" y="263"/>
                  <a:pt x="108" y="303"/>
                  <a:pt x="33" y="337"/>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2" name="Freeform 1200"/>
          <p:cNvSpPr>
            <a:spLocks noChangeArrowheads="1"/>
          </p:cNvSpPr>
          <p:nvPr/>
        </p:nvSpPr>
        <p:spPr bwMode="auto">
          <a:xfrm>
            <a:off x="8824119" y="4167982"/>
            <a:ext cx="172244" cy="46831"/>
          </a:xfrm>
          <a:custGeom>
            <a:avLst/>
            <a:gdLst>
              <a:gd name="T0" fmla="*/ 14015 w 663"/>
              <a:gd name="T1" fmla="*/ 89962 h 183"/>
              <a:gd name="T2" fmla="*/ 14015 w 663"/>
              <a:gd name="T3" fmla="*/ 89962 h 183"/>
              <a:gd name="T4" fmla="*/ 10382 w 663"/>
              <a:gd name="T5" fmla="*/ 69400 h 183"/>
              <a:gd name="T6" fmla="*/ 45679 w 663"/>
              <a:gd name="T7" fmla="*/ 38041 h 183"/>
              <a:gd name="T8" fmla="*/ 189464 w 663"/>
              <a:gd name="T9" fmla="*/ 20563 h 183"/>
              <a:gd name="T10" fmla="*/ 189464 w 663"/>
              <a:gd name="T11" fmla="*/ 20563 h 183"/>
              <a:gd name="T12" fmla="*/ 333249 w 663"/>
              <a:gd name="T13" fmla="*/ 3084 h 183"/>
              <a:gd name="T14" fmla="*/ 336364 w 663"/>
              <a:gd name="T15" fmla="*/ 27760 h 183"/>
              <a:gd name="T16" fmla="*/ 301585 w 663"/>
              <a:gd name="T17" fmla="*/ 58604 h 183"/>
              <a:gd name="T18" fmla="*/ 157800 w 663"/>
              <a:gd name="T19" fmla="*/ 76083 h 183"/>
              <a:gd name="T20" fmla="*/ 157800 w 663"/>
              <a:gd name="T21" fmla="*/ 76083 h 183"/>
              <a:gd name="T22" fmla="*/ 157800 w 663"/>
              <a:gd name="T23" fmla="*/ 76083 h 183"/>
              <a:gd name="T24" fmla="*/ 14015 w 663"/>
              <a:gd name="T25" fmla="*/ 89962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3" h="183">
                <a:moveTo>
                  <a:pt x="27" y="175"/>
                </a:moveTo>
                <a:lnTo>
                  <a:pt x="27" y="175"/>
                </a:lnTo>
                <a:cubicBezTo>
                  <a:pt x="7" y="182"/>
                  <a:pt x="0" y="162"/>
                  <a:pt x="20" y="135"/>
                </a:cubicBezTo>
                <a:cubicBezTo>
                  <a:pt x="34" y="101"/>
                  <a:pt x="68" y="74"/>
                  <a:pt x="88" y="74"/>
                </a:cubicBezTo>
                <a:cubicBezTo>
                  <a:pt x="169" y="54"/>
                  <a:pt x="270" y="47"/>
                  <a:pt x="365" y="40"/>
                </a:cubicBezTo>
                <a:cubicBezTo>
                  <a:pt x="466" y="27"/>
                  <a:pt x="561" y="20"/>
                  <a:pt x="642" y="6"/>
                </a:cubicBezTo>
                <a:cubicBezTo>
                  <a:pt x="662" y="0"/>
                  <a:pt x="662" y="20"/>
                  <a:pt x="648" y="54"/>
                </a:cubicBezTo>
                <a:cubicBezTo>
                  <a:pt x="635" y="81"/>
                  <a:pt x="601" y="108"/>
                  <a:pt x="581" y="114"/>
                </a:cubicBezTo>
                <a:cubicBezTo>
                  <a:pt x="500" y="128"/>
                  <a:pt x="399" y="135"/>
                  <a:pt x="304" y="148"/>
                </a:cubicBezTo>
                <a:cubicBezTo>
                  <a:pt x="203" y="155"/>
                  <a:pt x="108" y="162"/>
                  <a:pt x="27" y="175"/>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3" name="Freeform 1201"/>
          <p:cNvSpPr>
            <a:spLocks noChangeArrowheads="1"/>
          </p:cNvSpPr>
          <p:nvPr/>
        </p:nvSpPr>
        <p:spPr bwMode="auto">
          <a:xfrm>
            <a:off x="8794750" y="4285457"/>
            <a:ext cx="142082" cy="45244"/>
          </a:xfrm>
          <a:custGeom>
            <a:avLst/>
            <a:gdLst>
              <a:gd name="T0" fmla="*/ 10902 w 548"/>
              <a:gd name="T1" fmla="*/ 34741 h 177"/>
              <a:gd name="T2" fmla="*/ 10902 w 548"/>
              <a:gd name="T3" fmla="*/ 34741 h 177"/>
              <a:gd name="T4" fmla="*/ 14017 w 548"/>
              <a:gd name="T5" fmla="*/ 14000 h 177"/>
              <a:gd name="T6" fmla="*/ 49320 w 548"/>
              <a:gd name="T7" fmla="*/ 0 h 177"/>
              <a:gd name="T8" fmla="*/ 165092 w 548"/>
              <a:gd name="T9" fmla="*/ 28000 h 177"/>
              <a:gd name="T10" fmla="*/ 165092 w 548"/>
              <a:gd name="T11" fmla="*/ 28000 h 177"/>
              <a:gd name="T12" fmla="*/ 277230 w 548"/>
              <a:gd name="T13" fmla="*/ 56001 h 177"/>
              <a:gd name="T14" fmla="*/ 269962 w 548"/>
              <a:gd name="T15" fmla="*/ 77260 h 177"/>
              <a:gd name="T16" fmla="*/ 235178 w 548"/>
              <a:gd name="T17" fmla="*/ 87631 h 177"/>
              <a:gd name="T18" fmla="*/ 123040 w 548"/>
              <a:gd name="T19" fmla="*/ 59630 h 177"/>
              <a:gd name="T20" fmla="*/ 123040 w 548"/>
              <a:gd name="T21" fmla="*/ 59630 h 177"/>
              <a:gd name="T22" fmla="*/ 123040 w 548"/>
              <a:gd name="T23" fmla="*/ 59630 h 177"/>
              <a:gd name="T24" fmla="*/ 10902 w 548"/>
              <a:gd name="T25" fmla="*/ 34741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8" h="177">
                <a:moveTo>
                  <a:pt x="21" y="67"/>
                </a:moveTo>
                <a:lnTo>
                  <a:pt x="21" y="67"/>
                </a:lnTo>
                <a:cubicBezTo>
                  <a:pt x="0" y="61"/>
                  <a:pt x="7" y="47"/>
                  <a:pt x="27" y="27"/>
                </a:cubicBezTo>
                <a:cubicBezTo>
                  <a:pt x="48" y="13"/>
                  <a:pt x="81" y="0"/>
                  <a:pt x="95" y="0"/>
                </a:cubicBezTo>
                <a:cubicBezTo>
                  <a:pt x="162" y="13"/>
                  <a:pt x="237" y="34"/>
                  <a:pt x="318" y="54"/>
                </a:cubicBezTo>
                <a:cubicBezTo>
                  <a:pt x="392" y="74"/>
                  <a:pt x="466" y="95"/>
                  <a:pt x="534" y="108"/>
                </a:cubicBezTo>
                <a:cubicBezTo>
                  <a:pt x="547" y="108"/>
                  <a:pt x="541" y="128"/>
                  <a:pt x="520" y="149"/>
                </a:cubicBezTo>
                <a:cubicBezTo>
                  <a:pt x="500" y="162"/>
                  <a:pt x="473" y="176"/>
                  <a:pt x="453" y="169"/>
                </a:cubicBezTo>
                <a:cubicBezTo>
                  <a:pt x="385" y="162"/>
                  <a:pt x="311" y="142"/>
                  <a:pt x="237" y="115"/>
                </a:cubicBezTo>
                <a:cubicBezTo>
                  <a:pt x="162" y="95"/>
                  <a:pt x="81" y="74"/>
                  <a:pt x="21" y="67"/>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4" name="Freeform 1202"/>
          <p:cNvSpPr>
            <a:spLocks noChangeArrowheads="1"/>
          </p:cNvSpPr>
          <p:nvPr/>
        </p:nvSpPr>
        <p:spPr bwMode="auto">
          <a:xfrm>
            <a:off x="8778875" y="3871119"/>
            <a:ext cx="107950" cy="153194"/>
          </a:xfrm>
          <a:custGeom>
            <a:avLst/>
            <a:gdLst>
              <a:gd name="T0" fmla="*/ 20888 w 413"/>
              <a:gd name="T1" fmla="*/ 295977 h 589"/>
              <a:gd name="T2" fmla="*/ 20888 w 413"/>
              <a:gd name="T3" fmla="*/ 295977 h 589"/>
              <a:gd name="T4" fmla="*/ 3133 w 413"/>
              <a:gd name="T5" fmla="*/ 285537 h 589"/>
              <a:gd name="T6" fmla="*/ 14099 w 413"/>
              <a:gd name="T7" fmla="*/ 236468 h 589"/>
              <a:gd name="T8" fmla="*/ 105484 w 413"/>
              <a:gd name="T9" fmla="*/ 123715 h 589"/>
              <a:gd name="T10" fmla="*/ 197390 w 413"/>
              <a:gd name="T11" fmla="*/ 10962 h 589"/>
              <a:gd name="T12" fmla="*/ 215145 w 413"/>
              <a:gd name="T13" fmla="*/ 17748 h 589"/>
              <a:gd name="T14" fmla="*/ 204179 w 413"/>
              <a:gd name="T15" fmla="*/ 67339 h 589"/>
              <a:gd name="T16" fmla="*/ 112794 w 413"/>
              <a:gd name="T17" fmla="*/ 183746 h 589"/>
              <a:gd name="T18" fmla="*/ 20888 w 413"/>
              <a:gd name="T19" fmla="*/ 295977 h 5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 h="589">
                <a:moveTo>
                  <a:pt x="40" y="567"/>
                </a:moveTo>
                <a:lnTo>
                  <a:pt x="40" y="567"/>
                </a:lnTo>
                <a:cubicBezTo>
                  <a:pt x="27" y="588"/>
                  <a:pt x="13" y="581"/>
                  <a:pt x="6" y="547"/>
                </a:cubicBezTo>
                <a:cubicBezTo>
                  <a:pt x="0" y="520"/>
                  <a:pt x="6" y="473"/>
                  <a:pt x="27" y="453"/>
                </a:cubicBezTo>
                <a:cubicBezTo>
                  <a:pt x="74" y="385"/>
                  <a:pt x="135" y="311"/>
                  <a:pt x="202" y="237"/>
                </a:cubicBezTo>
                <a:cubicBezTo>
                  <a:pt x="263" y="163"/>
                  <a:pt x="324" y="88"/>
                  <a:pt x="378" y="21"/>
                </a:cubicBezTo>
                <a:cubicBezTo>
                  <a:pt x="391" y="0"/>
                  <a:pt x="405" y="7"/>
                  <a:pt x="412" y="34"/>
                </a:cubicBezTo>
                <a:cubicBezTo>
                  <a:pt x="412" y="68"/>
                  <a:pt x="405" y="108"/>
                  <a:pt x="391" y="129"/>
                </a:cubicBezTo>
                <a:cubicBezTo>
                  <a:pt x="344" y="196"/>
                  <a:pt x="276" y="277"/>
                  <a:pt x="216" y="352"/>
                </a:cubicBezTo>
                <a:cubicBezTo>
                  <a:pt x="148" y="426"/>
                  <a:pt x="87" y="500"/>
                  <a:pt x="40" y="567"/>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5" name="Freeform 1203"/>
          <p:cNvSpPr>
            <a:spLocks noChangeArrowheads="1"/>
          </p:cNvSpPr>
          <p:nvPr/>
        </p:nvSpPr>
        <p:spPr bwMode="auto">
          <a:xfrm>
            <a:off x="8677275" y="3812382"/>
            <a:ext cx="60325" cy="177800"/>
          </a:xfrm>
          <a:custGeom>
            <a:avLst/>
            <a:gdLst>
              <a:gd name="T0" fmla="*/ 31642 w 230"/>
              <a:gd name="T1" fmla="*/ 344207 h 684"/>
              <a:gd name="T2" fmla="*/ 31642 w 230"/>
              <a:gd name="T3" fmla="*/ 344207 h 684"/>
              <a:gd name="T4" fmla="*/ 10374 w 230"/>
              <a:gd name="T5" fmla="*/ 340567 h 684"/>
              <a:gd name="T6" fmla="*/ 0 w 230"/>
              <a:gd name="T7" fmla="*/ 291692 h 684"/>
              <a:gd name="T8" fmla="*/ 45648 w 230"/>
              <a:gd name="T9" fmla="*/ 151306 h 684"/>
              <a:gd name="T10" fmla="*/ 87145 w 230"/>
              <a:gd name="T11" fmla="*/ 14039 h 684"/>
              <a:gd name="T12" fmla="*/ 107894 w 230"/>
              <a:gd name="T13" fmla="*/ 17678 h 684"/>
              <a:gd name="T14" fmla="*/ 115156 w 230"/>
              <a:gd name="T15" fmla="*/ 63434 h 684"/>
              <a:gd name="T16" fmla="*/ 73140 w 230"/>
              <a:gd name="T17" fmla="*/ 203821 h 684"/>
              <a:gd name="T18" fmla="*/ 31642 w 230"/>
              <a:gd name="T19" fmla="*/ 344207 h 6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684">
                <a:moveTo>
                  <a:pt x="61" y="662"/>
                </a:moveTo>
                <a:lnTo>
                  <a:pt x="61" y="662"/>
                </a:lnTo>
                <a:cubicBezTo>
                  <a:pt x="54" y="683"/>
                  <a:pt x="34" y="683"/>
                  <a:pt x="20" y="655"/>
                </a:cubicBezTo>
                <a:cubicBezTo>
                  <a:pt x="7" y="629"/>
                  <a:pt x="0" y="588"/>
                  <a:pt x="0" y="561"/>
                </a:cubicBezTo>
                <a:cubicBezTo>
                  <a:pt x="20" y="480"/>
                  <a:pt x="54" y="386"/>
                  <a:pt x="88" y="291"/>
                </a:cubicBezTo>
                <a:cubicBezTo>
                  <a:pt x="115" y="196"/>
                  <a:pt x="148" y="108"/>
                  <a:pt x="168" y="27"/>
                </a:cubicBezTo>
                <a:cubicBezTo>
                  <a:pt x="175" y="0"/>
                  <a:pt x="188" y="7"/>
                  <a:pt x="208" y="34"/>
                </a:cubicBezTo>
                <a:cubicBezTo>
                  <a:pt x="222" y="54"/>
                  <a:pt x="229" y="102"/>
                  <a:pt x="222" y="122"/>
                </a:cubicBezTo>
                <a:cubicBezTo>
                  <a:pt x="202" y="203"/>
                  <a:pt x="175" y="298"/>
                  <a:pt x="141" y="392"/>
                </a:cubicBezTo>
                <a:cubicBezTo>
                  <a:pt x="108" y="487"/>
                  <a:pt x="81" y="581"/>
                  <a:pt x="61" y="662"/>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6" name="Freeform 1204"/>
          <p:cNvSpPr>
            <a:spLocks noChangeArrowheads="1"/>
          </p:cNvSpPr>
          <p:nvPr/>
        </p:nvSpPr>
        <p:spPr bwMode="auto">
          <a:xfrm>
            <a:off x="8539957" y="3824288"/>
            <a:ext cx="49213" cy="175419"/>
          </a:xfrm>
          <a:custGeom>
            <a:avLst/>
            <a:gdLst>
              <a:gd name="T0" fmla="*/ 95021 w 190"/>
              <a:gd name="T1" fmla="*/ 333400 h 676"/>
              <a:gd name="T2" fmla="*/ 95021 w 190"/>
              <a:gd name="T3" fmla="*/ 333400 h 676"/>
              <a:gd name="T4" fmla="*/ 77367 w 190"/>
              <a:gd name="T5" fmla="*/ 340151 h 676"/>
              <a:gd name="T6" fmla="*/ 45693 w 190"/>
              <a:gd name="T7" fmla="*/ 301722 h 676"/>
              <a:gd name="T8" fmla="*/ 24924 w 190"/>
              <a:gd name="T9" fmla="*/ 157872 h 676"/>
              <a:gd name="T10" fmla="*/ 3635 w 190"/>
              <a:gd name="T11" fmla="*/ 14022 h 676"/>
              <a:gd name="T12" fmla="*/ 21289 w 190"/>
              <a:gd name="T13" fmla="*/ 6751 h 676"/>
              <a:gd name="T14" fmla="*/ 49328 w 190"/>
              <a:gd name="T15" fmla="*/ 45700 h 676"/>
              <a:gd name="T16" fmla="*/ 73732 w 190"/>
              <a:gd name="T17" fmla="*/ 192666 h 676"/>
              <a:gd name="T18" fmla="*/ 95021 w 190"/>
              <a:gd name="T19" fmla="*/ 333400 h 6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676">
                <a:moveTo>
                  <a:pt x="183" y="642"/>
                </a:moveTo>
                <a:lnTo>
                  <a:pt x="183" y="642"/>
                </a:lnTo>
                <a:cubicBezTo>
                  <a:pt x="189" y="669"/>
                  <a:pt x="169" y="675"/>
                  <a:pt x="149" y="655"/>
                </a:cubicBezTo>
                <a:cubicBezTo>
                  <a:pt x="122" y="642"/>
                  <a:pt x="95" y="608"/>
                  <a:pt x="88" y="581"/>
                </a:cubicBezTo>
                <a:cubicBezTo>
                  <a:pt x="75" y="500"/>
                  <a:pt x="61" y="399"/>
                  <a:pt x="48" y="304"/>
                </a:cubicBezTo>
                <a:cubicBezTo>
                  <a:pt x="34" y="203"/>
                  <a:pt x="21" y="108"/>
                  <a:pt x="7" y="27"/>
                </a:cubicBezTo>
                <a:cubicBezTo>
                  <a:pt x="0" y="0"/>
                  <a:pt x="14" y="0"/>
                  <a:pt x="41" y="13"/>
                </a:cubicBezTo>
                <a:cubicBezTo>
                  <a:pt x="68" y="34"/>
                  <a:pt x="95" y="67"/>
                  <a:pt x="95" y="88"/>
                </a:cubicBezTo>
                <a:cubicBezTo>
                  <a:pt x="115" y="176"/>
                  <a:pt x="128" y="270"/>
                  <a:pt x="142" y="371"/>
                </a:cubicBezTo>
                <a:cubicBezTo>
                  <a:pt x="156" y="466"/>
                  <a:pt x="162" y="561"/>
                  <a:pt x="183" y="642"/>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7" name="Freeform 1205"/>
          <p:cNvSpPr>
            <a:spLocks noChangeArrowheads="1"/>
          </p:cNvSpPr>
          <p:nvPr/>
        </p:nvSpPr>
        <p:spPr bwMode="auto">
          <a:xfrm>
            <a:off x="8373269" y="3891757"/>
            <a:ext cx="123031" cy="137319"/>
          </a:xfrm>
          <a:custGeom>
            <a:avLst/>
            <a:gdLst>
              <a:gd name="T0" fmla="*/ 237726 w 474"/>
              <a:gd name="T1" fmla="*/ 257086 h 528"/>
              <a:gd name="T2" fmla="*/ 237726 w 474"/>
              <a:gd name="T3" fmla="*/ 257086 h 528"/>
              <a:gd name="T4" fmla="*/ 223742 w 474"/>
              <a:gd name="T5" fmla="*/ 274817 h 528"/>
              <a:gd name="T6" fmla="*/ 181791 w 474"/>
              <a:gd name="T7" fmla="*/ 253436 h 528"/>
              <a:gd name="T8" fmla="*/ 90636 w 474"/>
              <a:gd name="T9" fmla="*/ 134019 h 528"/>
              <a:gd name="T10" fmla="*/ 6733 w 474"/>
              <a:gd name="T11" fmla="*/ 17730 h 528"/>
              <a:gd name="T12" fmla="*/ 20717 w 474"/>
              <a:gd name="T13" fmla="*/ 3650 h 528"/>
              <a:gd name="T14" fmla="*/ 66294 w 474"/>
              <a:gd name="T15" fmla="*/ 25031 h 528"/>
              <a:gd name="T16" fmla="*/ 153823 w 474"/>
              <a:gd name="T17" fmla="*/ 144448 h 528"/>
              <a:gd name="T18" fmla="*/ 237726 w 474"/>
              <a:gd name="T19" fmla="*/ 257086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4" h="528">
                <a:moveTo>
                  <a:pt x="459" y="493"/>
                </a:moveTo>
                <a:lnTo>
                  <a:pt x="459" y="493"/>
                </a:lnTo>
                <a:cubicBezTo>
                  <a:pt x="473" y="514"/>
                  <a:pt x="466" y="527"/>
                  <a:pt x="432" y="527"/>
                </a:cubicBezTo>
                <a:cubicBezTo>
                  <a:pt x="405" y="520"/>
                  <a:pt x="364" y="507"/>
                  <a:pt x="351" y="486"/>
                </a:cubicBezTo>
                <a:cubicBezTo>
                  <a:pt x="290" y="419"/>
                  <a:pt x="236" y="338"/>
                  <a:pt x="175" y="257"/>
                </a:cubicBezTo>
                <a:cubicBezTo>
                  <a:pt x="121" y="176"/>
                  <a:pt x="67" y="95"/>
                  <a:pt x="13" y="34"/>
                </a:cubicBezTo>
                <a:cubicBezTo>
                  <a:pt x="0" y="14"/>
                  <a:pt x="13" y="0"/>
                  <a:pt x="40" y="7"/>
                </a:cubicBezTo>
                <a:cubicBezTo>
                  <a:pt x="74" y="7"/>
                  <a:pt x="108" y="27"/>
                  <a:pt x="128" y="48"/>
                </a:cubicBezTo>
                <a:cubicBezTo>
                  <a:pt x="182" y="108"/>
                  <a:pt x="236" y="190"/>
                  <a:pt x="297" y="277"/>
                </a:cubicBezTo>
                <a:cubicBezTo>
                  <a:pt x="351" y="351"/>
                  <a:pt x="405" y="433"/>
                  <a:pt x="459" y="493"/>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8" name="Freeform 1206"/>
          <p:cNvSpPr>
            <a:spLocks noChangeArrowheads="1"/>
          </p:cNvSpPr>
          <p:nvPr/>
        </p:nvSpPr>
        <p:spPr bwMode="auto">
          <a:xfrm>
            <a:off x="8324057" y="4304507"/>
            <a:ext cx="157163" cy="51594"/>
          </a:xfrm>
          <a:custGeom>
            <a:avLst/>
            <a:gdLst>
              <a:gd name="T0" fmla="*/ 299704 w 602"/>
              <a:gd name="T1" fmla="*/ 3669 h 197"/>
              <a:gd name="T2" fmla="*/ 299704 w 602"/>
              <a:gd name="T3" fmla="*/ 3669 h 197"/>
              <a:gd name="T4" fmla="*/ 306492 w 602"/>
              <a:gd name="T5" fmla="*/ 21489 h 197"/>
              <a:gd name="T6" fmla="*/ 271509 w 602"/>
              <a:gd name="T7" fmla="*/ 49792 h 197"/>
              <a:gd name="T8" fmla="*/ 140976 w 602"/>
              <a:gd name="T9" fmla="*/ 74425 h 197"/>
              <a:gd name="T10" fmla="*/ 14098 w 602"/>
              <a:gd name="T11" fmla="*/ 99059 h 197"/>
              <a:gd name="T12" fmla="*/ 6788 w 602"/>
              <a:gd name="T13" fmla="*/ 81763 h 197"/>
              <a:gd name="T14" fmla="*/ 42293 w 602"/>
              <a:gd name="T15" fmla="*/ 53460 h 197"/>
              <a:gd name="T16" fmla="*/ 172304 w 602"/>
              <a:gd name="T17" fmla="*/ 28303 h 197"/>
              <a:gd name="T18" fmla="*/ 299704 w 602"/>
              <a:gd name="T19" fmla="*/ 3669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2" h="197">
                <a:moveTo>
                  <a:pt x="574" y="7"/>
                </a:moveTo>
                <a:lnTo>
                  <a:pt x="574" y="7"/>
                </a:lnTo>
                <a:cubicBezTo>
                  <a:pt x="594" y="0"/>
                  <a:pt x="601" y="14"/>
                  <a:pt x="587" y="41"/>
                </a:cubicBezTo>
                <a:cubicBezTo>
                  <a:pt x="574" y="61"/>
                  <a:pt x="540" y="88"/>
                  <a:pt x="520" y="95"/>
                </a:cubicBezTo>
                <a:cubicBezTo>
                  <a:pt x="445" y="108"/>
                  <a:pt x="357" y="129"/>
                  <a:pt x="270" y="142"/>
                </a:cubicBezTo>
                <a:cubicBezTo>
                  <a:pt x="182" y="156"/>
                  <a:pt x="101" y="169"/>
                  <a:pt x="27" y="189"/>
                </a:cubicBezTo>
                <a:cubicBezTo>
                  <a:pt x="6" y="196"/>
                  <a:pt x="0" y="183"/>
                  <a:pt x="13" y="156"/>
                </a:cubicBezTo>
                <a:cubicBezTo>
                  <a:pt x="27" y="135"/>
                  <a:pt x="54" y="108"/>
                  <a:pt x="81" y="102"/>
                </a:cubicBezTo>
                <a:cubicBezTo>
                  <a:pt x="155" y="81"/>
                  <a:pt x="243" y="68"/>
                  <a:pt x="330" y="54"/>
                </a:cubicBezTo>
                <a:cubicBezTo>
                  <a:pt x="412" y="41"/>
                  <a:pt x="499" y="27"/>
                  <a:pt x="574" y="7"/>
                </a:cubicBezTo>
              </a:path>
            </a:pathLst>
          </a:custGeom>
          <a:solidFill>
            <a:srgbClr val="E2E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19" name="Freeform 1207"/>
          <p:cNvSpPr>
            <a:spLocks noChangeArrowheads="1"/>
          </p:cNvSpPr>
          <p:nvPr/>
        </p:nvSpPr>
        <p:spPr bwMode="auto">
          <a:xfrm>
            <a:off x="9228138" y="4922838"/>
            <a:ext cx="254000" cy="254000"/>
          </a:xfrm>
          <a:custGeom>
            <a:avLst/>
            <a:gdLst>
              <a:gd name="T0" fmla="*/ 53099 w 974"/>
              <a:gd name="T1" fmla="*/ 0 h 974"/>
              <a:gd name="T2" fmla="*/ 506526 w 974"/>
              <a:gd name="T3" fmla="*/ 49459 h 974"/>
              <a:gd name="T4" fmla="*/ 457071 w 974"/>
              <a:gd name="T5" fmla="*/ 506562 h 974"/>
              <a:gd name="T6" fmla="*/ 0 w 974"/>
              <a:gd name="T7" fmla="*/ 453459 h 974"/>
              <a:gd name="T8" fmla="*/ 53099 w 974"/>
              <a:gd name="T9" fmla="*/ 0 h 9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 h="974">
                <a:moveTo>
                  <a:pt x="102" y="0"/>
                </a:moveTo>
                <a:lnTo>
                  <a:pt x="973" y="95"/>
                </a:lnTo>
                <a:lnTo>
                  <a:pt x="878" y="973"/>
                </a:lnTo>
                <a:lnTo>
                  <a:pt x="0" y="871"/>
                </a:lnTo>
                <a:lnTo>
                  <a:pt x="10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0" name="Freeform 1208"/>
          <p:cNvSpPr>
            <a:spLocks noChangeArrowheads="1"/>
          </p:cNvSpPr>
          <p:nvPr/>
        </p:nvSpPr>
        <p:spPr bwMode="auto">
          <a:xfrm>
            <a:off x="9251157" y="4922838"/>
            <a:ext cx="230981" cy="56357"/>
          </a:xfrm>
          <a:custGeom>
            <a:avLst/>
            <a:gdLst>
              <a:gd name="T0" fmla="*/ 7287 w 886"/>
              <a:gd name="T1" fmla="*/ 0 h 217"/>
              <a:gd name="T2" fmla="*/ 460641 w 886"/>
              <a:gd name="T3" fmla="*/ 49221 h 217"/>
              <a:gd name="T4" fmla="*/ 453354 w 886"/>
              <a:gd name="T5" fmla="*/ 111913 h 217"/>
              <a:gd name="T6" fmla="*/ 0 w 886"/>
              <a:gd name="T7" fmla="*/ 63210 h 217"/>
              <a:gd name="T8" fmla="*/ 7287 w 886"/>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6" h="217">
                <a:moveTo>
                  <a:pt x="14" y="0"/>
                </a:moveTo>
                <a:lnTo>
                  <a:pt x="885" y="95"/>
                </a:lnTo>
                <a:lnTo>
                  <a:pt x="871" y="216"/>
                </a:lnTo>
                <a:lnTo>
                  <a:pt x="0" y="122"/>
                </a:lnTo>
                <a:lnTo>
                  <a:pt x="14" y="0"/>
                </a:lnTo>
              </a:path>
            </a:pathLst>
          </a:custGeom>
          <a:solidFill>
            <a:srgbClr val="E6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1" name="Freeform 1209"/>
          <p:cNvSpPr>
            <a:spLocks noChangeArrowheads="1"/>
          </p:cNvSpPr>
          <p:nvPr/>
        </p:nvSpPr>
        <p:spPr bwMode="auto">
          <a:xfrm>
            <a:off x="9291638" y="5009357"/>
            <a:ext cx="163513" cy="121444"/>
          </a:xfrm>
          <a:custGeom>
            <a:avLst/>
            <a:gdLst>
              <a:gd name="T0" fmla="*/ 264454 w 629"/>
              <a:gd name="T1" fmla="*/ 98432 h 467"/>
              <a:gd name="T2" fmla="*/ 264454 w 629"/>
              <a:gd name="T3" fmla="*/ 98432 h 467"/>
              <a:gd name="T4" fmla="*/ 324439 w 629"/>
              <a:gd name="T5" fmla="*/ 176032 h 467"/>
              <a:gd name="T6" fmla="*/ 324439 w 629"/>
              <a:gd name="T7" fmla="*/ 176032 h 467"/>
              <a:gd name="T8" fmla="*/ 246720 w 629"/>
              <a:gd name="T9" fmla="*/ 239050 h 467"/>
              <a:gd name="T10" fmla="*/ 70417 w 629"/>
              <a:gd name="T11" fmla="*/ 221342 h 467"/>
              <a:gd name="T12" fmla="*/ 3651 w 629"/>
              <a:gd name="T13" fmla="*/ 140617 h 467"/>
              <a:gd name="T14" fmla="*/ 3651 w 629"/>
              <a:gd name="T15" fmla="*/ 140617 h 467"/>
              <a:gd name="T16" fmla="*/ 77719 w 629"/>
              <a:gd name="T17" fmla="*/ 77600 h 467"/>
              <a:gd name="T18" fmla="*/ 77719 w 629"/>
              <a:gd name="T19" fmla="*/ 77600 h 467"/>
              <a:gd name="T20" fmla="*/ 179954 w 629"/>
              <a:gd name="T21" fmla="*/ 7291 h 467"/>
              <a:gd name="T22" fmla="*/ 264454 w 629"/>
              <a:gd name="T23" fmla="*/ 94787 h 467"/>
              <a:gd name="T24" fmla="*/ 264454 w 629"/>
              <a:gd name="T25" fmla="*/ 98432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9" h="467">
                <a:moveTo>
                  <a:pt x="507" y="189"/>
                </a:moveTo>
                <a:lnTo>
                  <a:pt x="507" y="189"/>
                </a:lnTo>
                <a:cubicBezTo>
                  <a:pt x="574" y="209"/>
                  <a:pt x="628" y="270"/>
                  <a:pt x="622" y="338"/>
                </a:cubicBezTo>
                <a:cubicBezTo>
                  <a:pt x="615" y="405"/>
                  <a:pt x="547" y="466"/>
                  <a:pt x="473" y="459"/>
                </a:cubicBezTo>
                <a:cubicBezTo>
                  <a:pt x="135" y="425"/>
                  <a:pt x="135" y="425"/>
                  <a:pt x="135" y="425"/>
                </a:cubicBezTo>
                <a:cubicBezTo>
                  <a:pt x="54" y="412"/>
                  <a:pt x="0" y="344"/>
                  <a:pt x="7" y="270"/>
                </a:cubicBezTo>
                <a:cubicBezTo>
                  <a:pt x="14" y="203"/>
                  <a:pt x="75" y="155"/>
                  <a:pt x="149" y="149"/>
                </a:cubicBezTo>
                <a:cubicBezTo>
                  <a:pt x="156" y="61"/>
                  <a:pt x="244" y="0"/>
                  <a:pt x="345" y="14"/>
                </a:cubicBezTo>
                <a:cubicBezTo>
                  <a:pt x="439" y="20"/>
                  <a:pt x="514" y="101"/>
                  <a:pt x="507" y="182"/>
                </a:cubicBezTo>
                <a:lnTo>
                  <a:pt x="507" y="189"/>
                </a:lnTo>
              </a:path>
            </a:pathLst>
          </a:custGeom>
          <a:solidFill>
            <a:srgbClr val="4B8E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2" name="Freeform 1210"/>
          <p:cNvSpPr>
            <a:spLocks noChangeArrowheads="1"/>
          </p:cNvSpPr>
          <p:nvPr/>
        </p:nvSpPr>
        <p:spPr bwMode="auto">
          <a:xfrm>
            <a:off x="9261475" y="5002213"/>
            <a:ext cx="115094" cy="84932"/>
          </a:xfrm>
          <a:custGeom>
            <a:avLst/>
            <a:gdLst>
              <a:gd name="T0" fmla="*/ 186677 w 440"/>
              <a:gd name="T1" fmla="*/ 66872 h 325"/>
              <a:gd name="T2" fmla="*/ 186677 w 440"/>
              <a:gd name="T3" fmla="*/ 66872 h 325"/>
              <a:gd name="T4" fmla="*/ 228914 w 440"/>
              <a:gd name="T5" fmla="*/ 123295 h 325"/>
              <a:gd name="T6" fmla="*/ 228914 w 440"/>
              <a:gd name="T7" fmla="*/ 123295 h 325"/>
              <a:gd name="T8" fmla="*/ 172598 w 440"/>
              <a:gd name="T9" fmla="*/ 165613 h 325"/>
              <a:gd name="T10" fmla="*/ 52666 w 440"/>
              <a:gd name="T11" fmla="*/ 155164 h 325"/>
              <a:gd name="T12" fmla="*/ 3129 w 440"/>
              <a:gd name="T13" fmla="*/ 98741 h 325"/>
              <a:gd name="T14" fmla="*/ 3129 w 440"/>
              <a:gd name="T15" fmla="*/ 98741 h 325"/>
              <a:gd name="T16" fmla="*/ 56316 w 440"/>
              <a:gd name="T17" fmla="*/ 52766 h 325"/>
              <a:gd name="T18" fmla="*/ 56316 w 440"/>
              <a:gd name="T19" fmla="*/ 52766 h 325"/>
              <a:gd name="T20" fmla="*/ 126711 w 440"/>
              <a:gd name="T21" fmla="*/ 3657 h 325"/>
              <a:gd name="T22" fmla="*/ 186677 w 440"/>
              <a:gd name="T23" fmla="*/ 66872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0" h="325">
                <a:moveTo>
                  <a:pt x="358" y="128"/>
                </a:moveTo>
                <a:lnTo>
                  <a:pt x="358" y="128"/>
                </a:lnTo>
                <a:cubicBezTo>
                  <a:pt x="405" y="149"/>
                  <a:pt x="439" y="189"/>
                  <a:pt x="439" y="236"/>
                </a:cubicBezTo>
                <a:cubicBezTo>
                  <a:pt x="432" y="284"/>
                  <a:pt x="385" y="324"/>
                  <a:pt x="331" y="317"/>
                </a:cubicBezTo>
                <a:cubicBezTo>
                  <a:pt x="101" y="297"/>
                  <a:pt x="101" y="297"/>
                  <a:pt x="101" y="297"/>
                </a:cubicBezTo>
                <a:cubicBezTo>
                  <a:pt x="40" y="290"/>
                  <a:pt x="0" y="236"/>
                  <a:pt x="6" y="189"/>
                </a:cubicBezTo>
                <a:cubicBezTo>
                  <a:pt x="13" y="142"/>
                  <a:pt x="54" y="108"/>
                  <a:pt x="108" y="101"/>
                </a:cubicBezTo>
                <a:cubicBezTo>
                  <a:pt x="114" y="41"/>
                  <a:pt x="175" y="0"/>
                  <a:pt x="243" y="7"/>
                </a:cubicBezTo>
                <a:cubicBezTo>
                  <a:pt x="310" y="14"/>
                  <a:pt x="364" y="68"/>
                  <a:pt x="358" y="128"/>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3" name="Freeform 1211"/>
          <p:cNvSpPr>
            <a:spLocks noChangeArrowheads="1"/>
          </p:cNvSpPr>
          <p:nvPr/>
        </p:nvSpPr>
        <p:spPr bwMode="auto">
          <a:xfrm>
            <a:off x="8268494" y="3588544"/>
            <a:ext cx="261144" cy="261938"/>
          </a:xfrm>
          <a:custGeom>
            <a:avLst/>
            <a:gdLst>
              <a:gd name="T0" fmla="*/ 0 w 1007"/>
              <a:gd name="T1" fmla="*/ 98284 h 1006"/>
              <a:gd name="T2" fmla="*/ 424408 w 1007"/>
              <a:gd name="T3" fmla="*/ 0 h 1006"/>
              <a:gd name="T4" fmla="*/ 522589 w 1007"/>
              <a:gd name="T5" fmla="*/ 421219 h 1006"/>
              <a:gd name="T6" fmla="*/ 98180 w 1007"/>
              <a:gd name="T7" fmla="*/ 522623 h 1006"/>
              <a:gd name="T8" fmla="*/ 0 w 1007"/>
              <a:gd name="T9" fmla="*/ 98284 h 10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7" h="1006">
                <a:moveTo>
                  <a:pt x="0" y="189"/>
                </a:moveTo>
                <a:lnTo>
                  <a:pt x="817" y="0"/>
                </a:lnTo>
                <a:lnTo>
                  <a:pt x="1006" y="810"/>
                </a:lnTo>
                <a:lnTo>
                  <a:pt x="189" y="1005"/>
                </a:lnTo>
                <a:lnTo>
                  <a:pt x="0" y="189"/>
                </a:lnTo>
              </a:path>
            </a:pathLst>
          </a:custGeom>
          <a:solidFill>
            <a:srgbClr val="FDE2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4" name="Freeform 1212"/>
          <p:cNvSpPr>
            <a:spLocks noChangeArrowheads="1"/>
          </p:cNvSpPr>
          <p:nvPr/>
        </p:nvSpPr>
        <p:spPr bwMode="auto">
          <a:xfrm>
            <a:off x="8268494" y="3588544"/>
            <a:ext cx="219869" cy="79375"/>
          </a:xfrm>
          <a:custGeom>
            <a:avLst/>
            <a:gdLst>
              <a:gd name="T0" fmla="*/ 0 w 845"/>
              <a:gd name="T1" fmla="*/ 98106 h 305"/>
              <a:gd name="T2" fmla="*/ 425916 w 845"/>
              <a:gd name="T3" fmla="*/ 0 h 305"/>
              <a:gd name="T4" fmla="*/ 439992 w 845"/>
              <a:gd name="T5" fmla="*/ 59694 h 305"/>
              <a:gd name="T6" fmla="*/ 14076 w 845"/>
              <a:gd name="T7" fmla="*/ 157800 h 305"/>
              <a:gd name="T8" fmla="*/ 0 w 845"/>
              <a:gd name="T9" fmla="*/ 98106 h 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5" h="305">
                <a:moveTo>
                  <a:pt x="0" y="189"/>
                </a:moveTo>
                <a:lnTo>
                  <a:pt x="817" y="0"/>
                </a:lnTo>
                <a:lnTo>
                  <a:pt x="844" y="115"/>
                </a:lnTo>
                <a:lnTo>
                  <a:pt x="27" y="304"/>
                </a:lnTo>
                <a:lnTo>
                  <a:pt x="0" y="189"/>
                </a:lnTo>
              </a:path>
            </a:pathLst>
          </a:custGeom>
          <a:solidFill>
            <a:srgbClr val="FCD3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5" name="Freeform 1213"/>
          <p:cNvSpPr>
            <a:spLocks noChangeArrowheads="1"/>
          </p:cNvSpPr>
          <p:nvPr/>
        </p:nvSpPr>
        <p:spPr bwMode="auto">
          <a:xfrm>
            <a:off x="8351044" y="3656807"/>
            <a:ext cx="84931" cy="126206"/>
          </a:xfrm>
          <a:custGeom>
            <a:avLst/>
            <a:gdLst>
              <a:gd name="T0" fmla="*/ 130601 w 325"/>
              <a:gd name="T1" fmla="*/ 171027 h 487"/>
              <a:gd name="T2" fmla="*/ 130601 w 325"/>
              <a:gd name="T3" fmla="*/ 171027 h 487"/>
              <a:gd name="T4" fmla="*/ 126944 w 325"/>
              <a:gd name="T5" fmla="*/ 157034 h 487"/>
              <a:gd name="T6" fmla="*/ 130601 w 325"/>
              <a:gd name="T7" fmla="*/ 146668 h 487"/>
              <a:gd name="T8" fmla="*/ 133735 w 325"/>
              <a:gd name="T9" fmla="*/ 136303 h 487"/>
              <a:gd name="T10" fmla="*/ 141049 w 325"/>
              <a:gd name="T11" fmla="*/ 125938 h 487"/>
              <a:gd name="T12" fmla="*/ 158811 w 325"/>
              <a:gd name="T13" fmla="*/ 104689 h 487"/>
              <a:gd name="T14" fmla="*/ 169259 w 325"/>
              <a:gd name="T15" fmla="*/ 80331 h 487"/>
              <a:gd name="T16" fmla="*/ 169259 w 325"/>
              <a:gd name="T17" fmla="*/ 55972 h 487"/>
              <a:gd name="T18" fmla="*/ 155154 w 325"/>
              <a:gd name="T19" fmla="*/ 27986 h 487"/>
              <a:gd name="T20" fmla="*/ 137392 w 325"/>
              <a:gd name="T21" fmla="*/ 13993 h 487"/>
              <a:gd name="T22" fmla="*/ 119630 w 325"/>
              <a:gd name="T23" fmla="*/ 3110 h 487"/>
              <a:gd name="T24" fmla="*/ 98734 w 325"/>
              <a:gd name="T25" fmla="*/ 3110 h 487"/>
              <a:gd name="T26" fmla="*/ 77316 w 325"/>
              <a:gd name="T27" fmla="*/ 3110 h 487"/>
              <a:gd name="T28" fmla="*/ 66868 w 325"/>
              <a:gd name="T29" fmla="*/ 3110 h 487"/>
              <a:gd name="T30" fmla="*/ 45971 w 325"/>
              <a:gd name="T31" fmla="*/ 13993 h 487"/>
              <a:gd name="T32" fmla="*/ 24553 w 325"/>
              <a:gd name="T33" fmla="*/ 24358 h 487"/>
              <a:gd name="T34" fmla="*/ 10448 w 325"/>
              <a:gd name="T35" fmla="*/ 45089 h 487"/>
              <a:gd name="T36" fmla="*/ 0 w 325"/>
              <a:gd name="T37" fmla="*/ 69965 h 487"/>
              <a:gd name="T38" fmla="*/ 3657 w 325"/>
              <a:gd name="T39" fmla="*/ 101061 h 487"/>
              <a:gd name="T40" fmla="*/ 49106 w 325"/>
              <a:gd name="T41" fmla="*/ 90696 h 487"/>
              <a:gd name="T42" fmla="*/ 49106 w 325"/>
              <a:gd name="T43" fmla="*/ 90696 h 487"/>
              <a:gd name="T44" fmla="*/ 49106 w 325"/>
              <a:gd name="T45" fmla="*/ 76703 h 487"/>
              <a:gd name="T46" fmla="*/ 52763 w 325"/>
              <a:gd name="T47" fmla="*/ 62710 h 487"/>
              <a:gd name="T48" fmla="*/ 60076 w 325"/>
              <a:gd name="T49" fmla="*/ 52345 h 487"/>
              <a:gd name="T50" fmla="*/ 77316 w 325"/>
              <a:gd name="T51" fmla="*/ 41979 h 487"/>
              <a:gd name="T52" fmla="*/ 88286 w 325"/>
              <a:gd name="T53" fmla="*/ 41979 h 487"/>
              <a:gd name="T54" fmla="*/ 102391 w 325"/>
              <a:gd name="T55" fmla="*/ 45089 h 487"/>
              <a:gd name="T56" fmla="*/ 112839 w 325"/>
              <a:gd name="T57" fmla="*/ 52345 h 487"/>
              <a:gd name="T58" fmla="*/ 116496 w 325"/>
              <a:gd name="T59" fmla="*/ 69965 h 487"/>
              <a:gd name="T60" fmla="*/ 116496 w 325"/>
              <a:gd name="T61" fmla="*/ 87068 h 487"/>
              <a:gd name="T62" fmla="*/ 105525 w 325"/>
              <a:gd name="T63" fmla="*/ 104689 h 487"/>
              <a:gd name="T64" fmla="*/ 88286 w 325"/>
              <a:gd name="T65" fmla="*/ 125938 h 487"/>
              <a:gd name="T66" fmla="*/ 84629 w 325"/>
              <a:gd name="T67" fmla="*/ 143041 h 487"/>
              <a:gd name="T68" fmla="*/ 80972 w 325"/>
              <a:gd name="T69" fmla="*/ 160661 h 487"/>
              <a:gd name="T70" fmla="*/ 84629 w 325"/>
              <a:gd name="T71" fmla="*/ 181910 h 487"/>
              <a:gd name="T72" fmla="*/ 130601 w 325"/>
              <a:gd name="T73" fmla="*/ 171027 h 487"/>
              <a:gd name="T74" fmla="*/ 137392 w 325"/>
              <a:gd name="T75" fmla="*/ 192276 h 487"/>
              <a:gd name="T76" fmla="*/ 137392 w 325"/>
              <a:gd name="T77" fmla="*/ 192276 h 487"/>
              <a:gd name="T78" fmla="*/ 88286 w 325"/>
              <a:gd name="T79" fmla="*/ 202641 h 487"/>
              <a:gd name="T80" fmla="*/ 102391 w 325"/>
              <a:gd name="T81" fmla="*/ 251876 h 487"/>
              <a:gd name="T82" fmla="*/ 147840 w 325"/>
              <a:gd name="T83" fmla="*/ 240992 h 487"/>
              <a:gd name="T84" fmla="*/ 137392 w 325"/>
              <a:gd name="T85" fmla="*/ 192276 h 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5" h="487">
                <a:moveTo>
                  <a:pt x="250" y="330"/>
                </a:moveTo>
                <a:lnTo>
                  <a:pt x="250" y="330"/>
                </a:lnTo>
                <a:cubicBezTo>
                  <a:pt x="250" y="317"/>
                  <a:pt x="243" y="310"/>
                  <a:pt x="243" y="303"/>
                </a:cubicBezTo>
                <a:cubicBezTo>
                  <a:pt x="243" y="297"/>
                  <a:pt x="243" y="283"/>
                  <a:pt x="250" y="283"/>
                </a:cubicBezTo>
                <a:cubicBezTo>
                  <a:pt x="250" y="276"/>
                  <a:pt x="250" y="270"/>
                  <a:pt x="256" y="263"/>
                </a:cubicBezTo>
                <a:cubicBezTo>
                  <a:pt x="263" y="256"/>
                  <a:pt x="263" y="249"/>
                  <a:pt x="270" y="243"/>
                </a:cubicBezTo>
                <a:cubicBezTo>
                  <a:pt x="283" y="229"/>
                  <a:pt x="297" y="216"/>
                  <a:pt x="304" y="202"/>
                </a:cubicBezTo>
                <a:cubicBezTo>
                  <a:pt x="311" y="189"/>
                  <a:pt x="317" y="168"/>
                  <a:pt x="324" y="155"/>
                </a:cubicBezTo>
                <a:cubicBezTo>
                  <a:pt x="324" y="141"/>
                  <a:pt x="324" y="128"/>
                  <a:pt x="324" y="108"/>
                </a:cubicBezTo>
                <a:cubicBezTo>
                  <a:pt x="317" y="87"/>
                  <a:pt x="311" y="67"/>
                  <a:pt x="297" y="54"/>
                </a:cubicBezTo>
                <a:cubicBezTo>
                  <a:pt x="290" y="40"/>
                  <a:pt x="277" y="33"/>
                  <a:pt x="263" y="27"/>
                </a:cubicBezTo>
                <a:cubicBezTo>
                  <a:pt x="256" y="20"/>
                  <a:pt x="243" y="13"/>
                  <a:pt x="229" y="6"/>
                </a:cubicBezTo>
                <a:cubicBezTo>
                  <a:pt x="216" y="6"/>
                  <a:pt x="202" y="6"/>
                  <a:pt x="189" y="6"/>
                </a:cubicBezTo>
                <a:cubicBezTo>
                  <a:pt x="175" y="0"/>
                  <a:pt x="162" y="6"/>
                  <a:pt x="148" y="6"/>
                </a:cubicBezTo>
                <a:cubicBezTo>
                  <a:pt x="142" y="6"/>
                  <a:pt x="135" y="6"/>
                  <a:pt x="128" y="6"/>
                </a:cubicBezTo>
                <a:cubicBezTo>
                  <a:pt x="115" y="13"/>
                  <a:pt x="101" y="20"/>
                  <a:pt x="88" y="27"/>
                </a:cubicBezTo>
                <a:cubicBezTo>
                  <a:pt x="67" y="33"/>
                  <a:pt x="61" y="40"/>
                  <a:pt x="47" y="47"/>
                </a:cubicBezTo>
                <a:cubicBezTo>
                  <a:pt x="34" y="60"/>
                  <a:pt x="27" y="74"/>
                  <a:pt x="20" y="87"/>
                </a:cubicBezTo>
                <a:cubicBezTo>
                  <a:pt x="7" y="101"/>
                  <a:pt x="7" y="114"/>
                  <a:pt x="0" y="135"/>
                </a:cubicBezTo>
                <a:cubicBezTo>
                  <a:pt x="0" y="155"/>
                  <a:pt x="0" y="175"/>
                  <a:pt x="7" y="195"/>
                </a:cubicBezTo>
                <a:cubicBezTo>
                  <a:pt x="94" y="175"/>
                  <a:pt x="94" y="175"/>
                  <a:pt x="94" y="175"/>
                </a:cubicBezTo>
                <a:cubicBezTo>
                  <a:pt x="94" y="168"/>
                  <a:pt x="94" y="155"/>
                  <a:pt x="94" y="148"/>
                </a:cubicBezTo>
                <a:cubicBezTo>
                  <a:pt x="94" y="141"/>
                  <a:pt x="94" y="128"/>
                  <a:pt x="101" y="121"/>
                </a:cubicBezTo>
                <a:cubicBezTo>
                  <a:pt x="101" y="114"/>
                  <a:pt x="108" y="108"/>
                  <a:pt x="115" y="101"/>
                </a:cubicBezTo>
                <a:cubicBezTo>
                  <a:pt x="121" y="94"/>
                  <a:pt x="135" y="87"/>
                  <a:pt x="148" y="81"/>
                </a:cubicBezTo>
                <a:cubicBezTo>
                  <a:pt x="155" y="81"/>
                  <a:pt x="162" y="81"/>
                  <a:pt x="169" y="81"/>
                </a:cubicBezTo>
                <a:cubicBezTo>
                  <a:pt x="175" y="81"/>
                  <a:pt x="189" y="81"/>
                  <a:pt x="196" y="87"/>
                </a:cubicBezTo>
                <a:cubicBezTo>
                  <a:pt x="202" y="87"/>
                  <a:pt x="209" y="94"/>
                  <a:pt x="216" y="101"/>
                </a:cubicBezTo>
                <a:cubicBezTo>
                  <a:pt x="216" y="108"/>
                  <a:pt x="223" y="121"/>
                  <a:pt x="223" y="135"/>
                </a:cubicBezTo>
                <a:cubicBezTo>
                  <a:pt x="229" y="148"/>
                  <a:pt x="229" y="162"/>
                  <a:pt x="223" y="168"/>
                </a:cubicBezTo>
                <a:cubicBezTo>
                  <a:pt x="216" y="182"/>
                  <a:pt x="209" y="195"/>
                  <a:pt x="202" y="202"/>
                </a:cubicBezTo>
                <a:cubicBezTo>
                  <a:pt x="189" y="216"/>
                  <a:pt x="175" y="229"/>
                  <a:pt x="169" y="243"/>
                </a:cubicBezTo>
                <a:cubicBezTo>
                  <a:pt x="162" y="256"/>
                  <a:pt x="162" y="263"/>
                  <a:pt x="162" y="276"/>
                </a:cubicBezTo>
                <a:cubicBezTo>
                  <a:pt x="155" y="283"/>
                  <a:pt x="155" y="297"/>
                  <a:pt x="155" y="310"/>
                </a:cubicBezTo>
                <a:cubicBezTo>
                  <a:pt x="162" y="324"/>
                  <a:pt x="162" y="337"/>
                  <a:pt x="162" y="351"/>
                </a:cubicBezTo>
                <a:cubicBezTo>
                  <a:pt x="250" y="330"/>
                  <a:pt x="250" y="330"/>
                  <a:pt x="250" y="330"/>
                </a:cubicBezTo>
                <a:close/>
                <a:moveTo>
                  <a:pt x="263" y="371"/>
                </a:moveTo>
                <a:lnTo>
                  <a:pt x="263" y="371"/>
                </a:lnTo>
                <a:cubicBezTo>
                  <a:pt x="169" y="391"/>
                  <a:pt x="169" y="391"/>
                  <a:pt x="169" y="391"/>
                </a:cubicBezTo>
                <a:cubicBezTo>
                  <a:pt x="196" y="486"/>
                  <a:pt x="196" y="486"/>
                  <a:pt x="196" y="486"/>
                </a:cubicBezTo>
                <a:cubicBezTo>
                  <a:pt x="283" y="465"/>
                  <a:pt x="283" y="465"/>
                  <a:pt x="283" y="465"/>
                </a:cubicBezTo>
                <a:lnTo>
                  <a:pt x="263" y="371"/>
                </a:lnTo>
                <a:close/>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6" name="Freeform 1214"/>
          <p:cNvSpPr>
            <a:spLocks noChangeArrowheads="1"/>
          </p:cNvSpPr>
          <p:nvPr/>
        </p:nvSpPr>
        <p:spPr bwMode="auto">
          <a:xfrm>
            <a:off x="10487819" y="5007769"/>
            <a:ext cx="415131" cy="411956"/>
          </a:xfrm>
          <a:custGeom>
            <a:avLst/>
            <a:gdLst>
              <a:gd name="T0" fmla="*/ 365547 w 1595"/>
              <a:gd name="T1" fmla="*/ 788292 h 1581"/>
              <a:gd name="T2" fmla="*/ 365547 w 1595"/>
              <a:gd name="T3" fmla="*/ 788292 h 1581"/>
              <a:gd name="T4" fmla="*/ 200478 w 1595"/>
              <a:gd name="T5" fmla="*/ 780998 h 1581"/>
              <a:gd name="T6" fmla="*/ 108831 w 1595"/>
              <a:gd name="T7" fmla="*/ 721603 h 1581"/>
              <a:gd name="T8" fmla="*/ 108831 w 1595"/>
              <a:gd name="T9" fmla="*/ 679400 h 1581"/>
              <a:gd name="T10" fmla="*/ 147885 w 1595"/>
              <a:gd name="T11" fmla="*/ 601770 h 1581"/>
              <a:gd name="T12" fmla="*/ 94771 w 1595"/>
              <a:gd name="T13" fmla="*/ 569988 h 1581"/>
              <a:gd name="T14" fmla="*/ 21350 w 1595"/>
              <a:gd name="T15" fmla="*/ 475164 h 1581"/>
              <a:gd name="T16" fmla="*/ 17705 w 1595"/>
              <a:gd name="T17" fmla="*/ 376692 h 1581"/>
              <a:gd name="T18" fmla="*/ 35409 w 1595"/>
              <a:gd name="T19" fmla="*/ 278221 h 1581"/>
              <a:gd name="T20" fmla="*/ 56238 w 1595"/>
              <a:gd name="T21" fmla="*/ 267279 h 1581"/>
              <a:gd name="T22" fmla="*/ 84357 w 1595"/>
              <a:gd name="T23" fmla="*/ 246439 h 1581"/>
              <a:gd name="T24" fmla="*/ 70297 w 1595"/>
              <a:gd name="T25" fmla="*/ 182875 h 1581"/>
              <a:gd name="T26" fmla="*/ 108831 w 1595"/>
              <a:gd name="T27" fmla="*/ 102118 h 1581"/>
              <a:gd name="T28" fmla="*/ 193188 w 1595"/>
              <a:gd name="T29" fmla="*/ 91698 h 1581"/>
              <a:gd name="T30" fmla="*/ 334303 w 1595"/>
              <a:gd name="T31" fmla="*/ 45849 h 1581"/>
              <a:gd name="T32" fmla="*/ 474898 w 1595"/>
              <a:gd name="T33" fmla="*/ 14067 h 1581"/>
              <a:gd name="T34" fmla="*/ 509786 w 1595"/>
              <a:gd name="T35" fmla="*/ 25009 h 1581"/>
              <a:gd name="T36" fmla="*/ 474898 w 1595"/>
              <a:gd name="T37" fmla="*/ 73984 h 1581"/>
              <a:gd name="T38" fmla="*/ 453549 w 1595"/>
              <a:gd name="T39" fmla="*/ 116186 h 1581"/>
              <a:gd name="T40" fmla="*/ 506141 w 1595"/>
              <a:gd name="T41" fmla="*/ 130253 h 1581"/>
              <a:gd name="T42" fmla="*/ 608203 w 1595"/>
              <a:gd name="T43" fmla="*/ 193817 h 1581"/>
              <a:gd name="T44" fmla="*/ 639967 w 1595"/>
              <a:gd name="T45" fmla="*/ 232372 h 1581"/>
              <a:gd name="T46" fmla="*/ 742028 w 1595"/>
              <a:gd name="T47" fmla="*/ 267279 h 1581"/>
              <a:gd name="T48" fmla="*/ 790976 w 1595"/>
              <a:gd name="T49" fmla="*/ 397533 h 1581"/>
              <a:gd name="T50" fmla="*/ 801911 w 1595"/>
              <a:gd name="T51" fmla="*/ 475164 h 1581"/>
              <a:gd name="T52" fmla="*/ 738383 w 1595"/>
              <a:gd name="T53" fmla="*/ 612190 h 1581"/>
              <a:gd name="T54" fmla="*/ 664441 w 1595"/>
              <a:gd name="T55" fmla="*/ 724729 h 1581"/>
              <a:gd name="T56" fmla="*/ 551965 w 1595"/>
              <a:gd name="T57" fmla="*/ 798712 h 1581"/>
              <a:gd name="T58" fmla="*/ 453549 w 1595"/>
              <a:gd name="T59" fmla="*/ 820074 h 1581"/>
              <a:gd name="T60" fmla="*/ 425430 w 1595"/>
              <a:gd name="T61" fmla="*/ 788292 h 1581"/>
              <a:gd name="T62" fmla="*/ 400956 w 1595"/>
              <a:gd name="T63" fmla="*/ 742443 h 1581"/>
              <a:gd name="T64" fmla="*/ 390541 w 1595"/>
              <a:gd name="T65" fmla="*/ 763805 h 1581"/>
              <a:gd name="T66" fmla="*/ 365547 w 1595"/>
              <a:gd name="T67" fmla="*/ 788292 h 15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5" h="1581">
                <a:moveTo>
                  <a:pt x="702" y="1513"/>
                </a:moveTo>
                <a:lnTo>
                  <a:pt x="702" y="1513"/>
                </a:lnTo>
                <a:cubicBezTo>
                  <a:pt x="642" y="1540"/>
                  <a:pt x="446" y="1547"/>
                  <a:pt x="385" y="1499"/>
                </a:cubicBezTo>
                <a:cubicBezTo>
                  <a:pt x="324" y="1452"/>
                  <a:pt x="243" y="1398"/>
                  <a:pt x="209" y="1385"/>
                </a:cubicBezTo>
                <a:cubicBezTo>
                  <a:pt x="182" y="1364"/>
                  <a:pt x="189" y="1337"/>
                  <a:pt x="209" y="1304"/>
                </a:cubicBezTo>
                <a:cubicBezTo>
                  <a:pt x="230" y="1277"/>
                  <a:pt x="317" y="1175"/>
                  <a:pt x="284" y="1155"/>
                </a:cubicBezTo>
                <a:cubicBezTo>
                  <a:pt x="257" y="1128"/>
                  <a:pt x="203" y="1148"/>
                  <a:pt x="182" y="1094"/>
                </a:cubicBezTo>
                <a:cubicBezTo>
                  <a:pt x="155" y="1034"/>
                  <a:pt x="81" y="926"/>
                  <a:pt x="41" y="912"/>
                </a:cubicBezTo>
                <a:cubicBezTo>
                  <a:pt x="0" y="899"/>
                  <a:pt x="34" y="811"/>
                  <a:pt x="34" y="723"/>
                </a:cubicBezTo>
                <a:cubicBezTo>
                  <a:pt x="41" y="642"/>
                  <a:pt x="74" y="588"/>
                  <a:pt x="68" y="534"/>
                </a:cubicBezTo>
                <a:cubicBezTo>
                  <a:pt x="61" y="486"/>
                  <a:pt x="88" y="493"/>
                  <a:pt x="108" y="513"/>
                </a:cubicBezTo>
                <a:cubicBezTo>
                  <a:pt x="135" y="527"/>
                  <a:pt x="142" y="493"/>
                  <a:pt x="162" y="473"/>
                </a:cubicBezTo>
                <a:cubicBezTo>
                  <a:pt x="176" y="446"/>
                  <a:pt x="149" y="392"/>
                  <a:pt x="135" y="351"/>
                </a:cubicBezTo>
                <a:cubicBezTo>
                  <a:pt x="115" y="318"/>
                  <a:pt x="189" y="230"/>
                  <a:pt x="209" y="196"/>
                </a:cubicBezTo>
                <a:cubicBezTo>
                  <a:pt x="230" y="162"/>
                  <a:pt x="351" y="156"/>
                  <a:pt x="371" y="176"/>
                </a:cubicBezTo>
                <a:cubicBezTo>
                  <a:pt x="398" y="189"/>
                  <a:pt x="547" y="115"/>
                  <a:pt x="642" y="88"/>
                </a:cubicBezTo>
                <a:cubicBezTo>
                  <a:pt x="743" y="61"/>
                  <a:pt x="871" y="48"/>
                  <a:pt x="912" y="27"/>
                </a:cubicBezTo>
                <a:cubicBezTo>
                  <a:pt x="952" y="0"/>
                  <a:pt x="986" y="21"/>
                  <a:pt x="979" y="48"/>
                </a:cubicBezTo>
                <a:cubicBezTo>
                  <a:pt x="979" y="81"/>
                  <a:pt x="966" y="129"/>
                  <a:pt x="912" y="142"/>
                </a:cubicBezTo>
                <a:cubicBezTo>
                  <a:pt x="864" y="156"/>
                  <a:pt x="891" y="189"/>
                  <a:pt x="871" y="223"/>
                </a:cubicBezTo>
                <a:cubicBezTo>
                  <a:pt x="851" y="257"/>
                  <a:pt x="939" y="223"/>
                  <a:pt x="972" y="250"/>
                </a:cubicBezTo>
                <a:cubicBezTo>
                  <a:pt x="1006" y="284"/>
                  <a:pt x="1128" y="345"/>
                  <a:pt x="1168" y="372"/>
                </a:cubicBezTo>
                <a:cubicBezTo>
                  <a:pt x="1202" y="399"/>
                  <a:pt x="1195" y="419"/>
                  <a:pt x="1229" y="446"/>
                </a:cubicBezTo>
                <a:cubicBezTo>
                  <a:pt x="1263" y="466"/>
                  <a:pt x="1405" y="466"/>
                  <a:pt x="1425" y="513"/>
                </a:cubicBezTo>
                <a:cubicBezTo>
                  <a:pt x="1438" y="554"/>
                  <a:pt x="1479" y="709"/>
                  <a:pt x="1519" y="763"/>
                </a:cubicBezTo>
                <a:cubicBezTo>
                  <a:pt x="1560" y="817"/>
                  <a:pt x="1594" y="831"/>
                  <a:pt x="1540" y="912"/>
                </a:cubicBezTo>
                <a:cubicBezTo>
                  <a:pt x="1492" y="993"/>
                  <a:pt x="1438" y="1101"/>
                  <a:pt x="1418" y="1175"/>
                </a:cubicBezTo>
                <a:cubicBezTo>
                  <a:pt x="1398" y="1243"/>
                  <a:pt x="1344" y="1364"/>
                  <a:pt x="1276" y="1391"/>
                </a:cubicBezTo>
                <a:cubicBezTo>
                  <a:pt x="1215" y="1425"/>
                  <a:pt x="1141" y="1493"/>
                  <a:pt x="1060" y="1533"/>
                </a:cubicBezTo>
                <a:cubicBezTo>
                  <a:pt x="986" y="1574"/>
                  <a:pt x="918" y="1574"/>
                  <a:pt x="871" y="1574"/>
                </a:cubicBezTo>
                <a:cubicBezTo>
                  <a:pt x="831" y="1580"/>
                  <a:pt x="831" y="1567"/>
                  <a:pt x="817" y="1513"/>
                </a:cubicBezTo>
                <a:cubicBezTo>
                  <a:pt x="804" y="1459"/>
                  <a:pt x="810" y="1425"/>
                  <a:pt x="770" y="1425"/>
                </a:cubicBezTo>
                <a:cubicBezTo>
                  <a:pt x="736" y="1425"/>
                  <a:pt x="729" y="1425"/>
                  <a:pt x="750" y="1466"/>
                </a:cubicBezTo>
                <a:cubicBezTo>
                  <a:pt x="763" y="1506"/>
                  <a:pt x="736" y="1513"/>
                  <a:pt x="702" y="1513"/>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7" name="Freeform 1215"/>
          <p:cNvSpPr>
            <a:spLocks noChangeArrowheads="1"/>
          </p:cNvSpPr>
          <p:nvPr/>
        </p:nvSpPr>
        <p:spPr bwMode="auto">
          <a:xfrm>
            <a:off x="10493375" y="5019675"/>
            <a:ext cx="388938" cy="369888"/>
          </a:xfrm>
          <a:custGeom>
            <a:avLst/>
            <a:gdLst>
              <a:gd name="T0" fmla="*/ 340995 w 1494"/>
              <a:gd name="T1" fmla="*/ 709395 h 1425"/>
              <a:gd name="T2" fmla="*/ 340995 w 1494"/>
              <a:gd name="T3" fmla="*/ 709395 h 1425"/>
              <a:gd name="T4" fmla="*/ 186376 w 1494"/>
              <a:gd name="T5" fmla="*/ 702114 h 1425"/>
              <a:gd name="T6" fmla="*/ 102038 w 1494"/>
              <a:gd name="T7" fmla="*/ 649585 h 1425"/>
              <a:gd name="T8" fmla="*/ 102038 w 1494"/>
              <a:gd name="T9" fmla="*/ 614219 h 1425"/>
              <a:gd name="T10" fmla="*/ 140563 w 1494"/>
              <a:gd name="T11" fmla="*/ 540888 h 1425"/>
              <a:gd name="T12" fmla="*/ 87982 w 1494"/>
              <a:gd name="T13" fmla="*/ 512803 h 1425"/>
              <a:gd name="T14" fmla="*/ 17701 w 1494"/>
              <a:gd name="T15" fmla="*/ 428549 h 1425"/>
              <a:gd name="T16" fmla="*/ 17701 w 1494"/>
              <a:gd name="T17" fmla="*/ 340655 h 1425"/>
              <a:gd name="T18" fmla="*/ 31757 w 1494"/>
              <a:gd name="T19" fmla="*/ 252761 h 1425"/>
              <a:gd name="T20" fmla="*/ 53102 w 1494"/>
              <a:gd name="T21" fmla="*/ 238719 h 1425"/>
              <a:gd name="T22" fmla="*/ 77570 w 1494"/>
              <a:gd name="T23" fmla="*/ 221036 h 1425"/>
              <a:gd name="T24" fmla="*/ 63514 w 1494"/>
              <a:gd name="T25" fmla="*/ 164867 h 1425"/>
              <a:gd name="T26" fmla="*/ 102038 w 1494"/>
              <a:gd name="T27" fmla="*/ 91015 h 1425"/>
              <a:gd name="T28" fmla="*/ 182732 w 1494"/>
              <a:gd name="T29" fmla="*/ 80613 h 1425"/>
              <a:gd name="T30" fmla="*/ 312882 w 1494"/>
              <a:gd name="T31" fmla="*/ 38486 h 1425"/>
              <a:gd name="T32" fmla="*/ 446677 w 1494"/>
              <a:gd name="T33" fmla="*/ 10402 h 1425"/>
              <a:gd name="T34" fmla="*/ 478434 w 1494"/>
              <a:gd name="T35" fmla="*/ 20803 h 1425"/>
              <a:gd name="T36" fmla="*/ 446677 w 1494"/>
              <a:gd name="T37" fmla="*/ 66571 h 1425"/>
              <a:gd name="T38" fmla="*/ 425333 w 1494"/>
              <a:gd name="T39" fmla="*/ 101416 h 1425"/>
              <a:gd name="T40" fmla="*/ 474790 w 1494"/>
              <a:gd name="T41" fmla="*/ 115459 h 1425"/>
              <a:gd name="T42" fmla="*/ 569540 w 1494"/>
              <a:gd name="T43" fmla="*/ 171628 h 1425"/>
              <a:gd name="T44" fmla="*/ 601297 w 1494"/>
              <a:gd name="T45" fmla="*/ 206994 h 1425"/>
              <a:gd name="T46" fmla="*/ 696046 w 1494"/>
              <a:gd name="T47" fmla="*/ 238719 h 1425"/>
              <a:gd name="T48" fmla="*/ 741859 w 1494"/>
              <a:gd name="T49" fmla="*/ 357818 h 1425"/>
              <a:gd name="T50" fmla="*/ 755916 w 1494"/>
              <a:gd name="T51" fmla="*/ 428549 h 1425"/>
              <a:gd name="T52" fmla="*/ 692923 w 1494"/>
              <a:gd name="T53" fmla="*/ 551289 h 1425"/>
              <a:gd name="T54" fmla="*/ 625765 w 1494"/>
              <a:gd name="T55" fmla="*/ 653226 h 1425"/>
              <a:gd name="T56" fmla="*/ 516959 w 1494"/>
              <a:gd name="T57" fmla="*/ 719797 h 1425"/>
              <a:gd name="T58" fmla="*/ 425333 w 1494"/>
              <a:gd name="T59" fmla="*/ 740600 h 1425"/>
              <a:gd name="T60" fmla="*/ 397220 w 1494"/>
              <a:gd name="T61" fmla="*/ 709395 h 1425"/>
              <a:gd name="T62" fmla="*/ 376396 w 1494"/>
              <a:gd name="T63" fmla="*/ 667268 h 1425"/>
              <a:gd name="T64" fmla="*/ 365984 w 1494"/>
              <a:gd name="T65" fmla="*/ 688071 h 1425"/>
              <a:gd name="T66" fmla="*/ 340995 w 1494"/>
              <a:gd name="T67" fmla="*/ 709395 h 1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4" h="1425">
                <a:moveTo>
                  <a:pt x="655" y="1364"/>
                </a:moveTo>
                <a:lnTo>
                  <a:pt x="655" y="1364"/>
                </a:lnTo>
                <a:cubicBezTo>
                  <a:pt x="601" y="1391"/>
                  <a:pt x="419" y="1391"/>
                  <a:pt x="358" y="1350"/>
                </a:cubicBezTo>
                <a:cubicBezTo>
                  <a:pt x="304" y="1310"/>
                  <a:pt x="223" y="1262"/>
                  <a:pt x="196" y="1249"/>
                </a:cubicBezTo>
                <a:cubicBezTo>
                  <a:pt x="169" y="1229"/>
                  <a:pt x="176" y="1208"/>
                  <a:pt x="196" y="1181"/>
                </a:cubicBezTo>
                <a:cubicBezTo>
                  <a:pt x="210" y="1148"/>
                  <a:pt x="297" y="1060"/>
                  <a:pt x="270" y="1040"/>
                </a:cubicBezTo>
                <a:cubicBezTo>
                  <a:pt x="237" y="1019"/>
                  <a:pt x="189" y="1040"/>
                  <a:pt x="169" y="986"/>
                </a:cubicBezTo>
                <a:cubicBezTo>
                  <a:pt x="149" y="932"/>
                  <a:pt x="75" y="837"/>
                  <a:pt x="34" y="824"/>
                </a:cubicBezTo>
                <a:cubicBezTo>
                  <a:pt x="0" y="810"/>
                  <a:pt x="27" y="729"/>
                  <a:pt x="34" y="655"/>
                </a:cubicBezTo>
                <a:cubicBezTo>
                  <a:pt x="34" y="574"/>
                  <a:pt x="68" y="526"/>
                  <a:pt x="61" y="486"/>
                </a:cubicBezTo>
                <a:cubicBezTo>
                  <a:pt x="54" y="438"/>
                  <a:pt x="81" y="445"/>
                  <a:pt x="102" y="459"/>
                </a:cubicBezTo>
                <a:cubicBezTo>
                  <a:pt x="122" y="472"/>
                  <a:pt x="129" y="445"/>
                  <a:pt x="149" y="425"/>
                </a:cubicBezTo>
                <a:cubicBezTo>
                  <a:pt x="162" y="405"/>
                  <a:pt x="142" y="351"/>
                  <a:pt x="122" y="317"/>
                </a:cubicBezTo>
                <a:cubicBezTo>
                  <a:pt x="108" y="283"/>
                  <a:pt x="176" y="202"/>
                  <a:pt x="196" y="175"/>
                </a:cubicBezTo>
                <a:cubicBezTo>
                  <a:pt x="210" y="141"/>
                  <a:pt x="324" y="141"/>
                  <a:pt x="351" y="155"/>
                </a:cubicBezTo>
                <a:cubicBezTo>
                  <a:pt x="372" y="168"/>
                  <a:pt x="514" y="101"/>
                  <a:pt x="601" y="74"/>
                </a:cubicBezTo>
                <a:cubicBezTo>
                  <a:pt x="696" y="54"/>
                  <a:pt x="817" y="40"/>
                  <a:pt x="858" y="20"/>
                </a:cubicBezTo>
                <a:cubicBezTo>
                  <a:pt x="892" y="0"/>
                  <a:pt x="925" y="13"/>
                  <a:pt x="919" y="40"/>
                </a:cubicBezTo>
                <a:cubicBezTo>
                  <a:pt x="919" y="74"/>
                  <a:pt x="905" y="114"/>
                  <a:pt x="858" y="128"/>
                </a:cubicBezTo>
                <a:cubicBezTo>
                  <a:pt x="811" y="135"/>
                  <a:pt x="838" y="168"/>
                  <a:pt x="817" y="195"/>
                </a:cubicBezTo>
                <a:cubicBezTo>
                  <a:pt x="797" y="229"/>
                  <a:pt x="878" y="195"/>
                  <a:pt x="912" y="222"/>
                </a:cubicBezTo>
                <a:cubicBezTo>
                  <a:pt x="939" y="249"/>
                  <a:pt x="1060" y="310"/>
                  <a:pt x="1094" y="330"/>
                </a:cubicBezTo>
                <a:cubicBezTo>
                  <a:pt x="1128" y="357"/>
                  <a:pt x="1121" y="378"/>
                  <a:pt x="1155" y="398"/>
                </a:cubicBezTo>
                <a:cubicBezTo>
                  <a:pt x="1189" y="418"/>
                  <a:pt x="1324" y="425"/>
                  <a:pt x="1337" y="459"/>
                </a:cubicBezTo>
                <a:cubicBezTo>
                  <a:pt x="1351" y="499"/>
                  <a:pt x="1391" y="634"/>
                  <a:pt x="1425" y="688"/>
                </a:cubicBezTo>
                <a:cubicBezTo>
                  <a:pt x="1466" y="736"/>
                  <a:pt x="1493" y="749"/>
                  <a:pt x="1452" y="824"/>
                </a:cubicBezTo>
                <a:cubicBezTo>
                  <a:pt x="1405" y="891"/>
                  <a:pt x="1351" y="999"/>
                  <a:pt x="1331" y="1060"/>
                </a:cubicBezTo>
                <a:cubicBezTo>
                  <a:pt x="1317" y="1121"/>
                  <a:pt x="1263" y="1229"/>
                  <a:pt x="1202" y="1256"/>
                </a:cubicBezTo>
                <a:cubicBezTo>
                  <a:pt x="1141" y="1283"/>
                  <a:pt x="1067" y="1350"/>
                  <a:pt x="993" y="1384"/>
                </a:cubicBezTo>
                <a:cubicBezTo>
                  <a:pt x="925" y="1424"/>
                  <a:pt x="858" y="1418"/>
                  <a:pt x="817" y="1424"/>
                </a:cubicBezTo>
                <a:cubicBezTo>
                  <a:pt x="777" y="1424"/>
                  <a:pt x="777" y="1411"/>
                  <a:pt x="763" y="1364"/>
                </a:cubicBezTo>
                <a:cubicBezTo>
                  <a:pt x="757" y="1316"/>
                  <a:pt x="757" y="1289"/>
                  <a:pt x="723" y="1283"/>
                </a:cubicBezTo>
                <a:cubicBezTo>
                  <a:pt x="689" y="1283"/>
                  <a:pt x="689" y="1283"/>
                  <a:pt x="703" y="1323"/>
                </a:cubicBezTo>
                <a:cubicBezTo>
                  <a:pt x="716" y="1357"/>
                  <a:pt x="689" y="1364"/>
                  <a:pt x="655" y="1364"/>
                </a:cubicBezTo>
              </a:path>
            </a:pathLst>
          </a:custGeom>
          <a:solidFill>
            <a:srgbClr val="E6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8" name="Freeform 1216"/>
          <p:cNvSpPr>
            <a:spLocks noChangeArrowheads="1"/>
          </p:cNvSpPr>
          <p:nvPr/>
        </p:nvSpPr>
        <p:spPr bwMode="auto">
          <a:xfrm>
            <a:off x="10542588" y="5081588"/>
            <a:ext cx="292100" cy="283369"/>
          </a:xfrm>
          <a:custGeom>
            <a:avLst/>
            <a:gdLst>
              <a:gd name="T0" fmla="*/ 242038 w 1122"/>
              <a:gd name="T1" fmla="*/ 566218 h 1088"/>
              <a:gd name="T2" fmla="*/ 242038 w 1122"/>
              <a:gd name="T3" fmla="*/ 566218 h 1088"/>
              <a:gd name="T4" fmla="*/ 140237 w 1122"/>
              <a:gd name="T5" fmla="*/ 372964 h 1088"/>
              <a:gd name="T6" fmla="*/ 119461 w 1122"/>
              <a:gd name="T7" fmla="*/ 225029 h 1088"/>
              <a:gd name="T8" fmla="*/ 123097 w 1122"/>
              <a:gd name="T9" fmla="*/ 154707 h 1088"/>
              <a:gd name="T10" fmla="*/ 287745 w 1122"/>
              <a:gd name="T11" fmla="*/ 168772 h 1088"/>
              <a:gd name="T12" fmla="*/ 410323 w 1122"/>
              <a:gd name="T13" fmla="*/ 204193 h 1088"/>
              <a:gd name="T14" fmla="*/ 494465 w 1122"/>
              <a:gd name="T15" fmla="*/ 218257 h 1088"/>
              <a:gd name="T16" fmla="*/ 452394 w 1122"/>
              <a:gd name="T17" fmla="*/ 179190 h 1088"/>
              <a:gd name="T18" fmla="*/ 449277 w 1122"/>
              <a:gd name="T19" fmla="*/ 144289 h 1088"/>
              <a:gd name="T20" fmla="*/ 385911 w 1122"/>
              <a:gd name="T21" fmla="*/ 176064 h 1088"/>
              <a:gd name="T22" fmla="*/ 491348 w 1122"/>
              <a:gd name="T23" fmla="*/ 119286 h 1088"/>
              <a:gd name="T24" fmla="*/ 470053 w 1122"/>
              <a:gd name="T25" fmla="*/ 98450 h 1088"/>
              <a:gd name="T26" fmla="*/ 424346 w 1122"/>
              <a:gd name="T27" fmla="*/ 88032 h 1088"/>
              <a:gd name="T28" fmla="*/ 382275 w 1122"/>
              <a:gd name="T29" fmla="*/ 66675 h 1088"/>
              <a:gd name="T30" fmla="*/ 463301 w 1122"/>
              <a:gd name="T31" fmla="*/ 56257 h 1088"/>
              <a:gd name="T32" fmla="*/ 477325 w 1122"/>
              <a:gd name="T33" fmla="*/ 56257 h 1088"/>
              <a:gd name="T34" fmla="*/ 470053 w 1122"/>
              <a:gd name="T35" fmla="*/ 48965 h 1088"/>
              <a:gd name="T36" fmla="*/ 427982 w 1122"/>
              <a:gd name="T37" fmla="*/ 24482 h 1088"/>
              <a:gd name="T38" fmla="*/ 403570 w 1122"/>
              <a:gd name="T39" fmla="*/ 31775 h 1088"/>
              <a:gd name="T40" fmla="*/ 407206 w 1122"/>
              <a:gd name="T41" fmla="*/ 14064 h 1088"/>
              <a:gd name="T42" fmla="*/ 382275 w 1122"/>
              <a:gd name="T43" fmla="*/ 0 h 1088"/>
              <a:gd name="T44" fmla="*/ 379159 w 1122"/>
              <a:gd name="T45" fmla="*/ 3646 h 1088"/>
              <a:gd name="T46" fmla="*/ 333452 w 1122"/>
              <a:gd name="T47" fmla="*/ 56257 h 1088"/>
              <a:gd name="T48" fmla="*/ 298133 w 1122"/>
              <a:gd name="T49" fmla="*/ 140643 h 1088"/>
              <a:gd name="T50" fmla="*/ 77390 w 1122"/>
              <a:gd name="T51" fmla="*/ 140643 h 1088"/>
              <a:gd name="T52" fmla="*/ 87778 w 1122"/>
              <a:gd name="T53" fmla="*/ 242739 h 1088"/>
              <a:gd name="T54" fmla="*/ 112189 w 1122"/>
              <a:gd name="T55" fmla="*/ 298996 h 1088"/>
              <a:gd name="T56" fmla="*/ 119461 w 1122"/>
              <a:gd name="T57" fmla="*/ 351607 h 1088"/>
              <a:gd name="T58" fmla="*/ 59731 w 1122"/>
              <a:gd name="T59" fmla="*/ 387029 h 1088"/>
              <a:gd name="T60" fmla="*/ 0 w 1122"/>
              <a:gd name="T61" fmla="*/ 404739 h 1088"/>
              <a:gd name="T62" fmla="*/ 21295 w 1122"/>
              <a:gd name="T63" fmla="*/ 411511 h 1088"/>
              <a:gd name="T64" fmla="*/ 42071 w 1122"/>
              <a:gd name="T65" fmla="*/ 411511 h 1088"/>
              <a:gd name="T66" fmla="*/ 112189 w 1122"/>
              <a:gd name="T67" fmla="*/ 446932 h 1088"/>
              <a:gd name="T68" fmla="*/ 242038 w 1122"/>
              <a:gd name="T69" fmla="*/ 566218 h 1088"/>
              <a:gd name="T70" fmla="*/ 512124 w 1122"/>
              <a:gd name="T71" fmla="*/ 88032 h 1088"/>
              <a:gd name="T72" fmla="*/ 512124 w 1122"/>
              <a:gd name="T73" fmla="*/ 88032 h 1088"/>
              <a:gd name="T74" fmla="*/ 582243 w 1122"/>
              <a:gd name="T75" fmla="*/ 105222 h 1088"/>
              <a:gd name="T76" fmla="*/ 522512 w 1122"/>
              <a:gd name="T77" fmla="*/ 102096 h 1088"/>
              <a:gd name="T78" fmla="*/ 512124 w 1122"/>
              <a:gd name="T79" fmla="*/ 88032 h 10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22" h="1088">
                <a:moveTo>
                  <a:pt x="466" y="1087"/>
                </a:moveTo>
                <a:lnTo>
                  <a:pt x="466" y="1087"/>
                </a:lnTo>
                <a:cubicBezTo>
                  <a:pt x="439" y="1067"/>
                  <a:pt x="270" y="851"/>
                  <a:pt x="270" y="716"/>
                </a:cubicBezTo>
                <a:cubicBezTo>
                  <a:pt x="270" y="574"/>
                  <a:pt x="250" y="493"/>
                  <a:pt x="230" y="432"/>
                </a:cubicBezTo>
                <a:cubicBezTo>
                  <a:pt x="216" y="365"/>
                  <a:pt x="183" y="310"/>
                  <a:pt x="237" y="297"/>
                </a:cubicBezTo>
                <a:cubicBezTo>
                  <a:pt x="284" y="283"/>
                  <a:pt x="480" y="324"/>
                  <a:pt x="554" y="324"/>
                </a:cubicBezTo>
                <a:cubicBezTo>
                  <a:pt x="622" y="317"/>
                  <a:pt x="696" y="358"/>
                  <a:pt x="790" y="392"/>
                </a:cubicBezTo>
                <a:cubicBezTo>
                  <a:pt x="892" y="432"/>
                  <a:pt x="1020" y="446"/>
                  <a:pt x="952" y="419"/>
                </a:cubicBezTo>
                <a:cubicBezTo>
                  <a:pt x="878" y="398"/>
                  <a:pt x="811" y="385"/>
                  <a:pt x="871" y="344"/>
                </a:cubicBezTo>
                <a:cubicBezTo>
                  <a:pt x="932" y="297"/>
                  <a:pt x="905" y="236"/>
                  <a:pt x="865" y="277"/>
                </a:cubicBezTo>
                <a:cubicBezTo>
                  <a:pt x="831" y="324"/>
                  <a:pt x="703" y="392"/>
                  <a:pt x="743" y="338"/>
                </a:cubicBezTo>
                <a:cubicBezTo>
                  <a:pt x="777" y="283"/>
                  <a:pt x="885" y="223"/>
                  <a:pt x="946" y="229"/>
                </a:cubicBezTo>
                <a:cubicBezTo>
                  <a:pt x="1013" y="229"/>
                  <a:pt x="959" y="196"/>
                  <a:pt x="905" y="189"/>
                </a:cubicBezTo>
                <a:cubicBezTo>
                  <a:pt x="858" y="189"/>
                  <a:pt x="804" y="209"/>
                  <a:pt x="817" y="169"/>
                </a:cubicBezTo>
                <a:cubicBezTo>
                  <a:pt x="838" y="121"/>
                  <a:pt x="676" y="155"/>
                  <a:pt x="736" y="128"/>
                </a:cubicBezTo>
                <a:cubicBezTo>
                  <a:pt x="790" y="108"/>
                  <a:pt x="838" y="88"/>
                  <a:pt x="892" y="108"/>
                </a:cubicBezTo>
                <a:cubicBezTo>
                  <a:pt x="898" y="108"/>
                  <a:pt x="912" y="108"/>
                  <a:pt x="919" y="108"/>
                </a:cubicBezTo>
                <a:cubicBezTo>
                  <a:pt x="919" y="101"/>
                  <a:pt x="912" y="101"/>
                  <a:pt x="905" y="94"/>
                </a:cubicBezTo>
                <a:cubicBezTo>
                  <a:pt x="892" y="88"/>
                  <a:pt x="858" y="67"/>
                  <a:pt x="824" y="47"/>
                </a:cubicBezTo>
                <a:cubicBezTo>
                  <a:pt x="811" y="54"/>
                  <a:pt x="797" y="61"/>
                  <a:pt x="777" y="61"/>
                </a:cubicBezTo>
                <a:cubicBezTo>
                  <a:pt x="750" y="67"/>
                  <a:pt x="770" y="54"/>
                  <a:pt x="784" y="27"/>
                </a:cubicBezTo>
                <a:cubicBezTo>
                  <a:pt x="763" y="20"/>
                  <a:pt x="743" y="7"/>
                  <a:pt x="736" y="0"/>
                </a:cubicBezTo>
                <a:cubicBezTo>
                  <a:pt x="730" y="0"/>
                  <a:pt x="730" y="7"/>
                  <a:pt x="730" y="7"/>
                </a:cubicBezTo>
                <a:cubicBezTo>
                  <a:pt x="730" y="61"/>
                  <a:pt x="703" y="13"/>
                  <a:pt x="642" y="108"/>
                </a:cubicBezTo>
                <a:cubicBezTo>
                  <a:pt x="581" y="202"/>
                  <a:pt x="662" y="283"/>
                  <a:pt x="574" y="270"/>
                </a:cubicBezTo>
                <a:cubicBezTo>
                  <a:pt x="493" y="256"/>
                  <a:pt x="203" y="182"/>
                  <a:pt x="149" y="270"/>
                </a:cubicBezTo>
                <a:cubicBezTo>
                  <a:pt x="102" y="351"/>
                  <a:pt x="95" y="419"/>
                  <a:pt x="169" y="466"/>
                </a:cubicBezTo>
                <a:cubicBezTo>
                  <a:pt x="243" y="513"/>
                  <a:pt x="243" y="520"/>
                  <a:pt x="216" y="574"/>
                </a:cubicBezTo>
                <a:cubicBezTo>
                  <a:pt x="196" y="635"/>
                  <a:pt x="216" y="642"/>
                  <a:pt x="230" y="675"/>
                </a:cubicBezTo>
                <a:cubicBezTo>
                  <a:pt x="237" y="702"/>
                  <a:pt x="162" y="723"/>
                  <a:pt x="115" y="743"/>
                </a:cubicBezTo>
                <a:cubicBezTo>
                  <a:pt x="75" y="756"/>
                  <a:pt x="41" y="770"/>
                  <a:pt x="0" y="777"/>
                </a:cubicBezTo>
                <a:cubicBezTo>
                  <a:pt x="14" y="783"/>
                  <a:pt x="27" y="790"/>
                  <a:pt x="41" y="790"/>
                </a:cubicBezTo>
                <a:cubicBezTo>
                  <a:pt x="54" y="790"/>
                  <a:pt x="75" y="790"/>
                  <a:pt x="81" y="790"/>
                </a:cubicBezTo>
                <a:cubicBezTo>
                  <a:pt x="142" y="783"/>
                  <a:pt x="203" y="790"/>
                  <a:pt x="216" y="858"/>
                </a:cubicBezTo>
                <a:cubicBezTo>
                  <a:pt x="223" y="918"/>
                  <a:pt x="325" y="1067"/>
                  <a:pt x="466" y="1087"/>
                </a:cubicBezTo>
                <a:close/>
                <a:moveTo>
                  <a:pt x="986" y="169"/>
                </a:moveTo>
                <a:lnTo>
                  <a:pt x="986" y="169"/>
                </a:lnTo>
                <a:cubicBezTo>
                  <a:pt x="1020" y="182"/>
                  <a:pt x="1088" y="189"/>
                  <a:pt x="1121" y="202"/>
                </a:cubicBezTo>
                <a:cubicBezTo>
                  <a:pt x="1088" y="236"/>
                  <a:pt x="1047" y="223"/>
                  <a:pt x="1006" y="196"/>
                </a:cubicBezTo>
                <a:cubicBezTo>
                  <a:pt x="993" y="189"/>
                  <a:pt x="986" y="182"/>
                  <a:pt x="986" y="169"/>
                </a:cubicBezTo>
                <a:close/>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29" name="Freeform 1217"/>
          <p:cNvSpPr>
            <a:spLocks noChangeArrowheads="1"/>
          </p:cNvSpPr>
          <p:nvPr/>
        </p:nvSpPr>
        <p:spPr bwMode="auto">
          <a:xfrm>
            <a:off x="10514013" y="5125244"/>
            <a:ext cx="32544" cy="61913"/>
          </a:xfrm>
          <a:custGeom>
            <a:avLst/>
            <a:gdLst>
              <a:gd name="T0" fmla="*/ 39171 w 123"/>
              <a:gd name="T1" fmla="*/ 0 h 237"/>
              <a:gd name="T2" fmla="*/ 39171 w 123"/>
              <a:gd name="T3" fmla="*/ 0 h 237"/>
              <a:gd name="T4" fmla="*/ 63719 w 123"/>
              <a:gd name="T5" fmla="*/ 95148 h 237"/>
              <a:gd name="T6" fmla="*/ 45961 w 123"/>
              <a:gd name="T7" fmla="*/ 95148 h 237"/>
              <a:gd name="T8" fmla="*/ 0 w 123"/>
              <a:gd name="T9" fmla="*/ 24571 h 237"/>
              <a:gd name="T10" fmla="*/ 10968 w 123"/>
              <a:gd name="T11" fmla="*/ 28231 h 237"/>
              <a:gd name="T12" fmla="*/ 35515 w 123"/>
              <a:gd name="T13" fmla="*/ 10456 h 237"/>
              <a:gd name="T14" fmla="*/ 39171 w 123"/>
              <a:gd name="T15" fmla="*/ 0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237">
                <a:moveTo>
                  <a:pt x="75" y="0"/>
                </a:moveTo>
                <a:lnTo>
                  <a:pt x="75" y="0"/>
                </a:lnTo>
                <a:cubicBezTo>
                  <a:pt x="95" y="54"/>
                  <a:pt x="122" y="141"/>
                  <a:pt x="122" y="182"/>
                </a:cubicBezTo>
                <a:cubicBezTo>
                  <a:pt x="122" y="236"/>
                  <a:pt x="122" y="216"/>
                  <a:pt x="88" y="182"/>
                </a:cubicBezTo>
                <a:cubicBezTo>
                  <a:pt x="54" y="148"/>
                  <a:pt x="14" y="94"/>
                  <a:pt x="0" y="47"/>
                </a:cubicBezTo>
                <a:cubicBezTo>
                  <a:pt x="7" y="47"/>
                  <a:pt x="14" y="47"/>
                  <a:pt x="21" y="54"/>
                </a:cubicBezTo>
                <a:cubicBezTo>
                  <a:pt x="41" y="67"/>
                  <a:pt x="48" y="40"/>
                  <a:pt x="68" y="20"/>
                </a:cubicBezTo>
                <a:cubicBezTo>
                  <a:pt x="68" y="13"/>
                  <a:pt x="75" y="6"/>
                  <a:pt x="75" y="0"/>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0" name="Freeform 1218"/>
          <p:cNvSpPr>
            <a:spLocks noChangeArrowheads="1"/>
          </p:cNvSpPr>
          <p:nvPr/>
        </p:nvSpPr>
        <p:spPr bwMode="auto">
          <a:xfrm>
            <a:off x="10678319" y="5074444"/>
            <a:ext cx="41275" cy="33338"/>
          </a:xfrm>
          <a:custGeom>
            <a:avLst/>
            <a:gdLst>
              <a:gd name="T0" fmla="*/ 82070 w 157"/>
              <a:gd name="T1" fmla="*/ 3611 h 129"/>
              <a:gd name="T2" fmla="*/ 82070 w 157"/>
              <a:gd name="T3" fmla="*/ 3611 h 129"/>
              <a:gd name="T4" fmla="*/ 28409 w 157"/>
              <a:gd name="T5" fmla="*/ 55709 h 129"/>
              <a:gd name="T6" fmla="*/ 25252 w 157"/>
              <a:gd name="T7" fmla="*/ 41782 h 129"/>
              <a:gd name="T8" fmla="*/ 64183 w 157"/>
              <a:gd name="T9" fmla="*/ 3611 h 129"/>
              <a:gd name="T10" fmla="*/ 82070 w 157"/>
              <a:gd name="T11" fmla="*/ 3611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129">
                <a:moveTo>
                  <a:pt x="156" y="7"/>
                </a:moveTo>
                <a:lnTo>
                  <a:pt x="156" y="7"/>
                </a:lnTo>
                <a:cubicBezTo>
                  <a:pt x="135" y="54"/>
                  <a:pt x="88" y="101"/>
                  <a:pt x="54" y="108"/>
                </a:cubicBezTo>
                <a:cubicBezTo>
                  <a:pt x="7" y="108"/>
                  <a:pt x="0" y="128"/>
                  <a:pt x="48" y="81"/>
                </a:cubicBezTo>
                <a:cubicBezTo>
                  <a:pt x="81" y="54"/>
                  <a:pt x="108" y="27"/>
                  <a:pt x="122" y="7"/>
                </a:cubicBezTo>
                <a:cubicBezTo>
                  <a:pt x="129" y="7"/>
                  <a:pt x="142" y="0"/>
                  <a:pt x="156" y="7"/>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1" name="Freeform 1219"/>
          <p:cNvSpPr>
            <a:spLocks noChangeArrowheads="1"/>
          </p:cNvSpPr>
          <p:nvPr/>
        </p:nvSpPr>
        <p:spPr bwMode="auto">
          <a:xfrm>
            <a:off x="10667207" y="5197475"/>
            <a:ext cx="200025" cy="159544"/>
          </a:xfrm>
          <a:custGeom>
            <a:avLst/>
            <a:gdLst>
              <a:gd name="T0" fmla="*/ 34891 w 771"/>
              <a:gd name="T1" fmla="*/ 314784 h 615"/>
              <a:gd name="T2" fmla="*/ 34891 w 771"/>
              <a:gd name="T3" fmla="*/ 314784 h 615"/>
              <a:gd name="T4" fmla="*/ 56243 w 771"/>
              <a:gd name="T5" fmla="*/ 304412 h 615"/>
              <a:gd name="T6" fmla="*/ 84364 w 771"/>
              <a:gd name="T7" fmla="*/ 272778 h 615"/>
              <a:gd name="T8" fmla="*/ 168728 w 771"/>
              <a:gd name="T9" fmla="*/ 150391 h 615"/>
              <a:gd name="T10" fmla="*/ 319749 w 771"/>
              <a:gd name="T11" fmla="*/ 87642 h 615"/>
              <a:gd name="T12" fmla="*/ 375992 w 771"/>
              <a:gd name="T13" fmla="*/ 20744 h 615"/>
              <a:gd name="T14" fmla="*/ 344746 w 771"/>
              <a:gd name="T15" fmla="*/ 14002 h 615"/>
              <a:gd name="T16" fmla="*/ 281213 w 771"/>
              <a:gd name="T17" fmla="*/ 66380 h 615"/>
              <a:gd name="T18" fmla="*/ 207264 w 771"/>
              <a:gd name="T19" fmla="*/ 90753 h 615"/>
              <a:gd name="T20" fmla="*/ 147376 w 771"/>
              <a:gd name="T21" fmla="*/ 101644 h 615"/>
              <a:gd name="T22" fmla="*/ 105194 w 771"/>
              <a:gd name="T23" fmla="*/ 129648 h 615"/>
              <a:gd name="T24" fmla="*/ 59888 w 771"/>
              <a:gd name="T25" fmla="*/ 185655 h 615"/>
              <a:gd name="T26" fmla="*/ 14061 w 771"/>
              <a:gd name="T27" fmla="*/ 318414 h 615"/>
              <a:gd name="T28" fmla="*/ 14061 w 771"/>
              <a:gd name="T29" fmla="*/ 318414 h 615"/>
              <a:gd name="T30" fmla="*/ 28121 w 771"/>
              <a:gd name="T31" fmla="*/ 311673 h 615"/>
              <a:gd name="T32" fmla="*/ 34891 w 771"/>
              <a:gd name="T33" fmla="*/ 314784 h 6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1" h="615">
                <a:moveTo>
                  <a:pt x="67" y="607"/>
                </a:moveTo>
                <a:lnTo>
                  <a:pt x="67" y="607"/>
                </a:lnTo>
                <a:cubicBezTo>
                  <a:pt x="74" y="580"/>
                  <a:pt x="94" y="580"/>
                  <a:pt x="108" y="587"/>
                </a:cubicBezTo>
                <a:cubicBezTo>
                  <a:pt x="135" y="607"/>
                  <a:pt x="182" y="587"/>
                  <a:pt x="162" y="526"/>
                </a:cubicBezTo>
                <a:cubicBezTo>
                  <a:pt x="148" y="472"/>
                  <a:pt x="243" y="297"/>
                  <a:pt x="324" y="290"/>
                </a:cubicBezTo>
                <a:cubicBezTo>
                  <a:pt x="412" y="277"/>
                  <a:pt x="580" y="216"/>
                  <a:pt x="614" y="169"/>
                </a:cubicBezTo>
                <a:cubicBezTo>
                  <a:pt x="655" y="115"/>
                  <a:pt x="682" y="47"/>
                  <a:pt x="722" y="40"/>
                </a:cubicBezTo>
                <a:cubicBezTo>
                  <a:pt x="770" y="27"/>
                  <a:pt x="743" y="0"/>
                  <a:pt x="662" y="27"/>
                </a:cubicBezTo>
                <a:cubicBezTo>
                  <a:pt x="580" y="54"/>
                  <a:pt x="540" y="60"/>
                  <a:pt x="540" y="128"/>
                </a:cubicBezTo>
                <a:cubicBezTo>
                  <a:pt x="533" y="196"/>
                  <a:pt x="452" y="243"/>
                  <a:pt x="398" y="175"/>
                </a:cubicBezTo>
                <a:cubicBezTo>
                  <a:pt x="344" y="108"/>
                  <a:pt x="243" y="162"/>
                  <a:pt x="283" y="196"/>
                </a:cubicBezTo>
                <a:cubicBezTo>
                  <a:pt x="331" y="229"/>
                  <a:pt x="270" y="229"/>
                  <a:pt x="202" y="250"/>
                </a:cubicBezTo>
                <a:cubicBezTo>
                  <a:pt x="142" y="270"/>
                  <a:pt x="162" y="283"/>
                  <a:pt x="115" y="358"/>
                </a:cubicBezTo>
                <a:cubicBezTo>
                  <a:pt x="67" y="432"/>
                  <a:pt x="0" y="547"/>
                  <a:pt x="27" y="614"/>
                </a:cubicBezTo>
                <a:cubicBezTo>
                  <a:pt x="27" y="601"/>
                  <a:pt x="34" y="601"/>
                  <a:pt x="54" y="601"/>
                </a:cubicBezTo>
                <a:cubicBezTo>
                  <a:pt x="61" y="607"/>
                  <a:pt x="67" y="607"/>
                  <a:pt x="67" y="607"/>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2" name="Freeform 1220"/>
          <p:cNvSpPr>
            <a:spLocks noChangeArrowheads="1"/>
          </p:cNvSpPr>
          <p:nvPr/>
        </p:nvSpPr>
        <p:spPr bwMode="auto">
          <a:xfrm>
            <a:off x="10749757" y="5292725"/>
            <a:ext cx="59531" cy="65088"/>
          </a:xfrm>
          <a:custGeom>
            <a:avLst/>
            <a:gdLst>
              <a:gd name="T0" fmla="*/ 73340 w 231"/>
              <a:gd name="T1" fmla="*/ 130266 h 251"/>
              <a:gd name="T2" fmla="*/ 73340 w 231"/>
              <a:gd name="T3" fmla="*/ 130266 h 251"/>
              <a:gd name="T4" fmla="*/ 52164 w 231"/>
              <a:gd name="T5" fmla="*/ 73991 h 251"/>
              <a:gd name="T6" fmla="*/ 27890 w 231"/>
              <a:gd name="T7" fmla="*/ 17716 h 251"/>
              <a:gd name="T8" fmla="*/ 118790 w 231"/>
              <a:gd name="T9" fmla="*/ 105776 h 251"/>
              <a:gd name="T10" fmla="*/ 111559 w 231"/>
              <a:gd name="T11" fmla="*/ 109423 h 251"/>
              <a:gd name="T12" fmla="*/ 73340 w 231"/>
              <a:gd name="T13" fmla="*/ 130266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 h="251">
                <a:moveTo>
                  <a:pt x="142" y="250"/>
                </a:moveTo>
                <a:lnTo>
                  <a:pt x="142" y="250"/>
                </a:lnTo>
                <a:cubicBezTo>
                  <a:pt x="122" y="230"/>
                  <a:pt x="115" y="196"/>
                  <a:pt x="101" y="142"/>
                </a:cubicBezTo>
                <a:cubicBezTo>
                  <a:pt x="74" y="75"/>
                  <a:pt x="0" y="0"/>
                  <a:pt x="54" y="34"/>
                </a:cubicBezTo>
                <a:cubicBezTo>
                  <a:pt x="88" y="54"/>
                  <a:pt x="162" y="142"/>
                  <a:pt x="230" y="203"/>
                </a:cubicBezTo>
                <a:cubicBezTo>
                  <a:pt x="223" y="203"/>
                  <a:pt x="223" y="210"/>
                  <a:pt x="216" y="210"/>
                </a:cubicBezTo>
                <a:cubicBezTo>
                  <a:pt x="196" y="223"/>
                  <a:pt x="169" y="237"/>
                  <a:pt x="142" y="250"/>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3" name="Freeform 1221"/>
          <p:cNvSpPr>
            <a:spLocks noChangeArrowheads="1"/>
          </p:cNvSpPr>
          <p:nvPr/>
        </p:nvSpPr>
        <p:spPr bwMode="auto">
          <a:xfrm>
            <a:off x="10549732" y="5056188"/>
            <a:ext cx="44450" cy="72232"/>
          </a:xfrm>
          <a:custGeom>
            <a:avLst/>
            <a:gdLst>
              <a:gd name="T0" fmla="*/ 88953 w 170"/>
              <a:gd name="T1" fmla="*/ 3640 h 278"/>
              <a:gd name="T2" fmla="*/ 88953 w 170"/>
              <a:gd name="T3" fmla="*/ 3640 h 278"/>
              <a:gd name="T4" fmla="*/ 39476 w 170"/>
              <a:gd name="T5" fmla="*/ 91516 h 278"/>
              <a:gd name="T6" fmla="*/ 11053 w 170"/>
              <a:gd name="T7" fmla="*/ 112315 h 278"/>
              <a:gd name="T8" fmla="*/ 21580 w 170"/>
              <a:gd name="T9" fmla="*/ 3640 h 278"/>
              <a:gd name="T10" fmla="*/ 71057 w 170"/>
              <a:gd name="T11" fmla="*/ 7280 h 278"/>
              <a:gd name="T12" fmla="*/ 88953 w 170"/>
              <a:gd name="T13" fmla="*/ 3640 h 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278">
                <a:moveTo>
                  <a:pt x="169" y="7"/>
                </a:moveTo>
                <a:lnTo>
                  <a:pt x="169" y="7"/>
                </a:lnTo>
                <a:cubicBezTo>
                  <a:pt x="135" y="68"/>
                  <a:pt x="81" y="135"/>
                  <a:pt x="75" y="176"/>
                </a:cubicBezTo>
                <a:cubicBezTo>
                  <a:pt x="68" y="223"/>
                  <a:pt x="48" y="277"/>
                  <a:pt x="21" y="216"/>
                </a:cubicBezTo>
                <a:cubicBezTo>
                  <a:pt x="0" y="176"/>
                  <a:pt x="27" y="81"/>
                  <a:pt x="41" y="7"/>
                </a:cubicBezTo>
                <a:cubicBezTo>
                  <a:pt x="75" y="0"/>
                  <a:pt x="122" y="7"/>
                  <a:pt x="135" y="14"/>
                </a:cubicBezTo>
                <a:cubicBezTo>
                  <a:pt x="135" y="14"/>
                  <a:pt x="149" y="14"/>
                  <a:pt x="169" y="7"/>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4" name="Freeform 1222"/>
          <p:cNvSpPr>
            <a:spLocks noChangeArrowheads="1"/>
          </p:cNvSpPr>
          <p:nvPr/>
        </p:nvSpPr>
        <p:spPr bwMode="auto">
          <a:xfrm>
            <a:off x="10765632" y="5210175"/>
            <a:ext cx="107950" cy="121444"/>
          </a:xfrm>
          <a:custGeom>
            <a:avLst/>
            <a:gdLst>
              <a:gd name="T0" fmla="*/ 201046 w 413"/>
              <a:gd name="T1" fmla="*/ 35415 h 467"/>
              <a:gd name="T2" fmla="*/ 201046 w 413"/>
              <a:gd name="T3" fmla="*/ 35415 h 467"/>
              <a:gd name="T4" fmla="*/ 126894 w 413"/>
              <a:gd name="T5" fmla="*/ 186448 h 467"/>
              <a:gd name="T6" fmla="*/ 49086 w 413"/>
              <a:gd name="T7" fmla="*/ 193219 h 467"/>
              <a:gd name="T8" fmla="*/ 84596 w 413"/>
              <a:gd name="T9" fmla="*/ 108848 h 467"/>
              <a:gd name="T10" fmla="*/ 201046 w 413"/>
              <a:gd name="T11" fmla="*/ 35415 h 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3" h="467">
                <a:moveTo>
                  <a:pt x="385" y="68"/>
                </a:moveTo>
                <a:lnTo>
                  <a:pt x="385" y="68"/>
                </a:lnTo>
                <a:cubicBezTo>
                  <a:pt x="358" y="108"/>
                  <a:pt x="270" y="297"/>
                  <a:pt x="243" y="358"/>
                </a:cubicBezTo>
                <a:cubicBezTo>
                  <a:pt x="209" y="412"/>
                  <a:pt x="196" y="466"/>
                  <a:pt x="94" y="371"/>
                </a:cubicBezTo>
                <a:cubicBezTo>
                  <a:pt x="0" y="277"/>
                  <a:pt x="81" y="250"/>
                  <a:pt x="162" y="209"/>
                </a:cubicBezTo>
                <a:cubicBezTo>
                  <a:pt x="243" y="176"/>
                  <a:pt x="412" y="0"/>
                  <a:pt x="385" y="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5" name="Freeform 1223"/>
          <p:cNvSpPr>
            <a:spLocks noChangeArrowheads="1"/>
          </p:cNvSpPr>
          <p:nvPr/>
        </p:nvSpPr>
        <p:spPr bwMode="auto">
          <a:xfrm>
            <a:off x="10775950" y="5141913"/>
            <a:ext cx="100807" cy="53182"/>
          </a:xfrm>
          <a:custGeom>
            <a:avLst/>
            <a:gdLst>
              <a:gd name="T0" fmla="*/ 134426 w 386"/>
              <a:gd name="T1" fmla="*/ 105029 h 204"/>
              <a:gd name="T2" fmla="*/ 134426 w 386"/>
              <a:gd name="T3" fmla="*/ 105029 h 204"/>
              <a:gd name="T4" fmla="*/ 21445 w 386"/>
              <a:gd name="T5" fmla="*/ 55877 h 204"/>
              <a:gd name="T6" fmla="*/ 17784 w 386"/>
              <a:gd name="T7" fmla="*/ 7243 h 204"/>
              <a:gd name="T8" fmla="*/ 77936 w 386"/>
              <a:gd name="T9" fmla="*/ 3622 h 204"/>
              <a:gd name="T10" fmla="*/ 134426 w 386"/>
              <a:gd name="T11" fmla="*/ 105029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 h="204">
                <a:moveTo>
                  <a:pt x="257" y="203"/>
                </a:moveTo>
                <a:lnTo>
                  <a:pt x="257" y="203"/>
                </a:lnTo>
                <a:cubicBezTo>
                  <a:pt x="169" y="203"/>
                  <a:pt x="34" y="142"/>
                  <a:pt x="41" y="108"/>
                </a:cubicBezTo>
                <a:cubicBezTo>
                  <a:pt x="54" y="68"/>
                  <a:pt x="0" y="27"/>
                  <a:pt x="34" y="14"/>
                </a:cubicBezTo>
                <a:cubicBezTo>
                  <a:pt x="75" y="0"/>
                  <a:pt x="115" y="7"/>
                  <a:pt x="149" y="7"/>
                </a:cubicBezTo>
                <a:cubicBezTo>
                  <a:pt x="176" y="7"/>
                  <a:pt x="385" y="162"/>
                  <a:pt x="257" y="203"/>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6" name="Freeform 1224"/>
          <p:cNvSpPr>
            <a:spLocks noChangeArrowheads="1"/>
          </p:cNvSpPr>
          <p:nvPr/>
        </p:nvSpPr>
        <p:spPr bwMode="auto">
          <a:xfrm>
            <a:off x="10695782" y="5290344"/>
            <a:ext cx="88106" cy="92869"/>
          </a:xfrm>
          <a:custGeom>
            <a:avLst/>
            <a:gdLst>
              <a:gd name="T0" fmla="*/ 35019 w 338"/>
              <a:gd name="T1" fmla="*/ 185335 h 358"/>
              <a:gd name="T2" fmla="*/ 35019 w 338"/>
              <a:gd name="T3" fmla="*/ 185335 h 358"/>
              <a:gd name="T4" fmla="*/ 155235 w 338"/>
              <a:gd name="T5" fmla="*/ 122518 h 358"/>
              <a:gd name="T6" fmla="*/ 116557 w 338"/>
              <a:gd name="T7" fmla="*/ 31149 h 358"/>
              <a:gd name="T8" fmla="*/ 63244 w 338"/>
              <a:gd name="T9" fmla="*/ 56068 h 358"/>
              <a:gd name="T10" fmla="*/ 20907 w 338"/>
              <a:gd name="T11" fmla="*/ 136535 h 358"/>
              <a:gd name="T12" fmla="*/ 35019 w 338"/>
              <a:gd name="T13" fmla="*/ 185335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8" h="358">
                <a:moveTo>
                  <a:pt x="67" y="357"/>
                </a:moveTo>
                <a:lnTo>
                  <a:pt x="67" y="357"/>
                </a:lnTo>
                <a:cubicBezTo>
                  <a:pt x="148" y="351"/>
                  <a:pt x="337" y="297"/>
                  <a:pt x="297" y="236"/>
                </a:cubicBezTo>
                <a:cubicBezTo>
                  <a:pt x="256" y="175"/>
                  <a:pt x="250" y="94"/>
                  <a:pt x="223" y="60"/>
                </a:cubicBezTo>
                <a:cubicBezTo>
                  <a:pt x="202" y="20"/>
                  <a:pt x="162" y="0"/>
                  <a:pt x="121" y="108"/>
                </a:cubicBezTo>
                <a:cubicBezTo>
                  <a:pt x="81" y="209"/>
                  <a:pt x="81" y="243"/>
                  <a:pt x="40" y="263"/>
                </a:cubicBezTo>
                <a:cubicBezTo>
                  <a:pt x="0" y="283"/>
                  <a:pt x="7" y="303"/>
                  <a:pt x="67" y="35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7" name="Freeform 1225"/>
          <p:cNvSpPr>
            <a:spLocks noChangeArrowheads="1"/>
          </p:cNvSpPr>
          <p:nvPr/>
        </p:nvSpPr>
        <p:spPr bwMode="auto">
          <a:xfrm>
            <a:off x="10625932" y="5164932"/>
            <a:ext cx="124619" cy="160338"/>
          </a:xfrm>
          <a:custGeom>
            <a:avLst/>
            <a:gdLst>
              <a:gd name="T0" fmla="*/ 77109 w 480"/>
              <a:gd name="T1" fmla="*/ 257087 h 616"/>
              <a:gd name="T2" fmla="*/ 77109 w 480"/>
              <a:gd name="T3" fmla="*/ 257087 h 616"/>
              <a:gd name="T4" fmla="*/ 186520 w 480"/>
              <a:gd name="T5" fmla="*/ 123589 h 616"/>
              <a:gd name="T6" fmla="*/ 140672 w 480"/>
              <a:gd name="T7" fmla="*/ 52669 h 616"/>
              <a:gd name="T8" fmla="*/ 17714 w 480"/>
              <a:gd name="T9" fmla="*/ 94908 h 616"/>
              <a:gd name="T10" fmla="*/ 77109 w 480"/>
              <a:gd name="T11" fmla="*/ 257087 h 6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0" h="616">
                <a:moveTo>
                  <a:pt x="148" y="493"/>
                </a:moveTo>
                <a:lnTo>
                  <a:pt x="148" y="493"/>
                </a:lnTo>
                <a:cubicBezTo>
                  <a:pt x="162" y="412"/>
                  <a:pt x="250" y="270"/>
                  <a:pt x="358" y="237"/>
                </a:cubicBezTo>
                <a:cubicBezTo>
                  <a:pt x="466" y="203"/>
                  <a:pt x="479" y="155"/>
                  <a:pt x="270" y="101"/>
                </a:cubicBezTo>
                <a:cubicBezTo>
                  <a:pt x="54" y="47"/>
                  <a:pt x="0" y="0"/>
                  <a:pt x="34" y="182"/>
                </a:cubicBezTo>
                <a:cubicBezTo>
                  <a:pt x="67" y="365"/>
                  <a:pt x="88" y="615"/>
                  <a:pt x="148" y="493"/>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8" name="Freeform 1226"/>
          <p:cNvSpPr>
            <a:spLocks noChangeArrowheads="1"/>
          </p:cNvSpPr>
          <p:nvPr/>
        </p:nvSpPr>
        <p:spPr bwMode="auto">
          <a:xfrm>
            <a:off x="10547350" y="5295900"/>
            <a:ext cx="92869" cy="73025"/>
          </a:xfrm>
          <a:custGeom>
            <a:avLst/>
            <a:gdLst>
              <a:gd name="T0" fmla="*/ 41931 w 359"/>
              <a:gd name="T1" fmla="*/ 108068 h 284"/>
              <a:gd name="T2" fmla="*/ 41931 w 359"/>
              <a:gd name="T3" fmla="*/ 108068 h 284"/>
              <a:gd name="T4" fmla="*/ 150123 w 359"/>
              <a:gd name="T5" fmla="*/ 115307 h 284"/>
              <a:gd name="T6" fmla="*/ 69885 w 359"/>
              <a:gd name="T7" fmla="*/ 24302 h 284"/>
              <a:gd name="T8" fmla="*/ 41931 w 359"/>
              <a:gd name="T9" fmla="*/ 108068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284">
                <a:moveTo>
                  <a:pt x="81" y="209"/>
                </a:moveTo>
                <a:lnTo>
                  <a:pt x="81" y="209"/>
                </a:lnTo>
                <a:cubicBezTo>
                  <a:pt x="135" y="236"/>
                  <a:pt x="358" y="283"/>
                  <a:pt x="290" y="223"/>
                </a:cubicBezTo>
                <a:cubicBezTo>
                  <a:pt x="216" y="155"/>
                  <a:pt x="168" y="94"/>
                  <a:pt x="135" y="47"/>
                </a:cubicBezTo>
                <a:cubicBezTo>
                  <a:pt x="101" y="0"/>
                  <a:pt x="0" y="142"/>
                  <a:pt x="81" y="2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39" name="Freeform 1227"/>
          <p:cNvSpPr>
            <a:spLocks noChangeArrowheads="1"/>
          </p:cNvSpPr>
          <p:nvPr/>
        </p:nvSpPr>
        <p:spPr bwMode="auto">
          <a:xfrm>
            <a:off x="10513219" y="5177632"/>
            <a:ext cx="77788" cy="92075"/>
          </a:xfrm>
          <a:custGeom>
            <a:avLst/>
            <a:gdLst>
              <a:gd name="T0" fmla="*/ 77484 w 298"/>
              <a:gd name="T1" fmla="*/ 183039 h 353"/>
              <a:gd name="T2" fmla="*/ 77484 w 298"/>
              <a:gd name="T3" fmla="*/ 183039 h 353"/>
              <a:gd name="T4" fmla="*/ 130362 w 298"/>
              <a:gd name="T5" fmla="*/ 109199 h 353"/>
              <a:gd name="T6" fmla="*/ 67013 w 298"/>
              <a:gd name="T7" fmla="*/ 42120 h 353"/>
              <a:gd name="T8" fmla="*/ 6806 w 298"/>
              <a:gd name="T9" fmla="*/ 35360 h 353"/>
              <a:gd name="T10" fmla="*/ 77484 w 298"/>
              <a:gd name="T11" fmla="*/ 183039 h 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8" h="353">
                <a:moveTo>
                  <a:pt x="148" y="352"/>
                </a:moveTo>
                <a:lnTo>
                  <a:pt x="148" y="352"/>
                </a:lnTo>
                <a:cubicBezTo>
                  <a:pt x="202" y="325"/>
                  <a:pt x="209" y="257"/>
                  <a:pt x="249" y="210"/>
                </a:cubicBezTo>
                <a:cubicBezTo>
                  <a:pt x="297" y="169"/>
                  <a:pt x="182" y="149"/>
                  <a:pt x="128" y="81"/>
                </a:cubicBezTo>
                <a:cubicBezTo>
                  <a:pt x="81" y="14"/>
                  <a:pt x="27" y="0"/>
                  <a:pt x="13" y="68"/>
                </a:cubicBezTo>
                <a:cubicBezTo>
                  <a:pt x="0" y="142"/>
                  <a:pt x="67" y="284"/>
                  <a:pt x="148" y="35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0" name="Freeform 1228"/>
          <p:cNvSpPr>
            <a:spLocks noChangeArrowheads="1"/>
          </p:cNvSpPr>
          <p:nvPr/>
        </p:nvSpPr>
        <p:spPr bwMode="auto">
          <a:xfrm>
            <a:off x="10570369" y="5027613"/>
            <a:ext cx="149225" cy="111125"/>
          </a:xfrm>
          <a:custGeom>
            <a:avLst/>
            <a:gdLst>
              <a:gd name="T0" fmla="*/ 24899 w 575"/>
              <a:gd name="T1" fmla="*/ 207935 h 426"/>
              <a:gd name="T2" fmla="*/ 24899 w 575"/>
              <a:gd name="T3" fmla="*/ 207935 h 426"/>
              <a:gd name="T4" fmla="*/ 210600 w 575"/>
              <a:gd name="T5" fmla="*/ 204278 h 426"/>
              <a:gd name="T6" fmla="*/ 220975 w 575"/>
              <a:gd name="T7" fmla="*/ 161960 h 426"/>
              <a:gd name="T8" fmla="*/ 234980 w 575"/>
              <a:gd name="T9" fmla="*/ 91429 h 426"/>
              <a:gd name="T10" fmla="*/ 217344 w 575"/>
              <a:gd name="T11" fmla="*/ 35004 h 426"/>
              <a:gd name="T12" fmla="*/ 45647 w 575"/>
              <a:gd name="T13" fmla="*/ 119641 h 426"/>
              <a:gd name="T14" fmla="*/ 24899 w 575"/>
              <a:gd name="T15" fmla="*/ 207935 h 4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5" h="426">
                <a:moveTo>
                  <a:pt x="48" y="398"/>
                </a:moveTo>
                <a:lnTo>
                  <a:pt x="48" y="398"/>
                </a:lnTo>
                <a:cubicBezTo>
                  <a:pt x="88" y="398"/>
                  <a:pt x="379" y="425"/>
                  <a:pt x="406" y="391"/>
                </a:cubicBezTo>
                <a:cubicBezTo>
                  <a:pt x="439" y="357"/>
                  <a:pt x="460" y="324"/>
                  <a:pt x="426" y="310"/>
                </a:cubicBezTo>
                <a:cubicBezTo>
                  <a:pt x="385" y="290"/>
                  <a:pt x="399" y="209"/>
                  <a:pt x="453" y="175"/>
                </a:cubicBezTo>
                <a:cubicBezTo>
                  <a:pt x="507" y="141"/>
                  <a:pt x="574" y="0"/>
                  <a:pt x="419" y="67"/>
                </a:cubicBezTo>
                <a:cubicBezTo>
                  <a:pt x="264" y="135"/>
                  <a:pt x="135" y="135"/>
                  <a:pt x="88" y="229"/>
                </a:cubicBezTo>
                <a:cubicBezTo>
                  <a:pt x="41" y="317"/>
                  <a:pt x="0" y="398"/>
                  <a:pt x="48" y="39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1" name="Freeform 1229"/>
          <p:cNvSpPr>
            <a:spLocks noChangeArrowheads="1"/>
          </p:cNvSpPr>
          <p:nvPr/>
        </p:nvSpPr>
        <p:spPr bwMode="auto">
          <a:xfrm>
            <a:off x="6721475" y="5091907"/>
            <a:ext cx="288132" cy="296069"/>
          </a:xfrm>
          <a:custGeom>
            <a:avLst/>
            <a:gdLst>
              <a:gd name="T0" fmla="*/ 382188 w 1109"/>
              <a:gd name="T1" fmla="*/ 81293 h 1136"/>
              <a:gd name="T2" fmla="*/ 382188 w 1109"/>
              <a:gd name="T3" fmla="*/ 81293 h 1136"/>
              <a:gd name="T4" fmla="*/ 455926 w 1109"/>
              <a:gd name="T5" fmla="*/ 422618 h 1136"/>
              <a:gd name="T6" fmla="*/ 329741 w 1109"/>
              <a:gd name="T7" fmla="*/ 559669 h 1136"/>
              <a:gd name="T8" fmla="*/ 63352 w 1109"/>
              <a:gd name="T9" fmla="*/ 429392 h 1136"/>
              <a:gd name="T10" fmla="*/ 382188 w 1109"/>
              <a:gd name="T11" fmla="*/ 81293 h 1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9" h="1136">
                <a:moveTo>
                  <a:pt x="736" y="156"/>
                </a:moveTo>
                <a:lnTo>
                  <a:pt x="736" y="156"/>
                </a:lnTo>
                <a:cubicBezTo>
                  <a:pt x="959" y="223"/>
                  <a:pt x="1108" y="527"/>
                  <a:pt x="878" y="811"/>
                </a:cubicBezTo>
                <a:cubicBezTo>
                  <a:pt x="797" y="912"/>
                  <a:pt x="743" y="1040"/>
                  <a:pt x="635" y="1074"/>
                </a:cubicBezTo>
                <a:cubicBezTo>
                  <a:pt x="439" y="1135"/>
                  <a:pt x="196" y="1027"/>
                  <a:pt x="122" y="824"/>
                </a:cubicBezTo>
                <a:cubicBezTo>
                  <a:pt x="0" y="500"/>
                  <a:pt x="223" y="0"/>
                  <a:pt x="736" y="156"/>
                </a:cubicBezTo>
              </a:path>
            </a:pathLst>
          </a:custGeom>
          <a:solidFill>
            <a:srgbClr val="97BE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2" name="Freeform 1230"/>
          <p:cNvSpPr>
            <a:spLocks noChangeArrowheads="1"/>
          </p:cNvSpPr>
          <p:nvPr/>
        </p:nvSpPr>
        <p:spPr bwMode="auto">
          <a:xfrm>
            <a:off x="6760369" y="5141119"/>
            <a:ext cx="388938" cy="270669"/>
          </a:xfrm>
          <a:custGeom>
            <a:avLst/>
            <a:gdLst>
              <a:gd name="T0" fmla="*/ 390193 w 1493"/>
              <a:gd name="T1" fmla="*/ 17686 h 1041"/>
              <a:gd name="T2" fmla="*/ 390193 w 1493"/>
              <a:gd name="T3" fmla="*/ 17686 h 1041"/>
              <a:gd name="T4" fmla="*/ 615244 w 1493"/>
              <a:gd name="T5" fmla="*/ 49416 h 1041"/>
              <a:gd name="T6" fmla="*/ 756422 w 1493"/>
              <a:gd name="T7" fmla="*/ 302220 h 1041"/>
              <a:gd name="T8" fmla="*/ 675154 w 1493"/>
              <a:gd name="T9" fmla="*/ 488441 h 1041"/>
              <a:gd name="T10" fmla="*/ 552209 w 1493"/>
              <a:gd name="T11" fmla="*/ 530575 h 1041"/>
              <a:gd name="T12" fmla="*/ 221405 w 1493"/>
              <a:gd name="T13" fmla="*/ 509769 h 1041"/>
              <a:gd name="T14" fmla="*/ 24485 w 1493"/>
              <a:gd name="T15" fmla="*/ 344354 h 1041"/>
              <a:gd name="T16" fmla="*/ 390193 w 1493"/>
              <a:gd name="T17" fmla="*/ 17686 h 10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3" h="1041">
                <a:moveTo>
                  <a:pt x="749" y="34"/>
                </a:moveTo>
                <a:lnTo>
                  <a:pt x="749" y="34"/>
                </a:lnTo>
                <a:cubicBezTo>
                  <a:pt x="857" y="21"/>
                  <a:pt x="999" y="0"/>
                  <a:pt x="1181" y="95"/>
                </a:cubicBezTo>
                <a:cubicBezTo>
                  <a:pt x="1357" y="190"/>
                  <a:pt x="1492" y="433"/>
                  <a:pt x="1452" y="581"/>
                </a:cubicBezTo>
                <a:cubicBezTo>
                  <a:pt x="1411" y="730"/>
                  <a:pt x="1330" y="878"/>
                  <a:pt x="1296" y="939"/>
                </a:cubicBezTo>
                <a:cubicBezTo>
                  <a:pt x="1262" y="993"/>
                  <a:pt x="1296" y="1020"/>
                  <a:pt x="1060" y="1020"/>
                </a:cubicBezTo>
                <a:cubicBezTo>
                  <a:pt x="830" y="1027"/>
                  <a:pt x="580" y="1040"/>
                  <a:pt x="425" y="980"/>
                </a:cubicBezTo>
                <a:cubicBezTo>
                  <a:pt x="270" y="926"/>
                  <a:pt x="88" y="791"/>
                  <a:pt x="47" y="662"/>
                </a:cubicBezTo>
                <a:cubicBezTo>
                  <a:pt x="0" y="534"/>
                  <a:pt x="452" y="149"/>
                  <a:pt x="749" y="34"/>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3" name="Freeform 1231"/>
          <p:cNvSpPr>
            <a:spLocks noChangeArrowheads="1"/>
          </p:cNvSpPr>
          <p:nvPr/>
        </p:nvSpPr>
        <p:spPr bwMode="auto">
          <a:xfrm>
            <a:off x="6979444" y="5187157"/>
            <a:ext cx="111919" cy="204788"/>
          </a:xfrm>
          <a:custGeom>
            <a:avLst/>
            <a:gdLst>
              <a:gd name="T0" fmla="*/ 222028 w 426"/>
              <a:gd name="T1" fmla="*/ 410195 h 791"/>
              <a:gd name="T2" fmla="*/ 222028 w 426"/>
              <a:gd name="T3" fmla="*/ 410195 h 791"/>
              <a:gd name="T4" fmla="*/ 105528 w 426"/>
              <a:gd name="T5" fmla="*/ 77366 h 791"/>
              <a:gd name="T6" fmla="*/ 24554 w 426"/>
              <a:gd name="T7" fmla="*/ 7269 h 791"/>
              <a:gd name="T8" fmla="*/ 74183 w 426"/>
              <a:gd name="T9" fmla="*/ 98135 h 791"/>
              <a:gd name="T10" fmla="*/ 222028 w 426"/>
              <a:gd name="T11" fmla="*/ 410195 h 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6" h="791">
                <a:moveTo>
                  <a:pt x="425" y="790"/>
                </a:moveTo>
                <a:lnTo>
                  <a:pt x="425" y="790"/>
                </a:lnTo>
                <a:cubicBezTo>
                  <a:pt x="418" y="696"/>
                  <a:pt x="229" y="237"/>
                  <a:pt x="202" y="149"/>
                </a:cubicBezTo>
                <a:cubicBezTo>
                  <a:pt x="175" y="68"/>
                  <a:pt x="94" y="34"/>
                  <a:pt x="47" y="14"/>
                </a:cubicBezTo>
                <a:cubicBezTo>
                  <a:pt x="0" y="0"/>
                  <a:pt x="40" y="81"/>
                  <a:pt x="142" y="189"/>
                </a:cubicBezTo>
                <a:cubicBezTo>
                  <a:pt x="250" y="297"/>
                  <a:pt x="358" y="669"/>
                  <a:pt x="425" y="790"/>
                </a:cubicBezTo>
              </a:path>
            </a:pathLst>
          </a:custGeom>
          <a:solidFill>
            <a:srgbClr val="BB40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4" name="Freeform 1232"/>
          <p:cNvSpPr>
            <a:spLocks noChangeArrowheads="1"/>
          </p:cNvSpPr>
          <p:nvPr/>
        </p:nvSpPr>
        <p:spPr bwMode="auto">
          <a:xfrm>
            <a:off x="6883400" y="5239544"/>
            <a:ext cx="203994" cy="157163"/>
          </a:xfrm>
          <a:custGeom>
            <a:avLst/>
            <a:gdLst>
              <a:gd name="T0" fmla="*/ 386542 w 785"/>
              <a:gd name="T1" fmla="*/ 288760 h 602"/>
              <a:gd name="T2" fmla="*/ 386542 w 785"/>
              <a:gd name="T3" fmla="*/ 288760 h 602"/>
              <a:gd name="T4" fmla="*/ 256481 w 785"/>
              <a:gd name="T5" fmla="*/ 63183 h 602"/>
              <a:gd name="T6" fmla="*/ 98326 w 785"/>
              <a:gd name="T7" fmla="*/ 56394 h 602"/>
              <a:gd name="T8" fmla="*/ 95205 w 785"/>
              <a:gd name="T9" fmla="*/ 211479 h 602"/>
              <a:gd name="T10" fmla="*/ 354807 w 785"/>
              <a:gd name="T11" fmla="*/ 296070 h 602"/>
              <a:gd name="T12" fmla="*/ 386542 w 785"/>
              <a:gd name="T13" fmla="*/ 28876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602">
                <a:moveTo>
                  <a:pt x="743" y="553"/>
                </a:moveTo>
                <a:lnTo>
                  <a:pt x="743" y="553"/>
                </a:lnTo>
                <a:cubicBezTo>
                  <a:pt x="709" y="486"/>
                  <a:pt x="568" y="162"/>
                  <a:pt x="493" y="121"/>
                </a:cubicBezTo>
                <a:cubicBezTo>
                  <a:pt x="419" y="74"/>
                  <a:pt x="250" y="0"/>
                  <a:pt x="189" y="108"/>
                </a:cubicBezTo>
                <a:cubicBezTo>
                  <a:pt x="129" y="216"/>
                  <a:pt x="0" y="351"/>
                  <a:pt x="183" y="405"/>
                </a:cubicBezTo>
                <a:cubicBezTo>
                  <a:pt x="365" y="459"/>
                  <a:pt x="615" y="547"/>
                  <a:pt x="682" y="567"/>
                </a:cubicBezTo>
                <a:cubicBezTo>
                  <a:pt x="743" y="587"/>
                  <a:pt x="784" y="601"/>
                  <a:pt x="743" y="553"/>
                </a:cubicBezTo>
              </a:path>
            </a:pathLst>
          </a:custGeom>
          <a:solidFill>
            <a:srgbClr val="F58A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5" name="Freeform 1233"/>
          <p:cNvSpPr>
            <a:spLocks noChangeArrowheads="1"/>
          </p:cNvSpPr>
          <p:nvPr/>
        </p:nvSpPr>
        <p:spPr bwMode="auto">
          <a:xfrm>
            <a:off x="6735763" y="5097463"/>
            <a:ext cx="287338" cy="291307"/>
          </a:xfrm>
          <a:custGeom>
            <a:avLst/>
            <a:gdLst>
              <a:gd name="T0" fmla="*/ 410229 w 1109"/>
              <a:gd name="T1" fmla="*/ 80512 h 1122"/>
              <a:gd name="T2" fmla="*/ 410229 w 1109"/>
              <a:gd name="T3" fmla="*/ 80512 h 1122"/>
              <a:gd name="T4" fmla="*/ 455926 w 1109"/>
              <a:gd name="T5" fmla="*/ 410349 h 1122"/>
              <a:gd name="T6" fmla="*/ 63352 w 1109"/>
              <a:gd name="T7" fmla="*/ 417102 h 1122"/>
              <a:gd name="T8" fmla="*/ 410229 w 1109"/>
              <a:gd name="T9" fmla="*/ 80512 h 1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9" h="1122">
                <a:moveTo>
                  <a:pt x="790" y="155"/>
                </a:moveTo>
                <a:lnTo>
                  <a:pt x="790" y="155"/>
                </a:lnTo>
                <a:cubicBezTo>
                  <a:pt x="1013" y="222"/>
                  <a:pt x="1108" y="506"/>
                  <a:pt x="878" y="790"/>
                </a:cubicBezTo>
                <a:cubicBezTo>
                  <a:pt x="655" y="1073"/>
                  <a:pt x="237" y="1121"/>
                  <a:pt x="122" y="803"/>
                </a:cubicBezTo>
                <a:cubicBezTo>
                  <a:pt x="0" y="472"/>
                  <a:pt x="277" y="0"/>
                  <a:pt x="790" y="155"/>
                </a:cubicBez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6" name="Freeform 1234"/>
          <p:cNvSpPr>
            <a:spLocks noChangeArrowheads="1"/>
          </p:cNvSpPr>
          <p:nvPr/>
        </p:nvSpPr>
        <p:spPr bwMode="auto">
          <a:xfrm>
            <a:off x="6833394" y="5146675"/>
            <a:ext cx="157163" cy="134144"/>
          </a:xfrm>
          <a:custGeom>
            <a:avLst/>
            <a:gdLst>
              <a:gd name="T0" fmla="*/ 207809 w 602"/>
              <a:gd name="T1" fmla="*/ 70508 h 514"/>
              <a:gd name="T2" fmla="*/ 207809 w 602"/>
              <a:gd name="T3" fmla="*/ 70508 h 514"/>
              <a:gd name="T4" fmla="*/ 109126 w 602"/>
              <a:gd name="T5" fmla="*/ 201079 h 514"/>
              <a:gd name="T6" fmla="*/ 207809 w 602"/>
              <a:gd name="T7" fmla="*/ 70508 h 5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2" h="514">
                <a:moveTo>
                  <a:pt x="398" y="135"/>
                </a:moveTo>
                <a:lnTo>
                  <a:pt x="398" y="135"/>
                </a:lnTo>
                <a:cubicBezTo>
                  <a:pt x="601" y="270"/>
                  <a:pt x="405" y="513"/>
                  <a:pt x="209" y="385"/>
                </a:cubicBezTo>
                <a:cubicBezTo>
                  <a:pt x="0" y="236"/>
                  <a:pt x="202" y="0"/>
                  <a:pt x="398" y="135"/>
                </a:cubicBezTo>
              </a:path>
            </a:pathLst>
          </a:custGeom>
          <a:solidFill>
            <a:srgbClr val="1D21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7" name="Freeform 1235"/>
          <p:cNvSpPr>
            <a:spLocks noChangeArrowheads="1"/>
          </p:cNvSpPr>
          <p:nvPr/>
        </p:nvSpPr>
        <p:spPr bwMode="auto">
          <a:xfrm>
            <a:off x="6800850" y="5213350"/>
            <a:ext cx="118269" cy="84932"/>
          </a:xfrm>
          <a:custGeom>
            <a:avLst/>
            <a:gdLst>
              <a:gd name="T0" fmla="*/ 179453 w 453"/>
              <a:gd name="T1" fmla="*/ 7292 h 326"/>
              <a:gd name="T2" fmla="*/ 179453 w 453"/>
              <a:gd name="T3" fmla="*/ 7292 h 326"/>
              <a:gd name="T4" fmla="*/ 221708 w 453"/>
              <a:gd name="T5" fmla="*/ 53125 h 326"/>
              <a:gd name="T6" fmla="*/ 154935 w 453"/>
              <a:gd name="T7" fmla="*/ 161979 h 326"/>
              <a:gd name="T8" fmla="*/ 154935 w 453"/>
              <a:gd name="T9" fmla="*/ 133854 h 326"/>
              <a:gd name="T10" fmla="*/ 154935 w 453"/>
              <a:gd name="T11" fmla="*/ 116146 h 326"/>
              <a:gd name="T12" fmla="*/ 154935 w 453"/>
              <a:gd name="T13" fmla="*/ 88021 h 326"/>
              <a:gd name="T14" fmla="*/ 179453 w 453"/>
              <a:gd name="T15" fmla="*/ 77604 h 326"/>
              <a:gd name="T16" fmla="*/ 179453 w 453"/>
              <a:gd name="T17" fmla="*/ 31771 h 326"/>
              <a:gd name="T18" fmla="*/ 154935 w 453"/>
              <a:gd name="T19" fmla="*/ 28646 h 326"/>
              <a:gd name="T20" fmla="*/ 154935 w 453"/>
              <a:gd name="T21" fmla="*/ 0 h 326"/>
              <a:gd name="T22" fmla="*/ 179453 w 453"/>
              <a:gd name="T23" fmla="*/ 7292 h 326"/>
              <a:gd name="T24" fmla="*/ 154935 w 453"/>
              <a:gd name="T25" fmla="*/ 161979 h 326"/>
              <a:gd name="T26" fmla="*/ 154935 w 453"/>
              <a:gd name="T27" fmla="*/ 161979 h 326"/>
              <a:gd name="T28" fmla="*/ 98595 w 453"/>
              <a:gd name="T29" fmla="*/ 161979 h 326"/>
              <a:gd name="T30" fmla="*/ 102247 w 453"/>
              <a:gd name="T31" fmla="*/ 35417 h 326"/>
              <a:gd name="T32" fmla="*/ 154935 w 453"/>
              <a:gd name="T33" fmla="*/ 0 h 326"/>
              <a:gd name="T34" fmla="*/ 154935 w 453"/>
              <a:gd name="T35" fmla="*/ 28646 h 326"/>
              <a:gd name="T36" fmla="*/ 134068 w 453"/>
              <a:gd name="T37" fmla="*/ 31771 h 326"/>
              <a:gd name="T38" fmla="*/ 119983 w 453"/>
              <a:gd name="T39" fmla="*/ 77604 h 326"/>
              <a:gd name="T40" fmla="*/ 154935 w 453"/>
              <a:gd name="T41" fmla="*/ 88021 h 326"/>
              <a:gd name="T42" fmla="*/ 154935 w 453"/>
              <a:gd name="T43" fmla="*/ 116146 h 326"/>
              <a:gd name="T44" fmla="*/ 126765 w 453"/>
              <a:gd name="T45" fmla="*/ 91667 h 326"/>
              <a:gd name="T46" fmla="*/ 105898 w 453"/>
              <a:gd name="T47" fmla="*/ 155209 h 326"/>
              <a:gd name="T48" fmla="*/ 154935 w 453"/>
              <a:gd name="T49" fmla="*/ 133854 h 326"/>
              <a:gd name="T50" fmla="*/ 154935 w 453"/>
              <a:gd name="T51" fmla="*/ 161979 h 3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3" h="326">
                <a:moveTo>
                  <a:pt x="344" y="14"/>
                </a:moveTo>
                <a:lnTo>
                  <a:pt x="344" y="14"/>
                </a:lnTo>
                <a:cubicBezTo>
                  <a:pt x="412" y="21"/>
                  <a:pt x="452" y="48"/>
                  <a:pt x="425" y="102"/>
                </a:cubicBezTo>
                <a:cubicBezTo>
                  <a:pt x="398" y="149"/>
                  <a:pt x="385" y="277"/>
                  <a:pt x="297" y="311"/>
                </a:cubicBezTo>
                <a:cubicBezTo>
                  <a:pt x="297" y="257"/>
                  <a:pt x="297" y="257"/>
                  <a:pt x="297" y="257"/>
                </a:cubicBezTo>
                <a:cubicBezTo>
                  <a:pt x="297" y="244"/>
                  <a:pt x="297" y="230"/>
                  <a:pt x="297" y="223"/>
                </a:cubicBezTo>
                <a:cubicBezTo>
                  <a:pt x="297" y="169"/>
                  <a:pt x="297" y="169"/>
                  <a:pt x="297" y="169"/>
                </a:cubicBezTo>
                <a:cubicBezTo>
                  <a:pt x="317" y="176"/>
                  <a:pt x="331" y="169"/>
                  <a:pt x="344" y="149"/>
                </a:cubicBezTo>
                <a:cubicBezTo>
                  <a:pt x="365" y="102"/>
                  <a:pt x="392" y="75"/>
                  <a:pt x="344" y="61"/>
                </a:cubicBezTo>
                <a:cubicBezTo>
                  <a:pt x="324" y="55"/>
                  <a:pt x="311" y="55"/>
                  <a:pt x="297" y="55"/>
                </a:cubicBezTo>
                <a:cubicBezTo>
                  <a:pt x="297" y="0"/>
                  <a:pt x="297" y="0"/>
                  <a:pt x="297" y="0"/>
                </a:cubicBezTo>
                <a:cubicBezTo>
                  <a:pt x="304" y="0"/>
                  <a:pt x="324" y="7"/>
                  <a:pt x="344" y="14"/>
                </a:cubicBezTo>
                <a:close/>
                <a:moveTo>
                  <a:pt x="297" y="311"/>
                </a:moveTo>
                <a:lnTo>
                  <a:pt x="297" y="311"/>
                </a:lnTo>
                <a:cubicBezTo>
                  <a:pt x="263" y="318"/>
                  <a:pt x="230" y="325"/>
                  <a:pt x="189" y="311"/>
                </a:cubicBezTo>
                <a:cubicBezTo>
                  <a:pt x="0" y="257"/>
                  <a:pt x="142" y="122"/>
                  <a:pt x="196" y="68"/>
                </a:cubicBezTo>
                <a:cubicBezTo>
                  <a:pt x="236" y="21"/>
                  <a:pt x="257" y="0"/>
                  <a:pt x="297" y="0"/>
                </a:cubicBezTo>
                <a:cubicBezTo>
                  <a:pt x="297" y="55"/>
                  <a:pt x="297" y="55"/>
                  <a:pt x="297" y="55"/>
                </a:cubicBezTo>
                <a:cubicBezTo>
                  <a:pt x="277" y="48"/>
                  <a:pt x="263" y="55"/>
                  <a:pt x="257" y="61"/>
                </a:cubicBezTo>
                <a:cubicBezTo>
                  <a:pt x="236" y="88"/>
                  <a:pt x="196" y="142"/>
                  <a:pt x="230" y="149"/>
                </a:cubicBezTo>
                <a:cubicBezTo>
                  <a:pt x="250" y="156"/>
                  <a:pt x="270" y="169"/>
                  <a:pt x="297" y="169"/>
                </a:cubicBezTo>
                <a:cubicBezTo>
                  <a:pt x="297" y="223"/>
                  <a:pt x="297" y="223"/>
                  <a:pt x="297" y="223"/>
                </a:cubicBezTo>
                <a:cubicBezTo>
                  <a:pt x="290" y="203"/>
                  <a:pt x="270" y="183"/>
                  <a:pt x="243" y="176"/>
                </a:cubicBezTo>
                <a:cubicBezTo>
                  <a:pt x="155" y="149"/>
                  <a:pt x="88" y="264"/>
                  <a:pt x="203" y="298"/>
                </a:cubicBezTo>
                <a:cubicBezTo>
                  <a:pt x="257" y="311"/>
                  <a:pt x="284" y="284"/>
                  <a:pt x="297" y="257"/>
                </a:cubicBezTo>
                <a:lnTo>
                  <a:pt x="297" y="311"/>
                </a:lnTo>
                <a:close/>
              </a:path>
            </a:pathLst>
          </a:custGeom>
          <a:solidFill>
            <a:srgbClr val="BABA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8" name="Freeform 1236"/>
          <p:cNvSpPr>
            <a:spLocks noChangeArrowheads="1"/>
          </p:cNvSpPr>
          <p:nvPr/>
        </p:nvSpPr>
        <p:spPr bwMode="auto">
          <a:xfrm>
            <a:off x="6767513" y="5144294"/>
            <a:ext cx="221457" cy="207963"/>
          </a:xfrm>
          <a:custGeom>
            <a:avLst/>
            <a:gdLst>
              <a:gd name="T0" fmla="*/ 442288 w 852"/>
              <a:gd name="T1" fmla="*/ 179547 h 798"/>
              <a:gd name="T2" fmla="*/ 442288 w 852"/>
              <a:gd name="T3" fmla="*/ 179547 h 798"/>
              <a:gd name="T4" fmla="*/ 256226 w 852"/>
              <a:gd name="T5" fmla="*/ 28103 h 798"/>
              <a:gd name="T6" fmla="*/ 45736 w 852"/>
              <a:gd name="T7" fmla="*/ 291960 h 798"/>
              <a:gd name="T8" fmla="*/ 228160 w 852"/>
              <a:gd name="T9" fmla="*/ 411138 h 798"/>
              <a:gd name="T10" fmla="*/ 28065 w 852"/>
              <a:gd name="T11" fmla="*/ 288317 h 798"/>
              <a:gd name="T12" fmla="*/ 262982 w 852"/>
              <a:gd name="T13" fmla="*/ 6766 h 798"/>
              <a:gd name="T14" fmla="*/ 442288 w 852"/>
              <a:gd name="T15" fmla="*/ 179547 h 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2" h="798">
                <a:moveTo>
                  <a:pt x="851" y="345"/>
                </a:moveTo>
                <a:lnTo>
                  <a:pt x="851" y="345"/>
                </a:lnTo>
                <a:cubicBezTo>
                  <a:pt x="844" y="284"/>
                  <a:pt x="810" y="54"/>
                  <a:pt x="493" y="54"/>
                </a:cubicBezTo>
                <a:cubicBezTo>
                  <a:pt x="182" y="47"/>
                  <a:pt x="40" y="358"/>
                  <a:pt x="88" y="561"/>
                </a:cubicBezTo>
                <a:cubicBezTo>
                  <a:pt x="121" y="716"/>
                  <a:pt x="364" y="797"/>
                  <a:pt x="439" y="790"/>
                </a:cubicBezTo>
                <a:cubicBezTo>
                  <a:pt x="351" y="797"/>
                  <a:pt x="115" y="763"/>
                  <a:pt x="54" y="554"/>
                </a:cubicBezTo>
                <a:cubicBezTo>
                  <a:pt x="0" y="345"/>
                  <a:pt x="162" y="0"/>
                  <a:pt x="506" y="13"/>
                </a:cubicBezTo>
                <a:cubicBezTo>
                  <a:pt x="824" y="27"/>
                  <a:pt x="851" y="284"/>
                  <a:pt x="851" y="345"/>
                </a:cubicBezTo>
              </a:path>
            </a:pathLst>
          </a:custGeom>
          <a:solidFill>
            <a:srgbClr val="BABA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49" name="Freeform 1237"/>
          <p:cNvSpPr>
            <a:spLocks noChangeArrowheads="1"/>
          </p:cNvSpPr>
          <p:nvPr/>
        </p:nvSpPr>
        <p:spPr bwMode="auto">
          <a:xfrm>
            <a:off x="7039769" y="5193507"/>
            <a:ext cx="61913" cy="181769"/>
          </a:xfrm>
          <a:custGeom>
            <a:avLst/>
            <a:gdLst>
              <a:gd name="T0" fmla="*/ 102030 w 238"/>
              <a:gd name="T1" fmla="*/ 362009 h 697"/>
              <a:gd name="T2" fmla="*/ 102030 w 238"/>
              <a:gd name="T3" fmla="*/ 362009 h 697"/>
              <a:gd name="T4" fmla="*/ 3644 w 238"/>
              <a:gd name="T5" fmla="*/ 49412 h 697"/>
              <a:gd name="T6" fmla="*/ 31754 w 238"/>
              <a:gd name="T7" fmla="*/ 45771 h 697"/>
              <a:gd name="T8" fmla="*/ 102030 w 238"/>
              <a:gd name="T9" fmla="*/ 362009 h 6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697">
                <a:moveTo>
                  <a:pt x="196" y="696"/>
                </a:moveTo>
                <a:lnTo>
                  <a:pt x="196" y="696"/>
                </a:lnTo>
                <a:cubicBezTo>
                  <a:pt x="183" y="628"/>
                  <a:pt x="14" y="156"/>
                  <a:pt x="7" y="95"/>
                </a:cubicBezTo>
                <a:cubicBezTo>
                  <a:pt x="0" y="27"/>
                  <a:pt x="34" y="0"/>
                  <a:pt x="61" y="88"/>
                </a:cubicBezTo>
                <a:cubicBezTo>
                  <a:pt x="81" y="169"/>
                  <a:pt x="237" y="669"/>
                  <a:pt x="196" y="696"/>
                </a:cubicBezTo>
              </a:path>
            </a:pathLst>
          </a:custGeom>
          <a:solidFill>
            <a:srgbClr val="F58A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0" name="Freeform 1238"/>
          <p:cNvSpPr>
            <a:spLocks noChangeArrowheads="1"/>
          </p:cNvSpPr>
          <p:nvPr/>
        </p:nvSpPr>
        <p:spPr bwMode="auto">
          <a:xfrm>
            <a:off x="6846888" y="5210175"/>
            <a:ext cx="137319" cy="137319"/>
          </a:xfrm>
          <a:custGeom>
            <a:avLst/>
            <a:gdLst>
              <a:gd name="T0" fmla="*/ 268008 w 527"/>
              <a:gd name="T1" fmla="*/ 28160 h 528"/>
              <a:gd name="T2" fmla="*/ 268008 w 527"/>
              <a:gd name="T3" fmla="*/ 28160 h 528"/>
              <a:gd name="T4" fmla="*/ 197480 w 527"/>
              <a:gd name="T5" fmla="*/ 200767 h 528"/>
              <a:gd name="T6" fmla="*/ 35003 w 527"/>
              <a:gd name="T7" fmla="*/ 260737 h 528"/>
              <a:gd name="T8" fmla="*/ 172403 w 527"/>
              <a:gd name="T9" fmla="*/ 168957 h 528"/>
              <a:gd name="T10" fmla="*/ 268008 w 527"/>
              <a:gd name="T11" fmla="*/ 28160 h 5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7" h="528">
                <a:moveTo>
                  <a:pt x="513" y="54"/>
                </a:moveTo>
                <a:lnTo>
                  <a:pt x="513" y="54"/>
                </a:lnTo>
                <a:cubicBezTo>
                  <a:pt x="526" y="115"/>
                  <a:pt x="472" y="297"/>
                  <a:pt x="378" y="385"/>
                </a:cubicBezTo>
                <a:cubicBezTo>
                  <a:pt x="283" y="479"/>
                  <a:pt x="128" y="527"/>
                  <a:pt x="67" y="500"/>
                </a:cubicBezTo>
                <a:cubicBezTo>
                  <a:pt x="0" y="473"/>
                  <a:pt x="236" y="452"/>
                  <a:pt x="330" y="324"/>
                </a:cubicBezTo>
                <a:cubicBezTo>
                  <a:pt x="425" y="196"/>
                  <a:pt x="472" y="0"/>
                  <a:pt x="513" y="5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1" name="Freeform 1239"/>
          <p:cNvSpPr>
            <a:spLocks noChangeArrowheads="1"/>
          </p:cNvSpPr>
          <p:nvPr/>
        </p:nvSpPr>
        <p:spPr bwMode="auto">
          <a:xfrm>
            <a:off x="6161882" y="5399088"/>
            <a:ext cx="6028531" cy="227013"/>
          </a:xfrm>
          <a:custGeom>
            <a:avLst/>
            <a:gdLst>
              <a:gd name="T0" fmla="*/ 0 w 18874"/>
              <a:gd name="T1" fmla="*/ 453735 h 791"/>
              <a:gd name="T2" fmla="*/ 12056373 w 18874"/>
              <a:gd name="T3" fmla="*/ 453735 h 791"/>
              <a:gd name="T4" fmla="*/ 12056373 w 18874"/>
              <a:gd name="T5" fmla="*/ 0 h 791"/>
              <a:gd name="T6" fmla="*/ 0 w 18874"/>
              <a:gd name="T7" fmla="*/ 0 h 791"/>
              <a:gd name="T8" fmla="*/ 0 w 18874"/>
              <a:gd name="T9" fmla="*/ 453735 h 7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74" h="791">
                <a:moveTo>
                  <a:pt x="0" y="790"/>
                </a:moveTo>
                <a:lnTo>
                  <a:pt x="18873" y="790"/>
                </a:lnTo>
                <a:lnTo>
                  <a:pt x="18873" y="0"/>
                </a:lnTo>
                <a:lnTo>
                  <a:pt x="0" y="0"/>
                </a:lnTo>
                <a:lnTo>
                  <a:pt x="0" y="790"/>
                </a:lnTo>
              </a:path>
            </a:pathLst>
          </a:custGeom>
          <a:solidFill>
            <a:srgbClr val="7E5C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2" name="Freeform 1240"/>
          <p:cNvSpPr>
            <a:spLocks noChangeArrowheads="1"/>
          </p:cNvSpPr>
          <p:nvPr/>
        </p:nvSpPr>
        <p:spPr bwMode="auto">
          <a:xfrm>
            <a:off x="10103644" y="5447507"/>
            <a:ext cx="276225" cy="276225"/>
          </a:xfrm>
          <a:custGeom>
            <a:avLst/>
            <a:gdLst>
              <a:gd name="T0" fmla="*/ 0 w 1061"/>
              <a:gd name="T1" fmla="*/ 105278 h 1061"/>
              <a:gd name="T2" fmla="*/ 447143 w 1061"/>
              <a:gd name="T3" fmla="*/ 0 h 1061"/>
              <a:gd name="T4" fmla="*/ 552415 w 1061"/>
              <a:gd name="T5" fmla="*/ 446650 h 1061"/>
              <a:gd name="T6" fmla="*/ 102145 w 1061"/>
              <a:gd name="T7" fmla="*/ 552450 h 1061"/>
              <a:gd name="T8" fmla="*/ 0 w 1061"/>
              <a:gd name="T9" fmla="*/ 105278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 h="1061">
                <a:moveTo>
                  <a:pt x="0" y="202"/>
                </a:moveTo>
                <a:lnTo>
                  <a:pt x="858" y="0"/>
                </a:lnTo>
                <a:lnTo>
                  <a:pt x="1060" y="857"/>
                </a:lnTo>
                <a:lnTo>
                  <a:pt x="196" y="1060"/>
                </a:lnTo>
                <a:lnTo>
                  <a:pt x="0" y="202"/>
                </a:lnTo>
              </a:path>
            </a:pathLst>
          </a:custGeom>
          <a:solidFill>
            <a:srgbClr val="FDE2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3" name="Freeform 1241"/>
          <p:cNvSpPr>
            <a:spLocks noChangeArrowheads="1"/>
          </p:cNvSpPr>
          <p:nvPr/>
        </p:nvSpPr>
        <p:spPr bwMode="auto">
          <a:xfrm>
            <a:off x="10103644" y="5447507"/>
            <a:ext cx="230188" cy="84931"/>
          </a:xfrm>
          <a:custGeom>
            <a:avLst/>
            <a:gdLst>
              <a:gd name="T0" fmla="*/ 0 w 886"/>
              <a:gd name="T1" fmla="*/ 105532 h 325"/>
              <a:gd name="T2" fmla="*/ 446588 w 886"/>
              <a:gd name="T3" fmla="*/ 0 h 325"/>
              <a:gd name="T4" fmla="*/ 460642 w 886"/>
              <a:gd name="T5" fmla="*/ 63215 h 325"/>
              <a:gd name="T6" fmla="*/ 14053 w 886"/>
              <a:gd name="T7" fmla="*/ 169270 h 325"/>
              <a:gd name="T8" fmla="*/ 0 w 886"/>
              <a:gd name="T9" fmla="*/ 105532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6" h="325">
                <a:moveTo>
                  <a:pt x="0" y="202"/>
                </a:moveTo>
                <a:lnTo>
                  <a:pt x="858" y="0"/>
                </a:lnTo>
                <a:lnTo>
                  <a:pt x="885" y="121"/>
                </a:lnTo>
                <a:lnTo>
                  <a:pt x="27" y="324"/>
                </a:lnTo>
                <a:lnTo>
                  <a:pt x="0" y="202"/>
                </a:lnTo>
              </a:path>
            </a:pathLst>
          </a:custGeom>
          <a:solidFill>
            <a:srgbClr val="FCD3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4" name="Freeform 1242"/>
          <p:cNvSpPr>
            <a:spLocks noChangeArrowheads="1"/>
          </p:cNvSpPr>
          <p:nvPr/>
        </p:nvSpPr>
        <p:spPr bwMode="auto">
          <a:xfrm>
            <a:off x="10176669" y="5524500"/>
            <a:ext cx="134938" cy="140494"/>
          </a:xfrm>
          <a:custGeom>
            <a:avLst/>
            <a:gdLst>
              <a:gd name="T0" fmla="*/ 14101 w 514"/>
              <a:gd name="T1" fmla="*/ 133547 h 541"/>
              <a:gd name="T2" fmla="*/ 14101 w 514"/>
              <a:gd name="T3" fmla="*/ 133547 h 541"/>
              <a:gd name="T4" fmla="*/ 6789 w 514"/>
              <a:gd name="T5" fmla="*/ 94944 h 541"/>
              <a:gd name="T6" fmla="*/ 45958 w 514"/>
              <a:gd name="T7" fmla="*/ 87640 h 541"/>
              <a:gd name="T8" fmla="*/ 123252 w 514"/>
              <a:gd name="T9" fmla="*/ 158066 h 541"/>
              <a:gd name="T10" fmla="*/ 130564 w 514"/>
              <a:gd name="T11" fmla="*/ 169021 h 541"/>
              <a:gd name="T12" fmla="*/ 221958 w 514"/>
              <a:gd name="T13" fmla="*/ 6782 h 541"/>
              <a:gd name="T14" fmla="*/ 260605 w 514"/>
              <a:gd name="T15" fmla="*/ 14085 h 541"/>
              <a:gd name="T16" fmla="*/ 253816 w 514"/>
              <a:gd name="T17" fmla="*/ 52689 h 541"/>
              <a:gd name="T18" fmla="*/ 176000 w 514"/>
              <a:gd name="T19" fmla="*/ 235794 h 541"/>
              <a:gd name="T20" fmla="*/ 155110 w 514"/>
              <a:gd name="T21" fmla="*/ 274398 h 541"/>
              <a:gd name="T22" fmla="*/ 116463 w 514"/>
              <a:gd name="T23" fmla="*/ 249880 h 541"/>
              <a:gd name="T24" fmla="*/ 80950 w 514"/>
              <a:gd name="T25" fmla="*/ 193539 h 541"/>
              <a:gd name="T26" fmla="*/ 14101 w 514"/>
              <a:gd name="T27" fmla="*/ 133547 h 5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4" h="541">
                <a:moveTo>
                  <a:pt x="27" y="256"/>
                </a:moveTo>
                <a:lnTo>
                  <a:pt x="27" y="256"/>
                </a:lnTo>
                <a:cubicBezTo>
                  <a:pt x="0" y="236"/>
                  <a:pt x="0" y="202"/>
                  <a:pt x="13" y="182"/>
                </a:cubicBezTo>
                <a:cubicBezTo>
                  <a:pt x="34" y="155"/>
                  <a:pt x="67" y="155"/>
                  <a:pt x="88" y="168"/>
                </a:cubicBezTo>
                <a:cubicBezTo>
                  <a:pt x="148" y="216"/>
                  <a:pt x="196" y="263"/>
                  <a:pt x="236" y="303"/>
                </a:cubicBezTo>
                <a:cubicBezTo>
                  <a:pt x="236" y="310"/>
                  <a:pt x="243" y="317"/>
                  <a:pt x="250" y="324"/>
                </a:cubicBezTo>
                <a:cubicBezTo>
                  <a:pt x="270" y="222"/>
                  <a:pt x="310" y="94"/>
                  <a:pt x="425" y="13"/>
                </a:cubicBezTo>
                <a:cubicBezTo>
                  <a:pt x="452" y="0"/>
                  <a:pt x="479" y="0"/>
                  <a:pt x="499" y="27"/>
                </a:cubicBezTo>
                <a:cubicBezTo>
                  <a:pt x="513" y="47"/>
                  <a:pt x="513" y="81"/>
                  <a:pt x="486" y="101"/>
                </a:cubicBezTo>
                <a:cubicBezTo>
                  <a:pt x="358" y="189"/>
                  <a:pt x="344" y="378"/>
                  <a:pt x="337" y="452"/>
                </a:cubicBezTo>
                <a:cubicBezTo>
                  <a:pt x="331" y="493"/>
                  <a:pt x="331" y="520"/>
                  <a:pt x="297" y="526"/>
                </a:cubicBezTo>
                <a:cubicBezTo>
                  <a:pt x="256" y="540"/>
                  <a:pt x="236" y="526"/>
                  <a:pt x="223" y="479"/>
                </a:cubicBezTo>
                <a:cubicBezTo>
                  <a:pt x="209" y="445"/>
                  <a:pt x="189" y="412"/>
                  <a:pt x="155" y="371"/>
                </a:cubicBezTo>
                <a:cubicBezTo>
                  <a:pt x="121" y="337"/>
                  <a:pt x="74" y="297"/>
                  <a:pt x="27" y="256"/>
                </a:cubicBezTo>
              </a:path>
            </a:pathLst>
          </a:custGeom>
          <a:solidFill>
            <a:srgbClr val="4B8E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5" name="Freeform 1243"/>
          <p:cNvSpPr>
            <a:spLocks noChangeArrowheads="1"/>
          </p:cNvSpPr>
          <p:nvPr/>
        </p:nvSpPr>
        <p:spPr bwMode="auto">
          <a:xfrm>
            <a:off x="10410825" y="5468144"/>
            <a:ext cx="230982" cy="230188"/>
          </a:xfrm>
          <a:custGeom>
            <a:avLst/>
            <a:gdLst>
              <a:gd name="T0" fmla="*/ 0 w 886"/>
              <a:gd name="T1" fmla="*/ 0 h 885"/>
              <a:gd name="T2" fmla="*/ 460642 w 886"/>
              <a:gd name="T3" fmla="*/ 0 h 885"/>
              <a:gd name="T4" fmla="*/ 460642 w 886"/>
              <a:gd name="T5" fmla="*/ 460670 h 885"/>
              <a:gd name="T6" fmla="*/ 0 w 886"/>
              <a:gd name="T7" fmla="*/ 460670 h 885"/>
              <a:gd name="T8" fmla="*/ 0 w 886"/>
              <a:gd name="T9" fmla="*/ 0 h 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6" h="885">
                <a:moveTo>
                  <a:pt x="0" y="0"/>
                </a:moveTo>
                <a:lnTo>
                  <a:pt x="885" y="0"/>
                </a:lnTo>
                <a:lnTo>
                  <a:pt x="885" y="884"/>
                </a:lnTo>
                <a:lnTo>
                  <a:pt x="0" y="88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6" name="Freeform 1244"/>
          <p:cNvSpPr>
            <a:spLocks noChangeArrowheads="1"/>
          </p:cNvSpPr>
          <p:nvPr/>
        </p:nvSpPr>
        <p:spPr bwMode="auto">
          <a:xfrm>
            <a:off x="10410825" y="5468144"/>
            <a:ext cx="230982" cy="31750"/>
          </a:xfrm>
          <a:custGeom>
            <a:avLst/>
            <a:gdLst>
              <a:gd name="T0" fmla="*/ 0 w 886"/>
              <a:gd name="T1" fmla="*/ 63718 h 122"/>
              <a:gd name="T2" fmla="*/ 460642 w 886"/>
              <a:gd name="T3" fmla="*/ 63718 h 122"/>
              <a:gd name="T4" fmla="*/ 460642 w 886"/>
              <a:gd name="T5" fmla="*/ 0 h 122"/>
              <a:gd name="T6" fmla="*/ 0 w 886"/>
              <a:gd name="T7" fmla="*/ 0 h 122"/>
              <a:gd name="T8" fmla="*/ 0 w 886"/>
              <a:gd name="T9" fmla="*/ 63718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6" h="122">
                <a:moveTo>
                  <a:pt x="0" y="121"/>
                </a:moveTo>
                <a:lnTo>
                  <a:pt x="885" y="121"/>
                </a:lnTo>
                <a:lnTo>
                  <a:pt x="885" y="0"/>
                </a:lnTo>
                <a:lnTo>
                  <a:pt x="0" y="0"/>
                </a:lnTo>
                <a:lnTo>
                  <a:pt x="0" y="121"/>
                </a:lnTo>
              </a:path>
            </a:pathLst>
          </a:custGeom>
          <a:solidFill>
            <a:srgbClr val="E6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7" name="Freeform 1245"/>
          <p:cNvSpPr>
            <a:spLocks noChangeArrowheads="1"/>
          </p:cNvSpPr>
          <p:nvPr/>
        </p:nvSpPr>
        <p:spPr bwMode="auto">
          <a:xfrm>
            <a:off x="10437019" y="5525294"/>
            <a:ext cx="177800" cy="18256"/>
          </a:xfrm>
          <a:custGeom>
            <a:avLst/>
            <a:gdLst>
              <a:gd name="T0" fmla="*/ 0 w 683"/>
              <a:gd name="T1" fmla="*/ 36180 h 69"/>
              <a:gd name="T2" fmla="*/ 355100 w 683"/>
              <a:gd name="T3" fmla="*/ 36180 h 69"/>
              <a:gd name="T4" fmla="*/ 355100 w 683"/>
              <a:gd name="T5" fmla="*/ 0 h 69"/>
              <a:gd name="T6" fmla="*/ 0 w 683"/>
              <a:gd name="T7" fmla="*/ 0 h 69"/>
              <a:gd name="T8" fmla="*/ 0 w 683"/>
              <a:gd name="T9" fmla="*/ 3618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 h="69">
                <a:moveTo>
                  <a:pt x="0" y="68"/>
                </a:moveTo>
                <a:lnTo>
                  <a:pt x="682" y="68"/>
                </a:lnTo>
                <a:lnTo>
                  <a:pt x="682" y="0"/>
                </a:lnTo>
                <a:lnTo>
                  <a:pt x="0" y="0"/>
                </a:lnTo>
                <a:lnTo>
                  <a:pt x="0" y="68"/>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8" name="Freeform 1246"/>
          <p:cNvSpPr>
            <a:spLocks noChangeArrowheads="1"/>
          </p:cNvSpPr>
          <p:nvPr/>
        </p:nvSpPr>
        <p:spPr bwMode="auto">
          <a:xfrm>
            <a:off x="10437019" y="5559425"/>
            <a:ext cx="177800" cy="17463"/>
          </a:xfrm>
          <a:custGeom>
            <a:avLst/>
            <a:gdLst>
              <a:gd name="T0" fmla="*/ 0 w 683"/>
              <a:gd name="T1" fmla="*/ 33911 h 68"/>
              <a:gd name="T2" fmla="*/ 355100 w 683"/>
              <a:gd name="T3" fmla="*/ 33911 h 68"/>
              <a:gd name="T4" fmla="*/ 355100 w 683"/>
              <a:gd name="T5" fmla="*/ 0 h 68"/>
              <a:gd name="T6" fmla="*/ 0 w 683"/>
              <a:gd name="T7" fmla="*/ 0 h 68"/>
              <a:gd name="T8" fmla="*/ 0 w 683"/>
              <a:gd name="T9" fmla="*/ 3391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 h="68">
                <a:moveTo>
                  <a:pt x="0" y="67"/>
                </a:moveTo>
                <a:lnTo>
                  <a:pt x="682" y="67"/>
                </a:lnTo>
                <a:lnTo>
                  <a:pt x="682" y="0"/>
                </a:lnTo>
                <a:lnTo>
                  <a:pt x="0" y="0"/>
                </a:lnTo>
                <a:lnTo>
                  <a:pt x="0" y="67"/>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59" name="Freeform 1247"/>
          <p:cNvSpPr>
            <a:spLocks noChangeArrowheads="1"/>
          </p:cNvSpPr>
          <p:nvPr/>
        </p:nvSpPr>
        <p:spPr bwMode="auto">
          <a:xfrm>
            <a:off x="10437019" y="5592763"/>
            <a:ext cx="177800" cy="17463"/>
          </a:xfrm>
          <a:custGeom>
            <a:avLst/>
            <a:gdLst>
              <a:gd name="T0" fmla="*/ 0 w 683"/>
              <a:gd name="T1" fmla="*/ 33912 h 68"/>
              <a:gd name="T2" fmla="*/ 355100 w 683"/>
              <a:gd name="T3" fmla="*/ 33912 h 68"/>
              <a:gd name="T4" fmla="*/ 355100 w 683"/>
              <a:gd name="T5" fmla="*/ 0 h 68"/>
              <a:gd name="T6" fmla="*/ 0 w 683"/>
              <a:gd name="T7" fmla="*/ 0 h 68"/>
              <a:gd name="T8" fmla="*/ 0 w 683"/>
              <a:gd name="T9" fmla="*/ 339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 h="68">
                <a:moveTo>
                  <a:pt x="0" y="67"/>
                </a:moveTo>
                <a:lnTo>
                  <a:pt x="682" y="67"/>
                </a:lnTo>
                <a:lnTo>
                  <a:pt x="682" y="0"/>
                </a:lnTo>
                <a:lnTo>
                  <a:pt x="0" y="0"/>
                </a:lnTo>
                <a:lnTo>
                  <a:pt x="0" y="67"/>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60" name="Freeform 1248"/>
          <p:cNvSpPr>
            <a:spLocks noChangeArrowheads="1"/>
          </p:cNvSpPr>
          <p:nvPr/>
        </p:nvSpPr>
        <p:spPr bwMode="auto">
          <a:xfrm>
            <a:off x="10437019" y="5626100"/>
            <a:ext cx="89694" cy="18257"/>
          </a:xfrm>
          <a:custGeom>
            <a:avLst/>
            <a:gdLst>
              <a:gd name="T0" fmla="*/ 0 w 346"/>
              <a:gd name="T1" fmla="*/ 36180 h 69"/>
              <a:gd name="T2" fmla="*/ 178442 w 346"/>
              <a:gd name="T3" fmla="*/ 36180 h 69"/>
              <a:gd name="T4" fmla="*/ 178442 w 346"/>
              <a:gd name="T5" fmla="*/ 0 h 69"/>
              <a:gd name="T6" fmla="*/ 0 w 346"/>
              <a:gd name="T7" fmla="*/ 0 h 69"/>
              <a:gd name="T8" fmla="*/ 0 w 346"/>
              <a:gd name="T9" fmla="*/ 3618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69">
                <a:moveTo>
                  <a:pt x="0" y="68"/>
                </a:moveTo>
                <a:lnTo>
                  <a:pt x="345" y="68"/>
                </a:lnTo>
                <a:lnTo>
                  <a:pt x="345" y="0"/>
                </a:lnTo>
                <a:lnTo>
                  <a:pt x="0" y="0"/>
                </a:lnTo>
                <a:lnTo>
                  <a:pt x="0" y="68"/>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61" name="Freeform 1249"/>
          <p:cNvSpPr>
            <a:spLocks noChangeArrowheads="1"/>
          </p:cNvSpPr>
          <p:nvPr/>
        </p:nvSpPr>
        <p:spPr bwMode="auto">
          <a:xfrm>
            <a:off x="10552907" y="5378450"/>
            <a:ext cx="406400" cy="21432"/>
          </a:xfrm>
          <a:custGeom>
            <a:avLst/>
            <a:gdLst>
              <a:gd name="T0" fmla="*/ 811675 w 1561"/>
              <a:gd name="T1" fmla="*/ 43063 h 82"/>
              <a:gd name="T2" fmla="*/ 811675 w 1561"/>
              <a:gd name="T3" fmla="*/ 0 h 82"/>
              <a:gd name="T4" fmla="*/ 0 w 1561"/>
              <a:gd name="T5" fmla="*/ 0 h 82"/>
              <a:gd name="T6" fmla="*/ 0 w 1561"/>
              <a:gd name="T7" fmla="*/ 43063 h 82"/>
              <a:gd name="T8" fmla="*/ 811675 w 1561"/>
              <a:gd name="T9" fmla="*/ 43063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1" h="82">
                <a:moveTo>
                  <a:pt x="1560" y="81"/>
                </a:moveTo>
                <a:lnTo>
                  <a:pt x="1560" y="0"/>
                </a:lnTo>
                <a:lnTo>
                  <a:pt x="0" y="0"/>
                </a:lnTo>
                <a:lnTo>
                  <a:pt x="0" y="81"/>
                </a:lnTo>
                <a:lnTo>
                  <a:pt x="1560" y="81"/>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62" name="Freeform 1250"/>
          <p:cNvSpPr>
            <a:spLocks noChangeArrowheads="1"/>
          </p:cNvSpPr>
          <p:nvPr/>
        </p:nvSpPr>
        <p:spPr bwMode="auto">
          <a:xfrm>
            <a:off x="10959307" y="5378450"/>
            <a:ext cx="26194" cy="21432"/>
          </a:xfrm>
          <a:custGeom>
            <a:avLst/>
            <a:gdLst>
              <a:gd name="T0" fmla="*/ 0 w 102"/>
              <a:gd name="T1" fmla="*/ 43063 h 82"/>
              <a:gd name="T2" fmla="*/ 0 w 102"/>
              <a:gd name="T3" fmla="*/ 0 h 82"/>
              <a:gd name="T4" fmla="*/ 52254 w 102"/>
              <a:gd name="T5" fmla="*/ 21798 h 82"/>
              <a:gd name="T6" fmla="*/ 0 w 102"/>
              <a:gd name="T7" fmla="*/ 43063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82">
                <a:moveTo>
                  <a:pt x="0" y="81"/>
                </a:moveTo>
                <a:lnTo>
                  <a:pt x="0" y="0"/>
                </a:lnTo>
                <a:lnTo>
                  <a:pt x="101" y="41"/>
                </a:lnTo>
                <a:lnTo>
                  <a:pt x="0" y="81"/>
                </a:lnTo>
              </a:path>
            </a:pathLst>
          </a:custGeom>
          <a:solidFill>
            <a:srgbClr val="4B8E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63" name="Freeform 1251"/>
          <p:cNvSpPr>
            <a:spLocks noChangeArrowheads="1"/>
          </p:cNvSpPr>
          <p:nvPr/>
        </p:nvSpPr>
        <p:spPr bwMode="auto">
          <a:xfrm>
            <a:off x="9866313" y="5378450"/>
            <a:ext cx="405607" cy="21432"/>
          </a:xfrm>
          <a:custGeom>
            <a:avLst/>
            <a:gdLst>
              <a:gd name="T0" fmla="*/ 811674 w 1560"/>
              <a:gd name="T1" fmla="*/ 43063 h 82"/>
              <a:gd name="T2" fmla="*/ 811674 w 1560"/>
              <a:gd name="T3" fmla="*/ 0 h 82"/>
              <a:gd name="T4" fmla="*/ 0 w 1560"/>
              <a:gd name="T5" fmla="*/ 0 h 82"/>
              <a:gd name="T6" fmla="*/ 0 w 1560"/>
              <a:gd name="T7" fmla="*/ 43063 h 82"/>
              <a:gd name="T8" fmla="*/ 811674 w 1560"/>
              <a:gd name="T9" fmla="*/ 43063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0" h="82">
                <a:moveTo>
                  <a:pt x="1559" y="81"/>
                </a:moveTo>
                <a:lnTo>
                  <a:pt x="1559" y="0"/>
                </a:lnTo>
                <a:lnTo>
                  <a:pt x="0" y="0"/>
                </a:lnTo>
                <a:lnTo>
                  <a:pt x="0" y="81"/>
                </a:lnTo>
                <a:lnTo>
                  <a:pt x="1559" y="81"/>
                </a:ln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64" name="Freeform 1252"/>
          <p:cNvSpPr>
            <a:spLocks noChangeArrowheads="1"/>
          </p:cNvSpPr>
          <p:nvPr/>
        </p:nvSpPr>
        <p:spPr bwMode="auto">
          <a:xfrm>
            <a:off x="10271919" y="5378450"/>
            <a:ext cx="26988" cy="21432"/>
          </a:xfrm>
          <a:custGeom>
            <a:avLst/>
            <a:gdLst>
              <a:gd name="T0" fmla="*/ 0 w 103"/>
              <a:gd name="T1" fmla="*/ 43063 h 82"/>
              <a:gd name="T2" fmla="*/ 0 w 103"/>
              <a:gd name="T3" fmla="*/ 0 h 82"/>
              <a:gd name="T4" fmla="*/ 52258 w 103"/>
              <a:gd name="T5" fmla="*/ 21798 h 82"/>
              <a:gd name="T6" fmla="*/ 0 w 103"/>
              <a:gd name="T7" fmla="*/ 43063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82">
                <a:moveTo>
                  <a:pt x="0" y="81"/>
                </a:moveTo>
                <a:lnTo>
                  <a:pt x="0" y="0"/>
                </a:lnTo>
                <a:lnTo>
                  <a:pt x="102" y="41"/>
                </a:lnTo>
                <a:lnTo>
                  <a:pt x="0" y="81"/>
                </a:lnTo>
              </a:path>
            </a:pathLst>
          </a:custGeom>
          <a:solidFill>
            <a:srgbClr val="1650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65" name="Freeform 1253"/>
          <p:cNvSpPr>
            <a:spLocks noChangeArrowheads="1"/>
          </p:cNvSpPr>
          <p:nvPr/>
        </p:nvSpPr>
        <p:spPr bwMode="auto">
          <a:xfrm>
            <a:off x="10484644" y="4780757"/>
            <a:ext cx="69850" cy="433388"/>
          </a:xfrm>
          <a:custGeom>
            <a:avLst/>
            <a:gdLst>
              <a:gd name="T0" fmla="*/ 0 w 271"/>
              <a:gd name="T1" fmla="*/ 866796 h 1669"/>
              <a:gd name="T2" fmla="*/ 139440 w 271"/>
              <a:gd name="T3" fmla="*/ 866796 h 1669"/>
              <a:gd name="T4" fmla="*/ 139440 w 271"/>
              <a:gd name="T5" fmla="*/ 0 h 1669"/>
              <a:gd name="T6" fmla="*/ 0 w 271"/>
              <a:gd name="T7" fmla="*/ 0 h 1669"/>
              <a:gd name="T8" fmla="*/ 0 w 271"/>
              <a:gd name="T9" fmla="*/ 866796 h 1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669">
                <a:moveTo>
                  <a:pt x="0" y="1668"/>
                </a:moveTo>
                <a:lnTo>
                  <a:pt x="270" y="1668"/>
                </a:lnTo>
                <a:lnTo>
                  <a:pt x="270" y="0"/>
                </a:lnTo>
                <a:lnTo>
                  <a:pt x="0" y="0"/>
                </a:lnTo>
                <a:lnTo>
                  <a:pt x="0" y="166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66" name="Freeform 1254"/>
          <p:cNvSpPr>
            <a:spLocks noChangeArrowheads="1"/>
          </p:cNvSpPr>
          <p:nvPr/>
        </p:nvSpPr>
        <p:spPr bwMode="auto">
          <a:xfrm>
            <a:off x="10484644" y="4803775"/>
            <a:ext cx="13494" cy="388938"/>
          </a:xfrm>
          <a:custGeom>
            <a:avLst/>
            <a:gdLst>
              <a:gd name="T0" fmla="*/ 0 w 55"/>
              <a:gd name="T1" fmla="*/ 777311 h 1493"/>
              <a:gd name="T2" fmla="*/ 27031 w 55"/>
              <a:gd name="T3" fmla="*/ 777311 h 1493"/>
              <a:gd name="T4" fmla="*/ 27031 w 55"/>
              <a:gd name="T5" fmla="*/ 0 h 1493"/>
              <a:gd name="T6" fmla="*/ 0 w 55"/>
              <a:gd name="T7" fmla="*/ 0 h 1493"/>
              <a:gd name="T8" fmla="*/ 0 w 55"/>
              <a:gd name="T9" fmla="*/ 777311 h 1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493">
                <a:moveTo>
                  <a:pt x="0" y="1492"/>
                </a:moveTo>
                <a:lnTo>
                  <a:pt x="54" y="1492"/>
                </a:lnTo>
                <a:lnTo>
                  <a:pt x="54" y="0"/>
                </a:lnTo>
                <a:lnTo>
                  <a:pt x="0" y="0"/>
                </a:lnTo>
                <a:lnTo>
                  <a:pt x="0" y="1492"/>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1" name="Freeform 1259"/>
          <p:cNvSpPr>
            <a:spLocks noChangeArrowheads="1"/>
          </p:cNvSpPr>
          <p:nvPr/>
        </p:nvSpPr>
        <p:spPr bwMode="auto">
          <a:xfrm>
            <a:off x="10484644" y="4926807"/>
            <a:ext cx="35719" cy="6350"/>
          </a:xfrm>
          <a:custGeom>
            <a:avLst/>
            <a:gdLst>
              <a:gd name="T0" fmla="*/ 0 w 136"/>
              <a:gd name="T1" fmla="*/ 13275 h 28"/>
              <a:gd name="T2" fmla="*/ 70603 w 136"/>
              <a:gd name="T3" fmla="*/ 13275 h 28"/>
              <a:gd name="T4" fmla="*/ 70603 w 136"/>
              <a:gd name="T5" fmla="*/ 0 h 28"/>
              <a:gd name="T6" fmla="*/ 0 w 136"/>
              <a:gd name="T7" fmla="*/ 0 h 28"/>
              <a:gd name="T8" fmla="*/ 0 w 136"/>
              <a:gd name="T9" fmla="*/ 13275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8">
                <a:moveTo>
                  <a:pt x="0" y="27"/>
                </a:moveTo>
                <a:lnTo>
                  <a:pt x="135" y="27"/>
                </a:lnTo>
                <a:lnTo>
                  <a:pt x="135" y="0"/>
                </a:lnTo>
                <a:lnTo>
                  <a:pt x="0" y="0"/>
                </a:lnTo>
                <a:lnTo>
                  <a:pt x="0" y="27"/>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2" name="Freeform 1260"/>
          <p:cNvSpPr>
            <a:spLocks noChangeArrowheads="1"/>
          </p:cNvSpPr>
          <p:nvPr/>
        </p:nvSpPr>
        <p:spPr bwMode="auto">
          <a:xfrm>
            <a:off x="10484644" y="4953000"/>
            <a:ext cx="35719" cy="8732"/>
          </a:xfrm>
          <a:custGeom>
            <a:avLst/>
            <a:gdLst>
              <a:gd name="T0" fmla="*/ 0 w 136"/>
              <a:gd name="T1" fmla="*/ 17832 h 35"/>
              <a:gd name="T2" fmla="*/ 70603 w 136"/>
              <a:gd name="T3" fmla="*/ 17832 h 35"/>
              <a:gd name="T4" fmla="*/ 70603 w 136"/>
              <a:gd name="T5" fmla="*/ 0 h 35"/>
              <a:gd name="T6" fmla="*/ 0 w 136"/>
              <a:gd name="T7" fmla="*/ 0 h 35"/>
              <a:gd name="T8" fmla="*/ 0 w 136"/>
              <a:gd name="T9" fmla="*/ 17832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5">
                <a:moveTo>
                  <a:pt x="0" y="34"/>
                </a:moveTo>
                <a:lnTo>
                  <a:pt x="135" y="34"/>
                </a:lnTo>
                <a:lnTo>
                  <a:pt x="135" y="0"/>
                </a:lnTo>
                <a:lnTo>
                  <a:pt x="0" y="0"/>
                </a:lnTo>
                <a:lnTo>
                  <a:pt x="0" y="34"/>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3" name="Freeform 1261"/>
          <p:cNvSpPr>
            <a:spLocks noChangeArrowheads="1"/>
          </p:cNvSpPr>
          <p:nvPr/>
        </p:nvSpPr>
        <p:spPr bwMode="auto">
          <a:xfrm>
            <a:off x="10484644" y="4979194"/>
            <a:ext cx="35719" cy="9525"/>
          </a:xfrm>
          <a:custGeom>
            <a:avLst/>
            <a:gdLst>
              <a:gd name="T0" fmla="*/ 0 w 136"/>
              <a:gd name="T1" fmla="*/ 17832 h 35"/>
              <a:gd name="T2" fmla="*/ 70603 w 136"/>
              <a:gd name="T3" fmla="*/ 17832 h 35"/>
              <a:gd name="T4" fmla="*/ 70603 w 136"/>
              <a:gd name="T5" fmla="*/ 0 h 35"/>
              <a:gd name="T6" fmla="*/ 0 w 136"/>
              <a:gd name="T7" fmla="*/ 0 h 35"/>
              <a:gd name="T8" fmla="*/ 0 w 136"/>
              <a:gd name="T9" fmla="*/ 17832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5">
                <a:moveTo>
                  <a:pt x="0" y="34"/>
                </a:moveTo>
                <a:lnTo>
                  <a:pt x="135" y="34"/>
                </a:lnTo>
                <a:lnTo>
                  <a:pt x="135" y="0"/>
                </a:lnTo>
                <a:lnTo>
                  <a:pt x="0" y="0"/>
                </a:lnTo>
                <a:lnTo>
                  <a:pt x="0" y="34"/>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4" name="Freeform 1262"/>
          <p:cNvSpPr>
            <a:spLocks noChangeArrowheads="1"/>
          </p:cNvSpPr>
          <p:nvPr/>
        </p:nvSpPr>
        <p:spPr bwMode="auto">
          <a:xfrm>
            <a:off x="10484644" y="5007769"/>
            <a:ext cx="35719" cy="9525"/>
          </a:xfrm>
          <a:custGeom>
            <a:avLst/>
            <a:gdLst>
              <a:gd name="T0" fmla="*/ 0 w 136"/>
              <a:gd name="T1" fmla="*/ 17832 h 35"/>
              <a:gd name="T2" fmla="*/ 70603 w 136"/>
              <a:gd name="T3" fmla="*/ 17832 h 35"/>
              <a:gd name="T4" fmla="*/ 70603 w 136"/>
              <a:gd name="T5" fmla="*/ 0 h 35"/>
              <a:gd name="T6" fmla="*/ 0 w 136"/>
              <a:gd name="T7" fmla="*/ 0 h 35"/>
              <a:gd name="T8" fmla="*/ 0 w 136"/>
              <a:gd name="T9" fmla="*/ 17832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5">
                <a:moveTo>
                  <a:pt x="0" y="34"/>
                </a:moveTo>
                <a:lnTo>
                  <a:pt x="135" y="34"/>
                </a:lnTo>
                <a:lnTo>
                  <a:pt x="135" y="0"/>
                </a:lnTo>
                <a:lnTo>
                  <a:pt x="0" y="0"/>
                </a:lnTo>
                <a:lnTo>
                  <a:pt x="0" y="34"/>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5" name="Freeform 1263"/>
          <p:cNvSpPr>
            <a:spLocks noChangeArrowheads="1"/>
          </p:cNvSpPr>
          <p:nvPr/>
        </p:nvSpPr>
        <p:spPr bwMode="auto">
          <a:xfrm>
            <a:off x="10484644" y="5033963"/>
            <a:ext cx="35719" cy="9525"/>
          </a:xfrm>
          <a:custGeom>
            <a:avLst/>
            <a:gdLst>
              <a:gd name="T0" fmla="*/ 0 w 136"/>
              <a:gd name="T1" fmla="*/ 17816 h 34"/>
              <a:gd name="T2" fmla="*/ 70603 w 136"/>
              <a:gd name="T3" fmla="*/ 17816 h 34"/>
              <a:gd name="T4" fmla="*/ 70603 w 136"/>
              <a:gd name="T5" fmla="*/ 0 h 34"/>
              <a:gd name="T6" fmla="*/ 0 w 136"/>
              <a:gd name="T7" fmla="*/ 0 h 34"/>
              <a:gd name="T8" fmla="*/ 0 w 136"/>
              <a:gd name="T9" fmla="*/ 1781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4">
                <a:moveTo>
                  <a:pt x="0" y="33"/>
                </a:moveTo>
                <a:lnTo>
                  <a:pt x="135" y="33"/>
                </a:lnTo>
                <a:lnTo>
                  <a:pt x="135" y="0"/>
                </a:lnTo>
                <a:lnTo>
                  <a:pt x="0" y="0"/>
                </a:lnTo>
                <a:lnTo>
                  <a:pt x="0" y="33"/>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6" name="Freeform 1264"/>
          <p:cNvSpPr>
            <a:spLocks noChangeArrowheads="1"/>
          </p:cNvSpPr>
          <p:nvPr/>
        </p:nvSpPr>
        <p:spPr bwMode="auto">
          <a:xfrm>
            <a:off x="10484644" y="5061744"/>
            <a:ext cx="35719" cy="7144"/>
          </a:xfrm>
          <a:custGeom>
            <a:avLst/>
            <a:gdLst>
              <a:gd name="T0" fmla="*/ 0 w 136"/>
              <a:gd name="T1" fmla="*/ 13275 h 28"/>
              <a:gd name="T2" fmla="*/ 70603 w 136"/>
              <a:gd name="T3" fmla="*/ 13275 h 28"/>
              <a:gd name="T4" fmla="*/ 70603 w 136"/>
              <a:gd name="T5" fmla="*/ 0 h 28"/>
              <a:gd name="T6" fmla="*/ 0 w 136"/>
              <a:gd name="T7" fmla="*/ 0 h 28"/>
              <a:gd name="T8" fmla="*/ 0 w 136"/>
              <a:gd name="T9" fmla="*/ 13275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8">
                <a:moveTo>
                  <a:pt x="0" y="27"/>
                </a:moveTo>
                <a:lnTo>
                  <a:pt x="135" y="27"/>
                </a:lnTo>
                <a:lnTo>
                  <a:pt x="135" y="0"/>
                </a:lnTo>
                <a:lnTo>
                  <a:pt x="0" y="0"/>
                </a:lnTo>
                <a:lnTo>
                  <a:pt x="0" y="27"/>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7" name="Freeform 1265"/>
          <p:cNvSpPr>
            <a:spLocks noChangeArrowheads="1"/>
          </p:cNvSpPr>
          <p:nvPr/>
        </p:nvSpPr>
        <p:spPr bwMode="auto">
          <a:xfrm>
            <a:off x="10484644" y="5087938"/>
            <a:ext cx="35719" cy="9525"/>
          </a:xfrm>
          <a:custGeom>
            <a:avLst/>
            <a:gdLst>
              <a:gd name="T0" fmla="*/ 0 w 136"/>
              <a:gd name="T1" fmla="*/ 17832 h 35"/>
              <a:gd name="T2" fmla="*/ 70603 w 136"/>
              <a:gd name="T3" fmla="*/ 17832 h 35"/>
              <a:gd name="T4" fmla="*/ 70603 w 136"/>
              <a:gd name="T5" fmla="*/ 0 h 35"/>
              <a:gd name="T6" fmla="*/ 0 w 136"/>
              <a:gd name="T7" fmla="*/ 0 h 35"/>
              <a:gd name="T8" fmla="*/ 0 w 136"/>
              <a:gd name="T9" fmla="*/ 17832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5">
                <a:moveTo>
                  <a:pt x="0" y="34"/>
                </a:moveTo>
                <a:lnTo>
                  <a:pt x="135" y="34"/>
                </a:lnTo>
                <a:lnTo>
                  <a:pt x="135" y="0"/>
                </a:lnTo>
                <a:lnTo>
                  <a:pt x="0" y="0"/>
                </a:lnTo>
                <a:lnTo>
                  <a:pt x="0" y="34"/>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8" name="Freeform 1266"/>
          <p:cNvSpPr>
            <a:spLocks noChangeArrowheads="1"/>
          </p:cNvSpPr>
          <p:nvPr/>
        </p:nvSpPr>
        <p:spPr bwMode="auto">
          <a:xfrm>
            <a:off x="10484644" y="5116513"/>
            <a:ext cx="35719" cy="7144"/>
          </a:xfrm>
          <a:custGeom>
            <a:avLst/>
            <a:gdLst>
              <a:gd name="T0" fmla="*/ 0 w 136"/>
              <a:gd name="T1" fmla="*/ 13275 h 28"/>
              <a:gd name="T2" fmla="*/ 70603 w 136"/>
              <a:gd name="T3" fmla="*/ 13275 h 28"/>
              <a:gd name="T4" fmla="*/ 70603 w 136"/>
              <a:gd name="T5" fmla="*/ 0 h 28"/>
              <a:gd name="T6" fmla="*/ 0 w 136"/>
              <a:gd name="T7" fmla="*/ 0 h 28"/>
              <a:gd name="T8" fmla="*/ 0 w 136"/>
              <a:gd name="T9" fmla="*/ 13275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8">
                <a:moveTo>
                  <a:pt x="0" y="27"/>
                </a:moveTo>
                <a:lnTo>
                  <a:pt x="135" y="27"/>
                </a:lnTo>
                <a:lnTo>
                  <a:pt x="135" y="0"/>
                </a:lnTo>
                <a:lnTo>
                  <a:pt x="0" y="0"/>
                </a:lnTo>
                <a:lnTo>
                  <a:pt x="0" y="27"/>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79" name="Freeform 1267"/>
          <p:cNvSpPr>
            <a:spLocks noChangeArrowheads="1"/>
          </p:cNvSpPr>
          <p:nvPr/>
        </p:nvSpPr>
        <p:spPr bwMode="auto">
          <a:xfrm>
            <a:off x="10484644" y="5141913"/>
            <a:ext cx="35719" cy="9525"/>
          </a:xfrm>
          <a:custGeom>
            <a:avLst/>
            <a:gdLst>
              <a:gd name="T0" fmla="*/ 0 w 136"/>
              <a:gd name="T1" fmla="*/ 17832 h 35"/>
              <a:gd name="T2" fmla="*/ 70603 w 136"/>
              <a:gd name="T3" fmla="*/ 17832 h 35"/>
              <a:gd name="T4" fmla="*/ 70603 w 136"/>
              <a:gd name="T5" fmla="*/ 0 h 35"/>
              <a:gd name="T6" fmla="*/ 0 w 136"/>
              <a:gd name="T7" fmla="*/ 0 h 35"/>
              <a:gd name="T8" fmla="*/ 0 w 136"/>
              <a:gd name="T9" fmla="*/ 17832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5">
                <a:moveTo>
                  <a:pt x="0" y="34"/>
                </a:moveTo>
                <a:lnTo>
                  <a:pt x="135" y="34"/>
                </a:lnTo>
                <a:lnTo>
                  <a:pt x="135" y="0"/>
                </a:lnTo>
                <a:lnTo>
                  <a:pt x="0" y="0"/>
                </a:lnTo>
                <a:lnTo>
                  <a:pt x="0" y="34"/>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80" name="Freeform 1268"/>
          <p:cNvSpPr>
            <a:spLocks noChangeArrowheads="1"/>
          </p:cNvSpPr>
          <p:nvPr/>
        </p:nvSpPr>
        <p:spPr bwMode="auto">
          <a:xfrm>
            <a:off x="10484644" y="5169694"/>
            <a:ext cx="35719" cy="8731"/>
          </a:xfrm>
          <a:custGeom>
            <a:avLst/>
            <a:gdLst>
              <a:gd name="T0" fmla="*/ 0 w 136"/>
              <a:gd name="T1" fmla="*/ 17816 h 34"/>
              <a:gd name="T2" fmla="*/ 70603 w 136"/>
              <a:gd name="T3" fmla="*/ 17816 h 34"/>
              <a:gd name="T4" fmla="*/ 70603 w 136"/>
              <a:gd name="T5" fmla="*/ 0 h 34"/>
              <a:gd name="T6" fmla="*/ 0 w 136"/>
              <a:gd name="T7" fmla="*/ 0 h 34"/>
              <a:gd name="T8" fmla="*/ 0 w 136"/>
              <a:gd name="T9" fmla="*/ 1781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4">
                <a:moveTo>
                  <a:pt x="0" y="33"/>
                </a:moveTo>
                <a:lnTo>
                  <a:pt x="135" y="33"/>
                </a:lnTo>
                <a:lnTo>
                  <a:pt x="135" y="0"/>
                </a:lnTo>
                <a:lnTo>
                  <a:pt x="0" y="0"/>
                </a:lnTo>
                <a:lnTo>
                  <a:pt x="0" y="33"/>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81" name="Freeform 1269"/>
          <p:cNvSpPr>
            <a:spLocks noChangeArrowheads="1"/>
          </p:cNvSpPr>
          <p:nvPr/>
        </p:nvSpPr>
        <p:spPr bwMode="auto">
          <a:xfrm>
            <a:off x="10377488" y="4817269"/>
            <a:ext cx="135732" cy="561181"/>
          </a:xfrm>
          <a:custGeom>
            <a:avLst/>
            <a:gdLst>
              <a:gd name="T0" fmla="*/ 0 w 521"/>
              <a:gd name="T1" fmla="*/ 7289 h 2155"/>
              <a:gd name="T2" fmla="*/ 42091 w 521"/>
              <a:gd name="T3" fmla="*/ 0 h 2155"/>
              <a:gd name="T4" fmla="*/ 270212 w 521"/>
              <a:gd name="T5" fmla="*/ 1114716 h 2155"/>
              <a:gd name="T6" fmla="*/ 224484 w 521"/>
              <a:gd name="T7" fmla="*/ 1121484 h 2155"/>
              <a:gd name="T8" fmla="*/ 0 w 521"/>
              <a:gd name="T9" fmla="*/ 7289 h 2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 h="2155">
                <a:moveTo>
                  <a:pt x="0" y="14"/>
                </a:moveTo>
                <a:lnTo>
                  <a:pt x="81" y="0"/>
                </a:lnTo>
                <a:lnTo>
                  <a:pt x="520" y="2141"/>
                </a:lnTo>
                <a:lnTo>
                  <a:pt x="432" y="2154"/>
                </a:lnTo>
                <a:lnTo>
                  <a:pt x="0" y="14"/>
                </a:lnTo>
              </a:path>
            </a:pathLst>
          </a:custGeom>
          <a:solidFill>
            <a:srgbClr val="244C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83" name="Freeform 1271"/>
          <p:cNvSpPr>
            <a:spLocks noChangeArrowheads="1"/>
          </p:cNvSpPr>
          <p:nvPr/>
        </p:nvSpPr>
        <p:spPr bwMode="auto">
          <a:xfrm>
            <a:off x="10468769" y="4826794"/>
            <a:ext cx="152400" cy="557213"/>
          </a:xfrm>
          <a:custGeom>
            <a:avLst/>
            <a:gdLst>
              <a:gd name="T0" fmla="*/ 262592 w 588"/>
              <a:gd name="T1" fmla="*/ 0 h 2141"/>
              <a:gd name="T2" fmla="*/ 304628 w 588"/>
              <a:gd name="T3" fmla="*/ 10417 h 2141"/>
              <a:gd name="T4" fmla="*/ 42036 w 588"/>
              <a:gd name="T5" fmla="*/ 1114599 h 2141"/>
              <a:gd name="T6" fmla="*/ 0 w 588"/>
              <a:gd name="T7" fmla="*/ 1104182 h 2141"/>
              <a:gd name="T8" fmla="*/ 262592 w 588"/>
              <a:gd name="T9" fmla="*/ 0 h 2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8" h="2141">
                <a:moveTo>
                  <a:pt x="506" y="0"/>
                </a:moveTo>
                <a:lnTo>
                  <a:pt x="587" y="20"/>
                </a:lnTo>
                <a:lnTo>
                  <a:pt x="81" y="2140"/>
                </a:lnTo>
                <a:lnTo>
                  <a:pt x="0" y="2120"/>
                </a:lnTo>
                <a:lnTo>
                  <a:pt x="506" y="0"/>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85" name="Freeform 1273"/>
          <p:cNvSpPr>
            <a:spLocks noChangeArrowheads="1"/>
          </p:cNvSpPr>
          <p:nvPr/>
        </p:nvSpPr>
        <p:spPr bwMode="auto">
          <a:xfrm>
            <a:off x="10363200" y="5091907"/>
            <a:ext cx="260350" cy="307181"/>
          </a:xfrm>
          <a:custGeom>
            <a:avLst/>
            <a:gdLst>
              <a:gd name="T0" fmla="*/ 53070 w 1001"/>
              <a:gd name="T1" fmla="*/ 0 h 1183"/>
              <a:gd name="T2" fmla="*/ 53070 w 1001"/>
              <a:gd name="T3" fmla="*/ 0 h 1183"/>
              <a:gd name="T4" fmla="*/ 464104 w 1001"/>
              <a:gd name="T5" fmla="*/ 0 h 1183"/>
              <a:gd name="T6" fmla="*/ 520296 w 1001"/>
              <a:gd name="T7" fmla="*/ 53020 h 1183"/>
              <a:gd name="T8" fmla="*/ 520296 w 1001"/>
              <a:gd name="T9" fmla="*/ 561903 h 1183"/>
              <a:gd name="T10" fmla="*/ 464104 w 1001"/>
              <a:gd name="T11" fmla="*/ 614403 h 1183"/>
              <a:gd name="T12" fmla="*/ 53070 w 1001"/>
              <a:gd name="T13" fmla="*/ 614403 h 1183"/>
              <a:gd name="T14" fmla="*/ 0 w 1001"/>
              <a:gd name="T15" fmla="*/ 561903 h 1183"/>
              <a:gd name="T16" fmla="*/ 0 w 1001"/>
              <a:gd name="T17" fmla="*/ 53020 h 1183"/>
              <a:gd name="T18" fmla="*/ 53070 w 1001"/>
              <a:gd name="T19" fmla="*/ 0 h 1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1" h="1183">
                <a:moveTo>
                  <a:pt x="102" y="0"/>
                </a:moveTo>
                <a:lnTo>
                  <a:pt x="102" y="0"/>
                </a:lnTo>
                <a:cubicBezTo>
                  <a:pt x="892" y="0"/>
                  <a:pt x="892" y="0"/>
                  <a:pt x="892" y="0"/>
                </a:cubicBezTo>
                <a:cubicBezTo>
                  <a:pt x="953" y="0"/>
                  <a:pt x="1000" y="48"/>
                  <a:pt x="1000" y="102"/>
                </a:cubicBezTo>
                <a:cubicBezTo>
                  <a:pt x="1000" y="1081"/>
                  <a:pt x="1000" y="1081"/>
                  <a:pt x="1000" y="1081"/>
                </a:cubicBezTo>
                <a:cubicBezTo>
                  <a:pt x="1000" y="1142"/>
                  <a:pt x="953" y="1182"/>
                  <a:pt x="892" y="1182"/>
                </a:cubicBezTo>
                <a:cubicBezTo>
                  <a:pt x="102" y="1182"/>
                  <a:pt x="102" y="1182"/>
                  <a:pt x="102" y="1182"/>
                </a:cubicBezTo>
                <a:cubicBezTo>
                  <a:pt x="48" y="1182"/>
                  <a:pt x="0" y="1142"/>
                  <a:pt x="0" y="1081"/>
                </a:cubicBezTo>
                <a:cubicBezTo>
                  <a:pt x="0" y="102"/>
                  <a:pt x="0" y="102"/>
                  <a:pt x="0" y="102"/>
                </a:cubicBezTo>
                <a:cubicBezTo>
                  <a:pt x="0" y="48"/>
                  <a:pt x="48" y="0"/>
                  <a:pt x="102" y="0"/>
                </a:cubicBez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86" name="Freeform 1274"/>
          <p:cNvSpPr>
            <a:spLocks noChangeArrowheads="1"/>
          </p:cNvSpPr>
          <p:nvPr/>
        </p:nvSpPr>
        <p:spPr bwMode="auto">
          <a:xfrm>
            <a:off x="10363200" y="5141913"/>
            <a:ext cx="44450" cy="23019"/>
          </a:xfrm>
          <a:custGeom>
            <a:avLst/>
            <a:gdLst>
              <a:gd name="T0" fmla="*/ 0 w 170"/>
              <a:gd name="T1" fmla="*/ 0 h 89"/>
              <a:gd name="T2" fmla="*/ 88954 w 170"/>
              <a:gd name="T3" fmla="*/ 0 h 89"/>
              <a:gd name="T4" fmla="*/ 88954 w 170"/>
              <a:gd name="T5" fmla="*/ 45374 h 89"/>
              <a:gd name="T6" fmla="*/ 0 w 170"/>
              <a:gd name="T7" fmla="*/ 45374 h 89"/>
              <a:gd name="T8" fmla="*/ 0 w 170"/>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89">
                <a:moveTo>
                  <a:pt x="0" y="0"/>
                </a:moveTo>
                <a:lnTo>
                  <a:pt x="169" y="0"/>
                </a:lnTo>
                <a:lnTo>
                  <a:pt x="169" y="88"/>
                </a:lnTo>
                <a:lnTo>
                  <a:pt x="0" y="88"/>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87" name="Freeform 1275"/>
          <p:cNvSpPr>
            <a:spLocks noChangeArrowheads="1"/>
          </p:cNvSpPr>
          <p:nvPr/>
        </p:nvSpPr>
        <p:spPr bwMode="auto">
          <a:xfrm>
            <a:off x="10453688" y="5141913"/>
            <a:ext cx="80963" cy="23019"/>
          </a:xfrm>
          <a:custGeom>
            <a:avLst/>
            <a:gdLst>
              <a:gd name="T0" fmla="*/ 0 w 312"/>
              <a:gd name="T1" fmla="*/ 0 h 89"/>
              <a:gd name="T2" fmla="*/ 162376 w 312"/>
              <a:gd name="T3" fmla="*/ 0 h 89"/>
              <a:gd name="T4" fmla="*/ 162376 w 312"/>
              <a:gd name="T5" fmla="*/ 45374 h 89"/>
              <a:gd name="T6" fmla="*/ 0 w 312"/>
              <a:gd name="T7" fmla="*/ 45374 h 89"/>
              <a:gd name="T8" fmla="*/ 0 w 312"/>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89">
                <a:moveTo>
                  <a:pt x="0" y="0"/>
                </a:moveTo>
                <a:lnTo>
                  <a:pt x="311" y="0"/>
                </a:lnTo>
                <a:lnTo>
                  <a:pt x="311" y="88"/>
                </a:lnTo>
                <a:lnTo>
                  <a:pt x="0" y="88"/>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88" name="Freeform 1276"/>
          <p:cNvSpPr>
            <a:spLocks noChangeArrowheads="1"/>
          </p:cNvSpPr>
          <p:nvPr/>
        </p:nvSpPr>
        <p:spPr bwMode="auto">
          <a:xfrm>
            <a:off x="10577513" y="5141913"/>
            <a:ext cx="46038" cy="23019"/>
          </a:xfrm>
          <a:custGeom>
            <a:avLst/>
            <a:gdLst>
              <a:gd name="T0" fmla="*/ 0 w 177"/>
              <a:gd name="T1" fmla="*/ 0 h 89"/>
              <a:gd name="T2" fmla="*/ 91256 w 177"/>
              <a:gd name="T3" fmla="*/ 0 h 89"/>
              <a:gd name="T4" fmla="*/ 91256 w 177"/>
              <a:gd name="T5" fmla="*/ 45374 h 89"/>
              <a:gd name="T6" fmla="*/ 0 w 177"/>
              <a:gd name="T7" fmla="*/ 45374 h 89"/>
              <a:gd name="T8" fmla="*/ 0 w 177"/>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89">
                <a:moveTo>
                  <a:pt x="0" y="0"/>
                </a:moveTo>
                <a:lnTo>
                  <a:pt x="176" y="0"/>
                </a:lnTo>
                <a:lnTo>
                  <a:pt x="176" y="88"/>
                </a:lnTo>
                <a:lnTo>
                  <a:pt x="0" y="88"/>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89" name="Freeform 1277"/>
          <p:cNvSpPr>
            <a:spLocks noChangeArrowheads="1"/>
          </p:cNvSpPr>
          <p:nvPr/>
        </p:nvSpPr>
        <p:spPr bwMode="auto">
          <a:xfrm>
            <a:off x="10363200" y="5203825"/>
            <a:ext cx="44450" cy="22225"/>
          </a:xfrm>
          <a:custGeom>
            <a:avLst/>
            <a:gdLst>
              <a:gd name="T0" fmla="*/ 0 w 170"/>
              <a:gd name="T1" fmla="*/ 0 h 82"/>
              <a:gd name="T2" fmla="*/ 88954 w 170"/>
              <a:gd name="T3" fmla="*/ 0 h 82"/>
              <a:gd name="T4" fmla="*/ 88954 w 170"/>
              <a:gd name="T5" fmla="*/ 43063 h 82"/>
              <a:gd name="T6" fmla="*/ 0 w 170"/>
              <a:gd name="T7" fmla="*/ 43063 h 82"/>
              <a:gd name="T8" fmla="*/ 0 w 17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82">
                <a:moveTo>
                  <a:pt x="0" y="0"/>
                </a:moveTo>
                <a:lnTo>
                  <a:pt x="169" y="0"/>
                </a:lnTo>
                <a:lnTo>
                  <a:pt x="169"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0" name="Freeform 1278"/>
          <p:cNvSpPr>
            <a:spLocks noChangeArrowheads="1"/>
          </p:cNvSpPr>
          <p:nvPr/>
        </p:nvSpPr>
        <p:spPr bwMode="auto">
          <a:xfrm>
            <a:off x="10453688" y="5203825"/>
            <a:ext cx="80963" cy="22225"/>
          </a:xfrm>
          <a:custGeom>
            <a:avLst/>
            <a:gdLst>
              <a:gd name="T0" fmla="*/ 0 w 312"/>
              <a:gd name="T1" fmla="*/ 0 h 82"/>
              <a:gd name="T2" fmla="*/ 162376 w 312"/>
              <a:gd name="T3" fmla="*/ 0 h 82"/>
              <a:gd name="T4" fmla="*/ 162376 w 312"/>
              <a:gd name="T5" fmla="*/ 43063 h 82"/>
              <a:gd name="T6" fmla="*/ 0 w 312"/>
              <a:gd name="T7" fmla="*/ 43063 h 82"/>
              <a:gd name="T8" fmla="*/ 0 w 31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82">
                <a:moveTo>
                  <a:pt x="0" y="0"/>
                </a:moveTo>
                <a:lnTo>
                  <a:pt x="311" y="0"/>
                </a:lnTo>
                <a:lnTo>
                  <a:pt x="311"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1" name="Freeform 1279"/>
          <p:cNvSpPr>
            <a:spLocks noChangeArrowheads="1"/>
          </p:cNvSpPr>
          <p:nvPr/>
        </p:nvSpPr>
        <p:spPr bwMode="auto">
          <a:xfrm>
            <a:off x="10577513" y="5203825"/>
            <a:ext cx="46038" cy="22225"/>
          </a:xfrm>
          <a:custGeom>
            <a:avLst/>
            <a:gdLst>
              <a:gd name="T0" fmla="*/ 0 w 177"/>
              <a:gd name="T1" fmla="*/ 0 h 82"/>
              <a:gd name="T2" fmla="*/ 91256 w 177"/>
              <a:gd name="T3" fmla="*/ 0 h 82"/>
              <a:gd name="T4" fmla="*/ 91256 w 177"/>
              <a:gd name="T5" fmla="*/ 43063 h 82"/>
              <a:gd name="T6" fmla="*/ 0 w 177"/>
              <a:gd name="T7" fmla="*/ 43063 h 82"/>
              <a:gd name="T8" fmla="*/ 0 w 177"/>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82">
                <a:moveTo>
                  <a:pt x="0" y="0"/>
                </a:moveTo>
                <a:lnTo>
                  <a:pt x="176" y="0"/>
                </a:lnTo>
                <a:lnTo>
                  <a:pt x="176"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2" name="Freeform 1280"/>
          <p:cNvSpPr>
            <a:spLocks noChangeArrowheads="1"/>
          </p:cNvSpPr>
          <p:nvPr/>
        </p:nvSpPr>
        <p:spPr bwMode="auto">
          <a:xfrm>
            <a:off x="10363200" y="5265738"/>
            <a:ext cx="44450" cy="22225"/>
          </a:xfrm>
          <a:custGeom>
            <a:avLst/>
            <a:gdLst>
              <a:gd name="T0" fmla="*/ 0 w 170"/>
              <a:gd name="T1" fmla="*/ 0 h 82"/>
              <a:gd name="T2" fmla="*/ 88954 w 170"/>
              <a:gd name="T3" fmla="*/ 0 h 82"/>
              <a:gd name="T4" fmla="*/ 88954 w 170"/>
              <a:gd name="T5" fmla="*/ 43063 h 82"/>
              <a:gd name="T6" fmla="*/ 0 w 170"/>
              <a:gd name="T7" fmla="*/ 43063 h 82"/>
              <a:gd name="T8" fmla="*/ 0 w 17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82">
                <a:moveTo>
                  <a:pt x="0" y="0"/>
                </a:moveTo>
                <a:lnTo>
                  <a:pt x="169" y="0"/>
                </a:lnTo>
                <a:lnTo>
                  <a:pt x="169"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3" name="Freeform 1281"/>
          <p:cNvSpPr>
            <a:spLocks noChangeArrowheads="1"/>
          </p:cNvSpPr>
          <p:nvPr/>
        </p:nvSpPr>
        <p:spPr bwMode="auto">
          <a:xfrm>
            <a:off x="10453688" y="5265738"/>
            <a:ext cx="80963" cy="22225"/>
          </a:xfrm>
          <a:custGeom>
            <a:avLst/>
            <a:gdLst>
              <a:gd name="T0" fmla="*/ 0 w 312"/>
              <a:gd name="T1" fmla="*/ 0 h 82"/>
              <a:gd name="T2" fmla="*/ 162376 w 312"/>
              <a:gd name="T3" fmla="*/ 0 h 82"/>
              <a:gd name="T4" fmla="*/ 162376 w 312"/>
              <a:gd name="T5" fmla="*/ 43063 h 82"/>
              <a:gd name="T6" fmla="*/ 0 w 312"/>
              <a:gd name="T7" fmla="*/ 43063 h 82"/>
              <a:gd name="T8" fmla="*/ 0 w 31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82">
                <a:moveTo>
                  <a:pt x="0" y="0"/>
                </a:moveTo>
                <a:lnTo>
                  <a:pt x="311" y="0"/>
                </a:lnTo>
                <a:lnTo>
                  <a:pt x="311"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4" name="Freeform 1282"/>
          <p:cNvSpPr>
            <a:spLocks noChangeArrowheads="1"/>
          </p:cNvSpPr>
          <p:nvPr/>
        </p:nvSpPr>
        <p:spPr bwMode="auto">
          <a:xfrm>
            <a:off x="10577513" y="5265738"/>
            <a:ext cx="46038" cy="22225"/>
          </a:xfrm>
          <a:custGeom>
            <a:avLst/>
            <a:gdLst>
              <a:gd name="T0" fmla="*/ 0 w 177"/>
              <a:gd name="T1" fmla="*/ 0 h 82"/>
              <a:gd name="T2" fmla="*/ 91256 w 177"/>
              <a:gd name="T3" fmla="*/ 0 h 82"/>
              <a:gd name="T4" fmla="*/ 91256 w 177"/>
              <a:gd name="T5" fmla="*/ 43063 h 82"/>
              <a:gd name="T6" fmla="*/ 0 w 177"/>
              <a:gd name="T7" fmla="*/ 43063 h 82"/>
              <a:gd name="T8" fmla="*/ 0 w 177"/>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82">
                <a:moveTo>
                  <a:pt x="0" y="0"/>
                </a:moveTo>
                <a:lnTo>
                  <a:pt x="176" y="0"/>
                </a:lnTo>
                <a:lnTo>
                  <a:pt x="176"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5" name="Freeform 1283"/>
          <p:cNvSpPr>
            <a:spLocks noChangeArrowheads="1"/>
          </p:cNvSpPr>
          <p:nvPr/>
        </p:nvSpPr>
        <p:spPr bwMode="auto">
          <a:xfrm>
            <a:off x="10363200" y="5326857"/>
            <a:ext cx="44450" cy="21431"/>
          </a:xfrm>
          <a:custGeom>
            <a:avLst/>
            <a:gdLst>
              <a:gd name="T0" fmla="*/ 0 w 170"/>
              <a:gd name="T1" fmla="*/ 0 h 82"/>
              <a:gd name="T2" fmla="*/ 88954 w 170"/>
              <a:gd name="T3" fmla="*/ 0 h 82"/>
              <a:gd name="T4" fmla="*/ 88954 w 170"/>
              <a:gd name="T5" fmla="*/ 43064 h 82"/>
              <a:gd name="T6" fmla="*/ 0 w 170"/>
              <a:gd name="T7" fmla="*/ 43064 h 82"/>
              <a:gd name="T8" fmla="*/ 0 w 17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82">
                <a:moveTo>
                  <a:pt x="0" y="0"/>
                </a:moveTo>
                <a:lnTo>
                  <a:pt x="169" y="0"/>
                </a:lnTo>
                <a:lnTo>
                  <a:pt x="169"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6" name="Freeform 1284"/>
          <p:cNvSpPr>
            <a:spLocks noChangeArrowheads="1"/>
          </p:cNvSpPr>
          <p:nvPr/>
        </p:nvSpPr>
        <p:spPr bwMode="auto">
          <a:xfrm>
            <a:off x="10453688" y="5326857"/>
            <a:ext cx="80963" cy="21431"/>
          </a:xfrm>
          <a:custGeom>
            <a:avLst/>
            <a:gdLst>
              <a:gd name="T0" fmla="*/ 0 w 312"/>
              <a:gd name="T1" fmla="*/ 0 h 82"/>
              <a:gd name="T2" fmla="*/ 162376 w 312"/>
              <a:gd name="T3" fmla="*/ 0 h 82"/>
              <a:gd name="T4" fmla="*/ 162376 w 312"/>
              <a:gd name="T5" fmla="*/ 43064 h 82"/>
              <a:gd name="T6" fmla="*/ 0 w 312"/>
              <a:gd name="T7" fmla="*/ 43064 h 82"/>
              <a:gd name="T8" fmla="*/ 0 w 31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82">
                <a:moveTo>
                  <a:pt x="0" y="0"/>
                </a:moveTo>
                <a:lnTo>
                  <a:pt x="311" y="0"/>
                </a:lnTo>
                <a:lnTo>
                  <a:pt x="311"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7" name="Freeform 1285"/>
          <p:cNvSpPr>
            <a:spLocks noChangeArrowheads="1"/>
          </p:cNvSpPr>
          <p:nvPr/>
        </p:nvSpPr>
        <p:spPr bwMode="auto">
          <a:xfrm>
            <a:off x="10577513" y="5326857"/>
            <a:ext cx="46038" cy="21431"/>
          </a:xfrm>
          <a:custGeom>
            <a:avLst/>
            <a:gdLst>
              <a:gd name="T0" fmla="*/ 0 w 177"/>
              <a:gd name="T1" fmla="*/ 0 h 82"/>
              <a:gd name="T2" fmla="*/ 91256 w 177"/>
              <a:gd name="T3" fmla="*/ 0 h 82"/>
              <a:gd name="T4" fmla="*/ 91256 w 177"/>
              <a:gd name="T5" fmla="*/ 43064 h 82"/>
              <a:gd name="T6" fmla="*/ 0 w 177"/>
              <a:gd name="T7" fmla="*/ 43064 h 82"/>
              <a:gd name="T8" fmla="*/ 0 w 177"/>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82">
                <a:moveTo>
                  <a:pt x="0" y="0"/>
                </a:moveTo>
                <a:lnTo>
                  <a:pt x="176" y="0"/>
                </a:lnTo>
                <a:lnTo>
                  <a:pt x="176" y="81"/>
                </a:lnTo>
                <a:lnTo>
                  <a:pt x="0" y="81"/>
                </a:lnTo>
                <a:lnTo>
                  <a:pt x="0" y="0"/>
                </a:ln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8" name="Freeform 1286"/>
          <p:cNvSpPr>
            <a:spLocks noChangeArrowheads="1"/>
          </p:cNvSpPr>
          <p:nvPr/>
        </p:nvSpPr>
        <p:spPr bwMode="auto">
          <a:xfrm>
            <a:off x="6512719" y="3109119"/>
            <a:ext cx="688181" cy="579438"/>
          </a:xfrm>
          <a:custGeom>
            <a:avLst/>
            <a:gdLst>
              <a:gd name="T0" fmla="*/ 0 w 2648"/>
              <a:gd name="T1" fmla="*/ 192859 h 2229"/>
              <a:gd name="T2" fmla="*/ 0 w 2648"/>
              <a:gd name="T3" fmla="*/ 192859 h 2229"/>
              <a:gd name="T4" fmla="*/ 1122909 w 2648"/>
              <a:gd name="T5" fmla="*/ 0 h 2229"/>
              <a:gd name="T6" fmla="*/ 1376083 w 2648"/>
              <a:gd name="T7" fmla="*/ 1028236 h 2229"/>
              <a:gd name="T8" fmla="*/ 937317 w 2648"/>
              <a:gd name="T9" fmla="*/ 919590 h 2229"/>
              <a:gd name="T10" fmla="*/ 533382 w 2648"/>
              <a:gd name="T11" fmla="*/ 859809 h 2229"/>
              <a:gd name="T12" fmla="*/ 105013 w 2648"/>
              <a:gd name="T13" fmla="*/ 800028 h 2229"/>
              <a:gd name="T14" fmla="*/ 0 w 2648"/>
              <a:gd name="T15" fmla="*/ 192859 h 2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48" h="2229">
                <a:moveTo>
                  <a:pt x="0" y="371"/>
                </a:moveTo>
                <a:lnTo>
                  <a:pt x="0" y="371"/>
                </a:lnTo>
                <a:cubicBezTo>
                  <a:pt x="2160" y="0"/>
                  <a:pt x="2160" y="0"/>
                  <a:pt x="2160" y="0"/>
                </a:cubicBezTo>
                <a:cubicBezTo>
                  <a:pt x="2647" y="1978"/>
                  <a:pt x="2647" y="1978"/>
                  <a:pt x="2647" y="1978"/>
                </a:cubicBezTo>
                <a:cubicBezTo>
                  <a:pt x="2451" y="2228"/>
                  <a:pt x="2140" y="1951"/>
                  <a:pt x="1803" y="1769"/>
                </a:cubicBezTo>
                <a:cubicBezTo>
                  <a:pt x="1465" y="1593"/>
                  <a:pt x="1337" y="1863"/>
                  <a:pt x="1026" y="1654"/>
                </a:cubicBezTo>
                <a:cubicBezTo>
                  <a:pt x="715" y="1445"/>
                  <a:pt x="405" y="1391"/>
                  <a:pt x="202" y="1539"/>
                </a:cubicBezTo>
                <a:lnTo>
                  <a:pt x="0" y="371"/>
                </a:lnTo>
              </a:path>
            </a:pathLst>
          </a:custGeom>
          <a:solidFill>
            <a:srgbClr val="C1B0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599" name="Freeform 1287"/>
          <p:cNvSpPr>
            <a:spLocks noChangeArrowheads="1"/>
          </p:cNvSpPr>
          <p:nvPr/>
        </p:nvSpPr>
        <p:spPr bwMode="auto">
          <a:xfrm>
            <a:off x="6512719" y="3109119"/>
            <a:ext cx="646906" cy="538163"/>
          </a:xfrm>
          <a:custGeom>
            <a:avLst/>
            <a:gdLst>
              <a:gd name="T0" fmla="*/ 0 w 2486"/>
              <a:gd name="T1" fmla="*/ 193149 h 2067"/>
              <a:gd name="T2" fmla="*/ 0 w 2486"/>
              <a:gd name="T3" fmla="*/ 193149 h 2067"/>
              <a:gd name="T4" fmla="*/ 1124318 w 2486"/>
              <a:gd name="T5" fmla="*/ 0 h 2067"/>
              <a:gd name="T6" fmla="*/ 1293486 w 2486"/>
              <a:gd name="T7" fmla="*/ 966785 h 2067"/>
              <a:gd name="T8" fmla="*/ 885401 w 2486"/>
              <a:gd name="T9" fmla="*/ 829342 h 2067"/>
              <a:gd name="T10" fmla="*/ 485122 w 2486"/>
              <a:gd name="T11" fmla="*/ 776760 h 2067"/>
              <a:gd name="T12" fmla="*/ 105145 w 2486"/>
              <a:gd name="T13" fmla="*/ 801229 h 2067"/>
              <a:gd name="T14" fmla="*/ 0 w 2486"/>
              <a:gd name="T15" fmla="*/ 193149 h 20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6" h="2067">
                <a:moveTo>
                  <a:pt x="0" y="371"/>
                </a:moveTo>
                <a:lnTo>
                  <a:pt x="0" y="371"/>
                </a:lnTo>
                <a:cubicBezTo>
                  <a:pt x="2160" y="0"/>
                  <a:pt x="2160" y="0"/>
                  <a:pt x="2160" y="0"/>
                </a:cubicBezTo>
                <a:cubicBezTo>
                  <a:pt x="2485" y="1857"/>
                  <a:pt x="2485" y="1857"/>
                  <a:pt x="2485" y="1857"/>
                </a:cubicBezTo>
                <a:cubicBezTo>
                  <a:pt x="2268" y="2066"/>
                  <a:pt x="2019" y="1742"/>
                  <a:pt x="1701" y="1593"/>
                </a:cubicBezTo>
                <a:cubicBezTo>
                  <a:pt x="1377" y="1438"/>
                  <a:pt x="1229" y="1668"/>
                  <a:pt x="932" y="1492"/>
                </a:cubicBezTo>
                <a:cubicBezTo>
                  <a:pt x="634" y="1317"/>
                  <a:pt x="418" y="1418"/>
                  <a:pt x="202" y="1539"/>
                </a:cubicBezTo>
                <a:lnTo>
                  <a:pt x="0" y="37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0" name="Freeform 1288"/>
          <p:cNvSpPr>
            <a:spLocks noChangeArrowheads="1"/>
          </p:cNvSpPr>
          <p:nvPr/>
        </p:nvSpPr>
        <p:spPr bwMode="auto">
          <a:xfrm>
            <a:off x="6777038" y="3203575"/>
            <a:ext cx="36513" cy="36513"/>
          </a:xfrm>
          <a:custGeom>
            <a:avLst/>
            <a:gdLst>
              <a:gd name="T0" fmla="*/ 34641 w 142"/>
              <a:gd name="T1" fmla="*/ 72910 h 143"/>
              <a:gd name="T2" fmla="*/ 34641 w 142"/>
              <a:gd name="T3" fmla="*/ 72910 h 143"/>
              <a:gd name="T4" fmla="*/ 72902 w 142"/>
              <a:gd name="T5" fmla="*/ 34914 h 143"/>
              <a:gd name="T6" fmla="*/ 34641 w 142"/>
              <a:gd name="T7" fmla="*/ 0 h 143"/>
              <a:gd name="T8" fmla="*/ 0 w 142"/>
              <a:gd name="T9" fmla="*/ 34914 h 143"/>
              <a:gd name="T10" fmla="*/ 34641 w 142"/>
              <a:gd name="T11" fmla="*/ 72910 h 1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143">
                <a:moveTo>
                  <a:pt x="67" y="142"/>
                </a:moveTo>
                <a:lnTo>
                  <a:pt x="67" y="142"/>
                </a:lnTo>
                <a:cubicBezTo>
                  <a:pt x="108" y="142"/>
                  <a:pt x="141" y="108"/>
                  <a:pt x="141" y="68"/>
                </a:cubicBezTo>
                <a:cubicBezTo>
                  <a:pt x="141" y="27"/>
                  <a:pt x="108" y="0"/>
                  <a:pt x="67" y="0"/>
                </a:cubicBezTo>
                <a:cubicBezTo>
                  <a:pt x="33" y="0"/>
                  <a:pt x="0" y="27"/>
                  <a:pt x="0" y="68"/>
                </a:cubicBezTo>
                <a:cubicBezTo>
                  <a:pt x="0" y="108"/>
                  <a:pt x="33" y="142"/>
                  <a:pt x="67" y="142"/>
                </a:cubicBezTo>
              </a:path>
            </a:pathLst>
          </a:custGeom>
          <a:solidFill>
            <a:srgbClr val="DFDE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1" name="Freeform 1289"/>
          <p:cNvSpPr>
            <a:spLocks noChangeArrowheads="1"/>
          </p:cNvSpPr>
          <p:nvPr/>
        </p:nvSpPr>
        <p:spPr bwMode="auto">
          <a:xfrm>
            <a:off x="6764338" y="3186907"/>
            <a:ext cx="36513" cy="39688"/>
          </a:xfrm>
          <a:custGeom>
            <a:avLst/>
            <a:gdLst>
              <a:gd name="T0" fmla="*/ 38506 w 143"/>
              <a:gd name="T1" fmla="*/ 77493 h 150"/>
              <a:gd name="T2" fmla="*/ 38506 w 143"/>
              <a:gd name="T3" fmla="*/ 77493 h 150"/>
              <a:gd name="T4" fmla="*/ 72906 w 143"/>
              <a:gd name="T5" fmla="*/ 39007 h 150"/>
              <a:gd name="T6" fmla="*/ 38506 w 143"/>
              <a:gd name="T7" fmla="*/ 0 h 150"/>
              <a:gd name="T8" fmla="*/ 0 w 143"/>
              <a:gd name="T9" fmla="*/ 39007 h 150"/>
              <a:gd name="T10" fmla="*/ 38506 w 143"/>
              <a:gd name="T11" fmla="*/ 77493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50">
                <a:moveTo>
                  <a:pt x="75" y="149"/>
                </a:moveTo>
                <a:lnTo>
                  <a:pt x="75" y="149"/>
                </a:lnTo>
                <a:cubicBezTo>
                  <a:pt x="115" y="149"/>
                  <a:pt x="142" y="115"/>
                  <a:pt x="142" y="75"/>
                </a:cubicBezTo>
                <a:cubicBezTo>
                  <a:pt x="142" y="34"/>
                  <a:pt x="115" y="0"/>
                  <a:pt x="75" y="0"/>
                </a:cubicBezTo>
                <a:cubicBezTo>
                  <a:pt x="34" y="0"/>
                  <a:pt x="0" y="34"/>
                  <a:pt x="0" y="75"/>
                </a:cubicBezTo>
                <a:cubicBezTo>
                  <a:pt x="0" y="115"/>
                  <a:pt x="34" y="149"/>
                  <a:pt x="75" y="149"/>
                </a:cubicBezTo>
              </a:path>
            </a:pathLst>
          </a:custGeom>
          <a:solidFill>
            <a:srgbClr val="C055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2" name="Freeform 1290"/>
          <p:cNvSpPr>
            <a:spLocks noChangeArrowheads="1"/>
          </p:cNvSpPr>
          <p:nvPr/>
        </p:nvSpPr>
        <p:spPr bwMode="auto">
          <a:xfrm>
            <a:off x="6623050" y="3294857"/>
            <a:ext cx="85725" cy="128588"/>
          </a:xfrm>
          <a:custGeom>
            <a:avLst/>
            <a:gdLst>
              <a:gd name="T0" fmla="*/ 52348 w 332"/>
              <a:gd name="T1" fmla="*/ 45350 h 493"/>
              <a:gd name="T2" fmla="*/ 52348 w 332"/>
              <a:gd name="T3" fmla="*/ 45350 h 493"/>
              <a:gd name="T4" fmla="*/ 31616 w 332"/>
              <a:gd name="T5" fmla="*/ 52647 h 493"/>
              <a:gd name="T6" fmla="*/ 10366 w 332"/>
              <a:gd name="T7" fmla="*/ 56296 h 493"/>
              <a:gd name="T8" fmla="*/ 3628 w 332"/>
              <a:gd name="T9" fmla="*/ 56296 h 493"/>
              <a:gd name="T10" fmla="*/ 0 w 332"/>
              <a:gd name="T11" fmla="*/ 48999 h 493"/>
              <a:gd name="T12" fmla="*/ 3628 w 332"/>
              <a:gd name="T13" fmla="*/ 42222 h 493"/>
              <a:gd name="T14" fmla="*/ 13994 w 332"/>
              <a:gd name="T15" fmla="*/ 34925 h 493"/>
              <a:gd name="T16" fmla="*/ 35244 w 332"/>
              <a:gd name="T17" fmla="*/ 28148 h 493"/>
              <a:gd name="T18" fmla="*/ 55977 w 332"/>
              <a:gd name="T19" fmla="*/ 17202 h 493"/>
              <a:gd name="T20" fmla="*/ 77227 w 332"/>
              <a:gd name="T21" fmla="*/ 6776 h 493"/>
              <a:gd name="T22" fmla="*/ 101587 w 332"/>
              <a:gd name="T23" fmla="*/ 0 h 493"/>
              <a:gd name="T24" fmla="*/ 108325 w 332"/>
              <a:gd name="T25" fmla="*/ 0 h 493"/>
              <a:gd name="T26" fmla="*/ 119209 w 332"/>
              <a:gd name="T27" fmla="*/ 3128 h 493"/>
              <a:gd name="T28" fmla="*/ 129575 w 332"/>
              <a:gd name="T29" fmla="*/ 6776 h 493"/>
              <a:gd name="T30" fmla="*/ 133203 w 332"/>
              <a:gd name="T31" fmla="*/ 17202 h 493"/>
              <a:gd name="T32" fmla="*/ 129575 w 332"/>
              <a:gd name="T33" fmla="*/ 20850 h 493"/>
              <a:gd name="T34" fmla="*/ 122319 w 332"/>
              <a:gd name="T35" fmla="*/ 28148 h 493"/>
              <a:gd name="T36" fmla="*/ 101587 w 332"/>
              <a:gd name="T37" fmla="*/ 31276 h 493"/>
              <a:gd name="T38" fmla="*/ 77227 w 332"/>
              <a:gd name="T39" fmla="*/ 42222 h 493"/>
              <a:gd name="T40" fmla="*/ 83965 w 332"/>
              <a:gd name="T41" fmla="*/ 52647 h 493"/>
              <a:gd name="T42" fmla="*/ 91221 w 332"/>
              <a:gd name="T43" fmla="*/ 70370 h 493"/>
              <a:gd name="T44" fmla="*/ 94331 w 332"/>
              <a:gd name="T45" fmla="*/ 87572 h 493"/>
              <a:gd name="T46" fmla="*/ 97959 w 332"/>
              <a:gd name="T47" fmla="*/ 101646 h 493"/>
              <a:gd name="T48" fmla="*/ 105215 w 332"/>
              <a:gd name="T49" fmla="*/ 129794 h 493"/>
              <a:gd name="T50" fmla="*/ 108325 w 332"/>
              <a:gd name="T51" fmla="*/ 157942 h 493"/>
              <a:gd name="T52" fmla="*/ 108325 w 332"/>
              <a:gd name="T53" fmla="*/ 189739 h 493"/>
              <a:gd name="T54" fmla="*/ 105215 w 332"/>
              <a:gd name="T55" fmla="*/ 217887 h 493"/>
              <a:gd name="T56" fmla="*/ 133203 w 332"/>
              <a:gd name="T57" fmla="*/ 207462 h 493"/>
              <a:gd name="T58" fmla="*/ 147198 w 332"/>
              <a:gd name="T59" fmla="*/ 203813 h 493"/>
              <a:gd name="T60" fmla="*/ 153935 w 332"/>
              <a:gd name="T61" fmla="*/ 200164 h 493"/>
              <a:gd name="T62" fmla="*/ 161192 w 332"/>
              <a:gd name="T63" fmla="*/ 200164 h 493"/>
              <a:gd name="T64" fmla="*/ 167930 w 332"/>
              <a:gd name="T65" fmla="*/ 200164 h 493"/>
              <a:gd name="T66" fmla="*/ 171558 w 332"/>
              <a:gd name="T67" fmla="*/ 207462 h 493"/>
              <a:gd name="T68" fmla="*/ 161192 w 332"/>
              <a:gd name="T69" fmla="*/ 214239 h 493"/>
              <a:gd name="T70" fmla="*/ 139941 w 332"/>
              <a:gd name="T71" fmla="*/ 228313 h 493"/>
              <a:gd name="T72" fmla="*/ 108325 w 332"/>
              <a:gd name="T73" fmla="*/ 242387 h 493"/>
              <a:gd name="T74" fmla="*/ 77227 w 332"/>
              <a:gd name="T75" fmla="*/ 253333 h 493"/>
              <a:gd name="T76" fmla="*/ 52348 w 332"/>
              <a:gd name="T77" fmla="*/ 253333 h 493"/>
              <a:gd name="T78" fmla="*/ 41982 w 332"/>
              <a:gd name="T79" fmla="*/ 242387 h 493"/>
              <a:gd name="T80" fmla="*/ 41982 w 332"/>
              <a:gd name="T81" fmla="*/ 239259 h 493"/>
              <a:gd name="T82" fmla="*/ 52348 w 332"/>
              <a:gd name="T83" fmla="*/ 235610 h 493"/>
              <a:gd name="T84" fmla="*/ 66343 w 332"/>
              <a:gd name="T85" fmla="*/ 228313 h 493"/>
              <a:gd name="T86" fmla="*/ 91221 w 332"/>
              <a:gd name="T87" fmla="*/ 221536 h 493"/>
              <a:gd name="T88" fmla="*/ 80337 w 332"/>
              <a:gd name="T89" fmla="*/ 182963 h 493"/>
              <a:gd name="T90" fmla="*/ 73599 w 332"/>
              <a:gd name="T91" fmla="*/ 140741 h 493"/>
              <a:gd name="T92" fmla="*/ 63233 w 332"/>
              <a:gd name="T93" fmla="*/ 94870 h 493"/>
              <a:gd name="T94" fmla="*/ 52348 w 332"/>
              <a:gd name="T95" fmla="*/ 45350 h 4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2" h="493">
                <a:moveTo>
                  <a:pt x="101" y="87"/>
                </a:moveTo>
                <a:lnTo>
                  <a:pt x="101" y="87"/>
                </a:lnTo>
                <a:cubicBezTo>
                  <a:pt x="88" y="94"/>
                  <a:pt x="74" y="101"/>
                  <a:pt x="61" y="101"/>
                </a:cubicBezTo>
                <a:cubicBezTo>
                  <a:pt x="47" y="108"/>
                  <a:pt x="34" y="108"/>
                  <a:pt x="20" y="108"/>
                </a:cubicBezTo>
                <a:cubicBezTo>
                  <a:pt x="14" y="114"/>
                  <a:pt x="7" y="114"/>
                  <a:pt x="7" y="108"/>
                </a:cubicBezTo>
                <a:cubicBezTo>
                  <a:pt x="0" y="108"/>
                  <a:pt x="0" y="101"/>
                  <a:pt x="0" y="94"/>
                </a:cubicBezTo>
                <a:cubicBezTo>
                  <a:pt x="0" y="94"/>
                  <a:pt x="0" y="87"/>
                  <a:pt x="7" y="81"/>
                </a:cubicBezTo>
                <a:cubicBezTo>
                  <a:pt x="14" y="74"/>
                  <a:pt x="20" y="74"/>
                  <a:pt x="27" y="67"/>
                </a:cubicBezTo>
                <a:cubicBezTo>
                  <a:pt x="41" y="67"/>
                  <a:pt x="54" y="60"/>
                  <a:pt x="68" y="54"/>
                </a:cubicBezTo>
                <a:cubicBezTo>
                  <a:pt x="81" y="47"/>
                  <a:pt x="95" y="40"/>
                  <a:pt x="108" y="33"/>
                </a:cubicBezTo>
                <a:cubicBezTo>
                  <a:pt x="122" y="27"/>
                  <a:pt x="135" y="20"/>
                  <a:pt x="149" y="13"/>
                </a:cubicBezTo>
                <a:cubicBezTo>
                  <a:pt x="162" y="6"/>
                  <a:pt x="182" y="6"/>
                  <a:pt x="196" y="0"/>
                </a:cubicBezTo>
                <a:cubicBezTo>
                  <a:pt x="196" y="0"/>
                  <a:pt x="203" y="0"/>
                  <a:pt x="209" y="0"/>
                </a:cubicBezTo>
                <a:cubicBezTo>
                  <a:pt x="216" y="0"/>
                  <a:pt x="223" y="0"/>
                  <a:pt x="230" y="6"/>
                </a:cubicBezTo>
                <a:cubicBezTo>
                  <a:pt x="236" y="6"/>
                  <a:pt x="243" y="13"/>
                  <a:pt x="250" y="13"/>
                </a:cubicBezTo>
                <a:cubicBezTo>
                  <a:pt x="250" y="20"/>
                  <a:pt x="257" y="27"/>
                  <a:pt x="257" y="33"/>
                </a:cubicBezTo>
                <a:cubicBezTo>
                  <a:pt x="257" y="33"/>
                  <a:pt x="257" y="40"/>
                  <a:pt x="250" y="40"/>
                </a:cubicBezTo>
                <a:cubicBezTo>
                  <a:pt x="250" y="47"/>
                  <a:pt x="243" y="47"/>
                  <a:pt x="236" y="54"/>
                </a:cubicBezTo>
                <a:cubicBezTo>
                  <a:pt x="223" y="54"/>
                  <a:pt x="209" y="60"/>
                  <a:pt x="196" y="60"/>
                </a:cubicBezTo>
                <a:cubicBezTo>
                  <a:pt x="182" y="67"/>
                  <a:pt x="169" y="74"/>
                  <a:pt x="149" y="81"/>
                </a:cubicBezTo>
                <a:cubicBezTo>
                  <a:pt x="155" y="81"/>
                  <a:pt x="162" y="94"/>
                  <a:pt x="162" y="101"/>
                </a:cubicBezTo>
                <a:cubicBezTo>
                  <a:pt x="169" y="108"/>
                  <a:pt x="176" y="121"/>
                  <a:pt x="176" y="135"/>
                </a:cubicBezTo>
                <a:cubicBezTo>
                  <a:pt x="182" y="141"/>
                  <a:pt x="182" y="155"/>
                  <a:pt x="182" y="168"/>
                </a:cubicBezTo>
                <a:cubicBezTo>
                  <a:pt x="189" y="175"/>
                  <a:pt x="189" y="189"/>
                  <a:pt x="189" y="195"/>
                </a:cubicBezTo>
                <a:cubicBezTo>
                  <a:pt x="196" y="209"/>
                  <a:pt x="196" y="229"/>
                  <a:pt x="203" y="249"/>
                </a:cubicBezTo>
                <a:cubicBezTo>
                  <a:pt x="203" y="270"/>
                  <a:pt x="209" y="283"/>
                  <a:pt x="209" y="303"/>
                </a:cubicBezTo>
                <a:cubicBezTo>
                  <a:pt x="209" y="324"/>
                  <a:pt x="216" y="344"/>
                  <a:pt x="209" y="364"/>
                </a:cubicBezTo>
                <a:cubicBezTo>
                  <a:pt x="209" y="378"/>
                  <a:pt x="209" y="398"/>
                  <a:pt x="203" y="418"/>
                </a:cubicBezTo>
                <a:cubicBezTo>
                  <a:pt x="223" y="411"/>
                  <a:pt x="243" y="405"/>
                  <a:pt x="257" y="398"/>
                </a:cubicBezTo>
                <a:cubicBezTo>
                  <a:pt x="263" y="398"/>
                  <a:pt x="277" y="391"/>
                  <a:pt x="284" y="391"/>
                </a:cubicBezTo>
                <a:cubicBezTo>
                  <a:pt x="290" y="391"/>
                  <a:pt x="297" y="384"/>
                  <a:pt x="297" y="384"/>
                </a:cubicBezTo>
                <a:cubicBezTo>
                  <a:pt x="304" y="384"/>
                  <a:pt x="304" y="384"/>
                  <a:pt x="311" y="384"/>
                </a:cubicBezTo>
                <a:cubicBezTo>
                  <a:pt x="317" y="384"/>
                  <a:pt x="324" y="384"/>
                  <a:pt x="324" y="384"/>
                </a:cubicBezTo>
                <a:cubicBezTo>
                  <a:pt x="331" y="384"/>
                  <a:pt x="331" y="391"/>
                  <a:pt x="331" y="398"/>
                </a:cubicBezTo>
                <a:cubicBezTo>
                  <a:pt x="331" y="398"/>
                  <a:pt x="324" y="405"/>
                  <a:pt x="311" y="411"/>
                </a:cubicBezTo>
                <a:cubicBezTo>
                  <a:pt x="304" y="425"/>
                  <a:pt x="284" y="432"/>
                  <a:pt x="270" y="438"/>
                </a:cubicBezTo>
                <a:cubicBezTo>
                  <a:pt x="250" y="452"/>
                  <a:pt x="230" y="459"/>
                  <a:pt x="209" y="465"/>
                </a:cubicBezTo>
                <a:cubicBezTo>
                  <a:pt x="189" y="472"/>
                  <a:pt x="169" y="479"/>
                  <a:pt x="149" y="486"/>
                </a:cubicBezTo>
                <a:cubicBezTo>
                  <a:pt x="135" y="492"/>
                  <a:pt x="115" y="492"/>
                  <a:pt x="101" y="486"/>
                </a:cubicBezTo>
                <a:cubicBezTo>
                  <a:pt x="88" y="486"/>
                  <a:pt x="81" y="479"/>
                  <a:pt x="81" y="465"/>
                </a:cubicBezTo>
                <a:lnTo>
                  <a:pt x="81" y="459"/>
                </a:lnTo>
                <a:cubicBezTo>
                  <a:pt x="88" y="459"/>
                  <a:pt x="95" y="452"/>
                  <a:pt x="101" y="452"/>
                </a:cubicBezTo>
                <a:cubicBezTo>
                  <a:pt x="108" y="445"/>
                  <a:pt x="115" y="445"/>
                  <a:pt x="128" y="438"/>
                </a:cubicBezTo>
                <a:cubicBezTo>
                  <a:pt x="142" y="438"/>
                  <a:pt x="155" y="432"/>
                  <a:pt x="176" y="425"/>
                </a:cubicBezTo>
                <a:cubicBezTo>
                  <a:pt x="169" y="398"/>
                  <a:pt x="162" y="371"/>
                  <a:pt x="155" y="351"/>
                </a:cubicBezTo>
                <a:cubicBezTo>
                  <a:pt x="149" y="324"/>
                  <a:pt x="142" y="297"/>
                  <a:pt x="142" y="270"/>
                </a:cubicBezTo>
                <a:cubicBezTo>
                  <a:pt x="135" y="243"/>
                  <a:pt x="128" y="216"/>
                  <a:pt x="122" y="182"/>
                </a:cubicBezTo>
                <a:cubicBezTo>
                  <a:pt x="115" y="155"/>
                  <a:pt x="108" y="121"/>
                  <a:pt x="101" y="87"/>
                </a:cubicBezTo>
              </a:path>
            </a:pathLst>
          </a:custGeom>
          <a:solidFill>
            <a:srgbClr val="2E58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3" name="Freeform 1291"/>
          <p:cNvSpPr>
            <a:spLocks noChangeArrowheads="1"/>
          </p:cNvSpPr>
          <p:nvPr/>
        </p:nvSpPr>
        <p:spPr bwMode="auto">
          <a:xfrm>
            <a:off x="6707982" y="3307557"/>
            <a:ext cx="62706" cy="92869"/>
          </a:xfrm>
          <a:custGeom>
            <a:avLst/>
            <a:gdLst>
              <a:gd name="T0" fmla="*/ 45511 w 244"/>
              <a:gd name="T1" fmla="*/ 17602 h 359"/>
              <a:gd name="T2" fmla="*/ 45511 w 244"/>
              <a:gd name="T3" fmla="*/ 17602 h 359"/>
              <a:gd name="T4" fmla="*/ 49131 w 244"/>
              <a:gd name="T5" fmla="*/ 6730 h 359"/>
              <a:gd name="T6" fmla="*/ 55854 w 244"/>
              <a:gd name="T7" fmla="*/ 0 h 359"/>
              <a:gd name="T8" fmla="*/ 66715 w 244"/>
              <a:gd name="T9" fmla="*/ 3624 h 359"/>
              <a:gd name="T10" fmla="*/ 73438 w 244"/>
              <a:gd name="T11" fmla="*/ 10354 h 359"/>
              <a:gd name="T12" fmla="*/ 73438 w 244"/>
              <a:gd name="T13" fmla="*/ 27956 h 359"/>
              <a:gd name="T14" fmla="*/ 77058 w 244"/>
              <a:gd name="T15" fmla="*/ 59535 h 359"/>
              <a:gd name="T16" fmla="*/ 80678 w 244"/>
              <a:gd name="T17" fmla="*/ 90597 h 359"/>
              <a:gd name="T18" fmla="*/ 87401 w 244"/>
              <a:gd name="T19" fmla="*/ 125801 h 359"/>
              <a:gd name="T20" fmla="*/ 91022 w 244"/>
              <a:gd name="T21" fmla="*/ 150133 h 359"/>
              <a:gd name="T22" fmla="*/ 97745 w 244"/>
              <a:gd name="T23" fmla="*/ 157381 h 359"/>
              <a:gd name="T24" fmla="*/ 104985 w 244"/>
              <a:gd name="T25" fmla="*/ 150133 h 359"/>
              <a:gd name="T26" fmla="*/ 108605 w 244"/>
              <a:gd name="T27" fmla="*/ 132531 h 359"/>
              <a:gd name="T28" fmla="*/ 111708 w 244"/>
              <a:gd name="T29" fmla="*/ 115447 h 359"/>
              <a:gd name="T30" fmla="*/ 111708 w 244"/>
              <a:gd name="T31" fmla="*/ 104575 h 359"/>
              <a:gd name="T32" fmla="*/ 115328 w 244"/>
              <a:gd name="T33" fmla="*/ 97845 h 359"/>
              <a:gd name="T34" fmla="*/ 118949 w 244"/>
              <a:gd name="T35" fmla="*/ 97845 h 359"/>
              <a:gd name="T36" fmla="*/ 122569 w 244"/>
              <a:gd name="T37" fmla="*/ 97845 h 359"/>
              <a:gd name="T38" fmla="*/ 125672 w 244"/>
              <a:gd name="T39" fmla="*/ 104575 h 359"/>
              <a:gd name="T40" fmla="*/ 125672 w 244"/>
              <a:gd name="T41" fmla="*/ 118553 h 359"/>
              <a:gd name="T42" fmla="*/ 122569 w 244"/>
              <a:gd name="T43" fmla="*/ 143403 h 359"/>
              <a:gd name="T44" fmla="*/ 111708 w 244"/>
              <a:gd name="T45" fmla="*/ 164111 h 359"/>
              <a:gd name="T46" fmla="*/ 94642 w 244"/>
              <a:gd name="T47" fmla="*/ 178089 h 359"/>
              <a:gd name="T48" fmla="*/ 80678 w 244"/>
              <a:gd name="T49" fmla="*/ 174465 h 359"/>
              <a:gd name="T50" fmla="*/ 69818 w 244"/>
              <a:gd name="T51" fmla="*/ 157381 h 359"/>
              <a:gd name="T52" fmla="*/ 63094 w 244"/>
              <a:gd name="T53" fmla="*/ 171358 h 359"/>
              <a:gd name="T54" fmla="*/ 52234 w 244"/>
              <a:gd name="T55" fmla="*/ 181712 h 359"/>
              <a:gd name="T56" fmla="*/ 41891 w 244"/>
              <a:gd name="T57" fmla="*/ 185336 h 359"/>
              <a:gd name="T58" fmla="*/ 41891 w 244"/>
              <a:gd name="T59" fmla="*/ 171358 h 359"/>
              <a:gd name="T60" fmla="*/ 45511 w 244"/>
              <a:gd name="T61" fmla="*/ 171358 h 359"/>
              <a:gd name="T62" fmla="*/ 52234 w 244"/>
              <a:gd name="T63" fmla="*/ 164111 h 359"/>
              <a:gd name="T64" fmla="*/ 59474 w 244"/>
              <a:gd name="T65" fmla="*/ 150133 h 359"/>
              <a:gd name="T66" fmla="*/ 59474 w 244"/>
              <a:gd name="T67" fmla="*/ 132531 h 359"/>
              <a:gd name="T68" fmla="*/ 55854 w 244"/>
              <a:gd name="T69" fmla="*/ 111823 h 359"/>
              <a:gd name="T70" fmla="*/ 49131 w 244"/>
              <a:gd name="T71" fmla="*/ 101469 h 359"/>
              <a:gd name="T72" fmla="*/ 41891 w 244"/>
              <a:gd name="T73" fmla="*/ 97845 h 359"/>
              <a:gd name="T74" fmla="*/ 41891 w 244"/>
              <a:gd name="T75" fmla="*/ 97845 h 359"/>
              <a:gd name="T76" fmla="*/ 41891 w 244"/>
              <a:gd name="T77" fmla="*/ 80243 h 359"/>
              <a:gd name="T78" fmla="*/ 52234 w 244"/>
              <a:gd name="T79" fmla="*/ 87491 h 359"/>
              <a:gd name="T80" fmla="*/ 49131 w 244"/>
              <a:gd name="T81" fmla="*/ 45558 h 359"/>
              <a:gd name="T82" fmla="*/ 45511 w 244"/>
              <a:gd name="T83" fmla="*/ 17602 h 359"/>
              <a:gd name="T84" fmla="*/ 41891 w 244"/>
              <a:gd name="T85" fmla="*/ 185336 h 359"/>
              <a:gd name="T86" fmla="*/ 41891 w 244"/>
              <a:gd name="T87" fmla="*/ 185336 h 359"/>
              <a:gd name="T88" fmla="*/ 38270 w 244"/>
              <a:gd name="T89" fmla="*/ 185336 h 359"/>
              <a:gd name="T90" fmla="*/ 21204 w 244"/>
              <a:gd name="T91" fmla="*/ 178089 h 359"/>
              <a:gd name="T92" fmla="*/ 7240 w 244"/>
              <a:gd name="T93" fmla="*/ 157381 h 359"/>
              <a:gd name="T94" fmla="*/ 0 w 244"/>
              <a:gd name="T95" fmla="*/ 132531 h 359"/>
              <a:gd name="T96" fmla="*/ 3620 w 244"/>
              <a:gd name="T97" fmla="*/ 108199 h 359"/>
              <a:gd name="T98" fmla="*/ 17584 w 244"/>
              <a:gd name="T99" fmla="*/ 90597 h 359"/>
              <a:gd name="T100" fmla="*/ 38270 w 244"/>
              <a:gd name="T101" fmla="*/ 80243 h 359"/>
              <a:gd name="T102" fmla="*/ 41891 w 244"/>
              <a:gd name="T103" fmla="*/ 80243 h 359"/>
              <a:gd name="T104" fmla="*/ 41891 w 244"/>
              <a:gd name="T105" fmla="*/ 97845 h 359"/>
              <a:gd name="T106" fmla="*/ 31547 w 244"/>
              <a:gd name="T107" fmla="*/ 104575 h 359"/>
              <a:gd name="T108" fmla="*/ 27927 w 244"/>
              <a:gd name="T109" fmla="*/ 118553 h 359"/>
              <a:gd name="T110" fmla="*/ 27927 w 244"/>
              <a:gd name="T111" fmla="*/ 136155 h 359"/>
              <a:gd name="T112" fmla="*/ 31547 w 244"/>
              <a:gd name="T113" fmla="*/ 153757 h 359"/>
              <a:gd name="T114" fmla="*/ 35167 w 244"/>
              <a:gd name="T115" fmla="*/ 167735 h 359"/>
              <a:gd name="T116" fmla="*/ 41891 w 244"/>
              <a:gd name="T117" fmla="*/ 171358 h 359"/>
              <a:gd name="T118" fmla="*/ 41891 w 244"/>
              <a:gd name="T119" fmla="*/ 185336 h 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4" h="359">
                <a:moveTo>
                  <a:pt x="88" y="34"/>
                </a:moveTo>
                <a:lnTo>
                  <a:pt x="88" y="34"/>
                </a:lnTo>
                <a:cubicBezTo>
                  <a:pt x="88" y="27"/>
                  <a:pt x="88" y="13"/>
                  <a:pt x="95" y="13"/>
                </a:cubicBezTo>
                <a:cubicBezTo>
                  <a:pt x="95" y="7"/>
                  <a:pt x="101" y="0"/>
                  <a:pt x="108" y="0"/>
                </a:cubicBezTo>
                <a:cubicBezTo>
                  <a:pt x="115" y="0"/>
                  <a:pt x="122" y="0"/>
                  <a:pt x="129" y="7"/>
                </a:cubicBezTo>
                <a:cubicBezTo>
                  <a:pt x="135" y="7"/>
                  <a:pt x="142" y="13"/>
                  <a:pt x="142" y="20"/>
                </a:cubicBezTo>
                <a:cubicBezTo>
                  <a:pt x="142" y="27"/>
                  <a:pt x="142" y="40"/>
                  <a:pt x="142" y="54"/>
                </a:cubicBezTo>
                <a:cubicBezTo>
                  <a:pt x="142" y="74"/>
                  <a:pt x="149" y="88"/>
                  <a:pt x="149" y="115"/>
                </a:cubicBezTo>
                <a:cubicBezTo>
                  <a:pt x="149" y="135"/>
                  <a:pt x="156" y="155"/>
                  <a:pt x="156" y="175"/>
                </a:cubicBezTo>
                <a:cubicBezTo>
                  <a:pt x="162" y="202"/>
                  <a:pt x="162" y="223"/>
                  <a:pt x="169" y="243"/>
                </a:cubicBezTo>
                <a:cubicBezTo>
                  <a:pt x="169" y="263"/>
                  <a:pt x="176" y="277"/>
                  <a:pt x="176" y="290"/>
                </a:cubicBezTo>
                <a:cubicBezTo>
                  <a:pt x="183" y="297"/>
                  <a:pt x="189" y="304"/>
                  <a:pt x="189" y="304"/>
                </a:cubicBezTo>
                <a:cubicBezTo>
                  <a:pt x="196" y="304"/>
                  <a:pt x="203" y="297"/>
                  <a:pt x="203" y="290"/>
                </a:cubicBezTo>
                <a:cubicBezTo>
                  <a:pt x="203" y="277"/>
                  <a:pt x="210" y="270"/>
                  <a:pt x="210" y="256"/>
                </a:cubicBezTo>
                <a:cubicBezTo>
                  <a:pt x="210" y="243"/>
                  <a:pt x="216" y="236"/>
                  <a:pt x="216" y="223"/>
                </a:cubicBezTo>
                <a:cubicBezTo>
                  <a:pt x="216" y="216"/>
                  <a:pt x="216" y="202"/>
                  <a:pt x="216" y="202"/>
                </a:cubicBezTo>
                <a:cubicBezTo>
                  <a:pt x="216" y="196"/>
                  <a:pt x="216" y="189"/>
                  <a:pt x="223" y="189"/>
                </a:cubicBezTo>
                <a:lnTo>
                  <a:pt x="230" y="189"/>
                </a:lnTo>
                <a:cubicBezTo>
                  <a:pt x="237" y="189"/>
                  <a:pt x="237" y="189"/>
                  <a:pt x="237" y="189"/>
                </a:cubicBezTo>
                <a:cubicBezTo>
                  <a:pt x="243" y="189"/>
                  <a:pt x="243" y="196"/>
                  <a:pt x="243" y="202"/>
                </a:cubicBezTo>
                <a:cubicBezTo>
                  <a:pt x="243" y="202"/>
                  <a:pt x="243" y="216"/>
                  <a:pt x="243" y="229"/>
                </a:cubicBezTo>
                <a:cubicBezTo>
                  <a:pt x="243" y="243"/>
                  <a:pt x="243" y="256"/>
                  <a:pt x="237" y="277"/>
                </a:cubicBezTo>
                <a:cubicBezTo>
                  <a:pt x="230" y="290"/>
                  <a:pt x="230" y="304"/>
                  <a:pt x="216" y="317"/>
                </a:cubicBezTo>
                <a:cubicBezTo>
                  <a:pt x="210" y="331"/>
                  <a:pt x="196" y="344"/>
                  <a:pt x="183" y="344"/>
                </a:cubicBezTo>
                <a:cubicBezTo>
                  <a:pt x="176" y="344"/>
                  <a:pt x="162" y="344"/>
                  <a:pt x="156" y="337"/>
                </a:cubicBezTo>
                <a:cubicBezTo>
                  <a:pt x="149" y="331"/>
                  <a:pt x="142" y="317"/>
                  <a:pt x="135" y="304"/>
                </a:cubicBezTo>
                <a:cubicBezTo>
                  <a:pt x="135" y="317"/>
                  <a:pt x="129" y="324"/>
                  <a:pt x="122" y="331"/>
                </a:cubicBezTo>
                <a:cubicBezTo>
                  <a:pt x="122" y="337"/>
                  <a:pt x="115" y="344"/>
                  <a:pt x="101" y="351"/>
                </a:cubicBezTo>
                <a:cubicBezTo>
                  <a:pt x="95" y="358"/>
                  <a:pt x="88" y="358"/>
                  <a:pt x="81" y="358"/>
                </a:cubicBezTo>
                <a:cubicBezTo>
                  <a:pt x="81" y="331"/>
                  <a:pt x="81" y="331"/>
                  <a:pt x="81" y="331"/>
                </a:cubicBezTo>
                <a:lnTo>
                  <a:pt x="88" y="331"/>
                </a:lnTo>
                <a:cubicBezTo>
                  <a:pt x="95" y="331"/>
                  <a:pt x="101" y="324"/>
                  <a:pt x="101" y="317"/>
                </a:cubicBezTo>
                <a:cubicBezTo>
                  <a:pt x="108" y="310"/>
                  <a:pt x="108" y="304"/>
                  <a:pt x="115" y="290"/>
                </a:cubicBezTo>
                <a:cubicBezTo>
                  <a:pt x="115" y="277"/>
                  <a:pt x="115" y="263"/>
                  <a:pt x="115" y="256"/>
                </a:cubicBezTo>
                <a:cubicBezTo>
                  <a:pt x="115" y="243"/>
                  <a:pt x="108" y="229"/>
                  <a:pt x="108" y="216"/>
                </a:cubicBezTo>
                <a:cubicBezTo>
                  <a:pt x="101" y="209"/>
                  <a:pt x="101" y="202"/>
                  <a:pt x="95" y="196"/>
                </a:cubicBezTo>
                <a:cubicBezTo>
                  <a:pt x="95" y="189"/>
                  <a:pt x="88" y="189"/>
                  <a:pt x="81" y="189"/>
                </a:cubicBezTo>
                <a:cubicBezTo>
                  <a:pt x="81" y="155"/>
                  <a:pt x="81" y="155"/>
                  <a:pt x="81" y="155"/>
                </a:cubicBezTo>
                <a:cubicBezTo>
                  <a:pt x="88" y="162"/>
                  <a:pt x="95" y="162"/>
                  <a:pt x="101" y="169"/>
                </a:cubicBezTo>
                <a:cubicBezTo>
                  <a:pt x="101" y="142"/>
                  <a:pt x="95" y="115"/>
                  <a:pt x="95" y="88"/>
                </a:cubicBezTo>
                <a:cubicBezTo>
                  <a:pt x="95" y="67"/>
                  <a:pt x="88" y="47"/>
                  <a:pt x="88" y="34"/>
                </a:cubicBezTo>
                <a:close/>
                <a:moveTo>
                  <a:pt x="81" y="358"/>
                </a:moveTo>
                <a:lnTo>
                  <a:pt x="81" y="358"/>
                </a:lnTo>
                <a:cubicBezTo>
                  <a:pt x="81" y="358"/>
                  <a:pt x="81" y="358"/>
                  <a:pt x="74" y="358"/>
                </a:cubicBezTo>
                <a:cubicBezTo>
                  <a:pt x="61" y="358"/>
                  <a:pt x="47" y="351"/>
                  <a:pt x="41" y="344"/>
                </a:cubicBezTo>
                <a:cubicBezTo>
                  <a:pt x="27" y="331"/>
                  <a:pt x="20" y="324"/>
                  <a:pt x="14" y="304"/>
                </a:cubicBezTo>
                <a:cubicBezTo>
                  <a:pt x="7" y="290"/>
                  <a:pt x="7" y="277"/>
                  <a:pt x="0" y="256"/>
                </a:cubicBezTo>
                <a:cubicBezTo>
                  <a:pt x="0" y="243"/>
                  <a:pt x="7" y="223"/>
                  <a:pt x="7" y="209"/>
                </a:cubicBezTo>
                <a:cubicBezTo>
                  <a:pt x="14" y="196"/>
                  <a:pt x="20" y="182"/>
                  <a:pt x="34" y="175"/>
                </a:cubicBezTo>
                <a:cubicBezTo>
                  <a:pt x="41" y="162"/>
                  <a:pt x="54" y="155"/>
                  <a:pt x="74" y="155"/>
                </a:cubicBezTo>
                <a:cubicBezTo>
                  <a:pt x="81" y="155"/>
                  <a:pt x="81" y="155"/>
                  <a:pt x="81" y="155"/>
                </a:cubicBezTo>
                <a:cubicBezTo>
                  <a:pt x="81" y="189"/>
                  <a:pt x="81" y="189"/>
                  <a:pt x="81" y="189"/>
                </a:cubicBezTo>
                <a:cubicBezTo>
                  <a:pt x="74" y="189"/>
                  <a:pt x="68" y="189"/>
                  <a:pt x="61" y="202"/>
                </a:cubicBezTo>
                <a:cubicBezTo>
                  <a:pt x="61" y="209"/>
                  <a:pt x="54" y="216"/>
                  <a:pt x="54" y="229"/>
                </a:cubicBezTo>
                <a:cubicBezTo>
                  <a:pt x="54" y="236"/>
                  <a:pt x="54" y="250"/>
                  <a:pt x="54" y="263"/>
                </a:cubicBezTo>
                <a:cubicBezTo>
                  <a:pt x="54" y="270"/>
                  <a:pt x="54" y="283"/>
                  <a:pt x="61" y="297"/>
                </a:cubicBezTo>
                <a:cubicBezTo>
                  <a:pt x="61" y="304"/>
                  <a:pt x="68" y="317"/>
                  <a:pt x="68" y="324"/>
                </a:cubicBezTo>
                <a:cubicBezTo>
                  <a:pt x="74" y="324"/>
                  <a:pt x="81" y="331"/>
                  <a:pt x="81" y="331"/>
                </a:cubicBezTo>
                <a:lnTo>
                  <a:pt x="81" y="358"/>
                </a:lnTo>
                <a:close/>
              </a:path>
            </a:pathLst>
          </a:custGeom>
          <a:solidFill>
            <a:srgbClr val="2E58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4" name="Freeform 1292"/>
          <p:cNvSpPr>
            <a:spLocks noChangeArrowheads="1"/>
          </p:cNvSpPr>
          <p:nvPr/>
        </p:nvSpPr>
        <p:spPr bwMode="auto">
          <a:xfrm>
            <a:off x="6764338" y="3330575"/>
            <a:ext cx="47625" cy="65088"/>
          </a:xfrm>
          <a:custGeom>
            <a:avLst/>
            <a:gdLst>
              <a:gd name="T0" fmla="*/ 63893 w 184"/>
              <a:gd name="T1" fmla="*/ 45514 h 250"/>
              <a:gd name="T2" fmla="*/ 63893 w 184"/>
              <a:gd name="T3" fmla="*/ 45514 h 250"/>
              <a:gd name="T4" fmla="*/ 56561 w 184"/>
              <a:gd name="T5" fmla="*/ 56500 h 250"/>
              <a:gd name="T6" fmla="*/ 46087 w 184"/>
              <a:gd name="T7" fmla="*/ 59639 h 250"/>
              <a:gd name="T8" fmla="*/ 39278 w 184"/>
              <a:gd name="T9" fmla="*/ 66963 h 250"/>
              <a:gd name="T10" fmla="*/ 35612 w 184"/>
              <a:gd name="T11" fmla="*/ 66963 h 250"/>
              <a:gd name="T12" fmla="*/ 35612 w 184"/>
              <a:gd name="T13" fmla="*/ 49176 h 250"/>
              <a:gd name="T14" fmla="*/ 35612 w 184"/>
              <a:gd name="T15" fmla="*/ 49176 h 250"/>
              <a:gd name="T16" fmla="*/ 42421 w 184"/>
              <a:gd name="T17" fmla="*/ 42375 h 250"/>
              <a:gd name="T18" fmla="*/ 42421 w 184"/>
              <a:gd name="T19" fmla="*/ 35051 h 250"/>
              <a:gd name="T20" fmla="*/ 39278 w 184"/>
              <a:gd name="T21" fmla="*/ 28250 h 250"/>
              <a:gd name="T22" fmla="*/ 35612 w 184"/>
              <a:gd name="T23" fmla="*/ 20926 h 250"/>
              <a:gd name="T24" fmla="*/ 35612 w 184"/>
              <a:gd name="T25" fmla="*/ 17264 h 250"/>
              <a:gd name="T26" fmla="*/ 35612 w 184"/>
              <a:gd name="T27" fmla="*/ 3139 h 250"/>
              <a:gd name="T28" fmla="*/ 42421 w 184"/>
              <a:gd name="T29" fmla="*/ 3139 h 250"/>
              <a:gd name="T30" fmla="*/ 56561 w 184"/>
              <a:gd name="T31" fmla="*/ 17264 h 250"/>
              <a:gd name="T32" fmla="*/ 63893 w 184"/>
              <a:gd name="T33" fmla="*/ 31389 h 250"/>
              <a:gd name="T34" fmla="*/ 63893 w 184"/>
              <a:gd name="T35" fmla="*/ 45514 h 250"/>
              <a:gd name="T36" fmla="*/ 35612 w 184"/>
              <a:gd name="T37" fmla="*/ 102014 h 250"/>
              <a:gd name="T38" fmla="*/ 35612 w 184"/>
              <a:gd name="T39" fmla="*/ 102014 h 250"/>
              <a:gd name="T40" fmla="*/ 39278 w 184"/>
              <a:gd name="T41" fmla="*/ 105676 h 250"/>
              <a:gd name="T42" fmla="*/ 46087 w 184"/>
              <a:gd name="T43" fmla="*/ 113000 h 250"/>
              <a:gd name="T44" fmla="*/ 56561 w 184"/>
              <a:gd name="T45" fmla="*/ 109338 h 250"/>
              <a:gd name="T46" fmla="*/ 63893 w 184"/>
              <a:gd name="T47" fmla="*/ 95213 h 250"/>
              <a:gd name="T48" fmla="*/ 70701 w 184"/>
              <a:gd name="T49" fmla="*/ 81088 h 250"/>
              <a:gd name="T50" fmla="*/ 78033 w 184"/>
              <a:gd name="T51" fmla="*/ 66963 h 250"/>
              <a:gd name="T52" fmla="*/ 81699 w 184"/>
              <a:gd name="T53" fmla="*/ 52838 h 250"/>
              <a:gd name="T54" fmla="*/ 84841 w 184"/>
              <a:gd name="T55" fmla="*/ 42375 h 250"/>
              <a:gd name="T56" fmla="*/ 84841 w 184"/>
              <a:gd name="T57" fmla="*/ 38713 h 250"/>
              <a:gd name="T58" fmla="*/ 92173 w 184"/>
              <a:gd name="T59" fmla="*/ 35051 h 250"/>
              <a:gd name="T60" fmla="*/ 95839 w 184"/>
              <a:gd name="T61" fmla="*/ 38713 h 250"/>
              <a:gd name="T62" fmla="*/ 95839 w 184"/>
              <a:gd name="T63" fmla="*/ 42375 h 250"/>
              <a:gd name="T64" fmla="*/ 95839 w 184"/>
              <a:gd name="T65" fmla="*/ 52838 h 250"/>
              <a:gd name="T66" fmla="*/ 92173 w 184"/>
              <a:gd name="T67" fmla="*/ 66963 h 250"/>
              <a:gd name="T68" fmla="*/ 88507 w 184"/>
              <a:gd name="T69" fmla="*/ 87889 h 250"/>
              <a:gd name="T70" fmla="*/ 78033 w 184"/>
              <a:gd name="T71" fmla="*/ 105676 h 250"/>
              <a:gd name="T72" fmla="*/ 63893 w 184"/>
              <a:gd name="T73" fmla="*/ 119801 h 250"/>
              <a:gd name="T74" fmla="*/ 46087 w 184"/>
              <a:gd name="T75" fmla="*/ 130264 h 250"/>
              <a:gd name="T76" fmla="*/ 35612 w 184"/>
              <a:gd name="T77" fmla="*/ 130264 h 250"/>
              <a:gd name="T78" fmla="*/ 35612 w 184"/>
              <a:gd name="T79" fmla="*/ 102014 h 250"/>
              <a:gd name="T80" fmla="*/ 35612 w 184"/>
              <a:gd name="T81" fmla="*/ 66963 h 250"/>
              <a:gd name="T82" fmla="*/ 35612 w 184"/>
              <a:gd name="T83" fmla="*/ 66963 h 250"/>
              <a:gd name="T84" fmla="*/ 28280 w 184"/>
              <a:gd name="T85" fmla="*/ 70625 h 250"/>
              <a:gd name="T86" fmla="*/ 28280 w 184"/>
              <a:gd name="T87" fmla="*/ 84750 h 250"/>
              <a:gd name="T88" fmla="*/ 31946 w 184"/>
              <a:gd name="T89" fmla="*/ 98875 h 250"/>
              <a:gd name="T90" fmla="*/ 35612 w 184"/>
              <a:gd name="T91" fmla="*/ 102014 h 250"/>
              <a:gd name="T92" fmla="*/ 35612 w 184"/>
              <a:gd name="T93" fmla="*/ 130264 h 250"/>
              <a:gd name="T94" fmla="*/ 21472 w 184"/>
              <a:gd name="T95" fmla="*/ 123463 h 250"/>
              <a:gd name="T96" fmla="*/ 7332 w 184"/>
              <a:gd name="T97" fmla="*/ 102014 h 250"/>
              <a:gd name="T98" fmla="*/ 0 w 184"/>
              <a:gd name="T99" fmla="*/ 73764 h 250"/>
              <a:gd name="T100" fmla="*/ 0 w 184"/>
              <a:gd name="T101" fmla="*/ 42375 h 250"/>
              <a:gd name="T102" fmla="*/ 10998 w 184"/>
              <a:gd name="T103" fmla="*/ 14125 h 250"/>
              <a:gd name="T104" fmla="*/ 25138 w 184"/>
              <a:gd name="T105" fmla="*/ 3139 h 250"/>
              <a:gd name="T106" fmla="*/ 35612 w 184"/>
              <a:gd name="T107" fmla="*/ 3139 h 250"/>
              <a:gd name="T108" fmla="*/ 35612 w 184"/>
              <a:gd name="T109" fmla="*/ 17264 h 250"/>
              <a:gd name="T110" fmla="*/ 31946 w 184"/>
              <a:gd name="T111" fmla="*/ 17264 h 250"/>
              <a:gd name="T112" fmla="*/ 28280 w 184"/>
              <a:gd name="T113" fmla="*/ 28250 h 250"/>
              <a:gd name="T114" fmla="*/ 28280 w 184"/>
              <a:gd name="T115" fmla="*/ 49176 h 250"/>
              <a:gd name="T116" fmla="*/ 35612 w 184"/>
              <a:gd name="T117" fmla="*/ 49176 h 250"/>
              <a:gd name="T118" fmla="*/ 35612 w 184"/>
              <a:gd name="T119" fmla="*/ 66963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4" h="250">
                <a:moveTo>
                  <a:pt x="122" y="87"/>
                </a:moveTo>
                <a:lnTo>
                  <a:pt x="122" y="87"/>
                </a:lnTo>
                <a:cubicBezTo>
                  <a:pt x="115" y="94"/>
                  <a:pt x="115" y="101"/>
                  <a:pt x="108" y="108"/>
                </a:cubicBezTo>
                <a:cubicBezTo>
                  <a:pt x="102" y="108"/>
                  <a:pt x="95" y="114"/>
                  <a:pt x="88" y="114"/>
                </a:cubicBezTo>
                <a:cubicBezTo>
                  <a:pt x="88" y="121"/>
                  <a:pt x="81" y="121"/>
                  <a:pt x="75" y="128"/>
                </a:cubicBezTo>
                <a:cubicBezTo>
                  <a:pt x="68" y="128"/>
                  <a:pt x="68" y="128"/>
                  <a:pt x="68" y="128"/>
                </a:cubicBezTo>
                <a:cubicBezTo>
                  <a:pt x="68" y="94"/>
                  <a:pt x="68" y="94"/>
                  <a:pt x="68" y="94"/>
                </a:cubicBezTo>
                <a:cubicBezTo>
                  <a:pt x="75" y="87"/>
                  <a:pt x="75" y="87"/>
                  <a:pt x="81" y="81"/>
                </a:cubicBezTo>
                <a:cubicBezTo>
                  <a:pt x="81" y="81"/>
                  <a:pt x="81" y="74"/>
                  <a:pt x="81" y="67"/>
                </a:cubicBezTo>
                <a:cubicBezTo>
                  <a:pt x="81" y="60"/>
                  <a:pt x="75" y="60"/>
                  <a:pt x="75" y="54"/>
                </a:cubicBezTo>
                <a:cubicBezTo>
                  <a:pt x="75" y="47"/>
                  <a:pt x="75" y="40"/>
                  <a:pt x="68" y="40"/>
                </a:cubicBezTo>
                <a:cubicBezTo>
                  <a:pt x="68" y="33"/>
                  <a:pt x="68" y="33"/>
                  <a:pt x="68" y="33"/>
                </a:cubicBezTo>
                <a:cubicBezTo>
                  <a:pt x="68" y="6"/>
                  <a:pt x="68" y="6"/>
                  <a:pt x="68" y="6"/>
                </a:cubicBezTo>
                <a:cubicBezTo>
                  <a:pt x="68" y="6"/>
                  <a:pt x="75" y="6"/>
                  <a:pt x="81" y="6"/>
                </a:cubicBezTo>
                <a:cubicBezTo>
                  <a:pt x="88" y="13"/>
                  <a:pt x="102" y="20"/>
                  <a:pt x="108" y="33"/>
                </a:cubicBezTo>
                <a:cubicBezTo>
                  <a:pt x="115" y="40"/>
                  <a:pt x="115" y="54"/>
                  <a:pt x="122" y="60"/>
                </a:cubicBezTo>
                <a:cubicBezTo>
                  <a:pt x="122" y="74"/>
                  <a:pt x="122" y="81"/>
                  <a:pt x="122" y="87"/>
                </a:cubicBezTo>
                <a:close/>
                <a:moveTo>
                  <a:pt x="68" y="195"/>
                </a:moveTo>
                <a:lnTo>
                  <a:pt x="68" y="195"/>
                </a:lnTo>
                <a:cubicBezTo>
                  <a:pt x="68" y="195"/>
                  <a:pt x="68" y="202"/>
                  <a:pt x="75" y="202"/>
                </a:cubicBezTo>
                <a:cubicBezTo>
                  <a:pt x="75" y="209"/>
                  <a:pt x="81" y="216"/>
                  <a:pt x="88" y="216"/>
                </a:cubicBezTo>
                <a:cubicBezTo>
                  <a:pt x="95" y="216"/>
                  <a:pt x="102" y="209"/>
                  <a:pt x="108" y="209"/>
                </a:cubicBezTo>
                <a:cubicBezTo>
                  <a:pt x="115" y="202"/>
                  <a:pt x="115" y="195"/>
                  <a:pt x="122" y="182"/>
                </a:cubicBezTo>
                <a:cubicBezTo>
                  <a:pt x="129" y="175"/>
                  <a:pt x="135" y="168"/>
                  <a:pt x="135" y="155"/>
                </a:cubicBezTo>
                <a:cubicBezTo>
                  <a:pt x="142" y="148"/>
                  <a:pt x="149" y="135"/>
                  <a:pt x="149" y="128"/>
                </a:cubicBezTo>
                <a:cubicBezTo>
                  <a:pt x="149" y="114"/>
                  <a:pt x="156" y="108"/>
                  <a:pt x="156" y="101"/>
                </a:cubicBezTo>
                <a:cubicBezTo>
                  <a:pt x="156" y="87"/>
                  <a:pt x="156" y="87"/>
                  <a:pt x="162" y="81"/>
                </a:cubicBezTo>
                <a:cubicBezTo>
                  <a:pt x="162" y="74"/>
                  <a:pt x="162" y="74"/>
                  <a:pt x="162" y="74"/>
                </a:cubicBezTo>
                <a:cubicBezTo>
                  <a:pt x="169" y="67"/>
                  <a:pt x="169" y="67"/>
                  <a:pt x="176" y="67"/>
                </a:cubicBezTo>
                <a:cubicBezTo>
                  <a:pt x="176" y="67"/>
                  <a:pt x="176" y="67"/>
                  <a:pt x="183" y="74"/>
                </a:cubicBezTo>
                <a:cubicBezTo>
                  <a:pt x="183" y="74"/>
                  <a:pt x="183" y="74"/>
                  <a:pt x="183" y="81"/>
                </a:cubicBezTo>
                <a:cubicBezTo>
                  <a:pt x="183" y="87"/>
                  <a:pt x="183" y="87"/>
                  <a:pt x="183" y="101"/>
                </a:cubicBezTo>
                <a:cubicBezTo>
                  <a:pt x="183" y="108"/>
                  <a:pt x="183" y="121"/>
                  <a:pt x="176" y="128"/>
                </a:cubicBezTo>
                <a:cubicBezTo>
                  <a:pt x="176" y="141"/>
                  <a:pt x="176" y="155"/>
                  <a:pt x="169" y="168"/>
                </a:cubicBezTo>
                <a:cubicBezTo>
                  <a:pt x="162" y="175"/>
                  <a:pt x="156" y="189"/>
                  <a:pt x="149" y="202"/>
                </a:cubicBezTo>
                <a:cubicBezTo>
                  <a:pt x="142" y="209"/>
                  <a:pt x="135" y="222"/>
                  <a:pt x="122" y="229"/>
                </a:cubicBezTo>
                <a:cubicBezTo>
                  <a:pt x="115" y="236"/>
                  <a:pt x="102" y="243"/>
                  <a:pt x="88" y="249"/>
                </a:cubicBezTo>
                <a:cubicBezTo>
                  <a:pt x="81" y="249"/>
                  <a:pt x="75" y="249"/>
                  <a:pt x="68" y="249"/>
                </a:cubicBezTo>
                <a:lnTo>
                  <a:pt x="68" y="195"/>
                </a:lnTo>
                <a:close/>
                <a:moveTo>
                  <a:pt x="68" y="128"/>
                </a:moveTo>
                <a:lnTo>
                  <a:pt x="68" y="128"/>
                </a:lnTo>
                <a:cubicBezTo>
                  <a:pt x="61" y="128"/>
                  <a:pt x="54" y="128"/>
                  <a:pt x="54" y="135"/>
                </a:cubicBezTo>
                <a:cubicBezTo>
                  <a:pt x="54" y="141"/>
                  <a:pt x="54" y="155"/>
                  <a:pt x="54" y="162"/>
                </a:cubicBezTo>
                <a:cubicBezTo>
                  <a:pt x="61" y="168"/>
                  <a:pt x="61" y="182"/>
                  <a:pt x="61" y="189"/>
                </a:cubicBezTo>
                <a:cubicBezTo>
                  <a:pt x="68" y="189"/>
                  <a:pt x="68" y="189"/>
                  <a:pt x="68" y="195"/>
                </a:cubicBezTo>
                <a:cubicBezTo>
                  <a:pt x="68" y="249"/>
                  <a:pt x="68" y="249"/>
                  <a:pt x="68" y="249"/>
                </a:cubicBezTo>
                <a:cubicBezTo>
                  <a:pt x="61" y="249"/>
                  <a:pt x="48" y="243"/>
                  <a:pt x="41" y="236"/>
                </a:cubicBezTo>
                <a:cubicBezTo>
                  <a:pt x="34" y="229"/>
                  <a:pt x="21" y="216"/>
                  <a:pt x="14" y="195"/>
                </a:cubicBezTo>
                <a:cubicBezTo>
                  <a:pt x="7" y="182"/>
                  <a:pt x="7" y="162"/>
                  <a:pt x="0" y="141"/>
                </a:cubicBezTo>
                <a:cubicBezTo>
                  <a:pt x="0" y="114"/>
                  <a:pt x="0" y="94"/>
                  <a:pt x="0" y="81"/>
                </a:cubicBezTo>
                <a:cubicBezTo>
                  <a:pt x="7" y="60"/>
                  <a:pt x="14" y="40"/>
                  <a:pt x="21" y="27"/>
                </a:cubicBezTo>
                <a:cubicBezTo>
                  <a:pt x="27" y="13"/>
                  <a:pt x="34" y="6"/>
                  <a:pt x="48" y="6"/>
                </a:cubicBezTo>
                <a:cubicBezTo>
                  <a:pt x="54" y="0"/>
                  <a:pt x="61" y="0"/>
                  <a:pt x="68" y="6"/>
                </a:cubicBezTo>
                <a:cubicBezTo>
                  <a:pt x="68" y="33"/>
                  <a:pt x="68" y="33"/>
                  <a:pt x="68" y="33"/>
                </a:cubicBezTo>
                <a:lnTo>
                  <a:pt x="61" y="33"/>
                </a:lnTo>
                <a:cubicBezTo>
                  <a:pt x="61" y="40"/>
                  <a:pt x="54" y="47"/>
                  <a:pt x="54" y="54"/>
                </a:cubicBezTo>
                <a:cubicBezTo>
                  <a:pt x="54" y="67"/>
                  <a:pt x="54" y="81"/>
                  <a:pt x="54" y="94"/>
                </a:cubicBezTo>
                <a:cubicBezTo>
                  <a:pt x="54" y="94"/>
                  <a:pt x="61" y="94"/>
                  <a:pt x="68" y="94"/>
                </a:cubicBezTo>
                <a:lnTo>
                  <a:pt x="68" y="128"/>
                </a:lnTo>
                <a:close/>
              </a:path>
            </a:pathLst>
          </a:custGeom>
          <a:solidFill>
            <a:srgbClr val="2E58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5" name="Freeform 1293"/>
          <p:cNvSpPr>
            <a:spLocks noChangeArrowheads="1"/>
          </p:cNvSpPr>
          <p:nvPr/>
        </p:nvSpPr>
        <p:spPr bwMode="auto">
          <a:xfrm>
            <a:off x="6804025" y="3328194"/>
            <a:ext cx="60325" cy="61913"/>
          </a:xfrm>
          <a:custGeom>
            <a:avLst/>
            <a:gdLst>
              <a:gd name="T0" fmla="*/ 42016 w 230"/>
              <a:gd name="T1" fmla="*/ 3660 h 237"/>
              <a:gd name="T2" fmla="*/ 42016 w 230"/>
              <a:gd name="T3" fmla="*/ 3660 h 237"/>
              <a:gd name="T4" fmla="*/ 48760 w 230"/>
              <a:gd name="T5" fmla="*/ 3660 h 237"/>
              <a:gd name="T6" fmla="*/ 56022 w 230"/>
              <a:gd name="T7" fmla="*/ 10456 h 237"/>
              <a:gd name="T8" fmla="*/ 62765 w 230"/>
              <a:gd name="T9" fmla="*/ 6796 h 237"/>
              <a:gd name="T10" fmla="*/ 73140 w 230"/>
              <a:gd name="T11" fmla="*/ 6796 h 237"/>
              <a:gd name="T12" fmla="*/ 80402 w 230"/>
              <a:gd name="T13" fmla="*/ 10456 h 237"/>
              <a:gd name="T14" fmla="*/ 84033 w 230"/>
              <a:gd name="T15" fmla="*/ 17775 h 237"/>
              <a:gd name="T16" fmla="*/ 84033 w 230"/>
              <a:gd name="T17" fmla="*/ 35027 h 237"/>
              <a:gd name="T18" fmla="*/ 87145 w 230"/>
              <a:gd name="T19" fmla="*/ 52802 h 237"/>
              <a:gd name="T20" fmla="*/ 90776 w 230"/>
              <a:gd name="T21" fmla="*/ 70577 h 237"/>
              <a:gd name="T22" fmla="*/ 94407 w 230"/>
              <a:gd name="T23" fmla="*/ 77373 h 237"/>
              <a:gd name="T24" fmla="*/ 98038 w 230"/>
              <a:gd name="T25" fmla="*/ 70577 h 237"/>
              <a:gd name="T26" fmla="*/ 101151 w 230"/>
              <a:gd name="T27" fmla="*/ 52802 h 237"/>
              <a:gd name="T28" fmla="*/ 104782 w 230"/>
              <a:gd name="T29" fmla="*/ 38687 h 237"/>
              <a:gd name="T30" fmla="*/ 104782 w 230"/>
              <a:gd name="T31" fmla="*/ 24571 h 237"/>
              <a:gd name="T32" fmla="*/ 108413 w 230"/>
              <a:gd name="T33" fmla="*/ 17775 h 237"/>
              <a:gd name="T34" fmla="*/ 115156 w 230"/>
              <a:gd name="T35" fmla="*/ 17775 h 237"/>
              <a:gd name="T36" fmla="*/ 118787 w 230"/>
              <a:gd name="T37" fmla="*/ 20912 h 237"/>
              <a:gd name="T38" fmla="*/ 118787 w 230"/>
              <a:gd name="T39" fmla="*/ 24571 h 237"/>
              <a:gd name="T40" fmla="*/ 118787 w 230"/>
              <a:gd name="T41" fmla="*/ 35027 h 237"/>
              <a:gd name="T42" fmla="*/ 118787 w 230"/>
              <a:gd name="T43" fmla="*/ 49143 h 237"/>
              <a:gd name="T44" fmla="*/ 115156 w 230"/>
              <a:gd name="T45" fmla="*/ 63258 h 237"/>
              <a:gd name="T46" fmla="*/ 108413 w 230"/>
              <a:gd name="T47" fmla="*/ 81033 h 237"/>
              <a:gd name="T48" fmla="*/ 101151 w 230"/>
              <a:gd name="T49" fmla="*/ 91489 h 237"/>
              <a:gd name="T50" fmla="*/ 87145 w 230"/>
              <a:gd name="T51" fmla="*/ 95148 h 237"/>
              <a:gd name="T52" fmla="*/ 70027 w 230"/>
              <a:gd name="T53" fmla="*/ 88352 h 237"/>
              <a:gd name="T54" fmla="*/ 66396 w 230"/>
              <a:gd name="T55" fmla="*/ 105604 h 237"/>
              <a:gd name="T56" fmla="*/ 56022 w 230"/>
              <a:gd name="T57" fmla="*/ 116583 h 237"/>
              <a:gd name="T58" fmla="*/ 42016 w 230"/>
              <a:gd name="T59" fmla="*/ 123379 h 237"/>
              <a:gd name="T60" fmla="*/ 42016 w 230"/>
              <a:gd name="T61" fmla="*/ 105604 h 237"/>
              <a:gd name="T62" fmla="*/ 45129 w 230"/>
              <a:gd name="T63" fmla="*/ 105604 h 237"/>
              <a:gd name="T64" fmla="*/ 56022 w 230"/>
              <a:gd name="T65" fmla="*/ 98808 h 237"/>
              <a:gd name="T66" fmla="*/ 59134 w 230"/>
              <a:gd name="T67" fmla="*/ 81033 h 237"/>
              <a:gd name="T68" fmla="*/ 59134 w 230"/>
              <a:gd name="T69" fmla="*/ 60121 h 237"/>
              <a:gd name="T70" fmla="*/ 56022 w 230"/>
              <a:gd name="T71" fmla="*/ 35027 h 237"/>
              <a:gd name="T72" fmla="*/ 48760 w 230"/>
              <a:gd name="T73" fmla="*/ 24571 h 237"/>
              <a:gd name="T74" fmla="*/ 42016 w 230"/>
              <a:gd name="T75" fmla="*/ 20912 h 237"/>
              <a:gd name="T76" fmla="*/ 42016 w 230"/>
              <a:gd name="T77" fmla="*/ 3660 h 237"/>
              <a:gd name="T78" fmla="*/ 38385 w 230"/>
              <a:gd name="T79" fmla="*/ 0 h 237"/>
              <a:gd name="T80" fmla="*/ 38385 w 230"/>
              <a:gd name="T81" fmla="*/ 0 h 237"/>
              <a:gd name="T82" fmla="*/ 42016 w 230"/>
              <a:gd name="T83" fmla="*/ 3660 h 237"/>
              <a:gd name="T84" fmla="*/ 42016 w 230"/>
              <a:gd name="T85" fmla="*/ 20912 h 237"/>
              <a:gd name="T86" fmla="*/ 42016 w 230"/>
              <a:gd name="T87" fmla="*/ 20912 h 237"/>
              <a:gd name="T88" fmla="*/ 31123 w 230"/>
              <a:gd name="T89" fmla="*/ 24571 h 237"/>
              <a:gd name="T90" fmla="*/ 28011 w 230"/>
              <a:gd name="T91" fmla="*/ 42346 h 237"/>
              <a:gd name="T92" fmla="*/ 28011 w 230"/>
              <a:gd name="T93" fmla="*/ 63258 h 237"/>
              <a:gd name="T94" fmla="*/ 31123 w 230"/>
              <a:gd name="T95" fmla="*/ 84693 h 237"/>
              <a:gd name="T96" fmla="*/ 38385 w 230"/>
              <a:gd name="T97" fmla="*/ 98808 h 237"/>
              <a:gd name="T98" fmla="*/ 42016 w 230"/>
              <a:gd name="T99" fmla="*/ 105604 h 237"/>
              <a:gd name="T100" fmla="*/ 42016 w 230"/>
              <a:gd name="T101" fmla="*/ 123379 h 237"/>
              <a:gd name="T102" fmla="*/ 42016 w 230"/>
              <a:gd name="T103" fmla="*/ 123379 h 237"/>
              <a:gd name="T104" fmla="*/ 20749 w 230"/>
              <a:gd name="T105" fmla="*/ 112923 h 237"/>
              <a:gd name="T106" fmla="*/ 6743 w 230"/>
              <a:gd name="T107" fmla="*/ 88352 h 237"/>
              <a:gd name="T108" fmla="*/ 3112 w 230"/>
              <a:gd name="T109" fmla="*/ 60121 h 237"/>
              <a:gd name="T110" fmla="*/ 3112 w 230"/>
              <a:gd name="T111" fmla="*/ 31890 h 237"/>
              <a:gd name="T112" fmla="*/ 17118 w 230"/>
              <a:gd name="T113" fmla="*/ 10456 h 237"/>
              <a:gd name="T114" fmla="*/ 38385 w 230"/>
              <a:gd name="T115" fmla="*/ 0 h 2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 h="237">
                <a:moveTo>
                  <a:pt x="81" y="7"/>
                </a:moveTo>
                <a:lnTo>
                  <a:pt x="81" y="7"/>
                </a:lnTo>
                <a:cubicBezTo>
                  <a:pt x="87" y="7"/>
                  <a:pt x="87" y="7"/>
                  <a:pt x="94" y="7"/>
                </a:cubicBezTo>
                <a:cubicBezTo>
                  <a:pt x="101" y="13"/>
                  <a:pt x="108" y="13"/>
                  <a:pt x="108" y="20"/>
                </a:cubicBezTo>
                <a:cubicBezTo>
                  <a:pt x="114" y="13"/>
                  <a:pt x="114" y="13"/>
                  <a:pt x="121" y="13"/>
                </a:cubicBezTo>
                <a:cubicBezTo>
                  <a:pt x="128" y="7"/>
                  <a:pt x="135" y="7"/>
                  <a:pt x="141" y="13"/>
                </a:cubicBezTo>
                <a:cubicBezTo>
                  <a:pt x="141" y="13"/>
                  <a:pt x="148" y="13"/>
                  <a:pt x="155" y="20"/>
                </a:cubicBezTo>
                <a:cubicBezTo>
                  <a:pt x="155" y="20"/>
                  <a:pt x="162" y="27"/>
                  <a:pt x="162" y="34"/>
                </a:cubicBezTo>
                <a:cubicBezTo>
                  <a:pt x="162" y="40"/>
                  <a:pt x="162" y="54"/>
                  <a:pt x="162" y="67"/>
                </a:cubicBezTo>
                <a:cubicBezTo>
                  <a:pt x="162" y="81"/>
                  <a:pt x="162" y="94"/>
                  <a:pt x="168" y="101"/>
                </a:cubicBezTo>
                <a:cubicBezTo>
                  <a:pt x="168" y="115"/>
                  <a:pt x="168" y="128"/>
                  <a:pt x="175" y="135"/>
                </a:cubicBezTo>
                <a:cubicBezTo>
                  <a:pt x="175" y="142"/>
                  <a:pt x="182" y="148"/>
                  <a:pt x="182" y="148"/>
                </a:cubicBezTo>
                <a:cubicBezTo>
                  <a:pt x="189" y="148"/>
                  <a:pt x="189" y="142"/>
                  <a:pt x="189" y="135"/>
                </a:cubicBezTo>
                <a:cubicBezTo>
                  <a:pt x="195" y="121"/>
                  <a:pt x="195" y="115"/>
                  <a:pt x="195" y="101"/>
                </a:cubicBezTo>
                <a:cubicBezTo>
                  <a:pt x="202" y="94"/>
                  <a:pt x="202" y="81"/>
                  <a:pt x="202" y="74"/>
                </a:cubicBezTo>
                <a:cubicBezTo>
                  <a:pt x="202" y="61"/>
                  <a:pt x="202" y="54"/>
                  <a:pt x="202" y="47"/>
                </a:cubicBezTo>
                <a:cubicBezTo>
                  <a:pt x="209" y="40"/>
                  <a:pt x="209" y="40"/>
                  <a:pt x="209" y="34"/>
                </a:cubicBezTo>
                <a:cubicBezTo>
                  <a:pt x="216" y="34"/>
                  <a:pt x="216" y="34"/>
                  <a:pt x="222" y="34"/>
                </a:cubicBezTo>
                <a:cubicBezTo>
                  <a:pt x="222" y="34"/>
                  <a:pt x="229" y="34"/>
                  <a:pt x="229" y="40"/>
                </a:cubicBezTo>
                <a:cubicBezTo>
                  <a:pt x="229" y="40"/>
                  <a:pt x="229" y="40"/>
                  <a:pt x="229" y="47"/>
                </a:cubicBezTo>
                <a:cubicBezTo>
                  <a:pt x="229" y="54"/>
                  <a:pt x="229" y="54"/>
                  <a:pt x="229" y="67"/>
                </a:cubicBezTo>
                <a:cubicBezTo>
                  <a:pt x="229" y="74"/>
                  <a:pt x="229" y="81"/>
                  <a:pt x="229" y="94"/>
                </a:cubicBezTo>
                <a:cubicBezTo>
                  <a:pt x="229" y="101"/>
                  <a:pt x="222" y="115"/>
                  <a:pt x="222" y="121"/>
                </a:cubicBezTo>
                <a:cubicBezTo>
                  <a:pt x="222" y="135"/>
                  <a:pt x="216" y="148"/>
                  <a:pt x="209" y="155"/>
                </a:cubicBezTo>
                <a:cubicBezTo>
                  <a:pt x="209" y="162"/>
                  <a:pt x="202" y="169"/>
                  <a:pt x="195" y="175"/>
                </a:cubicBezTo>
                <a:cubicBezTo>
                  <a:pt x="189" y="182"/>
                  <a:pt x="182" y="189"/>
                  <a:pt x="168" y="182"/>
                </a:cubicBezTo>
                <a:cubicBezTo>
                  <a:pt x="155" y="182"/>
                  <a:pt x="148" y="175"/>
                  <a:pt x="135" y="169"/>
                </a:cubicBezTo>
                <a:cubicBezTo>
                  <a:pt x="135" y="175"/>
                  <a:pt x="135" y="189"/>
                  <a:pt x="128" y="202"/>
                </a:cubicBezTo>
                <a:cubicBezTo>
                  <a:pt x="121" y="209"/>
                  <a:pt x="114" y="223"/>
                  <a:pt x="108" y="223"/>
                </a:cubicBezTo>
                <a:cubicBezTo>
                  <a:pt x="101" y="229"/>
                  <a:pt x="87" y="229"/>
                  <a:pt x="81" y="236"/>
                </a:cubicBezTo>
                <a:cubicBezTo>
                  <a:pt x="81" y="202"/>
                  <a:pt x="81" y="202"/>
                  <a:pt x="81" y="202"/>
                </a:cubicBezTo>
                <a:cubicBezTo>
                  <a:pt x="87" y="202"/>
                  <a:pt x="87" y="202"/>
                  <a:pt x="87" y="202"/>
                </a:cubicBezTo>
                <a:cubicBezTo>
                  <a:pt x="94" y="202"/>
                  <a:pt x="101" y="196"/>
                  <a:pt x="108" y="189"/>
                </a:cubicBezTo>
                <a:cubicBezTo>
                  <a:pt x="108" y="175"/>
                  <a:pt x="114" y="169"/>
                  <a:pt x="114" y="155"/>
                </a:cubicBezTo>
                <a:cubicBezTo>
                  <a:pt x="114" y="142"/>
                  <a:pt x="114" y="128"/>
                  <a:pt x="114" y="115"/>
                </a:cubicBezTo>
                <a:cubicBezTo>
                  <a:pt x="114" y="94"/>
                  <a:pt x="114" y="81"/>
                  <a:pt x="108" y="67"/>
                </a:cubicBezTo>
                <a:cubicBezTo>
                  <a:pt x="108" y="61"/>
                  <a:pt x="101" y="54"/>
                  <a:pt x="94" y="47"/>
                </a:cubicBezTo>
                <a:cubicBezTo>
                  <a:pt x="94" y="40"/>
                  <a:pt x="87" y="40"/>
                  <a:pt x="81" y="40"/>
                </a:cubicBezTo>
                <a:lnTo>
                  <a:pt x="81" y="7"/>
                </a:lnTo>
                <a:close/>
                <a:moveTo>
                  <a:pt x="74" y="0"/>
                </a:moveTo>
                <a:lnTo>
                  <a:pt x="74" y="0"/>
                </a:lnTo>
                <a:cubicBezTo>
                  <a:pt x="81" y="0"/>
                  <a:pt x="81" y="0"/>
                  <a:pt x="81" y="7"/>
                </a:cubicBezTo>
                <a:cubicBezTo>
                  <a:pt x="81" y="40"/>
                  <a:pt x="81" y="40"/>
                  <a:pt x="81" y="40"/>
                </a:cubicBezTo>
                <a:cubicBezTo>
                  <a:pt x="74" y="40"/>
                  <a:pt x="67" y="40"/>
                  <a:pt x="60" y="47"/>
                </a:cubicBezTo>
                <a:cubicBezTo>
                  <a:pt x="60" y="61"/>
                  <a:pt x="54" y="67"/>
                  <a:pt x="54" y="81"/>
                </a:cubicBezTo>
                <a:cubicBezTo>
                  <a:pt x="54" y="94"/>
                  <a:pt x="54" y="108"/>
                  <a:pt x="54" y="121"/>
                </a:cubicBezTo>
                <a:cubicBezTo>
                  <a:pt x="54" y="135"/>
                  <a:pt x="60" y="148"/>
                  <a:pt x="60" y="162"/>
                </a:cubicBezTo>
                <a:cubicBezTo>
                  <a:pt x="60" y="169"/>
                  <a:pt x="67" y="182"/>
                  <a:pt x="74" y="189"/>
                </a:cubicBezTo>
                <a:cubicBezTo>
                  <a:pt x="74" y="196"/>
                  <a:pt x="81" y="196"/>
                  <a:pt x="81" y="202"/>
                </a:cubicBezTo>
                <a:cubicBezTo>
                  <a:pt x="81" y="236"/>
                  <a:pt x="81" y="236"/>
                  <a:pt x="81" y="236"/>
                </a:cubicBezTo>
                <a:cubicBezTo>
                  <a:pt x="67" y="229"/>
                  <a:pt x="54" y="223"/>
                  <a:pt x="40" y="216"/>
                </a:cubicBezTo>
                <a:cubicBezTo>
                  <a:pt x="33" y="202"/>
                  <a:pt x="20" y="189"/>
                  <a:pt x="13" y="169"/>
                </a:cubicBezTo>
                <a:cubicBezTo>
                  <a:pt x="6" y="155"/>
                  <a:pt x="6" y="135"/>
                  <a:pt x="6" y="115"/>
                </a:cubicBezTo>
                <a:cubicBezTo>
                  <a:pt x="0" y="94"/>
                  <a:pt x="6" y="81"/>
                  <a:pt x="6" y="61"/>
                </a:cubicBezTo>
                <a:cubicBezTo>
                  <a:pt x="13" y="47"/>
                  <a:pt x="20" y="34"/>
                  <a:pt x="33" y="20"/>
                </a:cubicBezTo>
                <a:cubicBezTo>
                  <a:pt x="40" y="7"/>
                  <a:pt x="54" y="0"/>
                  <a:pt x="74" y="0"/>
                </a:cubicBezTo>
                <a:close/>
              </a:path>
            </a:pathLst>
          </a:custGeom>
          <a:solidFill>
            <a:srgbClr val="2E58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6" name="Freeform 1294"/>
          <p:cNvSpPr>
            <a:spLocks noChangeArrowheads="1"/>
          </p:cNvSpPr>
          <p:nvPr/>
        </p:nvSpPr>
        <p:spPr bwMode="auto">
          <a:xfrm>
            <a:off x="6890544" y="3236913"/>
            <a:ext cx="127000" cy="148432"/>
          </a:xfrm>
          <a:custGeom>
            <a:avLst/>
            <a:gdLst>
              <a:gd name="T0" fmla="*/ 105939 w 488"/>
              <a:gd name="T1" fmla="*/ 272865 h 575"/>
              <a:gd name="T2" fmla="*/ 105939 w 488"/>
              <a:gd name="T3" fmla="*/ 272865 h 575"/>
              <a:gd name="T4" fmla="*/ 95502 w 488"/>
              <a:gd name="T5" fmla="*/ 294134 h 575"/>
              <a:gd name="T6" fmla="*/ 81411 w 488"/>
              <a:gd name="T7" fmla="*/ 290503 h 575"/>
              <a:gd name="T8" fmla="*/ 53230 w 488"/>
              <a:gd name="T9" fmla="*/ 238108 h 575"/>
              <a:gd name="T10" fmla="*/ 3653 w 488"/>
              <a:gd name="T11" fmla="*/ 122426 h 575"/>
              <a:gd name="T12" fmla="*/ 84542 w 488"/>
              <a:gd name="T13" fmla="*/ 10375 h 575"/>
              <a:gd name="T14" fmla="*/ 137773 w 488"/>
              <a:gd name="T15" fmla="*/ 0 h 575"/>
              <a:gd name="T16" fmla="*/ 190481 w 488"/>
              <a:gd name="T17" fmla="*/ 10375 h 575"/>
              <a:gd name="T18" fmla="*/ 250496 w 488"/>
              <a:gd name="T19" fmla="*/ 112051 h 575"/>
              <a:gd name="T20" fmla="*/ 197788 w 488"/>
              <a:gd name="T21" fmla="*/ 230846 h 575"/>
              <a:gd name="T22" fmla="*/ 176391 w 488"/>
              <a:gd name="T23" fmla="*/ 272865 h 575"/>
              <a:gd name="T24" fmla="*/ 165954 w 488"/>
              <a:gd name="T25" fmla="*/ 290503 h 575"/>
              <a:gd name="T26" fmla="*/ 151863 w 488"/>
              <a:gd name="T27" fmla="*/ 286871 h 575"/>
              <a:gd name="T28" fmla="*/ 186828 w 488"/>
              <a:gd name="T29" fmla="*/ 216839 h 575"/>
              <a:gd name="T30" fmla="*/ 225968 w 488"/>
              <a:gd name="T31" fmla="*/ 126057 h 575"/>
              <a:gd name="T32" fmla="*/ 169607 w 488"/>
              <a:gd name="T33" fmla="*/ 34757 h 575"/>
              <a:gd name="T34" fmla="*/ 123682 w 488"/>
              <a:gd name="T35" fmla="*/ 28013 h 575"/>
              <a:gd name="T36" fmla="*/ 77758 w 488"/>
              <a:gd name="T37" fmla="*/ 34757 h 575"/>
              <a:gd name="T38" fmla="*/ 25050 w 488"/>
              <a:gd name="T39" fmla="*/ 104788 h 575"/>
              <a:gd name="T40" fmla="*/ 74105 w 488"/>
              <a:gd name="T41" fmla="*/ 213727 h 575"/>
              <a:gd name="T42" fmla="*/ 105939 w 488"/>
              <a:gd name="T43" fmla="*/ 272865 h 5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8" h="575">
                <a:moveTo>
                  <a:pt x="203" y="526"/>
                </a:moveTo>
                <a:lnTo>
                  <a:pt x="203" y="526"/>
                </a:lnTo>
                <a:cubicBezTo>
                  <a:pt x="203" y="540"/>
                  <a:pt x="190" y="553"/>
                  <a:pt x="183" y="567"/>
                </a:cubicBezTo>
                <a:cubicBezTo>
                  <a:pt x="169" y="574"/>
                  <a:pt x="156" y="567"/>
                  <a:pt x="156" y="560"/>
                </a:cubicBezTo>
                <a:cubicBezTo>
                  <a:pt x="156" y="520"/>
                  <a:pt x="129" y="493"/>
                  <a:pt x="102" y="459"/>
                </a:cubicBezTo>
                <a:cubicBezTo>
                  <a:pt x="61" y="405"/>
                  <a:pt x="7" y="344"/>
                  <a:pt x="7" y="236"/>
                </a:cubicBezTo>
                <a:cubicBezTo>
                  <a:pt x="0" y="128"/>
                  <a:pt x="68" y="54"/>
                  <a:pt x="162" y="20"/>
                </a:cubicBezTo>
                <a:cubicBezTo>
                  <a:pt x="196" y="6"/>
                  <a:pt x="230" y="0"/>
                  <a:pt x="264" y="0"/>
                </a:cubicBezTo>
                <a:cubicBezTo>
                  <a:pt x="298" y="0"/>
                  <a:pt x="331" y="6"/>
                  <a:pt x="365" y="20"/>
                </a:cubicBezTo>
                <a:cubicBezTo>
                  <a:pt x="433" y="47"/>
                  <a:pt x="487" y="115"/>
                  <a:pt x="480" y="216"/>
                </a:cubicBezTo>
                <a:cubicBezTo>
                  <a:pt x="480" y="337"/>
                  <a:pt x="426" y="398"/>
                  <a:pt x="379" y="445"/>
                </a:cubicBezTo>
                <a:cubicBezTo>
                  <a:pt x="358" y="472"/>
                  <a:pt x="338" y="493"/>
                  <a:pt x="338" y="526"/>
                </a:cubicBezTo>
                <a:cubicBezTo>
                  <a:pt x="338" y="533"/>
                  <a:pt x="331" y="553"/>
                  <a:pt x="318" y="560"/>
                </a:cubicBezTo>
                <a:cubicBezTo>
                  <a:pt x="304" y="567"/>
                  <a:pt x="291" y="567"/>
                  <a:pt x="291" y="553"/>
                </a:cubicBezTo>
                <a:cubicBezTo>
                  <a:pt x="291" y="493"/>
                  <a:pt x="325" y="459"/>
                  <a:pt x="358" y="418"/>
                </a:cubicBezTo>
                <a:cubicBezTo>
                  <a:pt x="392" y="385"/>
                  <a:pt x="433" y="344"/>
                  <a:pt x="433" y="243"/>
                </a:cubicBezTo>
                <a:cubicBezTo>
                  <a:pt x="439" y="155"/>
                  <a:pt x="392" y="94"/>
                  <a:pt x="325" y="67"/>
                </a:cubicBezTo>
                <a:cubicBezTo>
                  <a:pt x="298" y="61"/>
                  <a:pt x="271" y="54"/>
                  <a:pt x="237" y="54"/>
                </a:cubicBezTo>
                <a:cubicBezTo>
                  <a:pt x="210" y="54"/>
                  <a:pt x="176" y="61"/>
                  <a:pt x="149" y="67"/>
                </a:cubicBezTo>
                <a:cubicBezTo>
                  <a:pt x="95" y="88"/>
                  <a:pt x="48" y="135"/>
                  <a:pt x="48" y="202"/>
                </a:cubicBezTo>
                <a:cubicBezTo>
                  <a:pt x="54" y="304"/>
                  <a:pt x="102" y="364"/>
                  <a:pt x="142" y="412"/>
                </a:cubicBezTo>
                <a:cubicBezTo>
                  <a:pt x="176" y="445"/>
                  <a:pt x="203" y="479"/>
                  <a:pt x="203" y="526"/>
                </a:cubicBezTo>
              </a:path>
            </a:pathLst>
          </a:custGeom>
          <a:solidFill>
            <a:srgbClr val="FFCE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7" name="Freeform 1295"/>
          <p:cNvSpPr>
            <a:spLocks noChangeArrowheads="1"/>
          </p:cNvSpPr>
          <p:nvPr/>
        </p:nvSpPr>
        <p:spPr bwMode="auto">
          <a:xfrm>
            <a:off x="6922294" y="3387725"/>
            <a:ext cx="63500" cy="25400"/>
          </a:xfrm>
          <a:custGeom>
            <a:avLst/>
            <a:gdLst>
              <a:gd name="T0" fmla="*/ 0 w 244"/>
              <a:gd name="T1" fmla="*/ 21559 h 96"/>
              <a:gd name="T2" fmla="*/ 0 w 244"/>
              <a:gd name="T3" fmla="*/ 21559 h 96"/>
              <a:gd name="T4" fmla="*/ 3620 w 244"/>
              <a:gd name="T5" fmla="*/ 11042 h 96"/>
              <a:gd name="T6" fmla="*/ 13963 w 244"/>
              <a:gd name="T7" fmla="*/ 3681 h 96"/>
              <a:gd name="T8" fmla="*/ 66196 w 244"/>
              <a:gd name="T9" fmla="*/ 25240 h 96"/>
              <a:gd name="T10" fmla="*/ 122050 w 244"/>
              <a:gd name="T11" fmla="*/ 32075 h 96"/>
              <a:gd name="T12" fmla="*/ 125670 w 244"/>
              <a:gd name="T13" fmla="*/ 42592 h 96"/>
              <a:gd name="T14" fmla="*/ 111707 w 244"/>
              <a:gd name="T15" fmla="*/ 49953 h 96"/>
              <a:gd name="T16" fmla="*/ 55853 w 244"/>
              <a:gd name="T17" fmla="*/ 42592 h 96"/>
              <a:gd name="T18" fmla="*/ 0 w 244"/>
              <a:gd name="T19" fmla="*/ 21559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 h="96">
                <a:moveTo>
                  <a:pt x="0" y="41"/>
                </a:moveTo>
                <a:lnTo>
                  <a:pt x="0" y="41"/>
                </a:lnTo>
                <a:cubicBezTo>
                  <a:pt x="0" y="41"/>
                  <a:pt x="0" y="27"/>
                  <a:pt x="7" y="21"/>
                </a:cubicBezTo>
                <a:cubicBezTo>
                  <a:pt x="13" y="7"/>
                  <a:pt x="27" y="0"/>
                  <a:pt x="27" y="7"/>
                </a:cubicBezTo>
                <a:cubicBezTo>
                  <a:pt x="54" y="21"/>
                  <a:pt x="88" y="34"/>
                  <a:pt x="128" y="48"/>
                </a:cubicBezTo>
                <a:cubicBezTo>
                  <a:pt x="162" y="54"/>
                  <a:pt x="203" y="61"/>
                  <a:pt x="236" y="61"/>
                </a:cubicBezTo>
                <a:cubicBezTo>
                  <a:pt x="243" y="61"/>
                  <a:pt x="243" y="68"/>
                  <a:pt x="243" y="81"/>
                </a:cubicBezTo>
                <a:cubicBezTo>
                  <a:pt x="236" y="88"/>
                  <a:pt x="223" y="95"/>
                  <a:pt x="216" y="95"/>
                </a:cubicBezTo>
                <a:cubicBezTo>
                  <a:pt x="182" y="95"/>
                  <a:pt x="142" y="88"/>
                  <a:pt x="108" y="81"/>
                </a:cubicBezTo>
                <a:cubicBezTo>
                  <a:pt x="61" y="68"/>
                  <a:pt x="27" y="54"/>
                  <a:pt x="0" y="41"/>
                </a:cubicBezTo>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8" name="Freeform 1296"/>
          <p:cNvSpPr>
            <a:spLocks noChangeArrowheads="1"/>
          </p:cNvSpPr>
          <p:nvPr/>
        </p:nvSpPr>
        <p:spPr bwMode="auto">
          <a:xfrm>
            <a:off x="6926263" y="3407569"/>
            <a:ext cx="55563" cy="23019"/>
          </a:xfrm>
          <a:custGeom>
            <a:avLst/>
            <a:gdLst>
              <a:gd name="T0" fmla="*/ 3610 w 218"/>
              <a:gd name="T1" fmla="*/ 20859 h 88"/>
              <a:gd name="T2" fmla="*/ 3610 w 218"/>
              <a:gd name="T3" fmla="*/ 20859 h 88"/>
              <a:gd name="T4" fmla="*/ 7220 w 218"/>
              <a:gd name="T5" fmla="*/ 6779 h 88"/>
              <a:gd name="T6" fmla="*/ 17534 w 218"/>
              <a:gd name="T7" fmla="*/ 3129 h 88"/>
              <a:gd name="T8" fmla="*/ 59306 w 218"/>
              <a:gd name="T9" fmla="*/ 17209 h 88"/>
              <a:gd name="T10" fmla="*/ 104688 w 218"/>
              <a:gd name="T11" fmla="*/ 24509 h 88"/>
              <a:gd name="T12" fmla="*/ 108298 w 218"/>
              <a:gd name="T13" fmla="*/ 34939 h 88"/>
              <a:gd name="T14" fmla="*/ 97984 w 218"/>
              <a:gd name="T15" fmla="*/ 45369 h 88"/>
              <a:gd name="T16" fmla="*/ 48992 w 218"/>
              <a:gd name="T17" fmla="*/ 38589 h 88"/>
              <a:gd name="T18" fmla="*/ 3610 w 218"/>
              <a:gd name="T19" fmla="*/ 20859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88">
                <a:moveTo>
                  <a:pt x="7" y="40"/>
                </a:moveTo>
                <a:lnTo>
                  <a:pt x="7" y="40"/>
                </a:lnTo>
                <a:cubicBezTo>
                  <a:pt x="0" y="33"/>
                  <a:pt x="7" y="27"/>
                  <a:pt x="14" y="13"/>
                </a:cubicBezTo>
                <a:cubicBezTo>
                  <a:pt x="21" y="6"/>
                  <a:pt x="27" y="0"/>
                  <a:pt x="34" y="6"/>
                </a:cubicBezTo>
                <a:cubicBezTo>
                  <a:pt x="55" y="13"/>
                  <a:pt x="82" y="27"/>
                  <a:pt x="115" y="33"/>
                </a:cubicBezTo>
                <a:cubicBezTo>
                  <a:pt x="142" y="47"/>
                  <a:pt x="176" y="47"/>
                  <a:pt x="203" y="47"/>
                </a:cubicBezTo>
                <a:cubicBezTo>
                  <a:pt x="217" y="47"/>
                  <a:pt x="217" y="54"/>
                  <a:pt x="210" y="67"/>
                </a:cubicBezTo>
                <a:cubicBezTo>
                  <a:pt x="203" y="74"/>
                  <a:pt x="196" y="87"/>
                  <a:pt x="190" y="87"/>
                </a:cubicBezTo>
                <a:cubicBezTo>
                  <a:pt x="156" y="87"/>
                  <a:pt x="122" y="81"/>
                  <a:pt x="95" y="74"/>
                </a:cubicBezTo>
                <a:cubicBezTo>
                  <a:pt x="61" y="60"/>
                  <a:pt x="27" y="54"/>
                  <a:pt x="7" y="40"/>
                </a:cubicBezTo>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09" name="Freeform 1297"/>
          <p:cNvSpPr>
            <a:spLocks noChangeArrowheads="1"/>
          </p:cNvSpPr>
          <p:nvPr/>
        </p:nvSpPr>
        <p:spPr bwMode="auto">
          <a:xfrm>
            <a:off x="6931819" y="3430588"/>
            <a:ext cx="46038" cy="15875"/>
          </a:xfrm>
          <a:custGeom>
            <a:avLst/>
            <a:gdLst>
              <a:gd name="T0" fmla="*/ 3129 w 176"/>
              <a:gd name="T1" fmla="*/ 17616 h 62"/>
              <a:gd name="T2" fmla="*/ 3129 w 176"/>
              <a:gd name="T3" fmla="*/ 17616 h 62"/>
              <a:gd name="T4" fmla="*/ 3129 w 176"/>
              <a:gd name="T5" fmla="*/ 7254 h 62"/>
              <a:gd name="T6" fmla="*/ 17729 w 176"/>
              <a:gd name="T7" fmla="*/ 0 h 62"/>
              <a:gd name="T8" fmla="*/ 52666 w 176"/>
              <a:gd name="T9" fmla="*/ 10880 h 62"/>
              <a:gd name="T10" fmla="*/ 84474 w 176"/>
              <a:gd name="T11" fmla="*/ 7254 h 62"/>
              <a:gd name="T12" fmla="*/ 91253 w 176"/>
              <a:gd name="T13" fmla="*/ 17616 h 62"/>
              <a:gd name="T14" fmla="*/ 77174 w 176"/>
              <a:gd name="T15" fmla="*/ 27978 h 62"/>
              <a:gd name="T16" fmla="*/ 38587 w 176"/>
              <a:gd name="T17" fmla="*/ 27978 h 62"/>
              <a:gd name="T18" fmla="*/ 3129 w 176"/>
              <a:gd name="T19" fmla="*/ 1761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62">
                <a:moveTo>
                  <a:pt x="6" y="34"/>
                </a:moveTo>
                <a:lnTo>
                  <a:pt x="6" y="34"/>
                </a:lnTo>
                <a:cubicBezTo>
                  <a:pt x="0" y="34"/>
                  <a:pt x="0" y="21"/>
                  <a:pt x="6" y="14"/>
                </a:cubicBezTo>
                <a:cubicBezTo>
                  <a:pt x="13" y="7"/>
                  <a:pt x="27" y="0"/>
                  <a:pt x="34" y="0"/>
                </a:cubicBezTo>
                <a:cubicBezTo>
                  <a:pt x="47" y="7"/>
                  <a:pt x="74" y="14"/>
                  <a:pt x="101" y="21"/>
                </a:cubicBezTo>
                <a:cubicBezTo>
                  <a:pt x="121" y="21"/>
                  <a:pt x="142" y="21"/>
                  <a:pt x="162" y="14"/>
                </a:cubicBezTo>
                <a:cubicBezTo>
                  <a:pt x="175" y="14"/>
                  <a:pt x="175" y="21"/>
                  <a:pt x="175" y="34"/>
                </a:cubicBezTo>
                <a:cubicBezTo>
                  <a:pt x="169" y="41"/>
                  <a:pt x="162" y="54"/>
                  <a:pt x="148" y="54"/>
                </a:cubicBezTo>
                <a:cubicBezTo>
                  <a:pt x="128" y="61"/>
                  <a:pt x="101" y="61"/>
                  <a:pt x="74" y="54"/>
                </a:cubicBezTo>
                <a:cubicBezTo>
                  <a:pt x="47" y="54"/>
                  <a:pt x="27" y="48"/>
                  <a:pt x="6" y="34"/>
                </a:cubicBezTo>
              </a:path>
            </a:pathLst>
          </a:custGeom>
          <a:solidFill>
            <a:srgbClr val="C9EA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0" name="Freeform 1298"/>
          <p:cNvSpPr>
            <a:spLocks noChangeArrowheads="1"/>
          </p:cNvSpPr>
          <p:nvPr/>
        </p:nvSpPr>
        <p:spPr bwMode="auto">
          <a:xfrm>
            <a:off x="6252369" y="3532188"/>
            <a:ext cx="790575" cy="578644"/>
          </a:xfrm>
          <a:custGeom>
            <a:avLst/>
            <a:gdLst>
              <a:gd name="T0" fmla="*/ 354640 w 3040"/>
              <a:gd name="T1" fmla="*/ 1155902 h 2222"/>
              <a:gd name="T2" fmla="*/ 354640 w 3040"/>
              <a:gd name="T3" fmla="*/ 1155902 h 2222"/>
              <a:gd name="T4" fmla="*/ 0 w 3040"/>
              <a:gd name="T5" fmla="*/ 688545 h 2222"/>
              <a:gd name="T6" fmla="*/ 937559 w 3040"/>
              <a:gd name="T7" fmla="*/ 0 h 2222"/>
              <a:gd name="T8" fmla="*/ 1580279 w 3040"/>
              <a:gd name="T9" fmla="*/ 758804 h 2222"/>
              <a:gd name="T10" fmla="*/ 1267759 w 3040"/>
              <a:gd name="T11" fmla="*/ 1018505 h 2222"/>
              <a:gd name="T12" fmla="*/ 765440 w 3040"/>
              <a:gd name="T13" fmla="*/ 1144972 h 2222"/>
              <a:gd name="T14" fmla="*/ 354640 w 3040"/>
              <a:gd name="T15" fmla="*/ 1155902 h 22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0" h="2222">
                <a:moveTo>
                  <a:pt x="682" y="2221"/>
                </a:moveTo>
                <a:lnTo>
                  <a:pt x="682" y="2221"/>
                </a:lnTo>
                <a:cubicBezTo>
                  <a:pt x="0" y="1323"/>
                  <a:pt x="0" y="1323"/>
                  <a:pt x="0" y="1323"/>
                </a:cubicBezTo>
                <a:cubicBezTo>
                  <a:pt x="1803" y="0"/>
                  <a:pt x="1803" y="0"/>
                  <a:pt x="1803" y="0"/>
                </a:cubicBezTo>
                <a:cubicBezTo>
                  <a:pt x="3039" y="1458"/>
                  <a:pt x="3039" y="1458"/>
                  <a:pt x="3039" y="1458"/>
                </a:cubicBezTo>
                <a:cubicBezTo>
                  <a:pt x="2911" y="1681"/>
                  <a:pt x="2836" y="2059"/>
                  <a:pt x="2438" y="1957"/>
                </a:cubicBezTo>
                <a:cubicBezTo>
                  <a:pt x="2046" y="1856"/>
                  <a:pt x="1823" y="2214"/>
                  <a:pt x="1472" y="2200"/>
                </a:cubicBezTo>
                <a:cubicBezTo>
                  <a:pt x="1128" y="2187"/>
                  <a:pt x="810" y="2011"/>
                  <a:pt x="682" y="2221"/>
                </a:cubicBezTo>
              </a:path>
            </a:pathLst>
          </a:custGeom>
          <a:solidFill>
            <a:srgbClr val="C1B0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1" name="Freeform 1299"/>
          <p:cNvSpPr>
            <a:spLocks noChangeArrowheads="1"/>
          </p:cNvSpPr>
          <p:nvPr/>
        </p:nvSpPr>
        <p:spPr bwMode="auto">
          <a:xfrm>
            <a:off x="6252369" y="3532188"/>
            <a:ext cx="743744" cy="578644"/>
          </a:xfrm>
          <a:custGeom>
            <a:avLst/>
            <a:gdLst>
              <a:gd name="T0" fmla="*/ 354776 w 2858"/>
              <a:gd name="T1" fmla="*/ 1155902 h 2222"/>
              <a:gd name="T2" fmla="*/ 354776 w 2858"/>
              <a:gd name="T3" fmla="*/ 1155902 h 2222"/>
              <a:gd name="T4" fmla="*/ 0 w 2858"/>
              <a:gd name="T5" fmla="*/ 688545 h 2222"/>
              <a:gd name="T6" fmla="*/ 913471 w 2858"/>
              <a:gd name="T7" fmla="*/ 0 h 2222"/>
              <a:gd name="T8" fmla="*/ 1486211 w 2858"/>
              <a:gd name="T9" fmla="*/ 762447 h 2222"/>
              <a:gd name="T10" fmla="*/ 1159525 w 2858"/>
              <a:gd name="T11" fmla="*/ 955531 h 2222"/>
              <a:gd name="T12" fmla="*/ 783421 w 2858"/>
              <a:gd name="T13" fmla="*/ 1092408 h 2222"/>
              <a:gd name="T14" fmla="*/ 354776 w 2858"/>
              <a:gd name="T15" fmla="*/ 1155902 h 22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8" h="2222">
                <a:moveTo>
                  <a:pt x="682" y="2221"/>
                </a:moveTo>
                <a:lnTo>
                  <a:pt x="682" y="2221"/>
                </a:lnTo>
                <a:cubicBezTo>
                  <a:pt x="0" y="1323"/>
                  <a:pt x="0" y="1323"/>
                  <a:pt x="0" y="1323"/>
                </a:cubicBezTo>
                <a:cubicBezTo>
                  <a:pt x="1756" y="0"/>
                  <a:pt x="1756" y="0"/>
                  <a:pt x="1756" y="0"/>
                </a:cubicBezTo>
                <a:cubicBezTo>
                  <a:pt x="2857" y="1465"/>
                  <a:pt x="2857" y="1465"/>
                  <a:pt x="2857" y="1465"/>
                </a:cubicBezTo>
                <a:cubicBezTo>
                  <a:pt x="2722" y="1674"/>
                  <a:pt x="2573" y="1863"/>
                  <a:pt x="2229" y="1836"/>
                </a:cubicBezTo>
                <a:cubicBezTo>
                  <a:pt x="1884" y="1816"/>
                  <a:pt x="1857" y="2092"/>
                  <a:pt x="1506" y="2099"/>
                </a:cubicBezTo>
                <a:cubicBezTo>
                  <a:pt x="1148" y="2113"/>
                  <a:pt x="777" y="1937"/>
                  <a:pt x="682" y="222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2" name="Freeform 1300"/>
          <p:cNvSpPr>
            <a:spLocks noChangeArrowheads="1"/>
          </p:cNvSpPr>
          <p:nvPr/>
        </p:nvSpPr>
        <p:spPr bwMode="auto">
          <a:xfrm>
            <a:off x="6500019" y="3753644"/>
            <a:ext cx="37306" cy="39688"/>
          </a:xfrm>
          <a:custGeom>
            <a:avLst/>
            <a:gdLst>
              <a:gd name="T0" fmla="*/ 38506 w 143"/>
              <a:gd name="T1" fmla="*/ 77489 h 149"/>
              <a:gd name="T2" fmla="*/ 38506 w 143"/>
              <a:gd name="T3" fmla="*/ 77489 h 149"/>
              <a:gd name="T4" fmla="*/ 72906 w 143"/>
              <a:gd name="T5" fmla="*/ 38745 h 149"/>
              <a:gd name="T6" fmla="*/ 38506 w 143"/>
              <a:gd name="T7" fmla="*/ 0 h 149"/>
              <a:gd name="T8" fmla="*/ 0 w 143"/>
              <a:gd name="T9" fmla="*/ 38745 h 149"/>
              <a:gd name="T10" fmla="*/ 38506 w 143"/>
              <a:gd name="T11" fmla="*/ 77489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49">
                <a:moveTo>
                  <a:pt x="75" y="148"/>
                </a:moveTo>
                <a:lnTo>
                  <a:pt x="75" y="148"/>
                </a:lnTo>
                <a:cubicBezTo>
                  <a:pt x="108" y="148"/>
                  <a:pt x="142" y="115"/>
                  <a:pt x="142" y="74"/>
                </a:cubicBezTo>
                <a:cubicBezTo>
                  <a:pt x="142" y="34"/>
                  <a:pt x="108" y="0"/>
                  <a:pt x="75" y="0"/>
                </a:cubicBezTo>
                <a:cubicBezTo>
                  <a:pt x="34" y="0"/>
                  <a:pt x="0" y="34"/>
                  <a:pt x="0" y="74"/>
                </a:cubicBezTo>
                <a:cubicBezTo>
                  <a:pt x="0" y="115"/>
                  <a:pt x="34" y="148"/>
                  <a:pt x="75" y="148"/>
                </a:cubicBezTo>
              </a:path>
            </a:pathLst>
          </a:custGeom>
          <a:solidFill>
            <a:srgbClr val="DFDE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3" name="Freeform 1301"/>
          <p:cNvSpPr>
            <a:spLocks noChangeArrowheads="1"/>
          </p:cNvSpPr>
          <p:nvPr/>
        </p:nvSpPr>
        <p:spPr bwMode="auto">
          <a:xfrm>
            <a:off x="6488907" y="3739357"/>
            <a:ext cx="38894" cy="36513"/>
          </a:xfrm>
          <a:custGeom>
            <a:avLst/>
            <a:gdLst>
              <a:gd name="T0" fmla="*/ 38483 w 150"/>
              <a:gd name="T1" fmla="*/ 72910 h 143"/>
              <a:gd name="T2" fmla="*/ 38483 w 150"/>
              <a:gd name="T3" fmla="*/ 72910 h 143"/>
              <a:gd name="T4" fmla="*/ 77487 w 150"/>
              <a:gd name="T5" fmla="*/ 37995 h 143"/>
              <a:gd name="T6" fmla="*/ 38483 w 150"/>
              <a:gd name="T7" fmla="*/ 0 h 143"/>
              <a:gd name="T8" fmla="*/ 0 w 150"/>
              <a:gd name="T9" fmla="*/ 37995 h 143"/>
              <a:gd name="T10" fmla="*/ 38483 w 150"/>
              <a:gd name="T11" fmla="*/ 72910 h 1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43">
                <a:moveTo>
                  <a:pt x="74" y="142"/>
                </a:moveTo>
                <a:lnTo>
                  <a:pt x="74" y="142"/>
                </a:lnTo>
                <a:cubicBezTo>
                  <a:pt x="115" y="142"/>
                  <a:pt x="149" y="115"/>
                  <a:pt x="149" y="74"/>
                </a:cubicBezTo>
                <a:cubicBezTo>
                  <a:pt x="149" y="34"/>
                  <a:pt x="115" y="0"/>
                  <a:pt x="74" y="0"/>
                </a:cubicBezTo>
                <a:cubicBezTo>
                  <a:pt x="34" y="0"/>
                  <a:pt x="0" y="34"/>
                  <a:pt x="0" y="74"/>
                </a:cubicBezTo>
                <a:cubicBezTo>
                  <a:pt x="0" y="115"/>
                  <a:pt x="34" y="142"/>
                  <a:pt x="74" y="142"/>
                </a:cubicBez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4" name="Freeform 1302"/>
          <p:cNvSpPr>
            <a:spLocks noChangeArrowheads="1"/>
          </p:cNvSpPr>
          <p:nvPr/>
        </p:nvSpPr>
        <p:spPr bwMode="auto">
          <a:xfrm>
            <a:off x="6465888" y="3891757"/>
            <a:ext cx="138907" cy="138906"/>
          </a:xfrm>
          <a:custGeom>
            <a:avLst/>
            <a:gdLst>
              <a:gd name="T0" fmla="*/ 133359 w 535"/>
              <a:gd name="T1" fmla="*/ 0 h 535"/>
              <a:gd name="T2" fmla="*/ 133359 w 535"/>
              <a:gd name="T3" fmla="*/ 0 h 535"/>
              <a:gd name="T4" fmla="*/ 151001 w 535"/>
              <a:gd name="T5" fmla="*/ 0 h 535"/>
              <a:gd name="T6" fmla="*/ 207043 w 535"/>
              <a:gd name="T7" fmla="*/ 24909 h 535"/>
              <a:gd name="T8" fmla="*/ 252707 w 535"/>
              <a:gd name="T9" fmla="*/ 66943 h 535"/>
              <a:gd name="T10" fmla="*/ 273463 w 535"/>
              <a:gd name="T11" fmla="*/ 112610 h 535"/>
              <a:gd name="T12" fmla="*/ 273463 w 535"/>
              <a:gd name="T13" fmla="*/ 161390 h 535"/>
              <a:gd name="T14" fmla="*/ 252707 w 535"/>
              <a:gd name="T15" fmla="*/ 210689 h 535"/>
              <a:gd name="T16" fmla="*/ 210675 w 535"/>
              <a:gd name="T17" fmla="*/ 249090 h 535"/>
              <a:gd name="T18" fmla="*/ 157747 w 535"/>
              <a:gd name="T19" fmla="*/ 273480 h 535"/>
              <a:gd name="T20" fmla="*/ 133359 w 535"/>
              <a:gd name="T21" fmla="*/ 277113 h 535"/>
              <a:gd name="T22" fmla="*/ 133359 w 535"/>
              <a:gd name="T23" fmla="*/ 249090 h 535"/>
              <a:gd name="T24" fmla="*/ 154634 w 535"/>
              <a:gd name="T25" fmla="*/ 245458 h 535"/>
              <a:gd name="T26" fmla="*/ 193033 w 535"/>
              <a:gd name="T27" fmla="*/ 227814 h 535"/>
              <a:gd name="T28" fmla="*/ 224686 w 535"/>
              <a:gd name="T29" fmla="*/ 196678 h 535"/>
              <a:gd name="T30" fmla="*/ 241810 w 535"/>
              <a:gd name="T31" fmla="*/ 161390 h 535"/>
              <a:gd name="T32" fmla="*/ 241810 w 535"/>
              <a:gd name="T33" fmla="*/ 126621 h 535"/>
              <a:gd name="T34" fmla="*/ 227799 w 535"/>
              <a:gd name="T35" fmla="*/ 87701 h 535"/>
              <a:gd name="T36" fmla="*/ 189400 w 535"/>
              <a:gd name="T37" fmla="*/ 49299 h 535"/>
              <a:gd name="T38" fmla="*/ 143737 w 535"/>
              <a:gd name="T39" fmla="*/ 31655 h 535"/>
              <a:gd name="T40" fmla="*/ 133359 w 535"/>
              <a:gd name="T41" fmla="*/ 28023 h 535"/>
              <a:gd name="T42" fmla="*/ 133359 w 535"/>
              <a:gd name="T43" fmla="*/ 0 h 535"/>
              <a:gd name="T44" fmla="*/ 35286 w 535"/>
              <a:gd name="T45" fmla="*/ 35288 h 535"/>
              <a:gd name="T46" fmla="*/ 35286 w 535"/>
              <a:gd name="T47" fmla="*/ 35288 h 535"/>
              <a:gd name="T48" fmla="*/ 91327 w 535"/>
              <a:gd name="T49" fmla="*/ 3633 h 535"/>
              <a:gd name="T50" fmla="*/ 133359 w 535"/>
              <a:gd name="T51" fmla="*/ 0 h 535"/>
              <a:gd name="T52" fmla="*/ 133359 w 535"/>
              <a:gd name="T53" fmla="*/ 28023 h 535"/>
              <a:gd name="T54" fmla="*/ 98073 w 535"/>
              <a:gd name="T55" fmla="*/ 31655 h 535"/>
              <a:gd name="T56" fmla="*/ 49296 w 535"/>
              <a:gd name="T57" fmla="*/ 49299 h 535"/>
              <a:gd name="T58" fmla="*/ 28021 w 535"/>
              <a:gd name="T59" fmla="*/ 77322 h 535"/>
              <a:gd name="T60" fmla="*/ 21275 w 535"/>
              <a:gd name="T61" fmla="*/ 119356 h 535"/>
              <a:gd name="T62" fmla="*/ 24389 w 535"/>
              <a:gd name="T63" fmla="*/ 168655 h 535"/>
              <a:gd name="T64" fmla="*/ 42031 w 535"/>
              <a:gd name="T65" fmla="*/ 210689 h 535"/>
              <a:gd name="T66" fmla="*/ 73684 w 535"/>
              <a:gd name="T67" fmla="*/ 238712 h 535"/>
              <a:gd name="T68" fmla="*/ 112083 w 535"/>
              <a:gd name="T69" fmla="*/ 249090 h 535"/>
              <a:gd name="T70" fmla="*/ 133359 w 535"/>
              <a:gd name="T71" fmla="*/ 249090 h 535"/>
              <a:gd name="T72" fmla="*/ 133359 w 535"/>
              <a:gd name="T73" fmla="*/ 277113 h 535"/>
              <a:gd name="T74" fmla="*/ 105338 w 535"/>
              <a:gd name="T75" fmla="*/ 273480 h 535"/>
              <a:gd name="T76" fmla="*/ 59674 w 535"/>
              <a:gd name="T77" fmla="*/ 255837 h 535"/>
              <a:gd name="T78" fmla="*/ 24389 w 535"/>
              <a:gd name="T79" fmla="*/ 224700 h 535"/>
              <a:gd name="T80" fmla="*/ 14010 w 535"/>
              <a:gd name="T81" fmla="*/ 199791 h 535"/>
              <a:gd name="T82" fmla="*/ 3632 w 535"/>
              <a:gd name="T83" fmla="*/ 168655 h 535"/>
              <a:gd name="T84" fmla="*/ 0 w 535"/>
              <a:gd name="T85" fmla="*/ 133367 h 535"/>
              <a:gd name="T86" fmla="*/ 3632 w 535"/>
              <a:gd name="T87" fmla="*/ 94966 h 535"/>
              <a:gd name="T88" fmla="*/ 14010 w 535"/>
              <a:gd name="T89" fmla="*/ 63310 h 535"/>
              <a:gd name="T90" fmla="*/ 35286 w 535"/>
              <a:gd name="T91" fmla="*/ 35288 h 5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5" h="535">
                <a:moveTo>
                  <a:pt x="257" y="0"/>
                </a:moveTo>
                <a:lnTo>
                  <a:pt x="257" y="0"/>
                </a:lnTo>
                <a:cubicBezTo>
                  <a:pt x="270" y="0"/>
                  <a:pt x="277" y="0"/>
                  <a:pt x="291" y="0"/>
                </a:cubicBezTo>
                <a:cubicBezTo>
                  <a:pt x="331" y="7"/>
                  <a:pt x="365" y="21"/>
                  <a:pt x="399" y="48"/>
                </a:cubicBezTo>
                <a:cubicBezTo>
                  <a:pt x="433" y="68"/>
                  <a:pt x="460" y="95"/>
                  <a:pt x="487" y="129"/>
                </a:cubicBezTo>
                <a:cubicBezTo>
                  <a:pt x="507" y="156"/>
                  <a:pt x="520" y="190"/>
                  <a:pt x="527" y="217"/>
                </a:cubicBezTo>
                <a:cubicBezTo>
                  <a:pt x="534" y="250"/>
                  <a:pt x="534" y="284"/>
                  <a:pt x="527" y="311"/>
                </a:cubicBezTo>
                <a:cubicBezTo>
                  <a:pt x="520" y="345"/>
                  <a:pt x="507" y="372"/>
                  <a:pt x="487" y="406"/>
                </a:cubicBezTo>
                <a:cubicBezTo>
                  <a:pt x="466" y="433"/>
                  <a:pt x="439" y="460"/>
                  <a:pt x="406" y="480"/>
                </a:cubicBezTo>
                <a:cubicBezTo>
                  <a:pt x="372" y="500"/>
                  <a:pt x="338" y="520"/>
                  <a:pt x="304" y="527"/>
                </a:cubicBezTo>
                <a:cubicBezTo>
                  <a:pt x="291" y="527"/>
                  <a:pt x="270" y="534"/>
                  <a:pt x="257" y="534"/>
                </a:cubicBezTo>
                <a:cubicBezTo>
                  <a:pt x="257" y="480"/>
                  <a:pt x="257" y="480"/>
                  <a:pt x="257" y="480"/>
                </a:cubicBezTo>
                <a:cubicBezTo>
                  <a:pt x="270" y="480"/>
                  <a:pt x="284" y="480"/>
                  <a:pt x="298" y="473"/>
                </a:cubicBezTo>
                <a:cubicBezTo>
                  <a:pt x="325" y="466"/>
                  <a:pt x="345" y="453"/>
                  <a:pt x="372" y="439"/>
                </a:cubicBezTo>
                <a:cubicBezTo>
                  <a:pt x="399" y="419"/>
                  <a:pt x="419" y="399"/>
                  <a:pt x="433" y="379"/>
                </a:cubicBezTo>
                <a:cubicBezTo>
                  <a:pt x="446" y="358"/>
                  <a:pt x="460" y="338"/>
                  <a:pt x="466" y="311"/>
                </a:cubicBezTo>
                <a:cubicBezTo>
                  <a:pt x="473" y="291"/>
                  <a:pt x="473" y="264"/>
                  <a:pt x="466" y="244"/>
                </a:cubicBezTo>
                <a:cubicBezTo>
                  <a:pt x="460" y="217"/>
                  <a:pt x="453" y="190"/>
                  <a:pt x="439" y="169"/>
                </a:cubicBezTo>
                <a:cubicBezTo>
                  <a:pt x="419" y="142"/>
                  <a:pt x="392" y="115"/>
                  <a:pt x="365" y="95"/>
                </a:cubicBezTo>
                <a:cubicBezTo>
                  <a:pt x="338" y="82"/>
                  <a:pt x="311" y="68"/>
                  <a:pt x="277" y="61"/>
                </a:cubicBezTo>
                <a:cubicBezTo>
                  <a:pt x="270" y="61"/>
                  <a:pt x="264" y="54"/>
                  <a:pt x="257" y="54"/>
                </a:cubicBezTo>
                <a:lnTo>
                  <a:pt x="257" y="0"/>
                </a:lnTo>
                <a:close/>
                <a:moveTo>
                  <a:pt x="68" y="68"/>
                </a:moveTo>
                <a:lnTo>
                  <a:pt x="68" y="68"/>
                </a:lnTo>
                <a:cubicBezTo>
                  <a:pt x="102" y="41"/>
                  <a:pt x="135" y="21"/>
                  <a:pt x="176" y="7"/>
                </a:cubicBezTo>
                <a:cubicBezTo>
                  <a:pt x="203" y="0"/>
                  <a:pt x="230" y="0"/>
                  <a:pt x="257" y="0"/>
                </a:cubicBezTo>
                <a:cubicBezTo>
                  <a:pt x="257" y="54"/>
                  <a:pt x="257" y="54"/>
                  <a:pt x="257" y="54"/>
                </a:cubicBezTo>
                <a:cubicBezTo>
                  <a:pt x="230" y="54"/>
                  <a:pt x="210" y="54"/>
                  <a:pt x="189" y="61"/>
                </a:cubicBezTo>
                <a:cubicBezTo>
                  <a:pt x="156" y="68"/>
                  <a:pt x="122" y="82"/>
                  <a:pt x="95" y="95"/>
                </a:cubicBezTo>
                <a:cubicBezTo>
                  <a:pt x="81" y="108"/>
                  <a:pt x="68" y="129"/>
                  <a:pt x="54" y="149"/>
                </a:cubicBezTo>
                <a:cubicBezTo>
                  <a:pt x="47" y="176"/>
                  <a:pt x="41" y="203"/>
                  <a:pt x="41" y="230"/>
                </a:cubicBezTo>
                <a:cubicBezTo>
                  <a:pt x="41" y="264"/>
                  <a:pt x="41" y="291"/>
                  <a:pt x="47" y="325"/>
                </a:cubicBezTo>
                <a:cubicBezTo>
                  <a:pt x="54" y="351"/>
                  <a:pt x="68" y="379"/>
                  <a:pt x="81" y="406"/>
                </a:cubicBezTo>
                <a:cubicBezTo>
                  <a:pt x="102" y="426"/>
                  <a:pt x="122" y="446"/>
                  <a:pt x="142" y="460"/>
                </a:cubicBezTo>
                <a:cubicBezTo>
                  <a:pt x="169" y="473"/>
                  <a:pt x="189" y="480"/>
                  <a:pt x="216" y="480"/>
                </a:cubicBezTo>
                <a:cubicBezTo>
                  <a:pt x="230" y="480"/>
                  <a:pt x="243" y="480"/>
                  <a:pt x="257" y="480"/>
                </a:cubicBezTo>
                <a:cubicBezTo>
                  <a:pt x="257" y="534"/>
                  <a:pt x="257" y="534"/>
                  <a:pt x="257" y="534"/>
                </a:cubicBezTo>
                <a:cubicBezTo>
                  <a:pt x="237" y="534"/>
                  <a:pt x="223" y="534"/>
                  <a:pt x="203" y="527"/>
                </a:cubicBezTo>
                <a:cubicBezTo>
                  <a:pt x="176" y="527"/>
                  <a:pt x="142" y="514"/>
                  <a:pt x="115" y="493"/>
                </a:cubicBezTo>
                <a:cubicBezTo>
                  <a:pt x="88" y="480"/>
                  <a:pt x="68" y="460"/>
                  <a:pt x="47" y="433"/>
                </a:cubicBezTo>
                <a:cubicBezTo>
                  <a:pt x="41" y="419"/>
                  <a:pt x="34" y="399"/>
                  <a:pt x="27" y="385"/>
                </a:cubicBezTo>
                <a:cubicBezTo>
                  <a:pt x="14" y="365"/>
                  <a:pt x="14" y="345"/>
                  <a:pt x="7" y="325"/>
                </a:cubicBezTo>
                <a:cubicBezTo>
                  <a:pt x="0" y="298"/>
                  <a:pt x="0" y="277"/>
                  <a:pt x="0" y="257"/>
                </a:cubicBezTo>
                <a:cubicBezTo>
                  <a:pt x="0" y="230"/>
                  <a:pt x="0" y="210"/>
                  <a:pt x="7" y="183"/>
                </a:cubicBezTo>
                <a:cubicBezTo>
                  <a:pt x="7" y="163"/>
                  <a:pt x="20" y="142"/>
                  <a:pt x="27" y="122"/>
                </a:cubicBezTo>
                <a:cubicBezTo>
                  <a:pt x="34" y="102"/>
                  <a:pt x="47" y="82"/>
                  <a:pt x="68" y="68"/>
                </a:cubicBezTo>
                <a:close/>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5" name="Freeform 1303"/>
          <p:cNvSpPr>
            <a:spLocks noChangeArrowheads="1"/>
          </p:cNvSpPr>
          <p:nvPr/>
        </p:nvSpPr>
        <p:spPr bwMode="auto">
          <a:xfrm>
            <a:off x="6601619" y="3897313"/>
            <a:ext cx="61913" cy="59532"/>
          </a:xfrm>
          <a:custGeom>
            <a:avLst/>
            <a:gdLst>
              <a:gd name="T0" fmla="*/ 3644 w 238"/>
              <a:gd name="T1" fmla="*/ 45132 h 230"/>
              <a:gd name="T2" fmla="*/ 3644 w 238"/>
              <a:gd name="T3" fmla="*/ 45132 h 230"/>
              <a:gd name="T4" fmla="*/ 3644 w 238"/>
              <a:gd name="T5" fmla="*/ 34757 h 230"/>
              <a:gd name="T6" fmla="*/ 7288 w 238"/>
              <a:gd name="T7" fmla="*/ 28013 h 230"/>
              <a:gd name="T8" fmla="*/ 17699 w 238"/>
              <a:gd name="T9" fmla="*/ 20750 h 230"/>
              <a:gd name="T10" fmla="*/ 24987 w 238"/>
              <a:gd name="T11" fmla="*/ 24382 h 230"/>
              <a:gd name="T12" fmla="*/ 39042 w 238"/>
              <a:gd name="T13" fmla="*/ 48763 h 230"/>
              <a:gd name="T14" fmla="*/ 49453 w 238"/>
              <a:gd name="T15" fmla="*/ 70032 h 230"/>
              <a:gd name="T16" fmla="*/ 56221 w 238"/>
              <a:gd name="T17" fmla="*/ 87670 h 230"/>
              <a:gd name="T18" fmla="*/ 63509 w 238"/>
              <a:gd name="T19" fmla="*/ 90782 h 230"/>
              <a:gd name="T20" fmla="*/ 67153 w 238"/>
              <a:gd name="T21" fmla="*/ 87670 h 230"/>
              <a:gd name="T22" fmla="*/ 63509 w 238"/>
              <a:gd name="T23" fmla="*/ 76776 h 230"/>
              <a:gd name="T24" fmla="*/ 59865 w 238"/>
              <a:gd name="T25" fmla="*/ 62770 h 230"/>
              <a:gd name="T26" fmla="*/ 56221 w 238"/>
              <a:gd name="T27" fmla="*/ 48763 h 230"/>
              <a:gd name="T28" fmla="*/ 53097 w 238"/>
              <a:gd name="T29" fmla="*/ 34757 h 230"/>
              <a:gd name="T30" fmla="*/ 49453 w 238"/>
              <a:gd name="T31" fmla="*/ 20750 h 230"/>
              <a:gd name="T32" fmla="*/ 49453 w 238"/>
              <a:gd name="T33" fmla="*/ 14006 h 230"/>
              <a:gd name="T34" fmla="*/ 56221 w 238"/>
              <a:gd name="T35" fmla="*/ 6744 h 230"/>
              <a:gd name="T36" fmla="*/ 67153 w 238"/>
              <a:gd name="T37" fmla="*/ 6744 h 230"/>
              <a:gd name="T38" fmla="*/ 73920 w 238"/>
              <a:gd name="T39" fmla="*/ 10375 h 230"/>
              <a:gd name="T40" fmla="*/ 81208 w 238"/>
              <a:gd name="T41" fmla="*/ 28013 h 230"/>
              <a:gd name="T42" fmla="*/ 91619 w 238"/>
              <a:gd name="T43" fmla="*/ 42019 h 230"/>
              <a:gd name="T44" fmla="*/ 102030 w 238"/>
              <a:gd name="T45" fmla="*/ 56026 h 230"/>
              <a:gd name="T46" fmla="*/ 109318 w 238"/>
              <a:gd name="T47" fmla="*/ 59657 h 230"/>
              <a:gd name="T48" fmla="*/ 109318 w 238"/>
              <a:gd name="T49" fmla="*/ 52394 h 230"/>
              <a:gd name="T50" fmla="*/ 105674 w 238"/>
              <a:gd name="T51" fmla="*/ 38388 h 230"/>
              <a:gd name="T52" fmla="*/ 102030 w 238"/>
              <a:gd name="T53" fmla="*/ 20750 h 230"/>
              <a:gd name="T54" fmla="*/ 98386 w 238"/>
              <a:gd name="T55" fmla="*/ 10375 h 230"/>
              <a:gd name="T56" fmla="*/ 98386 w 238"/>
              <a:gd name="T57" fmla="*/ 3113 h 230"/>
              <a:gd name="T58" fmla="*/ 102030 w 238"/>
              <a:gd name="T59" fmla="*/ 0 h 230"/>
              <a:gd name="T60" fmla="*/ 109318 w 238"/>
              <a:gd name="T61" fmla="*/ 0 h 230"/>
              <a:gd name="T62" fmla="*/ 112442 w 238"/>
              <a:gd name="T63" fmla="*/ 3113 h 230"/>
              <a:gd name="T64" fmla="*/ 116086 w 238"/>
              <a:gd name="T65" fmla="*/ 14006 h 230"/>
              <a:gd name="T66" fmla="*/ 119729 w 238"/>
              <a:gd name="T67" fmla="*/ 34757 h 230"/>
              <a:gd name="T68" fmla="*/ 123373 w 238"/>
              <a:gd name="T69" fmla="*/ 56026 h 230"/>
              <a:gd name="T70" fmla="*/ 119729 w 238"/>
              <a:gd name="T71" fmla="*/ 73663 h 230"/>
              <a:gd name="T72" fmla="*/ 112442 w 238"/>
              <a:gd name="T73" fmla="*/ 80407 h 230"/>
              <a:gd name="T74" fmla="*/ 102030 w 238"/>
              <a:gd name="T75" fmla="*/ 84039 h 230"/>
              <a:gd name="T76" fmla="*/ 91619 w 238"/>
              <a:gd name="T77" fmla="*/ 80407 h 230"/>
              <a:gd name="T78" fmla="*/ 81208 w 238"/>
              <a:gd name="T79" fmla="*/ 73663 h 230"/>
              <a:gd name="T80" fmla="*/ 73920 w 238"/>
              <a:gd name="T81" fmla="*/ 62770 h 230"/>
              <a:gd name="T82" fmla="*/ 77564 w 238"/>
              <a:gd name="T83" fmla="*/ 84039 h 230"/>
              <a:gd name="T84" fmla="*/ 77564 w 238"/>
              <a:gd name="T85" fmla="*/ 104789 h 230"/>
              <a:gd name="T86" fmla="*/ 73920 w 238"/>
              <a:gd name="T87" fmla="*/ 112051 h 230"/>
              <a:gd name="T88" fmla="*/ 63509 w 238"/>
              <a:gd name="T89" fmla="*/ 115683 h 230"/>
              <a:gd name="T90" fmla="*/ 53097 w 238"/>
              <a:gd name="T91" fmla="*/ 115683 h 230"/>
              <a:gd name="T92" fmla="*/ 45810 w 238"/>
              <a:gd name="T93" fmla="*/ 112051 h 230"/>
              <a:gd name="T94" fmla="*/ 35398 w 238"/>
              <a:gd name="T95" fmla="*/ 98045 h 230"/>
              <a:gd name="T96" fmla="*/ 24987 w 238"/>
              <a:gd name="T97" fmla="*/ 84039 h 230"/>
              <a:gd name="T98" fmla="*/ 14055 w 238"/>
              <a:gd name="T99" fmla="*/ 66401 h 230"/>
              <a:gd name="T100" fmla="*/ 3644 w 238"/>
              <a:gd name="T101" fmla="*/ 45132 h 2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8" h="230">
                <a:moveTo>
                  <a:pt x="7" y="87"/>
                </a:moveTo>
                <a:lnTo>
                  <a:pt x="7" y="87"/>
                </a:lnTo>
                <a:cubicBezTo>
                  <a:pt x="0" y="81"/>
                  <a:pt x="0" y="74"/>
                  <a:pt x="7" y="67"/>
                </a:cubicBezTo>
                <a:cubicBezTo>
                  <a:pt x="7" y="61"/>
                  <a:pt x="14" y="54"/>
                  <a:pt x="14" y="54"/>
                </a:cubicBezTo>
                <a:cubicBezTo>
                  <a:pt x="21" y="47"/>
                  <a:pt x="27" y="40"/>
                  <a:pt x="34" y="40"/>
                </a:cubicBezTo>
                <a:cubicBezTo>
                  <a:pt x="41" y="40"/>
                  <a:pt x="48" y="40"/>
                  <a:pt x="48" y="47"/>
                </a:cubicBezTo>
                <a:cubicBezTo>
                  <a:pt x="54" y="61"/>
                  <a:pt x="61" y="74"/>
                  <a:pt x="75" y="94"/>
                </a:cubicBezTo>
                <a:cubicBezTo>
                  <a:pt x="81" y="108"/>
                  <a:pt x="88" y="121"/>
                  <a:pt x="95" y="135"/>
                </a:cubicBezTo>
                <a:cubicBezTo>
                  <a:pt x="102" y="148"/>
                  <a:pt x="108" y="155"/>
                  <a:pt x="108" y="169"/>
                </a:cubicBezTo>
                <a:cubicBezTo>
                  <a:pt x="115" y="175"/>
                  <a:pt x="122" y="182"/>
                  <a:pt x="122" y="175"/>
                </a:cubicBezTo>
                <a:cubicBezTo>
                  <a:pt x="129" y="175"/>
                  <a:pt x="129" y="175"/>
                  <a:pt x="129" y="169"/>
                </a:cubicBezTo>
                <a:cubicBezTo>
                  <a:pt x="129" y="162"/>
                  <a:pt x="129" y="155"/>
                  <a:pt x="122" y="148"/>
                </a:cubicBezTo>
                <a:cubicBezTo>
                  <a:pt x="122" y="142"/>
                  <a:pt x="122" y="135"/>
                  <a:pt x="115" y="121"/>
                </a:cubicBezTo>
                <a:cubicBezTo>
                  <a:pt x="115" y="115"/>
                  <a:pt x="108" y="101"/>
                  <a:pt x="108" y="94"/>
                </a:cubicBezTo>
                <a:cubicBezTo>
                  <a:pt x="108" y="81"/>
                  <a:pt x="102" y="74"/>
                  <a:pt x="102" y="67"/>
                </a:cubicBezTo>
                <a:cubicBezTo>
                  <a:pt x="95" y="54"/>
                  <a:pt x="95" y="47"/>
                  <a:pt x="95" y="40"/>
                </a:cubicBezTo>
                <a:cubicBezTo>
                  <a:pt x="88" y="40"/>
                  <a:pt x="88" y="33"/>
                  <a:pt x="95" y="27"/>
                </a:cubicBezTo>
                <a:cubicBezTo>
                  <a:pt x="95" y="20"/>
                  <a:pt x="102" y="20"/>
                  <a:pt x="108" y="13"/>
                </a:cubicBezTo>
                <a:cubicBezTo>
                  <a:pt x="115" y="13"/>
                  <a:pt x="122" y="13"/>
                  <a:pt x="129" y="13"/>
                </a:cubicBezTo>
                <a:cubicBezTo>
                  <a:pt x="135" y="13"/>
                  <a:pt x="142" y="13"/>
                  <a:pt x="142" y="20"/>
                </a:cubicBezTo>
                <a:cubicBezTo>
                  <a:pt x="149" y="27"/>
                  <a:pt x="149" y="40"/>
                  <a:pt x="156" y="54"/>
                </a:cubicBezTo>
                <a:cubicBezTo>
                  <a:pt x="162" y="61"/>
                  <a:pt x="169" y="74"/>
                  <a:pt x="176" y="81"/>
                </a:cubicBezTo>
                <a:cubicBezTo>
                  <a:pt x="183" y="94"/>
                  <a:pt x="189" y="101"/>
                  <a:pt x="196" y="108"/>
                </a:cubicBezTo>
                <a:cubicBezTo>
                  <a:pt x="196" y="115"/>
                  <a:pt x="203" y="121"/>
                  <a:pt x="210" y="115"/>
                </a:cubicBezTo>
                <a:cubicBezTo>
                  <a:pt x="210" y="115"/>
                  <a:pt x="210" y="108"/>
                  <a:pt x="210" y="101"/>
                </a:cubicBezTo>
                <a:cubicBezTo>
                  <a:pt x="210" y="94"/>
                  <a:pt x="210" y="81"/>
                  <a:pt x="203" y="74"/>
                </a:cubicBezTo>
                <a:cubicBezTo>
                  <a:pt x="203" y="61"/>
                  <a:pt x="203" y="54"/>
                  <a:pt x="196" y="40"/>
                </a:cubicBezTo>
                <a:cubicBezTo>
                  <a:pt x="196" y="27"/>
                  <a:pt x="189" y="20"/>
                  <a:pt x="189" y="20"/>
                </a:cubicBezTo>
                <a:cubicBezTo>
                  <a:pt x="189" y="13"/>
                  <a:pt x="189" y="6"/>
                  <a:pt x="189" y="6"/>
                </a:cubicBezTo>
                <a:cubicBezTo>
                  <a:pt x="189" y="0"/>
                  <a:pt x="196" y="0"/>
                  <a:pt x="196" y="0"/>
                </a:cubicBezTo>
                <a:cubicBezTo>
                  <a:pt x="203" y="0"/>
                  <a:pt x="203" y="0"/>
                  <a:pt x="210" y="0"/>
                </a:cubicBezTo>
                <a:cubicBezTo>
                  <a:pt x="210" y="0"/>
                  <a:pt x="210" y="0"/>
                  <a:pt x="216" y="6"/>
                </a:cubicBezTo>
                <a:cubicBezTo>
                  <a:pt x="216" y="13"/>
                  <a:pt x="216" y="20"/>
                  <a:pt x="223" y="27"/>
                </a:cubicBezTo>
                <a:cubicBezTo>
                  <a:pt x="223" y="40"/>
                  <a:pt x="230" y="54"/>
                  <a:pt x="230" y="67"/>
                </a:cubicBezTo>
                <a:cubicBezTo>
                  <a:pt x="230" y="81"/>
                  <a:pt x="237" y="94"/>
                  <a:pt x="237" y="108"/>
                </a:cubicBezTo>
                <a:cubicBezTo>
                  <a:pt x="237" y="121"/>
                  <a:pt x="237" y="128"/>
                  <a:pt x="230" y="142"/>
                </a:cubicBezTo>
                <a:cubicBezTo>
                  <a:pt x="230" y="148"/>
                  <a:pt x="223" y="148"/>
                  <a:pt x="216" y="155"/>
                </a:cubicBezTo>
                <a:cubicBezTo>
                  <a:pt x="210" y="155"/>
                  <a:pt x="203" y="155"/>
                  <a:pt x="196" y="162"/>
                </a:cubicBezTo>
                <a:cubicBezTo>
                  <a:pt x="189" y="162"/>
                  <a:pt x="183" y="162"/>
                  <a:pt x="176" y="155"/>
                </a:cubicBezTo>
                <a:cubicBezTo>
                  <a:pt x="169" y="155"/>
                  <a:pt x="162" y="148"/>
                  <a:pt x="156" y="142"/>
                </a:cubicBezTo>
                <a:cubicBezTo>
                  <a:pt x="156" y="135"/>
                  <a:pt x="149" y="135"/>
                  <a:pt x="142" y="121"/>
                </a:cubicBezTo>
                <a:cubicBezTo>
                  <a:pt x="149" y="135"/>
                  <a:pt x="149" y="148"/>
                  <a:pt x="149" y="162"/>
                </a:cubicBezTo>
                <a:cubicBezTo>
                  <a:pt x="156" y="175"/>
                  <a:pt x="156" y="189"/>
                  <a:pt x="149" y="202"/>
                </a:cubicBezTo>
                <a:cubicBezTo>
                  <a:pt x="149" y="209"/>
                  <a:pt x="149" y="216"/>
                  <a:pt x="142" y="216"/>
                </a:cubicBezTo>
                <a:cubicBezTo>
                  <a:pt x="135" y="223"/>
                  <a:pt x="129" y="223"/>
                  <a:pt x="122" y="223"/>
                </a:cubicBezTo>
                <a:cubicBezTo>
                  <a:pt x="115" y="229"/>
                  <a:pt x="108" y="229"/>
                  <a:pt x="102" y="223"/>
                </a:cubicBezTo>
                <a:cubicBezTo>
                  <a:pt x="95" y="223"/>
                  <a:pt x="88" y="216"/>
                  <a:pt x="88" y="216"/>
                </a:cubicBezTo>
                <a:cubicBezTo>
                  <a:pt x="81" y="209"/>
                  <a:pt x="75" y="202"/>
                  <a:pt x="68" y="189"/>
                </a:cubicBezTo>
                <a:cubicBezTo>
                  <a:pt x="61" y="182"/>
                  <a:pt x="54" y="169"/>
                  <a:pt x="48" y="162"/>
                </a:cubicBezTo>
                <a:cubicBezTo>
                  <a:pt x="41" y="148"/>
                  <a:pt x="34" y="135"/>
                  <a:pt x="27" y="128"/>
                </a:cubicBezTo>
                <a:cubicBezTo>
                  <a:pt x="21" y="115"/>
                  <a:pt x="14" y="101"/>
                  <a:pt x="7" y="87"/>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6" name="Freeform 1304"/>
          <p:cNvSpPr>
            <a:spLocks noChangeArrowheads="1"/>
          </p:cNvSpPr>
          <p:nvPr/>
        </p:nvSpPr>
        <p:spPr bwMode="auto">
          <a:xfrm>
            <a:off x="6627813" y="3860800"/>
            <a:ext cx="58738" cy="69057"/>
          </a:xfrm>
          <a:custGeom>
            <a:avLst/>
            <a:gdLst>
              <a:gd name="T0" fmla="*/ 17316 w 223"/>
              <a:gd name="T1" fmla="*/ 31810 h 264"/>
              <a:gd name="T2" fmla="*/ 17316 w 223"/>
              <a:gd name="T3" fmla="*/ 31810 h 264"/>
              <a:gd name="T4" fmla="*/ 14167 w 223"/>
              <a:gd name="T5" fmla="*/ 28160 h 264"/>
              <a:gd name="T6" fmla="*/ 14167 w 223"/>
              <a:gd name="T7" fmla="*/ 24509 h 264"/>
              <a:gd name="T8" fmla="*/ 10494 w 223"/>
              <a:gd name="T9" fmla="*/ 10430 h 264"/>
              <a:gd name="T10" fmla="*/ 17316 w 223"/>
              <a:gd name="T11" fmla="*/ 3650 h 264"/>
              <a:gd name="T12" fmla="*/ 28335 w 223"/>
              <a:gd name="T13" fmla="*/ 0 h 264"/>
              <a:gd name="T14" fmla="*/ 35156 w 223"/>
              <a:gd name="T15" fmla="*/ 6779 h 264"/>
              <a:gd name="T16" fmla="*/ 38829 w 223"/>
              <a:gd name="T17" fmla="*/ 17730 h 264"/>
              <a:gd name="T18" fmla="*/ 45650 w 223"/>
              <a:gd name="T19" fmla="*/ 10430 h 264"/>
              <a:gd name="T20" fmla="*/ 56669 w 223"/>
              <a:gd name="T21" fmla="*/ 6779 h 264"/>
              <a:gd name="T22" fmla="*/ 63491 w 223"/>
              <a:gd name="T23" fmla="*/ 10430 h 264"/>
              <a:gd name="T24" fmla="*/ 63491 w 223"/>
              <a:gd name="T25" fmla="*/ 17730 h 264"/>
              <a:gd name="T26" fmla="*/ 56669 w 223"/>
              <a:gd name="T27" fmla="*/ 24509 h 264"/>
              <a:gd name="T28" fmla="*/ 45650 w 223"/>
              <a:gd name="T29" fmla="*/ 31810 h 264"/>
              <a:gd name="T30" fmla="*/ 59818 w 223"/>
              <a:gd name="T31" fmla="*/ 56320 h 264"/>
              <a:gd name="T32" fmla="*/ 77658 w 223"/>
              <a:gd name="T33" fmla="*/ 84479 h 264"/>
              <a:gd name="T34" fmla="*/ 91826 w 223"/>
              <a:gd name="T35" fmla="*/ 102210 h 264"/>
              <a:gd name="T36" fmla="*/ 99172 w 223"/>
              <a:gd name="T37" fmla="*/ 108989 h 264"/>
              <a:gd name="T38" fmla="*/ 102320 w 223"/>
              <a:gd name="T39" fmla="*/ 102210 h 264"/>
              <a:gd name="T40" fmla="*/ 99172 w 223"/>
              <a:gd name="T41" fmla="*/ 84479 h 264"/>
              <a:gd name="T42" fmla="*/ 95499 w 223"/>
              <a:gd name="T43" fmla="*/ 63099 h 264"/>
              <a:gd name="T44" fmla="*/ 91826 w 223"/>
              <a:gd name="T45" fmla="*/ 52669 h 264"/>
              <a:gd name="T46" fmla="*/ 91826 w 223"/>
              <a:gd name="T47" fmla="*/ 45890 h 264"/>
              <a:gd name="T48" fmla="*/ 99172 w 223"/>
              <a:gd name="T49" fmla="*/ 42240 h 264"/>
              <a:gd name="T50" fmla="*/ 102320 w 223"/>
              <a:gd name="T51" fmla="*/ 42240 h 264"/>
              <a:gd name="T52" fmla="*/ 105993 w 223"/>
              <a:gd name="T53" fmla="*/ 45890 h 264"/>
              <a:gd name="T54" fmla="*/ 113339 w 223"/>
              <a:gd name="T55" fmla="*/ 66749 h 264"/>
              <a:gd name="T56" fmla="*/ 116487 w 223"/>
              <a:gd name="T57" fmla="*/ 91259 h 264"/>
              <a:gd name="T58" fmla="*/ 116487 w 223"/>
              <a:gd name="T59" fmla="*/ 116289 h 264"/>
              <a:gd name="T60" fmla="*/ 105993 w 223"/>
              <a:gd name="T61" fmla="*/ 134020 h 264"/>
              <a:gd name="T62" fmla="*/ 91826 w 223"/>
              <a:gd name="T63" fmla="*/ 134020 h 264"/>
              <a:gd name="T64" fmla="*/ 77658 w 223"/>
              <a:gd name="T65" fmla="*/ 126719 h 264"/>
              <a:gd name="T66" fmla="*/ 63491 w 223"/>
              <a:gd name="T67" fmla="*/ 108989 h 264"/>
              <a:gd name="T68" fmla="*/ 49323 w 223"/>
              <a:gd name="T69" fmla="*/ 88130 h 264"/>
              <a:gd name="T70" fmla="*/ 35156 w 223"/>
              <a:gd name="T71" fmla="*/ 66749 h 264"/>
              <a:gd name="T72" fmla="*/ 24662 w 223"/>
              <a:gd name="T73" fmla="*/ 45890 h 264"/>
              <a:gd name="T74" fmla="*/ 17316 w 223"/>
              <a:gd name="T75" fmla="*/ 49019 h 264"/>
              <a:gd name="T76" fmla="*/ 6821 w 223"/>
              <a:gd name="T77" fmla="*/ 52669 h 264"/>
              <a:gd name="T78" fmla="*/ 3148 w 223"/>
              <a:gd name="T79" fmla="*/ 52669 h 264"/>
              <a:gd name="T80" fmla="*/ 3148 w 223"/>
              <a:gd name="T81" fmla="*/ 45890 h 264"/>
              <a:gd name="T82" fmla="*/ 10494 w 223"/>
              <a:gd name="T83" fmla="*/ 38589 h 264"/>
              <a:gd name="T84" fmla="*/ 17316 w 223"/>
              <a:gd name="T85" fmla="*/ 31810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3" h="264">
                <a:moveTo>
                  <a:pt x="33" y="61"/>
                </a:moveTo>
                <a:lnTo>
                  <a:pt x="33" y="61"/>
                </a:lnTo>
                <a:cubicBezTo>
                  <a:pt x="33" y="61"/>
                  <a:pt x="27" y="61"/>
                  <a:pt x="27" y="54"/>
                </a:cubicBezTo>
                <a:lnTo>
                  <a:pt x="27" y="47"/>
                </a:lnTo>
                <a:cubicBezTo>
                  <a:pt x="20" y="40"/>
                  <a:pt x="13" y="27"/>
                  <a:pt x="20" y="20"/>
                </a:cubicBezTo>
                <a:cubicBezTo>
                  <a:pt x="20" y="13"/>
                  <a:pt x="27" y="7"/>
                  <a:pt x="33" y="7"/>
                </a:cubicBezTo>
                <a:cubicBezTo>
                  <a:pt x="40" y="0"/>
                  <a:pt x="47" y="0"/>
                  <a:pt x="54" y="0"/>
                </a:cubicBezTo>
                <a:cubicBezTo>
                  <a:pt x="60" y="0"/>
                  <a:pt x="67" y="7"/>
                  <a:pt x="67" y="13"/>
                </a:cubicBezTo>
                <a:cubicBezTo>
                  <a:pt x="74" y="34"/>
                  <a:pt x="74" y="34"/>
                  <a:pt x="74" y="34"/>
                </a:cubicBezTo>
                <a:cubicBezTo>
                  <a:pt x="87" y="20"/>
                  <a:pt x="87" y="20"/>
                  <a:pt x="87" y="20"/>
                </a:cubicBezTo>
                <a:cubicBezTo>
                  <a:pt x="94" y="13"/>
                  <a:pt x="101" y="13"/>
                  <a:pt x="108" y="13"/>
                </a:cubicBezTo>
                <a:cubicBezTo>
                  <a:pt x="114" y="13"/>
                  <a:pt x="114" y="13"/>
                  <a:pt x="121" y="20"/>
                </a:cubicBezTo>
                <a:cubicBezTo>
                  <a:pt x="121" y="20"/>
                  <a:pt x="121" y="27"/>
                  <a:pt x="121" y="34"/>
                </a:cubicBezTo>
                <a:cubicBezTo>
                  <a:pt x="121" y="34"/>
                  <a:pt x="114" y="40"/>
                  <a:pt x="108" y="47"/>
                </a:cubicBezTo>
                <a:cubicBezTo>
                  <a:pt x="87" y="61"/>
                  <a:pt x="87" y="61"/>
                  <a:pt x="87" y="61"/>
                </a:cubicBezTo>
                <a:cubicBezTo>
                  <a:pt x="94" y="74"/>
                  <a:pt x="108" y="88"/>
                  <a:pt x="114" y="108"/>
                </a:cubicBezTo>
                <a:cubicBezTo>
                  <a:pt x="128" y="128"/>
                  <a:pt x="135" y="142"/>
                  <a:pt x="148" y="162"/>
                </a:cubicBezTo>
                <a:cubicBezTo>
                  <a:pt x="155" y="175"/>
                  <a:pt x="168" y="189"/>
                  <a:pt x="175" y="196"/>
                </a:cubicBezTo>
                <a:cubicBezTo>
                  <a:pt x="182" y="209"/>
                  <a:pt x="189" y="209"/>
                  <a:pt x="189" y="209"/>
                </a:cubicBezTo>
                <a:cubicBezTo>
                  <a:pt x="195" y="209"/>
                  <a:pt x="195" y="203"/>
                  <a:pt x="195" y="196"/>
                </a:cubicBezTo>
                <a:cubicBezTo>
                  <a:pt x="195" y="182"/>
                  <a:pt x="189" y="169"/>
                  <a:pt x="189" y="162"/>
                </a:cubicBezTo>
                <a:cubicBezTo>
                  <a:pt x="189" y="148"/>
                  <a:pt x="182" y="135"/>
                  <a:pt x="182" y="121"/>
                </a:cubicBezTo>
                <a:cubicBezTo>
                  <a:pt x="182" y="108"/>
                  <a:pt x="175" y="101"/>
                  <a:pt x="175" y="101"/>
                </a:cubicBezTo>
                <a:cubicBezTo>
                  <a:pt x="175" y="94"/>
                  <a:pt x="175" y="94"/>
                  <a:pt x="175" y="88"/>
                </a:cubicBezTo>
                <a:cubicBezTo>
                  <a:pt x="182" y="88"/>
                  <a:pt x="182" y="81"/>
                  <a:pt x="189" y="81"/>
                </a:cubicBezTo>
                <a:cubicBezTo>
                  <a:pt x="189" y="81"/>
                  <a:pt x="189" y="81"/>
                  <a:pt x="195" y="81"/>
                </a:cubicBezTo>
                <a:lnTo>
                  <a:pt x="202" y="88"/>
                </a:lnTo>
                <a:cubicBezTo>
                  <a:pt x="202" y="101"/>
                  <a:pt x="209" y="115"/>
                  <a:pt x="216" y="128"/>
                </a:cubicBezTo>
                <a:cubicBezTo>
                  <a:pt x="216" y="142"/>
                  <a:pt x="222" y="162"/>
                  <a:pt x="222" y="175"/>
                </a:cubicBezTo>
                <a:cubicBezTo>
                  <a:pt x="222" y="189"/>
                  <a:pt x="222" y="209"/>
                  <a:pt x="222" y="223"/>
                </a:cubicBezTo>
                <a:cubicBezTo>
                  <a:pt x="222" y="236"/>
                  <a:pt x="216" y="250"/>
                  <a:pt x="202" y="257"/>
                </a:cubicBezTo>
                <a:cubicBezTo>
                  <a:pt x="195" y="263"/>
                  <a:pt x="182" y="263"/>
                  <a:pt x="175" y="257"/>
                </a:cubicBezTo>
                <a:cubicBezTo>
                  <a:pt x="168" y="257"/>
                  <a:pt x="162" y="250"/>
                  <a:pt x="148" y="243"/>
                </a:cubicBezTo>
                <a:cubicBezTo>
                  <a:pt x="141" y="236"/>
                  <a:pt x="128" y="223"/>
                  <a:pt x="121" y="209"/>
                </a:cubicBezTo>
                <a:cubicBezTo>
                  <a:pt x="114" y="196"/>
                  <a:pt x="101" y="182"/>
                  <a:pt x="94" y="169"/>
                </a:cubicBezTo>
                <a:cubicBezTo>
                  <a:pt x="87" y="155"/>
                  <a:pt x="81" y="142"/>
                  <a:pt x="67" y="128"/>
                </a:cubicBezTo>
                <a:cubicBezTo>
                  <a:pt x="60" y="115"/>
                  <a:pt x="54" y="101"/>
                  <a:pt x="47" y="88"/>
                </a:cubicBezTo>
                <a:cubicBezTo>
                  <a:pt x="33" y="94"/>
                  <a:pt x="33" y="94"/>
                  <a:pt x="33" y="94"/>
                </a:cubicBezTo>
                <a:cubicBezTo>
                  <a:pt x="27" y="101"/>
                  <a:pt x="20" y="101"/>
                  <a:pt x="13" y="101"/>
                </a:cubicBezTo>
                <a:cubicBezTo>
                  <a:pt x="6" y="101"/>
                  <a:pt x="6" y="101"/>
                  <a:pt x="6" y="101"/>
                </a:cubicBezTo>
                <a:cubicBezTo>
                  <a:pt x="0" y="94"/>
                  <a:pt x="0" y="94"/>
                  <a:pt x="6" y="88"/>
                </a:cubicBezTo>
                <a:cubicBezTo>
                  <a:pt x="6" y="81"/>
                  <a:pt x="6" y="81"/>
                  <a:pt x="20" y="74"/>
                </a:cubicBezTo>
                <a:lnTo>
                  <a:pt x="33" y="61"/>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7" name="Freeform 1305"/>
          <p:cNvSpPr>
            <a:spLocks noChangeArrowheads="1"/>
          </p:cNvSpPr>
          <p:nvPr/>
        </p:nvSpPr>
        <p:spPr bwMode="auto">
          <a:xfrm>
            <a:off x="6648450" y="3834607"/>
            <a:ext cx="62707" cy="82550"/>
          </a:xfrm>
          <a:custGeom>
            <a:avLst/>
            <a:gdLst>
              <a:gd name="T0" fmla="*/ 3103 w 244"/>
              <a:gd name="T1" fmla="*/ 24858 h 319"/>
              <a:gd name="T2" fmla="*/ 3103 w 244"/>
              <a:gd name="T3" fmla="*/ 24858 h 319"/>
              <a:gd name="T4" fmla="*/ 0 w 244"/>
              <a:gd name="T5" fmla="*/ 10875 h 319"/>
              <a:gd name="T6" fmla="*/ 10343 w 244"/>
              <a:gd name="T7" fmla="*/ 3625 h 319"/>
              <a:gd name="T8" fmla="*/ 20687 w 244"/>
              <a:gd name="T9" fmla="*/ 0 h 319"/>
              <a:gd name="T10" fmla="*/ 27927 w 244"/>
              <a:gd name="T11" fmla="*/ 7250 h 319"/>
              <a:gd name="T12" fmla="*/ 34650 w 244"/>
              <a:gd name="T13" fmla="*/ 24858 h 319"/>
              <a:gd name="T14" fmla="*/ 48614 w 244"/>
              <a:gd name="T15" fmla="*/ 49198 h 319"/>
              <a:gd name="T16" fmla="*/ 66198 w 244"/>
              <a:gd name="T17" fmla="*/ 80789 h 319"/>
              <a:gd name="T18" fmla="*/ 83781 w 244"/>
              <a:gd name="T19" fmla="*/ 112379 h 319"/>
              <a:gd name="T20" fmla="*/ 100848 w 244"/>
              <a:gd name="T21" fmla="*/ 133095 h 319"/>
              <a:gd name="T22" fmla="*/ 111708 w 244"/>
              <a:gd name="T23" fmla="*/ 136720 h 319"/>
              <a:gd name="T24" fmla="*/ 111708 w 244"/>
              <a:gd name="T25" fmla="*/ 126362 h 319"/>
              <a:gd name="T26" fmla="*/ 108088 w 244"/>
              <a:gd name="T27" fmla="*/ 105129 h 319"/>
              <a:gd name="T28" fmla="*/ 100848 w 244"/>
              <a:gd name="T29" fmla="*/ 84414 h 319"/>
              <a:gd name="T30" fmla="*/ 97745 w 244"/>
              <a:gd name="T31" fmla="*/ 73539 h 319"/>
              <a:gd name="T32" fmla="*/ 97745 w 244"/>
              <a:gd name="T33" fmla="*/ 66806 h 319"/>
              <a:gd name="T34" fmla="*/ 100848 w 244"/>
              <a:gd name="T35" fmla="*/ 63181 h 319"/>
              <a:gd name="T36" fmla="*/ 108088 w 244"/>
              <a:gd name="T37" fmla="*/ 63181 h 319"/>
              <a:gd name="T38" fmla="*/ 111708 w 244"/>
              <a:gd name="T39" fmla="*/ 66806 h 319"/>
              <a:gd name="T40" fmla="*/ 118431 w 244"/>
              <a:gd name="T41" fmla="*/ 87521 h 319"/>
              <a:gd name="T42" fmla="*/ 125672 w 244"/>
              <a:gd name="T43" fmla="*/ 115487 h 319"/>
              <a:gd name="T44" fmla="*/ 125672 w 244"/>
              <a:gd name="T45" fmla="*/ 143452 h 319"/>
              <a:gd name="T46" fmla="*/ 114811 w 244"/>
              <a:gd name="T47" fmla="*/ 161060 h 319"/>
              <a:gd name="T48" fmla="*/ 97745 w 244"/>
              <a:gd name="T49" fmla="*/ 161060 h 319"/>
              <a:gd name="T50" fmla="*/ 76541 w 244"/>
              <a:gd name="T51" fmla="*/ 143452 h 319"/>
              <a:gd name="T52" fmla="*/ 55854 w 244"/>
              <a:gd name="T53" fmla="*/ 112379 h 319"/>
              <a:gd name="T54" fmla="*/ 34650 w 244"/>
              <a:gd name="T55" fmla="*/ 77164 h 319"/>
              <a:gd name="T56" fmla="*/ 17067 w 244"/>
              <a:gd name="T57" fmla="*/ 45573 h 319"/>
              <a:gd name="T58" fmla="*/ 3103 w 244"/>
              <a:gd name="T59" fmla="*/ 24858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4" h="319">
                <a:moveTo>
                  <a:pt x="6" y="48"/>
                </a:moveTo>
                <a:lnTo>
                  <a:pt x="6" y="48"/>
                </a:lnTo>
                <a:cubicBezTo>
                  <a:pt x="0" y="41"/>
                  <a:pt x="0" y="27"/>
                  <a:pt x="0" y="21"/>
                </a:cubicBezTo>
                <a:cubicBezTo>
                  <a:pt x="6" y="14"/>
                  <a:pt x="13" y="7"/>
                  <a:pt x="20" y="7"/>
                </a:cubicBezTo>
                <a:cubicBezTo>
                  <a:pt x="27" y="0"/>
                  <a:pt x="33" y="0"/>
                  <a:pt x="40" y="0"/>
                </a:cubicBezTo>
                <a:cubicBezTo>
                  <a:pt x="47" y="0"/>
                  <a:pt x="54" y="7"/>
                  <a:pt x="54" y="14"/>
                </a:cubicBezTo>
                <a:cubicBezTo>
                  <a:pt x="54" y="21"/>
                  <a:pt x="60" y="27"/>
                  <a:pt x="67" y="48"/>
                </a:cubicBezTo>
                <a:cubicBezTo>
                  <a:pt x="74" y="61"/>
                  <a:pt x="87" y="82"/>
                  <a:pt x="94" y="95"/>
                </a:cubicBezTo>
                <a:cubicBezTo>
                  <a:pt x="108" y="115"/>
                  <a:pt x="121" y="136"/>
                  <a:pt x="128" y="156"/>
                </a:cubicBezTo>
                <a:cubicBezTo>
                  <a:pt x="141" y="176"/>
                  <a:pt x="155" y="196"/>
                  <a:pt x="162" y="217"/>
                </a:cubicBezTo>
                <a:cubicBezTo>
                  <a:pt x="175" y="230"/>
                  <a:pt x="189" y="244"/>
                  <a:pt x="195" y="257"/>
                </a:cubicBezTo>
                <a:cubicBezTo>
                  <a:pt x="202" y="264"/>
                  <a:pt x="209" y="271"/>
                  <a:pt x="216" y="264"/>
                </a:cubicBezTo>
                <a:cubicBezTo>
                  <a:pt x="216" y="264"/>
                  <a:pt x="216" y="257"/>
                  <a:pt x="216" y="244"/>
                </a:cubicBezTo>
                <a:cubicBezTo>
                  <a:pt x="216" y="237"/>
                  <a:pt x="209" y="223"/>
                  <a:pt x="209" y="203"/>
                </a:cubicBezTo>
                <a:cubicBezTo>
                  <a:pt x="202" y="190"/>
                  <a:pt x="202" y="176"/>
                  <a:pt x="195" y="163"/>
                </a:cubicBezTo>
                <a:cubicBezTo>
                  <a:pt x="195" y="149"/>
                  <a:pt x="189" y="142"/>
                  <a:pt x="189" y="142"/>
                </a:cubicBezTo>
                <a:cubicBezTo>
                  <a:pt x="189" y="136"/>
                  <a:pt x="189" y="129"/>
                  <a:pt x="189" y="129"/>
                </a:cubicBezTo>
                <a:cubicBezTo>
                  <a:pt x="195" y="129"/>
                  <a:pt x="195" y="122"/>
                  <a:pt x="195" y="122"/>
                </a:cubicBezTo>
                <a:cubicBezTo>
                  <a:pt x="202" y="122"/>
                  <a:pt x="202" y="122"/>
                  <a:pt x="209" y="122"/>
                </a:cubicBezTo>
                <a:lnTo>
                  <a:pt x="216" y="129"/>
                </a:lnTo>
                <a:cubicBezTo>
                  <a:pt x="216" y="142"/>
                  <a:pt x="222" y="156"/>
                  <a:pt x="229" y="169"/>
                </a:cubicBezTo>
                <a:cubicBezTo>
                  <a:pt x="236" y="190"/>
                  <a:pt x="236" y="203"/>
                  <a:pt x="243" y="223"/>
                </a:cubicBezTo>
                <a:cubicBezTo>
                  <a:pt x="243" y="244"/>
                  <a:pt x="243" y="257"/>
                  <a:pt x="243" y="277"/>
                </a:cubicBezTo>
                <a:cubicBezTo>
                  <a:pt x="243" y="291"/>
                  <a:pt x="236" y="305"/>
                  <a:pt x="222" y="311"/>
                </a:cubicBezTo>
                <a:cubicBezTo>
                  <a:pt x="216" y="318"/>
                  <a:pt x="202" y="318"/>
                  <a:pt x="189" y="311"/>
                </a:cubicBezTo>
                <a:cubicBezTo>
                  <a:pt x="175" y="305"/>
                  <a:pt x="162" y="291"/>
                  <a:pt x="148" y="277"/>
                </a:cubicBezTo>
                <a:cubicBezTo>
                  <a:pt x="135" y="257"/>
                  <a:pt x="121" y="237"/>
                  <a:pt x="108" y="217"/>
                </a:cubicBezTo>
                <a:cubicBezTo>
                  <a:pt x="94" y="196"/>
                  <a:pt x="81" y="169"/>
                  <a:pt x="67" y="149"/>
                </a:cubicBezTo>
                <a:cubicBezTo>
                  <a:pt x="54" y="129"/>
                  <a:pt x="40" y="109"/>
                  <a:pt x="33" y="88"/>
                </a:cubicBezTo>
                <a:cubicBezTo>
                  <a:pt x="20" y="75"/>
                  <a:pt x="13" y="61"/>
                  <a:pt x="6" y="48"/>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8" name="Freeform 1306"/>
          <p:cNvSpPr>
            <a:spLocks noChangeArrowheads="1"/>
          </p:cNvSpPr>
          <p:nvPr/>
        </p:nvSpPr>
        <p:spPr bwMode="auto">
          <a:xfrm>
            <a:off x="6677025" y="3828257"/>
            <a:ext cx="54769" cy="65881"/>
          </a:xfrm>
          <a:custGeom>
            <a:avLst/>
            <a:gdLst>
              <a:gd name="T0" fmla="*/ 38807 w 210"/>
              <a:gd name="T1" fmla="*/ 53149 h 251"/>
              <a:gd name="T2" fmla="*/ 38807 w 210"/>
              <a:gd name="T3" fmla="*/ 53149 h 251"/>
              <a:gd name="T4" fmla="*/ 42478 w 210"/>
              <a:gd name="T5" fmla="*/ 53149 h 251"/>
              <a:gd name="T6" fmla="*/ 52966 w 210"/>
              <a:gd name="T7" fmla="*/ 49501 h 251"/>
              <a:gd name="T8" fmla="*/ 59784 w 210"/>
              <a:gd name="T9" fmla="*/ 56275 h 251"/>
              <a:gd name="T10" fmla="*/ 67126 w 210"/>
              <a:gd name="T11" fmla="*/ 73991 h 251"/>
              <a:gd name="T12" fmla="*/ 77614 w 210"/>
              <a:gd name="T13" fmla="*/ 91707 h 251"/>
              <a:gd name="T14" fmla="*/ 88102 w 210"/>
              <a:gd name="T15" fmla="*/ 105776 h 251"/>
              <a:gd name="T16" fmla="*/ 95444 w 210"/>
              <a:gd name="T17" fmla="*/ 109423 h 251"/>
              <a:gd name="T18" fmla="*/ 95444 w 210"/>
              <a:gd name="T19" fmla="*/ 98481 h 251"/>
              <a:gd name="T20" fmla="*/ 91773 w 210"/>
              <a:gd name="T21" fmla="*/ 84412 h 251"/>
              <a:gd name="T22" fmla="*/ 88102 w 210"/>
              <a:gd name="T23" fmla="*/ 67217 h 251"/>
              <a:gd name="T24" fmla="*/ 84956 w 210"/>
              <a:gd name="T25" fmla="*/ 56275 h 251"/>
              <a:gd name="T26" fmla="*/ 84956 w 210"/>
              <a:gd name="T27" fmla="*/ 49501 h 251"/>
              <a:gd name="T28" fmla="*/ 88102 w 210"/>
              <a:gd name="T29" fmla="*/ 45854 h 251"/>
              <a:gd name="T30" fmla="*/ 95444 w 210"/>
              <a:gd name="T31" fmla="*/ 45854 h 251"/>
              <a:gd name="T32" fmla="*/ 99115 w 210"/>
              <a:gd name="T33" fmla="*/ 49501 h 251"/>
              <a:gd name="T34" fmla="*/ 99115 w 210"/>
              <a:gd name="T35" fmla="*/ 59922 h 251"/>
              <a:gd name="T36" fmla="*/ 105933 w 210"/>
              <a:gd name="T37" fmla="*/ 73991 h 251"/>
              <a:gd name="T38" fmla="*/ 109604 w 210"/>
              <a:gd name="T39" fmla="*/ 88060 h 251"/>
              <a:gd name="T40" fmla="*/ 109604 w 210"/>
              <a:gd name="T41" fmla="*/ 105776 h 251"/>
              <a:gd name="T42" fmla="*/ 105933 w 210"/>
              <a:gd name="T43" fmla="*/ 119845 h 251"/>
              <a:gd name="T44" fmla="*/ 95444 w 210"/>
              <a:gd name="T45" fmla="*/ 126618 h 251"/>
              <a:gd name="T46" fmla="*/ 77614 w 210"/>
              <a:gd name="T47" fmla="*/ 126618 h 251"/>
              <a:gd name="T48" fmla="*/ 63455 w 210"/>
              <a:gd name="T49" fmla="*/ 112550 h 251"/>
              <a:gd name="T50" fmla="*/ 49295 w 210"/>
              <a:gd name="T51" fmla="*/ 95355 h 251"/>
              <a:gd name="T52" fmla="*/ 38807 w 210"/>
              <a:gd name="T53" fmla="*/ 77638 h 251"/>
              <a:gd name="T54" fmla="*/ 38807 w 210"/>
              <a:gd name="T55" fmla="*/ 53149 h 251"/>
              <a:gd name="T56" fmla="*/ 38807 w 210"/>
              <a:gd name="T57" fmla="*/ 31785 h 251"/>
              <a:gd name="T58" fmla="*/ 38807 w 210"/>
              <a:gd name="T59" fmla="*/ 31785 h 251"/>
              <a:gd name="T60" fmla="*/ 38807 w 210"/>
              <a:gd name="T61" fmla="*/ 3647 h 251"/>
              <a:gd name="T62" fmla="*/ 42478 w 210"/>
              <a:gd name="T63" fmla="*/ 7295 h 251"/>
              <a:gd name="T64" fmla="*/ 45624 w 210"/>
              <a:gd name="T65" fmla="*/ 14069 h 251"/>
              <a:gd name="T66" fmla="*/ 45624 w 210"/>
              <a:gd name="T67" fmla="*/ 21364 h 251"/>
              <a:gd name="T68" fmla="*/ 42478 w 210"/>
              <a:gd name="T69" fmla="*/ 28137 h 251"/>
              <a:gd name="T70" fmla="*/ 38807 w 210"/>
              <a:gd name="T71" fmla="*/ 31785 h 251"/>
              <a:gd name="T72" fmla="*/ 35136 w 210"/>
              <a:gd name="T73" fmla="*/ 73991 h 251"/>
              <a:gd name="T74" fmla="*/ 35136 w 210"/>
              <a:gd name="T75" fmla="*/ 73991 h 251"/>
              <a:gd name="T76" fmla="*/ 35136 w 210"/>
              <a:gd name="T77" fmla="*/ 59922 h 251"/>
              <a:gd name="T78" fmla="*/ 38807 w 210"/>
              <a:gd name="T79" fmla="*/ 53149 h 251"/>
              <a:gd name="T80" fmla="*/ 38807 w 210"/>
              <a:gd name="T81" fmla="*/ 77638 h 251"/>
              <a:gd name="T82" fmla="*/ 35136 w 210"/>
              <a:gd name="T83" fmla="*/ 73991 h 251"/>
              <a:gd name="T84" fmla="*/ 38807 w 210"/>
              <a:gd name="T85" fmla="*/ 3647 h 251"/>
              <a:gd name="T86" fmla="*/ 38807 w 210"/>
              <a:gd name="T87" fmla="*/ 3647 h 251"/>
              <a:gd name="T88" fmla="*/ 38807 w 210"/>
              <a:gd name="T89" fmla="*/ 31785 h 251"/>
              <a:gd name="T90" fmla="*/ 35136 w 210"/>
              <a:gd name="T91" fmla="*/ 38559 h 251"/>
              <a:gd name="T92" fmla="*/ 20977 w 210"/>
              <a:gd name="T93" fmla="*/ 45854 h 251"/>
              <a:gd name="T94" fmla="*/ 3147 w 210"/>
              <a:gd name="T95" fmla="*/ 42206 h 251"/>
              <a:gd name="T96" fmla="*/ 0 w 210"/>
              <a:gd name="T97" fmla="*/ 28137 h 251"/>
              <a:gd name="T98" fmla="*/ 10488 w 210"/>
              <a:gd name="T99" fmla="*/ 10421 h 251"/>
              <a:gd name="T100" fmla="*/ 28319 w 210"/>
              <a:gd name="T101" fmla="*/ 0 h 251"/>
              <a:gd name="T102" fmla="*/ 38807 w 210"/>
              <a:gd name="T103" fmla="*/ 3647 h 2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0" h="251">
                <a:moveTo>
                  <a:pt x="74" y="102"/>
                </a:moveTo>
                <a:lnTo>
                  <a:pt x="74" y="102"/>
                </a:lnTo>
                <a:cubicBezTo>
                  <a:pt x="81" y="102"/>
                  <a:pt x="81" y="102"/>
                  <a:pt x="81" y="102"/>
                </a:cubicBezTo>
                <a:cubicBezTo>
                  <a:pt x="87" y="95"/>
                  <a:pt x="94" y="95"/>
                  <a:pt x="101" y="95"/>
                </a:cubicBezTo>
                <a:cubicBezTo>
                  <a:pt x="108" y="102"/>
                  <a:pt x="114" y="102"/>
                  <a:pt x="114" y="108"/>
                </a:cubicBezTo>
                <a:cubicBezTo>
                  <a:pt x="121" y="122"/>
                  <a:pt x="121" y="129"/>
                  <a:pt x="128" y="142"/>
                </a:cubicBezTo>
                <a:cubicBezTo>
                  <a:pt x="135" y="156"/>
                  <a:pt x="141" y="162"/>
                  <a:pt x="148" y="176"/>
                </a:cubicBezTo>
                <a:cubicBezTo>
                  <a:pt x="155" y="183"/>
                  <a:pt x="162" y="196"/>
                  <a:pt x="168" y="203"/>
                </a:cubicBezTo>
                <a:cubicBezTo>
                  <a:pt x="168" y="210"/>
                  <a:pt x="175" y="210"/>
                  <a:pt x="182" y="210"/>
                </a:cubicBezTo>
                <a:cubicBezTo>
                  <a:pt x="182" y="203"/>
                  <a:pt x="182" y="203"/>
                  <a:pt x="182" y="189"/>
                </a:cubicBezTo>
                <a:cubicBezTo>
                  <a:pt x="182" y="183"/>
                  <a:pt x="182" y="176"/>
                  <a:pt x="175" y="162"/>
                </a:cubicBezTo>
                <a:cubicBezTo>
                  <a:pt x="175" y="149"/>
                  <a:pt x="175" y="142"/>
                  <a:pt x="168" y="129"/>
                </a:cubicBezTo>
                <a:cubicBezTo>
                  <a:pt x="168" y="122"/>
                  <a:pt x="162" y="115"/>
                  <a:pt x="162" y="108"/>
                </a:cubicBezTo>
                <a:cubicBezTo>
                  <a:pt x="162" y="102"/>
                  <a:pt x="162" y="102"/>
                  <a:pt x="162" y="95"/>
                </a:cubicBezTo>
                <a:lnTo>
                  <a:pt x="168" y="88"/>
                </a:lnTo>
                <a:cubicBezTo>
                  <a:pt x="175" y="88"/>
                  <a:pt x="175" y="88"/>
                  <a:pt x="182" y="88"/>
                </a:cubicBezTo>
                <a:lnTo>
                  <a:pt x="189" y="95"/>
                </a:lnTo>
                <a:cubicBezTo>
                  <a:pt x="189" y="102"/>
                  <a:pt x="189" y="108"/>
                  <a:pt x="189" y="115"/>
                </a:cubicBezTo>
                <a:cubicBezTo>
                  <a:pt x="195" y="122"/>
                  <a:pt x="195" y="129"/>
                  <a:pt x="202" y="142"/>
                </a:cubicBezTo>
                <a:cubicBezTo>
                  <a:pt x="202" y="149"/>
                  <a:pt x="202" y="162"/>
                  <a:pt x="209" y="169"/>
                </a:cubicBezTo>
                <a:cubicBezTo>
                  <a:pt x="209" y="183"/>
                  <a:pt x="209" y="196"/>
                  <a:pt x="209" y="203"/>
                </a:cubicBezTo>
                <a:cubicBezTo>
                  <a:pt x="209" y="216"/>
                  <a:pt x="209" y="223"/>
                  <a:pt x="202" y="230"/>
                </a:cubicBezTo>
                <a:cubicBezTo>
                  <a:pt x="195" y="237"/>
                  <a:pt x="195" y="243"/>
                  <a:pt x="182" y="243"/>
                </a:cubicBezTo>
                <a:cubicBezTo>
                  <a:pt x="168" y="250"/>
                  <a:pt x="162" y="250"/>
                  <a:pt x="148" y="243"/>
                </a:cubicBezTo>
                <a:cubicBezTo>
                  <a:pt x="141" y="237"/>
                  <a:pt x="128" y="230"/>
                  <a:pt x="121" y="216"/>
                </a:cubicBezTo>
                <a:cubicBezTo>
                  <a:pt x="114" y="210"/>
                  <a:pt x="101" y="196"/>
                  <a:pt x="94" y="183"/>
                </a:cubicBezTo>
                <a:cubicBezTo>
                  <a:pt x="87" y="169"/>
                  <a:pt x="81" y="162"/>
                  <a:pt x="74" y="149"/>
                </a:cubicBezTo>
                <a:cubicBezTo>
                  <a:pt x="74" y="102"/>
                  <a:pt x="74" y="102"/>
                  <a:pt x="74" y="102"/>
                </a:cubicBezTo>
                <a:close/>
                <a:moveTo>
                  <a:pt x="74" y="61"/>
                </a:moveTo>
                <a:lnTo>
                  <a:pt x="74" y="61"/>
                </a:lnTo>
                <a:cubicBezTo>
                  <a:pt x="74" y="7"/>
                  <a:pt x="74" y="7"/>
                  <a:pt x="74" y="7"/>
                </a:cubicBezTo>
                <a:cubicBezTo>
                  <a:pt x="81" y="7"/>
                  <a:pt x="81" y="7"/>
                  <a:pt x="81" y="14"/>
                </a:cubicBezTo>
                <a:cubicBezTo>
                  <a:pt x="87" y="14"/>
                  <a:pt x="87" y="20"/>
                  <a:pt x="87" y="27"/>
                </a:cubicBezTo>
                <a:cubicBezTo>
                  <a:pt x="94" y="27"/>
                  <a:pt x="94" y="34"/>
                  <a:pt x="87" y="41"/>
                </a:cubicBezTo>
                <a:cubicBezTo>
                  <a:pt x="87" y="47"/>
                  <a:pt x="87" y="54"/>
                  <a:pt x="81" y="54"/>
                </a:cubicBezTo>
                <a:cubicBezTo>
                  <a:pt x="81" y="61"/>
                  <a:pt x="81" y="61"/>
                  <a:pt x="74" y="61"/>
                </a:cubicBezTo>
                <a:close/>
                <a:moveTo>
                  <a:pt x="67" y="142"/>
                </a:moveTo>
                <a:lnTo>
                  <a:pt x="67" y="142"/>
                </a:lnTo>
                <a:cubicBezTo>
                  <a:pt x="60" y="129"/>
                  <a:pt x="60" y="122"/>
                  <a:pt x="67" y="115"/>
                </a:cubicBezTo>
                <a:cubicBezTo>
                  <a:pt x="67" y="108"/>
                  <a:pt x="74" y="102"/>
                  <a:pt x="74" y="102"/>
                </a:cubicBezTo>
                <a:cubicBezTo>
                  <a:pt x="74" y="149"/>
                  <a:pt x="74" y="149"/>
                  <a:pt x="74" y="149"/>
                </a:cubicBezTo>
                <a:cubicBezTo>
                  <a:pt x="74" y="149"/>
                  <a:pt x="74" y="142"/>
                  <a:pt x="67" y="142"/>
                </a:cubicBezTo>
                <a:close/>
                <a:moveTo>
                  <a:pt x="74" y="7"/>
                </a:moveTo>
                <a:lnTo>
                  <a:pt x="74" y="7"/>
                </a:lnTo>
                <a:cubicBezTo>
                  <a:pt x="74" y="61"/>
                  <a:pt x="74" y="61"/>
                  <a:pt x="74" y="61"/>
                </a:cubicBezTo>
                <a:cubicBezTo>
                  <a:pt x="74" y="68"/>
                  <a:pt x="74" y="68"/>
                  <a:pt x="67" y="74"/>
                </a:cubicBezTo>
                <a:cubicBezTo>
                  <a:pt x="60" y="81"/>
                  <a:pt x="47" y="88"/>
                  <a:pt x="40" y="88"/>
                </a:cubicBezTo>
                <a:cubicBezTo>
                  <a:pt x="27" y="95"/>
                  <a:pt x="13" y="88"/>
                  <a:pt x="6" y="81"/>
                </a:cubicBezTo>
                <a:cubicBezTo>
                  <a:pt x="0" y="74"/>
                  <a:pt x="0" y="61"/>
                  <a:pt x="0" y="54"/>
                </a:cubicBezTo>
                <a:cubicBezTo>
                  <a:pt x="6" y="41"/>
                  <a:pt x="13" y="34"/>
                  <a:pt x="20" y="20"/>
                </a:cubicBezTo>
                <a:cubicBezTo>
                  <a:pt x="33" y="14"/>
                  <a:pt x="47" y="7"/>
                  <a:pt x="54" y="0"/>
                </a:cubicBezTo>
                <a:cubicBezTo>
                  <a:pt x="67" y="0"/>
                  <a:pt x="74" y="0"/>
                  <a:pt x="74" y="7"/>
                </a:cubicBezTo>
                <a:close/>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19" name="Freeform 1307"/>
          <p:cNvSpPr>
            <a:spLocks noChangeArrowheads="1"/>
          </p:cNvSpPr>
          <p:nvPr/>
        </p:nvSpPr>
        <p:spPr bwMode="auto">
          <a:xfrm>
            <a:off x="6700838" y="3825082"/>
            <a:ext cx="55563" cy="56356"/>
          </a:xfrm>
          <a:custGeom>
            <a:avLst/>
            <a:gdLst>
              <a:gd name="T0" fmla="*/ 3654 w 211"/>
              <a:gd name="T1" fmla="*/ 45075 h 217"/>
              <a:gd name="T2" fmla="*/ 3654 w 211"/>
              <a:gd name="T3" fmla="*/ 45075 h 217"/>
              <a:gd name="T4" fmla="*/ 3654 w 211"/>
              <a:gd name="T5" fmla="*/ 34713 h 217"/>
              <a:gd name="T6" fmla="*/ 10439 w 211"/>
              <a:gd name="T7" fmla="*/ 24351 h 217"/>
              <a:gd name="T8" fmla="*/ 17746 w 211"/>
              <a:gd name="T9" fmla="*/ 20724 h 217"/>
              <a:gd name="T10" fmla="*/ 28184 w 211"/>
              <a:gd name="T11" fmla="*/ 24351 h 217"/>
              <a:gd name="T12" fmla="*/ 31838 w 211"/>
              <a:gd name="T13" fmla="*/ 38340 h 217"/>
              <a:gd name="T14" fmla="*/ 38623 w 211"/>
              <a:gd name="T15" fmla="*/ 48702 h 217"/>
              <a:gd name="T16" fmla="*/ 42277 w 211"/>
              <a:gd name="T17" fmla="*/ 59582 h 217"/>
              <a:gd name="T18" fmla="*/ 49584 w 211"/>
              <a:gd name="T19" fmla="*/ 69944 h 217"/>
              <a:gd name="T20" fmla="*/ 42277 w 211"/>
              <a:gd name="T21" fmla="*/ 48702 h 217"/>
              <a:gd name="T22" fmla="*/ 42277 w 211"/>
              <a:gd name="T23" fmla="*/ 34713 h 217"/>
              <a:gd name="T24" fmla="*/ 45930 w 211"/>
              <a:gd name="T25" fmla="*/ 24351 h 217"/>
              <a:gd name="T26" fmla="*/ 52715 w 211"/>
              <a:gd name="T27" fmla="*/ 17097 h 217"/>
              <a:gd name="T28" fmla="*/ 63676 w 211"/>
              <a:gd name="T29" fmla="*/ 13989 h 217"/>
              <a:gd name="T30" fmla="*/ 66808 w 211"/>
              <a:gd name="T31" fmla="*/ 20724 h 217"/>
              <a:gd name="T32" fmla="*/ 70461 w 211"/>
              <a:gd name="T33" fmla="*/ 31086 h 217"/>
              <a:gd name="T34" fmla="*/ 77768 w 211"/>
              <a:gd name="T35" fmla="*/ 41967 h 217"/>
              <a:gd name="T36" fmla="*/ 88207 w 211"/>
              <a:gd name="T37" fmla="*/ 52329 h 217"/>
              <a:gd name="T38" fmla="*/ 91860 w 211"/>
              <a:gd name="T39" fmla="*/ 55955 h 217"/>
              <a:gd name="T40" fmla="*/ 95514 w 211"/>
              <a:gd name="T41" fmla="*/ 48702 h 217"/>
              <a:gd name="T42" fmla="*/ 95514 w 211"/>
              <a:gd name="T43" fmla="*/ 38340 h 217"/>
              <a:gd name="T44" fmla="*/ 95514 w 211"/>
              <a:gd name="T45" fmla="*/ 24351 h 217"/>
              <a:gd name="T46" fmla="*/ 91860 w 211"/>
              <a:gd name="T47" fmla="*/ 10362 h 217"/>
              <a:gd name="T48" fmla="*/ 91860 w 211"/>
              <a:gd name="T49" fmla="*/ 3109 h 217"/>
              <a:gd name="T50" fmla="*/ 95514 w 211"/>
              <a:gd name="T51" fmla="*/ 3109 h 217"/>
              <a:gd name="T52" fmla="*/ 98645 w 211"/>
              <a:gd name="T53" fmla="*/ 3109 h 217"/>
              <a:gd name="T54" fmla="*/ 102299 w 211"/>
              <a:gd name="T55" fmla="*/ 6735 h 217"/>
              <a:gd name="T56" fmla="*/ 105953 w 211"/>
              <a:gd name="T57" fmla="*/ 20724 h 217"/>
              <a:gd name="T58" fmla="*/ 109606 w 211"/>
              <a:gd name="T59" fmla="*/ 41967 h 217"/>
              <a:gd name="T60" fmla="*/ 105953 w 211"/>
              <a:gd name="T61" fmla="*/ 59582 h 217"/>
              <a:gd name="T62" fmla="*/ 98645 w 211"/>
              <a:gd name="T63" fmla="*/ 73571 h 217"/>
              <a:gd name="T64" fmla="*/ 84553 w 211"/>
              <a:gd name="T65" fmla="*/ 76680 h 217"/>
              <a:gd name="T66" fmla="*/ 70461 w 211"/>
              <a:gd name="T67" fmla="*/ 69944 h 217"/>
              <a:gd name="T68" fmla="*/ 60022 w 211"/>
              <a:gd name="T69" fmla="*/ 59582 h 217"/>
              <a:gd name="T70" fmla="*/ 56369 w 211"/>
              <a:gd name="T71" fmla="*/ 52329 h 217"/>
              <a:gd name="T72" fmla="*/ 56369 w 211"/>
              <a:gd name="T73" fmla="*/ 59582 h 217"/>
              <a:gd name="T74" fmla="*/ 60022 w 211"/>
              <a:gd name="T75" fmla="*/ 69944 h 217"/>
              <a:gd name="T76" fmla="*/ 63676 w 211"/>
              <a:gd name="T77" fmla="*/ 80306 h 217"/>
              <a:gd name="T78" fmla="*/ 66808 w 211"/>
              <a:gd name="T79" fmla="*/ 90669 h 217"/>
              <a:gd name="T80" fmla="*/ 66808 w 211"/>
              <a:gd name="T81" fmla="*/ 101549 h 217"/>
              <a:gd name="T82" fmla="*/ 60022 w 211"/>
              <a:gd name="T83" fmla="*/ 108284 h 217"/>
              <a:gd name="T84" fmla="*/ 52715 w 211"/>
              <a:gd name="T85" fmla="*/ 111911 h 217"/>
              <a:gd name="T86" fmla="*/ 42277 w 211"/>
              <a:gd name="T87" fmla="*/ 104657 h 217"/>
              <a:gd name="T88" fmla="*/ 35491 w 211"/>
              <a:gd name="T89" fmla="*/ 94295 h 217"/>
              <a:gd name="T90" fmla="*/ 24531 w 211"/>
              <a:gd name="T91" fmla="*/ 76680 h 217"/>
              <a:gd name="T92" fmla="*/ 14092 w 211"/>
              <a:gd name="T93" fmla="*/ 62691 h 217"/>
              <a:gd name="T94" fmla="*/ 3654 w 211"/>
              <a:gd name="T95" fmla="*/ 45075 h 2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1" h="217">
                <a:moveTo>
                  <a:pt x="7" y="87"/>
                </a:moveTo>
                <a:lnTo>
                  <a:pt x="7" y="87"/>
                </a:lnTo>
                <a:cubicBezTo>
                  <a:pt x="7" y="81"/>
                  <a:pt x="0" y="74"/>
                  <a:pt x="7" y="67"/>
                </a:cubicBezTo>
                <a:cubicBezTo>
                  <a:pt x="7" y="60"/>
                  <a:pt x="14" y="54"/>
                  <a:pt x="20" y="47"/>
                </a:cubicBezTo>
                <a:cubicBezTo>
                  <a:pt x="27" y="40"/>
                  <a:pt x="34" y="40"/>
                  <a:pt x="34" y="40"/>
                </a:cubicBezTo>
                <a:cubicBezTo>
                  <a:pt x="41" y="40"/>
                  <a:pt x="47" y="40"/>
                  <a:pt x="54" y="47"/>
                </a:cubicBezTo>
                <a:cubicBezTo>
                  <a:pt x="54" y="54"/>
                  <a:pt x="54" y="60"/>
                  <a:pt x="61" y="74"/>
                </a:cubicBezTo>
                <a:cubicBezTo>
                  <a:pt x="61" y="81"/>
                  <a:pt x="68" y="87"/>
                  <a:pt x="74" y="94"/>
                </a:cubicBezTo>
                <a:cubicBezTo>
                  <a:pt x="74" y="101"/>
                  <a:pt x="81" y="108"/>
                  <a:pt x="81" y="115"/>
                </a:cubicBezTo>
                <a:cubicBezTo>
                  <a:pt x="88" y="121"/>
                  <a:pt x="88" y="128"/>
                  <a:pt x="95" y="135"/>
                </a:cubicBezTo>
                <a:cubicBezTo>
                  <a:pt x="88" y="121"/>
                  <a:pt x="88" y="108"/>
                  <a:pt x="81" y="94"/>
                </a:cubicBezTo>
                <a:cubicBezTo>
                  <a:pt x="81" y="87"/>
                  <a:pt x="81" y="74"/>
                  <a:pt x="81" y="67"/>
                </a:cubicBezTo>
                <a:cubicBezTo>
                  <a:pt x="81" y="60"/>
                  <a:pt x="81" y="54"/>
                  <a:pt x="88" y="47"/>
                </a:cubicBezTo>
                <a:cubicBezTo>
                  <a:pt x="95" y="40"/>
                  <a:pt x="95" y="33"/>
                  <a:pt x="101" y="33"/>
                </a:cubicBezTo>
                <a:cubicBezTo>
                  <a:pt x="108" y="27"/>
                  <a:pt x="115" y="27"/>
                  <a:pt x="122" y="27"/>
                </a:cubicBezTo>
                <a:cubicBezTo>
                  <a:pt x="122" y="27"/>
                  <a:pt x="128" y="33"/>
                  <a:pt x="128" y="40"/>
                </a:cubicBezTo>
                <a:cubicBezTo>
                  <a:pt x="128" y="47"/>
                  <a:pt x="135" y="54"/>
                  <a:pt x="135" y="60"/>
                </a:cubicBezTo>
                <a:cubicBezTo>
                  <a:pt x="142" y="67"/>
                  <a:pt x="149" y="74"/>
                  <a:pt x="149" y="81"/>
                </a:cubicBezTo>
                <a:cubicBezTo>
                  <a:pt x="156" y="94"/>
                  <a:pt x="162" y="101"/>
                  <a:pt x="169" y="101"/>
                </a:cubicBezTo>
                <a:cubicBezTo>
                  <a:pt x="169" y="108"/>
                  <a:pt x="176" y="108"/>
                  <a:pt x="176" y="108"/>
                </a:cubicBezTo>
                <a:cubicBezTo>
                  <a:pt x="176" y="108"/>
                  <a:pt x="183" y="101"/>
                  <a:pt x="183" y="94"/>
                </a:cubicBezTo>
                <a:cubicBezTo>
                  <a:pt x="183" y="87"/>
                  <a:pt x="183" y="81"/>
                  <a:pt x="183" y="74"/>
                </a:cubicBezTo>
                <a:cubicBezTo>
                  <a:pt x="183" y="60"/>
                  <a:pt x="183" y="54"/>
                  <a:pt x="183" y="47"/>
                </a:cubicBezTo>
                <a:cubicBezTo>
                  <a:pt x="183" y="33"/>
                  <a:pt x="176" y="27"/>
                  <a:pt x="176" y="20"/>
                </a:cubicBezTo>
                <a:cubicBezTo>
                  <a:pt x="176" y="13"/>
                  <a:pt x="176" y="13"/>
                  <a:pt x="176" y="6"/>
                </a:cubicBezTo>
                <a:lnTo>
                  <a:pt x="183" y="6"/>
                </a:lnTo>
                <a:cubicBezTo>
                  <a:pt x="183" y="0"/>
                  <a:pt x="189" y="0"/>
                  <a:pt x="189" y="6"/>
                </a:cubicBezTo>
                <a:cubicBezTo>
                  <a:pt x="196" y="6"/>
                  <a:pt x="196" y="6"/>
                  <a:pt x="196" y="13"/>
                </a:cubicBezTo>
                <a:cubicBezTo>
                  <a:pt x="203" y="20"/>
                  <a:pt x="203" y="27"/>
                  <a:pt x="203" y="40"/>
                </a:cubicBezTo>
                <a:cubicBezTo>
                  <a:pt x="210" y="54"/>
                  <a:pt x="210" y="67"/>
                  <a:pt x="210" y="81"/>
                </a:cubicBezTo>
                <a:cubicBezTo>
                  <a:pt x="210" y="94"/>
                  <a:pt x="210" y="108"/>
                  <a:pt x="203" y="115"/>
                </a:cubicBezTo>
                <a:cubicBezTo>
                  <a:pt x="203" y="128"/>
                  <a:pt x="196" y="135"/>
                  <a:pt x="189" y="142"/>
                </a:cubicBezTo>
                <a:cubicBezTo>
                  <a:pt x="183" y="148"/>
                  <a:pt x="169" y="155"/>
                  <a:pt x="162" y="148"/>
                </a:cubicBezTo>
                <a:cubicBezTo>
                  <a:pt x="149" y="148"/>
                  <a:pt x="142" y="142"/>
                  <a:pt x="135" y="135"/>
                </a:cubicBezTo>
                <a:cubicBezTo>
                  <a:pt x="128" y="128"/>
                  <a:pt x="122" y="121"/>
                  <a:pt x="115" y="115"/>
                </a:cubicBezTo>
                <a:cubicBezTo>
                  <a:pt x="115" y="108"/>
                  <a:pt x="108" y="101"/>
                  <a:pt x="108" y="101"/>
                </a:cubicBezTo>
                <a:cubicBezTo>
                  <a:pt x="108" y="101"/>
                  <a:pt x="108" y="108"/>
                  <a:pt x="108" y="115"/>
                </a:cubicBezTo>
                <a:cubicBezTo>
                  <a:pt x="108" y="121"/>
                  <a:pt x="108" y="128"/>
                  <a:pt x="115" y="135"/>
                </a:cubicBezTo>
                <a:cubicBezTo>
                  <a:pt x="115" y="142"/>
                  <a:pt x="115" y="148"/>
                  <a:pt x="122" y="155"/>
                </a:cubicBezTo>
                <a:cubicBezTo>
                  <a:pt x="122" y="169"/>
                  <a:pt x="128" y="175"/>
                  <a:pt x="128" y="175"/>
                </a:cubicBezTo>
                <a:cubicBezTo>
                  <a:pt x="135" y="182"/>
                  <a:pt x="135" y="189"/>
                  <a:pt x="128" y="196"/>
                </a:cubicBezTo>
                <a:cubicBezTo>
                  <a:pt x="128" y="202"/>
                  <a:pt x="122" y="202"/>
                  <a:pt x="115" y="209"/>
                </a:cubicBezTo>
                <a:cubicBezTo>
                  <a:pt x="108" y="209"/>
                  <a:pt x="108" y="216"/>
                  <a:pt x="101" y="216"/>
                </a:cubicBezTo>
                <a:cubicBezTo>
                  <a:pt x="95" y="216"/>
                  <a:pt x="88" y="209"/>
                  <a:pt x="81" y="202"/>
                </a:cubicBezTo>
                <a:cubicBezTo>
                  <a:pt x="81" y="196"/>
                  <a:pt x="74" y="189"/>
                  <a:pt x="68" y="182"/>
                </a:cubicBezTo>
                <a:cubicBezTo>
                  <a:pt x="61" y="169"/>
                  <a:pt x="54" y="162"/>
                  <a:pt x="47" y="148"/>
                </a:cubicBezTo>
                <a:cubicBezTo>
                  <a:pt x="41" y="142"/>
                  <a:pt x="34" y="128"/>
                  <a:pt x="27" y="121"/>
                </a:cubicBezTo>
                <a:cubicBezTo>
                  <a:pt x="20" y="108"/>
                  <a:pt x="14" y="101"/>
                  <a:pt x="7" y="87"/>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0" name="Freeform 1308"/>
          <p:cNvSpPr>
            <a:spLocks noChangeArrowheads="1"/>
          </p:cNvSpPr>
          <p:nvPr/>
        </p:nvSpPr>
        <p:spPr bwMode="auto">
          <a:xfrm>
            <a:off x="6741319" y="3797300"/>
            <a:ext cx="50006" cy="61913"/>
          </a:xfrm>
          <a:custGeom>
            <a:avLst/>
            <a:gdLst>
              <a:gd name="T0" fmla="*/ 62321 w 196"/>
              <a:gd name="T1" fmla="*/ 30976 h 236"/>
              <a:gd name="T2" fmla="*/ 62321 w 196"/>
              <a:gd name="T3" fmla="*/ 30976 h 236"/>
              <a:gd name="T4" fmla="*/ 58716 w 196"/>
              <a:gd name="T5" fmla="*/ 42001 h 236"/>
              <a:gd name="T6" fmla="*/ 55626 w 196"/>
              <a:gd name="T7" fmla="*/ 52501 h 236"/>
              <a:gd name="T8" fmla="*/ 48415 w 196"/>
              <a:gd name="T9" fmla="*/ 59326 h 236"/>
              <a:gd name="T10" fmla="*/ 38114 w 196"/>
              <a:gd name="T11" fmla="*/ 66676 h 236"/>
              <a:gd name="T12" fmla="*/ 48415 w 196"/>
              <a:gd name="T13" fmla="*/ 80851 h 236"/>
              <a:gd name="T14" fmla="*/ 55626 w 196"/>
              <a:gd name="T15" fmla="*/ 91351 h 236"/>
              <a:gd name="T16" fmla="*/ 62321 w 196"/>
              <a:gd name="T17" fmla="*/ 98702 h 236"/>
              <a:gd name="T18" fmla="*/ 72622 w 196"/>
              <a:gd name="T19" fmla="*/ 98702 h 236"/>
              <a:gd name="T20" fmla="*/ 79833 w 196"/>
              <a:gd name="T21" fmla="*/ 91351 h 236"/>
              <a:gd name="T22" fmla="*/ 83438 w 196"/>
              <a:gd name="T23" fmla="*/ 77176 h 236"/>
              <a:gd name="T24" fmla="*/ 83438 w 196"/>
              <a:gd name="T25" fmla="*/ 59326 h 236"/>
              <a:gd name="T26" fmla="*/ 83438 w 196"/>
              <a:gd name="T27" fmla="*/ 45151 h 236"/>
              <a:gd name="T28" fmla="*/ 83438 w 196"/>
              <a:gd name="T29" fmla="*/ 27825 h 236"/>
              <a:gd name="T30" fmla="*/ 79833 w 196"/>
              <a:gd name="T31" fmla="*/ 20475 h 236"/>
              <a:gd name="T32" fmla="*/ 79833 w 196"/>
              <a:gd name="T33" fmla="*/ 14175 h 236"/>
              <a:gd name="T34" fmla="*/ 83438 w 196"/>
              <a:gd name="T35" fmla="*/ 10500 h 236"/>
              <a:gd name="T36" fmla="*/ 86529 w 196"/>
              <a:gd name="T37" fmla="*/ 10500 h 236"/>
              <a:gd name="T38" fmla="*/ 90134 w 196"/>
              <a:gd name="T39" fmla="*/ 14175 h 236"/>
              <a:gd name="T40" fmla="*/ 93739 w 196"/>
              <a:gd name="T41" fmla="*/ 24150 h 236"/>
              <a:gd name="T42" fmla="*/ 97345 w 196"/>
              <a:gd name="T43" fmla="*/ 38326 h 236"/>
              <a:gd name="T44" fmla="*/ 100435 w 196"/>
              <a:gd name="T45" fmla="*/ 59326 h 236"/>
              <a:gd name="T46" fmla="*/ 100435 w 196"/>
              <a:gd name="T47" fmla="*/ 80851 h 236"/>
              <a:gd name="T48" fmla="*/ 93739 w 196"/>
              <a:gd name="T49" fmla="*/ 98702 h 236"/>
              <a:gd name="T50" fmla="*/ 79833 w 196"/>
              <a:gd name="T51" fmla="*/ 116552 h 236"/>
              <a:gd name="T52" fmla="*/ 55626 w 196"/>
              <a:gd name="T53" fmla="*/ 119702 h 236"/>
              <a:gd name="T54" fmla="*/ 34508 w 196"/>
              <a:gd name="T55" fmla="*/ 105527 h 236"/>
              <a:gd name="T56" fmla="*/ 30903 w 196"/>
              <a:gd name="T57" fmla="*/ 101852 h 236"/>
              <a:gd name="T58" fmla="*/ 30903 w 196"/>
              <a:gd name="T59" fmla="*/ 48826 h 236"/>
              <a:gd name="T60" fmla="*/ 38114 w 196"/>
              <a:gd name="T61" fmla="*/ 42001 h 236"/>
              <a:gd name="T62" fmla="*/ 41719 w 196"/>
              <a:gd name="T63" fmla="*/ 38326 h 236"/>
              <a:gd name="T64" fmla="*/ 38114 w 196"/>
              <a:gd name="T65" fmla="*/ 30976 h 236"/>
              <a:gd name="T66" fmla="*/ 34508 w 196"/>
              <a:gd name="T67" fmla="*/ 24150 h 236"/>
              <a:gd name="T68" fmla="*/ 30903 w 196"/>
              <a:gd name="T69" fmla="*/ 20475 h 236"/>
              <a:gd name="T70" fmla="*/ 30903 w 196"/>
              <a:gd name="T71" fmla="*/ 3150 h 236"/>
              <a:gd name="T72" fmla="*/ 44809 w 196"/>
              <a:gd name="T73" fmla="*/ 6825 h 236"/>
              <a:gd name="T74" fmla="*/ 58716 w 196"/>
              <a:gd name="T75" fmla="*/ 20475 h 236"/>
              <a:gd name="T76" fmla="*/ 62321 w 196"/>
              <a:gd name="T77" fmla="*/ 30976 h 236"/>
              <a:gd name="T78" fmla="*/ 30903 w 196"/>
              <a:gd name="T79" fmla="*/ 101852 h 236"/>
              <a:gd name="T80" fmla="*/ 30903 w 196"/>
              <a:gd name="T81" fmla="*/ 101852 h 236"/>
              <a:gd name="T82" fmla="*/ 16997 w 196"/>
              <a:gd name="T83" fmla="*/ 80851 h 236"/>
              <a:gd name="T84" fmla="*/ 3090 w 196"/>
              <a:gd name="T85" fmla="*/ 48826 h 236"/>
              <a:gd name="T86" fmla="*/ 3090 w 196"/>
              <a:gd name="T87" fmla="*/ 24150 h 236"/>
              <a:gd name="T88" fmla="*/ 10301 w 196"/>
              <a:gd name="T89" fmla="*/ 6825 h 236"/>
              <a:gd name="T90" fmla="*/ 27813 w 196"/>
              <a:gd name="T91" fmla="*/ 0 h 236"/>
              <a:gd name="T92" fmla="*/ 30903 w 196"/>
              <a:gd name="T93" fmla="*/ 3150 h 236"/>
              <a:gd name="T94" fmla="*/ 30903 w 196"/>
              <a:gd name="T95" fmla="*/ 20475 h 236"/>
              <a:gd name="T96" fmla="*/ 27813 w 196"/>
              <a:gd name="T97" fmla="*/ 17325 h 236"/>
              <a:gd name="T98" fmla="*/ 24207 w 196"/>
              <a:gd name="T99" fmla="*/ 17325 h 236"/>
              <a:gd name="T100" fmla="*/ 24207 w 196"/>
              <a:gd name="T101" fmla="*/ 27825 h 236"/>
              <a:gd name="T102" fmla="*/ 30903 w 196"/>
              <a:gd name="T103" fmla="*/ 48826 h 236"/>
              <a:gd name="T104" fmla="*/ 30903 w 196"/>
              <a:gd name="T105" fmla="*/ 48826 h 236"/>
              <a:gd name="T106" fmla="*/ 30903 w 196"/>
              <a:gd name="T107" fmla="*/ 101852 h 2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6" h="236">
                <a:moveTo>
                  <a:pt x="121" y="59"/>
                </a:moveTo>
                <a:lnTo>
                  <a:pt x="121" y="59"/>
                </a:lnTo>
                <a:cubicBezTo>
                  <a:pt x="121" y="66"/>
                  <a:pt x="121" y="73"/>
                  <a:pt x="114" y="80"/>
                </a:cubicBezTo>
                <a:cubicBezTo>
                  <a:pt x="114" y="86"/>
                  <a:pt x="108" y="93"/>
                  <a:pt x="108" y="100"/>
                </a:cubicBezTo>
                <a:cubicBezTo>
                  <a:pt x="101" y="107"/>
                  <a:pt x="94" y="107"/>
                  <a:pt x="94" y="113"/>
                </a:cubicBezTo>
                <a:cubicBezTo>
                  <a:pt x="87" y="120"/>
                  <a:pt x="81" y="120"/>
                  <a:pt x="74" y="127"/>
                </a:cubicBezTo>
                <a:cubicBezTo>
                  <a:pt x="81" y="134"/>
                  <a:pt x="87" y="147"/>
                  <a:pt x="94" y="154"/>
                </a:cubicBezTo>
                <a:cubicBezTo>
                  <a:pt x="94" y="161"/>
                  <a:pt x="101" y="167"/>
                  <a:pt x="108" y="174"/>
                </a:cubicBezTo>
                <a:cubicBezTo>
                  <a:pt x="114" y="181"/>
                  <a:pt x="121" y="181"/>
                  <a:pt x="121" y="188"/>
                </a:cubicBezTo>
                <a:cubicBezTo>
                  <a:pt x="128" y="188"/>
                  <a:pt x="135" y="188"/>
                  <a:pt x="141" y="188"/>
                </a:cubicBezTo>
                <a:cubicBezTo>
                  <a:pt x="141" y="188"/>
                  <a:pt x="148" y="181"/>
                  <a:pt x="155" y="174"/>
                </a:cubicBezTo>
                <a:cubicBezTo>
                  <a:pt x="155" y="167"/>
                  <a:pt x="162" y="161"/>
                  <a:pt x="162" y="147"/>
                </a:cubicBezTo>
                <a:cubicBezTo>
                  <a:pt x="162" y="140"/>
                  <a:pt x="162" y="127"/>
                  <a:pt x="162" y="113"/>
                </a:cubicBezTo>
                <a:cubicBezTo>
                  <a:pt x="162" y="107"/>
                  <a:pt x="162" y="93"/>
                  <a:pt x="162" y="86"/>
                </a:cubicBezTo>
                <a:cubicBezTo>
                  <a:pt x="162" y="73"/>
                  <a:pt x="162" y="66"/>
                  <a:pt x="162" y="53"/>
                </a:cubicBezTo>
                <a:cubicBezTo>
                  <a:pt x="155" y="46"/>
                  <a:pt x="155" y="39"/>
                  <a:pt x="155" y="39"/>
                </a:cubicBezTo>
                <a:cubicBezTo>
                  <a:pt x="155" y="33"/>
                  <a:pt x="155" y="33"/>
                  <a:pt x="155" y="27"/>
                </a:cubicBezTo>
                <a:lnTo>
                  <a:pt x="162" y="20"/>
                </a:lnTo>
                <a:lnTo>
                  <a:pt x="168" y="20"/>
                </a:lnTo>
                <a:cubicBezTo>
                  <a:pt x="175" y="20"/>
                  <a:pt x="175" y="27"/>
                  <a:pt x="175" y="27"/>
                </a:cubicBezTo>
                <a:cubicBezTo>
                  <a:pt x="182" y="33"/>
                  <a:pt x="182" y="39"/>
                  <a:pt x="182" y="46"/>
                </a:cubicBezTo>
                <a:cubicBezTo>
                  <a:pt x="189" y="53"/>
                  <a:pt x="189" y="66"/>
                  <a:pt x="189" y="73"/>
                </a:cubicBezTo>
                <a:cubicBezTo>
                  <a:pt x="195" y="86"/>
                  <a:pt x="195" y="100"/>
                  <a:pt x="195" y="113"/>
                </a:cubicBezTo>
                <a:cubicBezTo>
                  <a:pt x="195" y="127"/>
                  <a:pt x="195" y="140"/>
                  <a:pt x="195" y="154"/>
                </a:cubicBezTo>
                <a:cubicBezTo>
                  <a:pt x="189" y="167"/>
                  <a:pt x="189" y="181"/>
                  <a:pt x="182" y="188"/>
                </a:cubicBezTo>
                <a:cubicBezTo>
                  <a:pt x="175" y="201"/>
                  <a:pt x="162" y="215"/>
                  <a:pt x="155" y="222"/>
                </a:cubicBezTo>
                <a:cubicBezTo>
                  <a:pt x="135" y="228"/>
                  <a:pt x="121" y="235"/>
                  <a:pt x="108" y="228"/>
                </a:cubicBezTo>
                <a:cubicBezTo>
                  <a:pt x="94" y="222"/>
                  <a:pt x="81" y="215"/>
                  <a:pt x="67" y="201"/>
                </a:cubicBezTo>
                <a:cubicBezTo>
                  <a:pt x="60" y="194"/>
                  <a:pt x="60" y="194"/>
                  <a:pt x="60" y="194"/>
                </a:cubicBezTo>
                <a:cubicBezTo>
                  <a:pt x="60" y="93"/>
                  <a:pt x="60" y="93"/>
                  <a:pt x="60" y="93"/>
                </a:cubicBezTo>
                <a:cubicBezTo>
                  <a:pt x="67" y="93"/>
                  <a:pt x="74" y="86"/>
                  <a:pt x="74" y="80"/>
                </a:cubicBezTo>
                <a:cubicBezTo>
                  <a:pt x="81" y="80"/>
                  <a:pt x="81" y="73"/>
                  <a:pt x="81" y="73"/>
                </a:cubicBezTo>
                <a:cubicBezTo>
                  <a:pt x="81" y="66"/>
                  <a:pt x="81" y="59"/>
                  <a:pt x="74" y="59"/>
                </a:cubicBezTo>
                <a:cubicBezTo>
                  <a:pt x="74" y="53"/>
                  <a:pt x="67" y="46"/>
                  <a:pt x="67" y="46"/>
                </a:cubicBezTo>
                <a:cubicBezTo>
                  <a:pt x="67" y="39"/>
                  <a:pt x="67" y="39"/>
                  <a:pt x="60" y="39"/>
                </a:cubicBezTo>
                <a:cubicBezTo>
                  <a:pt x="60" y="6"/>
                  <a:pt x="60" y="6"/>
                  <a:pt x="60" y="6"/>
                </a:cubicBezTo>
                <a:cubicBezTo>
                  <a:pt x="74" y="6"/>
                  <a:pt x="81" y="13"/>
                  <a:pt x="87" y="13"/>
                </a:cubicBezTo>
                <a:cubicBezTo>
                  <a:pt x="94" y="20"/>
                  <a:pt x="108" y="27"/>
                  <a:pt x="114" y="39"/>
                </a:cubicBezTo>
                <a:cubicBezTo>
                  <a:pt x="121" y="46"/>
                  <a:pt x="121" y="53"/>
                  <a:pt x="121" y="59"/>
                </a:cubicBezTo>
                <a:close/>
                <a:moveTo>
                  <a:pt x="60" y="194"/>
                </a:moveTo>
                <a:lnTo>
                  <a:pt x="60" y="194"/>
                </a:lnTo>
                <a:cubicBezTo>
                  <a:pt x="54" y="181"/>
                  <a:pt x="40" y="167"/>
                  <a:pt x="33" y="154"/>
                </a:cubicBezTo>
                <a:cubicBezTo>
                  <a:pt x="20" y="134"/>
                  <a:pt x="13" y="113"/>
                  <a:pt x="6" y="93"/>
                </a:cubicBezTo>
                <a:cubicBezTo>
                  <a:pt x="6" y="73"/>
                  <a:pt x="0" y="59"/>
                  <a:pt x="6" y="46"/>
                </a:cubicBezTo>
                <a:cubicBezTo>
                  <a:pt x="6" y="27"/>
                  <a:pt x="13" y="20"/>
                  <a:pt x="20" y="13"/>
                </a:cubicBezTo>
                <a:cubicBezTo>
                  <a:pt x="33" y="6"/>
                  <a:pt x="40" y="0"/>
                  <a:pt x="54" y="0"/>
                </a:cubicBezTo>
                <a:cubicBezTo>
                  <a:pt x="60" y="6"/>
                  <a:pt x="60" y="6"/>
                  <a:pt x="60" y="6"/>
                </a:cubicBezTo>
                <a:cubicBezTo>
                  <a:pt x="60" y="39"/>
                  <a:pt x="60" y="39"/>
                  <a:pt x="60" y="39"/>
                </a:cubicBezTo>
                <a:cubicBezTo>
                  <a:pt x="60" y="39"/>
                  <a:pt x="60" y="33"/>
                  <a:pt x="54" y="33"/>
                </a:cubicBezTo>
                <a:lnTo>
                  <a:pt x="47" y="33"/>
                </a:lnTo>
                <a:cubicBezTo>
                  <a:pt x="47" y="39"/>
                  <a:pt x="47" y="46"/>
                  <a:pt x="47" y="53"/>
                </a:cubicBezTo>
                <a:cubicBezTo>
                  <a:pt x="54" y="66"/>
                  <a:pt x="54" y="80"/>
                  <a:pt x="60" y="93"/>
                </a:cubicBezTo>
                <a:lnTo>
                  <a:pt x="60" y="194"/>
                </a:lnTo>
                <a:close/>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1" name="Freeform 1309"/>
          <p:cNvSpPr>
            <a:spLocks noChangeArrowheads="1"/>
          </p:cNvSpPr>
          <p:nvPr/>
        </p:nvSpPr>
        <p:spPr bwMode="auto">
          <a:xfrm>
            <a:off x="6609557" y="3877469"/>
            <a:ext cx="337344" cy="200819"/>
          </a:xfrm>
          <a:custGeom>
            <a:avLst/>
            <a:gdLst>
              <a:gd name="T0" fmla="*/ 0 w 1298"/>
              <a:gd name="T1" fmla="*/ 401013 h 771"/>
              <a:gd name="T2" fmla="*/ 0 w 1298"/>
              <a:gd name="T3" fmla="*/ 401013 h 771"/>
              <a:gd name="T4" fmla="*/ 526429 w 1298"/>
              <a:gd name="T5" fmla="*/ 3646 h 771"/>
              <a:gd name="T6" fmla="*/ 530067 w 1298"/>
              <a:gd name="T7" fmla="*/ 0 h 771"/>
              <a:gd name="T8" fmla="*/ 533185 w 1298"/>
              <a:gd name="T9" fmla="*/ 3646 h 771"/>
              <a:gd name="T10" fmla="*/ 674016 w 1298"/>
              <a:gd name="T11" fmla="*/ 193736 h 771"/>
              <a:gd name="T12" fmla="*/ 666741 w 1298"/>
              <a:gd name="T13" fmla="*/ 200507 h 771"/>
              <a:gd name="T14" fmla="*/ 526429 w 1298"/>
              <a:gd name="T15" fmla="*/ 17707 h 771"/>
              <a:gd name="T16" fmla="*/ 17669 w 1298"/>
              <a:gd name="T17" fmla="*/ 401013 h 771"/>
              <a:gd name="T18" fmla="*/ 0 w 1298"/>
              <a:gd name="T19" fmla="*/ 401013 h 7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8" h="771">
                <a:moveTo>
                  <a:pt x="0" y="770"/>
                </a:moveTo>
                <a:lnTo>
                  <a:pt x="0" y="770"/>
                </a:lnTo>
                <a:cubicBezTo>
                  <a:pt x="1013" y="7"/>
                  <a:pt x="1013" y="7"/>
                  <a:pt x="1013" y="7"/>
                </a:cubicBezTo>
                <a:cubicBezTo>
                  <a:pt x="1020" y="0"/>
                  <a:pt x="1020" y="0"/>
                  <a:pt x="1020" y="0"/>
                </a:cubicBezTo>
                <a:cubicBezTo>
                  <a:pt x="1026" y="7"/>
                  <a:pt x="1026" y="7"/>
                  <a:pt x="1026" y="7"/>
                </a:cubicBezTo>
                <a:cubicBezTo>
                  <a:pt x="1297" y="372"/>
                  <a:pt x="1297" y="372"/>
                  <a:pt x="1297" y="372"/>
                </a:cubicBezTo>
                <a:cubicBezTo>
                  <a:pt x="1290" y="372"/>
                  <a:pt x="1283" y="379"/>
                  <a:pt x="1283" y="385"/>
                </a:cubicBezTo>
                <a:cubicBezTo>
                  <a:pt x="1013" y="34"/>
                  <a:pt x="1013" y="34"/>
                  <a:pt x="1013" y="34"/>
                </a:cubicBezTo>
                <a:cubicBezTo>
                  <a:pt x="34" y="770"/>
                  <a:pt x="34" y="770"/>
                  <a:pt x="34" y="770"/>
                </a:cubicBezTo>
                <a:cubicBezTo>
                  <a:pt x="20" y="770"/>
                  <a:pt x="14" y="770"/>
                  <a:pt x="0" y="770"/>
                </a:cubicBez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2" name="Freeform 1310"/>
          <p:cNvSpPr>
            <a:spLocks noChangeArrowheads="1"/>
          </p:cNvSpPr>
          <p:nvPr/>
        </p:nvSpPr>
        <p:spPr bwMode="auto">
          <a:xfrm>
            <a:off x="6161882" y="2663032"/>
            <a:ext cx="1937544" cy="330200"/>
          </a:xfrm>
          <a:custGeom>
            <a:avLst/>
            <a:gdLst>
              <a:gd name="T0" fmla="*/ 3266997 w 7449"/>
              <a:gd name="T1" fmla="*/ 0 h 1270"/>
              <a:gd name="T2" fmla="*/ 3874617 w 7449"/>
              <a:gd name="T3" fmla="*/ 456325 h 1270"/>
              <a:gd name="T4" fmla="*/ 3874617 w 7449"/>
              <a:gd name="T5" fmla="*/ 660292 h 1270"/>
              <a:gd name="T6" fmla="*/ 0 w 7449"/>
              <a:gd name="T7" fmla="*/ 660292 h 1270"/>
              <a:gd name="T8" fmla="*/ 0 w 7449"/>
              <a:gd name="T9" fmla="*/ 0 h 1270"/>
              <a:gd name="T10" fmla="*/ 3266997 w 7449"/>
              <a:gd name="T11" fmla="*/ 0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9" h="1270">
                <a:moveTo>
                  <a:pt x="6280" y="0"/>
                </a:moveTo>
                <a:lnTo>
                  <a:pt x="7448" y="877"/>
                </a:lnTo>
                <a:lnTo>
                  <a:pt x="7448" y="1269"/>
                </a:lnTo>
                <a:lnTo>
                  <a:pt x="0" y="1269"/>
                </a:lnTo>
                <a:lnTo>
                  <a:pt x="0" y="0"/>
                </a:lnTo>
                <a:lnTo>
                  <a:pt x="6280" y="0"/>
                </a:lnTo>
              </a:path>
            </a:pathLst>
          </a:custGeom>
          <a:solidFill>
            <a:srgbClr val="C1B0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3" name="Freeform 1311"/>
          <p:cNvSpPr>
            <a:spLocks noChangeArrowheads="1"/>
          </p:cNvSpPr>
          <p:nvPr/>
        </p:nvSpPr>
        <p:spPr bwMode="auto">
          <a:xfrm>
            <a:off x="6161882" y="2655888"/>
            <a:ext cx="1937544" cy="337344"/>
          </a:xfrm>
          <a:custGeom>
            <a:avLst/>
            <a:gdLst>
              <a:gd name="T0" fmla="*/ 3509421 w 7449"/>
              <a:gd name="T1" fmla="*/ 203362 h 1297"/>
              <a:gd name="T2" fmla="*/ 3372602 w 7449"/>
              <a:gd name="T3" fmla="*/ 343791 h 1297"/>
              <a:gd name="T4" fmla="*/ 3362198 w 7449"/>
              <a:gd name="T5" fmla="*/ 270456 h 1297"/>
              <a:gd name="T6" fmla="*/ 3372602 w 7449"/>
              <a:gd name="T7" fmla="*/ 526348 h 1297"/>
              <a:gd name="T8" fmla="*/ 3323181 w 7449"/>
              <a:gd name="T9" fmla="*/ 203362 h 1297"/>
              <a:gd name="T10" fmla="*/ 3305493 w 7449"/>
              <a:gd name="T11" fmla="*/ 45249 h 1297"/>
              <a:gd name="T12" fmla="*/ 3256593 w 7449"/>
              <a:gd name="T13" fmla="*/ 582520 h 1297"/>
              <a:gd name="T14" fmla="*/ 3214454 w 7449"/>
              <a:gd name="T15" fmla="*/ 73335 h 1297"/>
              <a:gd name="T16" fmla="*/ 3108849 w 7449"/>
              <a:gd name="T17" fmla="*/ 308944 h 1297"/>
              <a:gd name="T18" fmla="*/ 3133300 w 7449"/>
              <a:gd name="T19" fmla="*/ 568477 h 1297"/>
              <a:gd name="T20" fmla="*/ 3073994 w 7449"/>
              <a:gd name="T21" fmla="*/ 537271 h 1297"/>
              <a:gd name="T22" fmla="*/ 3052665 w 7449"/>
              <a:gd name="T23" fmla="*/ 255893 h 1297"/>
              <a:gd name="T24" fmla="*/ 3066711 w 7449"/>
              <a:gd name="T25" fmla="*/ 519587 h 1297"/>
              <a:gd name="T26" fmla="*/ 3034978 w 7449"/>
              <a:gd name="T27" fmla="*/ 203362 h 1297"/>
              <a:gd name="T28" fmla="*/ 2933534 w 7449"/>
              <a:gd name="T29" fmla="*/ 670418 h 1297"/>
              <a:gd name="T30" fmla="*/ 2880472 w 7449"/>
              <a:gd name="T31" fmla="*/ 501903 h 1297"/>
              <a:gd name="T32" fmla="*/ 2887755 w 7449"/>
              <a:gd name="T33" fmla="*/ 14043 h 1297"/>
              <a:gd name="T34" fmla="*/ 2834692 w 7449"/>
              <a:gd name="T35" fmla="*/ 674059 h 1297"/>
              <a:gd name="T36" fmla="*/ 2820646 w 7449"/>
              <a:gd name="T37" fmla="*/ 168515 h 1297"/>
              <a:gd name="T38" fmla="*/ 2761341 w 7449"/>
              <a:gd name="T39" fmla="*/ 14043 h 1297"/>
              <a:gd name="T40" fmla="*/ 2722324 w 7449"/>
              <a:gd name="T41" fmla="*/ 526348 h 1297"/>
              <a:gd name="T42" fmla="*/ 2719203 w 7449"/>
              <a:gd name="T43" fmla="*/ 87378 h 1297"/>
              <a:gd name="T44" fmla="*/ 2715561 w 7449"/>
              <a:gd name="T45" fmla="*/ 337029 h 1297"/>
              <a:gd name="T46" fmla="*/ 2694232 w 7449"/>
              <a:gd name="T47" fmla="*/ 133147 h 1297"/>
              <a:gd name="T48" fmla="*/ 2624002 w 7449"/>
              <a:gd name="T49" fmla="*/ 42129 h 1297"/>
              <a:gd name="T50" fmla="*/ 2543368 w 7449"/>
              <a:gd name="T51" fmla="*/ 642332 h 1297"/>
              <a:gd name="T52" fmla="*/ 2543368 w 7449"/>
              <a:gd name="T53" fmla="*/ 189319 h 1297"/>
              <a:gd name="T54" fmla="*/ 2476779 w 7449"/>
              <a:gd name="T55" fmla="*/ 449373 h 1297"/>
              <a:gd name="T56" fmla="*/ 2445045 w 7449"/>
              <a:gd name="T57" fmla="*/ 76976 h 1297"/>
              <a:gd name="T58" fmla="*/ 2343082 w 7449"/>
              <a:gd name="T59" fmla="*/ 410885 h 1297"/>
              <a:gd name="T60" fmla="*/ 2286898 w 7449"/>
              <a:gd name="T61" fmla="*/ 554434 h 1297"/>
              <a:gd name="T62" fmla="*/ 2314990 w 7449"/>
              <a:gd name="T63" fmla="*/ 221046 h 1297"/>
              <a:gd name="T64" fmla="*/ 2286898 w 7449"/>
              <a:gd name="T65" fmla="*/ 14043 h 1297"/>
              <a:gd name="T66" fmla="*/ 2146438 w 7449"/>
              <a:gd name="T67" fmla="*/ 48890 h 1297"/>
              <a:gd name="T68" fmla="*/ 2118346 w 7449"/>
              <a:gd name="T69" fmla="*/ 343791 h 1297"/>
              <a:gd name="T70" fmla="*/ 2093895 w 7449"/>
              <a:gd name="T71" fmla="*/ 674059 h 1297"/>
              <a:gd name="T72" fmla="*/ 2079849 w 7449"/>
              <a:gd name="T73" fmla="*/ 171635 h 1297"/>
              <a:gd name="T74" fmla="*/ 2093895 w 7449"/>
              <a:gd name="T75" fmla="*/ 389560 h 1297"/>
              <a:gd name="T76" fmla="*/ 2040833 w 7449"/>
              <a:gd name="T77" fmla="*/ 62933 h 1297"/>
              <a:gd name="T78" fmla="*/ 2023665 w 7449"/>
              <a:gd name="T79" fmla="*/ 235088 h 1297"/>
              <a:gd name="T80" fmla="*/ 2023665 w 7449"/>
              <a:gd name="T81" fmla="*/ 48890 h 1297"/>
              <a:gd name="T82" fmla="*/ 1956557 w 7449"/>
              <a:gd name="T83" fmla="*/ 213764 h 1297"/>
              <a:gd name="T84" fmla="*/ 1584598 w 7449"/>
              <a:gd name="T85" fmla="*/ 76976 h 1297"/>
              <a:gd name="T86" fmla="*/ 1478992 w 7449"/>
              <a:gd name="T87" fmla="*/ 473818 h 1297"/>
              <a:gd name="T88" fmla="*/ 1763554 w 7449"/>
              <a:gd name="T89" fmla="*/ 674059 h 1297"/>
              <a:gd name="T90" fmla="*/ 1394716 w 7449"/>
              <a:gd name="T91" fmla="*/ 87378 h 1297"/>
              <a:gd name="T92" fmla="*/ 1394716 w 7449"/>
              <a:gd name="T93" fmla="*/ 498263 h 1297"/>
              <a:gd name="T94" fmla="*/ 1285990 w 7449"/>
              <a:gd name="T95" fmla="*/ 154472 h 1297"/>
              <a:gd name="T96" fmla="*/ 1296394 w 7449"/>
              <a:gd name="T97" fmla="*/ 294901 h 1297"/>
              <a:gd name="T98" fmla="*/ 1127842 w 7449"/>
              <a:gd name="T99" fmla="*/ 477458 h 1297"/>
              <a:gd name="T100" fmla="*/ 1110155 w 7449"/>
              <a:gd name="T101" fmla="*/ 280858 h 1297"/>
              <a:gd name="T102" fmla="*/ 1036283 w 7449"/>
              <a:gd name="T103" fmla="*/ 76976 h 1297"/>
              <a:gd name="T104" fmla="*/ 983741 w 7449"/>
              <a:gd name="T105" fmla="*/ 593442 h 1297"/>
              <a:gd name="T106" fmla="*/ 952007 w 7449"/>
              <a:gd name="T107" fmla="*/ 298542 h 1297"/>
              <a:gd name="T108" fmla="*/ 952007 w 7449"/>
              <a:gd name="T109" fmla="*/ 593442 h 1297"/>
              <a:gd name="T110" fmla="*/ 913511 w 7449"/>
              <a:gd name="T111" fmla="*/ 347432 h 1297"/>
              <a:gd name="T112" fmla="*/ 913511 w 7449"/>
              <a:gd name="T113" fmla="*/ 631930 h 1297"/>
              <a:gd name="T114" fmla="*/ 878135 w 7449"/>
              <a:gd name="T115" fmla="*/ 417646 h 1297"/>
              <a:gd name="T116" fmla="*/ 892181 w 7449"/>
              <a:gd name="T117" fmla="*/ 596563 h 1297"/>
              <a:gd name="T118" fmla="*/ 839639 w 7449"/>
              <a:gd name="T119" fmla="*/ 241850 h 1297"/>
              <a:gd name="T120" fmla="*/ 748080 w 7449"/>
              <a:gd name="T121" fmla="*/ 495142 h 1297"/>
              <a:gd name="T122" fmla="*/ 618024 w 7449"/>
              <a:gd name="T123" fmla="*/ 515946 h 1297"/>
              <a:gd name="T124" fmla="*/ 178957 w 7449"/>
              <a:gd name="T125" fmla="*/ 24445 h 12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49" h="1297">
                <a:moveTo>
                  <a:pt x="6483" y="1296"/>
                </a:moveTo>
                <a:lnTo>
                  <a:pt x="6483" y="1296"/>
                </a:lnTo>
                <a:cubicBezTo>
                  <a:pt x="6483" y="1276"/>
                  <a:pt x="6483" y="1276"/>
                  <a:pt x="6483" y="1276"/>
                </a:cubicBezTo>
                <a:cubicBezTo>
                  <a:pt x="6510" y="1235"/>
                  <a:pt x="6530" y="1195"/>
                  <a:pt x="6550" y="1154"/>
                </a:cubicBezTo>
                <a:cubicBezTo>
                  <a:pt x="6550" y="1141"/>
                  <a:pt x="6557" y="1120"/>
                  <a:pt x="6557" y="1107"/>
                </a:cubicBezTo>
                <a:cubicBezTo>
                  <a:pt x="6564" y="1107"/>
                  <a:pt x="6564" y="1107"/>
                  <a:pt x="6564" y="1107"/>
                </a:cubicBezTo>
                <a:cubicBezTo>
                  <a:pt x="6577" y="1073"/>
                  <a:pt x="6584" y="1039"/>
                  <a:pt x="6591" y="1006"/>
                </a:cubicBezTo>
                <a:cubicBezTo>
                  <a:pt x="6571" y="1039"/>
                  <a:pt x="6523" y="1046"/>
                  <a:pt x="6483" y="1012"/>
                </a:cubicBezTo>
                <a:cubicBezTo>
                  <a:pt x="6483" y="992"/>
                  <a:pt x="6483" y="992"/>
                  <a:pt x="6483" y="992"/>
                </a:cubicBezTo>
                <a:cubicBezTo>
                  <a:pt x="6496" y="931"/>
                  <a:pt x="6557" y="891"/>
                  <a:pt x="6604" y="931"/>
                </a:cubicBezTo>
                <a:cubicBezTo>
                  <a:pt x="6604" y="904"/>
                  <a:pt x="6611" y="884"/>
                  <a:pt x="6611" y="857"/>
                </a:cubicBezTo>
                <a:cubicBezTo>
                  <a:pt x="6645" y="857"/>
                  <a:pt x="6658" y="844"/>
                  <a:pt x="6672" y="823"/>
                </a:cubicBezTo>
                <a:cubicBezTo>
                  <a:pt x="6672" y="817"/>
                  <a:pt x="6679" y="810"/>
                  <a:pt x="6679" y="810"/>
                </a:cubicBezTo>
                <a:cubicBezTo>
                  <a:pt x="6672" y="810"/>
                  <a:pt x="6658" y="810"/>
                  <a:pt x="6652" y="810"/>
                </a:cubicBezTo>
                <a:cubicBezTo>
                  <a:pt x="6658" y="736"/>
                  <a:pt x="6557" y="769"/>
                  <a:pt x="6550" y="715"/>
                </a:cubicBezTo>
                <a:cubicBezTo>
                  <a:pt x="6544" y="668"/>
                  <a:pt x="6577" y="661"/>
                  <a:pt x="6571" y="614"/>
                </a:cubicBezTo>
                <a:cubicBezTo>
                  <a:pt x="6618" y="607"/>
                  <a:pt x="6618" y="634"/>
                  <a:pt x="6625" y="661"/>
                </a:cubicBezTo>
                <a:cubicBezTo>
                  <a:pt x="6645" y="661"/>
                  <a:pt x="6652" y="641"/>
                  <a:pt x="6672" y="641"/>
                </a:cubicBezTo>
                <a:cubicBezTo>
                  <a:pt x="6733" y="655"/>
                  <a:pt x="6564" y="715"/>
                  <a:pt x="6652" y="763"/>
                </a:cubicBezTo>
                <a:cubicBezTo>
                  <a:pt x="6665" y="729"/>
                  <a:pt x="6692" y="715"/>
                  <a:pt x="6712" y="722"/>
                </a:cubicBezTo>
                <a:cubicBezTo>
                  <a:pt x="6719" y="722"/>
                  <a:pt x="6719" y="715"/>
                  <a:pt x="6719" y="715"/>
                </a:cubicBezTo>
                <a:cubicBezTo>
                  <a:pt x="6719" y="702"/>
                  <a:pt x="6712" y="682"/>
                  <a:pt x="6712" y="661"/>
                </a:cubicBezTo>
                <a:cubicBezTo>
                  <a:pt x="6733" y="661"/>
                  <a:pt x="6746" y="675"/>
                  <a:pt x="6760" y="688"/>
                </a:cubicBezTo>
                <a:cubicBezTo>
                  <a:pt x="6753" y="587"/>
                  <a:pt x="6746" y="492"/>
                  <a:pt x="6746" y="391"/>
                </a:cubicBezTo>
                <a:cubicBezTo>
                  <a:pt x="6719" y="364"/>
                  <a:pt x="6672" y="398"/>
                  <a:pt x="6658" y="371"/>
                </a:cubicBezTo>
                <a:cubicBezTo>
                  <a:pt x="6631" y="398"/>
                  <a:pt x="6577" y="526"/>
                  <a:pt x="6611" y="540"/>
                </a:cubicBezTo>
                <a:cubicBezTo>
                  <a:pt x="6591" y="594"/>
                  <a:pt x="6550" y="513"/>
                  <a:pt x="6483" y="513"/>
                </a:cubicBezTo>
                <a:cubicBezTo>
                  <a:pt x="6483" y="432"/>
                  <a:pt x="6483" y="432"/>
                  <a:pt x="6483" y="432"/>
                </a:cubicBezTo>
                <a:cubicBezTo>
                  <a:pt x="6490" y="432"/>
                  <a:pt x="6490" y="432"/>
                  <a:pt x="6490" y="432"/>
                </a:cubicBezTo>
                <a:cubicBezTo>
                  <a:pt x="6490" y="432"/>
                  <a:pt x="6490" y="432"/>
                  <a:pt x="6490" y="425"/>
                </a:cubicBezTo>
                <a:cubicBezTo>
                  <a:pt x="6483" y="432"/>
                  <a:pt x="6483" y="432"/>
                  <a:pt x="6483" y="432"/>
                </a:cubicBezTo>
                <a:cubicBezTo>
                  <a:pt x="6483" y="418"/>
                  <a:pt x="6483" y="418"/>
                  <a:pt x="6483" y="418"/>
                </a:cubicBezTo>
                <a:cubicBezTo>
                  <a:pt x="6483" y="378"/>
                  <a:pt x="6483" y="378"/>
                  <a:pt x="6483" y="378"/>
                </a:cubicBezTo>
                <a:cubicBezTo>
                  <a:pt x="6517" y="357"/>
                  <a:pt x="6557" y="405"/>
                  <a:pt x="6564" y="445"/>
                </a:cubicBezTo>
                <a:cubicBezTo>
                  <a:pt x="6571" y="445"/>
                  <a:pt x="6577" y="445"/>
                  <a:pt x="6584" y="445"/>
                </a:cubicBezTo>
                <a:cubicBezTo>
                  <a:pt x="6591" y="371"/>
                  <a:pt x="6517" y="378"/>
                  <a:pt x="6483" y="344"/>
                </a:cubicBezTo>
                <a:cubicBezTo>
                  <a:pt x="6517" y="317"/>
                  <a:pt x="6517" y="256"/>
                  <a:pt x="6510" y="202"/>
                </a:cubicBezTo>
                <a:cubicBezTo>
                  <a:pt x="7448" y="904"/>
                  <a:pt x="7448" y="904"/>
                  <a:pt x="7448" y="904"/>
                </a:cubicBezTo>
                <a:cubicBezTo>
                  <a:pt x="7448" y="1296"/>
                  <a:pt x="7448" y="1296"/>
                  <a:pt x="7448" y="1296"/>
                </a:cubicBezTo>
                <a:cubicBezTo>
                  <a:pt x="6483" y="1296"/>
                  <a:pt x="6483" y="1296"/>
                  <a:pt x="6483" y="1296"/>
                </a:cubicBezTo>
                <a:close/>
                <a:moveTo>
                  <a:pt x="6483" y="918"/>
                </a:moveTo>
                <a:lnTo>
                  <a:pt x="6483" y="918"/>
                </a:lnTo>
                <a:cubicBezTo>
                  <a:pt x="6490" y="911"/>
                  <a:pt x="6490" y="898"/>
                  <a:pt x="6483" y="891"/>
                </a:cubicBezTo>
                <a:cubicBezTo>
                  <a:pt x="6483" y="918"/>
                  <a:pt x="6483" y="918"/>
                  <a:pt x="6483" y="918"/>
                </a:cubicBezTo>
                <a:close/>
                <a:moveTo>
                  <a:pt x="6483" y="661"/>
                </a:moveTo>
                <a:lnTo>
                  <a:pt x="6483" y="661"/>
                </a:lnTo>
                <a:cubicBezTo>
                  <a:pt x="6496" y="621"/>
                  <a:pt x="6571" y="641"/>
                  <a:pt x="6557" y="587"/>
                </a:cubicBezTo>
                <a:cubicBezTo>
                  <a:pt x="6544" y="587"/>
                  <a:pt x="6530" y="567"/>
                  <a:pt x="6537" y="540"/>
                </a:cubicBezTo>
                <a:cubicBezTo>
                  <a:pt x="6517" y="533"/>
                  <a:pt x="6496" y="540"/>
                  <a:pt x="6483" y="547"/>
                </a:cubicBezTo>
                <a:lnTo>
                  <a:pt x="6483" y="661"/>
                </a:lnTo>
                <a:close/>
                <a:moveTo>
                  <a:pt x="6388" y="108"/>
                </a:moveTo>
                <a:lnTo>
                  <a:pt x="6388" y="108"/>
                </a:lnTo>
                <a:cubicBezTo>
                  <a:pt x="6429" y="141"/>
                  <a:pt x="6429" y="141"/>
                  <a:pt x="6429" y="141"/>
                </a:cubicBezTo>
                <a:cubicBezTo>
                  <a:pt x="6402" y="168"/>
                  <a:pt x="6388" y="209"/>
                  <a:pt x="6402" y="276"/>
                </a:cubicBezTo>
                <a:cubicBezTo>
                  <a:pt x="6395" y="270"/>
                  <a:pt x="6395" y="263"/>
                  <a:pt x="6388" y="263"/>
                </a:cubicBezTo>
                <a:cubicBezTo>
                  <a:pt x="6388" y="108"/>
                  <a:pt x="6388" y="108"/>
                  <a:pt x="6388" y="108"/>
                </a:cubicBezTo>
                <a:close/>
                <a:moveTo>
                  <a:pt x="6483" y="344"/>
                </a:moveTo>
                <a:lnTo>
                  <a:pt x="6483" y="344"/>
                </a:lnTo>
                <a:close/>
                <a:moveTo>
                  <a:pt x="6483" y="378"/>
                </a:moveTo>
                <a:lnTo>
                  <a:pt x="6483" y="378"/>
                </a:lnTo>
                <a:cubicBezTo>
                  <a:pt x="6483" y="418"/>
                  <a:pt x="6483" y="418"/>
                  <a:pt x="6483" y="418"/>
                </a:cubicBezTo>
                <a:cubicBezTo>
                  <a:pt x="6483" y="405"/>
                  <a:pt x="6483" y="398"/>
                  <a:pt x="6476" y="391"/>
                </a:cubicBezTo>
                <a:cubicBezTo>
                  <a:pt x="6476" y="384"/>
                  <a:pt x="6483" y="378"/>
                  <a:pt x="6483" y="378"/>
                </a:cubicBezTo>
                <a:close/>
                <a:moveTo>
                  <a:pt x="6483" y="418"/>
                </a:moveTo>
                <a:lnTo>
                  <a:pt x="6483" y="418"/>
                </a:lnTo>
                <a:cubicBezTo>
                  <a:pt x="6449" y="411"/>
                  <a:pt x="6429" y="391"/>
                  <a:pt x="6388" y="391"/>
                </a:cubicBezTo>
                <a:cubicBezTo>
                  <a:pt x="6388" y="432"/>
                  <a:pt x="6388" y="432"/>
                  <a:pt x="6388" y="432"/>
                </a:cubicBezTo>
                <a:cubicBezTo>
                  <a:pt x="6388" y="438"/>
                  <a:pt x="6388" y="438"/>
                  <a:pt x="6388" y="445"/>
                </a:cubicBezTo>
                <a:cubicBezTo>
                  <a:pt x="6388" y="492"/>
                  <a:pt x="6388" y="492"/>
                  <a:pt x="6388" y="492"/>
                </a:cubicBezTo>
                <a:cubicBezTo>
                  <a:pt x="6415" y="479"/>
                  <a:pt x="6435" y="465"/>
                  <a:pt x="6463" y="445"/>
                </a:cubicBezTo>
                <a:cubicBezTo>
                  <a:pt x="6463" y="520"/>
                  <a:pt x="6463" y="520"/>
                  <a:pt x="6463" y="520"/>
                </a:cubicBezTo>
                <a:cubicBezTo>
                  <a:pt x="6469" y="513"/>
                  <a:pt x="6476" y="513"/>
                  <a:pt x="6483" y="513"/>
                </a:cubicBezTo>
                <a:cubicBezTo>
                  <a:pt x="6483" y="432"/>
                  <a:pt x="6483" y="432"/>
                  <a:pt x="6483" y="432"/>
                </a:cubicBezTo>
                <a:cubicBezTo>
                  <a:pt x="6483" y="418"/>
                  <a:pt x="6483" y="418"/>
                  <a:pt x="6483" y="418"/>
                </a:cubicBezTo>
                <a:close/>
                <a:moveTo>
                  <a:pt x="6483" y="547"/>
                </a:moveTo>
                <a:lnTo>
                  <a:pt x="6483" y="547"/>
                </a:lnTo>
                <a:cubicBezTo>
                  <a:pt x="6483" y="661"/>
                  <a:pt x="6483" y="661"/>
                  <a:pt x="6483" y="661"/>
                </a:cubicBezTo>
                <a:cubicBezTo>
                  <a:pt x="6442" y="648"/>
                  <a:pt x="6449" y="574"/>
                  <a:pt x="6483" y="547"/>
                </a:cubicBezTo>
                <a:close/>
                <a:moveTo>
                  <a:pt x="6483" y="891"/>
                </a:moveTo>
                <a:lnTo>
                  <a:pt x="6483" y="891"/>
                </a:lnTo>
                <a:cubicBezTo>
                  <a:pt x="6483" y="918"/>
                  <a:pt x="6483" y="918"/>
                  <a:pt x="6483" y="918"/>
                </a:cubicBezTo>
                <a:cubicBezTo>
                  <a:pt x="6483" y="925"/>
                  <a:pt x="6483" y="931"/>
                  <a:pt x="6483" y="938"/>
                </a:cubicBezTo>
                <a:cubicBezTo>
                  <a:pt x="6435" y="938"/>
                  <a:pt x="6408" y="911"/>
                  <a:pt x="6388" y="891"/>
                </a:cubicBezTo>
                <a:cubicBezTo>
                  <a:pt x="6388" y="844"/>
                  <a:pt x="6388" y="844"/>
                  <a:pt x="6388" y="844"/>
                </a:cubicBezTo>
                <a:cubicBezTo>
                  <a:pt x="6402" y="844"/>
                  <a:pt x="6408" y="850"/>
                  <a:pt x="6408" y="864"/>
                </a:cubicBezTo>
                <a:cubicBezTo>
                  <a:pt x="6442" y="857"/>
                  <a:pt x="6429" y="817"/>
                  <a:pt x="6435" y="790"/>
                </a:cubicBezTo>
                <a:cubicBezTo>
                  <a:pt x="6469" y="803"/>
                  <a:pt x="6483" y="844"/>
                  <a:pt x="6483" y="891"/>
                </a:cubicBezTo>
                <a:close/>
                <a:moveTo>
                  <a:pt x="6483" y="992"/>
                </a:moveTo>
                <a:lnTo>
                  <a:pt x="6483" y="992"/>
                </a:lnTo>
                <a:cubicBezTo>
                  <a:pt x="6483" y="1012"/>
                  <a:pt x="6483" y="1012"/>
                  <a:pt x="6483" y="1012"/>
                </a:cubicBezTo>
                <a:cubicBezTo>
                  <a:pt x="6483" y="1006"/>
                  <a:pt x="6483" y="1006"/>
                  <a:pt x="6483" y="1006"/>
                </a:cubicBezTo>
                <a:cubicBezTo>
                  <a:pt x="6483" y="1006"/>
                  <a:pt x="6483" y="999"/>
                  <a:pt x="6483" y="992"/>
                </a:cubicBezTo>
                <a:close/>
                <a:moveTo>
                  <a:pt x="6483" y="1276"/>
                </a:moveTo>
                <a:lnTo>
                  <a:pt x="6483" y="1276"/>
                </a:lnTo>
                <a:cubicBezTo>
                  <a:pt x="6483" y="1296"/>
                  <a:pt x="6483" y="1296"/>
                  <a:pt x="6483" y="1296"/>
                </a:cubicBezTo>
                <a:cubicBezTo>
                  <a:pt x="6469" y="1296"/>
                  <a:pt x="6469" y="1296"/>
                  <a:pt x="6469" y="1296"/>
                </a:cubicBezTo>
                <a:cubicBezTo>
                  <a:pt x="6476" y="1289"/>
                  <a:pt x="6483" y="1283"/>
                  <a:pt x="6483" y="1276"/>
                </a:cubicBezTo>
                <a:close/>
                <a:moveTo>
                  <a:pt x="6388" y="1242"/>
                </a:moveTo>
                <a:lnTo>
                  <a:pt x="6388" y="1242"/>
                </a:lnTo>
                <a:cubicBezTo>
                  <a:pt x="6388" y="1093"/>
                  <a:pt x="6388" y="1093"/>
                  <a:pt x="6388" y="1093"/>
                </a:cubicBezTo>
                <a:cubicBezTo>
                  <a:pt x="6402" y="1100"/>
                  <a:pt x="6429" y="1107"/>
                  <a:pt x="6463" y="1107"/>
                </a:cubicBezTo>
                <a:cubicBezTo>
                  <a:pt x="6456" y="1154"/>
                  <a:pt x="6490" y="1161"/>
                  <a:pt x="6483" y="1208"/>
                </a:cubicBezTo>
                <a:cubicBezTo>
                  <a:pt x="6435" y="1201"/>
                  <a:pt x="6402" y="1208"/>
                  <a:pt x="6388" y="1242"/>
                </a:cubicBezTo>
                <a:close/>
                <a:moveTo>
                  <a:pt x="6354" y="87"/>
                </a:moveTo>
                <a:lnTo>
                  <a:pt x="6354" y="87"/>
                </a:lnTo>
                <a:cubicBezTo>
                  <a:pt x="6388" y="108"/>
                  <a:pt x="6388" y="108"/>
                  <a:pt x="6388" y="108"/>
                </a:cubicBezTo>
                <a:cubicBezTo>
                  <a:pt x="6388" y="263"/>
                  <a:pt x="6388" y="263"/>
                  <a:pt x="6388" y="263"/>
                </a:cubicBezTo>
                <a:cubicBezTo>
                  <a:pt x="6375" y="249"/>
                  <a:pt x="6368" y="243"/>
                  <a:pt x="6354" y="236"/>
                </a:cubicBezTo>
                <a:cubicBezTo>
                  <a:pt x="6354" y="87"/>
                  <a:pt x="6354" y="87"/>
                  <a:pt x="6354" y="87"/>
                </a:cubicBezTo>
                <a:close/>
                <a:moveTo>
                  <a:pt x="6388" y="391"/>
                </a:moveTo>
                <a:lnTo>
                  <a:pt x="6388" y="391"/>
                </a:lnTo>
                <a:cubicBezTo>
                  <a:pt x="6388" y="432"/>
                  <a:pt x="6388" y="432"/>
                  <a:pt x="6388" y="432"/>
                </a:cubicBezTo>
                <a:cubicBezTo>
                  <a:pt x="6381" y="432"/>
                  <a:pt x="6368" y="445"/>
                  <a:pt x="6354" y="432"/>
                </a:cubicBezTo>
                <a:cubicBezTo>
                  <a:pt x="6354" y="391"/>
                  <a:pt x="6354" y="391"/>
                  <a:pt x="6354" y="391"/>
                </a:cubicBezTo>
                <a:cubicBezTo>
                  <a:pt x="6368" y="391"/>
                  <a:pt x="6381" y="391"/>
                  <a:pt x="6388" y="391"/>
                </a:cubicBezTo>
                <a:close/>
                <a:moveTo>
                  <a:pt x="6388" y="445"/>
                </a:moveTo>
                <a:lnTo>
                  <a:pt x="6388" y="445"/>
                </a:lnTo>
                <a:cubicBezTo>
                  <a:pt x="6388" y="459"/>
                  <a:pt x="6381" y="472"/>
                  <a:pt x="6375" y="492"/>
                </a:cubicBezTo>
                <a:cubicBezTo>
                  <a:pt x="6381" y="492"/>
                  <a:pt x="6381" y="492"/>
                  <a:pt x="6388" y="492"/>
                </a:cubicBezTo>
                <a:cubicBezTo>
                  <a:pt x="6388" y="445"/>
                  <a:pt x="6388" y="445"/>
                  <a:pt x="6388" y="445"/>
                </a:cubicBezTo>
                <a:close/>
                <a:moveTo>
                  <a:pt x="6388" y="844"/>
                </a:moveTo>
                <a:lnTo>
                  <a:pt x="6388" y="844"/>
                </a:lnTo>
                <a:cubicBezTo>
                  <a:pt x="6388" y="891"/>
                  <a:pt x="6388" y="891"/>
                  <a:pt x="6388" y="891"/>
                </a:cubicBezTo>
                <a:cubicBezTo>
                  <a:pt x="6381" y="877"/>
                  <a:pt x="6368" y="871"/>
                  <a:pt x="6361" y="864"/>
                </a:cubicBezTo>
                <a:cubicBezTo>
                  <a:pt x="6361" y="844"/>
                  <a:pt x="6375" y="837"/>
                  <a:pt x="6388" y="844"/>
                </a:cubicBezTo>
                <a:close/>
                <a:moveTo>
                  <a:pt x="6388" y="1093"/>
                </a:moveTo>
                <a:lnTo>
                  <a:pt x="6388" y="1093"/>
                </a:lnTo>
                <a:cubicBezTo>
                  <a:pt x="6388" y="1242"/>
                  <a:pt x="6388" y="1242"/>
                  <a:pt x="6388" y="1242"/>
                </a:cubicBezTo>
                <a:cubicBezTo>
                  <a:pt x="6388" y="1242"/>
                  <a:pt x="6388" y="1249"/>
                  <a:pt x="6381" y="1255"/>
                </a:cubicBezTo>
                <a:cubicBezTo>
                  <a:pt x="6375" y="1242"/>
                  <a:pt x="6368" y="1228"/>
                  <a:pt x="6354" y="1215"/>
                </a:cubicBezTo>
                <a:cubicBezTo>
                  <a:pt x="6354" y="1060"/>
                  <a:pt x="6354" y="1060"/>
                  <a:pt x="6354" y="1060"/>
                </a:cubicBezTo>
                <a:cubicBezTo>
                  <a:pt x="6361" y="1073"/>
                  <a:pt x="6375" y="1087"/>
                  <a:pt x="6388" y="1093"/>
                </a:cubicBezTo>
                <a:close/>
                <a:moveTo>
                  <a:pt x="6354" y="736"/>
                </a:moveTo>
                <a:lnTo>
                  <a:pt x="6354" y="736"/>
                </a:lnTo>
                <a:cubicBezTo>
                  <a:pt x="6354" y="675"/>
                  <a:pt x="6354" y="675"/>
                  <a:pt x="6354" y="675"/>
                </a:cubicBezTo>
                <a:cubicBezTo>
                  <a:pt x="6368" y="688"/>
                  <a:pt x="6368" y="709"/>
                  <a:pt x="6361" y="736"/>
                </a:cubicBezTo>
                <a:lnTo>
                  <a:pt x="6354" y="736"/>
                </a:lnTo>
                <a:close/>
                <a:moveTo>
                  <a:pt x="6280" y="27"/>
                </a:moveTo>
                <a:lnTo>
                  <a:pt x="6280" y="27"/>
                </a:lnTo>
                <a:cubicBezTo>
                  <a:pt x="6354" y="87"/>
                  <a:pt x="6354" y="87"/>
                  <a:pt x="6354" y="87"/>
                </a:cubicBezTo>
                <a:cubicBezTo>
                  <a:pt x="6354" y="236"/>
                  <a:pt x="6354" y="236"/>
                  <a:pt x="6354" y="236"/>
                </a:cubicBezTo>
                <a:cubicBezTo>
                  <a:pt x="6341" y="222"/>
                  <a:pt x="6321" y="222"/>
                  <a:pt x="6307" y="216"/>
                </a:cubicBezTo>
                <a:lnTo>
                  <a:pt x="6307" y="222"/>
                </a:lnTo>
                <a:cubicBezTo>
                  <a:pt x="6294" y="222"/>
                  <a:pt x="6294" y="222"/>
                  <a:pt x="6287" y="209"/>
                </a:cubicBezTo>
                <a:cubicBezTo>
                  <a:pt x="6280" y="209"/>
                  <a:pt x="6273" y="209"/>
                  <a:pt x="6267" y="209"/>
                </a:cubicBezTo>
                <a:cubicBezTo>
                  <a:pt x="6260" y="209"/>
                  <a:pt x="6260" y="209"/>
                  <a:pt x="6260" y="216"/>
                </a:cubicBezTo>
                <a:cubicBezTo>
                  <a:pt x="6260" y="27"/>
                  <a:pt x="6260" y="27"/>
                  <a:pt x="6260" y="27"/>
                </a:cubicBezTo>
                <a:cubicBezTo>
                  <a:pt x="6280" y="27"/>
                  <a:pt x="6280" y="27"/>
                  <a:pt x="6280" y="27"/>
                </a:cubicBezTo>
                <a:close/>
                <a:moveTo>
                  <a:pt x="6354" y="391"/>
                </a:moveTo>
                <a:lnTo>
                  <a:pt x="6354" y="391"/>
                </a:lnTo>
                <a:cubicBezTo>
                  <a:pt x="6354" y="432"/>
                  <a:pt x="6354" y="432"/>
                  <a:pt x="6354" y="432"/>
                </a:cubicBezTo>
                <a:cubicBezTo>
                  <a:pt x="6354" y="425"/>
                  <a:pt x="6348" y="411"/>
                  <a:pt x="6348" y="398"/>
                </a:cubicBezTo>
                <a:cubicBezTo>
                  <a:pt x="6354" y="398"/>
                  <a:pt x="6354" y="398"/>
                  <a:pt x="6354" y="391"/>
                </a:cubicBezTo>
                <a:close/>
                <a:moveTo>
                  <a:pt x="6354" y="675"/>
                </a:moveTo>
                <a:lnTo>
                  <a:pt x="6354" y="675"/>
                </a:lnTo>
                <a:cubicBezTo>
                  <a:pt x="6354" y="736"/>
                  <a:pt x="6354" y="736"/>
                  <a:pt x="6354" y="736"/>
                </a:cubicBezTo>
                <a:cubicBezTo>
                  <a:pt x="6321" y="742"/>
                  <a:pt x="6280" y="742"/>
                  <a:pt x="6260" y="729"/>
                </a:cubicBezTo>
                <a:cubicBezTo>
                  <a:pt x="6260" y="648"/>
                  <a:pt x="6260" y="648"/>
                  <a:pt x="6260" y="648"/>
                </a:cubicBezTo>
                <a:cubicBezTo>
                  <a:pt x="6294" y="634"/>
                  <a:pt x="6341" y="641"/>
                  <a:pt x="6354" y="675"/>
                </a:cubicBezTo>
                <a:close/>
                <a:moveTo>
                  <a:pt x="6354" y="1060"/>
                </a:moveTo>
                <a:lnTo>
                  <a:pt x="6354" y="1060"/>
                </a:lnTo>
                <a:cubicBezTo>
                  <a:pt x="6354" y="1215"/>
                  <a:pt x="6354" y="1215"/>
                  <a:pt x="6354" y="1215"/>
                </a:cubicBezTo>
                <a:cubicBezTo>
                  <a:pt x="6334" y="1174"/>
                  <a:pt x="6307" y="1141"/>
                  <a:pt x="6260" y="1120"/>
                </a:cubicBezTo>
                <a:cubicBezTo>
                  <a:pt x="6260" y="938"/>
                  <a:pt x="6260" y="938"/>
                  <a:pt x="6260" y="938"/>
                </a:cubicBezTo>
                <a:cubicBezTo>
                  <a:pt x="6273" y="938"/>
                  <a:pt x="6294" y="938"/>
                  <a:pt x="6307" y="938"/>
                </a:cubicBezTo>
                <a:cubicBezTo>
                  <a:pt x="6314" y="938"/>
                  <a:pt x="6314" y="945"/>
                  <a:pt x="6321" y="952"/>
                </a:cubicBezTo>
                <a:cubicBezTo>
                  <a:pt x="6327" y="958"/>
                  <a:pt x="6334" y="965"/>
                  <a:pt x="6348" y="965"/>
                </a:cubicBezTo>
                <a:cubicBezTo>
                  <a:pt x="6341" y="972"/>
                  <a:pt x="6341" y="979"/>
                  <a:pt x="6334" y="985"/>
                </a:cubicBezTo>
                <a:cubicBezTo>
                  <a:pt x="6348" y="1012"/>
                  <a:pt x="6348" y="1039"/>
                  <a:pt x="6354" y="1060"/>
                </a:cubicBezTo>
                <a:close/>
                <a:moveTo>
                  <a:pt x="6260" y="918"/>
                </a:moveTo>
                <a:lnTo>
                  <a:pt x="6260" y="918"/>
                </a:lnTo>
                <a:cubicBezTo>
                  <a:pt x="6260" y="871"/>
                  <a:pt x="6260" y="871"/>
                  <a:pt x="6260" y="871"/>
                </a:cubicBezTo>
                <a:cubicBezTo>
                  <a:pt x="6267" y="884"/>
                  <a:pt x="6273" y="898"/>
                  <a:pt x="6280" y="911"/>
                </a:cubicBezTo>
                <a:cubicBezTo>
                  <a:pt x="6273" y="911"/>
                  <a:pt x="6267" y="918"/>
                  <a:pt x="6260" y="918"/>
                </a:cubicBezTo>
                <a:close/>
                <a:moveTo>
                  <a:pt x="6260" y="216"/>
                </a:moveTo>
                <a:lnTo>
                  <a:pt x="6260" y="216"/>
                </a:lnTo>
                <a:cubicBezTo>
                  <a:pt x="6226" y="236"/>
                  <a:pt x="6212" y="276"/>
                  <a:pt x="6206" y="317"/>
                </a:cubicBezTo>
                <a:cubicBezTo>
                  <a:pt x="6199" y="310"/>
                  <a:pt x="6185" y="303"/>
                  <a:pt x="6165" y="303"/>
                </a:cubicBezTo>
                <a:cubicBezTo>
                  <a:pt x="6192" y="384"/>
                  <a:pt x="6179" y="486"/>
                  <a:pt x="6131" y="479"/>
                </a:cubicBezTo>
                <a:cubicBezTo>
                  <a:pt x="6152" y="425"/>
                  <a:pt x="6125" y="378"/>
                  <a:pt x="6098" y="324"/>
                </a:cubicBezTo>
                <a:cubicBezTo>
                  <a:pt x="6077" y="324"/>
                  <a:pt x="6064" y="337"/>
                  <a:pt x="6057" y="371"/>
                </a:cubicBezTo>
                <a:cubicBezTo>
                  <a:pt x="5996" y="337"/>
                  <a:pt x="6030" y="297"/>
                  <a:pt x="6077" y="276"/>
                </a:cubicBezTo>
                <a:cubicBezTo>
                  <a:pt x="6064" y="249"/>
                  <a:pt x="6057" y="216"/>
                  <a:pt x="6057" y="182"/>
                </a:cubicBezTo>
                <a:cubicBezTo>
                  <a:pt x="6098" y="182"/>
                  <a:pt x="6125" y="209"/>
                  <a:pt x="6145" y="243"/>
                </a:cubicBezTo>
                <a:cubicBezTo>
                  <a:pt x="6165" y="222"/>
                  <a:pt x="6206" y="216"/>
                  <a:pt x="6233" y="195"/>
                </a:cubicBezTo>
                <a:cubicBezTo>
                  <a:pt x="6219" y="189"/>
                  <a:pt x="6212" y="182"/>
                  <a:pt x="6199" y="175"/>
                </a:cubicBezTo>
                <a:cubicBezTo>
                  <a:pt x="6199" y="168"/>
                  <a:pt x="6199" y="168"/>
                  <a:pt x="6199" y="162"/>
                </a:cubicBezTo>
                <a:cubicBezTo>
                  <a:pt x="6192" y="155"/>
                  <a:pt x="6185" y="148"/>
                  <a:pt x="6179" y="141"/>
                </a:cubicBezTo>
                <a:cubicBezTo>
                  <a:pt x="6165" y="162"/>
                  <a:pt x="6145" y="175"/>
                  <a:pt x="6104" y="168"/>
                </a:cubicBezTo>
                <a:cubicBezTo>
                  <a:pt x="6118" y="135"/>
                  <a:pt x="6125" y="108"/>
                  <a:pt x="6118" y="87"/>
                </a:cubicBezTo>
                <a:cubicBezTo>
                  <a:pt x="6057" y="108"/>
                  <a:pt x="6037" y="121"/>
                  <a:pt x="5956" y="121"/>
                </a:cubicBezTo>
                <a:cubicBezTo>
                  <a:pt x="5949" y="74"/>
                  <a:pt x="5963" y="54"/>
                  <a:pt x="5969" y="27"/>
                </a:cubicBezTo>
                <a:cubicBezTo>
                  <a:pt x="6158" y="27"/>
                  <a:pt x="6158" y="27"/>
                  <a:pt x="6158" y="27"/>
                </a:cubicBezTo>
                <a:cubicBezTo>
                  <a:pt x="6165" y="40"/>
                  <a:pt x="6179" y="54"/>
                  <a:pt x="6185" y="74"/>
                </a:cubicBezTo>
                <a:cubicBezTo>
                  <a:pt x="6179" y="74"/>
                  <a:pt x="6179" y="74"/>
                  <a:pt x="6172" y="74"/>
                </a:cubicBezTo>
                <a:cubicBezTo>
                  <a:pt x="6172" y="81"/>
                  <a:pt x="6179" y="81"/>
                  <a:pt x="6179" y="81"/>
                </a:cubicBezTo>
                <a:cubicBezTo>
                  <a:pt x="6179" y="81"/>
                  <a:pt x="6179" y="74"/>
                  <a:pt x="6185" y="74"/>
                </a:cubicBezTo>
                <a:cubicBezTo>
                  <a:pt x="6192" y="74"/>
                  <a:pt x="6199" y="81"/>
                  <a:pt x="6206" y="87"/>
                </a:cubicBezTo>
                <a:cubicBezTo>
                  <a:pt x="6206" y="67"/>
                  <a:pt x="6212" y="47"/>
                  <a:pt x="6219" y="27"/>
                </a:cubicBezTo>
                <a:cubicBezTo>
                  <a:pt x="6260" y="27"/>
                  <a:pt x="6260" y="27"/>
                  <a:pt x="6260" y="27"/>
                </a:cubicBezTo>
                <a:cubicBezTo>
                  <a:pt x="6260" y="216"/>
                  <a:pt x="6260" y="216"/>
                  <a:pt x="6260" y="216"/>
                </a:cubicBezTo>
                <a:close/>
                <a:moveTo>
                  <a:pt x="6260" y="648"/>
                </a:moveTo>
                <a:lnTo>
                  <a:pt x="6260" y="648"/>
                </a:lnTo>
                <a:cubicBezTo>
                  <a:pt x="6260" y="729"/>
                  <a:pt x="6260" y="729"/>
                  <a:pt x="6260" y="729"/>
                </a:cubicBezTo>
                <a:cubicBezTo>
                  <a:pt x="6240" y="715"/>
                  <a:pt x="6226" y="695"/>
                  <a:pt x="6233" y="661"/>
                </a:cubicBezTo>
                <a:cubicBezTo>
                  <a:pt x="6240" y="655"/>
                  <a:pt x="6246" y="655"/>
                  <a:pt x="6260" y="648"/>
                </a:cubicBezTo>
                <a:close/>
                <a:moveTo>
                  <a:pt x="6260" y="871"/>
                </a:moveTo>
                <a:lnTo>
                  <a:pt x="6260" y="871"/>
                </a:lnTo>
                <a:cubicBezTo>
                  <a:pt x="6253" y="864"/>
                  <a:pt x="6246" y="850"/>
                  <a:pt x="6240" y="844"/>
                </a:cubicBezTo>
                <a:cubicBezTo>
                  <a:pt x="6246" y="776"/>
                  <a:pt x="6212" y="742"/>
                  <a:pt x="6165" y="729"/>
                </a:cubicBezTo>
                <a:cubicBezTo>
                  <a:pt x="6125" y="668"/>
                  <a:pt x="6071" y="614"/>
                  <a:pt x="5976" y="594"/>
                </a:cubicBezTo>
                <a:cubicBezTo>
                  <a:pt x="6003" y="520"/>
                  <a:pt x="6044" y="580"/>
                  <a:pt x="6098" y="621"/>
                </a:cubicBezTo>
                <a:cubicBezTo>
                  <a:pt x="6071" y="574"/>
                  <a:pt x="6172" y="533"/>
                  <a:pt x="6098" y="520"/>
                </a:cubicBezTo>
                <a:cubicBezTo>
                  <a:pt x="6084" y="587"/>
                  <a:pt x="6057" y="479"/>
                  <a:pt x="6023" y="492"/>
                </a:cubicBezTo>
                <a:cubicBezTo>
                  <a:pt x="6010" y="540"/>
                  <a:pt x="5915" y="560"/>
                  <a:pt x="5929" y="594"/>
                </a:cubicBezTo>
                <a:cubicBezTo>
                  <a:pt x="5922" y="594"/>
                  <a:pt x="5922" y="594"/>
                  <a:pt x="5922" y="594"/>
                </a:cubicBezTo>
                <a:cubicBezTo>
                  <a:pt x="5922" y="682"/>
                  <a:pt x="5922" y="682"/>
                  <a:pt x="5922" y="682"/>
                </a:cubicBezTo>
                <a:cubicBezTo>
                  <a:pt x="5942" y="668"/>
                  <a:pt x="5949" y="641"/>
                  <a:pt x="5983" y="641"/>
                </a:cubicBezTo>
                <a:cubicBezTo>
                  <a:pt x="6050" y="742"/>
                  <a:pt x="6138" y="830"/>
                  <a:pt x="6206" y="931"/>
                </a:cubicBezTo>
                <a:cubicBezTo>
                  <a:pt x="6233" y="898"/>
                  <a:pt x="6199" y="871"/>
                  <a:pt x="6185" y="850"/>
                </a:cubicBezTo>
                <a:cubicBezTo>
                  <a:pt x="6199" y="857"/>
                  <a:pt x="6219" y="864"/>
                  <a:pt x="6233" y="864"/>
                </a:cubicBezTo>
                <a:cubicBezTo>
                  <a:pt x="6233" y="891"/>
                  <a:pt x="6233" y="918"/>
                  <a:pt x="6260" y="918"/>
                </a:cubicBezTo>
                <a:cubicBezTo>
                  <a:pt x="6260" y="871"/>
                  <a:pt x="6260" y="871"/>
                  <a:pt x="6260" y="871"/>
                </a:cubicBezTo>
                <a:close/>
                <a:moveTo>
                  <a:pt x="6260" y="938"/>
                </a:moveTo>
                <a:lnTo>
                  <a:pt x="6260" y="938"/>
                </a:lnTo>
                <a:cubicBezTo>
                  <a:pt x="6260" y="1120"/>
                  <a:pt x="6260" y="1120"/>
                  <a:pt x="6260" y="1120"/>
                </a:cubicBezTo>
                <a:cubicBezTo>
                  <a:pt x="6185" y="1127"/>
                  <a:pt x="6125" y="1120"/>
                  <a:pt x="6037" y="1127"/>
                </a:cubicBezTo>
                <a:cubicBezTo>
                  <a:pt x="6064" y="1168"/>
                  <a:pt x="6091" y="1208"/>
                  <a:pt x="6084" y="1283"/>
                </a:cubicBezTo>
                <a:cubicBezTo>
                  <a:pt x="6017" y="1276"/>
                  <a:pt x="5976" y="1235"/>
                  <a:pt x="5922" y="1215"/>
                </a:cubicBezTo>
                <a:cubicBezTo>
                  <a:pt x="5922" y="1033"/>
                  <a:pt x="5922" y="1033"/>
                  <a:pt x="5922" y="1033"/>
                </a:cubicBezTo>
                <a:cubicBezTo>
                  <a:pt x="5929" y="1033"/>
                  <a:pt x="5936" y="1026"/>
                  <a:pt x="5942" y="1026"/>
                </a:cubicBezTo>
                <a:cubicBezTo>
                  <a:pt x="5936" y="1019"/>
                  <a:pt x="5929" y="1012"/>
                  <a:pt x="5922" y="1012"/>
                </a:cubicBezTo>
                <a:cubicBezTo>
                  <a:pt x="5922" y="952"/>
                  <a:pt x="5922" y="952"/>
                  <a:pt x="5922" y="952"/>
                </a:cubicBezTo>
                <a:cubicBezTo>
                  <a:pt x="5949" y="958"/>
                  <a:pt x="5976" y="985"/>
                  <a:pt x="5990" y="1012"/>
                </a:cubicBezTo>
                <a:cubicBezTo>
                  <a:pt x="5996" y="1012"/>
                  <a:pt x="5996" y="1006"/>
                  <a:pt x="6010" y="1006"/>
                </a:cubicBezTo>
                <a:cubicBezTo>
                  <a:pt x="6003" y="1039"/>
                  <a:pt x="6010" y="1066"/>
                  <a:pt x="6023" y="1093"/>
                </a:cubicBezTo>
                <a:cubicBezTo>
                  <a:pt x="6084" y="1073"/>
                  <a:pt x="6158" y="1073"/>
                  <a:pt x="6226" y="1087"/>
                </a:cubicBezTo>
                <a:cubicBezTo>
                  <a:pt x="6260" y="1053"/>
                  <a:pt x="6260" y="1006"/>
                  <a:pt x="6206" y="958"/>
                </a:cubicBezTo>
                <a:cubicBezTo>
                  <a:pt x="6212" y="938"/>
                  <a:pt x="6233" y="938"/>
                  <a:pt x="6260" y="938"/>
                </a:cubicBezTo>
                <a:close/>
                <a:moveTo>
                  <a:pt x="5922" y="911"/>
                </a:moveTo>
                <a:lnTo>
                  <a:pt x="5922" y="911"/>
                </a:lnTo>
                <a:cubicBezTo>
                  <a:pt x="5922" y="837"/>
                  <a:pt x="5922" y="837"/>
                  <a:pt x="5922" y="837"/>
                </a:cubicBezTo>
                <a:cubicBezTo>
                  <a:pt x="5942" y="844"/>
                  <a:pt x="5969" y="844"/>
                  <a:pt x="5996" y="837"/>
                </a:cubicBezTo>
                <a:cubicBezTo>
                  <a:pt x="6003" y="884"/>
                  <a:pt x="5956" y="904"/>
                  <a:pt x="5996" y="911"/>
                </a:cubicBezTo>
                <a:cubicBezTo>
                  <a:pt x="5983" y="965"/>
                  <a:pt x="5956" y="931"/>
                  <a:pt x="5922" y="911"/>
                </a:cubicBezTo>
                <a:close/>
                <a:moveTo>
                  <a:pt x="5922" y="594"/>
                </a:moveTo>
                <a:lnTo>
                  <a:pt x="5922" y="594"/>
                </a:lnTo>
                <a:cubicBezTo>
                  <a:pt x="5922" y="682"/>
                  <a:pt x="5922" y="682"/>
                  <a:pt x="5922" y="682"/>
                </a:cubicBezTo>
                <a:cubicBezTo>
                  <a:pt x="5915" y="688"/>
                  <a:pt x="5909" y="695"/>
                  <a:pt x="5895" y="688"/>
                </a:cubicBezTo>
                <a:cubicBezTo>
                  <a:pt x="5895" y="587"/>
                  <a:pt x="5895" y="587"/>
                  <a:pt x="5895" y="587"/>
                </a:cubicBezTo>
                <a:cubicBezTo>
                  <a:pt x="5902" y="587"/>
                  <a:pt x="5915" y="587"/>
                  <a:pt x="5922" y="594"/>
                </a:cubicBezTo>
                <a:close/>
                <a:moveTo>
                  <a:pt x="5922" y="837"/>
                </a:moveTo>
                <a:lnTo>
                  <a:pt x="5922" y="837"/>
                </a:lnTo>
                <a:cubicBezTo>
                  <a:pt x="5922" y="911"/>
                  <a:pt x="5922" y="911"/>
                  <a:pt x="5922" y="911"/>
                </a:cubicBezTo>
                <a:cubicBezTo>
                  <a:pt x="5915" y="911"/>
                  <a:pt x="5902" y="904"/>
                  <a:pt x="5895" y="904"/>
                </a:cubicBezTo>
                <a:cubicBezTo>
                  <a:pt x="5895" y="830"/>
                  <a:pt x="5895" y="830"/>
                  <a:pt x="5895" y="830"/>
                </a:cubicBezTo>
                <a:cubicBezTo>
                  <a:pt x="5902" y="830"/>
                  <a:pt x="5915" y="837"/>
                  <a:pt x="5922" y="837"/>
                </a:cubicBezTo>
                <a:close/>
                <a:moveTo>
                  <a:pt x="5922" y="952"/>
                </a:moveTo>
                <a:lnTo>
                  <a:pt x="5922" y="952"/>
                </a:lnTo>
                <a:cubicBezTo>
                  <a:pt x="5922" y="1012"/>
                  <a:pt x="5922" y="1012"/>
                  <a:pt x="5922" y="1012"/>
                </a:cubicBezTo>
                <a:cubicBezTo>
                  <a:pt x="5922" y="1012"/>
                  <a:pt x="5915" y="1012"/>
                  <a:pt x="5909" y="1033"/>
                </a:cubicBezTo>
                <a:cubicBezTo>
                  <a:pt x="5915" y="1033"/>
                  <a:pt x="5922" y="1033"/>
                  <a:pt x="5922" y="1033"/>
                </a:cubicBezTo>
                <a:cubicBezTo>
                  <a:pt x="5922" y="1215"/>
                  <a:pt x="5922" y="1215"/>
                  <a:pt x="5922" y="1215"/>
                </a:cubicBezTo>
                <a:cubicBezTo>
                  <a:pt x="5915" y="1215"/>
                  <a:pt x="5902" y="1208"/>
                  <a:pt x="5895" y="1208"/>
                </a:cubicBezTo>
                <a:cubicBezTo>
                  <a:pt x="5895" y="1039"/>
                  <a:pt x="5895" y="1039"/>
                  <a:pt x="5895" y="1039"/>
                </a:cubicBezTo>
                <a:cubicBezTo>
                  <a:pt x="5902" y="1039"/>
                  <a:pt x="5902" y="1039"/>
                  <a:pt x="5909" y="1033"/>
                </a:cubicBezTo>
                <a:cubicBezTo>
                  <a:pt x="5902" y="1033"/>
                  <a:pt x="5895" y="1033"/>
                  <a:pt x="5895" y="1033"/>
                </a:cubicBezTo>
                <a:cubicBezTo>
                  <a:pt x="5895" y="999"/>
                  <a:pt x="5895" y="999"/>
                  <a:pt x="5895" y="999"/>
                </a:cubicBezTo>
                <a:cubicBezTo>
                  <a:pt x="5909" y="979"/>
                  <a:pt x="5922" y="958"/>
                  <a:pt x="5895" y="958"/>
                </a:cubicBezTo>
                <a:cubicBezTo>
                  <a:pt x="5895" y="952"/>
                  <a:pt x="5895" y="952"/>
                  <a:pt x="5895" y="952"/>
                </a:cubicBezTo>
                <a:cubicBezTo>
                  <a:pt x="5902" y="945"/>
                  <a:pt x="5915" y="945"/>
                  <a:pt x="5922" y="952"/>
                </a:cubicBezTo>
                <a:close/>
                <a:moveTo>
                  <a:pt x="5895" y="1296"/>
                </a:moveTo>
                <a:lnTo>
                  <a:pt x="5895" y="1296"/>
                </a:lnTo>
                <a:cubicBezTo>
                  <a:pt x="5895" y="1276"/>
                  <a:pt x="5895" y="1276"/>
                  <a:pt x="5895" y="1276"/>
                </a:cubicBezTo>
                <a:cubicBezTo>
                  <a:pt x="5895" y="1283"/>
                  <a:pt x="5902" y="1289"/>
                  <a:pt x="5902" y="1296"/>
                </a:cubicBezTo>
                <a:cubicBezTo>
                  <a:pt x="5895" y="1296"/>
                  <a:pt x="5895" y="1296"/>
                  <a:pt x="5895" y="1296"/>
                </a:cubicBezTo>
                <a:close/>
                <a:moveTo>
                  <a:pt x="5895" y="492"/>
                </a:moveTo>
                <a:lnTo>
                  <a:pt x="5895" y="492"/>
                </a:lnTo>
                <a:cubicBezTo>
                  <a:pt x="5895" y="411"/>
                  <a:pt x="5895" y="411"/>
                  <a:pt x="5895" y="411"/>
                </a:cubicBezTo>
                <a:cubicBezTo>
                  <a:pt x="5909" y="425"/>
                  <a:pt x="5909" y="452"/>
                  <a:pt x="5909" y="492"/>
                </a:cubicBezTo>
                <a:lnTo>
                  <a:pt x="5895" y="492"/>
                </a:lnTo>
                <a:close/>
                <a:moveTo>
                  <a:pt x="5895" y="411"/>
                </a:moveTo>
                <a:lnTo>
                  <a:pt x="5895" y="411"/>
                </a:lnTo>
                <a:cubicBezTo>
                  <a:pt x="5895" y="492"/>
                  <a:pt x="5895" y="492"/>
                  <a:pt x="5895" y="492"/>
                </a:cubicBezTo>
                <a:cubicBezTo>
                  <a:pt x="5868" y="492"/>
                  <a:pt x="5868" y="492"/>
                  <a:pt x="5868" y="492"/>
                </a:cubicBezTo>
                <a:cubicBezTo>
                  <a:pt x="5868" y="398"/>
                  <a:pt x="5868" y="398"/>
                  <a:pt x="5868" y="398"/>
                </a:cubicBezTo>
                <a:cubicBezTo>
                  <a:pt x="5875" y="398"/>
                  <a:pt x="5888" y="405"/>
                  <a:pt x="5895" y="411"/>
                </a:cubicBezTo>
                <a:close/>
                <a:moveTo>
                  <a:pt x="5895" y="587"/>
                </a:moveTo>
                <a:lnTo>
                  <a:pt x="5895" y="587"/>
                </a:lnTo>
                <a:cubicBezTo>
                  <a:pt x="5895" y="688"/>
                  <a:pt x="5895" y="688"/>
                  <a:pt x="5895" y="688"/>
                </a:cubicBezTo>
                <a:cubicBezTo>
                  <a:pt x="5888" y="688"/>
                  <a:pt x="5888" y="688"/>
                  <a:pt x="5882" y="688"/>
                </a:cubicBezTo>
                <a:cubicBezTo>
                  <a:pt x="5882" y="587"/>
                  <a:pt x="5882" y="587"/>
                  <a:pt x="5882" y="587"/>
                </a:cubicBezTo>
                <a:cubicBezTo>
                  <a:pt x="5888" y="587"/>
                  <a:pt x="5888" y="587"/>
                  <a:pt x="5895" y="587"/>
                </a:cubicBezTo>
                <a:close/>
                <a:moveTo>
                  <a:pt x="5895" y="830"/>
                </a:moveTo>
                <a:lnTo>
                  <a:pt x="5895" y="830"/>
                </a:lnTo>
                <a:cubicBezTo>
                  <a:pt x="5895" y="904"/>
                  <a:pt x="5895" y="904"/>
                  <a:pt x="5895" y="904"/>
                </a:cubicBezTo>
                <a:cubicBezTo>
                  <a:pt x="5888" y="904"/>
                  <a:pt x="5882" y="911"/>
                  <a:pt x="5875" y="911"/>
                </a:cubicBezTo>
                <a:cubicBezTo>
                  <a:pt x="5875" y="817"/>
                  <a:pt x="5875" y="817"/>
                  <a:pt x="5875" y="817"/>
                </a:cubicBezTo>
                <a:cubicBezTo>
                  <a:pt x="5875" y="817"/>
                  <a:pt x="5882" y="823"/>
                  <a:pt x="5895" y="830"/>
                </a:cubicBezTo>
                <a:close/>
                <a:moveTo>
                  <a:pt x="5895" y="952"/>
                </a:moveTo>
                <a:lnTo>
                  <a:pt x="5895" y="952"/>
                </a:lnTo>
                <a:cubicBezTo>
                  <a:pt x="5895" y="958"/>
                  <a:pt x="5895" y="958"/>
                  <a:pt x="5895" y="958"/>
                </a:cubicBezTo>
                <a:cubicBezTo>
                  <a:pt x="5888" y="958"/>
                  <a:pt x="5888" y="965"/>
                  <a:pt x="5888" y="965"/>
                </a:cubicBezTo>
                <a:cubicBezTo>
                  <a:pt x="5888" y="958"/>
                  <a:pt x="5888" y="952"/>
                  <a:pt x="5895" y="952"/>
                </a:cubicBezTo>
                <a:close/>
                <a:moveTo>
                  <a:pt x="5895" y="999"/>
                </a:moveTo>
                <a:lnTo>
                  <a:pt x="5895" y="999"/>
                </a:lnTo>
                <a:cubicBezTo>
                  <a:pt x="5895" y="1033"/>
                  <a:pt x="5895" y="1033"/>
                  <a:pt x="5895" y="1033"/>
                </a:cubicBezTo>
                <a:cubicBezTo>
                  <a:pt x="5875" y="1026"/>
                  <a:pt x="5882" y="1012"/>
                  <a:pt x="5895" y="999"/>
                </a:cubicBezTo>
                <a:close/>
                <a:moveTo>
                  <a:pt x="5895" y="1039"/>
                </a:moveTo>
                <a:lnTo>
                  <a:pt x="5895" y="1039"/>
                </a:lnTo>
                <a:cubicBezTo>
                  <a:pt x="5895" y="1208"/>
                  <a:pt x="5895" y="1208"/>
                  <a:pt x="5895" y="1208"/>
                </a:cubicBezTo>
                <a:cubicBezTo>
                  <a:pt x="5888" y="1208"/>
                  <a:pt x="5888" y="1208"/>
                  <a:pt x="5882" y="1208"/>
                </a:cubicBezTo>
                <a:cubicBezTo>
                  <a:pt x="5895" y="1154"/>
                  <a:pt x="5882" y="1134"/>
                  <a:pt x="5868" y="1107"/>
                </a:cubicBezTo>
                <a:cubicBezTo>
                  <a:pt x="5868" y="1033"/>
                  <a:pt x="5868" y="1033"/>
                  <a:pt x="5868" y="1033"/>
                </a:cubicBezTo>
                <a:cubicBezTo>
                  <a:pt x="5875" y="1039"/>
                  <a:pt x="5882" y="1039"/>
                  <a:pt x="5895" y="1039"/>
                </a:cubicBezTo>
                <a:close/>
                <a:moveTo>
                  <a:pt x="5895" y="1276"/>
                </a:moveTo>
                <a:lnTo>
                  <a:pt x="5895" y="1276"/>
                </a:lnTo>
                <a:cubicBezTo>
                  <a:pt x="5895" y="1296"/>
                  <a:pt x="5895" y="1296"/>
                  <a:pt x="5895" y="1296"/>
                </a:cubicBezTo>
                <a:cubicBezTo>
                  <a:pt x="5868" y="1296"/>
                  <a:pt x="5868" y="1296"/>
                  <a:pt x="5868" y="1296"/>
                </a:cubicBezTo>
                <a:cubicBezTo>
                  <a:pt x="5868" y="1228"/>
                  <a:pt x="5868" y="1228"/>
                  <a:pt x="5868" y="1228"/>
                </a:cubicBezTo>
                <a:cubicBezTo>
                  <a:pt x="5875" y="1249"/>
                  <a:pt x="5882" y="1262"/>
                  <a:pt x="5895" y="1276"/>
                </a:cubicBezTo>
                <a:close/>
                <a:moveTo>
                  <a:pt x="5868" y="1228"/>
                </a:moveTo>
                <a:lnTo>
                  <a:pt x="5868" y="1228"/>
                </a:lnTo>
                <a:cubicBezTo>
                  <a:pt x="5868" y="1228"/>
                  <a:pt x="5868" y="1235"/>
                  <a:pt x="5875" y="1235"/>
                </a:cubicBezTo>
                <a:cubicBezTo>
                  <a:pt x="5875" y="1134"/>
                  <a:pt x="5875" y="1134"/>
                  <a:pt x="5875" y="1134"/>
                </a:cubicBezTo>
                <a:cubicBezTo>
                  <a:pt x="5868" y="1134"/>
                  <a:pt x="5868" y="1134"/>
                  <a:pt x="5868" y="1134"/>
                </a:cubicBezTo>
                <a:lnTo>
                  <a:pt x="5868" y="1228"/>
                </a:lnTo>
                <a:close/>
                <a:moveTo>
                  <a:pt x="5868" y="398"/>
                </a:moveTo>
                <a:lnTo>
                  <a:pt x="5868" y="398"/>
                </a:lnTo>
                <a:cubicBezTo>
                  <a:pt x="5868" y="492"/>
                  <a:pt x="5868" y="492"/>
                  <a:pt x="5868" y="492"/>
                </a:cubicBezTo>
                <a:cubicBezTo>
                  <a:pt x="5834" y="492"/>
                  <a:pt x="5834" y="492"/>
                  <a:pt x="5834" y="492"/>
                </a:cubicBezTo>
                <a:cubicBezTo>
                  <a:pt x="5834" y="391"/>
                  <a:pt x="5834" y="391"/>
                  <a:pt x="5834" y="391"/>
                </a:cubicBezTo>
                <a:cubicBezTo>
                  <a:pt x="5848" y="391"/>
                  <a:pt x="5855" y="391"/>
                  <a:pt x="5868" y="398"/>
                </a:cubicBezTo>
                <a:close/>
                <a:moveTo>
                  <a:pt x="5868" y="1033"/>
                </a:moveTo>
                <a:lnTo>
                  <a:pt x="5868" y="1033"/>
                </a:lnTo>
                <a:cubicBezTo>
                  <a:pt x="5868" y="1107"/>
                  <a:pt x="5868" y="1107"/>
                  <a:pt x="5868" y="1107"/>
                </a:cubicBezTo>
                <a:cubicBezTo>
                  <a:pt x="5861" y="1087"/>
                  <a:pt x="5855" y="1066"/>
                  <a:pt x="5855" y="1033"/>
                </a:cubicBezTo>
                <a:cubicBezTo>
                  <a:pt x="5861" y="1033"/>
                  <a:pt x="5861" y="1033"/>
                  <a:pt x="5868" y="1033"/>
                </a:cubicBezTo>
                <a:close/>
                <a:moveTo>
                  <a:pt x="5868" y="1134"/>
                </a:moveTo>
                <a:lnTo>
                  <a:pt x="5868" y="1134"/>
                </a:lnTo>
                <a:cubicBezTo>
                  <a:pt x="5855" y="1134"/>
                  <a:pt x="5834" y="1134"/>
                  <a:pt x="5821" y="1134"/>
                </a:cubicBezTo>
                <a:cubicBezTo>
                  <a:pt x="5814" y="1114"/>
                  <a:pt x="5807" y="1087"/>
                  <a:pt x="5807" y="1060"/>
                </a:cubicBezTo>
                <a:cubicBezTo>
                  <a:pt x="5726" y="1046"/>
                  <a:pt x="5686" y="1066"/>
                  <a:pt x="5659" y="1107"/>
                </a:cubicBezTo>
                <a:cubicBezTo>
                  <a:pt x="5659" y="1093"/>
                  <a:pt x="5659" y="1080"/>
                  <a:pt x="5639" y="1087"/>
                </a:cubicBezTo>
                <a:cubicBezTo>
                  <a:pt x="5639" y="1228"/>
                  <a:pt x="5639" y="1228"/>
                  <a:pt x="5639" y="1228"/>
                </a:cubicBezTo>
                <a:cubicBezTo>
                  <a:pt x="5645" y="1228"/>
                  <a:pt x="5652" y="1228"/>
                  <a:pt x="5659" y="1228"/>
                </a:cubicBezTo>
                <a:cubicBezTo>
                  <a:pt x="5659" y="1235"/>
                  <a:pt x="5666" y="1249"/>
                  <a:pt x="5679" y="1255"/>
                </a:cubicBezTo>
                <a:cubicBezTo>
                  <a:pt x="5693" y="1215"/>
                  <a:pt x="5713" y="1262"/>
                  <a:pt x="5753" y="1255"/>
                </a:cubicBezTo>
                <a:cubicBezTo>
                  <a:pt x="5774" y="1269"/>
                  <a:pt x="5794" y="1283"/>
                  <a:pt x="5807" y="1296"/>
                </a:cubicBezTo>
                <a:cubicBezTo>
                  <a:pt x="5868" y="1296"/>
                  <a:pt x="5868" y="1296"/>
                  <a:pt x="5868" y="1296"/>
                </a:cubicBezTo>
                <a:cubicBezTo>
                  <a:pt x="5868" y="1228"/>
                  <a:pt x="5868" y="1228"/>
                  <a:pt x="5868" y="1228"/>
                </a:cubicBezTo>
                <a:cubicBezTo>
                  <a:pt x="5868" y="1134"/>
                  <a:pt x="5868" y="1134"/>
                  <a:pt x="5868" y="1134"/>
                </a:cubicBezTo>
                <a:close/>
                <a:moveTo>
                  <a:pt x="5639" y="1296"/>
                </a:moveTo>
                <a:lnTo>
                  <a:pt x="5639" y="1296"/>
                </a:lnTo>
                <a:cubicBezTo>
                  <a:pt x="5639" y="1289"/>
                  <a:pt x="5639" y="1289"/>
                  <a:pt x="5639" y="1289"/>
                </a:cubicBezTo>
                <a:cubicBezTo>
                  <a:pt x="5645" y="1296"/>
                  <a:pt x="5652" y="1296"/>
                  <a:pt x="5659" y="1296"/>
                </a:cubicBezTo>
                <a:cubicBezTo>
                  <a:pt x="5639" y="1296"/>
                  <a:pt x="5639" y="1296"/>
                  <a:pt x="5639" y="1296"/>
                </a:cubicBezTo>
                <a:close/>
                <a:moveTo>
                  <a:pt x="5639" y="1087"/>
                </a:moveTo>
                <a:lnTo>
                  <a:pt x="5639" y="1087"/>
                </a:lnTo>
                <a:cubicBezTo>
                  <a:pt x="5639" y="904"/>
                  <a:pt x="5639" y="904"/>
                  <a:pt x="5639" y="904"/>
                </a:cubicBezTo>
                <a:cubicBezTo>
                  <a:pt x="5686" y="965"/>
                  <a:pt x="5713" y="1039"/>
                  <a:pt x="5639" y="1087"/>
                </a:cubicBezTo>
                <a:close/>
                <a:moveTo>
                  <a:pt x="5686" y="27"/>
                </a:moveTo>
                <a:lnTo>
                  <a:pt x="5686" y="27"/>
                </a:lnTo>
                <a:cubicBezTo>
                  <a:pt x="5747" y="27"/>
                  <a:pt x="5747" y="27"/>
                  <a:pt x="5747" y="27"/>
                </a:cubicBezTo>
                <a:cubicBezTo>
                  <a:pt x="5733" y="40"/>
                  <a:pt x="5713" y="67"/>
                  <a:pt x="5733" y="94"/>
                </a:cubicBezTo>
                <a:cubicBezTo>
                  <a:pt x="5706" y="81"/>
                  <a:pt x="5693" y="60"/>
                  <a:pt x="5686" y="27"/>
                </a:cubicBezTo>
                <a:close/>
                <a:moveTo>
                  <a:pt x="5639" y="904"/>
                </a:moveTo>
                <a:lnTo>
                  <a:pt x="5639" y="904"/>
                </a:lnTo>
                <a:cubicBezTo>
                  <a:pt x="5639" y="1087"/>
                  <a:pt x="5639" y="1087"/>
                  <a:pt x="5639" y="1087"/>
                </a:cubicBezTo>
                <a:cubicBezTo>
                  <a:pt x="5632" y="1087"/>
                  <a:pt x="5632" y="1087"/>
                  <a:pt x="5632" y="1087"/>
                </a:cubicBezTo>
                <a:cubicBezTo>
                  <a:pt x="5639" y="1087"/>
                  <a:pt x="5639" y="1087"/>
                  <a:pt x="5639" y="1087"/>
                </a:cubicBezTo>
                <a:cubicBezTo>
                  <a:pt x="5639" y="1228"/>
                  <a:pt x="5639" y="1228"/>
                  <a:pt x="5639" y="1228"/>
                </a:cubicBezTo>
                <a:cubicBezTo>
                  <a:pt x="5618" y="1228"/>
                  <a:pt x="5605" y="1228"/>
                  <a:pt x="5585" y="1235"/>
                </a:cubicBezTo>
                <a:cubicBezTo>
                  <a:pt x="5585" y="1222"/>
                  <a:pt x="5585" y="1215"/>
                  <a:pt x="5585" y="1208"/>
                </a:cubicBezTo>
                <a:cubicBezTo>
                  <a:pt x="5537" y="1215"/>
                  <a:pt x="5497" y="1215"/>
                  <a:pt x="5497" y="1161"/>
                </a:cubicBezTo>
                <a:cubicBezTo>
                  <a:pt x="5531" y="1161"/>
                  <a:pt x="5564" y="1161"/>
                  <a:pt x="5591" y="1161"/>
                </a:cubicBezTo>
                <a:cubicBezTo>
                  <a:pt x="5598" y="1147"/>
                  <a:pt x="5612" y="1134"/>
                  <a:pt x="5632" y="1134"/>
                </a:cubicBezTo>
                <a:cubicBezTo>
                  <a:pt x="5612" y="1066"/>
                  <a:pt x="5551" y="1100"/>
                  <a:pt x="5470" y="1114"/>
                </a:cubicBezTo>
                <a:cubicBezTo>
                  <a:pt x="5470" y="938"/>
                  <a:pt x="5470" y="938"/>
                  <a:pt x="5470" y="938"/>
                </a:cubicBezTo>
                <a:cubicBezTo>
                  <a:pt x="5483" y="952"/>
                  <a:pt x="5504" y="965"/>
                  <a:pt x="5537" y="965"/>
                </a:cubicBezTo>
                <a:cubicBezTo>
                  <a:pt x="5605" y="938"/>
                  <a:pt x="5490" y="877"/>
                  <a:pt x="5558" y="837"/>
                </a:cubicBezTo>
                <a:cubicBezTo>
                  <a:pt x="5585" y="850"/>
                  <a:pt x="5612" y="877"/>
                  <a:pt x="5639" y="904"/>
                </a:cubicBezTo>
                <a:close/>
                <a:moveTo>
                  <a:pt x="5639" y="1289"/>
                </a:moveTo>
                <a:lnTo>
                  <a:pt x="5639" y="1289"/>
                </a:lnTo>
                <a:cubicBezTo>
                  <a:pt x="5639" y="1296"/>
                  <a:pt x="5639" y="1296"/>
                  <a:pt x="5639" y="1296"/>
                </a:cubicBezTo>
                <a:cubicBezTo>
                  <a:pt x="5612" y="1296"/>
                  <a:pt x="5612" y="1296"/>
                  <a:pt x="5612" y="1296"/>
                </a:cubicBezTo>
                <a:cubicBezTo>
                  <a:pt x="5612" y="1296"/>
                  <a:pt x="5618" y="1289"/>
                  <a:pt x="5618" y="1276"/>
                </a:cubicBezTo>
                <a:cubicBezTo>
                  <a:pt x="5625" y="1283"/>
                  <a:pt x="5632" y="1283"/>
                  <a:pt x="5639" y="1289"/>
                </a:cubicBezTo>
                <a:close/>
                <a:moveTo>
                  <a:pt x="5470" y="1262"/>
                </a:moveTo>
                <a:lnTo>
                  <a:pt x="5470" y="1262"/>
                </a:lnTo>
                <a:cubicBezTo>
                  <a:pt x="5483" y="1262"/>
                  <a:pt x="5497" y="1289"/>
                  <a:pt x="5510" y="1296"/>
                </a:cubicBezTo>
                <a:cubicBezTo>
                  <a:pt x="5537" y="1296"/>
                  <a:pt x="5537" y="1296"/>
                  <a:pt x="5537" y="1296"/>
                </a:cubicBezTo>
                <a:cubicBezTo>
                  <a:pt x="5537" y="1296"/>
                  <a:pt x="5544" y="1289"/>
                  <a:pt x="5544" y="1283"/>
                </a:cubicBezTo>
                <a:cubicBezTo>
                  <a:pt x="5524" y="1276"/>
                  <a:pt x="5517" y="1262"/>
                  <a:pt x="5517" y="1235"/>
                </a:cubicBezTo>
                <a:cubicBezTo>
                  <a:pt x="5504" y="1235"/>
                  <a:pt x="5483" y="1235"/>
                  <a:pt x="5470" y="1228"/>
                </a:cubicBezTo>
                <a:cubicBezTo>
                  <a:pt x="5470" y="1262"/>
                  <a:pt x="5470" y="1262"/>
                  <a:pt x="5470" y="1262"/>
                </a:cubicBezTo>
                <a:close/>
                <a:moveTo>
                  <a:pt x="5470" y="871"/>
                </a:moveTo>
                <a:lnTo>
                  <a:pt x="5470" y="871"/>
                </a:lnTo>
                <a:cubicBezTo>
                  <a:pt x="5477" y="877"/>
                  <a:pt x="5497" y="877"/>
                  <a:pt x="5517" y="891"/>
                </a:cubicBezTo>
                <a:cubicBezTo>
                  <a:pt x="5524" y="837"/>
                  <a:pt x="5504" y="817"/>
                  <a:pt x="5470" y="817"/>
                </a:cubicBezTo>
                <a:cubicBezTo>
                  <a:pt x="5470" y="871"/>
                  <a:pt x="5470" y="871"/>
                  <a:pt x="5470" y="871"/>
                </a:cubicBezTo>
                <a:close/>
                <a:moveTo>
                  <a:pt x="5470" y="27"/>
                </a:moveTo>
                <a:lnTo>
                  <a:pt x="5470" y="27"/>
                </a:lnTo>
                <a:close/>
                <a:moveTo>
                  <a:pt x="5551" y="27"/>
                </a:moveTo>
                <a:lnTo>
                  <a:pt x="5551" y="27"/>
                </a:lnTo>
                <a:cubicBezTo>
                  <a:pt x="5605" y="27"/>
                  <a:pt x="5605" y="27"/>
                  <a:pt x="5605" y="27"/>
                </a:cubicBezTo>
                <a:cubicBezTo>
                  <a:pt x="5585" y="27"/>
                  <a:pt x="5564" y="27"/>
                  <a:pt x="5551" y="27"/>
                </a:cubicBezTo>
                <a:close/>
                <a:moveTo>
                  <a:pt x="5470" y="27"/>
                </a:moveTo>
                <a:lnTo>
                  <a:pt x="5470" y="27"/>
                </a:lnTo>
                <a:cubicBezTo>
                  <a:pt x="5470" y="27"/>
                  <a:pt x="5470" y="27"/>
                  <a:pt x="5463" y="27"/>
                </a:cubicBezTo>
                <a:cubicBezTo>
                  <a:pt x="5470" y="27"/>
                  <a:pt x="5470" y="27"/>
                  <a:pt x="5470" y="27"/>
                </a:cubicBezTo>
                <a:close/>
                <a:moveTo>
                  <a:pt x="5470" y="817"/>
                </a:moveTo>
                <a:lnTo>
                  <a:pt x="5470" y="817"/>
                </a:lnTo>
                <a:cubicBezTo>
                  <a:pt x="5470" y="871"/>
                  <a:pt x="5470" y="871"/>
                  <a:pt x="5470" y="871"/>
                </a:cubicBezTo>
                <a:cubicBezTo>
                  <a:pt x="5443" y="871"/>
                  <a:pt x="5456" y="891"/>
                  <a:pt x="5456" y="918"/>
                </a:cubicBezTo>
                <a:cubicBezTo>
                  <a:pt x="5463" y="925"/>
                  <a:pt x="5463" y="931"/>
                  <a:pt x="5470" y="938"/>
                </a:cubicBezTo>
                <a:cubicBezTo>
                  <a:pt x="5470" y="1114"/>
                  <a:pt x="5470" y="1114"/>
                  <a:pt x="5470" y="1114"/>
                </a:cubicBezTo>
                <a:cubicBezTo>
                  <a:pt x="5436" y="1120"/>
                  <a:pt x="5395" y="1120"/>
                  <a:pt x="5355" y="1107"/>
                </a:cubicBezTo>
                <a:cubicBezTo>
                  <a:pt x="5402" y="1033"/>
                  <a:pt x="5368" y="1087"/>
                  <a:pt x="5308" y="1087"/>
                </a:cubicBezTo>
                <a:cubicBezTo>
                  <a:pt x="5308" y="904"/>
                  <a:pt x="5308" y="904"/>
                  <a:pt x="5308" y="904"/>
                </a:cubicBezTo>
                <a:cubicBezTo>
                  <a:pt x="5308" y="904"/>
                  <a:pt x="5314" y="911"/>
                  <a:pt x="5321" y="911"/>
                </a:cubicBezTo>
                <a:cubicBezTo>
                  <a:pt x="5328" y="898"/>
                  <a:pt x="5321" y="871"/>
                  <a:pt x="5308" y="837"/>
                </a:cubicBezTo>
                <a:cubicBezTo>
                  <a:pt x="5368" y="837"/>
                  <a:pt x="5368" y="837"/>
                  <a:pt x="5368" y="837"/>
                </a:cubicBezTo>
                <a:cubicBezTo>
                  <a:pt x="5402" y="830"/>
                  <a:pt x="5436" y="817"/>
                  <a:pt x="5470" y="817"/>
                </a:cubicBezTo>
                <a:close/>
                <a:moveTo>
                  <a:pt x="5470" y="1228"/>
                </a:moveTo>
                <a:lnTo>
                  <a:pt x="5470" y="1228"/>
                </a:lnTo>
                <a:cubicBezTo>
                  <a:pt x="5470" y="1262"/>
                  <a:pt x="5470" y="1262"/>
                  <a:pt x="5470" y="1262"/>
                </a:cubicBezTo>
                <a:cubicBezTo>
                  <a:pt x="5463" y="1262"/>
                  <a:pt x="5456" y="1269"/>
                  <a:pt x="5449" y="1296"/>
                </a:cubicBezTo>
                <a:cubicBezTo>
                  <a:pt x="5429" y="1296"/>
                  <a:pt x="5429" y="1296"/>
                  <a:pt x="5429" y="1296"/>
                </a:cubicBezTo>
                <a:cubicBezTo>
                  <a:pt x="5422" y="1289"/>
                  <a:pt x="5409" y="1283"/>
                  <a:pt x="5395" y="1283"/>
                </a:cubicBezTo>
                <a:cubicBezTo>
                  <a:pt x="5389" y="1242"/>
                  <a:pt x="5416" y="1242"/>
                  <a:pt x="5422" y="1208"/>
                </a:cubicBezTo>
                <a:cubicBezTo>
                  <a:pt x="5436" y="1222"/>
                  <a:pt x="5449" y="1228"/>
                  <a:pt x="5470" y="1228"/>
                </a:cubicBezTo>
                <a:close/>
                <a:moveTo>
                  <a:pt x="5308" y="1249"/>
                </a:moveTo>
                <a:lnTo>
                  <a:pt x="5308" y="1249"/>
                </a:lnTo>
                <a:cubicBezTo>
                  <a:pt x="5308" y="1181"/>
                  <a:pt x="5308" y="1181"/>
                  <a:pt x="5308" y="1181"/>
                </a:cubicBezTo>
                <a:cubicBezTo>
                  <a:pt x="5321" y="1188"/>
                  <a:pt x="5348" y="1188"/>
                  <a:pt x="5368" y="1181"/>
                </a:cubicBezTo>
                <a:cubicBezTo>
                  <a:pt x="5355" y="1201"/>
                  <a:pt x="5341" y="1222"/>
                  <a:pt x="5341" y="1255"/>
                </a:cubicBezTo>
                <a:cubicBezTo>
                  <a:pt x="5328" y="1255"/>
                  <a:pt x="5321" y="1255"/>
                  <a:pt x="5308" y="1249"/>
                </a:cubicBezTo>
                <a:close/>
                <a:moveTo>
                  <a:pt x="5308" y="769"/>
                </a:moveTo>
                <a:lnTo>
                  <a:pt x="5308" y="769"/>
                </a:lnTo>
                <a:cubicBezTo>
                  <a:pt x="5308" y="668"/>
                  <a:pt x="5308" y="668"/>
                  <a:pt x="5308" y="668"/>
                </a:cubicBezTo>
                <a:cubicBezTo>
                  <a:pt x="5328" y="675"/>
                  <a:pt x="5341" y="668"/>
                  <a:pt x="5355" y="641"/>
                </a:cubicBezTo>
                <a:cubicBezTo>
                  <a:pt x="5382" y="661"/>
                  <a:pt x="5362" y="688"/>
                  <a:pt x="5382" y="763"/>
                </a:cubicBezTo>
                <a:cubicBezTo>
                  <a:pt x="5362" y="790"/>
                  <a:pt x="5328" y="776"/>
                  <a:pt x="5308" y="769"/>
                </a:cubicBezTo>
                <a:close/>
                <a:moveTo>
                  <a:pt x="5308" y="472"/>
                </a:moveTo>
                <a:lnTo>
                  <a:pt x="5308" y="472"/>
                </a:lnTo>
                <a:cubicBezTo>
                  <a:pt x="5308" y="243"/>
                  <a:pt x="5308" y="243"/>
                  <a:pt x="5308" y="243"/>
                </a:cubicBezTo>
                <a:cubicBezTo>
                  <a:pt x="5355" y="222"/>
                  <a:pt x="5355" y="155"/>
                  <a:pt x="5395" y="128"/>
                </a:cubicBezTo>
                <a:cubicBezTo>
                  <a:pt x="5409" y="155"/>
                  <a:pt x="5395" y="195"/>
                  <a:pt x="5382" y="229"/>
                </a:cubicBezTo>
                <a:cubicBezTo>
                  <a:pt x="5416" y="243"/>
                  <a:pt x="5422" y="276"/>
                  <a:pt x="5422" y="324"/>
                </a:cubicBezTo>
                <a:cubicBezTo>
                  <a:pt x="5395" y="324"/>
                  <a:pt x="5395" y="310"/>
                  <a:pt x="5395" y="297"/>
                </a:cubicBezTo>
                <a:cubicBezTo>
                  <a:pt x="5375" y="310"/>
                  <a:pt x="5368" y="330"/>
                  <a:pt x="5355" y="344"/>
                </a:cubicBezTo>
                <a:cubicBezTo>
                  <a:pt x="5355" y="378"/>
                  <a:pt x="5362" y="411"/>
                  <a:pt x="5395" y="445"/>
                </a:cubicBezTo>
                <a:cubicBezTo>
                  <a:pt x="5375" y="459"/>
                  <a:pt x="5341" y="472"/>
                  <a:pt x="5308" y="472"/>
                </a:cubicBezTo>
                <a:close/>
                <a:moveTo>
                  <a:pt x="5308" y="175"/>
                </a:moveTo>
                <a:lnTo>
                  <a:pt x="5308" y="175"/>
                </a:lnTo>
                <a:cubicBezTo>
                  <a:pt x="5308" y="175"/>
                  <a:pt x="5314" y="175"/>
                  <a:pt x="5321" y="175"/>
                </a:cubicBezTo>
                <a:cubicBezTo>
                  <a:pt x="5321" y="101"/>
                  <a:pt x="5321" y="101"/>
                  <a:pt x="5321" y="101"/>
                </a:cubicBezTo>
                <a:cubicBezTo>
                  <a:pt x="5314" y="101"/>
                  <a:pt x="5308" y="101"/>
                  <a:pt x="5308" y="101"/>
                </a:cubicBezTo>
                <a:cubicBezTo>
                  <a:pt x="5308" y="175"/>
                  <a:pt x="5308" y="175"/>
                  <a:pt x="5308" y="175"/>
                </a:cubicBezTo>
                <a:close/>
                <a:moveTo>
                  <a:pt x="5308" y="94"/>
                </a:moveTo>
                <a:lnTo>
                  <a:pt x="5308" y="94"/>
                </a:lnTo>
                <a:cubicBezTo>
                  <a:pt x="5308" y="27"/>
                  <a:pt x="5308" y="27"/>
                  <a:pt x="5308" y="27"/>
                </a:cubicBezTo>
                <a:cubicBezTo>
                  <a:pt x="5314" y="27"/>
                  <a:pt x="5314" y="27"/>
                  <a:pt x="5314" y="27"/>
                </a:cubicBezTo>
                <a:cubicBezTo>
                  <a:pt x="5321" y="47"/>
                  <a:pt x="5321" y="74"/>
                  <a:pt x="5328" y="101"/>
                </a:cubicBezTo>
                <a:cubicBezTo>
                  <a:pt x="5321" y="94"/>
                  <a:pt x="5314" y="94"/>
                  <a:pt x="5308" y="94"/>
                </a:cubicBezTo>
                <a:close/>
                <a:moveTo>
                  <a:pt x="5308" y="27"/>
                </a:moveTo>
                <a:lnTo>
                  <a:pt x="5308" y="27"/>
                </a:lnTo>
                <a:cubicBezTo>
                  <a:pt x="5308" y="94"/>
                  <a:pt x="5308" y="94"/>
                  <a:pt x="5308" y="94"/>
                </a:cubicBezTo>
                <a:cubicBezTo>
                  <a:pt x="5281" y="94"/>
                  <a:pt x="5267" y="101"/>
                  <a:pt x="5254" y="121"/>
                </a:cubicBezTo>
                <a:cubicBezTo>
                  <a:pt x="5274" y="108"/>
                  <a:pt x="5281" y="101"/>
                  <a:pt x="5308" y="101"/>
                </a:cubicBezTo>
                <a:cubicBezTo>
                  <a:pt x="5308" y="175"/>
                  <a:pt x="5308" y="175"/>
                  <a:pt x="5308" y="175"/>
                </a:cubicBezTo>
                <a:cubicBezTo>
                  <a:pt x="5281" y="175"/>
                  <a:pt x="5254" y="182"/>
                  <a:pt x="5233" y="175"/>
                </a:cubicBezTo>
                <a:cubicBezTo>
                  <a:pt x="5233" y="27"/>
                  <a:pt x="5233" y="27"/>
                  <a:pt x="5233" y="27"/>
                </a:cubicBezTo>
                <a:cubicBezTo>
                  <a:pt x="5308" y="27"/>
                  <a:pt x="5308" y="27"/>
                  <a:pt x="5308" y="27"/>
                </a:cubicBezTo>
                <a:close/>
                <a:moveTo>
                  <a:pt x="5308" y="243"/>
                </a:moveTo>
                <a:lnTo>
                  <a:pt x="5308" y="243"/>
                </a:lnTo>
                <a:cubicBezTo>
                  <a:pt x="5308" y="472"/>
                  <a:pt x="5308" y="472"/>
                  <a:pt x="5308" y="472"/>
                </a:cubicBezTo>
                <a:cubicBezTo>
                  <a:pt x="5294" y="472"/>
                  <a:pt x="5281" y="472"/>
                  <a:pt x="5267" y="472"/>
                </a:cubicBezTo>
                <a:cubicBezTo>
                  <a:pt x="5314" y="425"/>
                  <a:pt x="5274" y="398"/>
                  <a:pt x="5254" y="351"/>
                </a:cubicBezTo>
                <a:cubicBezTo>
                  <a:pt x="5254" y="371"/>
                  <a:pt x="5254" y="398"/>
                  <a:pt x="5254" y="418"/>
                </a:cubicBezTo>
                <a:cubicBezTo>
                  <a:pt x="5247" y="411"/>
                  <a:pt x="5240" y="411"/>
                  <a:pt x="5233" y="411"/>
                </a:cubicBezTo>
                <a:cubicBezTo>
                  <a:pt x="5233" y="317"/>
                  <a:pt x="5233" y="317"/>
                  <a:pt x="5233" y="317"/>
                </a:cubicBezTo>
                <a:cubicBezTo>
                  <a:pt x="5240" y="324"/>
                  <a:pt x="5240" y="324"/>
                  <a:pt x="5240" y="330"/>
                </a:cubicBezTo>
                <a:cubicBezTo>
                  <a:pt x="5240" y="310"/>
                  <a:pt x="5233" y="290"/>
                  <a:pt x="5240" y="263"/>
                </a:cubicBezTo>
                <a:lnTo>
                  <a:pt x="5233" y="270"/>
                </a:lnTo>
                <a:cubicBezTo>
                  <a:pt x="5233" y="202"/>
                  <a:pt x="5233" y="202"/>
                  <a:pt x="5233" y="202"/>
                </a:cubicBezTo>
                <a:cubicBezTo>
                  <a:pt x="5247" y="209"/>
                  <a:pt x="5260" y="216"/>
                  <a:pt x="5267" y="222"/>
                </a:cubicBezTo>
                <a:cubicBezTo>
                  <a:pt x="5267" y="236"/>
                  <a:pt x="5260" y="243"/>
                  <a:pt x="5260" y="249"/>
                </a:cubicBezTo>
                <a:cubicBezTo>
                  <a:pt x="5281" y="249"/>
                  <a:pt x="5294" y="249"/>
                  <a:pt x="5308" y="243"/>
                </a:cubicBezTo>
                <a:close/>
                <a:moveTo>
                  <a:pt x="5308" y="668"/>
                </a:moveTo>
                <a:lnTo>
                  <a:pt x="5308" y="668"/>
                </a:lnTo>
                <a:cubicBezTo>
                  <a:pt x="5308" y="769"/>
                  <a:pt x="5308" y="769"/>
                  <a:pt x="5308" y="769"/>
                </a:cubicBezTo>
                <a:cubicBezTo>
                  <a:pt x="5281" y="763"/>
                  <a:pt x="5267" y="769"/>
                  <a:pt x="5254" y="810"/>
                </a:cubicBezTo>
                <a:cubicBezTo>
                  <a:pt x="5260" y="850"/>
                  <a:pt x="5281" y="884"/>
                  <a:pt x="5308" y="904"/>
                </a:cubicBezTo>
                <a:cubicBezTo>
                  <a:pt x="5308" y="1087"/>
                  <a:pt x="5308" y="1087"/>
                  <a:pt x="5308" y="1087"/>
                </a:cubicBezTo>
                <a:cubicBezTo>
                  <a:pt x="5301" y="1087"/>
                  <a:pt x="5294" y="1087"/>
                  <a:pt x="5281" y="1087"/>
                </a:cubicBezTo>
                <a:cubicBezTo>
                  <a:pt x="5281" y="1066"/>
                  <a:pt x="5274" y="1053"/>
                  <a:pt x="5267" y="1039"/>
                </a:cubicBezTo>
                <a:cubicBezTo>
                  <a:pt x="5260" y="1033"/>
                  <a:pt x="5247" y="1033"/>
                  <a:pt x="5233" y="1033"/>
                </a:cubicBezTo>
                <a:cubicBezTo>
                  <a:pt x="5233" y="1012"/>
                  <a:pt x="5233" y="1012"/>
                  <a:pt x="5233" y="1012"/>
                </a:cubicBezTo>
                <a:cubicBezTo>
                  <a:pt x="5233" y="1006"/>
                  <a:pt x="5233" y="999"/>
                  <a:pt x="5240" y="999"/>
                </a:cubicBezTo>
                <a:cubicBezTo>
                  <a:pt x="5233" y="992"/>
                  <a:pt x="5233" y="992"/>
                  <a:pt x="5233" y="992"/>
                </a:cubicBezTo>
                <a:cubicBezTo>
                  <a:pt x="5233" y="945"/>
                  <a:pt x="5233" y="945"/>
                  <a:pt x="5233" y="945"/>
                </a:cubicBezTo>
                <a:cubicBezTo>
                  <a:pt x="5240" y="945"/>
                  <a:pt x="5247" y="952"/>
                  <a:pt x="5254" y="952"/>
                </a:cubicBezTo>
                <a:cubicBezTo>
                  <a:pt x="5254" y="945"/>
                  <a:pt x="5254" y="938"/>
                  <a:pt x="5254" y="938"/>
                </a:cubicBezTo>
                <a:cubicBezTo>
                  <a:pt x="5247" y="931"/>
                  <a:pt x="5240" y="931"/>
                  <a:pt x="5233" y="938"/>
                </a:cubicBezTo>
                <a:cubicBezTo>
                  <a:pt x="5233" y="614"/>
                  <a:pt x="5233" y="614"/>
                  <a:pt x="5233" y="614"/>
                </a:cubicBezTo>
                <a:cubicBezTo>
                  <a:pt x="5233" y="614"/>
                  <a:pt x="5240" y="614"/>
                  <a:pt x="5247" y="621"/>
                </a:cubicBezTo>
                <a:lnTo>
                  <a:pt x="5240" y="621"/>
                </a:lnTo>
                <a:cubicBezTo>
                  <a:pt x="5260" y="634"/>
                  <a:pt x="5281" y="655"/>
                  <a:pt x="5308" y="668"/>
                </a:cubicBezTo>
                <a:close/>
                <a:moveTo>
                  <a:pt x="5308" y="1181"/>
                </a:moveTo>
                <a:lnTo>
                  <a:pt x="5308" y="1181"/>
                </a:lnTo>
                <a:cubicBezTo>
                  <a:pt x="5308" y="1249"/>
                  <a:pt x="5308" y="1249"/>
                  <a:pt x="5308" y="1249"/>
                </a:cubicBezTo>
                <a:cubicBezTo>
                  <a:pt x="5260" y="1242"/>
                  <a:pt x="5233" y="1222"/>
                  <a:pt x="5247" y="1161"/>
                </a:cubicBezTo>
                <a:cubicBezTo>
                  <a:pt x="5260" y="1174"/>
                  <a:pt x="5281" y="1181"/>
                  <a:pt x="5308" y="1181"/>
                </a:cubicBezTo>
                <a:close/>
                <a:moveTo>
                  <a:pt x="5233" y="587"/>
                </a:moveTo>
                <a:lnTo>
                  <a:pt x="5233" y="587"/>
                </a:lnTo>
                <a:cubicBezTo>
                  <a:pt x="5233" y="567"/>
                  <a:pt x="5233" y="567"/>
                  <a:pt x="5233" y="567"/>
                </a:cubicBezTo>
                <a:cubicBezTo>
                  <a:pt x="5233" y="567"/>
                  <a:pt x="5240" y="567"/>
                  <a:pt x="5247" y="567"/>
                </a:cubicBezTo>
                <a:cubicBezTo>
                  <a:pt x="5240" y="574"/>
                  <a:pt x="5233" y="580"/>
                  <a:pt x="5233" y="587"/>
                </a:cubicBezTo>
                <a:close/>
                <a:moveTo>
                  <a:pt x="5233" y="27"/>
                </a:moveTo>
                <a:lnTo>
                  <a:pt x="5233" y="27"/>
                </a:lnTo>
                <a:cubicBezTo>
                  <a:pt x="5233" y="175"/>
                  <a:pt x="5233" y="175"/>
                  <a:pt x="5233" y="175"/>
                </a:cubicBezTo>
                <a:cubicBezTo>
                  <a:pt x="5227" y="168"/>
                  <a:pt x="5227" y="168"/>
                  <a:pt x="5227" y="168"/>
                </a:cubicBezTo>
                <a:cubicBezTo>
                  <a:pt x="5200" y="162"/>
                  <a:pt x="5179" y="141"/>
                  <a:pt x="5179" y="108"/>
                </a:cubicBezTo>
                <a:cubicBezTo>
                  <a:pt x="5179" y="27"/>
                  <a:pt x="5179" y="27"/>
                  <a:pt x="5179" y="27"/>
                </a:cubicBezTo>
                <a:cubicBezTo>
                  <a:pt x="5233" y="27"/>
                  <a:pt x="5233" y="27"/>
                  <a:pt x="5233" y="27"/>
                </a:cubicBezTo>
                <a:close/>
                <a:moveTo>
                  <a:pt x="5233" y="202"/>
                </a:moveTo>
                <a:lnTo>
                  <a:pt x="5233" y="202"/>
                </a:lnTo>
                <a:cubicBezTo>
                  <a:pt x="5233" y="270"/>
                  <a:pt x="5233" y="270"/>
                  <a:pt x="5233" y="270"/>
                </a:cubicBezTo>
                <a:cubicBezTo>
                  <a:pt x="5220" y="270"/>
                  <a:pt x="5200" y="263"/>
                  <a:pt x="5179" y="256"/>
                </a:cubicBezTo>
                <a:cubicBezTo>
                  <a:pt x="5179" y="202"/>
                  <a:pt x="5179" y="202"/>
                  <a:pt x="5179" y="202"/>
                </a:cubicBezTo>
                <a:cubicBezTo>
                  <a:pt x="5193" y="195"/>
                  <a:pt x="5213" y="195"/>
                  <a:pt x="5233" y="202"/>
                </a:cubicBezTo>
                <a:close/>
                <a:moveTo>
                  <a:pt x="5233" y="317"/>
                </a:moveTo>
                <a:lnTo>
                  <a:pt x="5233" y="317"/>
                </a:lnTo>
                <a:cubicBezTo>
                  <a:pt x="5233" y="411"/>
                  <a:pt x="5233" y="411"/>
                  <a:pt x="5233" y="411"/>
                </a:cubicBezTo>
                <a:cubicBezTo>
                  <a:pt x="5186" y="411"/>
                  <a:pt x="5213" y="492"/>
                  <a:pt x="5213" y="567"/>
                </a:cubicBezTo>
                <a:cubicBezTo>
                  <a:pt x="5220" y="567"/>
                  <a:pt x="5227" y="567"/>
                  <a:pt x="5233" y="567"/>
                </a:cubicBezTo>
                <a:cubicBezTo>
                  <a:pt x="5233" y="587"/>
                  <a:pt x="5233" y="587"/>
                  <a:pt x="5233" y="587"/>
                </a:cubicBezTo>
                <a:cubicBezTo>
                  <a:pt x="5227" y="601"/>
                  <a:pt x="5227" y="607"/>
                  <a:pt x="5233" y="614"/>
                </a:cubicBezTo>
                <a:cubicBezTo>
                  <a:pt x="5233" y="938"/>
                  <a:pt x="5233" y="938"/>
                  <a:pt x="5233" y="938"/>
                </a:cubicBezTo>
                <a:cubicBezTo>
                  <a:pt x="5227" y="938"/>
                  <a:pt x="5213" y="938"/>
                  <a:pt x="5206" y="938"/>
                </a:cubicBezTo>
                <a:cubicBezTo>
                  <a:pt x="5213" y="938"/>
                  <a:pt x="5227" y="945"/>
                  <a:pt x="5233" y="945"/>
                </a:cubicBezTo>
                <a:cubicBezTo>
                  <a:pt x="5233" y="992"/>
                  <a:pt x="5233" y="992"/>
                  <a:pt x="5233" y="992"/>
                </a:cubicBezTo>
                <a:cubicBezTo>
                  <a:pt x="5220" y="972"/>
                  <a:pt x="5213" y="958"/>
                  <a:pt x="5206" y="938"/>
                </a:cubicBezTo>
                <a:cubicBezTo>
                  <a:pt x="5200" y="938"/>
                  <a:pt x="5186" y="945"/>
                  <a:pt x="5179" y="945"/>
                </a:cubicBezTo>
                <a:cubicBezTo>
                  <a:pt x="5179" y="796"/>
                  <a:pt x="5179" y="796"/>
                  <a:pt x="5179" y="796"/>
                </a:cubicBezTo>
                <a:lnTo>
                  <a:pt x="5186" y="803"/>
                </a:lnTo>
                <a:cubicBezTo>
                  <a:pt x="5193" y="756"/>
                  <a:pt x="5193" y="702"/>
                  <a:pt x="5220" y="648"/>
                </a:cubicBezTo>
                <a:cubicBezTo>
                  <a:pt x="5206" y="655"/>
                  <a:pt x="5193" y="661"/>
                  <a:pt x="5179" y="668"/>
                </a:cubicBezTo>
                <a:cubicBezTo>
                  <a:pt x="5179" y="391"/>
                  <a:pt x="5179" y="391"/>
                  <a:pt x="5179" y="391"/>
                </a:cubicBezTo>
                <a:cubicBezTo>
                  <a:pt x="5213" y="391"/>
                  <a:pt x="5240" y="364"/>
                  <a:pt x="5227" y="317"/>
                </a:cubicBezTo>
                <a:cubicBezTo>
                  <a:pt x="5233" y="317"/>
                  <a:pt x="5233" y="317"/>
                  <a:pt x="5233" y="317"/>
                </a:cubicBezTo>
                <a:close/>
                <a:moveTo>
                  <a:pt x="5233" y="1012"/>
                </a:moveTo>
                <a:lnTo>
                  <a:pt x="5233" y="1012"/>
                </a:lnTo>
                <a:cubicBezTo>
                  <a:pt x="5233" y="1033"/>
                  <a:pt x="5233" y="1033"/>
                  <a:pt x="5233" y="1033"/>
                </a:cubicBezTo>
                <a:cubicBezTo>
                  <a:pt x="5227" y="1033"/>
                  <a:pt x="5227" y="1033"/>
                  <a:pt x="5227" y="1033"/>
                </a:cubicBezTo>
                <a:cubicBezTo>
                  <a:pt x="5227" y="1026"/>
                  <a:pt x="5233" y="1019"/>
                  <a:pt x="5233" y="1012"/>
                </a:cubicBezTo>
                <a:close/>
                <a:moveTo>
                  <a:pt x="5179" y="27"/>
                </a:moveTo>
                <a:lnTo>
                  <a:pt x="5179" y="27"/>
                </a:lnTo>
                <a:cubicBezTo>
                  <a:pt x="5179" y="108"/>
                  <a:pt x="5179" y="108"/>
                  <a:pt x="5179" y="108"/>
                </a:cubicBezTo>
                <a:cubicBezTo>
                  <a:pt x="5179" y="101"/>
                  <a:pt x="5179" y="101"/>
                  <a:pt x="5179" y="101"/>
                </a:cubicBezTo>
                <a:cubicBezTo>
                  <a:pt x="5166" y="101"/>
                  <a:pt x="5152" y="114"/>
                  <a:pt x="5146" y="128"/>
                </a:cubicBezTo>
                <a:cubicBezTo>
                  <a:pt x="5146" y="141"/>
                  <a:pt x="5146" y="155"/>
                  <a:pt x="5146" y="175"/>
                </a:cubicBezTo>
                <a:cubicBezTo>
                  <a:pt x="5139" y="175"/>
                  <a:pt x="5125" y="168"/>
                  <a:pt x="5119" y="168"/>
                </a:cubicBezTo>
                <a:cubicBezTo>
                  <a:pt x="5105" y="209"/>
                  <a:pt x="5112" y="256"/>
                  <a:pt x="5132" y="297"/>
                </a:cubicBezTo>
                <a:cubicBezTo>
                  <a:pt x="5119" y="330"/>
                  <a:pt x="5092" y="249"/>
                  <a:pt x="5044" y="229"/>
                </a:cubicBezTo>
                <a:cubicBezTo>
                  <a:pt x="5044" y="81"/>
                  <a:pt x="5044" y="81"/>
                  <a:pt x="5044" y="81"/>
                </a:cubicBezTo>
                <a:cubicBezTo>
                  <a:pt x="5058" y="67"/>
                  <a:pt x="5071" y="47"/>
                  <a:pt x="5092" y="27"/>
                </a:cubicBezTo>
                <a:cubicBezTo>
                  <a:pt x="5179" y="27"/>
                  <a:pt x="5179" y="27"/>
                  <a:pt x="5179" y="27"/>
                </a:cubicBezTo>
                <a:close/>
                <a:moveTo>
                  <a:pt x="5179" y="202"/>
                </a:moveTo>
                <a:lnTo>
                  <a:pt x="5179" y="202"/>
                </a:lnTo>
                <a:cubicBezTo>
                  <a:pt x="5159" y="209"/>
                  <a:pt x="5146" y="222"/>
                  <a:pt x="5146" y="249"/>
                </a:cubicBezTo>
                <a:cubicBezTo>
                  <a:pt x="5159" y="249"/>
                  <a:pt x="5166" y="256"/>
                  <a:pt x="5179" y="256"/>
                </a:cubicBezTo>
                <a:cubicBezTo>
                  <a:pt x="5179" y="202"/>
                  <a:pt x="5179" y="202"/>
                  <a:pt x="5179" y="202"/>
                </a:cubicBezTo>
                <a:close/>
                <a:moveTo>
                  <a:pt x="5179" y="391"/>
                </a:moveTo>
                <a:lnTo>
                  <a:pt x="5179" y="391"/>
                </a:lnTo>
                <a:cubicBezTo>
                  <a:pt x="5179" y="668"/>
                  <a:pt x="5179" y="668"/>
                  <a:pt x="5179" y="668"/>
                </a:cubicBezTo>
                <a:cubicBezTo>
                  <a:pt x="5159" y="675"/>
                  <a:pt x="5146" y="688"/>
                  <a:pt x="5146" y="715"/>
                </a:cubicBezTo>
                <a:cubicBezTo>
                  <a:pt x="5105" y="702"/>
                  <a:pt x="5085" y="675"/>
                  <a:pt x="5078" y="634"/>
                </a:cubicBezTo>
                <a:cubicBezTo>
                  <a:pt x="5065" y="621"/>
                  <a:pt x="5051" y="607"/>
                  <a:pt x="5044" y="594"/>
                </a:cubicBezTo>
                <a:cubicBezTo>
                  <a:pt x="5044" y="540"/>
                  <a:pt x="5044" y="540"/>
                  <a:pt x="5044" y="540"/>
                </a:cubicBezTo>
                <a:cubicBezTo>
                  <a:pt x="5166" y="526"/>
                  <a:pt x="5044" y="445"/>
                  <a:pt x="5105" y="371"/>
                </a:cubicBezTo>
                <a:cubicBezTo>
                  <a:pt x="5119" y="384"/>
                  <a:pt x="5152" y="398"/>
                  <a:pt x="5179" y="391"/>
                </a:cubicBezTo>
                <a:close/>
                <a:moveTo>
                  <a:pt x="5179" y="796"/>
                </a:moveTo>
                <a:lnTo>
                  <a:pt x="5179" y="796"/>
                </a:lnTo>
                <a:cubicBezTo>
                  <a:pt x="5179" y="945"/>
                  <a:pt x="5179" y="945"/>
                  <a:pt x="5179" y="945"/>
                </a:cubicBezTo>
                <a:cubicBezTo>
                  <a:pt x="5125" y="972"/>
                  <a:pt x="5105" y="1033"/>
                  <a:pt x="5044" y="1053"/>
                </a:cubicBezTo>
                <a:cubicBezTo>
                  <a:pt x="5044" y="1039"/>
                  <a:pt x="5044" y="1039"/>
                  <a:pt x="5044" y="1039"/>
                </a:cubicBezTo>
                <a:cubicBezTo>
                  <a:pt x="5092" y="965"/>
                  <a:pt x="5024" y="877"/>
                  <a:pt x="5078" y="790"/>
                </a:cubicBezTo>
                <a:cubicBezTo>
                  <a:pt x="5105" y="783"/>
                  <a:pt x="5119" y="783"/>
                  <a:pt x="5125" y="796"/>
                </a:cubicBezTo>
                <a:cubicBezTo>
                  <a:pt x="5125" y="790"/>
                  <a:pt x="5125" y="790"/>
                  <a:pt x="5125" y="790"/>
                </a:cubicBezTo>
                <a:cubicBezTo>
                  <a:pt x="5152" y="783"/>
                  <a:pt x="5166" y="790"/>
                  <a:pt x="5179" y="796"/>
                </a:cubicBezTo>
                <a:close/>
                <a:moveTo>
                  <a:pt x="5044" y="27"/>
                </a:moveTo>
                <a:lnTo>
                  <a:pt x="5044" y="27"/>
                </a:lnTo>
                <a:close/>
                <a:moveTo>
                  <a:pt x="5044" y="27"/>
                </a:moveTo>
                <a:lnTo>
                  <a:pt x="5044" y="27"/>
                </a:lnTo>
                <a:close/>
                <a:moveTo>
                  <a:pt x="5044" y="81"/>
                </a:moveTo>
                <a:lnTo>
                  <a:pt x="5044" y="81"/>
                </a:lnTo>
                <a:cubicBezTo>
                  <a:pt x="5038" y="87"/>
                  <a:pt x="5038" y="94"/>
                  <a:pt x="5031" y="101"/>
                </a:cubicBezTo>
                <a:cubicBezTo>
                  <a:pt x="5024" y="74"/>
                  <a:pt x="5024" y="47"/>
                  <a:pt x="5011" y="27"/>
                </a:cubicBezTo>
                <a:cubicBezTo>
                  <a:pt x="4936" y="27"/>
                  <a:pt x="4936" y="27"/>
                  <a:pt x="4936" y="27"/>
                </a:cubicBezTo>
                <a:cubicBezTo>
                  <a:pt x="4923" y="47"/>
                  <a:pt x="4936" y="60"/>
                  <a:pt x="4950" y="81"/>
                </a:cubicBezTo>
                <a:cubicBezTo>
                  <a:pt x="4930" y="94"/>
                  <a:pt x="4916" y="108"/>
                  <a:pt x="4896" y="128"/>
                </a:cubicBezTo>
                <a:cubicBezTo>
                  <a:pt x="4943" y="108"/>
                  <a:pt x="4957" y="128"/>
                  <a:pt x="4970" y="148"/>
                </a:cubicBezTo>
                <a:cubicBezTo>
                  <a:pt x="4936" y="155"/>
                  <a:pt x="4916" y="168"/>
                  <a:pt x="4889" y="182"/>
                </a:cubicBezTo>
                <a:cubicBezTo>
                  <a:pt x="4889" y="270"/>
                  <a:pt x="4889" y="270"/>
                  <a:pt x="4889" y="270"/>
                </a:cubicBezTo>
                <a:cubicBezTo>
                  <a:pt x="4916" y="276"/>
                  <a:pt x="4936" y="283"/>
                  <a:pt x="4957" y="297"/>
                </a:cubicBezTo>
                <a:cubicBezTo>
                  <a:pt x="4963" y="263"/>
                  <a:pt x="4984" y="236"/>
                  <a:pt x="5004" y="222"/>
                </a:cubicBezTo>
                <a:cubicBezTo>
                  <a:pt x="5017" y="216"/>
                  <a:pt x="5031" y="222"/>
                  <a:pt x="5044" y="229"/>
                </a:cubicBezTo>
                <a:cubicBezTo>
                  <a:pt x="5044" y="81"/>
                  <a:pt x="5044" y="81"/>
                  <a:pt x="5044" y="81"/>
                </a:cubicBezTo>
                <a:close/>
                <a:moveTo>
                  <a:pt x="5044" y="540"/>
                </a:moveTo>
                <a:lnTo>
                  <a:pt x="5044" y="540"/>
                </a:lnTo>
                <a:cubicBezTo>
                  <a:pt x="5044" y="594"/>
                  <a:pt x="5044" y="594"/>
                  <a:pt x="5044" y="594"/>
                </a:cubicBezTo>
                <a:cubicBezTo>
                  <a:pt x="5038" y="580"/>
                  <a:pt x="5031" y="560"/>
                  <a:pt x="5031" y="540"/>
                </a:cubicBezTo>
                <a:cubicBezTo>
                  <a:pt x="5038" y="540"/>
                  <a:pt x="5038" y="540"/>
                  <a:pt x="5044" y="540"/>
                </a:cubicBezTo>
                <a:close/>
                <a:moveTo>
                  <a:pt x="5044" y="1039"/>
                </a:moveTo>
                <a:lnTo>
                  <a:pt x="5044" y="1039"/>
                </a:lnTo>
                <a:cubicBezTo>
                  <a:pt x="5044" y="1053"/>
                  <a:pt x="5044" y="1053"/>
                  <a:pt x="5044" y="1053"/>
                </a:cubicBezTo>
                <a:cubicBezTo>
                  <a:pt x="5038" y="1053"/>
                  <a:pt x="5038" y="1060"/>
                  <a:pt x="5031" y="1060"/>
                </a:cubicBezTo>
                <a:cubicBezTo>
                  <a:pt x="5038" y="1053"/>
                  <a:pt x="5038" y="1046"/>
                  <a:pt x="5044" y="1039"/>
                </a:cubicBezTo>
                <a:close/>
                <a:moveTo>
                  <a:pt x="4889" y="1255"/>
                </a:moveTo>
                <a:lnTo>
                  <a:pt x="4889" y="1255"/>
                </a:lnTo>
                <a:cubicBezTo>
                  <a:pt x="4889" y="1235"/>
                  <a:pt x="4889" y="1235"/>
                  <a:pt x="4889" y="1235"/>
                </a:cubicBezTo>
                <a:cubicBezTo>
                  <a:pt x="4896" y="1235"/>
                  <a:pt x="4896" y="1235"/>
                  <a:pt x="4896" y="1235"/>
                </a:cubicBezTo>
                <a:cubicBezTo>
                  <a:pt x="4896" y="1242"/>
                  <a:pt x="4889" y="1249"/>
                  <a:pt x="4889" y="1255"/>
                </a:cubicBezTo>
                <a:close/>
                <a:moveTo>
                  <a:pt x="4889" y="1066"/>
                </a:moveTo>
                <a:lnTo>
                  <a:pt x="4889" y="1066"/>
                </a:lnTo>
                <a:cubicBezTo>
                  <a:pt x="4889" y="999"/>
                  <a:pt x="4889" y="999"/>
                  <a:pt x="4889" y="999"/>
                </a:cubicBezTo>
                <a:cubicBezTo>
                  <a:pt x="4909" y="1019"/>
                  <a:pt x="4930" y="1039"/>
                  <a:pt x="4950" y="1060"/>
                </a:cubicBezTo>
                <a:cubicBezTo>
                  <a:pt x="4943" y="1100"/>
                  <a:pt x="4916" y="1080"/>
                  <a:pt x="4889" y="1066"/>
                </a:cubicBezTo>
                <a:close/>
                <a:moveTo>
                  <a:pt x="4889" y="952"/>
                </a:moveTo>
                <a:lnTo>
                  <a:pt x="4889" y="952"/>
                </a:lnTo>
                <a:cubicBezTo>
                  <a:pt x="4889" y="945"/>
                  <a:pt x="4889" y="945"/>
                  <a:pt x="4889" y="945"/>
                </a:cubicBezTo>
                <a:cubicBezTo>
                  <a:pt x="4889" y="945"/>
                  <a:pt x="4889" y="945"/>
                  <a:pt x="4889" y="952"/>
                </a:cubicBezTo>
                <a:close/>
                <a:moveTo>
                  <a:pt x="4889" y="486"/>
                </a:moveTo>
                <a:lnTo>
                  <a:pt x="4889" y="486"/>
                </a:lnTo>
                <a:cubicBezTo>
                  <a:pt x="4889" y="364"/>
                  <a:pt x="4889" y="364"/>
                  <a:pt x="4889" y="364"/>
                </a:cubicBezTo>
                <a:cubicBezTo>
                  <a:pt x="4909" y="364"/>
                  <a:pt x="4923" y="357"/>
                  <a:pt x="4957" y="344"/>
                </a:cubicBezTo>
                <a:cubicBezTo>
                  <a:pt x="4957" y="364"/>
                  <a:pt x="4943" y="364"/>
                  <a:pt x="4930" y="371"/>
                </a:cubicBezTo>
                <a:cubicBezTo>
                  <a:pt x="4896" y="384"/>
                  <a:pt x="4943" y="432"/>
                  <a:pt x="4903" y="492"/>
                </a:cubicBezTo>
                <a:cubicBezTo>
                  <a:pt x="4896" y="492"/>
                  <a:pt x="4896" y="492"/>
                  <a:pt x="4889" y="486"/>
                </a:cubicBezTo>
                <a:close/>
                <a:moveTo>
                  <a:pt x="4889" y="182"/>
                </a:moveTo>
                <a:lnTo>
                  <a:pt x="4889" y="182"/>
                </a:lnTo>
                <a:cubicBezTo>
                  <a:pt x="4889" y="270"/>
                  <a:pt x="4889" y="270"/>
                  <a:pt x="4889" y="270"/>
                </a:cubicBezTo>
                <a:cubicBezTo>
                  <a:pt x="4869" y="263"/>
                  <a:pt x="4842" y="256"/>
                  <a:pt x="4828" y="243"/>
                </a:cubicBezTo>
                <a:cubicBezTo>
                  <a:pt x="4842" y="222"/>
                  <a:pt x="4862" y="202"/>
                  <a:pt x="4889" y="182"/>
                </a:cubicBezTo>
                <a:close/>
                <a:moveTo>
                  <a:pt x="4889" y="364"/>
                </a:moveTo>
                <a:lnTo>
                  <a:pt x="4889" y="364"/>
                </a:lnTo>
                <a:cubicBezTo>
                  <a:pt x="4889" y="486"/>
                  <a:pt x="4889" y="486"/>
                  <a:pt x="4889" y="486"/>
                </a:cubicBezTo>
                <a:cubicBezTo>
                  <a:pt x="4801" y="459"/>
                  <a:pt x="4835" y="411"/>
                  <a:pt x="4727" y="418"/>
                </a:cubicBezTo>
                <a:cubicBezTo>
                  <a:pt x="4700" y="337"/>
                  <a:pt x="4768" y="357"/>
                  <a:pt x="4781" y="317"/>
                </a:cubicBezTo>
                <a:cubicBezTo>
                  <a:pt x="4835" y="330"/>
                  <a:pt x="4855" y="357"/>
                  <a:pt x="4889" y="364"/>
                </a:cubicBezTo>
                <a:close/>
                <a:moveTo>
                  <a:pt x="4889" y="945"/>
                </a:moveTo>
                <a:lnTo>
                  <a:pt x="4889" y="945"/>
                </a:lnTo>
                <a:cubicBezTo>
                  <a:pt x="4889" y="952"/>
                  <a:pt x="4889" y="952"/>
                  <a:pt x="4889" y="952"/>
                </a:cubicBezTo>
                <a:cubicBezTo>
                  <a:pt x="4889" y="958"/>
                  <a:pt x="4882" y="972"/>
                  <a:pt x="4876" y="985"/>
                </a:cubicBezTo>
                <a:cubicBezTo>
                  <a:pt x="4882" y="985"/>
                  <a:pt x="4889" y="992"/>
                  <a:pt x="4889" y="999"/>
                </a:cubicBezTo>
                <a:cubicBezTo>
                  <a:pt x="4889" y="1066"/>
                  <a:pt x="4889" y="1066"/>
                  <a:pt x="4889" y="1066"/>
                </a:cubicBezTo>
                <a:cubicBezTo>
                  <a:pt x="4876" y="1060"/>
                  <a:pt x="4862" y="1053"/>
                  <a:pt x="4842" y="1053"/>
                </a:cubicBezTo>
                <a:cubicBezTo>
                  <a:pt x="4828" y="1134"/>
                  <a:pt x="4781" y="1228"/>
                  <a:pt x="4889" y="1235"/>
                </a:cubicBezTo>
                <a:cubicBezTo>
                  <a:pt x="4889" y="1255"/>
                  <a:pt x="4889" y="1255"/>
                  <a:pt x="4889" y="1255"/>
                </a:cubicBezTo>
                <a:cubicBezTo>
                  <a:pt x="4889" y="1269"/>
                  <a:pt x="4882" y="1283"/>
                  <a:pt x="4876" y="1296"/>
                </a:cubicBezTo>
                <a:cubicBezTo>
                  <a:pt x="4801" y="1296"/>
                  <a:pt x="4801" y="1296"/>
                  <a:pt x="4801" y="1296"/>
                </a:cubicBezTo>
                <a:cubicBezTo>
                  <a:pt x="4808" y="1269"/>
                  <a:pt x="4801" y="1242"/>
                  <a:pt x="4795" y="1222"/>
                </a:cubicBezTo>
                <a:cubicBezTo>
                  <a:pt x="4768" y="1249"/>
                  <a:pt x="4734" y="1235"/>
                  <a:pt x="4700" y="1235"/>
                </a:cubicBezTo>
                <a:cubicBezTo>
                  <a:pt x="4700" y="1039"/>
                  <a:pt x="4700" y="1039"/>
                  <a:pt x="4700" y="1039"/>
                </a:cubicBezTo>
                <a:cubicBezTo>
                  <a:pt x="4727" y="1073"/>
                  <a:pt x="4741" y="1100"/>
                  <a:pt x="4754" y="1127"/>
                </a:cubicBezTo>
                <a:cubicBezTo>
                  <a:pt x="4788" y="1100"/>
                  <a:pt x="4828" y="1073"/>
                  <a:pt x="4815" y="1012"/>
                </a:cubicBezTo>
                <a:cubicBezTo>
                  <a:pt x="4700" y="1012"/>
                  <a:pt x="4700" y="1012"/>
                  <a:pt x="4700" y="1012"/>
                </a:cubicBezTo>
                <a:cubicBezTo>
                  <a:pt x="4700" y="864"/>
                  <a:pt x="4700" y="864"/>
                  <a:pt x="4700" y="864"/>
                </a:cubicBezTo>
                <a:cubicBezTo>
                  <a:pt x="4720" y="864"/>
                  <a:pt x="4734" y="864"/>
                  <a:pt x="4761" y="864"/>
                </a:cubicBezTo>
                <a:cubicBezTo>
                  <a:pt x="4741" y="864"/>
                  <a:pt x="4741" y="864"/>
                  <a:pt x="4741" y="864"/>
                </a:cubicBezTo>
                <a:cubicBezTo>
                  <a:pt x="4754" y="857"/>
                  <a:pt x="4754" y="844"/>
                  <a:pt x="4761" y="837"/>
                </a:cubicBezTo>
                <a:cubicBezTo>
                  <a:pt x="4741" y="830"/>
                  <a:pt x="4720" y="823"/>
                  <a:pt x="4700" y="810"/>
                </a:cubicBezTo>
                <a:cubicBezTo>
                  <a:pt x="4700" y="763"/>
                  <a:pt x="4700" y="763"/>
                  <a:pt x="4700" y="763"/>
                </a:cubicBezTo>
                <a:cubicBezTo>
                  <a:pt x="4727" y="776"/>
                  <a:pt x="4754" y="783"/>
                  <a:pt x="4768" y="810"/>
                </a:cubicBezTo>
                <a:cubicBezTo>
                  <a:pt x="4774" y="790"/>
                  <a:pt x="4768" y="763"/>
                  <a:pt x="4761" y="742"/>
                </a:cubicBezTo>
                <a:cubicBezTo>
                  <a:pt x="4734" y="749"/>
                  <a:pt x="4720" y="749"/>
                  <a:pt x="4700" y="742"/>
                </a:cubicBezTo>
                <a:cubicBezTo>
                  <a:pt x="4700" y="567"/>
                  <a:pt x="4700" y="567"/>
                  <a:pt x="4700" y="567"/>
                </a:cubicBezTo>
                <a:cubicBezTo>
                  <a:pt x="4720" y="567"/>
                  <a:pt x="4734" y="567"/>
                  <a:pt x="4754" y="567"/>
                </a:cubicBezTo>
                <a:cubicBezTo>
                  <a:pt x="4774" y="594"/>
                  <a:pt x="4774" y="628"/>
                  <a:pt x="4768" y="655"/>
                </a:cubicBezTo>
                <a:cubicBezTo>
                  <a:pt x="4808" y="709"/>
                  <a:pt x="4768" y="796"/>
                  <a:pt x="4842" y="837"/>
                </a:cubicBezTo>
                <a:cubicBezTo>
                  <a:pt x="4842" y="864"/>
                  <a:pt x="4815" y="857"/>
                  <a:pt x="4795" y="864"/>
                </a:cubicBezTo>
                <a:cubicBezTo>
                  <a:pt x="4774" y="864"/>
                  <a:pt x="4774" y="864"/>
                  <a:pt x="4774" y="864"/>
                </a:cubicBezTo>
                <a:cubicBezTo>
                  <a:pt x="4781" y="877"/>
                  <a:pt x="4774" y="891"/>
                  <a:pt x="4768" y="898"/>
                </a:cubicBezTo>
                <a:cubicBezTo>
                  <a:pt x="4795" y="918"/>
                  <a:pt x="4815" y="945"/>
                  <a:pt x="4828" y="979"/>
                </a:cubicBezTo>
                <a:cubicBezTo>
                  <a:pt x="4835" y="985"/>
                  <a:pt x="4842" y="992"/>
                  <a:pt x="4842" y="1006"/>
                </a:cubicBezTo>
                <a:cubicBezTo>
                  <a:pt x="4855" y="985"/>
                  <a:pt x="4862" y="972"/>
                  <a:pt x="4855" y="931"/>
                </a:cubicBezTo>
                <a:cubicBezTo>
                  <a:pt x="4876" y="931"/>
                  <a:pt x="4889" y="938"/>
                  <a:pt x="4889" y="945"/>
                </a:cubicBezTo>
                <a:close/>
                <a:moveTo>
                  <a:pt x="4700" y="222"/>
                </a:moveTo>
                <a:lnTo>
                  <a:pt x="4700" y="222"/>
                </a:lnTo>
                <a:cubicBezTo>
                  <a:pt x="4700" y="168"/>
                  <a:pt x="4700" y="168"/>
                  <a:pt x="4700" y="168"/>
                </a:cubicBezTo>
                <a:cubicBezTo>
                  <a:pt x="4720" y="182"/>
                  <a:pt x="4734" y="189"/>
                  <a:pt x="4727" y="222"/>
                </a:cubicBezTo>
                <a:cubicBezTo>
                  <a:pt x="4720" y="222"/>
                  <a:pt x="4707" y="222"/>
                  <a:pt x="4700" y="222"/>
                </a:cubicBezTo>
                <a:close/>
                <a:moveTo>
                  <a:pt x="4700" y="148"/>
                </a:moveTo>
                <a:lnTo>
                  <a:pt x="4700" y="148"/>
                </a:lnTo>
                <a:cubicBezTo>
                  <a:pt x="4700" y="27"/>
                  <a:pt x="4700" y="27"/>
                  <a:pt x="4700" y="27"/>
                </a:cubicBezTo>
                <a:cubicBezTo>
                  <a:pt x="4815" y="27"/>
                  <a:pt x="4815" y="27"/>
                  <a:pt x="4815" y="27"/>
                </a:cubicBezTo>
                <a:cubicBezTo>
                  <a:pt x="4808" y="60"/>
                  <a:pt x="4815" y="114"/>
                  <a:pt x="4801" y="148"/>
                </a:cubicBezTo>
                <a:lnTo>
                  <a:pt x="4700" y="148"/>
                </a:lnTo>
                <a:close/>
                <a:moveTo>
                  <a:pt x="4700" y="27"/>
                </a:moveTo>
                <a:lnTo>
                  <a:pt x="4700" y="27"/>
                </a:lnTo>
                <a:cubicBezTo>
                  <a:pt x="4700" y="148"/>
                  <a:pt x="4700" y="148"/>
                  <a:pt x="4700" y="148"/>
                </a:cubicBezTo>
                <a:cubicBezTo>
                  <a:pt x="4680" y="148"/>
                  <a:pt x="4680" y="148"/>
                  <a:pt x="4680" y="148"/>
                </a:cubicBezTo>
                <a:cubicBezTo>
                  <a:pt x="4686" y="155"/>
                  <a:pt x="4693" y="162"/>
                  <a:pt x="4700" y="168"/>
                </a:cubicBezTo>
                <a:cubicBezTo>
                  <a:pt x="4700" y="222"/>
                  <a:pt x="4700" y="222"/>
                  <a:pt x="4700" y="222"/>
                </a:cubicBezTo>
                <a:cubicBezTo>
                  <a:pt x="4639" y="216"/>
                  <a:pt x="4653" y="141"/>
                  <a:pt x="4653" y="74"/>
                </a:cubicBezTo>
                <a:cubicBezTo>
                  <a:pt x="4612" y="94"/>
                  <a:pt x="4572" y="114"/>
                  <a:pt x="4531" y="141"/>
                </a:cubicBezTo>
                <a:cubicBezTo>
                  <a:pt x="4585" y="182"/>
                  <a:pt x="4612" y="243"/>
                  <a:pt x="4653" y="297"/>
                </a:cubicBezTo>
                <a:cubicBezTo>
                  <a:pt x="4565" y="290"/>
                  <a:pt x="4504" y="243"/>
                  <a:pt x="4443" y="202"/>
                </a:cubicBezTo>
                <a:cubicBezTo>
                  <a:pt x="4430" y="216"/>
                  <a:pt x="4410" y="229"/>
                  <a:pt x="4396" y="236"/>
                </a:cubicBezTo>
                <a:cubicBezTo>
                  <a:pt x="4396" y="27"/>
                  <a:pt x="4396" y="27"/>
                  <a:pt x="4396" y="27"/>
                </a:cubicBezTo>
                <a:cubicBezTo>
                  <a:pt x="4700" y="27"/>
                  <a:pt x="4700" y="27"/>
                  <a:pt x="4700" y="27"/>
                </a:cubicBezTo>
                <a:close/>
                <a:moveTo>
                  <a:pt x="4700" y="567"/>
                </a:moveTo>
                <a:lnTo>
                  <a:pt x="4700" y="567"/>
                </a:lnTo>
                <a:cubicBezTo>
                  <a:pt x="4700" y="742"/>
                  <a:pt x="4700" y="742"/>
                  <a:pt x="4700" y="742"/>
                </a:cubicBezTo>
                <a:cubicBezTo>
                  <a:pt x="4673" y="736"/>
                  <a:pt x="4653" y="715"/>
                  <a:pt x="4639" y="695"/>
                </a:cubicBezTo>
                <a:cubicBezTo>
                  <a:pt x="4626" y="742"/>
                  <a:pt x="4666" y="749"/>
                  <a:pt x="4700" y="763"/>
                </a:cubicBezTo>
                <a:cubicBezTo>
                  <a:pt x="4700" y="810"/>
                  <a:pt x="4700" y="810"/>
                  <a:pt x="4700" y="810"/>
                </a:cubicBezTo>
                <a:cubicBezTo>
                  <a:pt x="4632" y="776"/>
                  <a:pt x="4585" y="709"/>
                  <a:pt x="4504" y="790"/>
                </a:cubicBezTo>
                <a:cubicBezTo>
                  <a:pt x="4450" y="736"/>
                  <a:pt x="4518" y="722"/>
                  <a:pt x="4504" y="641"/>
                </a:cubicBezTo>
                <a:cubicBezTo>
                  <a:pt x="4612" y="641"/>
                  <a:pt x="4612" y="641"/>
                  <a:pt x="4612" y="641"/>
                </a:cubicBezTo>
                <a:cubicBezTo>
                  <a:pt x="4592" y="567"/>
                  <a:pt x="4585" y="459"/>
                  <a:pt x="4551" y="391"/>
                </a:cubicBezTo>
                <a:cubicBezTo>
                  <a:pt x="4578" y="398"/>
                  <a:pt x="4599" y="391"/>
                  <a:pt x="4605" y="371"/>
                </a:cubicBezTo>
                <a:cubicBezTo>
                  <a:pt x="4693" y="405"/>
                  <a:pt x="4578" y="520"/>
                  <a:pt x="4653" y="587"/>
                </a:cubicBezTo>
                <a:cubicBezTo>
                  <a:pt x="4666" y="580"/>
                  <a:pt x="4680" y="574"/>
                  <a:pt x="4700" y="567"/>
                </a:cubicBezTo>
                <a:close/>
                <a:moveTo>
                  <a:pt x="4700" y="864"/>
                </a:moveTo>
                <a:lnTo>
                  <a:pt x="4700" y="864"/>
                </a:lnTo>
                <a:cubicBezTo>
                  <a:pt x="4700" y="1012"/>
                  <a:pt x="4700" y="1012"/>
                  <a:pt x="4700" y="1012"/>
                </a:cubicBezTo>
                <a:cubicBezTo>
                  <a:pt x="4680" y="1012"/>
                  <a:pt x="4680" y="1012"/>
                  <a:pt x="4680" y="1012"/>
                </a:cubicBezTo>
                <a:cubicBezTo>
                  <a:pt x="4686" y="1019"/>
                  <a:pt x="4693" y="1033"/>
                  <a:pt x="4700" y="1039"/>
                </a:cubicBezTo>
                <a:cubicBezTo>
                  <a:pt x="4700" y="1235"/>
                  <a:pt x="4700" y="1235"/>
                  <a:pt x="4700" y="1235"/>
                </a:cubicBezTo>
                <a:cubicBezTo>
                  <a:pt x="4686" y="1228"/>
                  <a:pt x="4666" y="1228"/>
                  <a:pt x="4653" y="1242"/>
                </a:cubicBezTo>
                <a:cubicBezTo>
                  <a:pt x="4666" y="1262"/>
                  <a:pt x="4680" y="1283"/>
                  <a:pt x="4693" y="1296"/>
                </a:cubicBezTo>
                <a:cubicBezTo>
                  <a:pt x="4639" y="1296"/>
                  <a:pt x="4639" y="1296"/>
                  <a:pt x="4639" y="1296"/>
                </a:cubicBezTo>
                <a:cubicBezTo>
                  <a:pt x="4632" y="1296"/>
                  <a:pt x="4632" y="1296"/>
                  <a:pt x="4632" y="1296"/>
                </a:cubicBezTo>
                <a:cubicBezTo>
                  <a:pt x="4558" y="1296"/>
                  <a:pt x="4558" y="1296"/>
                  <a:pt x="4558" y="1296"/>
                </a:cubicBezTo>
                <a:cubicBezTo>
                  <a:pt x="4545" y="1289"/>
                  <a:pt x="4538" y="1269"/>
                  <a:pt x="4531" y="1255"/>
                </a:cubicBezTo>
                <a:cubicBezTo>
                  <a:pt x="4518" y="1276"/>
                  <a:pt x="4504" y="1289"/>
                  <a:pt x="4484" y="1296"/>
                </a:cubicBezTo>
                <a:cubicBezTo>
                  <a:pt x="4430" y="1296"/>
                  <a:pt x="4430" y="1296"/>
                  <a:pt x="4430" y="1296"/>
                </a:cubicBezTo>
                <a:cubicBezTo>
                  <a:pt x="4416" y="1296"/>
                  <a:pt x="4410" y="1289"/>
                  <a:pt x="4403" y="1283"/>
                </a:cubicBezTo>
                <a:cubicBezTo>
                  <a:pt x="4403" y="1289"/>
                  <a:pt x="4403" y="1296"/>
                  <a:pt x="4396" y="1296"/>
                </a:cubicBezTo>
                <a:cubicBezTo>
                  <a:pt x="4396" y="1066"/>
                  <a:pt x="4396" y="1066"/>
                  <a:pt x="4396" y="1066"/>
                </a:cubicBezTo>
                <a:lnTo>
                  <a:pt x="4403" y="1066"/>
                </a:lnTo>
                <a:lnTo>
                  <a:pt x="4403" y="1060"/>
                </a:lnTo>
                <a:cubicBezTo>
                  <a:pt x="4416" y="1060"/>
                  <a:pt x="4423" y="1073"/>
                  <a:pt x="4430" y="1080"/>
                </a:cubicBezTo>
                <a:cubicBezTo>
                  <a:pt x="4484" y="1107"/>
                  <a:pt x="4551" y="1114"/>
                  <a:pt x="4632" y="1087"/>
                </a:cubicBezTo>
                <a:cubicBezTo>
                  <a:pt x="4599" y="1019"/>
                  <a:pt x="4659" y="965"/>
                  <a:pt x="4680" y="931"/>
                </a:cubicBezTo>
                <a:cubicBezTo>
                  <a:pt x="4639" y="925"/>
                  <a:pt x="4599" y="904"/>
                  <a:pt x="4605" y="864"/>
                </a:cubicBezTo>
                <a:cubicBezTo>
                  <a:pt x="4632" y="830"/>
                  <a:pt x="4659" y="850"/>
                  <a:pt x="4700" y="864"/>
                </a:cubicBezTo>
                <a:close/>
                <a:moveTo>
                  <a:pt x="4396" y="1006"/>
                </a:moveTo>
                <a:lnTo>
                  <a:pt x="4396" y="1006"/>
                </a:lnTo>
                <a:lnTo>
                  <a:pt x="4403" y="1006"/>
                </a:lnTo>
                <a:cubicBezTo>
                  <a:pt x="4396" y="1006"/>
                  <a:pt x="4396" y="999"/>
                  <a:pt x="4396" y="992"/>
                </a:cubicBezTo>
                <a:cubicBezTo>
                  <a:pt x="4396" y="1006"/>
                  <a:pt x="4396" y="1006"/>
                  <a:pt x="4396" y="1006"/>
                </a:cubicBezTo>
                <a:close/>
                <a:moveTo>
                  <a:pt x="4396" y="965"/>
                </a:moveTo>
                <a:lnTo>
                  <a:pt x="4396" y="965"/>
                </a:lnTo>
                <a:cubicBezTo>
                  <a:pt x="4403" y="931"/>
                  <a:pt x="4430" y="918"/>
                  <a:pt x="4457" y="904"/>
                </a:cubicBezTo>
                <a:cubicBezTo>
                  <a:pt x="4457" y="911"/>
                  <a:pt x="4443" y="925"/>
                  <a:pt x="4430" y="938"/>
                </a:cubicBezTo>
                <a:cubicBezTo>
                  <a:pt x="4477" y="931"/>
                  <a:pt x="4484" y="965"/>
                  <a:pt x="4524" y="958"/>
                </a:cubicBezTo>
                <a:cubicBezTo>
                  <a:pt x="4538" y="850"/>
                  <a:pt x="4531" y="763"/>
                  <a:pt x="4430" y="763"/>
                </a:cubicBezTo>
                <a:cubicBezTo>
                  <a:pt x="4423" y="776"/>
                  <a:pt x="4410" y="790"/>
                  <a:pt x="4396" y="796"/>
                </a:cubicBezTo>
                <a:cubicBezTo>
                  <a:pt x="4396" y="965"/>
                  <a:pt x="4396" y="965"/>
                  <a:pt x="4396" y="965"/>
                </a:cubicBezTo>
                <a:close/>
                <a:moveTo>
                  <a:pt x="4396" y="391"/>
                </a:moveTo>
                <a:lnTo>
                  <a:pt x="4396" y="391"/>
                </a:lnTo>
                <a:cubicBezTo>
                  <a:pt x="4416" y="405"/>
                  <a:pt x="4430" y="418"/>
                  <a:pt x="4450" y="425"/>
                </a:cubicBezTo>
                <a:cubicBezTo>
                  <a:pt x="4457" y="371"/>
                  <a:pt x="4443" y="330"/>
                  <a:pt x="4423" y="303"/>
                </a:cubicBezTo>
                <a:cubicBezTo>
                  <a:pt x="4416" y="303"/>
                  <a:pt x="4403" y="303"/>
                  <a:pt x="4396" y="303"/>
                </a:cubicBezTo>
                <a:lnTo>
                  <a:pt x="4396" y="391"/>
                </a:lnTo>
                <a:close/>
                <a:moveTo>
                  <a:pt x="4396" y="27"/>
                </a:moveTo>
                <a:lnTo>
                  <a:pt x="4396" y="27"/>
                </a:lnTo>
                <a:cubicBezTo>
                  <a:pt x="4396" y="236"/>
                  <a:pt x="4396" y="236"/>
                  <a:pt x="4396" y="236"/>
                </a:cubicBezTo>
                <a:cubicBezTo>
                  <a:pt x="4362" y="263"/>
                  <a:pt x="4322" y="283"/>
                  <a:pt x="4275" y="303"/>
                </a:cubicBezTo>
                <a:cubicBezTo>
                  <a:pt x="4288" y="317"/>
                  <a:pt x="4302" y="337"/>
                  <a:pt x="4308" y="351"/>
                </a:cubicBezTo>
                <a:cubicBezTo>
                  <a:pt x="4329" y="351"/>
                  <a:pt x="4362" y="351"/>
                  <a:pt x="4376" y="351"/>
                </a:cubicBezTo>
                <a:cubicBezTo>
                  <a:pt x="4376" y="330"/>
                  <a:pt x="4362" y="330"/>
                  <a:pt x="4349" y="330"/>
                </a:cubicBezTo>
                <a:cubicBezTo>
                  <a:pt x="4349" y="310"/>
                  <a:pt x="4376" y="303"/>
                  <a:pt x="4396" y="303"/>
                </a:cubicBezTo>
                <a:cubicBezTo>
                  <a:pt x="4396" y="391"/>
                  <a:pt x="4396" y="391"/>
                  <a:pt x="4396" y="391"/>
                </a:cubicBezTo>
                <a:cubicBezTo>
                  <a:pt x="4376" y="378"/>
                  <a:pt x="4349" y="371"/>
                  <a:pt x="4315" y="378"/>
                </a:cubicBezTo>
                <a:cubicBezTo>
                  <a:pt x="4315" y="398"/>
                  <a:pt x="4315" y="418"/>
                  <a:pt x="4315" y="438"/>
                </a:cubicBezTo>
                <a:cubicBezTo>
                  <a:pt x="4261" y="445"/>
                  <a:pt x="4200" y="411"/>
                  <a:pt x="4194" y="351"/>
                </a:cubicBezTo>
                <a:cubicBezTo>
                  <a:pt x="4187" y="357"/>
                  <a:pt x="4180" y="357"/>
                  <a:pt x="4173" y="371"/>
                </a:cubicBezTo>
                <a:cubicBezTo>
                  <a:pt x="4200" y="391"/>
                  <a:pt x="4194" y="438"/>
                  <a:pt x="4227" y="445"/>
                </a:cubicBezTo>
                <a:cubicBezTo>
                  <a:pt x="4227" y="513"/>
                  <a:pt x="4160" y="384"/>
                  <a:pt x="4173" y="492"/>
                </a:cubicBezTo>
                <a:cubicBezTo>
                  <a:pt x="4140" y="499"/>
                  <a:pt x="4140" y="465"/>
                  <a:pt x="4126" y="438"/>
                </a:cubicBezTo>
                <a:cubicBezTo>
                  <a:pt x="4126" y="310"/>
                  <a:pt x="4126" y="310"/>
                  <a:pt x="4126" y="310"/>
                </a:cubicBezTo>
                <a:cubicBezTo>
                  <a:pt x="4153" y="283"/>
                  <a:pt x="4180" y="256"/>
                  <a:pt x="4200" y="243"/>
                </a:cubicBezTo>
                <a:cubicBezTo>
                  <a:pt x="4194" y="222"/>
                  <a:pt x="4160" y="222"/>
                  <a:pt x="4126" y="222"/>
                </a:cubicBezTo>
                <a:cubicBezTo>
                  <a:pt x="4126" y="121"/>
                  <a:pt x="4126" y="121"/>
                  <a:pt x="4126" y="121"/>
                </a:cubicBezTo>
                <a:cubicBezTo>
                  <a:pt x="4140" y="87"/>
                  <a:pt x="4153" y="60"/>
                  <a:pt x="4173" y="27"/>
                </a:cubicBezTo>
                <a:cubicBezTo>
                  <a:pt x="4396" y="27"/>
                  <a:pt x="4396" y="27"/>
                  <a:pt x="4396" y="27"/>
                </a:cubicBezTo>
                <a:close/>
                <a:moveTo>
                  <a:pt x="4396" y="796"/>
                </a:moveTo>
                <a:lnTo>
                  <a:pt x="4396" y="796"/>
                </a:lnTo>
                <a:cubicBezTo>
                  <a:pt x="4396" y="965"/>
                  <a:pt x="4396" y="965"/>
                  <a:pt x="4396" y="965"/>
                </a:cubicBezTo>
                <a:cubicBezTo>
                  <a:pt x="4396" y="972"/>
                  <a:pt x="4396" y="985"/>
                  <a:pt x="4396" y="992"/>
                </a:cubicBezTo>
                <a:cubicBezTo>
                  <a:pt x="4396" y="1006"/>
                  <a:pt x="4396" y="1006"/>
                  <a:pt x="4396" y="1006"/>
                </a:cubicBezTo>
                <a:cubicBezTo>
                  <a:pt x="4335" y="1006"/>
                  <a:pt x="4295" y="871"/>
                  <a:pt x="4275" y="911"/>
                </a:cubicBezTo>
                <a:cubicBezTo>
                  <a:pt x="4227" y="823"/>
                  <a:pt x="4335" y="823"/>
                  <a:pt x="4396" y="796"/>
                </a:cubicBezTo>
                <a:close/>
                <a:moveTo>
                  <a:pt x="4396" y="1066"/>
                </a:moveTo>
                <a:lnTo>
                  <a:pt x="4396" y="1066"/>
                </a:lnTo>
                <a:cubicBezTo>
                  <a:pt x="4281" y="992"/>
                  <a:pt x="4214" y="837"/>
                  <a:pt x="4180" y="695"/>
                </a:cubicBezTo>
                <a:cubicBezTo>
                  <a:pt x="4227" y="675"/>
                  <a:pt x="4248" y="688"/>
                  <a:pt x="4349" y="715"/>
                </a:cubicBezTo>
                <a:cubicBezTo>
                  <a:pt x="4389" y="594"/>
                  <a:pt x="4248" y="655"/>
                  <a:pt x="4275" y="540"/>
                </a:cubicBezTo>
                <a:cubicBezTo>
                  <a:pt x="4200" y="533"/>
                  <a:pt x="4207" y="601"/>
                  <a:pt x="4160" y="614"/>
                </a:cubicBezTo>
                <a:cubicBezTo>
                  <a:pt x="4153" y="607"/>
                  <a:pt x="4153" y="601"/>
                  <a:pt x="4153" y="594"/>
                </a:cubicBezTo>
                <a:cubicBezTo>
                  <a:pt x="4153" y="601"/>
                  <a:pt x="4153" y="607"/>
                  <a:pt x="4153" y="614"/>
                </a:cubicBezTo>
                <a:cubicBezTo>
                  <a:pt x="4153" y="594"/>
                  <a:pt x="4140" y="574"/>
                  <a:pt x="4126" y="553"/>
                </a:cubicBezTo>
                <a:cubicBezTo>
                  <a:pt x="4126" y="796"/>
                  <a:pt x="4126" y="796"/>
                  <a:pt x="4126" y="796"/>
                </a:cubicBezTo>
                <a:cubicBezTo>
                  <a:pt x="4227" y="864"/>
                  <a:pt x="4275" y="1019"/>
                  <a:pt x="4207" y="1087"/>
                </a:cubicBezTo>
                <a:cubicBezTo>
                  <a:pt x="4248" y="1127"/>
                  <a:pt x="4288" y="1060"/>
                  <a:pt x="4329" y="1134"/>
                </a:cubicBezTo>
                <a:cubicBezTo>
                  <a:pt x="4302" y="1235"/>
                  <a:pt x="4200" y="1208"/>
                  <a:pt x="4126" y="1215"/>
                </a:cubicBezTo>
                <a:cubicBezTo>
                  <a:pt x="4126" y="1296"/>
                  <a:pt x="4126" y="1296"/>
                  <a:pt x="4126" y="1296"/>
                </a:cubicBezTo>
                <a:cubicBezTo>
                  <a:pt x="4396" y="1296"/>
                  <a:pt x="4396" y="1296"/>
                  <a:pt x="4396" y="1296"/>
                </a:cubicBezTo>
                <a:cubicBezTo>
                  <a:pt x="4396" y="1066"/>
                  <a:pt x="4396" y="1066"/>
                  <a:pt x="4396" y="1066"/>
                </a:cubicBezTo>
                <a:close/>
                <a:moveTo>
                  <a:pt x="4126" y="94"/>
                </a:moveTo>
                <a:lnTo>
                  <a:pt x="4126" y="94"/>
                </a:lnTo>
                <a:cubicBezTo>
                  <a:pt x="4133" y="67"/>
                  <a:pt x="4140" y="47"/>
                  <a:pt x="4140" y="27"/>
                </a:cubicBezTo>
                <a:cubicBezTo>
                  <a:pt x="4126" y="27"/>
                  <a:pt x="4126" y="27"/>
                  <a:pt x="4126" y="27"/>
                </a:cubicBezTo>
                <a:lnTo>
                  <a:pt x="4126" y="94"/>
                </a:lnTo>
                <a:close/>
                <a:moveTo>
                  <a:pt x="4126" y="27"/>
                </a:moveTo>
                <a:lnTo>
                  <a:pt x="4126" y="27"/>
                </a:lnTo>
                <a:cubicBezTo>
                  <a:pt x="4126" y="94"/>
                  <a:pt x="4126" y="94"/>
                  <a:pt x="4126" y="94"/>
                </a:cubicBezTo>
                <a:cubicBezTo>
                  <a:pt x="4126" y="101"/>
                  <a:pt x="4126" y="114"/>
                  <a:pt x="4126" y="121"/>
                </a:cubicBezTo>
                <a:cubicBezTo>
                  <a:pt x="4119" y="94"/>
                  <a:pt x="4113" y="60"/>
                  <a:pt x="4119" y="27"/>
                </a:cubicBezTo>
                <a:cubicBezTo>
                  <a:pt x="4126" y="27"/>
                  <a:pt x="4126" y="27"/>
                  <a:pt x="4126" y="27"/>
                </a:cubicBezTo>
                <a:close/>
                <a:moveTo>
                  <a:pt x="4126" y="121"/>
                </a:moveTo>
                <a:lnTo>
                  <a:pt x="4126" y="121"/>
                </a:lnTo>
                <a:cubicBezTo>
                  <a:pt x="4126" y="222"/>
                  <a:pt x="4126" y="222"/>
                  <a:pt x="4126" y="222"/>
                </a:cubicBezTo>
                <a:cubicBezTo>
                  <a:pt x="4119" y="222"/>
                  <a:pt x="4106" y="222"/>
                  <a:pt x="4099" y="222"/>
                </a:cubicBezTo>
                <a:cubicBezTo>
                  <a:pt x="4106" y="189"/>
                  <a:pt x="4119" y="155"/>
                  <a:pt x="4126" y="121"/>
                </a:cubicBezTo>
                <a:close/>
                <a:moveTo>
                  <a:pt x="4126" y="310"/>
                </a:moveTo>
                <a:lnTo>
                  <a:pt x="4126" y="310"/>
                </a:lnTo>
                <a:cubicBezTo>
                  <a:pt x="4126" y="438"/>
                  <a:pt x="4126" y="438"/>
                  <a:pt x="4126" y="438"/>
                </a:cubicBezTo>
                <a:cubicBezTo>
                  <a:pt x="4126" y="432"/>
                  <a:pt x="4119" y="418"/>
                  <a:pt x="4099" y="418"/>
                </a:cubicBezTo>
                <a:cubicBezTo>
                  <a:pt x="4045" y="465"/>
                  <a:pt x="4092" y="506"/>
                  <a:pt x="4126" y="553"/>
                </a:cubicBezTo>
                <a:cubicBezTo>
                  <a:pt x="4126" y="796"/>
                  <a:pt x="4126" y="796"/>
                  <a:pt x="4126" y="796"/>
                </a:cubicBezTo>
                <a:cubicBezTo>
                  <a:pt x="4099" y="776"/>
                  <a:pt x="4065" y="763"/>
                  <a:pt x="4025" y="763"/>
                </a:cubicBezTo>
                <a:cubicBezTo>
                  <a:pt x="4025" y="749"/>
                  <a:pt x="4025" y="749"/>
                  <a:pt x="4025" y="749"/>
                </a:cubicBezTo>
                <a:cubicBezTo>
                  <a:pt x="4045" y="736"/>
                  <a:pt x="4065" y="722"/>
                  <a:pt x="4086" y="709"/>
                </a:cubicBezTo>
                <a:cubicBezTo>
                  <a:pt x="4079" y="695"/>
                  <a:pt x="4072" y="682"/>
                  <a:pt x="4072" y="661"/>
                </a:cubicBezTo>
                <a:cubicBezTo>
                  <a:pt x="4052" y="661"/>
                  <a:pt x="4038" y="668"/>
                  <a:pt x="4025" y="675"/>
                </a:cubicBezTo>
                <a:cubicBezTo>
                  <a:pt x="4025" y="587"/>
                  <a:pt x="4025" y="587"/>
                  <a:pt x="4025" y="587"/>
                </a:cubicBezTo>
                <a:cubicBezTo>
                  <a:pt x="4025" y="580"/>
                  <a:pt x="4025" y="574"/>
                  <a:pt x="4025" y="567"/>
                </a:cubicBezTo>
                <a:cubicBezTo>
                  <a:pt x="4025" y="520"/>
                  <a:pt x="4025" y="520"/>
                  <a:pt x="4025" y="520"/>
                </a:cubicBezTo>
                <a:cubicBezTo>
                  <a:pt x="4025" y="513"/>
                  <a:pt x="4025" y="513"/>
                  <a:pt x="4025" y="513"/>
                </a:cubicBezTo>
                <a:cubicBezTo>
                  <a:pt x="4025" y="391"/>
                  <a:pt x="4025" y="391"/>
                  <a:pt x="4025" y="391"/>
                </a:cubicBezTo>
                <a:cubicBezTo>
                  <a:pt x="4025" y="391"/>
                  <a:pt x="4032" y="391"/>
                  <a:pt x="4038" y="391"/>
                </a:cubicBezTo>
                <a:cubicBezTo>
                  <a:pt x="4038" y="384"/>
                  <a:pt x="4038" y="384"/>
                  <a:pt x="4038" y="384"/>
                </a:cubicBezTo>
                <a:cubicBezTo>
                  <a:pt x="4038" y="384"/>
                  <a:pt x="4038" y="384"/>
                  <a:pt x="4038" y="391"/>
                </a:cubicBezTo>
                <a:cubicBezTo>
                  <a:pt x="4052" y="384"/>
                  <a:pt x="4065" y="371"/>
                  <a:pt x="4079" y="357"/>
                </a:cubicBezTo>
                <a:cubicBezTo>
                  <a:pt x="4065" y="344"/>
                  <a:pt x="4038" y="337"/>
                  <a:pt x="4025" y="330"/>
                </a:cubicBezTo>
                <a:cubicBezTo>
                  <a:pt x="4025" y="249"/>
                  <a:pt x="4025" y="249"/>
                  <a:pt x="4025" y="249"/>
                </a:cubicBezTo>
                <a:cubicBezTo>
                  <a:pt x="4059" y="263"/>
                  <a:pt x="4079" y="283"/>
                  <a:pt x="4113" y="297"/>
                </a:cubicBezTo>
                <a:cubicBezTo>
                  <a:pt x="4106" y="310"/>
                  <a:pt x="4092" y="324"/>
                  <a:pt x="4092" y="351"/>
                </a:cubicBezTo>
                <a:cubicBezTo>
                  <a:pt x="4106" y="337"/>
                  <a:pt x="4119" y="324"/>
                  <a:pt x="4126" y="310"/>
                </a:cubicBezTo>
                <a:close/>
                <a:moveTo>
                  <a:pt x="4126" y="1215"/>
                </a:moveTo>
                <a:lnTo>
                  <a:pt x="4126" y="1215"/>
                </a:lnTo>
                <a:cubicBezTo>
                  <a:pt x="4126" y="1296"/>
                  <a:pt x="4126" y="1296"/>
                  <a:pt x="4126" y="1296"/>
                </a:cubicBezTo>
                <a:cubicBezTo>
                  <a:pt x="4079" y="1296"/>
                  <a:pt x="4079" y="1296"/>
                  <a:pt x="4079" y="1296"/>
                </a:cubicBezTo>
                <a:cubicBezTo>
                  <a:pt x="4079" y="1296"/>
                  <a:pt x="4086" y="1289"/>
                  <a:pt x="4086" y="1283"/>
                </a:cubicBezTo>
                <a:cubicBezTo>
                  <a:pt x="4072" y="1283"/>
                  <a:pt x="4065" y="1283"/>
                  <a:pt x="4052" y="1283"/>
                </a:cubicBezTo>
                <a:cubicBezTo>
                  <a:pt x="4059" y="1235"/>
                  <a:pt x="4092" y="1222"/>
                  <a:pt x="4126" y="1215"/>
                </a:cubicBezTo>
                <a:close/>
                <a:moveTo>
                  <a:pt x="4025" y="1296"/>
                </a:moveTo>
                <a:lnTo>
                  <a:pt x="4025" y="1296"/>
                </a:lnTo>
                <a:cubicBezTo>
                  <a:pt x="4025" y="1283"/>
                  <a:pt x="4025" y="1283"/>
                  <a:pt x="4025" y="1283"/>
                </a:cubicBezTo>
                <a:cubicBezTo>
                  <a:pt x="4025" y="1296"/>
                  <a:pt x="4025" y="1296"/>
                  <a:pt x="4025" y="1296"/>
                </a:cubicBezTo>
                <a:close/>
                <a:moveTo>
                  <a:pt x="4025" y="243"/>
                </a:moveTo>
                <a:lnTo>
                  <a:pt x="4025" y="243"/>
                </a:lnTo>
                <a:cubicBezTo>
                  <a:pt x="4045" y="229"/>
                  <a:pt x="4086" y="222"/>
                  <a:pt x="4099" y="256"/>
                </a:cubicBezTo>
                <a:cubicBezTo>
                  <a:pt x="4099" y="209"/>
                  <a:pt x="4065" y="189"/>
                  <a:pt x="4025" y="182"/>
                </a:cubicBezTo>
                <a:cubicBezTo>
                  <a:pt x="4025" y="243"/>
                  <a:pt x="4025" y="243"/>
                  <a:pt x="4025" y="243"/>
                </a:cubicBezTo>
                <a:close/>
                <a:moveTo>
                  <a:pt x="4025" y="168"/>
                </a:moveTo>
                <a:lnTo>
                  <a:pt x="4025" y="168"/>
                </a:lnTo>
                <a:cubicBezTo>
                  <a:pt x="4025" y="81"/>
                  <a:pt x="4025" y="81"/>
                  <a:pt x="4025" y="81"/>
                </a:cubicBezTo>
                <a:cubicBezTo>
                  <a:pt x="4032" y="81"/>
                  <a:pt x="4038" y="87"/>
                  <a:pt x="4052" y="101"/>
                </a:cubicBezTo>
                <a:cubicBezTo>
                  <a:pt x="4052" y="128"/>
                  <a:pt x="4038" y="155"/>
                  <a:pt x="4025" y="168"/>
                </a:cubicBezTo>
                <a:close/>
                <a:moveTo>
                  <a:pt x="4025" y="81"/>
                </a:moveTo>
                <a:lnTo>
                  <a:pt x="4025" y="81"/>
                </a:lnTo>
                <a:cubicBezTo>
                  <a:pt x="4025" y="168"/>
                  <a:pt x="4025" y="168"/>
                  <a:pt x="4025" y="168"/>
                </a:cubicBezTo>
                <a:cubicBezTo>
                  <a:pt x="4018" y="175"/>
                  <a:pt x="4011" y="182"/>
                  <a:pt x="3998" y="182"/>
                </a:cubicBezTo>
                <a:cubicBezTo>
                  <a:pt x="4005" y="182"/>
                  <a:pt x="4018" y="182"/>
                  <a:pt x="4025" y="182"/>
                </a:cubicBezTo>
                <a:cubicBezTo>
                  <a:pt x="4025" y="243"/>
                  <a:pt x="4025" y="243"/>
                  <a:pt x="4025" y="243"/>
                </a:cubicBezTo>
                <a:cubicBezTo>
                  <a:pt x="4018" y="243"/>
                  <a:pt x="4018" y="243"/>
                  <a:pt x="4011" y="249"/>
                </a:cubicBezTo>
                <a:cubicBezTo>
                  <a:pt x="4018" y="249"/>
                  <a:pt x="4018" y="249"/>
                  <a:pt x="4025" y="249"/>
                </a:cubicBezTo>
                <a:cubicBezTo>
                  <a:pt x="4025" y="330"/>
                  <a:pt x="4025" y="330"/>
                  <a:pt x="4025" y="330"/>
                </a:cubicBezTo>
                <a:cubicBezTo>
                  <a:pt x="4018" y="324"/>
                  <a:pt x="4011" y="317"/>
                  <a:pt x="4005" y="317"/>
                </a:cubicBezTo>
                <a:cubicBezTo>
                  <a:pt x="3998" y="317"/>
                  <a:pt x="3998" y="324"/>
                  <a:pt x="3998" y="330"/>
                </a:cubicBezTo>
                <a:cubicBezTo>
                  <a:pt x="3978" y="324"/>
                  <a:pt x="3971" y="317"/>
                  <a:pt x="3964" y="303"/>
                </a:cubicBezTo>
                <a:cubicBezTo>
                  <a:pt x="3964" y="74"/>
                  <a:pt x="3964" y="74"/>
                  <a:pt x="3964" y="74"/>
                </a:cubicBezTo>
                <a:cubicBezTo>
                  <a:pt x="3984" y="74"/>
                  <a:pt x="4005" y="74"/>
                  <a:pt x="4025" y="81"/>
                </a:cubicBezTo>
                <a:close/>
                <a:moveTo>
                  <a:pt x="4025" y="391"/>
                </a:moveTo>
                <a:lnTo>
                  <a:pt x="4025" y="391"/>
                </a:lnTo>
                <a:cubicBezTo>
                  <a:pt x="4025" y="513"/>
                  <a:pt x="4025" y="513"/>
                  <a:pt x="4025" y="513"/>
                </a:cubicBezTo>
                <a:lnTo>
                  <a:pt x="4018" y="520"/>
                </a:lnTo>
                <a:lnTo>
                  <a:pt x="4025" y="520"/>
                </a:lnTo>
                <a:cubicBezTo>
                  <a:pt x="4025" y="567"/>
                  <a:pt x="4025" y="567"/>
                  <a:pt x="4025" y="567"/>
                </a:cubicBezTo>
                <a:cubicBezTo>
                  <a:pt x="4018" y="560"/>
                  <a:pt x="4018" y="547"/>
                  <a:pt x="4011" y="540"/>
                </a:cubicBezTo>
                <a:cubicBezTo>
                  <a:pt x="4005" y="553"/>
                  <a:pt x="3998" y="574"/>
                  <a:pt x="3991" y="587"/>
                </a:cubicBezTo>
                <a:cubicBezTo>
                  <a:pt x="4005" y="587"/>
                  <a:pt x="4011" y="587"/>
                  <a:pt x="4025" y="587"/>
                </a:cubicBezTo>
                <a:cubicBezTo>
                  <a:pt x="4025" y="675"/>
                  <a:pt x="4025" y="675"/>
                  <a:pt x="4025" y="675"/>
                </a:cubicBezTo>
                <a:cubicBezTo>
                  <a:pt x="4005" y="688"/>
                  <a:pt x="3991" y="695"/>
                  <a:pt x="3964" y="695"/>
                </a:cubicBezTo>
                <a:cubicBezTo>
                  <a:pt x="3964" y="492"/>
                  <a:pt x="3964" y="492"/>
                  <a:pt x="3964" y="492"/>
                </a:cubicBezTo>
                <a:cubicBezTo>
                  <a:pt x="3964" y="459"/>
                  <a:pt x="3964" y="459"/>
                  <a:pt x="3964" y="459"/>
                </a:cubicBezTo>
                <a:cubicBezTo>
                  <a:pt x="3978" y="432"/>
                  <a:pt x="4005" y="418"/>
                  <a:pt x="3998" y="371"/>
                </a:cubicBezTo>
                <a:cubicBezTo>
                  <a:pt x="4005" y="384"/>
                  <a:pt x="4011" y="391"/>
                  <a:pt x="4025" y="391"/>
                </a:cubicBezTo>
                <a:close/>
                <a:moveTo>
                  <a:pt x="4025" y="749"/>
                </a:moveTo>
                <a:lnTo>
                  <a:pt x="4025" y="749"/>
                </a:lnTo>
                <a:cubicBezTo>
                  <a:pt x="4025" y="763"/>
                  <a:pt x="4025" y="763"/>
                  <a:pt x="4025" y="763"/>
                </a:cubicBezTo>
                <a:cubicBezTo>
                  <a:pt x="4018" y="763"/>
                  <a:pt x="4011" y="763"/>
                  <a:pt x="4005" y="763"/>
                </a:cubicBezTo>
                <a:cubicBezTo>
                  <a:pt x="4011" y="763"/>
                  <a:pt x="4018" y="756"/>
                  <a:pt x="4025" y="749"/>
                </a:cubicBezTo>
                <a:close/>
                <a:moveTo>
                  <a:pt x="4025" y="1283"/>
                </a:moveTo>
                <a:lnTo>
                  <a:pt x="4025" y="1283"/>
                </a:lnTo>
                <a:cubicBezTo>
                  <a:pt x="4025" y="1296"/>
                  <a:pt x="4025" y="1296"/>
                  <a:pt x="4025" y="1296"/>
                </a:cubicBezTo>
                <a:cubicBezTo>
                  <a:pt x="3964" y="1296"/>
                  <a:pt x="3964" y="1296"/>
                  <a:pt x="3964" y="1296"/>
                </a:cubicBezTo>
                <a:cubicBezTo>
                  <a:pt x="3964" y="1283"/>
                  <a:pt x="3964" y="1283"/>
                  <a:pt x="3964" y="1283"/>
                </a:cubicBezTo>
                <a:cubicBezTo>
                  <a:pt x="4025" y="1283"/>
                  <a:pt x="4025" y="1283"/>
                  <a:pt x="4025" y="1283"/>
                </a:cubicBezTo>
                <a:close/>
                <a:moveTo>
                  <a:pt x="3964" y="776"/>
                </a:moveTo>
                <a:lnTo>
                  <a:pt x="3964" y="776"/>
                </a:lnTo>
                <a:cubicBezTo>
                  <a:pt x="3964" y="695"/>
                  <a:pt x="3964" y="695"/>
                  <a:pt x="3964" y="695"/>
                </a:cubicBezTo>
                <a:cubicBezTo>
                  <a:pt x="3998" y="729"/>
                  <a:pt x="3991" y="756"/>
                  <a:pt x="3964" y="776"/>
                </a:cubicBezTo>
                <a:close/>
                <a:moveTo>
                  <a:pt x="3964" y="74"/>
                </a:moveTo>
                <a:lnTo>
                  <a:pt x="3964" y="74"/>
                </a:lnTo>
                <a:cubicBezTo>
                  <a:pt x="3964" y="303"/>
                  <a:pt x="3964" y="303"/>
                  <a:pt x="3964" y="303"/>
                </a:cubicBezTo>
                <a:cubicBezTo>
                  <a:pt x="3957" y="303"/>
                  <a:pt x="3957" y="297"/>
                  <a:pt x="3957" y="290"/>
                </a:cubicBezTo>
                <a:cubicBezTo>
                  <a:pt x="3944" y="290"/>
                  <a:pt x="3930" y="290"/>
                  <a:pt x="3917" y="283"/>
                </a:cubicBezTo>
                <a:cubicBezTo>
                  <a:pt x="3910" y="290"/>
                  <a:pt x="3903" y="303"/>
                  <a:pt x="3890" y="317"/>
                </a:cubicBezTo>
                <a:cubicBezTo>
                  <a:pt x="3890" y="276"/>
                  <a:pt x="3890" y="276"/>
                  <a:pt x="3890" y="276"/>
                </a:cubicBezTo>
                <a:cubicBezTo>
                  <a:pt x="3896" y="276"/>
                  <a:pt x="3896" y="276"/>
                  <a:pt x="3903" y="276"/>
                </a:cubicBezTo>
                <a:cubicBezTo>
                  <a:pt x="3890" y="276"/>
                  <a:pt x="3890" y="276"/>
                  <a:pt x="3890" y="276"/>
                </a:cubicBezTo>
                <a:cubicBezTo>
                  <a:pt x="3890" y="175"/>
                  <a:pt x="3890" y="175"/>
                  <a:pt x="3890" y="175"/>
                </a:cubicBezTo>
                <a:cubicBezTo>
                  <a:pt x="3910" y="175"/>
                  <a:pt x="3930" y="175"/>
                  <a:pt x="3950" y="175"/>
                </a:cubicBezTo>
                <a:cubicBezTo>
                  <a:pt x="3944" y="121"/>
                  <a:pt x="3869" y="209"/>
                  <a:pt x="3923" y="121"/>
                </a:cubicBezTo>
                <a:cubicBezTo>
                  <a:pt x="3910" y="121"/>
                  <a:pt x="3903" y="121"/>
                  <a:pt x="3890" y="128"/>
                </a:cubicBezTo>
                <a:cubicBezTo>
                  <a:pt x="3890" y="94"/>
                  <a:pt x="3890" y="94"/>
                  <a:pt x="3890" y="94"/>
                </a:cubicBezTo>
                <a:cubicBezTo>
                  <a:pt x="3917" y="87"/>
                  <a:pt x="3937" y="81"/>
                  <a:pt x="3964" y="74"/>
                </a:cubicBezTo>
                <a:close/>
                <a:moveTo>
                  <a:pt x="3964" y="459"/>
                </a:moveTo>
                <a:lnTo>
                  <a:pt x="3964" y="459"/>
                </a:lnTo>
                <a:cubicBezTo>
                  <a:pt x="3964" y="492"/>
                  <a:pt x="3964" y="492"/>
                  <a:pt x="3964" y="492"/>
                </a:cubicBezTo>
                <a:cubicBezTo>
                  <a:pt x="3957" y="492"/>
                  <a:pt x="3950" y="492"/>
                  <a:pt x="3950" y="492"/>
                </a:cubicBezTo>
                <a:cubicBezTo>
                  <a:pt x="3950" y="479"/>
                  <a:pt x="3957" y="472"/>
                  <a:pt x="3964" y="459"/>
                </a:cubicBezTo>
                <a:close/>
                <a:moveTo>
                  <a:pt x="3964" y="492"/>
                </a:moveTo>
                <a:lnTo>
                  <a:pt x="3964" y="492"/>
                </a:lnTo>
                <a:cubicBezTo>
                  <a:pt x="3964" y="695"/>
                  <a:pt x="3964" y="695"/>
                  <a:pt x="3964" y="695"/>
                </a:cubicBezTo>
                <a:cubicBezTo>
                  <a:pt x="3957" y="688"/>
                  <a:pt x="3957" y="688"/>
                  <a:pt x="3950" y="688"/>
                </a:cubicBezTo>
                <a:cubicBezTo>
                  <a:pt x="3957" y="695"/>
                  <a:pt x="3957" y="695"/>
                  <a:pt x="3964" y="695"/>
                </a:cubicBezTo>
                <a:cubicBezTo>
                  <a:pt x="3964" y="776"/>
                  <a:pt x="3964" y="776"/>
                  <a:pt x="3964" y="776"/>
                </a:cubicBezTo>
                <a:cubicBezTo>
                  <a:pt x="3944" y="796"/>
                  <a:pt x="3917" y="810"/>
                  <a:pt x="3890" y="817"/>
                </a:cubicBezTo>
                <a:cubicBezTo>
                  <a:pt x="3890" y="574"/>
                  <a:pt x="3890" y="574"/>
                  <a:pt x="3890" y="574"/>
                </a:cubicBezTo>
                <a:cubicBezTo>
                  <a:pt x="3917" y="547"/>
                  <a:pt x="3937" y="520"/>
                  <a:pt x="3964" y="492"/>
                </a:cubicBezTo>
                <a:close/>
                <a:moveTo>
                  <a:pt x="3964" y="1283"/>
                </a:moveTo>
                <a:lnTo>
                  <a:pt x="3964" y="1283"/>
                </a:lnTo>
                <a:cubicBezTo>
                  <a:pt x="3964" y="1296"/>
                  <a:pt x="3964" y="1296"/>
                  <a:pt x="3964" y="1296"/>
                </a:cubicBezTo>
                <a:cubicBezTo>
                  <a:pt x="3896" y="1296"/>
                  <a:pt x="3896" y="1296"/>
                  <a:pt x="3896" y="1296"/>
                </a:cubicBezTo>
                <a:cubicBezTo>
                  <a:pt x="3896" y="1283"/>
                  <a:pt x="3896" y="1283"/>
                  <a:pt x="3896" y="1283"/>
                </a:cubicBezTo>
                <a:cubicBezTo>
                  <a:pt x="3964" y="1283"/>
                  <a:pt x="3964" y="1283"/>
                  <a:pt x="3964" y="1283"/>
                </a:cubicBezTo>
                <a:close/>
                <a:moveTo>
                  <a:pt x="3890" y="452"/>
                </a:moveTo>
                <a:lnTo>
                  <a:pt x="3890" y="452"/>
                </a:lnTo>
                <a:cubicBezTo>
                  <a:pt x="3890" y="425"/>
                  <a:pt x="3890" y="425"/>
                  <a:pt x="3890" y="425"/>
                </a:cubicBezTo>
                <a:cubicBezTo>
                  <a:pt x="3903" y="432"/>
                  <a:pt x="3923" y="432"/>
                  <a:pt x="3944" y="425"/>
                </a:cubicBezTo>
                <a:cubicBezTo>
                  <a:pt x="3944" y="445"/>
                  <a:pt x="3917" y="452"/>
                  <a:pt x="3890" y="452"/>
                </a:cubicBezTo>
                <a:close/>
                <a:moveTo>
                  <a:pt x="3890" y="94"/>
                </a:moveTo>
                <a:lnTo>
                  <a:pt x="3890" y="94"/>
                </a:lnTo>
                <a:cubicBezTo>
                  <a:pt x="3890" y="128"/>
                  <a:pt x="3890" y="128"/>
                  <a:pt x="3890" y="128"/>
                </a:cubicBezTo>
                <a:cubicBezTo>
                  <a:pt x="3869" y="141"/>
                  <a:pt x="3863" y="162"/>
                  <a:pt x="3849" y="182"/>
                </a:cubicBezTo>
                <a:cubicBezTo>
                  <a:pt x="3863" y="182"/>
                  <a:pt x="3876" y="175"/>
                  <a:pt x="3890" y="175"/>
                </a:cubicBezTo>
                <a:cubicBezTo>
                  <a:pt x="3890" y="276"/>
                  <a:pt x="3890" y="276"/>
                  <a:pt x="3890" y="276"/>
                </a:cubicBezTo>
                <a:cubicBezTo>
                  <a:pt x="3883" y="270"/>
                  <a:pt x="3883" y="270"/>
                  <a:pt x="3883" y="270"/>
                </a:cubicBezTo>
                <a:cubicBezTo>
                  <a:pt x="3883" y="276"/>
                  <a:pt x="3890" y="276"/>
                  <a:pt x="3890" y="276"/>
                </a:cubicBezTo>
                <a:cubicBezTo>
                  <a:pt x="3890" y="317"/>
                  <a:pt x="3890" y="317"/>
                  <a:pt x="3890" y="317"/>
                </a:cubicBezTo>
                <a:cubicBezTo>
                  <a:pt x="3869" y="357"/>
                  <a:pt x="3856" y="411"/>
                  <a:pt x="3890" y="425"/>
                </a:cubicBezTo>
                <a:cubicBezTo>
                  <a:pt x="3890" y="452"/>
                  <a:pt x="3890" y="452"/>
                  <a:pt x="3890" y="452"/>
                </a:cubicBezTo>
                <a:cubicBezTo>
                  <a:pt x="3876" y="452"/>
                  <a:pt x="3863" y="452"/>
                  <a:pt x="3849" y="452"/>
                </a:cubicBezTo>
                <a:cubicBezTo>
                  <a:pt x="3822" y="371"/>
                  <a:pt x="3809" y="445"/>
                  <a:pt x="3795" y="378"/>
                </a:cubicBezTo>
                <a:cubicBezTo>
                  <a:pt x="3849" y="398"/>
                  <a:pt x="3842" y="330"/>
                  <a:pt x="3849" y="263"/>
                </a:cubicBezTo>
                <a:cubicBezTo>
                  <a:pt x="3836" y="263"/>
                  <a:pt x="3829" y="263"/>
                  <a:pt x="3822" y="263"/>
                </a:cubicBezTo>
                <a:cubicBezTo>
                  <a:pt x="3809" y="283"/>
                  <a:pt x="3795" y="303"/>
                  <a:pt x="3761" y="290"/>
                </a:cubicBezTo>
                <a:cubicBezTo>
                  <a:pt x="3761" y="27"/>
                  <a:pt x="3761" y="27"/>
                  <a:pt x="3761" y="27"/>
                </a:cubicBezTo>
                <a:cubicBezTo>
                  <a:pt x="3849" y="27"/>
                  <a:pt x="3849" y="27"/>
                  <a:pt x="3849" y="27"/>
                </a:cubicBezTo>
                <a:cubicBezTo>
                  <a:pt x="3863" y="33"/>
                  <a:pt x="3876" y="54"/>
                  <a:pt x="3876" y="101"/>
                </a:cubicBezTo>
                <a:cubicBezTo>
                  <a:pt x="3883" y="94"/>
                  <a:pt x="3883" y="94"/>
                  <a:pt x="3890" y="94"/>
                </a:cubicBezTo>
                <a:close/>
                <a:moveTo>
                  <a:pt x="3890" y="574"/>
                </a:moveTo>
                <a:lnTo>
                  <a:pt x="3890" y="574"/>
                </a:lnTo>
                <a:cubicBezTo>
                  <a:pt x="3890" y="817"/>
                  <a:pt x="3890" y="817"/>
                  <a:pt x="3890" y="817"/>
                </a:cubicBezTo>
                <a:cubicBezTo>
                  <a:pt x="3869" y="830"/>
                  <a:pt x="3849" y="837"/>
                  <a:pt x="3829" y="844"/>
                </a:cubicBezTo>
                <a:cubicBezTo>
                  <a:pt x="3815" y="871"/>
                  <a:pt x="3795" y="891"/>
                  <a:pt x="3775" y="918"/>
                </a:cubicBezTo>
                <a:cubicBezTo>
                  <a:pt x="3782" y="938"/>
                  <a:pt x="3788" y="965"/>
                  <a:pt x="3775" y="985"/>
                </a:cubicBezTo>
                <a:cubicBezTo>
                  <a:pt x="3768" y="985"/>
                  <a:pt x="3768" y="979"/>
                  <a:pt x="3761" y="979"/>
                </a:cubicBezTo>
                <a:cubicBezTo>
                  <a:pt x="3761" y="634"/>
                  <a:pt x="3761" y="634"/>
                  <a:pt x="3761" y="634"/>
                </a:cubicBezTo>
                <a:cubicBezTo>
                  <a:pt x="3788" y="634"/>
                  <a:pt x="3822" y="628"/>
                  <a:pt x="3856" y="614"/>
                </a:cubicBezTo>
                <a:cubicBezTo>
                  <a:pt x="3869" y="601"/>
                  <a:pt x="3883" y="587"/>
                  <a:pt x="3890" y="574"/>
                </a:cubicBezTo>
                <a:close/>
                <a:moveTo>
                  <a:pt x="3761" y="1296"/>
                </a:moveTo>
                <a:lnTo>
                  <a:pt x="3761" y="1296"/>
                </a:lnTo>
                <a:cubicBezTo>
                  <a:pt x="3761" y="1154"/>
                  <a:pt x="3761" y="1154"/>
                  <a:pt x="3761" y="1154"/>
                </a:cubicBezTo>
                <a:cubicBezTo>
                  <a:pt x="3768" y="1147"/>
                  <a:pt x="3768" y="1141"/>
                  <a:pt x="3775" y="1134"/>
                </a:cubicBezTo>
                <a:cubicBezTo>
                  <a:pt x="3815" y="1154"/>
                  <a:pt x="3809" y="1262"/>
                  <a:pt x="3761" y="1296"/>
                </a:cubicBezTo>
                <a:close/>
                <a:moveTo>
                  <a:pt x="3761" y="1114"/>
                </a:moveTo>
                <a:lnTo>
                  <a:pt x="3761" y="1114"/>
                </a:lnTo>
                <a:cubicBezTo>
                  <a:pt x="3761" y="1033"/>
                  <a:pt x="3761" y="1033"/>
                  <a:pt x="3761" y="1033"/>
                </a:cubicBezTo>
                <a:cubicBezTo>
                  <a:pt x="3815" y="1026"/>
                  <a:pt x="3802" y="1080"/>
                  <a:pt x="3849" y="1080"/>
                </a:cubicBezTo>
                <a:cubicBezTo>
                  <a:pt x="3842" y="1107"/>
                  <a:pt x="3802" y="1100"/>
                  <a:pt x="3795" y="1134"/>
                </a:cubicBezTo>
                <a:cubicBezTo>
                  <a:pt x="3782" y="1127"/>
                  <a:pt x="3775" y="1127"/>
                  <a:pt x="3761" y="1114"/>
                </a:cubicBezTo>
                <a:close/>
                <a:moveTo>
                  <a:pt x="3761" y="526"/>
                </a:moveTo>
                <a:lnTo>
                  <a:pt x="3761" y="526"/>
                </a:lnTo>
                <a:cubicBezTo>
                  <a:pt x="3775" y="499"/>
                  <a:pt x="3788" y="472"/>
                  <a:pt x="3775" y="418"/>
                </a:cubicBezTo>
                <a:cubicBezTo>
                  <a:pt x="3768" y="411"/>
                  <a:pt x="3768" y="411"/>
                  <a:pt x="3761" y="411"/>
                </a:cubicBezTo>
                <a:lnTo>
                  <a:pt x="3761" y="526"/>
                </a:lnTo>
                <a:close/>
                <a:moveTo>
                  <a:pt x="3761" y="27"/>
                </a:moveTo>
                <a:lnTo>
                  <a:pt x="3761" y="27"/>
                </a:lnTo>
                <a:cubicBezTo>
                  <a:pt x="3761" y="290"/>
                  <a:pt x="3761" y="290"/>
                  <a:pt x="3761" y="290"/>
                </a:cubicBezTo>
                <a:cubicBezTo>
                  <a:pt x="3755" y="290"/>
                  <a:pt x="3741" y="283"/>
                  <a:pt x="3721" y="270"/>
                </a:cubicBezTo>
                <a:cubicBezTo>
                  <a:pt x="3741" y="290"/>
                  <a:pt x="3748" y="324"/>
                  <a:pt x="3748" y="371"/>
                </a:cubicBezTo>
                <a:cubicBezTo>
                  <a:pt x="3707" y="344"/>
                  <a:pt x="3687" y="297"/>
                  <a:pt x="3646" y="270"/>
                </a:cubicBezTo>
                <a:cubicBezTo>
                  <a:pt x="3653" y="243"/>
                  <a:pt x="3700" y="256"/>
                  <a:pt x="3700" y="222"/>
                </a:cubicBezTo>
                <a:cubicBezTo>
                  <a:pt x="3694" y="175"/>
                  <a:pt x="3619" y="202"/>
                  <a:pt x="3599" y="175"/>
                </a:cubicBezTo>
                <a:cubicBezTo>
                  <a:pt x="3572" y="168"/>
                  <a:pt x="3559" y="135"/>
                  <a:pt x="3525" y="128"/>
                </a:cubicBezTo>
                <a:cubicBezTo>
                  <a:pt x="3532" y="94"/>
                  <a:pt x="3552" y="74"/>
                  <a:pt x="3565" y="54"/>
                </a:cubicBezTo>
                <a:cubicBezTo>
                  <a:pt x="3559" y="54"/>
                  <a:pt x="3552" y="54"/>
                  <a:pt x="3538" y="54"/>
                </a:cubicBezTo>
                <a:cubicBezTo>
                  <a:pt x="3532" y="67"/>
                  <a:pt x="3518" y="81"/>
                  <a:pt x="3498" y="101"/>
                </a:cubicBezTo>
                <a:cubicBezTo>
                  <a:pt x="3457" y="87"/>
                  <a:pt x="3424" y="60"/>
                  <a:pt x="3403" y="27"/>
                </a:cubicBezTo>
                <a:cubicBezTo>
                  <a:pt x="3761" y="27"/>
                  <a:pt x="3761" y="27"/>
                  <a:pt x="3761" y="27"/>
                </a:cubicBezTo>
                <a:close/>
                <a:moveTo>
                  <a:pt x="3761" y="411"/>
                </a:moveTo>
                <a:lnTo>
                  <a:pt x="3761" y="411"/>
                </a:lnTo>
                <a:cubicBezTo>
                  <a:pt x="3721" y="384"/>
                  <a:pt x="3640" y="398"/>
                  <a:pt x="3572" y="391"/>
                </a:cubicBezTo>
                <a:cubicBezTo>
                  <a:pt x="3559" y="438"/>
                  <a:pt x="3606" y="540"/>
                  <a:pt x="3545" y="540"/>
                </a:cubicBezTo>
                <a:cubicBezTo>
                  <a:pt x="3498" y="445"/>
                  <a:pt x="3451" y="533"/>
                  <a:pt x="3397" y="567"/>
                </a:cubicBezTo>
                <a:cubicBezTo>
                  <a:pt x="3370" y="499"/>
                  <a:pt x="3214" y="547"/>
                  <a:pt x="3174" y="492"/>
                </a:cubicBezTo>
                <a:cubicBezTo>
                  <a:pt x="3255" y="398"/>
                  <a:pt x="3113" y="351"/>
                  <a:pt x="3174" y="270"/>
                </a:cubicBezTo>
                <a:cubicBezTo>
                  <a:pt x="3127" y="297"/>
                  <a:pt x="3086" y="195"/>
                  <a:pt x="3073" y="270"/>
                </a:cubicBezTo>
                <a:cubicBezTo>
                  <a:pt x="3106" y="270"/>
                  <a:pt x="3106" y="337"/>
                  <a:pt x="3073" y="344"/>
                </a:cubicBezTo>
                <a:cubicBezTo>
                  <a:pt x="3005" y="290"/>
                  <a:pt x="3052" y="263"/>
                  <a:pt x="3046" y="148"/>
                </a:cubicBezTo>
                <a:cubicBezTo>
                  <a:pt x="3106" y="141"/>
                  <a:pt x="3140" y="108"/>
                  <a:pt x="3221" y="121"/>
                </a:cubicBezTo>
                <a:cubicBezTo>
                  <a:pt x="3248" y="256"/>
                  <a:pt x="3349" y="324"/>
                  <a:pt x="3471" y="297"/>
                </a:cubicBezTo>
                <a:cubicBezTo>
                  <a:pt x="3478" y="135"/>
                  <a:pt x="3295" y="81"/>
                  <a:pt x="3221" y="74"/>
                </a:cubicBezTo>
                <a:cubicBezTo>
                  <a:pt x="3228" y="67"/>
                  <a:pt x="3241" y="47"/>
                  <a:pt x="3248" y="27"/>
                </a:cubicBezTo>
                <a:cubicBezTo>
                  <a:pt x="2796" y="27"/>
                  <a:pt x="2796" y="27"/>
                  <a:pt x="2796" y="27"/>
                </a:cubicBezTo>
                <a:cubicBezTo>
                  <a:pt x="2769" y="74"/>
                  <a:pt x="2748" y="141"/>
                  <a:pt x="2728" y="202"/>
                </a:cubicBezTo>
                <a:cubicBezTo>
                  <a:pt x="2721" y="195"/>
                  <a:pt x="2721" y="195"/>
                  <a:pt x="2721" y="195"/>
                </a:cubicBezTo>
                <a:cubicBezTo>
                  <a:pt x="2715" y="222"/>
                  <a:pt x="2701" y="236"/>
                  <a:pt x="2681" y="243"/>
                </a:cubicBezTo>
                <a:cubicBezTo>
                  <a:pt x="2681" y="330"/>
                  <a:pt x="2681" y="330"/>
                  <a:pt x="2681" y="330"/>
                </a:cubicBezTo>
                <a:cubicBezTo>
                  <a:pt x="2694" y="344"/>
                  <a:pt x="2701" y="351"/>
                  <a:pt x="2715" y="357"/>
                </a:cubicBezTo>
                <a:cubicBezTo>
                  <a:pt x="2715" y="364"/>
                  <a:pt x="2715" y="364"/>
                  <a:pt x="2721" y="371"/>
                </a:cubicBezTo>
                <a:cubicBezTo>
                  <a:pt x="2721" y="371"/>
                  <a:pt x="2728" y="364"/>
                  <a:pt x="2735" y="364"/>
                </a:cubicBezTo>
                <a:lnTo>
                  <a:pt x="2742" y="371"/>
                </a:lnTo>
                <a:cubicBezTo>
                  <a:pt x="2742" y="364"/>
                  <a:pt x="2742" y="364"/>
                  <a:pt x="2742" y="364"/>
                </a:cubicBezTo>
                <a:cubicBezTo>
                  <a:pt x="2782" y="357"/>
                  <a:pt x="2829" y="351"/>
                  <a:pt x="2823" y="297"/>
                </a:cubicBezTo>
                <a:cubicBezTo>
                  <a:pt x="2863" y="290"/>
                  <a:pt x="2863" y="317"/>
                  <a:pt x="2897" y="317"/>
                </a:cubicBezTo>
                <a:cubicBezTo>
                  <a:pt x="2917" y="398"/>
                  <a:pt x="2809" y="351"/>
                  <a:pt x="2843" y="445"/>
                </a:cubicBezTo>
                <a:cubicBezTo>
                  <a:pt x="2904" y="418"/>
                  <a:pt x="2890" y="317"/>
                  <a:pt x="2971" y="317"/>
                </a:cubicBezTo>
                <a:cubicBezTo>
                  <a:pt x="2917" y="411"/>
                  <a:pt x="2998" y="371"/>
                  <a:pt x="3046" y="445"/>
                </a:cubicBezTo>
                <a:cubicBezTo>
                  <a:pt x="3046" y="513"/>
                  <a:pt x="2917" y="486"/>
                  <a:pt x="2924" y="418"/>
                </a:cubicBezTo>
                <a:cubicBezTo>
                  <a:pt x="2850" y="465"/>
                  <a:pt x="2755" y="445"/>
                  <a:pt x="2681" y="432"/>
                </a:cubicBezTo>
                <a:cubicBezTo>
                  <a:pt x="2681" y="958"/>
                  <a:pt x="2681" y="958"/>
                  <a:pt x="2681" y="958"/>
                </a:cubicBezTo>
                <a:cubicBezTo>
                  <a:pt x="2694" y="965"/>
                  <a:pt x="2701" y="972"/>
                  <a:pt x="2721" y="985"/>
                </a:cubicBezTo>
                <a:cubicBezTo>
                  <a:pt x="2701" y="904"/>
                  <a:pt x="2769" y="904"/>
                  <a:pt x="2796" y="864"/>
                </a:cubicBezTo>
                <a:cubicBezTo>
                  <a:pt x="2796" y="891"/>
                  <a:pt x="2836" y="884"/>
                  <a:pt x="2843" y="911"/>
                </a:cubicBezTo>
                <a:cubicBezTo>
                  <a:pt x="2742" y="904"/>
                  <a:pt x="2850" y="945"/>
                  <a:pt x="2823" y="1006"/>
                </a:cubicBezTo>
                <a:cubicBezTo>
                  <a:pt x="2856" y="1012"/>
                  <a:pt x="2877" y="999"/>
                  <a:pt x="2897" y="985"/>
                </a:cubicBezTo>
                <a:cubicBezTo>
                  <a:pt x="2877" y="1006"/>
                  <a:pt x="2863" y="1026"/>
                  <a:pt x="2856" y="1039"/>
                </a:cubicBezTo>
                <a:cubicBezTo>
                  <a:pt x="2796" y="1026"/>
                  <a:pt x="2735" y="1026"/>
                  <a:pt x="2681" y="1046"/>
                </a:cubicBezTo>
                <a:cubicBezTo>
                  <a:pt x="2681" y="1296"/>
                  <a:pt x="2681" y="1296"/>
                  <a:pt x="2681" y="1296"/>
                </a:cubicBezTo>
                <a:cubicBezTo>
                  <a:pt x="2829" y="1296"/>
                  <a:pt x="2829" y="1296"/>
                  <a:pt x="2829" y="1296"/>
                </a:cubicBezTo>
                <a:cubicBezTo>
                  <a:pt x="2823" y="1269"/>
                  <a:pt x="2816" y="1249"/>
                  <a:pt x="2843" y="1215"/>
                </a:cubicBezTo>
                <a:cubicBezTo>
                  <a:pt x="2823" y="1296"/>
                  <a:pt x="2897" y="1255"/>
                  <a:pt x="2917" y="1242"/>
                </a:cubicBezTo>
                <a:cubicBezTo>
                  <a:pt x="2917" y="1262"/>
                  <a:pt x="2917" y="1283"/>
                  <a:pt x="2924" y="1296"/>
                </a:cubicBezTo>
                <a:cubicBezTo>
                  <a:pt x="2985" y="1296"/>
                  <a:pt x="2985" y="1296"/>
                  <a:pt x="2985" y="1296"/>
                </a:cubicBezTo>
                <a:cubicBezTo>
                  <a:pt x="2998" y="1283"/>
                  <a:pt x="3019" y="1296"/>
                  <a:pt x="3052" y="1296"/>
                </a:cubicBezTo>
                <a:cubicBezTo>
                  <a:pt x="3086" y="1296"/>
                  <a:pt x="3086" y="1296"/>
                  <a:pt x="3086" y="1296"/>
                </a:cubicBezTo>
                <a:cubicBezTo>
                  <a:pt x="3093" y="1296"/>
                  <a:pt x="3106" y="1296"/>
                  <a:pt x="3120" y="1289"/>
                </a:cubicBezTo>
                <a:cubicBezTo>
                  <a:pt x="3093" y="1188"/>
                  <a:pt x="3025" y="1114"/>
                  <a:pt x="2944" y="1073"/>
                </a:cubicBezTo>
                <a:cubicBezTo>
                  <a:pt x="2910" y="992"/>
                  <a:pt x="2992" y="918"/>
                  <a:pt x="2971" y="864"/>
                </a:cubicBezTo>
                <a:cubicBezTo>
                  <a:pt x="3100" y="891"/>
                  <a:pt x="3120" y="884"/>
                  <a:pt x="3221" y="911"/>
                </a:cubicBezTo>
                <a:cubicBezTo>
                  <a:pt x="3221" y="958"/>
                  <a:pt x="3221" y="958"/>
                  <a:pt x="3221" y="958"/>
                </a:cubicBezTo>
                <a:cubicBezTo>
                  <a:pt x="3127" y="952"/>
                  <a:pt x="3127" y="925"/>
                  <a:pt x="3100" y="1006"/>
                </a:cubicBezTo>
                <a:cubicBezTo>
                  <a:pt x="3167" y="992"/>
                  <a:pt x="3147" y="1060"/>
                  <a:pt x="3194" y="1060"/>
                </a:cubicBezTo>
                <a:cubicBezTo>
                  <a:pt x="3201" y="972"/>
                  <a:pt x="3255" y="1053"/>
                  <a:pt x="3295" y="985"/>
                </a:cubicBezTo>
                <a:cubicBezTo>
                  <a:pt x="3289" y="1046"/>
                  <a:pt x="3329" y="1066"/>
                  <a:pt x="3397" y="1060"/>
                </a:cubicBezTo>
                <a:cubicBezTo>
                  <a:pt x="3410" y="952"/>
                  <a:pt x="3262" y="992"/>
                  <a:pt x="3248" y="911"/>
                </a:cubicBezTo>
                <a:cubicBezTo>
                  <a:pt x="3295" y="850"/>
                  <a:pt x="3241" y="884"/>
                  <a:pt x="3221" y="837"/>
                </a:cubicBezTo>
                <a:cubicBezTo>
                  <a:pt x="3403" y="830"/>
                  <a:pt x="3430" y="925"/>
                  <a:pt x="3518" y="985"/>
                </a:cubicBezTo>
                <a:cubicBezTo>
                  <a:pt x="3464" y="1080"/>
                  <a:pt x="3451" y="1208"/>
                  <a:pt x="3390" y="1296"/>
                </a:cubicBezTo>
                <a:cubicBezTo>
                  <a:pt x="3383" y="1296"/>
                  <a:pt x="3383" y="1296"/>
                  <a:pt x="3383" y="1296"/>
                </a:cubicBezTo>
                <a:cubicBezTo>
                  <a:pt x="3559" y="1296"/>
                  <a:pt x="3559" y="1296"/>
                  <a:pt x="3559" y="1296"/>
                </a:cubicBezTo>
                <a:cubicBezTo>
                  <a:pt x="3592" y="1195"/>
                  <a:pt x="3653" y="1087"/>
                  <a:pt x="3727" y="992"/>
                </a:cubicBezTo>
                <a:cubicBezTo>
                  <a:pt x="3741" y="985"/>
                  <a:pt x="3755" y="979"/>
                  <a:pt x="3761" y="979"/>
                </a:cubicBezTo>
                <a:cubicBezTo>
                  <a:pt x="3761" y="634"/>
                  <a:pt x="3761" y="634"/>
                  <a:pt x="3761" y="634"/>
                </a:cubicBezTo>
                <a:cubicBezTo>
                  <a:pt x="3748" y="634"/>
                  <a:pt x="3734" y="628"/>
                  <a:pt x="3721" y="614"/>
                </a:cubicBezTo>
                <a:cubicBezTo>
                  <a:pt x="3727" y="574"/>
                  <a:pt x="3748" y="553"/>
                  <a:pt x="3761" y="526"/>
                </a:cubicBezTo>
                <a:cubicBezTo>
                  <a:pt x="3761" y="411"/>
                  <a:pt x="3761" y="411"/>
                  <a:pt x="3761" y="411"/>
                </a:cubicBezTo>
                <a:close/>
                <a:moveTo>
                  <a:pt x="3761" y="1033"/>
                </a:moveTo>
                <a:lnTo>
                  <a:pt x="3761" y="1033"/>
                </a:lnTo>
                <a:cubicBezTo>
                  <a:pt x="3761" y="1114"/>
                  <a:pt x="3761" y="1114"/>
                  <a:pt x="3761" y="1114"/>
                </a:cubicBezTo>
                <a:cubicBezTo>
                  <a:pt x="3748" y="1100"/>
                  <a:pt x="3741" y="1073"/>
                  <a:pt x="3748" y="1033"/>
                </a:cubicBezTo>
                <a:cubicBezTo>
                  <a:pt x="3755" y="1033"/>
                  <a:pt x="3761" y="1033"/>
                  <a:pt x="3761" y="1033"/>
                </a:cubicBezTo>
                <a:close/>
                <a:moveTo>
                  <a:pt x="3761" y="1154"/>
                </a:moveTo>
                <a:lnTo>
                  <a:pt x="3761" y="1154"/>
                </a:lnTo>
                <a:cubicBezTo>
                  <a:pt x="3761" y="1296"/>
                  <a:pt x="3761" y="1296"/>
                  <a:pt x="3761" y="1296"/>
                </a:cubicBezTo>
                <a:cubicBezTo>
                  <a:pt x="3727" y="1296"/>
                  <a:pt x="3727" y="1296"/>
                  <a:pt x="3727" y="1296"/>
                </a:cubicBezTo>
                <a:cubicBezTo>
                  <a:pt x="3741" y="1249"/>
                  <a:pt x="3748" y="1195"/>
                  <a:pt x="3761" y="1154"/>
                </a:cubicBezTo>
                <a:close/>
                <a:moveTo>
                  <a:pt x="2681" y="168"/>
                </a:moveTo>
                <a:lnTo>
                  <a:pt x="2681" y="168"/>
                </a:lnTo>
                <a:cubicBezTo>
                  <a:pt x="2681" y="148"/>
                  <a:pt x="2681" y="148"/>
                  <a:pt x="2681" y="148"/>
                </a:cubicBezTo>
                <a:cubicBezTo>
                  <a:pt x="2681" y="155"/>
                  <a:pt x="2681" y="162"/>
                  <a:pt x="2681" y="168"/>
                </a:cubicBezTo>
                <a:close/>
                <a:moveTo>
                  <a:pt x="2681" y="94"/>
                </a:moveTo>
                <a:lnTo>
                  <a:pt x="2681" y="94"/>
                </a:lnTo>
                <a:cubicBezTo>
                  <a:pt x="2681" y="47"/>
                  <a:pt x="2681" y="47"/>
                  <a:pt x="2681" y="47"/>
                </a:cubicBezTo>
                <a:cubicBezTo>
                  <a:pt x="2688" y="40"/>
                  <a:pt x="2688" y="33"/>
                  <a:pt x="2694" y="27"/>
                </a:cubicBezTo>
                <a:cubicBezTo>
                  <a:pt x="2728" y="27"/>
                  <a:pt x="2728" y="27"/>
                  <a:pt x="2728" y="27"/>
                </a:cubicBezTo>
                <a:cubicBezTo>
                  <a:pt x="2742" y="60"/>
                  <a:pt x="2728" y="94"/>
                  <a:pt x="2681" y="94"/>
                </a:cubicBezTo>
                <a:close/>
                <a:moveTo>
                  <a:pt x="2681" y="47"/>
                </a:moveTo>
                <a:lnTo>
                  <a:pt x="2681" y="47"/>
                </a:lnTo>
                <a:cubicBezTo>
                  <a:pt x="2681" y="94"/>
                  <a:pt x="2681" y="94"/>
                  <a:pt x="2681" y="94"/>
                </a:cubicBezTo>
                <a:cubicBezTo>
                  <a:pt x="2667" y="101"/>
                  <a:pt x="2661" y="101"/>
                  <a:pt x="2647" y="101"/>
                </a:cubicBezTo>
                <a:cubicBezTo>
                  <a:pt x="2661" y="121"/>
                  <a:pt x="2674" y="135"/>
                  <a:pt x="2681" y="148"/>
                </a:cubicBezTo>
                <a:cubicBezTo>
                  <a:pt x="2681" y="168"/>
                  <a:pt x="2681" y="168"/>
                  <a:pt x="2681" y="168"/>
                </a:cubicBezTo>
                <a:cubicBezTo>
                  <a:pt x="2674" y="182"/>
                  <a:pt x="2661" y="202"/>
                  <a:pt x="2647" y="222"/>
                </a:cubicBezTo>
                <a:cubicBezTo>
                  <a:pt x="2647" y="229"/>
                  <a:pt x="2654" y="243"/>
                  <a:pt x="2661" y="249"/>
                </a:cubicBezTo>
                <a:cubicBezTo>
                  <a:pt x="2667" y="249"/>
                  <a:pt x="2674" y="249"/>
                  <a:pt x="2681" y="243"/>
                </a:cubicBezTo>
                <a:cubicBezTo>
                  <a:pt x="2681" y="330"/>
                  <a:pt x="2681" y="330"/>
                  <a:pt x="2681" y="330"/>
                </a:cubicBezTo>
                <a:cubicBezTo>
                  <a:pt x="2654" y="310"/>
                  <a:pt x="2620" y="297"/>
                  <a:pt x="2593" y="344"/>
                </a:cubicBezTo>
                <a:cubicBezTo>
                  <a:pt x="2586" y="330"/>
                  <a:pt x="2580" y="317"/>
                  <a:pt x="2573" y="310"/>
                </a:cubicBezTo>
                <a:cubicBezTo>
                  <a:pt x="2566" y="310"/>
                  <a:pt x="2553" y="310"/>
                  <a:pt x="2546" y="317"/>
                </a:cubicBezTo>
                <a:cubicBezTo>
                  <a:pt x="2546" y="54"/>
                  <a:pt x="2546" y="54"/>
                  <a:pt x="2546" y="54"/>
                </a:cubicBezTo>
                <a:cubicBezTo>
                  <a:pt x="2553" y="54"/>
                  <a:pt x="2559" y="60"/>
                  <a:pt x="2593" y="101"/>
                </a:cubicBezTo>
                <a:cubicBezTo>
                  <a:pt x="2640" y="101"/>
                  <a:pt x="2661" y="74"/>
                  <a:pt x="2681" y="47"/>
                </a:cubicBezTo>
                <a:close/>
                <a:moveTo>
                  <a:pt x="2681" y="432"/>
                </a:moveTo>
                <a:lnTo>
                  <a:pt x="2681" y="432"/>
                </a:lnTo>
                <a:cubicBezTo>
                  <a:pt x="2681" y="958"/>
                  <a:pt x="2681" y="958"/>
                  <a:pt x="2681" y="958"/>
                </a:cubicBezTo>
                <a:cubicBezTo>
                  <a:pt x="2613" y="931"/>
                  <a:pt x="2613" y="979"/>
                  <a:pt x="2546" y="965"/>
                </a:cubicBezTo>
                <a:cubicBezTo>
                  <a:pt x="2546" y="432"/>
                  <a:pt x="2546" y="432"/>
                  <a:pt x="2546" y="432"/>
                </a:cubicBezTo>
                <a:cubicBezTo>
                  <a:pt x="2580" y="411"/>
                  <a:pt x="2627" y="418"/>
                  <a:pt x="2681" y="432"/>
                </a:cubicBezTo>
                <a:close/>
                <a:moveTo>
                  <a:pt x="2681" y="1046"/>
                </a:moveTo>
                <a:lnTo>
                  <a:pt x="2681" y="1046"/>
                </a:lnTo>
                <a:cubicBezTo>
                  <a:pt x="2681" y="1296"/>
                  <a:pt x="2681" y="1296"/>
                  <a:pt x="2681" y="1296"/>
                </a:cubicBezTo>
                <a:cubicBezTo>
                  <a:pt x="2593" y="1296"/>
                  <a:pt x="2593" y="1296"/>
                  <a:pt x="2593" y="1296"/>
                </a:cubicBezTo>
                <a:cubicBezTo>
                  <a:pt x="2573" y="1289"/>
                  <a:pt x="2553" y="1269"/>
                  <a:pt x="2546" y="1235"/>
                </a:cubicBezTo>
                <a:cubicBezTo>
                  <a:pt x="2546" y="1141"/>
                  <a:pt x="2546" y="1141"/>
                  <a:pt x="2546" y="1141"/>
                </a:cubicBezTo>
                <a:lnTo>
                  <a:pt x="2546" y="1134"/>
                </a:lnTo>
                <a:cubicBezTo>
                  <a:pt x="2586" y="1087"/>
                  <a:pt x="2634" y="1060"/>
                  <a:pt x="2681" y="1046"/>
                </a:cubicBezTo>
                <a:close/>
                <a:moveTo>
                  <a:pt x="2546" y="1087"/>
                </a:moveTo>
                <a:lnTo>
                  <a:pt x="2546" y="1087"/>
                </a:lnTo>
                <a:cubicBezTo>
                  <a:pt x="2586" y="1093"/>
                  <a:pt x="2627" y="1080"/>
                  <a:pt x="2620" y="1033"/>
                </a:cubicBezTo>
                <a:cubicBezTo>
                  <a:pt x="2600" y="1019"/>
                  <a:pt x="2573" y="1006"/>
                  <a:pt x="2546" y="999"/>
                </a:cubicBezTo>
                <a:lnTo>
                  <a:pt x="2546" y="1087"/>
                </a:lnTo>
                <a:close/>
                <a:moveTo>
                  <a:pt x="2546" y="54"/>
                </a:moveTo>
                <a:lnTo>
                  <a:pt x="2546" y="54"/>
                </a:lnTo>
                <a:cubicBezTo>
                  <a:pt x="2546" y="317"/>
                  <a:pt x="2546" y="317"/>
                  <a:pt x="2546" y="317"/>
                </a:cubicBezTo>
                <a:cubicBezTo>
                  <a:pt x="2532" y="317"/>
                  <a:pt x="2526" y="317"/>
                  <a:pt x="2519" y="317"/>
                </a:cubicBezTo>
                <a:cubicBezTo>
                  <a:pt x="2499" y="243"/>
                  <a:pt x="2526" y="114"/>
                  <a:pt x="2445" y="101"/>
                </a:cubicBezTo>
                <a:cubicBezTo>
                  <a:pt x="2438" y="175"/>
                  <a:pt x="2485" y="202"/>
                  <a:pt x="2472" y="297"/>
                </a:cubicBezTo>
                <a:cubicBezTo>
                  <a:pt x="2404" y="297"/>
                  <a:pt x="2391" y="344"/>
                  <a:pt x="2343" y="297"/>
                </a:cubicBezTo>
                <a:cubicBezTo>
                  <a:pt x="2350" y="351"/>
                  <a:pt x="2323" y="378"/>
                  <a:pt x="2316" y="425"/>
                </a:cubicBezTo>
                <a:cubicBezTo>
                  <a:pt x="2316" y="324"/>
                  <a:pt x="2316" y="324"/>
                  <a:pt x="2316" y="324"/>
                </a:cubicBezTo>
                <a:cubicBezTo>
                  <a:pt x="2316" y="317"/>
                  <a:pt x="2316" y="317"/>
                  <a:pt x="2316" y="317"/>
                </a:cubicBezTo>
                <a:cubicBezTo>
                  <a:pt x="2316" y="27"/>
                  <a:pt x="2316" y="27"/>
                  <a:pt x="2316" y="27"/>
                </a:cubicBezTo>
                <a:cubicBezTo>
                  <a:pt x="2445" y="27"/>
                  <a:pt x="2445" y="27"/>
                  <a:pt x="2445" y="27"/>
                </a:cubicBezTo>
                <a:cubicBezTo>
                  <a:pt x="2445" y="40"/>
                  <a:pt x="2445" y="54"/>
                  <a:pt x="2445" y="74"/>
                </a:cubicBezTo>
                <a:cubicBezTo>
                  <a:pt x="2485" y="0"/>
                  <a:pt x="2505" y="47"/>
                  <a:pt x="2519" y="121"/>
                </a:cubicBezTo>
                <a:cubicBezTo>
                  <a:pt x="2539" y="94"/>
                  <a:pt x="2532" y="60"/>
                  <a:pt x="2546" y="54"/>
                </a:cubicBezTo>
                <a:close/>
                <a:moveTo>
                  <a:pt x="2546" y="432"/>
                </a:moveTo>
                <a:lnTo>
                  <a:pt x="2546" y="432"/>
                </a:lnTo>
                <a:cubicBezTo>
                  <a:pt x="2546" y="965"/>
                  <a:pt x="2546" y="965"/>
                  <a:pt x="2546" y="965"/>
                </a:cubicBezTo>
                <a:cubicBezTo>
                  <a:pt x="2519" y="965"/>
                  <a:pt x="2492" y="958"/>
                  <a:pt x="2445" y="938"/>
                </a:cubicBezTo>
                <a:cubicBezTo>
                  <a:pt x="2438" y="945"/>
                  <a:pt x="2438" y="952"/>
                  <a:pt x="2438" y="958"/>
                </a:cubicBezTo>
                <a:cubicBezTo>
                  <a:pt x="2451" y="965"/>
                  <a:pt x="2438" y="979"/>
                  <a:pt x="2424" y="985"/>
                </a:cubicBezTo>
                <a:cubicBezTo>
                  <a:pt x="2418" y="1080"/>
                  <a:pt x="2505" y="1188"/>
                  <a:pt x="2532" y="1296"/>
                </a:cubicBezTo>
                <a:cubicBezTo>
                  <a:pt x="2316" y="1296"/>
                  <a:pt x="2316" y="1296"/>
                  <a:pt x="2316" y="1296"/>
                </a:cubicBezTo>
                <a:cubicBezTo>
                  <a:pt x="2316" y="925"/>
                  <a:pt x="2316" y="925"/>
                  <a:pt x="2316" y="925"/>
                </a:cubicBezTo>
                <a:cubicBezTo>
                  <a:pt x="2316" y="911"/>
                  <a:pt x="2316" y="898"/>
                  <a:pt x="2316" y="884"/>
                </a:cubicBezTo>
                <a:cubicBezTo>
                  <a:pt x="2316" y="479"/>
                  <a:pt x="2316" y="479"/>
                  <a:pt x="2316" y="479"/>
                </a:cubicBezTo>
                <a:cubicBezTo>
                  <a:pt x="2316" y="486"/>
                  <a:pt x="2316" y="486"/>
                  <a:pt x="2316" y="492"/>
                </a:cubicBezTo>
                <a:cubicBezTo>
                  <a:pt x="2384" y="513"/>
                  <a:pt x="2418" y="560"/>
                  <a:pt x="2492" y="567"/>
                </a:cubicBezTo>
                <a:cubicBezTo>
                  <a:pt x="2499" y="492"/>
                  <a:pt x="2519" y="452"/>
                  <a:pt x="2546" y="432"/>
                </a:cubicBezTo>
                <a:close/>
                <a:moveTo>
                  <a:pt x="2546" y="999"/>
                </a:moveTo>
                <a:lnTo>
                  <a:pt x="2546" y="999"/>
                </a:lnTo>
                <a:cubicBezTo>
                  <a:pt x="2512" y="992"/>
                  <a:pt x="2485" y="992"/>
                  <a:pt x="2472" y="1006"/>
                </a:cubicBezTo>
                <a:cubicBezTo>
                  <a:pt x="2458" y="1046"/>
                  <a:pt x="2499" y="1073"/>
                  <a:pt x="2546" y="1087"/>
                </a:cubicBezTo>
                <a:cubicBezTo>
                  <a:pt x="2546" y="999"/>
                  <a:pt x="2546" y="999"/>
                  <a:pt x="2546" y="999"/>
                </a:cubicBezTo>
                <a:close/>
                <a:moveTo>
                  <a:pt x="2546" y="1141"/>
                </a:moveTo>
                <a:lnTo>
                  <a:pt x="2546" y="1141"/>
                </a:lnTo>
                <a:lnTo>
                  <a:pt x="2539" y="1141"/>
                </a:lnTo>
                <a:cubicBezTo>
                  <a:pt x="2532" y="1181"/>
                  <a:pt x="2539" y="1215"/>
                  <a:pt x="2546" y="1235"/>
                </a:cubicBezTo>
                <a:lnTo>
                  <a:pt x="2546" y="1141"/>
                </a:lnTo>
                <a:close/>
                <a:moveTo>
                  <a:pt x="2316" y="27"/>
                </a:moveTo>
                <a:lnTo>
                  <a:pt x="2316" y="27"/>
                </a:lnTo>
                <a:cubicBezTo>
                  <a:pt x="2316" y="317"/>
                  <a:pt x="2316" y="317"/>
                  <a:pt x="2316" y="317"/>
                </a:cubicBezTo>
                <a:cubicBezTo>
                  <a:pt x="2215" y="297"/>
                  <a:pt x="2208" y="357"/>
                  <a:pt x="2168" y="391"/>
                </a:cubicBezTo>
                <a:cubicBezTo>
                  <a:pt x="2161" y="384"/>
                  <a:pt x="2147" y="378"/>
                  <a:pt x="2134" y="378"/>
                </a:cubicBezTo>
                <a:cubicBezTo>
                  <a:pt x="2134" y="27"/>
                  <a:pt x="2134" y="27"/>
                  <a:pt x="2134" y="27"/>
                </a:cubicBezTo>
                <a:cubicBezTo>
                  <a:pt x="2249" y="27"/>
                  <a:pt x="2249" y="27"/>
                  <a:pt x="2249" y="27"/>
                </a:cubicBezTo>
                <a:cubicBezTo>
                  <a:pt x="2262" y="27"/>
                  <a:pt x="2283" y="27"/>
                  <a:pt x="2303" y="27"/>
                </a:cubicBezTo>
                <a:cubicBezTo>
                  <a:pt x="2316" y="27"/>
                  <a:pt x="2316" y="27"/>
                  <a:pt x="2316" y="27"/>
                </a:cubicBezTo>
                <a:close/>
                <a:moveTo>
                  <a:pt x="2316" y="324"/>
                </a:moveTo>
                <a:lnTo>
                  <a:pt x="2316" y="324"/>
                </a:lnTo>
                <a:cubicBezTo>
                  <a:pt x="2235" y="472"/>
                  <a:pt x="2262" y="499"/>
                  <a:pt x="2134" y="540"/>
                </a:cubicBezTo>
                <a:cubicBezTo>
                  <a:pt x="2134" y="938"/>
                  <a:pt x="2134" y="938"/>
                  <a:pt x="2134" y="938"/>
                </a:cubicBezTo>
                <a:cubicBezTo>
                  <a:pt x="2141" y="945"/>
                  <a:pt x="2154" y="945"/>
                  <a:pt x="2168" y="918"/>
                </a:cubicBezTo>
                <a:cubicBezTo>
                  <a:pt x="2161" y="904"/>
                  <a:pt x="2154" y="884"/>
                  <a:pt x="2147" y="864"/>
                </a:cubicBezTo>
                <a:cubicBezTo>
                  <a:pt x="2161" y="864"/>
                  <a:pt x="2174" y="864"/>
                  <a:pt x="2195" y="864"/>
                </a:cubicBezTo>
                <a:cubicBezTo>
                  <a:pt x="2154" y="898"/>
                  <a:pt x="2168" y="972"/>
                  <a:pt x="2242" y="958"/>
                </a:cubicBezTo>
                <a:cubicBezTo>
                  <a:pt x="2269" y="938"/>
                  <a:pt x="2235" y="898"/>
                  <a:pt x="2316" y="884"/>
                </a:cubicBezTo>
                <a:cubicBezTo>
                  <a:pt x="2316" y="479"/>
                  <a:pt x="2316" y="479"/>
                  <a:pt x="2316" y="479"/>
                </a:cubicBezTo>
                <a:cubicBezTo>
                  <a:pt x="2310" y="459"/>
                  <a:pt x="2316" y="438"/>
                  <a:pt x="2316" y="425"/>
                </a:cubicBezTo>
                <a:cubicBezTo>
                  <a:pt x="2316" y="324"/>
                  <a:pt x="2316" y="324"/>
                  <a:pt x="2316" y="324"/>
                </a:cubicBezTo>
                <a:close/>
                <a:moveTo>
                  <a:pt x="2316" y="925"/>
                </a:moveTo>
                <a:lnTo>
                  <a:pt x="2316" y="925"/>
                </a:lnTo>
                <a:cubicBezTo>
                  <a:pt x="2316" y="1296"/>
                  <a:pt x="2316" y="1296"/>
                  <a:pt x="2316" y="1296"/>
                </a:cubicBezTo>
                <a:cubicBezTo>
                  <a:pt x="2134" y="1296"/>
                  <a:pt x="2134" y="1296"/>
                  <a:pt x="2134" y="1296"/>
                </a:cubicBezTo>
                <a:cubicBezTo>
                  <a:pt x="2134" y="1073"/>
                  <a:pt x="2134" y="1073"/>
                  <a:pt x="2134" y="1073"/>
                </a:cubicBezTo>
                <a:cubicBezTo>
                  <a:pt x="2134" y="1080"/>
                  <a:pt x="2141" y="1080"/>
                  <a:pt x="2141" y="1080"/>
                </a:cubicBezTo>
                <a:cubicBezTo>
                  <a:pt x="2141" y="1080"/>
                  <a:pt x="2134" y="1073"/>
                  <a:pt x="2134" y="1066"/>
                </a:cubicBezTo>
                <a:cubicBezTo>
                  <a:pt x="2134" y="1033"/>
                  <a:pt x="2134" y="1033"/>
                  <a:pt x="2134" y="1033"/>
                </a:cubicBezTo>
                <a:cubicBezTo>
                  <a:pt x="2168" y="999"/>
                  <a:pt x="2296" y="1006"/>
                  <a:pt x="2316" y="925"/>
                </a:cubicBezTo>
                <a:close/>
                <a:moveTo>
                  <a:pt x="2134" y="27"/>
                </a:moveTo>
                <a:lnTo>
                  <a:pt x="2134" y="27"/>
                </a:lnTo>
                <a:cubicBezTo>
                  <a:pt x="2134" y="378"/>
                  <a:pt x="2134" y="378"/>
                  <a:pt x="2134" y="378"/>
                </a:cubicBezTo>
                <a:cubicBezTo>
                  <a:pt x="2107" y="371"/>
                  <a:pt x="2066" y="371"/>
                  <a:pt x="2066" y="344"/>
                </a:cubicBezTo>
                <a:cubicBezTo>
                  <a:pt x="2093" y="290"/>
                  <a:pt x="2087" y="256"/>
                  <a:pt x="2066" y="222"/>
                </a:cubicBezTo>
                <a:cubicBezTo>
                  <a:pt x="2066" y="27"/>
                  <a:pt x="2066" y="27"/>
                  <a:pt x="2066" y="27"/>
                </a:cubicBezTo>
                <a:cubicBezTo>
                  <a:pt x="2134" y="27"/>
                  <a:pt x="2134" y="27"/>
                  <a:pt x="2134" y="27"/>
                </a:cubicBezTo>
                <a:close/>
                <a:moveTo>
                  <a:pt x="2134" y="540"/>
                </a:moveTo>
                <a:lnTo>
                  <a:pt x="2134" y="540"/>
                </a:lnTo>
                <a:cubicBezTo>
                  <a:pt x="2134" y="938"/>
                  <a:pt x="2134" y="938"/>
                  <a:pt x="2134" y="938"/>
                </a:cubicBezTo>
                <a:cubicBezTo>
                  <a:pt x="2114" y="925"/>
                  <a:pt x="2100" y="844"/>
                  <a:pt x="2066" y="844"/>
                </a:cubicBezTo>
                <a:cubicBezTo>
                  <a:pt x="2066" y="438"/>
                  <a:pt x="2066" y="438"/>
                  <a:pt x="2066" y="438"/>
                </a:cubicBezTo>
                <a:cubicBezTo>
                  <a:pt x="2087" y="472"/>
                  <a:pt x="2100" y="506"/>
                  <a:pt x="2120" y="540"/>
                </a:cubicBezTo>
                <a:cubicBezTo>
                  <a:pt x="2120" y="540"/>
                  <a:pt x="2127" y="540"/>
                  <a:pt x="2134" y="540"/>
                </a:cubicBezTo>
                <a:close/>
                <a:moveTo>
                  <a:pt x="2134" y="1033"/>
                </a:moveTo>
                <a:lnTo>
                  <a:pt x="2134" y="1033"/>
                </a:lnTo>
                <a:cubicBezTo>
                  <a:pt x="2134" y="1066"/>
                  <a:pt x="2134" y="1066"/>
                  <a:pt x="2134" y="1066"/>
                </a:cubicBezTo>
                <a:cubicBezTo>
                  <a:pt x="2120" y="1053"/>
                  <a:pt x="2120" y="1039"/>
                  <a:pt x="2134" y="1033"/>
                </a:cubicBezTo>
                <a:close/>
                <a:moveTo>
                  <a:pt x="2134" y="1073"/>
                </a:moveTo>
                <a:lnTo>
                  <a:pt x="2134" y="1073"/>
                </a:lnTo>
                <a:cubicBezTo>
                  <a:pt x="2114" y="1060"/>
                  <a:pt x="2087" y="1053"/>
                  <a:pt x="2066" y="1046"/>
                </a:cubicBezTo>
                <a:cubicBezTo>
                  <a:pt x="2066" y="1235"/>
                  <a:pt x="2066" y="1235"/>
                  <a:pt x="2066" y="1235"/>
                </a:cubicBezTo>
                <a:cubicBezTo>
                  <a:pt x="2080" y="1242"/>
                  <a:pt x="2087" y="1249"/>
                  <a:pt x="2093" y="1255"/>
                </a:cubicBezTo>
                <a:cubicBezTo>
                  <a:pt x="2093" y="1255"/>
                  <a:pt x="2093" y="1255"/>
                  <a:pt x="2087" y="1255"/>
                </a:cubicBezTo>
                <a:cubicBezTo>
                  <a:pt x="2080" y="1255"/>
                  <a:pt x="2073" y="1255"/>
                  <a:pt x="2066" y="1255"/>
                </a:cubicBezTo>
                <a:cubicBezTo>
                  <a:pt x="2066" y="1296"/>
                  <a:pt x="2066" y="1296"/>
                  <a:pt x="2066" y="1296"/>
                </a:cubicBezTo>
                <a:cubicBezTo>
                  <a:pt x="2134" y="1296"/>
                  <a:pt x="2134" y="1296"/>
                  <a:pt x="2134" y="1296"/>
                </a:cubicBezTo>
                <a:lnTo>
                  <a:pt x="2134" y="1073"/>
                </a:lnTo>
                <a:close/>
                <a:moveTo>
                  <a:pt x="2066" y="27"/>
                </a:moveTo>
                <a:lnTo>
                  <a:pt x="2066" y="27"/>
                </a:lnTo>
                <a:cubicBezTo>
                  <a:pt x="2066" y="222"/>
                  <a:pt x="2066" y="222"/>
                  <a:pt x="2066" y="222"/>
                </a:cubicBezTo>
                <a:cubicBezTo>
                  <a:pt x="2046" y="195"/>
                  <a:pt x="2019" y="168"/>
                  <a:pt x="1992" y="148"/>
                </a:cubicBezTo>
                <a:cubicBezTo>
                  <a:pt x="1911" y="209"/>
                  <a:pt x="1965" y="290"/>
                  <a:pt x="1965" y="391"/>
                </a:cubicBezTo>
                <a:cubicBezTo>
                  <a:pt x="2019" y="391"/>
                  <a:pt x="2046" y="411"/>
                  <a:pt x="2066" y="438"/>
                </a:cubicBezTo>
                <a:cubicBezTo>
                  <a:pt x="2066" y="844"/>
                  <a:pt x="2066" y="844"/>
                  <a:pt x="2066" y="844"/>
                </a:cubicBezTo>
                <a:cubicBezTo>
                  <a:pt x="2060" y="837"/>
                  <a:pt x="2060" y="830"/>
                  <a:pt x="2060" y="823"/>
                </a:cubicBezTo>
                <a:cubicBezTo>
                  <a:pt x="2053" y="810"/>
                  <a:pt x="2046" y="803"/>
                  <a:pt x="2039" y="790"/>
                </a:cubicBezTo>
                <a:cubicBezTo>
                  <a:pt x="1999" y="823"/>
                  <a:pt x="2046" y="877"/>
                  <a:pt x="2039" y="985"/>
                </a:cubicBezTo>
                <a:cubicBezTo>
                  <a:pt x="2026" y="992"/>
                  <a:pt x="2012" y="1006"/>
                  <a:pt x="1985" y="1006"/>
                </a:cubicBezTo>
                <a:cubicBezTo>
                  <a:pt x="1979" y="1060"/>
                  <a:pt x="1904" y="1046"/>
                  <a:pt x="1938" y="1141"/>
                </a:cubicBezTo>
                <a:cubicBezTo>
                  <a:pt x="1945" y="1141"/>
                  <a:pt x="1952" y="1141"/>
                  <a:pt x="1958" y="1141"/>
                </a:cubicBezTo>
                <a:cubicBezTo>
                  <a:pt x="1958" y="1127"/>
                  <a:pt x="1952" y="1114"/>
                  <a:pt x="1945" y="1107"/>
                </a:cubicBezTo>
                <a:cubicBezTo>
                  <a:pt x="1972" y="1053"/>
                  <a:pt x="2019" y="1039"/>
                  <a:pt x="2066" y="1046"/>
                </a:cubicBezTo>
                <a:cubicBezTo>
                  <a:pt x="2066" y="1235"/>
                  <a:pt x="2066" y="1235"/>
                  <a:pt x="2066" y="1235"/>
                </a:cubicBezTo>
                <a:cubicBezTo>
                  <a:pt x="2060" y="1235"/>
                  <a:pt x="2053" y="1228"/>
                  <a:pt x="2046" y="1228"/>
                </a:cubicBezTo>
                <a:cubicBezTo>
                  <a:pt x="2046" y="1235"/>
                  <a:pt x="2039" y="1235"/>
                  <a:pt x="2039" y="1242"/>
                </a:cubicBezTo>
                <a:cubicBezTo>
                  <a:pt x="2039" y="1249"/>
                  <a:pt x="2053" y="1255"/>
                  <a:pt x="2066" y="1255"/>
                </a:cubicBezTo>
                <a:cubicBezTo>
                  <a:pt x="2066" y="1296"/>
                  <a:pt x="2066" y="1296"/>
                  <a:pt x="2066" y="1296"/>
                </a:cubicBezTo>
                <a:cubicBezTo>
                  <a:pt x="2039" y="1296"/>
                  <a:pt x="2039" y="1296"/>
                  <a:pt x="2039" y="1296"/>
                </a:cubicBezTo>
                <a:cubicBezTo>
                  <a:pt x="2039" y="1296"/>
                  <a:pt x="2039" y="1296"/>
                  <a:pt x="2039" y="1289"/>
                </a:cubicBezTo>
                <a:cubicBezTo>
                  <a:pt x="2039" y="1296"/>
                  <a:pt x="2033" y="1296"/>
                  <a:pt x="2033" y="1296"/>
                </a:cubicBezTo>
                <a:cubicBezTo>
                  <a:pt x="2006" y="1296"/>
                  <a:pt x="2006" y="1296"/>
                  <a:pt x="2006" y="1296"/>
                </a:cubicBezTo>
                <a:cubicBezTo>
                  <a:pt x="1958" y="1249"/>
                  <a:pt x="1904" y="1201"/>
                  <a:pt x="1830" y="1174"/>
                </a:cubicBezTo>
                <a:cubicBezTo>
                  <a:pt x="1830" y="1141"/>
                  <a:pt x="1830" y="1141"/>
                  <a:pt x="1830" y="1141"/>
                </a:cubicBezTo>
                <a:cubicBezTo>
                  <a:pt x="1857" y="1141"/>
                  <a:pt x="1877" y="1141"/>
                  <a:pt x="1891" y="1141"/>
                </a:cubicBezTo>
                <a:cubicBezTo>
                  <a:pt x="1891" y="1114"/>
                  <a:pt x="1857" y="1120"/>
                  <a:pt x="1837" y="1114"/>
                </a:cubicBezTo>
                <a:cubicBezTo>
                  <a:pt x="1871" y="1073"/>
                  <a:pt x="1904" y="1039"/>
                  <a:pt x="1952" y="1012"/>
                </a:cubicBezTo>
                <a:cubicBezTo>
                  <a:pt x="1938" y="1012"/>
                  <a:pt x="1931" y="1012"/>
                  <a:pt x="1918" y="1006"/>
                </a:cubicBezTo>
                <a:cubicBezTo>
                  <a:pt x="1965" y="898"/>
                  <a:pt x="1817" y="979"/>
                  <a:pt x="1844" y="884"/>
                </a:cubicBezTo>
                <a:cubicBezTo>
                  <a:pt x="1837" y="884"/>
                  <a:pt x="1837" y="884"/>
                  <a:pt x="1830" y="884"/>
                </a:cubicBezTo>
                <a:cubicBezTo>
                  <a:pt x="1830" y="641"/>
                  <a:pt x="1830" y="641"/>
                  <a:pt x="1830" y="641"/>
                </a:cubicBezTo>
                <a:cubicBezTo>
                  <a:pt x="1844" y="628"/>
                  <a:pt x="1850" y="621"/>
                  <a:pt x="1864" y="614"/>
                </a:cubicBezTo>
                <a:cubicBezTo>
                  <a:pt x="1850" y="601"/>
                  <a:pt x="1844" y="587"/>
                  <a:pt x="1830" y="574"/>
                </a:cubicBezTo>
                <a:cubicBezTo>
                  <a:pt x="1830" y="222"/>
                  <a:pt x="1830" y="222"/>
                  <a:pt x="1830" y="222"/>
                </a:cubicBezTo>
                <a:cubicBezTo>
                  <a:pt x="1850" y="222"/>
                  <a:pt x="1871" y="216"/>
                  <a:pt x="1857" y="175"/>
                </a:cubicBezTo>
                <a:cubicBezTo>
                  <a:pt x="1857" y="175"/>
                  <a:pt x="1857" y="175"/>
                  <a:pt x="1864" y="182"/>
                </a:cubicBezTo>
                <a:cubicBezTo>
                  <a:pt x="1850" y="155"/>
                  <a:pt x="1837" y="121"/>
                  <a:pt x="1830" y="94"/>
                </a:cubicBezTo>
                <a:cubicBezTo>
                  <a:pt x="1830" y="27"/>
                  <a:pt x="1830" y="27"/>
                  <a:pt x="1830" y="27"/>
                </a:cubicBezTo>
                <a:cubicBezTo>
                  <a:pt x="1877" y="27"/>
                  <a:pt x="1877" y="27"/>
                  <a:pt x="1877" y="27"/>
                </a:cubicBezTo>
                <a:cubicBezTo>
                  <a:pt x="1891" y="47"/>
                  <a:pt x="1891" y="74"/>
                  <a:pt x="1864" y="101"/>
                </a:cubicBezTo>
                <a:cubicBezTo>
                  <a:pt x="1938" y="94"/>
                  <a:pt x="1958" y="67"/>
                  <a:pt x="1958" y="27"/>
                </a:cubicBezTo>
                <a:lnTo>
                  <a:pt x="2066" y="27"/>
                </a:lnTo>
                <a:close/>
                <a:moveTo>
                  <a:pt x="1830" y="27"/>
                </a:moveTo>
                <a:lnTo>
                  <a:pt x="1830" y="27"/>
                </a:lnTo>
                <a:cubicBezTo>
                  <a:pt x="1830" y="94"/>
                  <a:pt x="1830" y="94"/>
                  <a:pt x="1830" y="94"/>
                </a:cubicBezTo>
                <a:cubicBezTo>
                  <a:pt x="1823" y="67"/>
                  <a:pt x="1817" y="47"/>
                  <a:pt x="1817" y="27"/>
                </a:cubicBezTo>
                <a:cubicBezTo>
                  <a:pt x="1830" y="27"/>
                  <a:pt x="1830" y="27"/>
                  <a:pt x="1830" y="27"/>
                </a:cubicBezTo>
                <a:close/>
                <a:moveTo>
                  <a:pt x="1830" y="222"/>
                </a:moveTo>
                <a:lnTo>
                  <a:pt x="1830" y="222"/>
                </a:lnTo>
                <a:cubicBezTo>
                  <a:pt x="1830" y="574"/>
                  <a:pt x="1830" y="574"/>
                  <a:pt x="1830" y="574"/>
                </a:cubicBezTo>
                <a:cubicBezTo>
                  <a:pt x="1817" y="560"/>
                  <a:pt x="1810" y="540"/>
                  <a:pt x="1796" y="526"/>
                </a:cubicBezTo>
                <a:cubicBezTo>
                  <a:pt x="1803" y="574"/>
                  <a:pt x="1796" y="621"/>
                  <a:pt x="1803" y="661"/>
                </a:cubicBezTo>
                <a:cubicBezTo>
                  <a:pt x="1817" y="655"/>
                  <a:pt x="1823" y="648"/>
                  <a:pt x="1830" y="641"/>
                </a:cubicBezTo>
                <a:cubicBezTo>
                  <a:pt x="1830" y="884"/>
                  <a:pt x="1830" y="884"/>
                  <a:pt x="1830" y="884"/>
                </a:cubicBezTo>
                <a:cubicBezTo>
                  <a:pt x="1803" y="891"/>
                  <a:pt x="1776" y="925"/>
                  <a:pt x="1756" y="931"/>
                </a:cubicBezTo>
                <a:cubicBezTo>
                  <a:pt x="1756" y="810"/>
                  <a:pt x="1756" y="810"/>
                  <a:pt x="1756" y="810"/>
                </a:cubicBezTo>
                <a:cubicBezTo>
                  <a:pt x="1756" y="810"/>
                  <a:pt x="1763" y="810"/>
                  <a:pt x="1769" y="810"/>
                </a:cubicBezTo>
                <a:cubicBezTo>
                  <a:pt x="1763" y="796"/>
                  <a:pt x="1763" y="783"/>
                  <a:pt x="1763" y="776"/>
                </a:cubicBezTo>
                <a:cubicBezTo>
                  <a:pt x="1763" y="783"/>
                  <a:pt x="1756" y="790"/>
                  <a:pt x="1756" y="796"/>
                </a:cubicBezTo>
                <a:cubicBezTo>
                  <a:pt x="1756" y="769"/>
                  <a:pt x="1756" y="769"/>
                  <a:pt x="1756" y="769"/>
                </a:cubicBezTo>
                <a:lnTo>
                  <a:pt x="1763" y="769"/>
                </a:lnTo>
                <a:cubicBezTo>
                  <a:pt x="1763" y="756"/>
                  <a:pt x="1763" y="742"/>
                  <a:pt x="1763" y="736"/>
                </a:cubicBezTo>
                <a:lnTo>
                  <a:pt x="1756" y="729"/>
                </a:lnTo>
                <a:cubicBezTo>
                  <a:pt x="1756" y="668"/>
                  <a:pt x="1756" y="668"/>
                  <a:pt x="1756" y="668"/>
                </a:cubicBezTo>
                <a:lnTo>
                  <a:pt x="1756" y="661"/>
                </a:lnTo>
                <a:cubicBezTo>
                  <a:pt x="1756" y="553"/>
                  <a:pt x="1756" y="553"/>
                  <a:pt x="1756" y="553"/>
                </a:cubicBezTo>
                <a:cubicBezTo>
                  <a:pt x="1763" y="547"/>
                  <a:pt x="1769" y="547"/>
                  <a:pt x="1783" y="547"/>
                </a:cubicBezTo>
                <a:cubicBezTo>
                  <a:pt x="1783" y="526"/>
                  <a:pt x="1769" y="520"/>
                  <a:pt x="1756" y="520"/>
                </a:cubicBezTo>
                <a:cubicBezTo>
                  <a:pt x="1756" y="303"/>
                  <a:pt x="1756" y="303"/>
                  <a:pt x="1756" y="303"/>
                </a:cubicBezTo>
                <a:cubicBezTo>
                  <a:pt x="1769" y="297"/>
                  <a:pt x="1783" y="283"/>
                  <a:pt x="1796" y="270"/>
                </a:cubicBezTo>
                <a:cubicBezTo>
                  <a:pt x="1783" y="270"/>
                  <a:pt x="1783" y="270"/>
                  <a:pt x="1783" y="270"/>
                </a:cubicBezTo>
                <a:cubicBezTo>
                  <a:pt x="1756" y="216"/>
                  <a:pt x="1796" y="222"/>
                  <a:pt x="1830" y="222"/>
                </a:cubicBezTo>
                <a:close/>
                <a:moveTo>
                  <a:pt x="1830" y="1141"/>
                </a:moveTo>
                <a:lnTo>
                  <a:pt x="1830" y="1141"/>
                </a:lnTo>
                <a:cubicBezTo>
                  <a:pt x="1830" y="1174"/>
                  <a:pt x="1830" y="1174"/>
                  <a:pt x="1830" y="1174"/>
                </a:cubicBezTo>
                <a:cubicBezTo>
                  <a:pt x="1817" y="1174"/>
                  <a:pt x="1803" y="1168"/>
                  <a:pt x="1790" y="1168"/>
                </a:cubicBezTo>
                <a:cubicBezTo>
                  <a:pt x="1736" y="1147"/>
                  <a:pt x="1783" y="1141"/>
                  <a:pt x="1830" y="1141"/>
                </a:cubicBezTo>
                <a:close/>
                <a:moveTo>
                  <a:pt x="1756" y="1296"/>
                </a:moveTo>
                <a:lnTo>
                  <a:pt x="1756" y="1296"/>
                </a:lnTo>
                <a:cubicBezTo>
                  <a:pt x="1756" y="1215"/>
                  <a:pt x="1756" y="1215"/>
                  <a:pt x="1756" y="1215"/>
                </a:cubicBezTo>
                <a:cubicBezTo>
                  <a:pt x="1763" y="1242"/>
                  <a:pt x="1769" y="1276"/>
                  <a:pt x="1763" y="1296"/>
                </a:cubicBezTo>
                <a:cubicBezTo>
                  <a:pt x="1756" y="1296"/>
                  <a:pt x="1756" y="1296"/>
                  <a:pt x="1756" y="1296"/>
                </a:cubicBezTo>
                <a:close/>
                <a:moveTo>
                  <a:pt x="1756" y="1073"/>
                </a:moveTo>
                <a:lnTo>
                  <a:pt x="1756" y="1073"/>
                </a:lnTo>
                <a:cubicBezTo>
                  <a:pt x="1756" y="972"/>
                  <a:pt x="1756" y="972"/>
                  <a:pt x="1756" y="972"/>
                </a:cubicBezTo>
                <a:cubicBezTo>
                  <a:pt x="1769" y="965"/>
                  <a:pt x="1790" y="958"/>
                  <a:pt x="1817" y="958"/>
                </a:cubicBezTo>
                <a:cubicBezTo>
                  <a:pt x="1803" y="1006"/>
                  <a:pt x="1790" y="1046"/>
                  <a:pt x="1756" y="1073"/>
                </a:cubicBezTo>
                <a:close/>
                <a:moveTo>
                  <a:pt x="1756" y="303"/>
                </a:moveTo>
                <a:lnTo>
                  <a:pt x="1756" y="303"/>
                </a:lnTo>
                <a:cubicBezTo>
                  <a:pt x="1756" y="520"/>
                  <a:pt x="1756" y="520"/>
                  <a:pt x="1756" y="520"/>
                </a:cubicBezTo>
                <a:cubicBezTo>
                  <a:pt x="1742" y="513"/>
                  <a:pt x="1729" y="520"/>
                  <a:pt x="1715" y="520"/>
                </a:cubicBezTo>
                <a:cubicBezTo>
                  <a:pt x="1715" y="330"/>
                  <a:pt x="1715" y="330"/>
                  <a:pt x="1715" y="330"/>
                </a:cubicBezTo>
                <a:cubicBezTo>
                  <a:pt x="1729" y="324"/>
                  <a:pt x="1742" y="317"/>
                  <a:pt x="1756" y="303"/>
                </a:cubicBezTo>
                <a:close/>
                <a:moveTo>
                  <a:pt x="1756" y="553"/>
                </a:moveTo>
                <a:lnTo>
                  <a:pt x="1756" y="553"/>
                </a:lnTo>
                <a:cubicBezTo>
                  <a:pt x="1756" y="661"/>
                  <a:pt x="1756" y="661"/>
                  <a:pt x="1756" y="661"/>
                </a:cubicBezTo>
                <a:cubicBezTo>
                  <a:pt x="1756" y="614"/>
                  <a:pt x="1722" y="567"/>
                  <a:pt x="1756" y="553"/>
                </a:cubicBezTo>
                <a:close/>
                <a:moveTo>
                  <a:pt x="1756" y="668"/>
                </a:moveTo>
                <a:lnTo>
                  <a:pt x="1756" y="668"/>
                </a:lnTo>
                <a:cubicBezTo>
                  <a:pt x="1756" y="729"/>
                  <a:pt x="1756" y="729"/>
                  <a:pt x="1756" y="729"/>
                </a:cubicBezTo>
                <a:cubicBezTo>
                  <a:pt x="1742" y="722"/>
                  <a:pt x="1736" y="715"/>
                  <a:pt x="1729" y="715"/>
                </a:cubicBezTo>
                <a:cubicBezTo>
                  <a:pt x="1749" y="702"/>
                  <a:pt x="1756" y="688"/>
                  <a:pt x="1756" y="668"/>
                </a:cubicBezTo>
                <a:close/>
                <a:moveTo>
                  <a:pt x="1756" y="769"/>
                </a:moveTo>
                <a:lnTo>
                  <a:pt x="1756" y="769"/>
                </a:lnTo>
                <a:cubicBezTo>
                  <a:pt x="1756" y="796"/>
                  <a:pt x="1756" y="796"/>
                  <a:pt x="1756" y="796"/>
                </a:cubicBezTo>
                <a:cubicBezTo>
                  <a:pt x="1756" y="803"/>
                  <a:pt x="1749" y="803"/>
                  <a:pt x="1742" y="810"/>
                </a:cubicBezTo>
                <a:cubicBezTo>
                  <a:pt x="1749" y="810"/>
                  <a:pt x="1749" y="810"/>
                  <a:pt x="1756" y="810"/>
                </a:cubicBezTo>
                <a:cubicBezTo>
                  <a:pt x="1756" y="931"/>
                  <a:pt x="1756" y="931"/>
                  <a:pt x="1756" y="931"/>
                </a:cubicBezTo>
                <a:cubicBezTo>
                  <a:pt x="1736" y="945"/>
                  <a:pt x="1722" y="938"/>
                  <a:pt x="1715" y="891"/>
                </a:cubicBezTo>
                <a:cubicBezTo>
                  <a:pt x="1715" y="810"/>
                  <a:pt x="1715" y="810"/>
                  <a:pt x="1715" y="810"/>
                </a:cubicBezTo>
                <a:cubicBezTo>
                  <a:pt x="1715" y="756"/>
                  <a:pt x="1715" y="756"/>
                  <a:pt x="1715" y="756"/>
                </a:cubicBezTo>
                <a:cubicBezTo>
                  <a:pt x="1729" y="763"/>
                  <a:pt x="1742" y="769"/>
                  <a:pt x="1756" y="769"/>
                </a:cubicBezTo>
                <a:close/>
                <a:moveTo>
                  <a:pt x="1756" y="972"/>
                </a:moveTo>
                <a:lnTo>
                  <a:pt x="1756" y="972"/>
                </a:lnTo>
                <a:cubicBezTo>
                  <a:pt x="1756" y="1073"/>
                  <a:pt x="1756" y="1073"/>
                  <a:pt x="1756" y="1073"/>
                </a:cubicBezTo>
                <a:cubicBezTo>
                  <a:pt x="1742" y="1080"/>
                  <a:pt x="1729" y="1080"/>
                  <a:pt x="1715" y="1087"/>
                </a:cubicBezTo>
                <a:cubicBezTo>
                  <a:pt x="1715" y="1006"/>
                  <a:pt x="1715" y="1006"/>
                  <a:pt x="1715" y="1006"/>
                </a:cubicBezTo>
                <a:cubicBezTo>
                  <a:pt x="1729" y="992"/>
                  <a:pt x="1742" y="985"/>
                  <a:pt x="1756" y="972"/>
                </a:cubicBezTo>
                <a:close/>
                <a:moveTo>
                  <a:pt x="1756" y="1215"/>
                </a:moveTo>
                <a:lnTo>
                  <a:pt x="1756" y="1215"/>
                </a:lnTo>
                <a:cubicBezTo>
                  <a:pt x="1756" y="1296"/>
                  <a:pt x="1756" y="1296"/>
                  <a:pt x="1756" y="1296"/>
                </a:cubicBezTo>
                <a:cubicBezTo>
                  <a:pt x="1715" y="1296"/>
                  <a:pt x="1715" y="1296"/>
                  <a:pt x="1715" y="1296"/>
                </a:cubicBezTo>
                <a:cubicBezTo>
                  <a:pt x="1715" y="1147"/>
                  <a:pt x="1715" y="1147"/>
                  <a:pt x="1715" y="1147"/>
                </a:cubicBezTo>
                <a:cubicBezTo>
                  <a:pt x="1729" y="1168"/>
                  <a:pt x="1749" y="1188"/>
                  <a:pt x="1756" y="1215"/>
                </a:cubicBezTo>
                <a:close/>
                <a:moveTo>
                  <a:pt x="1715" y="330"/>
                </a:moveTo>
                <a:lnTo>
                  <a:pt x="1715" y="330"/>
                </a:lnTo>
                <a:cubicBezTo>
                  <a:pt x="1715" y="520"/>
                  <a:pt x="1715" y="520"/>
                  <a:pt x="1715" y="520"/>
                </a:cubicBezTo>
                <a:cubicBezTo>
                  <a:pt x="1709" y="553"/>
                  <a:pt x="1675" y="560"/>
                  <a:pt x="1688" y="614"/>
                </a:cubicBezTo>
                <a:cubicBezTo>
                  <a:pt x="1668" y="601"/>
                  <a:pt x="1648" y="587"/>
                  <a:pt x="1641" y="614"/>
                </a:cubicBezTo>
                <a:cubicBezTo>
                  <a:pt x="1634" y="614"/>
                  <a:pt x="1621" y="607"/>
                  <a:pt x="1614" y="601"/>
                </a:cubicBezTo>
                <a:cubicBezTo>
                  <a:pt x="1614" y="465"/>
                  <a:pt x="1614" y="465"/>
                  <a:pt x="1614" y="465"/>
                </a:cubicBezTo>
                <a:cubicBezTo>
                  <a:pt x="1621" y="472"/>
                  <a:pt x="1628" y="472"/>
                  <a:pt x="1634" y="479"/>
                </a:cubicBezTo>
                <a:cubicBezTo>
                  <a:pt x="1628" y="465"/>
                  <a:pt x="1628" y="459"/>
                  <a:pt x="1614" y="452"/>
                </a:cubicBezTo>
                <a:cubicBezTo>
                  <a:pt x="1614" y="432"/>
                  <a:pt x="1614" y="432"/>
                  <a:pt x="1614" y="432"/>
                </a:cubicBezTo>
                <a:cubicBezTo>
                  <a:pt x="1628" y="425"/>
                  <a:pt x="1648" y="452"/>
                  <a:pt x="1655" y="472"/>
                </a:cubicBezTo>
                <a:cubicBezTo>
                  <a:pt x="1675" y="452"/>
                  <a:pt x="1688" y="432"/>
                  <a:pt x="1695" y="411"/>
                </a:cubicBezTo>
                <a:cubicBezTo>
                  <a:pt x="1675" y="391"/>
                  <a:pt x="1648" y="378"/>
                  <a:pt x="1614" y="371"/>
                </a:cubicBezTo>
                <a:cubicBezTo>
                  <a:pt x="1614" y="317"/>
                  <a:pt x="1614" y="317"/>
                  <a:pt x="1614" y="317"/>
                </a:cubicBezTo>
                <a:cubicBezTo>
                  <a:pt x="1641" y="330"/>
                  <a:pt x="1661" y="337"/>
                  <a:pt x="1688" y="344"/>
                </a:cubicBezTo>
                <a:cubicBezTo>
                  <a:pt x="1702" y="337"/>
                  <a:pt x="1709" y="337"/>
                  <a:pt x="1715" y="330"/>
                </a:cubicBezTo>
                <a:close/>
                <a:moveTo>
                  <a:pt x="1715" y="756"/>
                </a:moveTo>
                <a:lnTo>
                  <a:pt x="1715" y="756"/>
                </a:lnTo>
                <a:cubicBezTo>
                  <a:pt x="1715" y="810"/>
                  <a:pt x="1715" y="810"/>
                  <a:pt x="1715" y="810"/>
                </a:cubicBezTo>
                <a:cubicBezTo>
                  <a:pt x="1709" y="810"/>
                  <a:pt x="1702" y="803"/>
                  <a:pt x="1688" y="803"/>
                </a:cubicBezTo>
                <a:cubicBezTo>
                  <a:pt x="1688" y="803"/>
                  <a:pt x="1695" y="810"/>
                  <a:pt x="1688" y="810"/>
                </a:cubicBezTo>
                <a:cubicBezTo>
                  <a:pt x="1661" y="817"/>
                  <a:pt x="1655" y="803"/>
                  <a:pt x="1634" y="796"/>
                </a:cubicBezTo>
                <a:cubicBezTo>
                  <a:pt x="1628" y="796"/>
                  <a:pt x="1628" y="796"/>
                  <a:pt x="1621" y="796"/>
                </a:cubicBezTo>
                <a:cubicBezTo>
                  <a:pt x="1634" y="823"/>
                  <a:pt x="1661" y="830"/>
                  <a:pt x="1668" y="864"/>
                </a:cubicBezTo>
                <a:cubicBezTo>
                  <a:pt x="1695" y="857"/>
                  <a:pt x="1695" y="823"/>
                  <a:pt x="1715" y="810"/>
                </a:cubicBezTo>
                <a:cubicBezTo>
                  <a:pt x="1715" y="891"/>
                  <a:pt x="1715" y="891"/>
                  <a:pt x="1715" y="891"/>
                </a:cubicBezTo>
                <a:cubicBezTo>
                  <a:pt x="1715" y="884"/>
                  <a:pt x="1715" y="884"/>
                  <a:pt x="1715" y="884"/>
                </a:cubicBezTo>
                <a:cubicBezTo>
                  <a:pt x="1682" y="891"/>
                  <a:pt x="1709" y="958"/>
                  <a:pt x="1668" y="958"/>
                </a:cubicBezTo>
                <a:cubicBezTo>
                  <a:pt x="1634" y="965"/>
                  <a:pt x="1628" y="958"/>
                  <a:pt x="1614" y="945"/>
                </a:cubicBezTo>
                <a:cubicBezTo>
                  <a:pt x="1614" y="790"/>
                  <a:pt x="1614" y="790"/>
                  <a:pt x="1614" y="790"/>
                </a:cubicBezTo>
                <a:cubicBezTo>
                  <a:pt x="1614" y="790"/>
                  <a:pt x="1614" y="790"/>
                  <a:pt x="1621" y="790"/>
                </a:cubicBezTo>
                <a:cubicBezTo>
                  <a:pt x="1614" y="790"/>
                  <a:pt x="1614" y="790"/>
                  <a:pt x="1614" y="790"/>
                </a:cubicBezTo>
                <a:cubicBezTo>
                  <a:pt x="1614" y="695"/>
                  <a:pt x="1614" y="695"/>
                  <a:pt x="1614" y="695"/>
                </a:cubicBezTo>
                <a:cubicBezTo>
                  <a:pt x="1621" y="695"/>
                  <a:pt x="1634" y="688"/>
                  <a:pt x="1641" y="688"/>
                </a:cubicBezTo>
                <a:cubicBezTo>
                  <a:pt x="1621" y="729"/>
                  <a:pt x="1634" y="742"/>
                  <a:pt x="1655" y="756"/>
                </a:cubicBezTo>
                <a:cubicBezTo>
                  <a:pt x="1675" y="749"/>
                  <a:pt x="1695" y="756"/>
                  <a:pt x="1715" y="756"/>
                </a:cubicBezTo>
                <a:close/>
                <a:moveTo>
                  <a:pt x="1715" y="1006"/>
                </a:moveTo>
                <a:lnTo>
                  <a:pt x="1715" y="1006"/>
                </a:lnTo>
                <a:cubicBezTo>
                  <a:pt x="1715" y="1087"/>
                  <a:pt x="1715" y="1087"/>
                  <a:pt x="1715" y="1087"/>
                </a:cubicBezTo>
                <a:cubicBezTo>
                  <a:pt x="1702" y="1087"/>
                  <a:pt x="1688" y="1087"/>
                  <a:pt x="1668" y="1080"/>
                </a:cubicBezTo>
                <a:cubicBezTo>
                  <a:pt x="1682" y="1060"/>
                  <a:pt x="1695" y="1033"/>
                  <a:pt x="1715" y="1006"/>
                </a:cubicBezTo>
                <a:close/>
                <a:moveTo>
                  <a:pt x="1715" y="1147"/>
                </a:moveTo>
                <a:lnTo>
                  <a:pt x="1715" y="1147"/>
                </a:lnTo>
                <a:cubicBezTo>
                  <a:pt x="1715" y="1296"/>
                  <a:pt x="1715" y="1296"/>
                  <a:pt x="1715" y="1296"/>
                </a:cubicBezTo>
                <a:cubicBezTo>
                  <a:pt x="1688" y="1296"/>
                  <a:pt x="1688" y="1296"/>
                  <a:pt x="1688" y="1296"/>
                </a:cubicBezTo>
                <a:cubicBezTo>
                  <a:pt x="1655" y="1255"/>
                  <a:pt x="1661" y="1168"/>
                  <a:pt x="1688" y="1134"/>
                </a:cubicBezTo>
                <a:cubicBezTo>
                  <a:pt x="1702" y="1134"/>
                  <a:pt x="1709" y="1141"/>
                  <a:pt x="1715" y="1147"/>
                </a:cubicBezTo>
                <a:close/>
                <a:moveTo>
                  <a:pt x="1614" y="317"/>
                </a:moveTo>
                <a:lnTo>
                  <a:pt x="1614" y="317"/>
                </a:lnTo>
                <a:cubicBezTo>
                  <a:pt x="1614" y="371"/>
                  <a:pt x="1614" y="371"/>
                  <a:pt x="1614" y="371"/>
                </a:cubicBezTo>
                <a:cubicBezTo>
                  <a:pt x="1601" y="371"/>
                  <a:pt x="1587" y="371"/>
                  <a:pt x="1567" y="371"/>
                </a:cubicBezTo>
                <a:cubicBezTo>
                  <a:pt x="1675" y="425"/>
                  <a:pt x="1520" y="459"/>
                  <a:pt x="1466" y="492"/>
                </a:cubicBezTo>
                <a:cubicBezTo>
                  <a:pt x="1452" y="391"/>
                  <a:pt x="1405" y="317"/>
                  <a:pt x="1344" y="249"/>
                </a:cubicBezTo>
                <a:cubicBezTo>
                  <a:pt x="1344" y="189"/>
                  <a:pt x="1344" y="189"/>
                  <a:pt x="1344" y="189"/>
                </a:cubicBezTo>
                <a:cubicBezTo>
                  <a:pt x="1371" y="195"/>
                  <a:pt x="1391" y="202"/>
                  <a:pt x="1411" y="216"/>
                </a:cubicBezTo>
                <a:cubicBezTo>
                  <a:pt x="1398" y="155"/>
                  <a:pt x="1391" y="81"/>
                  <a:pt x="1371" y="27"/>
                </a:cubicBezTo>
                <a:cubicBezTo>
                  <a:pt x="1567" y="27"/>
                  <a:pt x="1567" y="27"/>
                  <a:pt x="1567" y="27"/>
                </a:cubicBezTo>
                <a:cubicBezTo>
                  <a:pt x="1587" y="87"/>
                  <a:pt x="1540" y="74"/>
                  <a:pt x="1533" y="148"/>
                </a:cubicBezTo>
                <a:cubicBezTo>
                  <a:pt x="1506" y="162"/>
                  <a:pt x="1486" y="148"/>
                  <a:pt x="1472" y="135"/>
                </a:cubicBezTo>
                <a:cubicBezTo>
                  <a:pt x="1472" y="168"/>
                  <a:pt x="1479" y="209"/>
                  <a:pt x="1493" y="256"/>
                </a:cubicBezTo>
                <a:cubicBezTo>
                  <a:pt x="1533" y="276"/>
                  <a:pt x="1574" y="297"/>
                  <a:pt x="1614" y="317"/>
                </a:cubicBezTo>
                <a:close/>
                <a:moveTo>
                  <a:pt x="1614" y="432"/>
                </a:moveTo>
                <a:lnTo>
                  <a:pt x="1614" y="432"/>
                </a:lnTo>
                <a:cubicBezTo>
                  <a:pt x="1614" y="432"/>
                  <a:pt x="1607" y="438"/>
                  <a:pt x="1607" y="445"/>
                </a:cubicBezTo>
                <a:cubicBezTo>
                  <a:pt x="1607" y="445"/>
                  <a:pt x="1614" y="445"/>
                  <a:pt x="1614" y="452"/>
                </a:cubicBezTo>
                <a:cubicBezTo>
                  <a:pt x="1614" y="432"/>
                  <a:pt x="1614" y="432"/>
                  <a:pt x="1614" y="432"/>
                </a:cubicBezTo>
                <a:close/>
                <a:moveTo>
                  <a:pt x="1614" y="465"/>
                </a:moveTo>
                <a:lnTo>
                  <a:pt x="1614" y="465"/>
                </a:lnTo>
                <a:cubicBezTo>
                  <a:pt x="1601" y="465"/>
                  <a:pt x="1587" y="459"/>
                  <a:pt x="1567" y="465"/>
                </a:cubicBezTo>
                <a:cubicBezTo>
                  <a:pt x="1567" y="533"/>
                  <a:pt x="1580" y="574"/>
                  <a:pt x="1614" y="601"/>
                </a:cubicBezTo>
                <a:cubicBezTo>
                  <a:pt x="1614" y="465"/>
                  <a:pt x="1614" y="465"/>
                  <a:pt x="1614" y="465"/>
                </a:cubicBezTo>
                <a:close/>
                <a:moveTo>
                  <a:pt x="1614" y="695"/>
                </a:moveTo>
                <a:lnTo>
                  <a:pt x="1614" y="695"/>
                </a:lnTo>
                <a:cubicBezTo>
                  <a:pt x="1614" y="790"/>
                  <a:pt x="1614" y="790"/>
                  <a:pt x="1614" y="790"/>
                </a:cubicBezTo>
                <a:cubicBezTo>
                  <a:pt x="1614" y="945"/>
                  <a:pt x="1614" y="945"/>
                  <a:pt x="1614" y="945"/>
                </a:cubicBezTo>
                <a:cubicBezTo>
                  <a:pt x="1601" y="918"/>
                  <a:pt x="1601" y="891"/>
                  <a:pt x="1540" y="911"/>
                </a:cubicBezTo>
                <a:cubicBezTo>
                  <a:pt x="1601" y="823"/>
                  <a:pt x="1526" y="736"/>
                  <a:pt x="1614" y="695"/>
                </a:cubicBezTo>
                <a:close/>
                <a:moveTo>
                  <a:pt x="1344" y="1039"/>
                </a:moveTo>
                <a:lnTo>
                  <a:pt x="1344" y="1039"/>
                </a:lnTo>
                <a:cubicBezTo>
                  <a:pt x="1351" y="1039"/>
                  <a:pt x="1357" y="1039"/>
                  <a:pt x="1364" y="1046"/>
                </a:cubicBezTo>
                <a:cubicBezTo>
                  <a:pt x="1371" y="1141"/>
                  <a:pt x="1391" y="1235"/>
                  <a:pt x="1432" y="1296"/>
                </a:cubicBezTo>
                <a:cubicBezTo>
                  <a:pt x="1438" y="1296"/>
                  <a:pt x="1438" y="1296"/>
                  <a:pt x="1438" y="1296"/>
                </a:cubicBezTo>
                <a:cubicBezTo>
                  <a:pt x="1432" y="1269"/>
                  <a:pt x="1432" y="1235"/>
                  <a:pt x="1432" y="1208"/>
                </a:cubicBezTo>
                <a:cubicBezTo>
                  <a:pt x="1466" y="1208"/>
                  <a:pt x="1466" y="1242"/>
                  <a:pt x="1493" y="1255"/>
                </a:cubicBezTo>
                <a:cubicBezTo>
                  <a:pt x="1499" y="1215"/>
                  <a:pt x="1567" y="1235"/>
                  <a:pt x="1540" y="1154"/>
                </a:cubicBezTo>
                <a:cubicBezTo>
                  <a:pt x="1459" y="1188"/>
                  <a:pt x="1479" y="1120"/>
                  <a:pt x="1438" y="1107"/>
                </a:cubicBezTo>
                <a:cubicBezTo>
                  <a:pt x="1445" y="1134"/>
                  <a:pt x="1438" y="1147"/>
                  <a:pt x="1432" y="1154"/>
                </a:cubicBezTo>
                <a:cubicBezTo>
                  <a:pt x="1425" y="1127"/>
                  <a:pt x="1432" y="1100"/>
                  <a:pt x="1432" y="1073"/>
                </a:cubicBezTo>
                <a:cubicBezTo>
                  <a:pt x="1452" y="1073"/>
                  <a:pt x="1472" y="1073"/>
                  <a:pt x="1493" y="1060"/>
                </a:cubicBezTo>
                <a:cubicBezTo>
                  <a:pt x="1479" y="1012"/>
                  <a:pt x="1466" y="979"/>
                  <a:pt x="1438" y="952"/>
                </a:cubicBezTo>
                <a:cubicBezTo>
                  <a:pt x="1452" y="817"/>
                  <a:pt x="1472" y="702"/>
                  <a:pt x="1438" y="628"/>
                </a:cubicBezTo>
                <a:cubicBezTo>
                  <a:pt x="1398" y="688"/>
                  <a:pt x="1371" y="783"/>
                  <a:pt x="1364" y="884"/>
                </a:cubicBezTo>
                <a:cubicBezTo>
                  <a:pt x="1357" y="877"/>
                  <a:pt x="1351" y="877"/>
                  <a:pt x="1344" y="871"/>
                </a:cubicBezTo>
                <a:lnTo>
                  <a:pt x="1344" y="1039"/>
                </a:lnTo>
                <a:close/>
                <a:moveTo>
                  <a:pt x="1344" y="189"/>
                </a:moveTo>
                <a:lnTo>
                  <a:pt x="1344" y="189"/>
                </a:lnTo>
                <a:cubicBezTo>
                  <a:pt x="1344" y="249"/>
                  <a:pt x="1344" y="249"/>
                  <a:pt x="1344" y="249"/>
                </a:cubicBezTo>
                <a:cubicBezTo>
                  <a:pt x="1324" y="229"/>
                  <a:pt x="1303" y="209"/>
                  <a:pt x="1283" y="189"/>
                </a:cubicBezTo>
                <a:cubicBezTo>
                  <a:pt x="1270" y="195"/>
                  <a:pt x="1256" y="202"/>
                  <a:pt x="1236" y="209"/>
                </a:cubicBezTo>
                <a:cubicBezTo>
                  <a:pt x="1236" y="128"/>
                  <a:pt x="1236" y="128"/>
                  <a:pt x="1236" y="128"/>
                </a:cubicBezTo>
                <a:cubicBezTo>
                  <a:pt x="1229" y="148"/>
                  <a:pt x="1215" y="168"/>
                  <a:pt x="1188" y="195"/>
                </a:cubicBezTo>
                <a:cubicBezTo>
                  <a:pt x="1114" y="155"/>
                  <a:pt x="1161" y="108"/>
                  <a:pt x="1168" y="27"/>
                </a:cubicBezTo>
                <a:cubicBezTo>
                  <a:pt x="1276" y="27"/>
                  <a:pt x="1276" y="27"/>
                  <a:pt x="1276" y="27"/>
                </a:cubicBezTo>
                <a:cubicBezTo>
                  <a:pt x="1270" y="47"/>
                  <a:pt x="1263" y="60"/>
                  <a:pt x="1256" y="81"/>
                </a:cubicBezTo>
                <a:cubicBezTo>
                  <a:pt x="1276" y="81"/>
                  <a:pt x="1283" y="74"/>
                  <a:pt x="1290" y="60"/>
                </a:cubicBezTo>
                <a:cubicBezTo>
                  <a:pt x="1357" y="74"/>
                  <a:pt x="1337" y="135"/>
                  <a:pt x="1297" y="175"/>
                </a:cubicBezTo>
                <a:cubicBezTo>
                  <a:pt x="1317" y="175"/>
                  <a:pt x="1330" y="182"/>
                  <a:pt x="1344" y="189"/>
                </a:cubicBezTo>
                <a:close/>
                <a:moveTo>
                  <a:pt x="1344" y="871"/>
                </a:moveTo>
                <a:lnTo>
                  <a:pt x="1344" y="871"/>
                </a:lnTo>
                <a:cubicBezTo>
                  <a:pt x="1344" y="1039"/>
                  <a:pt x="1344" y="1039"/>
                  <a:pt x="1344" y="1039"/>
                </a:cubicBezTo>
                <a:cubicBezTo>
                  <a:pt x="1310" y="1019"/>
                  <a:pt x="1276" y="992"/>
                  <a:pt x="1236" y="985"/>
                </a:cubicBezTo>
                <a:cubicBezTo>
                  <a:pt x="1236" y="992"/>
                  <a:pt x="1236" y="992"/>
                  <a:pt x="1236" y="992"/>
                </a:cubicBezTo>
                <a:cubicBezTo>
                  <a:pt x="1209" y="992"/>
                  <a:pt x="1188" y="999"/>
                  <a:pt x="1188" y="1019"/>
                </a:cubicBezTo>
                <a:cubicBezTo>
                  <a:pt x="1155" y="1012"/>
                  <a:pt x="1175" y="992"/>
                  <a:pt x="1188" y="992"/>
                </a:cubicBezTo>
                <a:cubicBezTo>
                  <a:pt x="1080" y="952"/>
                  <a:pt x="1236" y="945"/>
                  <a:pt x="1161" y="898"/>
                </a:cubicBezTo>
                <a:cubicBezTo>
                  <a:pt x="1175" y="857"/>
                  <a:pt x="1202" y="871"/>
                  <a:pt x="1215" y="891"/>
                </a:cubicBezTo>
                <a:cubicBezTo>
                  <a:pt x="1215" y="871"/>
                  <a:pt x="1222" y="850"/>
                  <a:pt x="1236" y="837"/>
                </a:cubicBezTo>
                <a:cubicBezTo>
                  <a:pt x="1276" y="844"/>
                  <a:pt x="1317" y="857"/>
                  <a:pt x="1344" y="871"/>
                </a:cubicBezTo>
                <a:close/>
                <a:moveTo>
                  <a:pt x="0" y="1174"/>
                </a:moveTo>
                <a:lnTo>
                  <a:pt x="0" y="1174"/>
                </a:lnTo>
                <a:cubicBezTo>
                  <a:pt x="0" y="1053"/>
                  <a:pt x="0" y="1053"/>
                  <a:pt x="0" y="1053"/>
                </a:cubicBezTo>
                <a:cubicBezTo>
                  <a:pt x="7" y="1066"/>
                  <a:pt x="14" y="1087"/>
                  <a:pt x="7" y="1107"/>
                </a:cubicBezTo>
                <a:cubicBezTo>
                  <a:pt x="61" y="1012"/>
                  <a:pt x="196" y="992"/>
                  <a:pt x="209" y="864"/>
                </a:cubicBezTo>
                <a:cubicBezTo>
                  <a:pt x="317" y="985"/>
                  <a:pt x="385" y="1154"/>
                  <a:pt x="588" y="1181"/>
                </a:cubicBezTo>
                <a:cubicBezTo>
                  <a:pt x="642" y="1168"/>
                  <a:pt x="554" y="1141"/>
                  <a:pt x="615" y="1107"/>
                </a:cubicBezTo>
                <a:cubicBezTo>
                  <a:pt x="716" y="1100"/>
                  <a:pt x="682" y="1195"/>
                  <a:pt x="662" y="1255"/>
                </a:cubicBezTo>
                <a:cubicBezTo>
                  <a:pt x="615" y="1235"/>
                  <a:pt x="398" y="1127"/>
                  <a:pt x="412" y="1283"/>
                </a:cubicBezTo>
                <a:cubicBezTo>
                  <a:pt x="358" y="1283"/>
                  <a:pt x="304" y="1174"/>
                  <a:pt x="284" y="1228"/>
                </a:cubicBezTo>
                <a:cubicBezTo>
                  <a:pt x="203" y="1208"/>
                  <a:pt x="311" y="1181"/>
                  <a:pt x="311" y="1154"/>
                </a:cubicBezTo>
                <a:cubicBezTo>
                  <a:pt x="209" y="1181"/>
                  <a:pt x="142" y="1161"/>
                  <a:pt x="0" y="1174"/>
                </a:cubicBezTo>
                <a:close/>
                <a:moveTo>
                  <a:pt x="837" y="297"/>
                </a:moveTo>
                <a:lnTo>
                  <a:pt x="837" y="297"/>
                </a:lnTo>
                <a:cubicBezTo>
                  <a:pt x="797" y="256"/>
                  <a:pt x="756" y="101"/>
                  <a:pt x="689" y="168"/>
                </a:cubicBezTo>
                <a:cubicBezTo>
                  <a:pt x="810" y="243"/>
                  <a:pt x="642" y="452"/>
                  <a:pt x="763" y="540"/>
                </a:cubicBezTo>
                <a:cubicBezTo>
                  <a:pt x="770" y="513"/>
                  <a:pt x="790" y="526"/>
                  <a:pt x="810" y="540"/>
                </a:cubicBezTo>
                <a:cubicBezTo>
                  <a:pt x="831" y="465"/>
                  <a:pt x="709" y="384"/>
                  <a:pt x="837" y="297"/>
                </a:cubicBezTo>
                <a:close/>
                <a:moveTo>
                  <a:pt x="344" y="47"/>
                </a:moveTo>
                <a:lnTo>
                  <a:pt x="344" y="47"/>
                </a:lnTo>
                <a:cubicBezTo>
                  <a:pt x="344" y="87"/>
                  <a:pt x="317" y="101"/>
                  <a:pt x="270" y="94"/>
                </a:cubicBezTo>
                <a:cubicBezTo>
                  <a:pt x="263" y="162"/>
                  <a:pt x="277" y="202"/>
                  <a:pt x="344" y="195"/>
                </a:cubicBezTo>
                <a:cubicBezTo>
                  <a:pt x="317" y="128"/>
                  <a:pt x="419" y="74"/>
                  <a:pt x="344" y="47"/>
                </a:cubicBezTo>
                <a:close/>
                <a:moveTo>
                  <a:pt x="358" y="499"/>
                </a:moveTo>
                <a:lnTo>
                  <a:pt x="358" y="499"/>
                </a:lnTo>
                <a:cubicBezTo>
                  <a:pt x="331" y="567"/>
                  <a:pt x="270" y="594"/>
                  <a:pt x="263" y="675"/>
                </a:cubicBezTo>
                <a:cubicBezTo>
                  <a:pt x="331" y="668"/>
                  <a:pt x="412" y="547"/>
                  <a:pt x="358" y="499"/>
                </a:cubicBezTo>
                <a:close/>
              </a:path>
            </a:pathLst>
          </a:custGeom>
          <a:solidFill>
            <a:srgbClr val="CEBD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4" name="Freeform 1312"/>
          <p:cNvSpPr>
            <a:spLocks noChangeArrowheads="1"/>
          </p:cNvSpPr>
          <p:nvPr/>
        </p:nvSpPr>
        <p:spPr bwMode="auto">
          <a:xfrm>
            <a:off x="6235700" y="2028825"/>
            <a:ext cx="261144" cy="250032"/>
          </a:xfrm>
          <a:custGeom>
            <a:avLst/>
            <a:gdLst>
              <a:gd name="T0" fmla="*/ 228048 w 1007"/>
              <a:gd name="T1" fmla="*/ 478315 h 960"/>
              <a:gd name="T2" fmla="*/ 228048 w 1007"/>
              <a:gd name="T3" fmla="*/ 478315 h 960"/>
              <a:gd name="T4" fmla="*/ 126232 w 1007"/>
              <a:gd name="T5" fmla="*/ 474668 h 960"/>
              <a:gd name="T6" fmla="*/ 66492 w 1007"/>
              <a:gd name="T7" fmla="*/ 436111 h 960"/>
              <a:gd name="T8" fmla="*/ 66492 w 1007"/>
              <a:gd name="T9" fmla="*/ 415269 h 960"/>
              <a:gd name="T10" fmla="*/ 94544 w 1007"/>
              <a:gd name="T11" fmla="*/ 365771 h 960"/>
              <a:gd name="T12" fmla="*/ 59220 w 1007"/>
              <a:gd name="T13" fmla="*/ 344929 h 960"/>
              <a:gd name="T14" fmla="*/ 10389 w 1007"/>
              <a:gd name="T15" fmla="*/ 288657 h 960"/>
              <a:gd name="T16" fmla="*/ 10389 w 1007"/>
              <a:gd name="T17" fmla="*/ 228737 h 960"/>
              <a:gd name="T18" fmla="*/ 20779 w 1007"/>
              <a:gd name="T19" fmla="*/ 168817 h 960"/>
              <a:gd name="T20" fmla="*/ 34805 w 1007"/>
              <a:gd name="T21" fmla="*/ 161523 h 960"/>
              <a:gd name="T22" fmla="*/ 52467 w 1007"/>
              <a:gd name="T23" fmla="*/ 147454 h 960"/>
              <a:gd name="T24" fmla="*/ 42077 w 1007"/>
              <a:gd name="T25" fmla="*/ 112545 h 960"/>
              <a:gd name="T26" fmla="*/ 66492 w 1007"/>
              <a:gd name="T27" fmla="*/ 59920 h 960"/>
              <a:gd name="T28" fmla="*/ 122595 w 1007"/>
              <a:gd name="T29" fmla="*/ 52625 h 960"/>
              <a:gd name="T30" fmla="*/ 210386 w 1007"/>
              <a:gd name="T31" fmla="*/ 28136 h 960"/>
              <a:gd name="T32" fmla="*/ 298177 w 1007"/>
              <a:gd name="T33" fmla="*/ 6774 h 960"/>
              <a:gd name="T34" fmla="*/ 322592 w 1007"/>
              <a:gd name="T35" fmla="*/ 14068 h 960"/>
              <a:gd name="T36" fmla="*/ 301294 w 1007"/>
              <a:gd name="T37" fmla="*/ 42204 h 960"/>
              <a:gd name="T38" fmla="*/ 284151 w 1007"/>
              <a:gd name="T39" fmla="*/ 70340 h 960"/>
              <a:gd name="T40" fmla="*/ 318956 w 1007"/>
              <a:gd name="T41" fmla="*/ 77114 h 960"/>
              <a:gd name="T42" fmla="*/ 382331 w 1007"/>
              <a:gd name="T43" fmla="*/ 116192 h 960"/>
              <a:gd name="T44" fmla="*/ 403110 w 1007"/>
              <a:gd name="T45" fmla="*/ 140681 h 960"/>
              <a:gd name="T46" fmla="*/ 466486 w 1007"/>
              <a:gd name="T47" fmla="*/ 161523 h 960"/>
              <a:gd name="T48" fmla="*/ 497654 w 1007"/>
              <a:gd name="T49" fmla="*/ 239158 h 960"/>
              <a:gd name="T50" fmla="*/ 504926 w 1007"/>
              <a:gd name="T51" fmla="*/ 288657 h 960"/>
              <a:gd name="T52" fmla="*/ 466486 w 1007"/>
              <a:gd name="T53" fmla="*/ 369418 h 960"/>
              <a:gd name="T54" fmla="*/ 420772 w 1007"/>
              <a:gd name="T55" fmla="*/ 439758 h 960"/>
              <a:gd name="T56" fmla="*/ 347007 w 1007"/>
              <a:gd name="T57" fmla="*/ 485610 h 960"/>
              <a:gd name="T58" fmla="*/ 287268 w 1007"/>
              <a:gd name="T59" fmla="*/ 499678 h 960"/>
              <a:gd name="T60" fmla="*/ 266489 w 1007"/>
              <a:gd name="T61" fmla="*/ 478315 h 960"/>
              <a:gd name="T62" fmla="*/ 252463 w 1007"/>
              <a:gd name="T63" fmla="*/ 450179 h 960"/>
              <a:gd name="T64" fmla="*/ 245191 w 1007"/>
              <a:gd name="T65" fmla="*/ 464247 h 960"/>
              <a:gd name="T66" fmla="*/ 228048 w 1007"/>
              <a:gd name="T67" fmla="*/ 478315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7" h="960">
                <a:moveTo>
                  <a:pt x="439" y="918"/>
                </a:moveTo>
                <a:lnTo>
                  <a:pt x="439" y="918"/>
                </a:lnTo>
                <a:cubicBezTo>
                  <a:pt x="405" y="938"/>
                  <a:pt x="283" y="938"/>
                  <a:pt x="243" y="911"/>
                </a:cubicBezTo>
                <a:cubicBezTo>
                  <a:pt x="202" y="884"/>
                  <a:pt x="148" y="851"/>
                  <a:pt x="128" y="837"/>
                </a:cubicBezTo>
                <a:cubicBezTo>
                  <a:pt x="108" y="830"/>
                  <a:pt x="114" y="810"/>
                  <a:pt x="128" y="797"/>
                </a:cubicBezTo>
                <a:cubicBezTo>
                  <a:pt x="141" y="776"/>
                  <a:pt x="195" y="716"/>
                  <a:pt x="182" y="702"/>
                </a:cubicBezTo>
                <a:cubicBezTo>
                  <a:pt x="162" y="689"/>
                  <a:pt x="128" y="695"/>
                  <a:pt x="114" y="662"/>
                </a:cubicBezTo>
                <a:cubicBezTo>
                  <a:pt x="94" y="628"/>
                  <a:pt x="47" y="560"/>
                  <a:pt x="20" y="554"/>
                </a:cubicBezTo>
                <a:cubicBezTo>
                  <a:pt x="0" y="547"/>
                  <a:pt x="20" y="493"/>
                  <a:pt x="20" y="439"/>
                </a:cubicBezTo>
                <a:cubicBezTo>
                  <a:pt x="20" y="385"/>
                  <a:pt x="40" y="358"/>
                  <a:pt x="40" y="324"/>
                </a:cubicBezTo>
                <a:cubicBezTo>
                  <a:pt x="33" y="290"/>
                  <a:pt x="54" y="297"/>
                  <a:pt x="67" y="310"/>
                </a:cubicBezTo>
                <a:cubicBezTo>
                  <a:pt x="81" y="317"/>
                  <a:pt x="87" y="297"/>
                  <a:pt x="101" y="283"/>
                </a:cubicBezTo>
                <a:cubicBezTo>
                  <a:pt x="108" y="270"/>
                  <a:pt x="94" y="236"/>
                  <a:pt x="81" y="216"/>
                </a:cubicBezTo>
                <a:cubicBezTo>
                  <a:pt x="74" y="189"/>
                  <a:pt x="114" y="135"/>
                  <a:pt x="128" y="115"/>
                </a:cubicBezTo>
                <a:cubicBezTo>
                  <a:pt x="141" y="94"/>
                  <a:pt x="216" y="94"/>
                  <a:pt x="236" y="101"/>
                </a:cubicBezTo>
                <a:cubicBezTo>
                  <a:pt x="250" y="115"/>
                  <a:pt x="344" y="67"/>
                  <a:pt x="405" y="54"/>
                </a:cubicBezTo>
                <a:cubicBezTo>
                  <a:pt x="466" y="34"/>
                  <a:pt x="553" y="27"/>
                  <a:pt x="574" y="13"/>
                </a:cubicBezTo>
                <a:cubicBezTo>
                  <a:pt x="601" y="0"/>
                  <a:pt x="621" y="7"/>
                  <a:pt x="621" y="27"/>
                </a:cubicBezTo>
                <a:cubicBezTo>
                  <a:pt x="621" y="47"/>
                  <a:pt x="607" y="74"/>
                  <a:pt x="580" y="81"/>
                </a:cubicBezTo>
                <a:cubicBezTo>
                  <a:pt x="547" y="88"/>
                  <a:pt x="560" y="115"/>
                  <a:pt x="547" y="135"/>
                </a:cubicBezTo>
                <a:cubicBezTo>
                  <a:pt x="533" y="155"/>
                  <a:pt x="594" y="135"/>
                  <a:pt x="614" y="148"/>
                </a:cubicBezTo>
                <a:cubicBezTo>
                  <a:pt x="634" y="169"/>
                  <a:pt x="715" y="209"/>
                  <a:pt x="736" y="223"/>
                </a:cubicBezTo>
                <a:cubicBezTo>
                  <a:pt x="763" y="236"/>
                  <a:pt x="756" y="250"/>
                  <a:pt x="776" y="270"/>
                </a:cubicBezTo>
                <a:cubicBezTo>
                  <a:pt x="803" y="283"/>
                  <a:pt x="891" y="283"/>
                  <a:pt x="898" y="310"/>
                </a:cubicBezTo>
                <a:cubicBezTo>
                  <a:pt x="911" y="331"/>
                  <a:pt x="938" y="425"/>
                  <a:pt x="958" y="459"/>
                </a:cubicBezTo>
                <a:cubicBezTo>
                  <a:pt x="986" y="493"/>
                  <a:pt x="1006" y="506"/>
                  <a:pt x="972" y="554"/>
                </a:cubicBezTo>
                <a:cubicBezTo>
                  <a:pt x="945" y="601"/>
                  <a:pt x="911" y="668"/>
                  <a:pt x="898" y="709"/>
                </a:cubicBezTo>
                <a:cubicBezTo>
                  <a:pt x="884" y="756"/>
                  <a:pt x="850" y="824"/>
                  <a:pt x="810" y="844"/>
                </a:cubicBezTo>
                <a:cubicBezTo>
                  <a:pt x="769" y="864"/>
                  <a:pt x="722" y="911"/>
                  <a:pt x="668" y="932"/>
                </a:cubicBezTo>
                <a:cubicBezTo>
                  <a:pt x="621" y="959"/>
                  <a:pt x="580" y="959"/>
                  <a:pt x="553" y="959"/>
                </a:cubicBezTo>
                <a:cubicBezTo>
                  <a:pt x="526" y="959"/>
                  <a:pt x="520" y="952"/>
                  <a:pt x="513" y="918"/>
                </a:cubicBezTo>
                <a:cubicBezTo>
                  <a:pt x="506" y="884"/>
                  <a:pt x="513" y="864"/>
                  <a:pt x="486" y="864"/>
                </a:cubicBezTo>
                <a:cubicBezTo>
                  <a:pt x="466" y="864"/>
                  <a:pt x="459" y="864"/>
                  <a:pt x="472" y="891"/>
                </a:cubicBezTo>
                <a:cubicBezTo>
                  <a:pt x="479" y="918"/>
                  <a:pt x="459" y="918"/>
                  <a:pt x="439" y="918"/>
                </a:cubicBezTo>
              </a:path>
            </a:pathLst>
          </a:custGeom>
          <a:solidFill>
            <a:srgbClr val="E6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5" name="Freeform 1313"/>
          <p:cNvSpPr>
            <a:spLocks noChangeArrowheads="1"/>
          </p:cNvSpPr>
          <p:nvPr/>
        </p:nvSpPr>
        <p:spPr bwMode="auto">
          <a:xfrm>
            <a:off x="6268244" y="2068513"/>
            <a:ext cx="197644" cy="192088"/>
          </a:xfrm>
          <a:custGeom>
            <a:avLst/>
            <a:gdLst>
              <a:gd name="T0" fmla="*/ 162125 w 757"/>
              <a:gd name="T1" fmla="*/ 382660 h 737"/>
              <a:gd name="T2" fmla="*/ 162125 w 757"/>
              <a:gd name="T3" fmla="*/ 382660 h 737"/>
              <a:gd name="T4" fmla="*/ 91749 w 757"/>
              <a:gd name="T5" fmla="*/ 252680 h 737"/>
              <a:gd name="T6" fmla="*/ 80802 w 757"/>
              <a:gd name="T7" fmla="*/ 151296 h 737"/>
              <a:gd name="T8" fmla="*/ 80802 w 757"/>
              <a:gd name="T9" fmla="*/ 105543 h 737"/>
              <a:gd name="T10" fmla="*/ 193403 w 757"/>
              <a:gd name="T11" fmla="*/ 115942 h 737"/>
              <a:gd name="T12" fmla="*/ 277854 w 757"/>
              <a:gd name="T13" fmla="*/ 140378 h 737"/>
              <a:gd name="T14" fmla="*/ 334155 w 757"/>
              <a:gd name="T15" fmla="*/ 147657 h 737"/>
              <a:gd name="T16" fmla="*/ 302877 w 757"/>
              <a:gd name="T17" fmla="*/ 119581 h 737"/>
              <a:gd name="T18" fmla="*/ 302877 w 757"/>
              <a:gd name="T19" fmla="*/ 98265 h 737"/>
              <a:gd name="T20" fmla="*/ 260651 w 757"/>
              <a:gd name="T21" fmla="*/ 119581 h 737"/>
              <a:gd name="T22" fmla="*/ 331027 w 757"/>
              <a:gd name="T23" fmla="*/ 80587 h 737"/>
              <a:gd name="T24" fmla="*/ 316952 w 757"/>
              <a:gd name="T25" fmla="*/ 70189 h 737"/>
              <a:gd name="T26" fmla="*/ 288802 w 757"/>
              <a:gd name="T27" fmla="*/ 59791 h 737"/>
              <a:gd name="T28" fmla="*/ 257002 w 757"/>
              <a:gd name="T29" fmla="*/ 45753 h 737"/>
              <a:gd name="T30" fmla="*/ 313303 w 757"/>
              <a:gd name="T31" fmla="*/ 38474 h 737"/>
              <a:gd name="T32" fmla="*/ 320080 w 757"/>
              <a:gd name="T33" fmla="*/ 38474 h 737"/>
              <a:gd name="T34" fmla="*/ 316952 w 757"/>
              <a:gd name="T35" fmla="*/ 35354 h 737"/>
              <a:gd name="T36" fmla="*/ 288802 w 757"/>
              <a:gd name="T37" fmla="*/ 17677 h 737"/>
              <a:gd name="T38" fmla="*/ 274726 w 757"/>
              <a:gd name="T39" fmla="*/ 21317 h 737"/>
              <a:gd name="T40" fmla="*/ 274726 w 757"/>
              <a:gd name="T41" fmla="*/ 10398 h 737"/>
              <a:gd name="T42" fmla="*/ 257002 w 757"/>
              <a:gd name="T43" fmla="*/ 0 h 737"/>
              <a:gd name="T44" fmla="*/ 257002 w 757"/>
              <a:gd name="T45" fmla="*/ 3639 h 737"/>
              <a:gd name="T46" fmla="*/ 225203 w 757"/>
              <a:gd name="T47" fmla="*/ 38474 h 737"/>
              <a:gd name="T48" fmla="*/ 200701 w 757"/>
              <a:gd name="T49" fmla="*/ 94625 h 737"/>
              <a:gd name="T50" fmla="*/ 52652 w 757"/>
              <a:gd name="T51" fmla="*/ 94625 h 737"/>
              <a:gd name="T52" fmla="*/ 59950 w 757"/>
              <a:gd name="T53" fmla="*/ 165334 h 737"/>
              <a:gd name="T54" fmla="*/ 74025 w 757"/>
              <a:gd name="T55" fmla="*/ 203808 h 737"/>
              <a:gd name="T56" fmla="*/ 77674 w 757"/>
              <a:gd name="T57" fmla="*/ 238643 h 737"/>
              <a:gd name="T58" fmla="*/ 38576 w 757"/>
              <a:gd name="T59" fmla="*/ 263599 h 737"/>
              <a:gd name="T60" fmla="*/ 0 w 757"/>
              <a:gd name="T61" fmla="*/ 273997 h 737"/>
              <a:gd name="T62" fmla="*/ 14075 w 757"/>
              <a:gd name="T63" fmla="*/ 277637 h 737"/>
              <a:gd name="T64" fmla="*/ 28150 w 757"/>
              <a:gd name="T65" fmla="*/ 277637 h 737"/>
              <a:gd name="T66" fmla="*/ 74025 w 757"/>
              <a:gd name="T67" fmla="*/ 302073 h 737"/>
              <a:gd name="T68" fmla="*/ 162125 w 757"/>
              <a:gd name="T69" fmla="*/ 382660 h 737"/>
              <a:gd name="T70" fmla="*/ 345102 w 757"/>
              <a:gd name="T71" fmla="*/ 59791 h 737"/>
              <a:gd name="T72" fmla="*/ 345102 w 757"/>
              <a:gd name="T73" fmla="*/ 59791 h 737"/>
              <a:gd name="T74" fmla="*/ 394105 w 757"/>
              <a:gd name="T75" fmla="*/ 73828 h 737"/>
              <a:gd name="T76" fmla="*/ 351879 w 757"/>
              <a:gd name="T77" fmla="*/ 70189 h 737"/>
              <a:gd name="T78" fmla="*/ 345102 w 757"/>
              <a:gd name="T79" fmla="*/ 59791 h 7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7" h="737">
                <a:moveTo>
                  <a:pt x="311" y="736"/>
                </a:moveTo>
                <a:lnTo>
                  <a:pt x="311" y="736"/>
                </a:lnTo>
                <a:cubicBezTo>
                  <a:pt x="290" y="723"/>
                  <a:pt x="176" y="574"/>
                  <a:pt x="176" y="486"/>
                </a:cubicBezTo>
                <a:cubicBezTo>
                  <a:pt x="176" y="392"/>
                  <a:pt x="169" y="338"/>
                  <a:pt x="155" y="291"/>
                </a:cubicBezTo>
                <a:cubicBezTo>
                  <a:pt x="142" y="250"/>
                  <a:pt x="122" y="209"/>
                  <a:pt x="155" y="203"/>
                </a:cubicBezTo>
                <a:cubicBezTo>
                  <a:pt x="189" y="196"/>
                  <a:pt x="324" y="223"/>
                  <a:pt x="371" y="223"/>
                </a:cubicBezTo>
                <a:cubicBezTo>
                  <a:pt x="419" y="216"/>
                  <a:pt x="466" y="243"/>
                  <a:pt x="533" y="270"/>
                </a:cubicBezTo>
                <a:cubicBezTo>
                  <a:pt x="601" y="297"/>
                  <a:pt x="682" y="304"/>
                  <a:pt x="641" y="284"/>
                </a:cubicBezTo>
                <a:cubicBezTo>
                  <a:pt x="594" y="270"/>
                  <a:pt x="540" y="264"/>
                  <a:pt x="581" y="230"/>
                </a:cubicBezTo>
                <a:cubicBezTo>
                  <a:pt x="621" y="203"/>
                  <a:pt x="608" y="162"/>
                  <a:pt x="581" y="189"/>
                </a:cubicBezTo>
                <a:cubicBezTo>
                  <a:pt x="554" y="223"/>
                  <a:pt x="473" y="270"/>
                  <a:pt x="500" y="230"/>
                </a:cubicBezTo>
                <a:cubicBezTo>
                  <a:pt x="520" y="196"/>
                  <a:pt x="594" y="155"/>
                  <a:pt x="635" y="155"/>
                </a:cubicBezTo>
                <a:cubicBezTo>
                  <a:pt x="682" y="155"/>
                  <a:pt x="641" y="135"/>
                  <a:pt x="608" y="135"/>
                </a:cubicBezTo>
                <a:cubicBezTo>
                  <a:pt x="574" y="128"/>
                  <a:pt x="540" y="142"/>
                  <a:pt x="554" y="115"/>
                </a:cubicBezTo>
                <a:cubicBezTo>
                  <a:pt x="560" y="88"/>
                  <a:pt x="452" y="108"/>
                  <a:pt x="493" y="88"/>
                </a:cubicBezTo>
                <a:cubicBezTo>
                  <a:pt x="533" y="74"/>
                  <a:pt x="560" y="61"/>
                  <a:pt x="601" y="74"/>
                </a:cubicBezTo>
                <a:cubicBezTo>
                  <a:pt x="608" y="74"/>
                  <a:pt x="614" y="74"/>
                  <a:pt x="614" y="74"/>
                </a:cubicBezTo>
                <a:cubicBezTo>
                  <a:pt x="614" y="74"/>
                  <a:pt x="614" y="68"/>
                  <a:pt x="608" y="68"/>
                </a:cubicBezTo>
                <a:cubicBezTo>
                  <a:pt x="601" y="61"/>
                  <a:pt x="574" y="47"/>
                  <a:pt x="554" y="34"/>
                </a:cubicBezTo>
                <a:cubicBezTo>
                  <a:pt x="547" y="41"/>
                  <a:pt x="533" y="41"/>
                  <a:pt x="527" y="41"/>
                </a:cubicBezTo>
                <a:cubicBezTo>
                  <a:pt x="500" y="47"/>
                  <a:pt x="513" y="34"/>
                  <a:pt x="527" y="20"/>
                </a:cubicBezTo>
                <a:cubicBezTo>
                  <a:pt x="513" y="14"/>
                  <a:pt x="500" y="7"/>
                  <a:pt x="493" y="0"/>
                </a:cubicBezTo>
                <a:cubicBezTo>
                  <a:pt x="493" y="7"/>
                  <a:pt x="493" y="7"/>
                  <a:pt x="493" y="7"/>
                </a:cubicBezTo>
                <a:cubicBezTo>
                  <a:pt x="493" y="41"/>
                  <a:pt x="473" y="14"/>
                  <a:pt x="432" y="74"/>
                </a:cubicBezTo>
                <a:cubicBezTo>
                  <a:pt x="392" y="135"/>
                  <a:pt x="446" y="189"/>
                  <a:pt x="385" y="182"/>
                </a:cubicBezTo>
                <a:cubicBezTo>
                  <a:pt x="331" y="176"/>
                  <a:pt x="135" y="128"/>
                  <a:pt x="101" y="182"/>
                </a:cubicBezTo>
                <a:cubicBezTo>
                  <a:pt x="67" y="243"/>
                  <a:pt x="61" y="284"/>
                  <a:pt x="115" y="318"/>
                </a:cubicBezTo>
                <a:cubicBezTo>
                  <a:pt x="162" y="351"/>
                  <a:pt x="162" y="351"/>
                  <a:pt x="142" y="392"/>
                </a:cubicBezTo>
                <a:cubicBezTo>
                  <a:pt x="128" y="432"/>
                  <a:pt x="142" y="439"/>
                  <a:pt x="149" y="459"/>
                </a:cubicBezTo>
                <a:cubicBezTo>
                  <a:pt x="155" y="480"/>
                  <a:pt x="108" y="493"/>
                  <a:pt x="74" y="507"/>
                </a:cubicBezTo>
                <a:cubicBezTo>
                  <a:pt x="47" y="513"/>
                  <a:pt x="27" y="527"/>
                  <a:pt x="0" y="527"/>
                </a:cubicBezTo>
                <a:cubicBezTo>
                  <a:pt x="7" y="534"/>
                  <a:pt x="20" y="534"/>
                  <a:pt x="27" y="534"/>
                </a:cubicBezTo>
                <a:cubicBezTo>
                  <a:pt x="34" y="540"/>
                  <a:pt x="47" y="540"/>
                  <a:pt x="54" y="534"/>
                </a:cubicBezTo>
                <a:cubicBezTo>
                  <a:pt x="95" y="534"/>
                  <a:pt x="135" y="540"/>
                  <a:pt x="142" y="581"/>
                </a:cubicBezTo>
                <a:cubicBezTo>
                  <a:pt x="149" y="621"/>
                  <a:pt x="216" y="723"/>
                  <a:pt x="311" y="736"/>
                </a:cubicBezTo>
                <a:close/>
                <a:moveTo>
                  <a:pt x="662" y="115"/>
                </a:moveTo>
                <a:lnTo>
                  <a:pt x="662" y="115"/>
                </a:lnTo>
                <a:cubicBezTo>
                  <a:pt x="689" y="128"/>
                  <a:pt x="729" y="128"/>
                  <a:pt x="756" y="142"/>
                </a:cubicBezTo>
                <a:cubicBezTo>
                  <a:pt x="729" y="162"/>
                  <a:pt x="702" y="149"/>
                  <a:pt x="675" y="135"/>
                </a:cubicBezTo>
                <a:cubicBezTo>
                  <a:pt x="668" y="128"/>
                  <a:pt x="662" y="122"/>
                  <a:pt x="662" y="115"/>
                </a:cubicBezTo>
                <a:close/>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6" name="Freeform 1314"/>
          <p:cNvSpPr>
            <a:spLocks noChangeArrowheads="1"/>
          </p:cNvSpPr>
          <p:nvPr/>
        </p:nvSpPr>
        <p:spPr bwMode="auto">
          <a:xfrm>
            <a:off x="6249194" y="2098675"/>
            <a:ext cx="21431" cy="42069"/>
          </a:xfrm>
          <a:custGeom>
            <a:avLst/>
            <a:gdLst>
              <a:gd name="T0" fmla="*/ 24986 w 82"/>
              <a:gd name="T1" fmla="*/ 0 h 163"/>
              <a:gd name="T2" fmla="*/ 24986 w 82"/>
              <a:gd name="T3" fmla="*/ 0 h 163"/>
              <a:gd name="T4" fmla="*/ 43061 w 82"/>
              <a:gd name="T5" fmla="*/ 66668 h 163"/>
              <a:gd name="T6" fmla="*/ 28708 w 82"/>
              <a:gd name="T7" fmla="*/ 63543 h 163"/>
              <a:gd name="T8" fmla="*/ 0 w 82"/>
              <a:gd name="T9" fmla="*/ 17709 h 163"/>
              <a:gd name="T10" fmla="*/ 6911 w 82"/>
              <a:gd name="T11" fmla="*/ 20834 h 163"/>
              <a:gd name="T12" fmla="*/ 24986 w 82"/>
              <a:gd name="T13" fmla="*/ 6771 h 163"/>
              <a:gd name="T14" fmla="*/ 24986 w 82"/>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163">
                <a:moveTo>
                  <a:pt x="47" y="0"/>
                </a:moveTo>
                <a:lnTo>
                  <a:pt x="47" y="0"/>
                </a:lnTo>
                <a:cubicBezTo>
                  <a:pt x="60" y="40"/>
                  <a:pt x="81" y="94"/>
                  <a:pt x="81" y="128"/>
                </a:cubicBezTo>
                <a:cubicBezTo>
                  <a:pt x="81" y="162"/>
                  <a:pt x="81" y="149"/>
                  <a:pt x="54" y="122"/>
                </a:cubicBezTo>
                <a:cubicBezTo>
                  <a:pt x="33" y="101"/>
                  <a:pt x="6" y="67"/>
                  <a:pt x="0" y="34"/>
                </a:cubicBezTo>
                <a:cubicBezTo>
                  <a:pt x="6" y="34"/>
                  <a:pt x="6" y="34"/>
                  <a:pt x="13" y="40"/>
                </a:cubicBezTo>
                <a:cubicBezTo>
                  <a:pt x="27" y="47"/>
                  <a:pt x="33" y="27"/>
                  <a:pt x="47" y="13"/>
                </a:cubicBezTo>
                <a:cubicBezTo>
                  <a:pt x="47" y="13"/>
                  <a:pt x="47" y="7"/>
                  <a:pt x="47" y="0"/>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7" name="Freeform 1315"/>
          <p:cNvSpPr>
            <a:spLocks noChangeArrowheads="1"/>
          </p:cNvSpPr>
          <p:nvPr/>
        </p:nvSpPr>
        <p:spPr bwMode="auto">
          <a:xfrm>
            <a:off x="6357938" y="2065338"/>
            <a:ext cx="28575" cy="21432"/>
          </a:xfrm>
          <a:custGeom>
            <a:avLst/>
            <a:gdLst>
              <a:gd name="T0" fmla="*/ 56831 w 109"/>
              <a:gd name="T1" fmla="*/ 0 h 82"/>
              <a:gd name="T2" fmla="*/ 56831 w 109"/>
              <a:gd name="T3" fmla="*/ 0 h 82"/>
              <a:gd name="T4" fmla="*/ 21575 w 109"/>
              <a:gd name="T5" fmla="*/ 35620 h 82"/>
              <a:gd name="T6" fmla="*/ 17891 w 109"/>
              <a:gd name="T7" fmla="*/ 28709 h 82"/>
              <a:gd name="T8" fmla="*/ 46307 w 109"/>
              <a:gd name="T9" fmla="*/ 0 h 82"/>
              <a:gd name="T10" fmla="*/ 56831 w 109"/>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82">
                <a:moveTo>
                  <a:pt x="108" y="0"/>
                </a:moveTo>
                <a:lnTo>
                  <a:pt x="108" y="0"/>
                </a:lnTo>
                <a:cubicBezTo>
                  <a:pt x="95" y="33"/>
                  <a:pt x="68" y="67"/>
                  <a:pt x="41" y="67"/>
                </a:cubicBezTo>
                <a:cubicBezTo>
                  <a:pt x="7" y="74"/>
                  <a:pt x="0" y="81"/>
                  <a:pt x="34" y="54"/>
                </a:cubicBezTo>
                <a:cubicBezTo>
                  <a:pt x="54" y="33"/>
                  <a:pt x="75" y="13"/>
                  <a:pt x="88" y="0"/>
                </a:cubicBezTo>
                <a:cubicBezTo>
                  <a:pt x="95" y="0"/>
                  <a:pt x="102" y="0"/>
                  <a:pt x="108" y="0"/>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8" name="Freeform 1316"/>
          <p:cNvSpPr>
            <a:spLocks noChangeArrowheads="1"/>
          </p:cNvSpPr>
          <p:nvPr/>
        </p:nvSpPr>
        <p:spPr bwMode="auto">
          <a:xfrm>
            <a:off x="6350794" y="2147888"/>
            <a:ext cx="135731" cy="107950"/>
          </a:xfrm>
          <a:custGeom>
            <a:avLst/>
            <a:gdLst>
              <a:gd name="T0" fmla="*/ 24943 w 521"/>
              <a:gd name="T1" fmla="*/ 211503 h 413"/>
              <a:gd name="T2" fmla="*/ 24943 w 521"/>
              <a:gd name="T3" fmla="*/ 211503 h 413"/>
              <a:gd name="T4" fmla="*/ 38973 w 521"/>
              <a:gd name="T5" fmla="*/ 207848 h 413"/>
              <a:gd name="T6" fmla="*/ 59759 w 521"/>
              <a:gd name="T7" fmla="*/ 186958 h 413"/>
              <a:gd name="T8" fmla="*/ 115880 w 521"/>
              <a:gd name="T9" fmla="*/ 102357 h 413"/>
              <a:gd name="T10" fmla="*/ 217729 w 521"/>
              <a:gd name="T11" fmla="*/ 60056 h 413"/>
              <a:gd name="T12" fmla="*/ 256182 w 521"/>
              <a:gd name="T13" fmla="*/ 14100 h 413"/>
              <a:gd name="T14" fmla="*/ 235397 w 521"/>
              <a:gd name="T15" fmla="*/ 7311 h 413"/>
              <a:gd name="T16" fmla="*/ 189668 w 521"/>
              <a:gd name="T17" fmla="*/ 45956 h 413"/>
              <a:gd name="T18" fmla="*/ 140303 w 521"/>
              <a:gd name="T19" fmla="*/ 63712 h 413"/>
              <a:gd name="T20" fmla="*/ 101849 w 521"/>
              <a:gd name="T21" fmla="*/ 70501 h 413"/>
              <a:gd name="T22" fmla="*/ 73789 w 521"/>
              <a:gd name="T23" fmla="*/ 88257 h 413"/>
              <a:gd name="T24" fmla="*/ 42091 w 521"/>
              <a:gd name="T25" fmla="*/ 126902 h 413"/>
              <a:gd name="T26" fmla="*/ 10912 w 521"/>
              <a:gd name="T27" fmla="*/ 215159 h 413"/>
              <a:gd name="T28" fmla="*/ 10912 w 521"/>
              <a:gd name="T29" fmla="*/ 215159 h 413"/>
              <a:gd name="T30" fmla="*/ 21305 w 521"/>
              <a:gd name="T31" fmla="*/ 211503 h 413"/>
              <a:gd name="T32" fmla="*/ 24943 w 521"/>
              <a:gd name="T33" fmla="*/ 211503 h 4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413">
                <a:moveTo>
                  <a:pt x="48" y="405"/>
                </a:moveTo>
                <a:lnTo>
                  <a:pt x="48" y="405"/>
                </a:lnTo>
                <a:cubicBezTo>
                  <a:pt x="54" y="392"/>
                  <a:pt x="68" y="392"/>
                  <a:pt x="75" y="398"/>
                </a:cubicBezTo>
                <a:cubicBezTo>
                  <a:pt x="95" y="405"/>
                  <a:pt x="129" y="392"/>
                  <a:pt x="115" y="358"/>
                </a:cubicBezTo>
                <a:cubicBezTo>
                  <a:pt x="102" y="317"/>
                  <a:pt x="169" y="203"/>
                  <a:pt x="223" y="196"/>
                </a:cubicBezTo>
                <a:cubicBezTo>
                  <a:pt x="284" y="182"/>
                  <a:pt x="399" y="149"/>
                  <a:pt x="419" y="115"/>
                </a:cubicBezTo>
                <a:cubicBezTo>
                  <a:pt x="446" y="81"/>
                  <a:pt x="466" y="27"/>
                  <a:pt x="493" y="27"/>
                </a:cubicBezTo>
                <a:cubicBezTo>
                  <a:pt x="520" y="20"/>
                  <a:pt x="507" y="0"/>
                  <a:pt x="453" y="14"/>
                </a:cubicBezTo>
                <a:cubicBezTo>
                  <a:pt x="392" y="34"/>
                  <a:pt x="372" y="41"/>
                  <a:pt x="365" y="88"/>
                </a:cubicBezTo>
                <a:cubicBezTo>
                  <a:pt x="365" y="128"/>
                  <a:pt x="311" y="162"/>
                  <a:pt x="270" y="122"/>
                </a:cubicBezTo>
                <a:cubicBezTo>
                  <a:pt x="237" y="74"/>
                  <a:pt x="169" y="108"/>
                  <a:pt x="196" y="135"/>
                </a:cubicBezTo>
                <a:cubicBezTo>
                  <a:pt x="230" y="155"/>
                  <a:pt x="183" y="149"/>
                  <a:pt x="142" y="169"/>
                </a:cubicBezTo>
                <a:cubicBezTo>
                  <a:pt x="102" y="182"/>
                  <a:pt x="108" y="189"/>
                  <a:pt x="81" y="243"/>
                </a:cubicBezTo>
                <a:cubicBezTo>
                  <a:pt x="48" y="290"/>
                  <a:pt x="0" y="365"/>
                  <a:pt x="21" y="412"/>
                </a:cubicBezTo>
                <a:cubicBezTo>
                  <a:pt x="21" y="405"/>
                  <a:pt x="27" y="405"/>
                  <a:pt x="41" y="405"/>
                </a:cubicBezTo>
                <a:cubicBezTo>
                  <a:pt x="48" y="405"/>
                  <a:pt x="48" y="405"/>
                  <a:pt x="48" y="405"/>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29" name="Freeform 1317"/>
          <p:cNvSpPr>
            <a:spLocks noChangeArrowheads="1"/>
          </p:cNvSpPr>
          <p:nvPr/>
        </p:nvSpPr>
        <p:spPr bwMode="auto">
          <a:xfrm>
            <a:off x="6407150" y="2210594"/>
            <a:ext cx="41275" cy="46038"/>
          </a:xfrm>
          <a:custGeom>
            <a:avLst/>
            <a:gdLst>
              <a:gd name="T0" fmla="*/ 53661 w 157"/>
              <a:gd name="T1" fmla="*/ 91260 h 177"/>
              <a:gd name="T2" fmla="*/ 53661 w 157"/>
              <a:gd name="T3" fmla="*/ 91260 h 177"/>
              <a:gd name="T4" fmla="*/ 35774 w 157"/>
              <a:gd name="T5" fmla="*/ 49260 h 177"/>
              <a:gd name="T6" fmla="*/ 21570 w 157"/>
              <a:gd name="T7" fmla="*/ 10371 h 177"/>
              <a:gd name="T8" fmla="*/ 82070 w 157"/>
              <a:gd name="T9" fmla="*/ 70001 h 177"/>
              <a:gd name="T10" fmla="*/ 78387 w 157"/>
              <a:gd name="T11" fmla="*/ 73631 h 177"/>
              <a:gd name="T12" fmla="*/ 53661 w 157"/>
              <a:gd name="T13" fmla="*/ 9126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77">
                <a:moveTo>
                  <a:pt x="102" y="176"/>
                </a:moveTo>
                <a:lnTo>
                  <a:pt x="102" y="176"/>
                </a:lnTo>
                <a:cubicBezTo>
                  <a:pt x="88" y="155"/>
                  <a:pt x="81" y="135"/>
                  <a:pt x="68" y="95"/>
                </a:cubicBezTo>
                <a:cubicBezTo>
                  <a:pt x="54" y="54"/>
                  <a:pt x="0" y="0"/>
                  <a:pt x="41" y="20"/>
                </a:cubicBezTo>
                <a:cubicBezTo>
                  <a:pt x="61" y="41"/>
                  <a:pt x="115" y="101"/>
                  <a:pt x="156" y="135"/>
                </a:cubicBezTo>
                <a:cubicBezTo>
                  <a:pt x="156" y="142"/>
                  <a:pt x="149" y="142"/>
                  <a:pt x="149" y="142"/>
                </a:cubicBezTo>
                <a:cubicBezTo>
                  <a:pt x="135" y="149"/>
                  <a:pt x="115" y="162"/>
                  <a:pt x="102" y="176"/>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0" name="Freeform 1318"/>
          <p:cNvSpPr>
            <a:spLocks noChangeArrowheads="1"/>
          </p:cNvSpPr>
          <p:nvPr/>
        </p:nvSpPr>
        <p:spPr bwMode="auto">
          <a:xfrm>
            <a:off x="6272213" y="2052638"/>
            <a:ext cx="29369" cy="49213"/>
          </a:xfrm>
          <a:custGeom>
            <a:avLst/>
            <a:gdLst>
              <a:gd name="T0" fmla="*/ 59139 w 116"/>
              <a:gd name="T1" fmla="*/ 3635 h 190"/>
              <a:gd name="T2" fmla="*/ 59139 w 116"/>
              <a:gd name="T3" fmla="*/ 3635 h 190"/>
              <a:gd name="T4" fmla="*/ 27770 w 116"/>
              <a:gd name="T5" fmla="*/ 59717 h 190"/>
              <a:gd name="T6" fmla="*/ 7200 w 116"/>
              <a:gd name="T7" fmla="*/ 73738 h 190"/>
              <a:gd name="T8" fmla="*/ 13885 w 116"/>
              <a:gd name="T9" fmla="*/ 3635 h 190"/>
              <a:gd name="T10" fmla="*/ 48854 w 116"/>
              <a:gd name="T11" fmla="*/ 3635 h 190"/>
              <a:gd name="T12" fmla="*/ 59139 w 116"/>
              <a:gd name="T13" fmla="*/ 3635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90">
                <a:moveTo>
                  <a:pt x="115" y="7"/>
                </a:moveTo>
                <a:lnTo>
                  <a:pt x="115" y="7"/>
                </a:lnTo>
                <a:cubicBezTo>
                  <a:pt x="95" y="48"/>
                  <a:pt x="54" y="88"/>
                  <a:pt x="54" y="115"/>
                </a:cubicBezTo>
                <a:cubicBezTo>
                  <a:pt x="48" y="149"/>
                  <a:pt x="34" y="189"/>
                  <a:pt x="14" y="142"/>
                </a:cubicBezTo>
                <a:cubicBezTo>
                  <a:pt x="0" y="115"/>
                  <a:pt x="21" y="54"/>
                  <a:pt x="27" y="7"/>
                </a:cubicBezTo>
                <a:cubicBezTo>
                  <a:pt x="54" y="0"/>
                  <a:pt x="82" y="0"/>
                  <a:pt x="95" y="7"/>
                </a:cubicBezTo>
                <a:cubicBezTo>
                  <a:pt x="95" y="14"/>
                  <a:pt x="109" y="7"/>
                  <a:pt x="115" y="7"/>
                </a:cubicBezTo>
              </a:path>
            </a:pathLst>
          </a:custGeom>
          <a:solidFill>
            <a:srgbClr val="B3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1" name="Freeform 1319"/>
          <p:cNvSpPr>
            <a:spLocks noChangeArrowheads="1"/>
          </p:cNvSpPr>
          <p:nvPr/>
        </p:nvSpPr>
        <p:spPr bwMode="auto">
          <a:xfrm>
            <a:off x="6417469" y="2156619"/>
            <a:ext cx="72231" cy="81756"/>
          </a:xfrm>
          <a:custGeom>
            <a:avLst/>
            <a:gdLst>
              <a:gd name="T0" fmla="*/ 136743 w 278"/>
              <a:gd name="T1" fmla="*/ 20953 h 311"/>
              <a:gd name="T2" fmla="*/ 136743 w 278"/>
              <a:gd name="T3" fmla="*/ 20953 h 311"/>
              <a:gd name="T4" fmla="*/ 84230 w 278"/>
              <a:gd name="T5" fmla="*/ 123621 h 311"/>
              <a:gd name="T6" fmla="*/ 34836 w 278"/>
              <a:gd name="T7" fmla="*/ 130954 h 311"/>
              <a:gd name="T8" fmla="*/ 56153 w 278"/>
              <a:gd name="T9" fmla="*/ 74382 h 311"/>
              <a:gd name="T10" fmla="*/ 136743 w 278"/>
              <a:gd name="T11" fmla="*/ 20953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 h="311">
                <a:moveTo>
                  <a:pt x="263" y="40"/>
                </a:moveTo>
                <a:lnTo>
                  <a:pt x="263" y="40"/>
                </a:lnTo>
                <a:cubicBezTo>
                  <a:pt x="243" y="74"/>
                  <a:pt x="182" y="196"/>
                  <a:pt x="162" y="236"/>
                </a:cubicBezTo>
                <a:cubicBezTo>
                  <a:pt x="148" y="277"/>
                  <a:pt x="135" y="310"/>
                  <a:pt x="67" y="250"/>
                </a:cubicBezTo>
                <a:cubicBezTo>
                  <a:pt x="0" y="182"/>
                  <a:pt x="54" y="169"/>
                  <a:pt x="108" y="142"/>
                </a:cubicBezTo>
                <a:cubicBezTo>
                  <a:pt x="162" y="115"/>
                  <a:pt x="277" y="0"/>
                  <a:pt x="263" y="4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2" name="Freeform 1320"/>
          <p:cNvSpPr>
            <a:spLocks noChangeArrowheads="1"/>
          </p:cNvSpPr>
          <p:nvPr/>
        </p:nvSpPr>
        <p:spPr bwMode="auto">
          <a:xfrm>
            <a:off x="6424613" y="2111375"/>
            <a:ext cx="69057" cy="34925"/>
          </a:xfrm>
          <a:custGeom>
            <a:avLst/>
            <a:gdLst>
              <a:gd name="T0" fmla="*/ 91252 w 264"/>
              <a:gd name="T1" fmla="*/ 70605 h 136"/>
              <a:gd name="T2" fmla="*/ 91252 w 264"/>
              <a:gd name="T3" fmla="*/ 70605 h 136"/>
              <a:gd name="T4" fmla="*/ 17729 w 264"/>
              <a:gd name="T5" fmla="*/ 39225 h 136"/>
              <a:gd name="T6" fmla="*/ 14079 w 264"/>
              <a:gd name="T7" fmla="*/ 3661 h 136"/>
              <a:gd name="T8" fmla="*/ 52665 w 264"/>
              <a:gd name="T9" fmla="*/ 3661 h 136"/>
              <a:gd name="T10" fmla="*/ 91252 w 264"/>
              <a:gd name="T11" fmla="*/ 70605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 h="136">
                <a:moveTo>
                  <a:pt x="175" y="135"/>
                </a:moveTo>
                <a:lnTo>
                  <a:pt x="175" y="135"/>
                </a:lnTo>
                <a:cubicBezTo>
                  <a:pt x="115" y="135"/>
                  <a:pt x="27" y="95"/>
                  <a:pt x="34" y="75"/>
                </a:cubicBezTo>
                <a:cubicBezTo>
                  <a:pt x="34" y="47"/>
                  <a:pt x="0" y="20"/>
                  <a:pt x="27" y="7"/>
                </a:cubicBezTo>
                <a:cubicBezTo>
                  <a:pt x="54" y="0"/>
                  <a:pt x="81" y="0"/>
                  <a:pt x="101" y="7"/>
                </a:cubicBezTo>
                <a:cubicBezTo>
                  <a:pt x="121" y="7"/>
                  <a:pt x="263" y="108"/>
                  <a:pt x="175" y="1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3" name="Freeform 1321"/>
          <p:cNvSpPr>
            <a:spLocks noChangeArrowheads="1"/>
          </p:cNvSpPr>
          <p:nvPr/>
        </p:nvSpPr>
        <p:spPr bwMode="auto">
          <a:xfrm>
            <a:off x="6370638" y="2210594"/>
            <a:ext cx="59532" cy="61913"/>
          </a:xfrm>
          <a:custGeom>
            <a:avLst/>
            <a:gdLst>
              <a:gd name="T0" fmla="*/ 24380 w 230"/>
              <a:gd name="T1" fmla="*/ 123379 h 237"/>
              <a:gd name="T2" fmla="*/ 24380 w 230"/>
              <a:gd name="T3" fmla="*/ 123379 h 237"/>
              <a:gd name="T4" fmla="*/ 104782 w 230"/>
              <a:gd name="T5" fmla="*/ 81033 h 237"/>
              <a:gd name="T6" fmla="*/ 80402 w 230"/>
              <a:gd name="T7" fmla="*/ 17775 h 237"/>
              <a:gd name="T8" fmla="*/ 42016 w 230"/>
              <a:gd name="T9" fmla="*/ 35550 h 237"/>
              <a:gd name="T10" fmla="*/ 14005 w 230"/>
              <a:gd name="T11" fmla="*/ 92012 h 237"/>
              <a:gd name="T12" fmla="*/ 24380 w 230"/>
              <a:gd name="T13" fmla="*/ 123379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 h="237">
                <a:moveTo>
                  <a:pt x="47" y="236"/>
                </a:moveTo>
                <a:lnTo>
                  <a:pt x="47" y="236"/>
                </a:lnTo>
                <a:cubicBezTo>
                  <a:pt x="101" y="236"/>
                  <a:pt x="229" y="196"/>
                  <a:pt x="202" y="155"/>
                </a:cubicBezTo>
                <a:cubicBezTo>
                  <a:pt x="175" y="115"/>
                  <a:pt x="168" y="61"/>
                  <a:pt x="155" y="34"/>
                </a:cubicBezTo>
                <a:cubicBezTo>
                  <a:pt x="135" y="14"/>
                  <a:pt x="114" y="0"/>
                  <a:pt x="81" y="68"/>
                </a:cubicBezTo>
                <a:cubicBezTo>
                  <a:pt x="54" y="142"/>
                  <a:pt x="54" y="162"/>
                  <a:pt x="27" y="176"/>
                </a:cubicBezTo>
                <a:cubicBezTo>
                  <a:pt x="0" y="189"/>
                  <a:pt x="6" y="203"/>
                  <a:pt x="47" y="23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4" name="Freeform 1322"/>
          <p:cNvSpPr>
            <a:spLocks noChangeArrowheads="1"/>
          </p:cNvSpPr>
          <p:nvPr/>
        </p:nvSpPr>
        <p:spPr bwMode="auto">
          <a:xfrm>
            <a:off x="6323807" y="2127250"/>
            <a:ext cx="85725" cy="107950"/>
          </a:xfrm>
          <a:custGeom>
            <a:avLst/>
            <a:gdLst>
              <a:gd name="T0" fmla="*/ 52866 w 332"/>
              <a:gd name="T1" fmla="*/ 172858 h 413"/>
              <a:gd name="T2" fmla="*/ 52866 w 332"/>
              <a:gd name="T3" fmla="*/ 172858 h 413"/>
              <a:gd name="T4" fmla="*/ 125946 w 332"/>
              <a:gd name="T5" fmla="*/ 80946 h 413"/>
              <a:gd name="T6" fmla="*/ 94848 w 332"/>
              <a:gd name="T7" fmla="*/ 35512 h 413"/>
              <a:gd name="T8" fmla="*/ 13994 w 332"/>
              <a:gd name="T9" fmla="*/ 63712 h 413"/>
              <a:gd name="T10" fmla="*/ 52866 w 332"/>
              <a:gd name="T11" fmla="*/ 172858 h 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413">
                <a:moveTo>
                  <a:pt x="102" y="331"/>
                </a:moveTo>
                <a:lnTo>
                  <a:pt x="102" y="331"/>
                </a:lnTo>
                <a:cubicBezTo>
                  <a:pt x="108" y="277"/>
                  <a:pt x="169" y="182"/>
                  <a:pt x="243" y="155"/>
                </a:cubicBezTo>
                <a:cubicBezTo>
                  <a:pt x="318" y="135"/>
                  <a:pt x="331" y="101"/>
                  <a:pt x="183" y="68"/>
                </a:cubicBezTo>
                <a:cubicBezTo>
                  <a:pt x="41" y="34"/>
                  <a:pt x="0" y="0"/>
                  <a:pt x="27" y="122"/>
                </a:cubicBezTo>
                <a:cubicBezTo>
                  <a:pt x="48" y="243"/>
                  <a:pt x="61" y="412"/>
                  <a:pt x="102" y="3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5" name="Freeform 1323"/>
          <p:cNvSpPr>
            <a:spLocks noChangeArrowheads="1"/>
          </p:cNvSpPr>
          <p:nvPr/>
        </p:nvSpPr>
        <p:spPr bwMode="auto">
          <a:xfrm>
            <a:off x="6272213" y="2212975"/>
            <a:ext cx="61913" cy="51594"/>
          </a:xfrm>
          <a:custGeom>
            <a:avLst/>
            <a:gdLst>
              <a:gd name="T0" fmla="*/ 28110 w 238"/>
              <a:gd name="T1" fmla="*/ 77571 h 197"/>
              <a:gd name="T2" fmla="*/ 28110 w 238"/>
              <a:gd name="T3" fmla="*/ 77571 h 197"/>
              <a:gd name="T4" fmla="*/ 98907 w 238"/>
              <a:gd name="T5" fmla="*/ 81240 h 197"/>
              <a:gd name="T6" fmla="*/ 45810 w 238"/>
              <a:gd name="T7" fmla="*/ 17820 h 197"/>
              <a:gd name="T8" fmla="*/ 28110 w 238"/>
              <a:gd name="T9" fmla="*/ 77571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197">
                <a:moveTo>
                  <a:pt x="54" y="148"/>
                </a:moveTo>
                <a:lnTo>
                  <a:pt x="54" y="148"/>
                </a:lnTo>
                <a:cubicBezTo>
                  <a:pt x="88" y="162"/>
                  <a:pt x="237" y="196"/>
                  <a:pt x="190" y="155"/>
                </a:cubicBezTo>
                <a:cubicBezTo>
                  <a:pt x="149" y="108"/>
                  <a:pt x="109" y="67"/>
                  <a:pt x="88" y="34"/>
                </a:cubicBezTo>
                <a:cubicBezTo>
                  <a:pt x="68" y="0"/>
                  <a:pt x="0" y="101"/>
                  <a:pt x="54" y="14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6" name="Freeform 1324"/>
          <p:cNvSpPr>
            <a:spLocks noChangeArrowheads="1"/>
          </p:cNvSpPr>
          <p:nvPr/>
        </p:nvSpPr>
        <p:spPr bwMode="auto">
          <a:xfrm>
            <a:off x="6247607" y="2135188"/>
            <a:ext cx="53181" cy="59532"/>
          </a:xfrm>
          <a:custGeom>
            <a:avLst/>
            <a:gdLst>
              <a:gd name="T0" fmla="*/ 52252 w 204"/>
              <a:gd name="T1" fmla="*/ 118795 h 230"/>
              <a:gd name="T2" fmla="*/ 52252 w 204"/>
              <a:gd name="T3" fmla="*/ 118795 h 230"/>
              <a:gd name="T4" fmla="*/ 87432 w 204"/>
              <a:gd name="T5" fmla="*/ 73663 h 230"/>
              <a:gd name="T6" fmla="*/ 45527 w 204"/>
              <a:gd name="T7" fmla="*/ 28013 h 230"/>
              <a:gd name="T8" fmla="*/ 6726 w 204"/>
              <a:gd name="T9" fmla="*/ 24382 h 230"/>
              <a:gd name="T10" fmla="*/ 52252 w 204"/>
              <a:gd name="T11" fmla="*/ 118795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230">
                <a:moveTo>
                  <a:pt x="101" y="229"/>
                </a:moveTo>
                <a:lnTo>
                  <a:pt x="101" y="229"/>
                </a:lnTo>
                <a:cubicBezTo>
                  <a:pt x="142" y="216"/>
                  <a:pt x="142" y="169"/>
                  <a:pt x="169" y="142"/>
                </a:cubicBezTo>
                <a:cubicBezTo>
                  <a:pt x="203" y="115"/>
                  <a:pt x="121" y="94"/>
                  <a:pt x="88" y="54"/>
                </a:cubicBezTo>
                <a:cubicBezTo>
                  <a:pt x="54" y="7"/>
                  <a:pt x="20" y="0"/>
                  <a:pt x="13" y="47"/>
                </a:cubicBezTo>
                <a:cubicBezTo>
                  <a:pt x="0" y="94"/>
                  <a:pt x="47" y="189"/>
                  <a:pt x="101" y="22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7" name="Freeform 1325"/>
          <p:cNvSpPr>
            <a:spLocks noChangeArrowheads="1"/>
          </p:cNvSpPr>
          <p:nvPr/>
        </p:nvSpPr>
        <p:spPr bwMode="auto">
          <a:xfrm>
            <a:off x="6288088" y="2032000"/>
            <a:ext cx="100807" cy="75407"/>
          </a:xfrm>
          <a:custGeom>
            <a:avLst/>
            <a:gdLst>
              <a:gd name="T0" fmla="*/ 17784 w 386"/>
              <a:gd name="T1" fmla="*/ 140026 h 292"/>
              <a:gd name="T2" fmla="*/ 17784 w 386"/>
              <a:gd name="T3" fmla="*/ 140026 h 292"/>
              <a:gd name="T4" fmla="*/ 141226 w 386"/>
              <a:gd name="T5" fmla="*/ 136915 h 292"/>
              <a:gd name="T6" fmla="*/ 148549 w 386"/>
              <a:gd name="T7" fmla="*/ 108909 h 292"/>
              <a:gd name="T8" fmla="*/ 159010 w 386"/>
              <a:gd name="T9" fmla="*/ 63271 h 292"/>
              <a:gd name="T10" fmla="*/ 144888 w 386"/>
              <a:gd name="T11" fmla="*/ 24894 h 292"/>
              <a:gd name="T12" fmla="*/ 28245 w 386"/>
              <a:gd name="T13" fmla="*/ 80904 h 292"/>
              <a:gd name="T14" fmla="*/ 17784 w 386"/>
              <a:gd name="T15" fmla="*/ 140026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292">
                <a:moveTo>
                  <a:pt x="34" y="270"/>
                </a:moveTo>
                <a:lnTo>
                  <a:pt x="34" y="270"/>
                </a:lnTo>
                <a:cubicBezTo>
                  <a:pt x="54" y="270"/>
                  <a:pt x="250" y="291"/>
                  <a:pt x="270" y="264"/>
                </a:cubicBezTo>
                <a:cubicBezTo>
                  <a:pt x="291" y="243"/>
                  <a:pt x="311" y="223"/>
                  <a:pt x="284" y="210"/>
                </a:cubicBezTo>
                <a:cubicBezTo>
                  <a:pt x="257" y="203"/>
                  <a:pt x="264" y="149"/>
                  <a:pt x="304" y="122"/>
                </a:cubicBezTo>
                <a:cubicBezTo>
                  <a:pt x="338" y="102"/>
                  <a:pt x="385" y="0"/>
                  <a:pt x="277" y="48"/>
                </a:cubicBezTo>
                <a:cubicBezTo>
                  <a:pt x="176" y="95"/>
                  <a:pt x="88" y="95"/>
                  <a:pt x="54" y="156"/>
                </a:cubicBezTo>
                <a:cubicBezTo>
                  <a:pt x="21" y="216"/>
                  <a:pt x="0" y="270"/>
                  <a:pt x="34" y="2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8" name="Freeform 1326"/>
          <p:cNvSpPr>
            <a:spLocks noChangeArrowheads="1"/>
          </p:cNvSpPr>
          <p:nvPr/>
        </p:nvSpPr>
        <p:spPr bwMode="auto">
          <a:xfrm>
            <a:off x="6161882" y="2663032"/>
            <a:ext cx="1633538" cy="101600"/>
          </a:xfrm>
          <a:custGeom>
            <a:avLst/>
            <a:gdLst>
              <a:gd name="T0" fmla="*/ 0 w 6281"/>
              <a:gd name="T1" fmla="*/ 203689 h 392"/>
              <a:gd name="T2" fmla="*/ 3266617 w 6281"/>
              <a:gd name="T3" fmla="*/ 203689 h 392"/>
              <a:gd name="T4" fmla="*/ 3266617 w 6281"/>
              <a:gd name="T5" fmla="*/ 0 h 392"/>
              <a:gd name="T6" fmla="*/ 0 w 6281"/>
              <a:gd name="T7" fmla="*/ 0 h 392"/>
              <a:gd name="T8" fmla="*/ 0 w 6281"/>
              <a:gd name="T9" fmla="*/ 203689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81" h="392">
                <a:moveTo>
                  <a:pt x="0" y="391"/>
                </a:moveTo>
                <a:lnTo>
                  <a:pt x="6280" y="391"/>
                </a:lnTo>
                <a:lnTo>
                  <a:pt x="6280" y="0"/>
                </a:lnTo>
                <a:lnTo>
                  <a:pt x="0" y="0"/>
                </a:lnTo>
                <a:lnTo>
                  <a:pt x="0" y="391"/>
                </a:lnTo>
              </a:path>
            </a:pathLst>
          </a:custGeom>
          <a:solidFill>
            <a:srgbClr val="7E5C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39" name="Freeform 1327"/>
          <p:cNvSpPr>
            <a:spLocks noChangeArrowheads="1"/>
          </p:cNvSpPr>
          <p:nvPr/>
        </p:nvSpPr>
        <p:spPr bwMode="auto">
          <a:xfrm>
            <a:off x="7035800" y="2098675"/>
            <a:ext cx="188119" cy="564357"/>
          </a:xfrm>
          <a:custGeom>
            <a:avLst/>
            <a:gdLst>
              <a:gd name="T0" fmla="*/ 122652 w 724"/>
              <a:gd name="T1" fmla="*/ 1128368 h 2169"/>
              <a:gd name="T2" fmla="*/ 375752 w 724"/>
              <a:gd name="T3" fmla="*/ 1096619 h 2169"/>
              <a:gd name="T4" fmla="*/ 252580 w 724"/>
              <a:gd name="T5" fmla="*/ 0 h 2169"/>
              <a:gd name="T6" fmla="*/ 0 w 724"/>
              <a:gd name="T7" fmla="*/ 31748 h 2169"/>
              <a:gd name="T8" fmla="*/ 122652 w 724"/>
              <a:gd name="T9" fmla="*/ 1128368 h 2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 h="2169">
                <a:moveTo>
                  <a:pt x="236" y="2168"/>
                </a:moveTo>
                <a:lnTo>
                  <a:pt x="723" y="2107"/>
                </a:lnTo>
                <a:lnTo>
                  <a:pt x="486" y="0"/>
                </a:lnTo>
                <a:lnTo>
                  <a:pt x="0" y="61"/>
                </a:lnTo>
                <a:lnTo>
                  <a:pt x="236" y="2168"/>
                </a:ln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0" name="Freeform 1328"/>
          <p:cNvSpPr>
            <a:spLocks noChangeArrowheads="1"/>
          </p:cNvSpPr>
          <p:nvPr/>
        </p:nvSpPr>
        <p:spPr bwMode="auto">
          <a:xfrm>
            <a:off x="7065963" y="2147888"/>
            <a:ext cx="88107" cy="112713"/>
          </a:xfrm>
          <a:custGeom>
            <a:avLst/>
            <a:gdLst>
              <a:gd name="T0" fmla="*/ 20907 w 338"/>
              <a:gd name="T1" fmla="*/ 224340 h 433"/>
              <a:gd name="T2" fmla="*/ 176142 w 338"/>
              <a:gd name="T3" fmla="*/ 206683 h 433"/>
              <a:gd name="T4" fmla="*/ 155235 w 338"/>
              <a:gd name="T5" fmla="*/ 0 h 433"/>
              <a:gd name="T6" fmla="*/ 0 w 338"/>
              <a:gd name="T7" fmla="*/ 17656 h 433"/>
              <a:gd name="T8" fmla="*/ 20907 w 338"/>
              <a:gd name="T9" fmla="*/ 224340 h 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433">
                <a:moveTo>
                  <a:pt x="40" y="432"/>
                </a:moveTo>
                <a:lnTo>
                  <a:pt x="337" y="398"/>
                </a:lnTo>
                <a:lnTo>
                  <a:pt x="297" y="0"/>
                </a:lnTo>
                <a:lnTo>
                  <a:pt x="0" y="34"/>
                </a:lnTo>
                <a:lnTo>
                  <a:pt x="40" y="432"/>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1" name="Freeform 1329"/>
          <p:cNvSpPr>
            <a:spLocks noChangeArrowheads="1"/>
          </p:cNvSpPr>
          <p:nvPr/>
        </p:nvSpPr>
        <p:spPr bwMode="auto">
          <a:xfrm>
            <a:off x="7081044" y="2289969"/>
            <a:ext cx="68263" cy="334169"/>
          </a:xfrm>
          <a:custGeom>
            <a:avLst/>
            <a:gdLst>
              <a:gd name="T0" fmla="*/ 0 w 264"/>
              <a:gd name="T1" fmla="*/ 6760 h 1284"/>
              <a:gd name="T2" fmla="*/ 59444 w 264"/>
              <a:gd name="T3" fmla="*/ 0 h 1284"/>
              <a:gd name="T4" fmla="*/ 137139 w 264"/>
              <a:gd name="T5" fmla="*/ 660415 h 1284"/>
              <a:gd name="T6" fmla="*/ 77173 w 264"/>
              <a:gd name="T7" fmla="*/ 667175 h 1284"/>
              <a:gd name="T8" fmla="*/ 0 w 264"/>
              <a:gd name="T9" fmla="*/ 6760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1284">
                <a:moveTo>
                  <a:pt x="0" y="13"/>
                </a:moveTo>
                <a:lnTo>
                  <a:pt x="114" y="0"/>
                </a:lnTo>
                <a:lnTo>
                  <a:pt x="263" y="1270"/>
                </a:lnTo>
                <a:lnTo>
                  <a:pt x="148" y="1283"/>
                </a:lnTo>
                <a:lnTo>
                  <a:pt x="0" y="13"/>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2" name="Freeform 1330"/>
          <p:cNvSpPr>
            <a:spLocks noChangeArrowheads="1"/>
          </p:cNvSpPr>
          <p:nvPr/>
        </p:nvSpPr>
        <p:spPr bwMode="auto">
          <a:xfrm>
            <a:off x="7130257" y="2284413"/>
            <a:ext cx="67469" cy="333375"/>
          </a:xfrm>
          <a:custGeom>
            <a:avLst/>
            <a:gdLst>
              <a:gd name="T0" fmla="*/ 0 w 258"/>
              <a:gd name="T1" fmla="*/ 6760 h 1284"/>
              <a:gd name="T2" fmla="*/ 60338 w 258"/>
              <a:gd name="T3" fmla="*/ 0 h 1284"/>
              <a:gd name="T4" fmla="*/ 134842 w 258"/>
              <a:gd name="T5" fmla="*/ 659897 h 1284"/>
              <a:gd name="T6" fmla="*/ 74504 w 258"/>
              <a:gd name="T7" fmla="*/ 667177 h 1284"/>
              <a:gd name="T8" fmla="*/ 0 w 258"/>
              <a:gd name="T9" fmla="*/ 6760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284">
                <a:moveTo>
                  <a:pt x="0" y="13"/>
                </a:moveTo>
                <a:lnTo>
                  <a:pt x="115" y="0"/>
                </a:lnTo>
                <a:lnTo>
                  <a:pt x="257" y="1269"/>
                </a:lnTo>
                <a:lnTo>
                  <a:pt x="142" y="1283"/>
                </a:lnTo>
                <a:lnTo>
                  <a:pt x="0" y="13"/>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3" name="Freeform 1331"/>
          <p:cNvSpPr>
            <a:spLocks noChangeArrowheads="1"/>
          </p:cNvSpPr>
          <p:nvPr/>
        </p:nvSpPr>
        <p:spPr bwMode="auto">
          <a:xfrm>
            <a:off x="7173913" y="2186782"/>
            <a:ext cx="149225" cy="476250"/>
          </a:xfrm>
          <a:custGeom>
            <a:avLst/>
            <a:gdLst>
              <a:gd name="T0" fmla="*/ 104781 w 575"/>
              <a:gd name="T1" fmla="*/ 951692 h 1831"/>
              <a:gd name="T2" fmla="*/ 297745 w 575"/>
              <a:gd name="T3" fmla="*/ 926730 h 1831"/>
              <a:gd name="T4" fmla="*/ 192445 w 575"/>
              <a:gd name="T5" fmla="*/ 0 h 1831"/>
              <a:gd name="T6" fmla="*/ 0 w 575"/>
              <a:gd name="T7" fmla="*/ 24442 h 1831"/>
              <a:gd name="T8" fmla="*/ 104781 w 575"/>
              <a:gd name="T9" fmla="*/ 951692 h 18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1831">
                <a:moveTo>
                  <a:pt x="202" y="1830"/>
                </a:moveTo>
                <a:lnTo>
                  <a:pt x="574" y="1782"/>
                </a:lnTo>
                <a:lnTo>
                  <a:pt x="371" y="0"/>
                </a:lnTo>
                <a:lnTo>
                  <a:pt x="0" y="47"/>
                </a:lnTo>
                <a:lnTo>
                  <a:pt x="202" y="1830"/>
                </a:ln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4" name="Freeform 1332"/>
          <p:cNvSpPr>
            <a:spLocks noChangeArrowheads="1"/>
          </p:cNvSpPr>
          <p:nvPr/>
        </p:nvSpPr>
        <p:spPr bwMode="auto">
          <a:xfrm>
            <a:off x="7209632" y="2240757"/>
            <a:ext cx="55563" cy="159544"/>
          </a:xfrm>
          <a:custGeom>
            <a:avLst/>
            <a:gdLst>
              <a:gd name="T0" fmla="*/ 34711 w 217"/>
              <a:gd name="T1" fmla="*/ 318415 h 615"/>
              <a:gd name="T2" fmla="*/ 111903 w 217"/>
              <a:gd name="T3" fmla="*/ 308044 h 615"/>
              <a:gd name="T4" fmla="*/ 76674 w 217"/>
              <a:gd name="T5" fmla="*/ 0 h 615"/>
              <a:gd name="T6" fmla="*/ 0 w 217"/>
              <a:gd name="T7" fmla="*/ 10372 h 615"/>
              <a:gd name="T8" fmla="*/ 34711 w 217"/>
              <a:gd name="T9" fmla="*/ 318415 h 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 h="615">
                <a:moveTo>
                  <a:pt x="67" y="614"/>
                </a:moveTo>
                <a:lnTo>
                  <a:pt x="216" y="594"/>
                </a:lnTo>
                <a:lnTo>
                  <a:pt x="148" y="0"/>
                </a:lnTo>
                <a:lnTo>
                  <a:pt x="0" y="20"/>
                </a:lnTo>
                <a:lnTo>
                  <a:pt x="67" y="614"/>
                </a:lnTo>
              </a:path>
            </a:pathLst>
          </a:custGeom>
          <a:solidFill>
            <a:srgbClr val="FFFE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5" name="Freeform 1333"/>
          <p:cNvSpPr>
            <a:spLocks noChangeArrowheads="1"/>
          </p:cNvSpPr>
          <p:nvPr/>
        </p:nvSpPr>
        <p:spPr bwMode="auto">
          <a:xfrm>
            <a:off x="6718300" y="2068513"/>
            <a:ext cx="152400" cy="594519"/>
          </a:xfrm>
          <a:custGeom>
            <a:avLst/>
            <a:gdLst>
              <a:gd name="T0" fmla="*/ 0 w 588"/>
              <a:gd name="T1" fmla="*/ 1188025 h 2284"/>
              <a:gd name="T2" fmla="*/ 304627 w 588"/>
              <a:gd name="T3" fmla="*/ 1188025 h 2284"/>
              <a:gd name="T4" fmla="*/ 304627 w 588"/>
              <a:gd name="T5" fmla="*/ 0 h 2284"/>
              <a:gd name="T6" fmla="*/ 0 w 588"/>
              <a:gd name="T7" fmla="*/ 0 h 2284"/>
              <a:gd name="T8" fmla="*/ 0 w 588"/>
              <a:gd name="T9" fmla="*/ 1188025 h 2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8" h="2284">
                <a:moveTo>
                  <a:pt x="0" y="2283"/>
                </a:moveTo>
                <a:lnTo>
                  <a:pt x="587" y="2283"/>
                </a:lnTo>
                <a:lnTo>
                  <a:pt x="587" y="0"/>
                </a:lnTo>
                <a:lnTo>
                  <a:pt x="0" y="0"/>
                </a:lnTo>
                <a:lnTo>
                  <a:pt x="0" y="2283"/>
                </a:ln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6" name="Freeform 1334"/>
          <p:cNvSpPr>
            <a:spLocks noChangeArrowheads="1"/>
          </p:cNvSpPr>
          <p:nvPr/>
        </p:nvSpPr>
        <p:spPr bwMode="auto">
          <a:xfrm>
            <a:off x="6746875" y="2549525"/>
            <a:ext cx="95250" cy="61913"/>
          </a:xfrm>
          <a:custGeom>
            <a:avLst/>
            <a:gdLst>
              <a:gd name="T0" fmla="*/ 0 w 365"/>
              <a:gd name="T1" fmla="*/ 39045 h 238"/>
              <a:gd name="T2" fmla="*/ 189908 w 365"/>
              <a:gd name="T3" fmla="*/ 123381 h 238"/>
              <a:gd name="T4" fmla="*/ 189908 w 365"/>
              <a:gd name="T5" fmla="*/ 81213 h 238"/>
              <a:gd name="T6" fmla="*/ 0 w 365"/>
              <a:gd name="T7" fmla="*/ 0 h 238"/>
              <a:gd name="T8" fmla="*/ 0 w 365"/>
              <a:gd name="T9" fmla="*/ 39045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8">
                <a:moveTo>
                  <a:pt x="0" y="75"/>
                </a:moveTo>
                <a:lnTo>
                  <a:pt x="364" y="237"/>
                </a:lnTo>
                <a:lnTo>
                  <a:pt x="364" y="156"/>
                </a:lnTo>
                <a:lnTo>
                  <a:pt x="0" y="0"/>
                </a:lnTo>
                <a:lnTo>
                  <a:pt x="0" y="75"/>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7" name="Freeform 1335"/>
          <p:cNvSpPr>
            <a:spLocks noChangeArrowheads="1"/>
          </p:cNvSpPr>
          <p:nvPr/>
        </p:nvSpPr>
        <p:spPr bwMode="auto">
          <a:xfrm>
            <a:off x="6746875" y="2509044"/>
            <a:ext cx="95250" cy="63500"/>
          </a:xfrm>
          <a:custGeom>
            <a:avLst/>
            <a:gdLst>
              <a:gd name="T0" fmla="*/ 0 w 365"/>
              <a:gd name="T1" fmla="*/ 41893 h 244"/>
              <a:gd name="T2" fmla="*/ 189908 w 365"/>
              <a:gd name="T3" fmla="*/ 125680 h 244"/>
              <a:gd name="T4" fmla="*/ 189908 w 365"/>
              <a:gd name="T5" fmla="*/ 83787 h 244"/>
              <a:gd name="T6" fmla="*/ 0 w 365"/>
              <a:gd name="T7" fmla="*/ 0 h 244"/>
              <a:gd name="T8" fmla="*/ 0 w 365"/>
              <a:gd name="T9" fmla="*/ 41893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44">
                <a:moveTo>
                  <a:pt x="0" y="81"/>
                </a:moveTo>
                <a:lnTo>
                  <a:pt x="364" y="243"/>
                </a:lnTo>
                <a:lnTo>
                  <a:pt x="364" y="162"/>
                </a:lnTo>
                <a:lnTo>
                  <a:pt x="0" y="0"/>
                </a:lnTo>
                <a:lnTo>
                  <a:pt x="0" y="81"/>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8" name="Freeform 1336"/>
          <p:cNvSpPr>
            <a:spLocks noChangeArrowheads="1"/>
          </p:cNvSpPr>
          <p:nvPr/>
        </p:nvSpPr>
        <p:spPr bwMode="auto">
          <a:xfrm>
            <a:off x="6746875" y="2470944"/>
            <a:ext cx="95250" cy="62706"/>
          </a:xfrm>
          <a:custGeom>
            <a:avLst/>
            <a:gdLst>
              <a:gd name="T0" fmla="*/ 0 w 365"/>
              <a:gd name="T1" fmla="*/ 42168 h 238"/>
              <a:gd name="T2" fmla="*/ 189908 w 365"/>
              <a:gd name="T3" fmla="*/ 123381 h 238"/>
              <a:gd name="T4" fmla="*/ 189908 w 365"/>
              <a:gd name="T5" fmla="*/ 84337 h 238"/>
              <a:gd name="T6" fmla="*/ 0 w 365"/>
              <a:gd name="T7" fmla="*/ 0 h 238"/>
              <a:gd name="T8" fmla="*/ 0 w 365"/>
              <a:gd name="T9" fmla="*/ 42168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8">
                <a:moveTo>
                  <a:pt x="0" y="81"/>
                </a:moveTo>
                <a:lnTo>
                  <a:pt x="364" y="237"/>
                </a:lnTo>
                <a:lnTo>
                  <a:pt x="364" y="162"/>
                </a:lnTo>
                <a:lnTo>
                  <a:pt x="0" y="0"/>
                </a:lnTo>
                <a:lnTo>
                  <a:pt x="0" y="81"/>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49" name="Freeform 1337"/>
          <p:cNvSpPr>
            <a:spLocks noChangeArrowheads="1"/>
          </p:cNvSpPr>
          <p:nvPr/>
        </p:nvSpPr>
        <p:spPr bwMode="auto">
          <a:xfrm>
            <a:off x="6746875" y="2432050"/>
            <a:ext cx="95250" cy="61913"/>
          </a:xfrm>
          <a:custGeom>
            <a:avLst/>
            <a:gdLst>
              <a:gd name="T0" fmla="*/ 0 w 365"/>
              <a:gd name="T1" fmla="*/ 42346 h 237"/>
              <a:gd name="T2" fmla="*/ 189908 w 365"/>
              <a:gd name="T3" fmla="*/ 123379 h 237"/>
              <a:gd name="T4" fmla="*/ 189908 w 365"/>
              <a:gd name="T5" fmla="*/ 81033 h 237"/>
              <a:gd name="T6" fmla="*/ 0 w 365"/>
              <a:gd name="T7" fmla="*/ 0 h 237"/>
              <a:gd name="T8" fmla="*/ 0 w 365"/>
              <a:gd name="T9" fmla="*/ 42346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7">
                <a:moveTo>
                  <a:pt x="0" y="81"/>
                </a:moveTo>
                <a:lnTo>
                  <a:pt x="364" y="236"/>
                </a:lnTo>
                <a:lnTo>
                  <a:pt x="364" y="155"/>
                </a:lnTo>
                <a:lnTo>
                  <a:pt x="0" y="0"/>
                </a:lnTo>
                <a:lnTo>
                  <a:pt x="0" y="81"/>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0" name="Freeform 1338"/>
          <p:cNvSpPr>
            <a:spLocks noChangeArrowheads="1"/>
          </p:cNvSpPr>
          <p:nvPr/>
        </p:nvSpPr>
        <p:spPr bwMode="auto">
          <a:xfrm>
            <a:off x="6746875" y="2393157"/>
            <a:ext cx="95250" cy="61913"/>
          </a:xfrm>
          <a:custGeom>
            <a:avLst/>
            <a:gdLst>
              <a:gd name="T0" fmla="*/ 0 w 365"/>
              <a:gd name="T1" fmla="*/ 39045 h 238"/>
              <a:gd name="T2" fmla="*/ 189908 w 365"/>
              <a:gd name="T3" fmla="*/ 123381 h 238"/>
              <a:gd name="T4" fmla="*/ 189908 w 365"/>
              <a:gd name="T5" fmla="*/ 81213 h 238"/>
              <a:gd name="T6" fmla="*/ 0 w 365"/>
              <a:gd name="T7" fmla="*/ 0 h 238"/>
              <a:gd name="T8" fmla="*/ 0 w 365"/>
              <a:gd name="T9" fmla="*/ 39045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8">
                <a:moveTo>
                  <a:pt x="0" y="75"/>
                </a:moveTo>
                <a:lnTo>
                  <a:pt x="364" y="237"/>
                </a:lnTo>
                <a:lnTo>
                  <a:pt x="364" y="156"/>
                </a:lnTo>
                <a:lnTo>
                  <a:pt x="0" y="0"/>
                </a:lnTo>
                <a:lnTo>
                  <a:pt x="0" y="75"/>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1" name="Freeform 1339"/>
          <p:cNvSpPr>
            <a:spLocks noChangeArrowheads="1"/>
          </p:cNvSpPr>
          <p:nvPr/>
        </p:nvSpPr>
        <p:spPr bwMode="auto">
          <a:xfrm>
            <a:off x="6746875" y="2353469"/>
            <a:ext cx="95250" cy="62706"/>
          </a:xfrm>
          <a:custGeom>
            <a:avLst/>
            <a:gdLst>
              <a:gd name="T0" fmla="*/ 0 w 365"/>
              <a:gd name="T1" fmla="*/ 41893 h 244"/>
              <a:gd name="T2" fmla="*/ 189908 w 365"/>
              <a:gd name="T3" fmla="*/ 125680 h 244"/>
              <a:gd name="T4" fmla="*/ 189908 w 365"/>
              <a:gd name="T5" fmla="*/ 83787 h 244"/>
              <a:gd name="T6" fmla="*/ 0 w 365"/>
              <a:gd name="T7" fmla="*/ 0 h 244"/>
              <a:gd name="T8" fmla="*/ 0 w 365"/>
              <a:gd name="T9" fmla="*/ 41893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44">
                <a:moveTo>
                  <a:pt x="0" y="81"/>
                </a:moveTo>
                <a:lnTo>
                  <a:pt x="364" y="243"/>
                </a:lnTo>
                <a:lnTo>
                  <a:pt x="364" y="162"/>
                </a:lnTo>
                <a:lnTo>
                  <a:pt x="0" y="0"/>
                </a:lnTo>
                <a:lnTo>
                  <a:pt x="0" y="81"/>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2" name="Freeform 1340"/>
          <p:cNvSpPr>
            <a:spLocks noChangeArrowheads="1"/>
          </p:cNvSpPr>
          <p:nvPr/>
        </p:nvSpPr>
        <p:spPr bwMode="auto">
          <a:xfrm>
            <a:off x="6746875" y="2313782"/>
            <a:ext cx="95250" cy="62706"/>
          </a:xfrm>
          <a:custGeom>
            <a:avLst/>
            <a:gdLst>
              <a:gd name="T0" fmla="*/ 0 w 365"/>
              <a:gd name="T1" fmla="*/ 42689 h 238"/>
              <a:gd name="T2" fmla="*/ 189908 w 365"/>
              <a:gd name="T3" fmla="*/ 123381 h 238"/>
              <a:gd name="T4" fmla="*/ 189908 w 365"/>
              <a:gd name="T5" fmla="*/ 84857 h 238"/>
              <a:gd name="T6" fmla="*/ 0 w 365"/>
              <a:gd name="T7" fmla="*/ 0 h 238"/>
              <a:gd name="T8" fmla="*/ 0 w 365"/>
              <a:gd name="T9" fmla="*/ 42689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8">
                <a:moveTo>
                  <a:pt x="0" y="82"/>
                </a:moveTo>
                <a:lnTo>
                  <a:pt x="364" y="237"/>
                </a:lnTo>
                <a:lnTo>
                  <a:pt x="364" y="163"/>
                </a:lnTo>
                <a:lnTo>
                  <a:pt x="0" y="0"/>
                </a:lnTo>
                <a:lnTo>
                  <a:pt x="0" y="82"/>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3" name="Freeform 1341"/>
          <p:cNvSpPr>
            <a:spLocks noChangeArrowheads="1"/>
          </p:cNvSpPr>
          <p:nvPr/>
        </p:nvSpPr>
        <p:spPr bwMode="auto">
          <a:xfrm>
            <a:off x="6746875" y="2276475"/>
            <a:ext cx="95250" cy="61913"/>
          </a:xfrm>
          <a:custGeom>
            <a:avLst/>
            <a:gdLst>
              <a:gd name="T0" fmla="*/ 0 w 365"/>
              <a:gd name="T1" fmla="*/ 42346 h 237"/>
              <a:gd name="T2" fmla="*/ 189908 w 365"/>
              <a:gd name="T3" fmla="*/ 123379 h 237"/>
              <a:gd name="T4" fmla="*/ 189908 w 365"/>
              <a:gd name="T5" fmla="*/ 81033 h 237"/>
              <a:gd name="T6" fmla="*/ 0 w 365"/>
              <a:gd name="T7" fmla="*/ 0 h 237"/>
              <a:gd name="T8" fmla="*/ 0 w 365"/>
              <a:gd name="T9" fmla="*/ 42346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7">
                <a:moveTo>
                  <a:pt x="0" y="81"/>
                </a:moveTo>
                <a:lnTo>
                  <a:pt x="364" y="236"/>
                </a:lnTo>
                <a:lnTo>
                  <a:pt x="364" y="155"/>
                </a:lnTo>
                <a:lnTo>
                  <a:pt x="0" y="0"/>
                </a:lnTo>
                <a:lnTo>
                  <a:pt x="0" y="81"/>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4" name="Freeform 1342"/>
          <p:cNvSpPr>
            <a:spLocks noChangeArrowheads="1"/>
          </p:cNvSpPr>
          <p:nvPr/>
        </p:nvSpPr>
        <p:spPr bwMode="auto">
          <a:xfrm>
            <a:off x="6746875" y="2237582"/>
            <a:ext cx="95250" cy="61913"/>
          </a:xfrm>
          <a:custGeom>
            <a:avLst/>
            <a:gdLst>
              <a:gd name="T0" fmla="*/ 0 w 365"/>
              <a:gd name="T1" fmla="*/ 39045 h 238"/>
              <a:gd name="T2" fmla="*/ 189908 w 365"/>
              <a:gd name="T3" fmla="*/ 123381 h 238"/>
              <a:gd name="T4" fmla="*/ 189908 w 365"/>
              <a:gd name="T5" fmla="*/ 81213 h 238"/>
              <a:gd name="T6" fmla="*/ 0 w 365"/>
              <a:gd name="T7" fmla="*/ 0 h 238"/>
              <a:gd name="T8" fmla="*/ 0 w 365"/>
              <a:gd name="T9" fmla="*/ 39045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8">
                <a:moveTo>
                  <a:pt x="0" y="75"/>
                </a:moveTo>
                <a:lnTo>
                  <a:pt x="364" y="237"/>
                </a:lnTo>
                <a:lnTo>
                  <a:pt x="364" y="156"/>
                </a:lnTo>
                <a:lnTo>
                  <a:pt x="0" y="0"/>
                </a:lnTo>
                <a:lnTo>
                  <a:pt x="0" y="75"/>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5" name="Freeform 1343"/>
          <p:cNvSpPr>
            <a:spLocks noChangeArrowheads="1"/>
          </p:cNvSpPr>
          <p:nvPr/>
        </p:nvSpPr>
        <p:spPr bwMode="auto">
          <a:xfrm>
            <a:off x="6746875" y="2197894"/>
            <a:ext cx="95250" cy="62706"/>
          </a:xfrm>
          <a:custGeom>
            <a:avLst/>
            <a:gdLst>
              <a:gd name="T0" fmla="*/ 0 w 365"/>
              <a:gd name="T1" fmla="*/ 38687 h 237"/>
              <a:gd name="T2" fmla="*/ 189908 w 365"/>
              <a:gd name="T3" fmla="*/ 123379 h 237"/>
              <a:gd name="T4" fmla="*/ 189908 w 365"/>
              <a:gd name="T5" fmla="*/ 81033 h 237"/>
              <a:gd name="T6" fmla="*/ 0 w 365"/>
              <a:gd name="T7" fmla="*/ 0 h 237"/>
              <a:gd name="T8" fmla="*/ 0 w 365"/>
              <a:gd name="T9" fmla="*/ 3868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7">
                <a:moveTo>
                  <a:pt x="0" y="74"/>
                </a:moveTo>
                <a:lnTo>
                  <a:pt x="364" y="236"/>
                </a:lnTo>
                <a:lnTo>
                  <a:pt x="364" y="155"/>
                </a:lnTo>
                <a:lnTo>
                  <a:pt x="0" y="0"/>
                </a:lnTo>
                <a:lnTo>
                  <a:pt x="0" y="74"/>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6" name="Freeform 1344"/>
          <p:cNvSpPr>
            <a:spLocks noChangeArrowheads="1"/>
          </p:cNvSpPr>
          <p:nvPr/>
        </p:nvSpPr>
        <p:spPr bwMode="auto">
          <a:xfrm>
            <a:off x="6746875" y="2158207"/>
            <a:ext cx="95250" cy="61913"/>
          </a:xfrm>
          <a:custGeom>
            <a:avLst/>
            <a:gdLst>
              <a:gd name="T0" fmla="*/ 0 w 365"/>
              <a:gd name="T1" fmla="*/ 42346 h 237"/>
              <a:gd name="T2" fmla="*/ 189908 w 365"/>
              <a:gd name="T3" fmla="*/ 123379 h 237"/>
              <a:gd name="T4" fmla="*/ 189908 w 365"/>
              <a:gd name="T5" fmla="*/ 84693 h 237"/>
              <a:gd name="T6" fmla="*/ 0 w 365"/>
              <a:gd name="T7" fmla="*/ 0 h 237"/>
              <a:gd name="T8" fmla="*/ 0 w 365"/>
              <a:gd name="T9" fmla="*/ 42346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7">
                <a:moveTo>
                  <a:pt x="0" y="81"/>
                </a:moveTo>
                <a:lnTo>
                  <a:pt x="364" y="236"/>
                </a:lnTo>
                <a:lnTo>
                  <a:pt x="364" y="162"/>
                </a:lnTo>
                <a:lnTo>
                  <a:pt x="0" y="0"/>
                </a:lnTo>
                <a:lnTo>
                  <a:pt x="0" y="81"/>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7" name="Freeform 1345"/>
          <p:cNvSpPr>
            <a:spLocks noChangeArrowheads="1"/>
          </p:cNvSpPr>
          <p:nvPr/>
        </p:nvSpPr>
        <p:spPr bwMode="auto">
          <a:xfrm>
            <a:off x="6746875" y="2119313"/>
            <a:ext cx="95250" cy="61913"/>
          </a:xfrm>
          <a:custGeom>
            <a:avLst/>
            <a:gdLst>
              <a:gd name="T0" fmla="*/ 0 w 365"/>
              <a:gd name="T1" fmla="*/ 42346 h 237"/>
              <a:gd name="T2" fmla="*/ 189908 w 365"/>
              <a:gd name="T3" fmla="*/ 123379 h 237"/>
              <a:gd name="T4" fmla="*/ 189908 w 365"/>
              <a:gd name="T5" fmla="*/ 84693 h 237"/>
              <a:gd name="T6" fmla="*/ 0 w 365"/>
              <a:gd name="T7" fmla="*/ 0 h 237"/>
              <a:gd name="T8" fmla="*/ 0 w 365"/>
              <a:gd name="T9" fmla="*/ 42346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237">
                <a:moveTo>
                  <a:pt x="0" y="81"/>
                </a:moveTo>
                <a:lnTo>
                  <a:pt x="364" y="236"/>
                </a:lnTo>
                <a:lnTo>
                  <a:pt x="364" y="162"/>
                </a:lnTo>
                <a:lnTo>
                  <a:pt x="0" y="0"/>
                </a:lnTo>
                <a:lnTo>
                  <a:pt x="0" y="81"/>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8" name="Freeform 1346"/>
          <p:cNvSpPr>
            <a:spLocks noChangeArrowheads="1"/>
          </p:cNvSpPr>
          <p:nvPr/>
        </p:nvSpPr>
        <p:spPr bwMode="auto">
          <a:xfrm>
            <a:off x="6870700" y="2194719"/>
            <a:ext cx="97632" cy="468313"/>
          </a:xfrm>
          <a:custGeom>
            <a:avLst/>
            <a:gdLst>
              <a:gd name="T0" fmla="*/ 0 w 373"/>
              <a:gd name="T1" fmla="*/ 935630 h 1798"/>
              <a:gd name="T2" fmla="*/ 194496 w 373"/>
              <a:gd name="T3" fmla="*/ 935630 h 1798"/>
              <a:gd name="T4" fmla="*/ 194496 w 373"/>
              <a:gd name="T5" fmla="*/ 0 h 1798"/>
              <a:gd name="T6" fmla="*/ 0 w 373"/>
              <a:gd name="T7" fmla="*/ 0 h 1798"/>
              <a:gd name="T8" fmla="*/ 0 w 373"/>
              <a:gd name="T9" fmla="*/ 93563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798">
                <a:moveTo>
                  <a:pt x="0" y="1797"/>
                </a:moveTo>
                <a:lnTo>
                  <a:pt x="372" y="1797"/>
                </a:lnTo>
                <a:lnTo>
                  <a:pt x="372" y="0"/>
                </a:lnTo>
                <a:lnTo>
                  <a:pt x="0" y="0"/>
                </a:lnTo>
                <a:lnTo>
                  <a:pt x="0" y="1797"/>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59" name="Freeform 1347"/>
          <p:cNvSpPr>
            <a:spLocks noChangeArrowheads="1"/>
          </p:cNvSpPr>
          <p:nvPr/>
        </p:nvSpPr>
        <p:spPr bwMode="auto">
          <a:xfrm>
            <a:off x="6870700" y="2194719"/>
            <a:ext cx="97632" cy="45244"/>
          </a:xfrm>
          <a:custGeom>
            <a:avLst/>
            <a:gdLst>
              <a:gd name="T0" fmla="*/ 0 w 373"/>
              <a:gd name="T1" fmla="*/ 88960 h 170"/>
              <a:gd name="T2" fmla="*/ 194496 w 373"/>
              <a:gd name="T3" fmla="*/ 88960 h 170"/>
              <a:gd name="T4" fmla="*/ 194496 w 373"/>
              <a:gd name="T5" fmla="*/ 0 h 170"/>
              <a:gd name="T6" fmla="*/ 0 w 373"/>
              <a:gd name="T7" fmla="*/ 0 h 170"/>
              <a:gd name="T8" fmla="*/ 0 w 373"/>
              <a:gd name="T9" fmla="*/ 8896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70">
                <a:moveTo>
                  <a:pt x="0" y="169"/>
                </a:moveTo>
                <a:lnTo>
                  <a:pt x="372" y="169"/>
                </a:lnTo>
                <a:lnTo>
                  <a:pt x="372" y="0"/>
                </a:lnTo>
                <a:lnTo>
                  <a:pt x="0" y="0"/>
                </a:lnTo>
                <a:lnTo>
                  <a:pt x="0" y="169"/>
                </a:ln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0" name="Freeform 1348"/>
          <p:cNvSpPr>
            <a:spLocks noChangeArrowheads="1"/>
          </p:cNvSpPr>
          <p:nvPr/>
        </p:nvSpPr>
        <p:spPr bwMode="auto">
          <a:xfrm>
            <a:off x="6904038" y="2258219"/>
            <a:ext cx="30163" cy="374650"/>
          </a:xfrm>
          <a:custGeom>
            <a:avLst/>
            <a:gdLst>
              <a:gd name="T0" fmla="*/ 0 w 116"/>
              <a:gd name="T1" fmla="*/ 749776 h 1440"/>
              <a:gd name="T2" fmla="*/ 59139 w 116"/>
              <a:gd name="T3" fmla="*/ 749776 h 1440"/>
              <a:gd name="T4" fmla="*/ 59139 w 116"/>
              <a:gd name="T5" fmla="*/ 0 h 1440"/>
              <a:gd name="T6" fmla="*/ 0 w 116"/>
              <a:gd name="T7" fmla="*/ 0 h 1440"/>
              <a:gd name="T8" fmla="*/ 0 w 116"/>
              <a:gd name="T9" fmla="*/ 749776 h 1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440">
                <a:moveTo>
                  <a:pt x="0" y="1439"/>
                </a:moveTo>
                <a:lnTo>
                  <a:pt x="115" y="1439"/>
                </a:lnTo>
                <a:lnTo>
                  <a:pt x="115" y="0"/>
                </a:lnTo>
                <a:lnTo>
                  <a:pt x="0" y="0"/>
                </a:lnTo>
                <a:lnTo>
                  <a:pt x="0" y="1439"/>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1" name="Freeform 1349"/>
          <p:cNvSpPr>
            <a:spLocks noChangeArrowheads="1"/>
          </p:cNvSpPr>
          <p:nvPr/>
        </p:nvSpPr>
        <p:spPr bwMode="auto">
          <a:xfrm>
            <a:off x="6968332" y="1939925"/>
            <a:ext cx="65088" cy="723107"/>
          </a:xfrm>
          <a:custGeom>
            <a:avLst/>
            <a:gdLst>
              <a:gd name="T0" fmla="*/ 0 w 250"/>
              <a:gd name="T1" fmla="*/ 1445006 h 2777"/>
              <a:gd name="T2" fmla="*/ 130254 w 250"/>
              <a:gd name="T3" fmla="*/ 1445006 h 2777"/>
              <a:gd name="T4" fmla="*/ 130254 w 250"/>
              <a:gd name="T5" fmla="*/ 0 h 2777"/>
              <a:gd name="T6" fmla="*/ 0 w 250"/>
              <a:gd name="T7" fmla="*/ 0 h 2777"/>
              <a:gd name="T8" fmla="*/ 0 w 250"/>
              <a:gd name="T9" fmla="*/ 1445006 h 27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777">
                <a:moveTo>
                  <a:pt x="0" y="2776"/>
                </a:moveTo>
                <a:lnTo>
                  <a:pt x="249" y="2776"/>
                </a:lnTo>
                <a:lnTo>
                  <a:pt x="249" y="0"/>
                </a:lnTo>
                <a:lnTo>
                  <a:pt x="0" y="0"/>
                </a:lnTo>
                <a:lnTo>
                  <a:pt x="0" y="2776"/>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2" name="Freeform 1350"/>
          <p:cNvSpPr>
            <a:spLocks noChangeArrowheads="1"/>
          </p:cNvSpPr>
          <p:nvPr/>
        </p:nvSpPr>
        <p:spPr bwMode="auto">
          <a:xfrm>
            <a:off x="6983413" y="1962150"/>
            <a:ext cx="33338" cy="61913"/>
          </a:xfrm>
          <a:custGeom>
            <a:avLst/>
            <a:gdLst>
              <a:gd name="T0" fmla="*/ 0 w 130"/>
              <a:gd name="T1" fmla="*/ 123381 h 238"/>
              <a:gd name="T2" fmla="*/ 66024 w 130"/>
              <a:gd name="T3" fmla="*/ 123381 h 238"/>
              <a:gd name="T4" fmla="*/ 66024 w 130"/>
              <a:gd name="T5" fmla="*/ 0 h 238"/>
              <a:gd name="T6" fmla="*/ 0 w 130"/>
              <a:gd name="T7" fmla="*/ 0 h 238"/>
              <a:gd name="T8" fmla="*/ 0 w 130"/>
              <a:gd name="T9" fmla="*/ 123381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38">
                <a:moveTo>
                  <a:pt x="0" y="237"/>
                </a:moveTo>
                <a:lnTo>
                  <a:pt x="129" y="237"/>
                </a:lnTo>
                <a:lnTo>
                  <a:pt x="129" y="0"/>
                </a:lnTo>
                <a:lnTo>
                  <a:pt x="0" y="0"/>
                </a:lnTo>
                <a:lnTo>
                  <a:pt x="0" y="237"/>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3" name="Freeform 1351"/>
          <p:cNvSpPr>
            <a:spLocks noChangeArrowheads="1"/>
          </p:cNvSpPr>
          <p:nvPr/>
        </p:nvSpPr>
        <p:spPr bwMode="auto">
          <a:xfrm>
            <a:off x="6983413" y="2042319"/>
            <a:ext cx="33338" cy="59531"/>
          </a:xfrm>
          <a:custGeom>
            <a:avLst/>
            <a:gdLst>
              <a:gd name="T0" fmla="*/ 0 w 130"/>
              <a:gd name="T1" fmla="*/ 118795 h 230"/>
              <a:gd name="T2" fmla="*/ 66024 w 130"/>
              <a:gd name="T3" fmla="*/ 118795 h 230"/>
              <a:gd name="T4" fmla="*/ 66024 w 130"/>
              <a:gd name="T5" fmla="*/ 0 h 230"/>
              <a:gd name="T6" fmla="*/ 0 w 130"/>
              <a:gd name="T7" fmla="*/ 0 h 230"/>
              <a:gd name="T8" fmla="*/ 0 w 130"/>
              <a:gd name="T9" fmla="*/ 118795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30">
                <a:moveTo>
                  <a:pt x="0" y="229"/>
                </a:moveTo>
                <a:lnTo>
                  <a:pt x="129" y="229"/>
                </a:lnTo>
                <a:lnTo>
                  <a:pt x="129" y="0"/>
                </a:lnTo>
                <a:lnTo>
                  <a:pt x="0" y="0"/>
                </a:lnTo>
                <a:lnTo>
                  <a:pt x="0" y="229"/>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4" name="Freeform 1352"/>
          <p:cNvSpPr>
            <a:spLocks noChangeArrowheads="1"/>
          </p:cNvSpPr>
          <p:nvPr/>
        </p:nvSpPr>
        <p:spPr bwMode="auto">
          <a:xfrm>
            <a:off x="6983413" y="2121694"/>
            <a:ext cx="33338" cy="59531"/>
          </a:xfrm>
          <a:custGeom>
            <a:avLst/>
            <a:gdLst>
              <a:gd name="T0" fmla="*/ 0 w 130"/>
              <a:gd name="T1" fmla="*/ 118795 h 230"/>
              <a:gd name="T2" fmla="*/ 66024 w 130"/>
              <a:gd name="T3" fmla="*/ 118795 h 230"/>
              <a:gd name="T4" fmla="*/ 66024 w 130"/>
              <a:gd name="T5" fmla="*/ 0 h 230"/>
              <a:gd name="T6" fmla="*/ 0 w 130"/>
              <a:gd name="T7" fmla="*/ 0 h 230"/>
              <a:gd name="T8" fmla="*/ 0 w 130"/>
              <a:gd name="T9" fmla="*/ 118795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30">
                <a:moveTo>
                  <a:pt x="0" y="229"/>
                </a:moveTo>
                <a:lnTo>
                  <a:pt x="129" y="229"/>
                </a:lnTo>
                <a:lnTo>
                  <a:pt x="129" y="0"/>
                </a:lnTo>
                <a:lnTo>
                  <a:pt x="0" y="0"/>
                </a:lnTo>
                <a:lnTo>
                  <a:pt x="0" y="229"/>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5" name="Freeform 1353"/>
          <p:cNvSpPr>
            <a:spLocks noChangeArrowheads="1"/>
          </p:cNvSpPr>
          <p:nvPr/>
        </p:nvSpPr>
        <p:spPr bwMode="auto">
          <a:xfrm>
            <a:off x="6261894" y="2340769"/>
            <a:ext cx="464344" cy="66675"/>
          </a:xfrm>
          <a:custGeom>
            <a:avLst/>
            <a:gdLst>
              <a:gd name="T0" fmla="*/ 0 w 1784"/>
              <a:gd name="T1" fmla="*/ 132562 h 257"/>
              <a:gd name="T2" fmla="*/ 928685 w 1784"/>
              <a:gd name="T3" fmla="*/ 132562 h 257"/>
              <a:gd name="T4" fmla="*/ 928685 w 1784"/>
              <a:gd name="T5" fmla="*/ 0 h 257"/>
              <a:gd name="T6" fmla="*/ 0 w 1784"/>
              <a:gd name="T7" fmla="*/ 0 h 257"/>
              <a:gd name="T8" fmla="*/ 0 w 1784"/>
              <a:gd name="T9" fmla="*/ 132562 h 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4" h="257">
                <a:moveTo>
                  <a:pt x="0" y="256"/>
                </a:moveTo>
                <a:lnTo>
                  <a:pt x="1783" y="256"/>
                </a:lnTo>
                <a:lnTo>
                  <a:pt x="1783" y="0"/>
                </a:lnTo>
                <a:lnTo>
                  <a:pt x="0" y="0"/>
                </a:lnTo>
                <a:lnTo>
                  <a:pt x="0" y="256"/>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6" name="Freeform 1354"/>
          <p:cNvSpPr>
            <a:spLocks noChangeArrowheads="1"/>
          </p:cNvSpPr>
          <p:nvPr/>
        </p:nvSpPr>
        <p:spPr bwMode="auto">
          <a:xfrm>
            <a:off x="6192838" y="2274094"/>
            <a:ext cx="463550" cy="67469"/>
          </a:xfrm>
          <a:custGeom>
            <a:avLst/>
            <a:gdLst>
              <a:gd name="T0" fmla="*/ 0 w 1783"/>
              <a:gd name="T1" fmla="*/ 134849 h 258"/>
              <a:gd name="T2" fmla="*/ 926392 w 1783"/>
              <a:gd name="T3" fmla="*/ 134849 h 258"/>
              <a:gd name="T4" fmla="*/ 926392 w 1783"/>
              <a:gd name="T5" fmla="*/ 0 h 258"/>
              <a:gd name="T6" fmla="*/ 0 w 1783"/>
              <a:gd name="T7" fmla="*/ 0 h 258"/>
              <a:gd name="T8" fmla="*/ 0 w 1783"/>
              <a:gd name="T9" fmla="*/ 134849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3" h="258">
                <a:moveTo>
                  <a:pt x="0" y="257"/>
                </a:moveTo>
                <a:lnTo>
                  <a:pt x="1782" y="257"/>
                </a:lnTo>
                <a:lnTo>
                  <a:pt x="1782" y="0"/>
                </a:lnTo>
                <a:lnTo>
                  <a:pt x="0" y="0"/>
                </a:lnTo>
                <a:lnTo>
                  <a:pt x="0" y="257"/>
                </a:ln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7" name="Freeform 1355"/>
          <p:cNvSpPr>
            <a:spLocks noChangeArrowheads="1"/>
          </p:cNvSpPr>
          <p:nvPr/>
        </p:nvSpPr>
        <p:spPr bwMode="auto">
          <a:xfrm>
            <a:off x="6161882" y="2541588"/>
            <a:ext cx="557213" cy="121444"/>
          </a:xfrm>
          <a:custGeom>
            <a:avLst/>
            <a:gdLst>
              <a:gd name="T0" fmla="*/ 0 w 2142"/>
              <a:gd name="T1" fmla="*/ 242695 h 467"/>
              <a:gd name="T2" fmla="*/ 1114528 w 2142"/>
              <a:gd name="T3" fmla="*/ 242695 h 467"/>
              <a:gd name="T4" fmla="*/ 1114528 w 2142"/>
              <a:gd name="T5" fmla="*/ 0 h 467"/>
              <a:gd name="T6" fmla="*/ 0 w 2142"/>
              <a:gd name="T7" fmla="*/ 0 h 467"/>
              <a:gd name="T8" fmla="*/ 0 w 2142"/>
              <a:gd name="T9" fmla="*/ 242695 h 4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2" h="467">
                <a:moveTo>
                  <a:pt x="0" y="466"/>
                </a:moveTo>
                <a:lnTo>
                  <a:pt x="2141" y="466"/>
                </a:lnTo>
                <a:lnTo>
                  <a:pt x="2141" y="0"/>
                </a:lnTo>
                <a:lnTo>
                  <a:pt x="0" y="0"/>
                </a:lnTo>
                <a:lnTo>
                  <a:pt x="0" y="466"/>
                </a:ln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8" name="Freeform 1356"/>
          <p:cNvSpPr>
            <a:spLocks noChangeArrowheads="1"/>
          </p:cNvSpPr>
          <p:nvPr/>
        </p:nvSpPr>
        <p:spPr bwMode="auto">
          <a:xfrm>
            <a:off x="6192838" y="2590800"/>
            <a:ext cx="247650" cy="29369"/>
          </a:xfrm>
          <a:custGeom>
            <a:avLst/>
            <a:gdLst>
              <a:gd name="T0" fmla="*/ 0 w 953"/>
              <a:gd name="T1" fmla="*/ 59143 h 116"/>
              <a:gd name="T2" fmla="*/ 495057 w 953"/>
              <a:gd name="T3" fmla="*/ 59143 h 116"/>
              <a:gd name="T4" fmla="*/ 495057 w 953"/>
              <a:gd name="T5" fmla="*/ 0 h 116"/>
              <a:gd name="T6" fmla="*/ 0 w 953"/>
              <a:gd name="T7" fmla="*/ 0 h 116"/>
              <a:gd name="T8" fmla="*/ 0 w 953"/>
              <a:gd name="T9" fmla="*/ 59143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3" h="116">
                <a:moveTo>
                  <a:pt x="0" y="115"/>
                </a:moveTo>
                <a:lnTo>
                  <a:pt x="952" y="115"/>
                </a:lnTo>
                <a:lnTo>
                  <a:pt x="952" y="0"/>
                </a:lnTo>
                <a:lnTo>
                  <a:pt x="0" y="0"/>
                </a:lnTo>
                <a:lnTo>
                  <a:pt x="0" y="115"/>
                </a:lnTo>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69" name="Freeform 1357"/>
          <p:cNvSpPr>
            <a:spLocks noChangeArrowheads="1"/>
          </p:cNvSpPr>
          <p:nvPr/>
        </p:nvSpPr>
        <p:spPr bwMode="auto">
          <a:xfrm>
            <a:off x="6465888" y="2590800"/>
            <a:ext cx="84932" cy="29369"/>
          </a:xfrm>
          <a:custGeom>
            <a:avLst/>
            <a:gdLst>
              <a:gd name="T0" fmla="*/ 0 w 326"/>
              <a:gd name="T1" fmla="*/ 59143 h 116"/>
              <a:gd name="T2" fmla="*/ 169260 w 326"/>
              <a:gd name="T3" fmla="*/ 59143 h 116"/>
              <a:gd name="T4" fmla="*/ 169260 w 326"/>
              <a:gd name="T5" fmla="*/ 0 h 116"/>
              <a:gd name="T6" fmla="*/ 0 w 326"/>
              <a:gd name="T7" fmla="*/ 0 h 116"/>
              <a:gd name="T8" fmla="*/ 0 w 326"/>
              <a:gd name="T9" fmla="*/ 59143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16">
                <a:moveTo>
                  <a:pt x="0" y="115"/>
                </a:moveTo>
                <a:lnTo>
                  <a:pt x="325" y="115"/>
                </a:lnTo>
                <a:lnTo>
                  <a:pt x="325" y="0"/>
                </a:lnTo>
                <a:lnTo>
                  <a:pt x="0" y="0"/>
                </a:lnTo>
                <a:lnTo>
                  <a:pt x="0" y="115"/>
                </a:lnTo>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70" name="Freeform 1358"/>
          <p:cNvSpPr>
            <a:spLocks noChangeArrowheads="1"/>
          </p:cNvSpPr>
          <p:nvPr/>
        </p:nvSpPr>
        <p:spPr bwMode="auto">
          <a:xfrm>
            <a:off x="6578600" y="2590800"/>
            <a:ext cx="85725" cy="29369"/>
          </a:xfrm>
          <a:custGeom>
            <a:avLst/>
            <a:gdLst>
              <a:gd name="T0" fmla="*/ 0 w 331"/>
              <a:gd name="T1" fmla="*/ 59143 h 116"/>
              <a:gd name="T2" fmla="*/ 171554 w 331"/>
              <a:gd name="T3" fmla="*/ 59143 h 116"/>
              <a:gd name="T4" fmla="*/ 171554 w 331"/>
              <a:gd name="T5" fmla="*/ 0 h 116"/>
              <a:gd name="T6" fmla="*/ 0 w 331"/>
              <a:gd name="T7" fmla="*/ 0 h 116"/>
              <a:gd name="T8" fmla="*/ 0 w 331"/>
              <a:gd name="T9" fmla="*/ 59143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 h="116">
                <a:moveTo>
                  <a:pt x="0" y="115"/>
                </a:moveTo>
                <a:lnTo>
                  <a:pt x="330" y="115"/>
                </a:lnTo>
                <a:lnTo>
                  <a:pt x="330" y="0"/>
                </a:lnTo>
                <a:lnTo>
                  <a:pt x="0" y="0"/>
                </a:lnTo>
                <a:lnTo>
                  <a:pt x="0" y="115"/>
                </a:lnTo>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77" name="Freeform 1365"/>
          <p:cNvSpPr>
            <a:spLocks noChangeArrowheads="1"/>
          </p:cNvSpPr>
          <p:nvPr/>
        </p:nvSpPr>
        <p:spPr bwMode="auto">
          <a:xfrm>
            <a:off x="6192838" y="2282825"/>
            <a:ext cx="463550" cy="50007"/>
          </a:xfrm>
          <a:custGeom>
            <a:avLst/>
            <a:gdLst>
              <a:gd name="T0" fmla="*/ 0 w 1783"/>
              <a:gd name="T1" fmla="*/ 98143 h 190"/>
              <a:gd name="T2" fmla="*/ 926392 w 1783"/>
              <a:gd name="T3" fmla="*/ 98143 h 190"/>
              <a:gd name="T4" fmla="*/ 926392 w 1783"/>
              <a:gd name="T5" fmla="*/ 0 h 190"/>
              <a:gd name="T6" fmla="*/ 0 w 1783"/>
              <a:gd name="T7" fmla="*/ 0 h 190"/>
              <a:gd name="T8" fmla="*/ 0 w 1783"/>
              <a:gd name="T9" fmla="*/ 98143 h 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3" h="190">
                <a:moveTo>
                  <a:pt x="0" y="189"/>
                </a:moveTo>
                <a:lnTo>
                  <a:pt x="1782" y="189"/>
                </a:lnTo>
                <a:lnTo>
                  <a:pt x="1782" y="0"/>
                </a:lnTo>
                <a:lnTo>
                  <a:pt x="0" y="0"/>
                </a:lnTo>
                <a:lnTo>
                  <a:pt x="0" y="1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78" name="Freeform 1366"/>
          <p:cNvSpPr>
            <a:spLocks noChangeArrowheads="1"/>
          </p:cNvSpPr>
          <p:nvPr/>
        </p:nvSpPr>
        <p:spPr bwMode="auto">
          <a:xfrm>
            <a:off x="6394450" y="1949450"/>
            <a:ext cx="416719" cy="324644"/>
          </a:xfrm>
          <a:custGeom>
            <a:avLst/>
            <a:gdLst>
              <a:gd name="T0" fmla="*/ 832323 w 1602"/>
              <a:gd name="T1" fmla="*/ 108570 h 1250"/>
              <a:gd name="T2" fmla="*/ 77462 w 1602"/>
              <a:gd name="T3" fmla="*/ 648822 h 1250"/>
              <a:gd name="T4" fmla="*/ 0 w 1602"/>
              <a:gd name="T5" fmla="*/ 540252 h 1250"/>
              <a:gd name="T6" fmla="*/ 754861 w 1602"/>
              <a:gd name="T7" fmla="*/ 0 h 1250"/>
              <a:gd name="T8" fmla="*/ 832323 w 1602"/>
              <a:gd name="T9" fmla="*/ 108570 h 1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2" h="1250">
                <a:moveTo>
                  <a:pt x="1601" y="209"/>
                </a:moveTo>
                <a:lnTo>
                  <a:pt x="149" y="1249"/>
                </a:lnTo>
                <a:lnTo>
                  <a:pt x="0" y="1040"/>
                </a:lnTo>
                <a:lnTo>
                  <a:pt x="1452" y="0"/>
                </a:lnTo>
                <a:lnTo>
                  <a:pt x="1601" y="209"/>
                </a:lnTo>
              </a:path>
            </a:pathLst>
          </a:custGeom>
          <a:solidFill>
            <a:srgbClr val="5376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79" name="Freeform 1367"/>
          <p:cNvSpPr>
            <a:spLocks noChangeArrowheads="1"/>
          </p:cNvSpPr>
          <p:nvPr/>
        </p:nvSpPr>
        <p:spPr bwMode="auto">
          <a:xfrm>
            <a:off x="6399213" y="1954213"/>
            <a:ext cx="409575" cy="314325"/>
          </a:xfrm>
          <a:custGeom>
            <a:avLst/>
            <a:gdLst>
              <a:gd name="T0" fmla="*/ 818558 w 1574"/>
              <a:gd name="T1" fmla="*/ 87809 h 1210"/>
              <a:gd name="T2" fmla="*/ 62966 w 1574"/>
              <a:gd name="T3" fmla="*/ 628169 h 1210"/>
              <a:gd name="T4" fmla="*/ 0 w 1574"/>
              <a:gd name="T5" fmla="*/ 540361 h 1210"/>
              <a:gd name="T6" fmla="*/ 758714 w 1574"/>
              <a:gd name="T7" fmla="*/ 0 h 1210"/>
              <a:gd name="T8" fmla="*/ 818558 w 1574"/>
              <a:gd name="T9" fmla="*/ 87809 h 1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4" h="1210">
                <a:moveTo>
                  <a:pt x="1573" y="169"/>
                </a:moveTo>
                <a:lnTo>
                  <a:pt x="121" y="1209"/>
                </a:lnTo>
                <a:lnTo>
                  <a:pt x="0" y="1040"/>
                </a:lnTo>
                <a:lnTo>
                  <a:pt x="1458" y="0"/>
                </a:lnTo>
                <a:lnTo>
                  <a:pt x="1573" y="16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0" name="Freeform 1368"/>
          <p:cNvSpPr>
            <a:spLocks noChangeArrowheads="1"/>
          </p:cNvSpPr>
          <p:nvPr/>
        </p:nvSpPr>
        <p:spPr bwMode="auto">
          <a:xfrm>
            <a:off x="6261894" y="2348707"/>
            <a:ext cx="464344" cy="51594"/>
          </a:xfrm>
          <a:custGeom>
            <a:avLst/>
            <a:gdLst>
              <a:gd name="T0" fmla="*/ 0 w 1784"/>
              <a:gd name="T1" fmla="*/ 102729 h 197"/>
              <a:gd name="T2" fmla="*/ 928685 w 1784"/>
              <a:gd name="T3" fmla="*/ 102729 h 197"/>
              <a:gd name="T4" fmla="*/ 928685 w 1784"/>
              <a:gd name="T5" fmla="*/ 0 h 197"/>
              <a:gd name="T6" fmla="*/ 0 w 1784"/>
              <a:gd name="T7" fmla="*/ 0 h 197"/>
              <a:gd name="T8" fmla="*/ 0 w 1784"/>
              <a:gd name="T9" fmla="*/ 102729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4" h="197">
                <a:moveTo>
                  <a:pt x="0" y="196"/>
                </a:moveTo>
                <a:lnTo>
                  <a:pt x="1783" y="196"/>
                </a:lnTo>
                <a:lnTo>
                  <a:pt x="1783" y="0"/>
                </a:lnTo>
                <a:lnTo>
                  <a:pt x="0" y="0"/>
                </a:lnTo>
                <a:lnTo>
                  <a:pt x="0" y="19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1" name="Freeform 1369"/>
          <p:cNvSpPr>
            <a:spLocks noChangeArrowheads="1"/>
          </p:cNvSpPr>
          <p:nvPr/>
        </p:nvSpPr>
        <p:spPr bwMode="auto">
          <a:xfrm>
            <a:off x="7408863" y="2393157"/>
            <a:ext cx="615157" cy="67469"/>
          </a:xfrm>
          <a:custGeom>
            <a:avLst/>
            <a:gdLst>
              <a:gd name="T0" fmla="*/ 0 w 2364"/>
              <a:gd name="T1" fmla="*/ 134849 h 258"/>
              <a:gd name="T2" fmla="*/ 1229246 w 2364"/>
              <a:gd name="T3" fmla="*/ 134849 h 258"/>
              <a:gd name="T4" fmla="*/ 1229246 w 2364"/>
              <a:gd name="T5" fmla="*/ 0 h 258"/>
              <a:gd name="T6" fmla="*/ 0 w 2364"/>
              <a:gd name="T7" fmla="*/ 0 h 258"/>
              <a:gd name="T8" fmla="*/ 0 w 2364"/>
              <a:gd name="T9" fmla="*/ 134849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4" h="258">
                <a:moveTo>
                  <a:pt x="0" y="257"/>
                </a:moveTo>
                <a:lnTo>
                  <a:pt x="2363" y="257"/>
                </a:lnTo>
                <a:lnTo>
                  <a:pt x="2363" y="0"/>
                </a:lnTo>
                <a:lnTo>
                  <a:pt x="0" y="0"/>
                </a:lnTo>
                <a:lnTo>
                  <a:pt x="0" y="257"/>
                </a:ln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2" name="Freeform 1370"/>
          <p:cNvSpPr>
            <a:spLocks noChangeArrowheads="1"/>
          </p:cNvSpPr>
          <p:nvPr/>
        </p:nvSpPr>
        <p:spPr bwMode="auto">
          <a:xfrm>
            <a:off x="7408863" y="2405857"/>
            <a:ext cx="615157" cy="43656"/>
          </a:xfrm>
          <a:custGeom>
            <a:avLst/>
            <a:gdLst>
              <a:gd name="T0" fmla="*/ 0 w 2364"/>
              <a:gd name="T1" fmla="*/ 86675 h 169"/>
              <a:gd name="T2" fmla="*/ 1229246 w 2364"/>
              <a:gd name="T3" fmla="*/ 86675 h 169"/>
              <a:gd name="T4" fmla="*/ 1229246 w 2364"/>
              <a:gd name="T5" fmla="*/ 0 h 169"/>
              <a:gd name="T6" fmla="*/ 0 w 2364"/>
              <a:gd name="T7" fmla="*/ 0 h 169"/>
              <a:gd name="T8" fmla="*/ 0 w 2364"/>
              <a:gd name="T9" fmla="*/ 86675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4" h="169">
                <a:moveTo>
                  <a:pt x="0" y="168"/>
                </a:moveTo>
                <a:lnTo>
                  <a:pt x="2363" y="168"/>
                </a:lnTo>
                <a:lnTo>
                  <a:pt x="2363" y="0"/>
                </a:lnTo>
                <a:lnTo>
                  <a:pt x="0" y="0"/>
                </a:lnTo>
                <a:lnTo>
                  <a:pt x="0" y="16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3" name="Freeform 1371"/>
          <p:cNvSpPr>
            <a:spLocks noChangeArrowheads="1"/>
          </p:cNvSpPr>
          <p:nvPr/>
        </p:nvSpPr>
        <p:spPr bwMode="auto">
          <a:xfrm>
            <a:off x="7391400" y="2528888"/>
            <a:ext cx="465932" cy="67469"/>
          </a:xfrm>
          <a:custGeom>
            <a:avLst/>
            <a:gdLst>
              <a:gd name="T0" fmla="*/ 930982 w 1791"/>
              <a:gd name="T1" fmla="*/ 134849 h 258"/>
              <a:gd name="T2" fmla="*/ 0 w 1791"/>
              <a:gd name="T3" fmla="*/ 134849 h 258"/>
              <a:gd name="T4" fmla="*/ 0 w 1791"/>
              <a:gd name="T5" fmla="*/ 0 h 258"/>
              <a:gd name="T6" fmla="*/ 930982 w 1791"/>
              <a:gd name="T7" fmla="*/ 0 h 258"/>
              <a:gd name="T8" fmla="*/ 930982 w 1791"/>
              <a:gd name="T9" fmla="*/ 134849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1" h="258">
                <a:moveTo>
                  <a:pt x="1790" y="257"/>
                </a:moveTo>
                <a:lnTo>
                  <a:pt x="0" y="257"/>
                </a:lnTo>
                <a:lnTo>
                  <a:pt x="0" y="0"/>
                </a:lnTo>
                <a:lnTo>
                  <a:pt x="1790" y="0"/>
                </a:lnTo>
                <a:lnTo>
                  <a:pt x="1790" y="257"/>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4" name="Freeform 1372"/>
          <p:cNvSpPr>
            <a:spLocks noChangeArrowheads="1"/>
          </p:cNvSpPr>
          <p:nvPr/>
        </p:nvSpPr>
        <p:spPr bwMode="auto">
          <a:xfrm>
            <a:off x="7391400" y="2537619"/>
            <a:ext cx="465932" cy="47625"/>
          </a:xfrm>
          <a:custGeom>
            <a:avLst/>
            <a:gdLst>
              <a:gd name="T0" fmla="*/ 930982 w 1791"/>
              <a:gd name="T1" fmla="*/ 93560 h 183"/>
              <a:gd name="T2" fmla="*/ 0 w 1791"/>
              <a:gd name="T3" fmla="*/ 93560 h 183"/>
              <a:gd name="T4" fmla="*/ 0 w 1791"/>
              <a:gd name="T5" fmla="*/ 0 h 183"/>
              <a:gd name="T6" fmla="*/ 930982 w 1791"/>
              <a:gd name="T7" fmla="*/ 0 h 183"/>
              <a:gd name="T8" fmla="*/ 930982 w 1791"/>
              <a:gd name="T9" fmla="*/ 9356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1" h="183">
                <a:moveTo>
                  <a:pt x="1790" y="182"/>
                </a:moveTo>
                <a:lnTo>
                  <a:pt x="0" y="182"/>
                </a:lnTo>
                <a:lnTo>
                  <a:pt x="0" y="0"/>
                </a:lnTo>
                <a:lnTo>
                  <a:pt x="1790" y="0"/>
                </a:lnTo>
                <a:lnTo>
                  <a:pt x="1790" y="18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5" name="Freeform 1373"/>
          <p:cNvSpPr>
            <a:spLocks noChangeArrowheads="1"/>
          </p:cNvSpPr>
          <p:nvPr/>
        </p:nvSpPr>
        <p:spPr bwMode="auto">
          <a:xfrm>
            <a:off x="7333457" y="2595563"/>
            <a:ext cx="464344" cy="67469"/>
          </a:xfrm>
          <a:custGeom>
            <a:avLst/>
            <a:gdLst>
              <a:gd name="T0" fmla="*/ 928685 w 1784"/>
              <a:gd name="T1" fmla="*/ 0 h 258"/>
              <a:gd name="T2" fmla="*/ 0 w 1784"/>
              <a:gd name="T3" fmla="*/ 0 h 258"/>
              <a:gd name="T4" fmla="*/ 0 w 1784"/>
              <a:gd name="T5" fmla="*/ 134849 h 258"/>
              <a:gd name="T6" fmla="*/ 928685 w 1784"/>
              <a:gd name="T7" fmla="*/ 134849 h 258"/>
              <a:gd name="T8" fmla="*/ 928685 w 1784"/>
              <a:gd name="T9" fmla="*/ 0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4" h="258">
                <a:moveTo>
                  <a:pt x="1783" y="0"/>
                </a:moveTo>
                <a:lnTo>
                  <a:pt x="0" y="0"/>
                </a:lnTo>
                <a:lnTo>
                  <a:pt x="0" y="257"/>
                </a:lnTo>
                <a:lnTo>
                  <a:pt x="1783" y="257"/>
                </a:lnTo>
                <a:lnTo>
                  <a:pt x="1783" y="0"/>
                </a:lnTo>
              </a:path>
            </a:pathLst>
          </a:custGeom>
          <a:solidFill>
            <a:srgbClr val="C36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6" name="Freeform 1374"/>
          <p:cNvSpPr>
            <a:spLocks noChangeArrowheads="1"/>
          </p:cNvSpPr>
          <p:nvPr/>
        </p:nvSpPr>
        <p:spPr bwMode="auto">
          <a:xfrm>
            <a:off x="7333457" y="2604294"/>
            <a:ext cx="464344" cy="49213"/>
          </a:xfrm>
          <a:custGeom>
            <a:avLst/>
            <a:gdLst>
              <a:gd name="T0" fmla="*/ 928685 w 1784"/>
              <a:gd name="T1" fmla="*/ 98143 h 190"/>
              <a:gd name="T2" fmla="*/ 0 w 1784"/>
              <a:gd name="T3" fmla="*/ 98143 h 190"/>
              <a:gd name="T4" fmla="*/ 0 w 1784"/>
              <a:gd name="T5" fmla="*/ 0 h 190"/>
              <a:gd name="T6" fmla="*/ 928685 w 1784"/>
              <a:gd name="T7" fmla="*/ 0 h 190"/>
              <a:gd name="T8" fmla="*/ 928685 w 1784"/>
              <a:gd name="T9" fmla="*/ 98143 h 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4" h="190">
                <a:moveTo>
                  <a:pt x="1783" y="189"/>
                </a:moveTo>
                <a:lnTo>
                  <a:pt x="0" y="189"/>
                </a:lnTo>
                <a:lnTo>
                  <a:pt x="0" y="0"/>
                </a:lnTo>
                <a:lnTo>
                  <a:pt x="1783" y="0"/>
                </a:lnTo>
                <a:lnTo>
                  <a:pt x="1783" y="1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7" name="Freeform 1375"/>
          <p:cNvSpPr>
            <a:spLocks noChangeArrowheads="1"/>
          </p:cNvSpPr>
          <p:nvPr/>
        </p:nvSpPr>
        <p:spPr bwMode="auto">
          <a:xfrm>
            <a:off x="7437438" y="2459832"/>
            <a:ext cx="528638" cy="69056"/>
          </a:xfrm>
          <a:custGeom>
            <a:avLst/>
            <a:gdLst>
              <a:gd name="T0" fmla="*/ 1057170 w 2033"/>
              <a:gd name="T1" fmla="*/ 0 h 264"/>
              <a:gd name="T2" fmla="*/ 0 w 2033"/>
              <a:gd name="T3" fmla="*/ 0 h 264"/>
              <a:gd name="T4" fmla="*/ 0 w 2033"/>
              <a:gd name="T5" fmla="*/ 137149 h 264"/>
              <a:gd name="T6" fmla="*/ 1057170 w 2033"/>
              <a:gd name="T7" fmla="*/ 137149 h 264"/>
              <a:gd name="T8" fmla="*/ 1057170 w 2033"/>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3" h="264">
                <a:moveTo>
                  <a:pt x="2032" y="0"/>
                </a:moveTo>
                <a:lnTo>
                  <a:pt x="0" y="0"/>
                </a:lnTo>
                <a:lnTo>
                  <a:pt x="0" y="263"/>
                </a:lnTo>
                <a:lnTo>
                  <a:pt x="2032" y="263"/>
                </a:lnTo>
                <a:lnTo>
                  <a:pt x="2032" y="0"/>
                </a:lnTo>
              </a:path>
            </a:pathLst>
          </a:custGeom>
          <a:solidFill>
            <a:srgbClr val="F8A8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8" name="Freeform 1376"/>
          <p:cNvSpPr>
            <a:spLocks noChangeArrowheads="1"/>
          </p:cNvSpPr>
          <p:nvPr/>
        </p:nvSpPr>
        <p:spPr bwMode="auto">
          <a:xfrm>
            <a:off x="7454900" y="2486025"/>
            <a:ext cx="58738" cy="15875"/>
          </a:xfrm>
          <a:custGeom>
            <a:avLst/>
            <a:gdLst>
              <a:gd name="T0" fmla="*/ 0 w 224"/>
              <a:gd name="T1" fmla="*/ 31605 h 62"/>
              <a:gd name="T2" fmla="*/ 116489 w 224"/>
              <a:gd name="T3" fmla="*/ 31605 h 62"/>
              <a:gd name="T4" fmla="*/ 116489 w 224"/>
              <a:gd name="T5" fmla="*/ 0 h 62"/>
              <a:gd name="T6" fmla="*/ 0 w 224"/>
              <a:gd name="T7" fmla="*/ 0 h 62"/>
              <a:gd name="T8" fmla="*/ 0 w 224"/>
              <a:gd name="T9" fmla="*/ 3160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62">
                <a:moveTo>
                  <a:pt x="0" y="61"/>
                </a:moveTo>
                <a:lnTo>
                  <a:pt x="223" y="61"/>
                </a:lnTo>
                <a:lnTo>
                  <a:pt x="223" y="0"/>
                </a:lnTo>
                <a:lnTo>
                  <a:pt x="0" y="0"/>
                </a:lnTo>
                <a:lnTo>
                  <a:pt x="0" y="6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89" name="Freeform 1377"/>
          <p:cNvSpPr>
            <a:spLocks noChangeArrowheads="1"/>
          </p:cNvSpPr>
          <p:nvPr/>
        </p:nvSpPr>
        <p:spPr bwMode="auto">
          <a:xfrm>
            <a:off x="7527132" y="2478088"/>
            <a:ext cx="56356" cy="33338"/>
          </a:xfrm>
          <a:custGeom>
            <a:avLst/>
            <a:gdLst>
              <a:gd name="T0" fmla="*/ 0 w 217"/>
              <a:gd name="T1" fmla="*/ 66028 h 130"/>
              <a:gd name="T2" fmla="*/ 111906 w 217"/>
              <a:gd name="T3" fmla="*/ 66028 h 130"/>
              <a:gd name="T4" fmla="*/ 111906 w 217"/>
              <a:gd name="T5" fmla="*/ 0 h 130"/>
              <a:gd name="T6" fmla="*/ 0 w 217"/>
              <a:gd name="T7" fmla="*/ 0 h 130"/>
              <a:gd name="T8" fmla="*/ 0 w 217"/>
              <a:gd name="T9" fmla="*/ 66028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 h="130">
                <a:moveTo>
                  <a:pt x="0" y="129"/>
                </a:moveTo>
                <a:lnTo>
                  <a:pt x="216" y="129"/>
                </a:lnTo>
                <a:lnTo>
                  <a:pt x="216" y="0"/>
                </a:lnTo>
                <a:lnTo>
                  <a:pt x="0" y="0"/>
                </a:lnTo>
                <a:lnTo>
                  <a:pt x="0" y="12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0" name="Freeform 1378"/>
          <p:cNvSpPr>
            <a:spLocks noChangeArrowheads="1"/>
          </p:cNvSpPr>
          <p:nvPr/>
        </p:nvSpPr>
        <p:spPr bwMode="auto">
          <a:xfrm>
            <a:off x="7601744" y="2486025"/>
            <a:ext cx="327025" cy="15875"/>
          </a:xfrm>
          <a:custGeom>
            <a:avLst/>
            <a:gdLst>
              <a:gd name="T0" fmla="*/ 0 w 1257"/>
              <a:gd name="T1" fmla="*/ 31605 h 62"/>
              <a:gd name="T2" fmla="*/ 653367 w 1257"/>
              <a:gd name="T3" fmla="*/ 31605 h 62"/>
              <a:gd name="T4" fmla="*/ 653367 w 1257"/>
              <a:gd name="T5" fmla="*/ 0 h 62"/>
              <a:gd name="T6" fmla="*/ 0 w 1257"/>
              <a:gd name="T7" fmla="*/ 0 h 62"/>
              <a:gd name="T8" fmla="*/ 0 w 1257"/>
              <a:gd name="T9" fmla="*/ 3160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7" h="62">
                <a:moveTo>
                  <a:pt x="0" y="61"/>
                </a:moveTo>
                <a:lnTo>
                  <a:pt x="1256" y="61"/>
                </a:lnTo>
                <a:lnTo>
                  <a:pt x="1256" y="0"/>
                </a:lnTo>
                <a:lnTo>
                  <a:pt x="0" y="0"/>
                </a:lnTo>
                <a:lnTo>
                  <a:pt x="0" y="6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1" name="Freeform 1379"/>
          <p:cNvSpPr>
            <a:spLocks noChangeArrowheads="1"/>
          </p:cNvSpPr>
          <p:nvPr/>
        </p:nvSpPr>
        <p:spPr bwMode="auto">
          <a:xfrm>
            <a:off x="7445375" y="2137569"/>
            <a:ext cx="243682" cy="244475"/>
          </a:xfrm>
          <a:custGeom>
            <a:avLst/>
            <a:gdLst>
              <a:gd name="T0" fmla="*/ 242939 w 933"/>
              <a:gd name="T1" fmla="*/ 0 h 939"/>
              <a:gd name="T2" fmla="*/ 242939 w 933"/>
              <a:gd name="T3" fmla="*/ 0 h 939"/>
              <a:gd name="T4" fmla="*/ 485878 w 933"/>
              <a:gd name="T5" fmla="*/ 242021 h 939"/>
              <a:gd name="T6" fmla="*/ 242939 w 933"/>
              <a:gd name="T7" fmla="*/ 488206 h 939"/>
              <a:gd name="T8" fmla="*/ 0 w 933"/>
              <a:gd name="T9" fmla="*/ 242021 h 939"/>
              <a:gd name="T10" fmla="*/ 242939 w 933"/>
              <a:gd name="T11" fmla="*/ 0 h 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939">
                <a:moveTo>
                  <a:pt x="466" y="0"/>
                </a:moveTo>
                <a:lnTo>
                  <a:pt x="466" y="0"/>
                </a:lnTo>
                <a:cubicBezTo>
                  <a:pt x="723" y="0"/>
                  <a:pt x="932" y="209"/>
                  <a:pt x="932" y="465"/>
                </a:cubicBezTo>
                <a:cubicBezTo>
                  <a:pt x="932" y="729"/>
                  <a:pt x="723" y="938"/>
                  <a:pt x="466" y="938"/>
                </a:cubicBezTo>
                <a:cubicBezTo>
                  <a:pt x="210" y="938"/>
                  <a:pt x="0" y="729"/>
                  <a:pt x="0" y="465"/>
                </a:cubicBezTo>
                <a:cubicBezTo>
                  <a:pt x="0" y="209"/>
                  <a:pt x="210" y="0"/>
                  <a:pt x="466" y="0"/>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2" name="Freeform 1380"/>
          <p:cNvSpPr>
            <a:spLocks noChangeArrowheads="1"/>
          </p:cNvSpPr>
          <p:nvPr/>
        </p:nvSpPr>
        <p:spPr bwMode="auto">
          <a:xfrm>
            <a:off x="7468394" y="2160588"/>
            <a:ext cx="198438" cy="198438"/>
          </a:xfrm>
          <a:custGeom>
            <a:avLst/>
            <a:gdLst>
              <a:gd name="T0" fmla="*/ 196381 w 764"/>
              <a:gd name="T1" fmla="*/ 396427 h 764"/>
              <a:gd name="T2" fmla="*/ 196381 w 764"/>
              <a:gd name="T3" fmla="*/ 396427 h 764"/>
              <a:gd name="T4" fmla="*/ 396399 w 764"/>
              <a:gd name="T5" fmla="*/ 196395 h 764"/>
              <a:gd name="T6" fmla="*/ 196381 w 764"/>
              <a:gd name="T7" fmla="*/ 0 h 764"/>
              <a:gd name="T8" fmla="*/ 0 w 764"/>
              <a:gd name="T9" fmla="*/ 196395 h 764"/>
              <a:gd name="T10" fmla="*/ 196381 w 764"/>
              <a:gd name="T11" fmla="*/ 396427 h 7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4" h="764">
                <a:moveTo>
                  <a:pt x="378" y="763"/>
                </a:moveTo>
                <a:lnTo>
                  <a:pt x="378" y="763"/>
                </a:lnTo>
                <a:cubicBezTo>
                  <a:pt x="588" y="763"/>
                  <a:pt x="763" y="588"/>
                  <a:pt x="763" y="378"/>
                </a:cubicBezTo>
                <a:cubicBezTo>
                  <a:pt x="763" y="169"/>
                  <a:pt x="588" y="0"/>
                  <a:pt x="378" y="0"/>
                </a:cubicBezTo>
                <a:cubicBezTo>
                  <a:pt x="169" y="0"/>
                  <a:pt x="0" y="169"/>
                  <a:pt x="0" y="378"/>
                </a:cubicBezTo>
                <a:cubicBezTo>
                  <a:pt x="0" y="588"/>
                  <a:pt x="169" y="763"/>
                  <a:pt x="378" y="763"/>
                </a:cubicBezTo>
              </a:path>
            </a:pathLst>
          </a:custGeom>
          <a:solidFill>
            <a:srgbClr val="FFFE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3" name="Freeform 1381"/>
          <p:cNvSpPr>
            <a:spLocks noChangeArrowheads="1"/>
          </p:cNvSpPr>
          <p:nvPr/>
        </p:nvSpPr>
        <p:spPr bwMode="auto">
          <a:xfrm>
            <a:off x="7442200" y="2107407"/>
            <a:ext cx="250032" cy="84931"/>
          </a:xfrm>
          <a:custGeom>
            <a:avLst/>
            <a:gdLst>
              <a:gd name="T0" fmla="*/ 112537 w 960"/>
              <a:gd name="T1" fmla="*/ 0 h 325"/>
              <a:gd name="T2" fmla="*/ 112537 w 960"/>
              <a:gd name="T3" fmla="*/ 0 h 325"/>
              <a:gd name="T4" fmla="*/ 196940 w 960"/>
              <a:gd name="T5" fmla="*/ 38660 h 325"/>
              <a:gd name="T6" fmla="*/ 14067 w 960"/>
              <a:gd name="T7" fmla="*/ 169270 h 325"/>
              <a:gd name="T8" fmla="*/ 0 w 960"/>
              <a:gd name="T9" fmla="*/ 112846 h 325"/>
              <a:gd name="T10" fmla="*/ 112537 w 960"/>
              <a:gd name="T11" fmla="*/ 0 h 325"/>
              <a:gd name="T12" fmla="*/ 387107 w 960"/>
              <a:gd name="T13" fmla="*/ 0 h 325"/>
              <a:gd name="T14" fmla="*/ 387107 w 960"/>
              <a:gd name="T15" fmla="*/ 0 h 325"/>
              <a:gd name="T16" fmla="*/ 499644 w 960"/>
              <a:gd name="T17" fmla="*/ 112846 h 325"/>
              <a:gd name="T18" fmla="*/ 485577 w 960"/>
              <a:gd name="T19" fmla="*/ 169270 h 325"/>
              <a:gd name="T20" fmla="*/ 302704 w 960"/>
              <a:gd name="T21" fmla="*/ 38660 h 325"/>
              <a:gd name="T22" fmla="*/ 387107 w 960"/>
              <a:gd name="T23" fmla="*/ 0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 h="325">
                <a:moveTo>
                  <a:pt x="216" y="0"/>
                </a:moveTo>
                <a:lnTo>
                  <a:pt x="216" y="0"/>
                </a:lnTo>
                <a:cubicBezTo>
                  <a:pt x="283" y="0"/>
                  <a:pt x="337" y="27"/>
                  <a:pt x="378" y="74"/>
                </a:cubicBezTo>
                <a:cubicBezTo>
                  <a:pt x="229" y="101"/>
                  <a:pt x="101" y="196"/>
                  <a:pt x="27" y="324"/>
                </a:cubicBezTo>
                <a:cubicBezTo>
                  <a:pt x="13" y="290"/>
                  <a:pt x="0" y="256"/>
                  <a:pt x="0" y="216"/>
                </a:cubicBezTo>
                <a:cubicBezTo>
                  <a:pt x="0" y="94"/>
                  <a:pt x="94" y="0"/>
                  <a:pt x="216" y="0"/>
                </a:cubicBezTo>
                <a:close/>
                <a:moveTo>
                  <a:pt x="743" y="0"/>
                </a:moveTo>
                <a:lnTo>
                  <a:pt x="743" y="0"/>
                </a:lnTo>
                <a:cubicBezTo>
                  <a:pt x="864" y="0"/>
                  <a:pt x="959" y="94"/>
                  <a:pt x="959" y="216"/>
                </a:cubicBezTo>
                <a:cubicBezTo>
                  <a:pt x="959" y="256"/>
                  <a:pt x="952" y="290"/>
                  <a:pt x="932" y="324"/>
                </a:cubicBezTo>
                <a:cubicBezTo>
                  <a:pt x="857" y="196"/>
                  <a:pt x="729" y="101"/>
                  <a:pt x="581" y="74"/>
                </a:cubicBezTo>
                <a:cubicBezTo>
                  <a:pt x="621" y="27"/>
                  <a:pt x="682" y="0"/>
                  <a:pt x="743" y="0"/>
                </a:cubicBezTo>
                <a:close/>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4" name="Freeform 1382"/>
          <p:cNvSpPr>
            <a:spLocks noChangeArrowheads="1"/>
          </p:cNvSpPr>
          <p:nvPr/>
        </p:nvSpPr>
        <p:spPr bwMode="auto">
          <a:xfrm>
            <a:off x="7466013" y="2356644"/>
            <a:ext cx="42863" cy="36513"/>
          </a:xfrm>
          <a:custGeom>
            <a:avLst/>
            <a:gdLst>
              <a:gd name="T0" fmla="*/ 84368 w 163"/>
              <a:gd name="T1" fmla="*/ 48604 h 142"/>
              <a:gd name="T2" fmla="*/ 84368 w 163"/>
              <a:gd name="T3" fmla="*/ 48604 h 142"/>
              <a:gd name="T4" fmla="*/ 45830 w 163"/>
              <a:gd name="T5" fmla="*/ 72906 h 142"/>
              <a:gd name="T6" fmla="*/ 0 w 163"/>
              <a:gd name="T7" fmla="*/ 31024 h 142"/>
              <a:gd name="T8" fmla="*/ 14061 w 163"/>
              <a:gd name="T9" fmla="*/ 0 h 142"/>
              <a:gd name="T10" fmla="*/ 84368 w 163"/>
              <a:gd name="T11" fmla="*/ 48604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 h="142">
                <a:moveTo>
                  <a:pt x="162" y="94"/>
                </a:moveTo>
                <a:lnTo>
                  <a:pt x="162" y="94"/>
                </a:lnTo>
                <a:cubicBezTo>
                  <a:pt x="149" y="121"/>
                  <a:pt x="122" y="141"/>
                  <a:pt x="88" y="141"/>
                </a:cubicBezTo>
                <a:cubicBezTo>
                  <a:pt x="41" y="141"/>
                  <a:pt x="0" y="108"/>
                  <a:pt x="0" y="60"/>
                </a:cubicBezTo>
                <a:cubicBezTo>
                  <a:pt x="0" y="33"/>
                  <a:pt x="7" y="13"/>
                  <a:pt x="27" y="0"/>
                </a:cubicBezTo>
                <a:cubicBezTo>
                  <a:pt x="68" y="33"/>
                  <a:pt x="115" y="67"/>
                  <a:pt x="162" y="94"/>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5" name="Freeform 1383"/>
          <p:cNvSpPr>
            <a:spLocks noChangeArrowheads="1"/>
          </p:cNvSpPr>
          <p:nvPr/>
        </p:nvSpPr>
        <p:spPr bwMode="auto">
          <a:xfrm>
            <a:off x="7624763" y="2356644"/>
            <a:ext cx="42069" cy="36513"/>
          </a:xfrm>
          <a:custGeom>
            <a:avLst/>
            <a:gdLst>
              <a:gd name="T0" fmla="*/ 70307 w 163"/>
              <a:gd name="T1" fmla="*/ 0 h 142"/>
              <a:gd name="T2" fmla="*/ 70307 w 163"/>
              <a:gd name="T3" fmla="*/ 0 h 142"/>
              <a:gd name="T4" fmla="*/ 84368 w 163"/>
              <a:gd name="T5" fmla="*/ 31024 h 142"/>
              <a:gd name="T6" fmla="*/ 42184 w 163"/>
              <a:gd name="T7" fmla="*/ 72906 h 142"/>
              <a:gd name="T8" fmla="*/ 0 w 163"/>
              <a:gd name="T9" fmla="*/ 48604 h 142"/>
              <a:gd name="T10" fmla="*/ 70307 w 163"/>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 h="142">
                <a:moveTo>
                  <a:pt x="135" y="0"/>
                </a:moveTo>
                <a:lnTo>
                  <a:pt x="135" y="0"/>
                </a:lnTo>
                <a:cubicBezTo>
                  <a:pt x="155" y="13"/>
                  <a:pt x="162" y="33"/>
                  <a:pt x="162" y="60"/>
                </a:cubicBezTo>
                <a:cubicBezTo>
                  <a:pt x="162" y="108"/>
                  <a:pt x="128" y="141"/>
                  <a:pt x="81" y="141"/>
                </a:cubicBezTo>
                <a:cubicBezTo>
                  <a:pt x="41" y="141"/>
                  <a:pt x="14" y="121"/>
                  <a:pt x="0" y="94"/>
                </a:cubicBezTo>
                <a:cubicBezTo>
                  <a:pt x="54" y="67"/>
                  <a:pt x="95" y="33"/>
                  <a:pt x="135" y="0"/>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6" name="Freeform 1384"/>
          <p:cNvSpPr>
            <a:spLocks noChangeArrowheads="1"/>
          </p:cNvSpPr>
          <p:nvPr/>
        </p:nvSpPr>
        <p:spPr bwMode="auto">
          <a:xfrm>
            <a:off x="7561263" y="2186782"/>
            <a:ext cx="10319" cy="72231"/>
          </a:xfrm>
          <a:custGeom>
            <a:avLst/>
            <a:gdLst>
              <a:gd name="T0" fmla="*/ 10073 w 41"/>
              <a:gd name="T1" fmla="*/ 0 h 277"/>
              <a:gd name="T2" fmla="*/ 10073 w 41"/>
              <a:gd name="T3" fmla="*/ 0 h 277"/>
              <a:gd name="T4" fmla="*/ 10073 w 41"/>
              <a:gd name="T5" fmla="*/ 0 h 277"/>
              <a:gd name="T6" fmla="*/ 20145 w 41"/>
              <a:gd name="T7" fmla="*/ 10437 h 277"/>
              <a:gd name="T8" fmla="*/ 20145 w 41"/>
              <a:gd name="T9" fmla="*/ 133593 h 277"/>
              <a:gd name="T10" fmla="*/ 10073 w 41"/>
              <a:gd name="T11" fmla="*/ 144030 h 277"/>
              <a:gd name="T12" fmla="*/ 10073 w 41"/>
              <a:gd name="T13" fmla="*/ 144030 h 277"/>
              <a:gd name="T14" fmla="*/ 0 w 41"/>
              <a:gd name="T15" fmla="*/ 133593 h 277"/>
              <a:gd name="T16" fmla="*/ 0 w 41"/>
              <a:gd name="T17" fmla="*/ 10437 h 277"/>
              <a:gd name="T18" fmla="*/ 10073 w 41"/>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77">
                <a:moveTo>
                  <a:pt x="20" y="0"/>
                </a:moveTo>
                <a:lnTo>
                  <a:pt x="20" y="0"/>
                </a:lnTo>
                <a:cubicBezTo>
                  <a:pt x="34" y="0"/>
                  <a:pt x="40" y="13"/>
                  <a:pt x="40" y="20"/>
                </a:cubicBezTo>
                <a:cubicBezTo>
                  <a:pt x="40" y="256"/>
                  <a:pt x="40" y="256"/>
                  <a:pt x="40" y="256"/>
                </a:cubicBezTo>
                <a:cubicBezTo>
                  <a:pt x="40" y="270"/>
                  <a:pt x="34" y="276"/>
                  <a:pt x="20" y="276"/>
                </a:cubicBezTo>
                <a:cubicBezTo>
                  <a:pt x="7" y="276"/>
                  <a:pt x="0" y="270"/>
                  <a:pt x="0" y="256"/>
                </a:cubicBezTo>
                <a:cubicBezTo>
                  <a:pt x="0" y="20"/>
                  <a:pt x="0" y="20"/>
                  <a:pt x="0" y="20"/>
                </a:cubicBezTo>
                <a:cubicBezTo>
                  <a:pt x="0" y="13"/>
                  <a:pt x="7" y="0"/>
                  <a:pt x="20" y="0"/>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7" name="Freeform 1385"/>
          <p:cNvSpPr>
            <a:spLocks noChangeArrowheads="1"/>
          </p:cNvSpPr>
          <p:nvPr/>
        </p:nvSpPr>
        <p:spPr bwMode="auto">
          <a:xfrm>
            <a:off x="7519194" y="2216944"/>
            <a:ext cx="49213" cy="45244"/>
          </a:xfrm>
          <a:custGeom>
            <a:avLst/>
            <a:gdLst>
              <a:gd name="T0" fmla="*/ 3635 w 190"/>
              <a:gd name="T1" fmla="*/ 3630 h 177"/>
              <a:gd name="T2" fmla="*/ 3635 w 190"/>
              <a:gd name="T3" fmla="*/ 3630 h 177"/>
              <a:gd name="T4" fmla="*/ 3635 w 190"/>
              <a:gd name="T5" fmla="*/ 3630 h 177"/>
              <a:gd name="T6" fmla="*/ 20770 w 190"/>
              <a:gd name="T7" fmla="*/ 3630 h 177"/>
              <a:gd name="T8" fmla="*/ 94502 w 190"/>
              <a:gd name="T9" fmla="*/ 70001 h 177"/>
              <a:gd name="T10" fmla="*/ 94502 w 190"/>
              <a:gd name="T11" fmla="*/ 84001 h 177"/>
              <a:gd name="T12" fmla="*/ 94502 w 190"/>
              <a:gd name="T13" fmla="*/ 84001 h 177"/>
              <a:gd name="T14" fmla="*/ 80483 w 190"/>
              <a:gd name="T15" fmla="*/ 87631 h 177"/>
              <a:gd name="T16" fmla="*/ 6750 w 190"/>
              <a:gd name="T17" fmla="*/ 21260 h 177"/>
              <a:gd name="T18" fmla="*/ 3635 w 190"/>
              <a:gd name="T19" fmla="*/ 363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77">
                <a:moveTo>
                  <a:pt x="7" y="7"/>
                </a:moveTo>
                <a:lnTo>
                  <a:pt x="7" y="7"/>
                </a:lnTo>
                <a:cubicBezTo>
                  <a:pt x="13" y="0"/>
                  <a:pt x="27" y="0"/>
                  <a:pt x="40" y="7"/>
                </a:cubicBezTo>
                <a:cubicBezTo>
                  <a:pt x="182" y="135"/>
                  <a:pt x="182" y="135"/>
                  <a:pt x="182" y="135"/>
                </a:cubicBezTo>
                <a:cubicBezTo>
                  <a:pt x="189" y="142"/>
                  <a:pt x="189" y="156"/>
                  <a:pt x="182" y="162"/>
                </a:cubicBezTo>
                <a:cubicBezTo>
                  <a:pt x="175" y="176"/>
                  <a:pt x="162" y="176"/>
                  <a:pt x="155" y="169"/>
                </a:cubicBezTo>
                <a:cubicBezTo>
                  <a:pt x="13" y="41"/>
                  <a:pt x="13" y="41"/>
                  <a:pt x="13" y="41"/>
                </a:cubicBezTo>
                <a:cubicBezTo>
                  <a:pt x="0" y="34"/>
                  <a:pt x="0" y="21"/>
                  <a:pt x="7" y="7"/>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8" name="Freeform 1386"/>
          <p:cNvSpPr>
            <a:spLocks noChangeArrowheads="1"/>
          </p:cNvSpPr>
          <p:nvPr/>
        </p:nvSpPr>
        <p:spPr bwMode="auto">
          <a:xfrm>
            <a:off x="7561263" y="2168525"/>
            <a:ext cx="12700" cy="12700"/>
          </a:xfrm>
          <a:custGeom>
            <a:avLst/>
            <a:gdLst>
              <a:gd name="T0" fmla="*/ 10516 w 48"/>
              <a:gd name="T1" fmla="*/ 0 h 48"/>
              <a:gd name="T2" fmla="*/ 10516 w 48"/>
              <a:gd name="T3" fmla="*/ 0 h 48"/>
              <a:gd name="T4" fmla="*/ 24713 w 48"/>
              <a:gd name="T5" fmla="*/ 10516 h 48"/>
              <a:gd name="T6" fmla="*/ 10516 w 48"/>
              <a:gd name="T7" fmla="*/ 24713 h 48"/>
              <a:gd name="T8" fmla="*/ 0 w 48"/>
              <a:gd name="T9" fmla="*/ 10516 h 48"/>
              <a:gd name="T10" fmla="*/ 10516 w 4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8">
                <a:moveTo>
                  <a:pt x="20" y="0"/>
                </a:moveTo>
                <a:lnTo>
                  <a:pt x="20" y="0"/>
                </a:lnTo>
                <a:cubicBezTo>
                  <a:pt x="34" y="0"/>
                  <a:pt x="47" y="7"/>
                  <a:pt x="47" y="20"/>
                </a:cubicBezTo>
                <a:cubicBezTo>
                  <a:pt x="47" y="34"/>
                  <a:pt x="34" y="47"/>
                  <a:pt x="20" y="47"/>
                </a:cubicBezTo>
                <a:cubicBezTo>
                  <a:pt x="7" y="47"/>
                  <a:pt x="0" y="34"/>
                  <a:pt x="0" y="20"/>
                </a:cubicBezTo>
                <a:cubicBezTo>
                  <a:pt x="0" y="7"/>
                  <a:pt x="7" y="0"/>
                  <a:pt x="20" y="0"/>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699" name="Freeform 1387"/>
          <p:cNvSpPr>
            <a:spLocks noChangeArrowheads="1"/>
          </p:cNvSpPr>
          <p:nvPr/>
        </p:nvSpPr>
        <p:spPr bwMode="auto">
          <a:xfrm>
            <a:off x="7647782" y="2254250"/>
            <a:ext cx="13494" cy="12700"/>
          </a:xfrm>
          <a:custGeom>
            <a:avLst/>
            <a:gdLst>
              <a:gd name="T0" fmla="*/ 27031 w 55"/>
              <a:gd name="T1" fmla="*/ 14198 h 48"/>
              <a:gd name="T2" fmla="*/ 27031 w 55"/>
              <a:gd name="T3" fmla="*/ 14198 h 48"/>
              <a:gd name="T4" fmla="*/ 13516 w 55"/>
              <a:gd name="T5" fmla="*/ 24714 h 48"/>
              <a:gd name="T6" fmla="*/ 0 w 55"/>
              <a:gd name="T7" fmla="*/ 14198 h 48"/>
              <a:gd name="T8" fmla="*/ 13516 w 55"/>
              <a:gd name="T9" fmla="*/ 0 h 48"/>
              <a:gd name="T10" fmla="*/ 27031 w 55"/>
              <a:gd name="T11" fmla="*/ 14198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48">
                <a:moveTo>
                  <a:pt x="54" y="27"/>
                </a:moveTo>
                <a:lnTo>
                  <a:pt x="54" y="27"/>
                </a:lnTo>
                <a:cubicBezTo>
                  <a:pt x="54" y="40"/>
                  <a:pt x="40" y="47"/>
                  <a:pt x="27" y="47"/>
                </a:cubicBezTo>
                <a:cubicBezTo>
                  <a:pt x="13" y="47"/>
                  <a:pt x="0" y="40"/>
                  <a:pt x="0" y="27"/>
                </a:cubicBezTo>
                <a:cubicBezTo>
                  <a:pt x="0" y="13"/>
                  <a:pt x="13" y="0"/>
                  <a:pt x="27" y="0"/>
                </a:cubicBezTo>
                <a:cubicBezTo>
                  <a:pt x="40" y="0"/>
                  <a:pt x="54" y="13"/>
                  <a:pt x="54" y="27"/>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0" name="Freeform 1388"/>
          <p:cNvSpPr>
            <a:spLocks noChangeArrowheads="1"/>
          </p:cNvSpPr>
          <p:nvPr/>
        </p:nvSpPr>
        <p:spPr bwMode="auto">
          <a:xfrm>
            <a:off x="7561263" y="2343150"/>
            <a:ext cx="12700" cy="11907"/>
          </a:xfrm>
          <a:custGeom>
            <a:avLst/>
            <a:gdLst>
              <a:gd name="T0" fmla="*/ 14197 w 48"/>
              <a:gd name="T1" fmla="*/ 24713 h 48"/>
              <a:gd name="T2" fmla="*/ 14197 w 48"/>
              <a:gd name="T3" fmla="*/ 24713 h 48"/>
              <a:gd name="T4" fmla="*/ 0 w 48"/>
              <a:gd name="T5" fmla="*/ 14197 h 48"/>
              <a:gd name="T6" fmla="*/ 14197 w 48"/>
              <a:gd name="T7" fmla="*/ 0 h 48"/>
              <a:gd name="T8" fmla="*/ 24713 w 48"/>
              <a:gd name="T9" fmla="*/ 14197 h 48"/>
              <a:gd name="T10" fmla="*/ 14197 w 48"/>
              <a:gd name="T11" fmla="*/ 24713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8">
                <a:moveTo>
                  <a:pt x="27" y="47"/>
                </a:moveTo>
                <a:lnTo>
                  <a:pt x="27" y="47"/>
                </a:lnTo>
                <a:cubicBezTo>
                  <a:pt x="13" y="47"/>
                  <a:pt x="0" y="40"/>
                  <a:pt x="0" y="27"/>
                </a:cubicBezTo>
                <a:cubicBezTo>
                  <a:pt x="0" y="13"/>
                  <a:pt x="13" y="0"/>
                  <a:pt x="27" y="0"/>
                </a:cubicBezTo>
                <a:cubicBezTo>
                  <a:pt x="40" y="0"/>
                  <a:pt x="47" y="13"/>
                  <a:pt x="47" y="27"/>
                </a:cubicBezTo>
                <a:cubicBezTo>
                  <a:pt x="47" y="40"/>
                  <a:pt x="40" y="47"/>
                  <a:pt x="27" y="47"/>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1" name="Freeform 1389"/>
          <p:cNvSpPr>
            <a:spLocks noChangeArrowheads="1"/>
          </p:cNvSpPr>
          <p:nvPr/>
        </p:nvSpPr>
        <p:spPr bwMode="auto">
          <a:xfrm>
            <a:off x="7473950" y="2256632"/>
            <a:ext cx="12700" cy="12700"/>
          </a:xfrm>
          <a:custGeom>
            <a:avLst/>
            <a:gdLst>
              <a:gd name="T0" fmla="*/ 0 w 49"/>
              <a:gd name="T1" fmla="*/ 10517 h 48"/>
              <a:gd name="T2" fmla="*/ 0 w 49"/>
              <a:gd name="T3" fmla="*/ 10517 h 48"/>
              <a:gd name="T4" fmla="*/ 13907 w 49"/>
              <a:gd name="T5" fmla="*/ 0 h 48"/>
              <a:gd name="T6" fmla="*/ 24724 w 49"/>
              <a:gd name="T7" fmla="*/ 10517 h 48"/>
              <a:gd name="T8" fmla="*/ 13907 w 49"/>
              <a:gd name="T9" fmla="*/ 24714 h 48"/>
              <a:gd name="T10" fmla="*/ 0 w 49"/>
              <a:gd name="T11" fmla="*/ 1051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0" y="20"/>
                </a:moveTo>
                <a:lnTo>
                  <a:pt x="0" y="20"/>
                </a:lnTo>
                <a:cubicBezTo>
                  <a:pt x="0" y="6"/>
                  <a:pt x="14" y="0"/>
                  <a:pt x="27" y="0"/>
                </a:cubicBezTo>
                <a:cubicBezTo>
                  <a:pt x="41" y="0"/>
                  <a:pt x="48" y="6"/>
                  <a:pt x="48" y="20"/>
                </a:cubicBezTo>
                <a:cubicBezTo>
                  <a:pt x="48" y="33"/>
                  <a:pt x="41" y="47"/>
                  <a:pt x="27" y="47"/>
                </a:cubicBezTo>
                <a:cubicBezTo>
                  <a:pt x="14" y="47"/>
                  <a:pt x="0" y="33"/>
                  <a:pt x="0" y="20"/>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2" name="Freeform 1390"/>
          <p:cNvSpPr>
            <a:spLocks noChangeArrowheads="1"/>
          </p:cNvSpPr>
          <p:nvPr/>
        </p:nvSpPr>
        <p:spPr bwMode="auto">
          <a:xfrm>
            <a:off x="7452519" y="2055019"/>
            <a:ext cx="228600" cy="75406"/>
          </a:xfrm>
          <a:custGeom>
            <a:avLst/>
            <a:gdLst>
              <a:gd name="T0" fmla="*/ 228026 w 879"/>
              <a:gd name="T1" fmla="*/ 21263 h 292"/>
              <a:gd name="T2" fmla="*/ 228026 w 879"/>
              <a:gd name="T3" fmla="*/ 21263 h 292"/>
              <a:gd name="T4" fmla="*/ 424368 w 879"/>
              <a:gd name="T5" fmla="*/ 122393 h 292"/>
              <a:gd name="T6" fmla="*/ 456053 w 879"/>
              <a:gd name="T7" fmla="*/ 150917 h 292"/>
              <a:gd name="T8" fmla="*/ 228026 w 879"/>
              <a:gd name="T9" fmla="*/ 0 h 292"/>
              <a:gd name="T10" fmla="*/ 0 w 879"/>
              <a:gd name="T11" fmla="*/ 150917 h 292"/>
              <a:gd name="T12" fmla="*/ 31685 w 879"/>
              <a:gd name="T13" fmla="*/ 122393 h 292"/>
              <a:gd name="T14" fmla="*/ 228026 w 879"/>
              <a:gd name="T15" fmla="*/ 21263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9" h="292">
                <a:moveTo>
                  <a:pt x="439" y="41"/>
                </a:moveTo>
                <a:lnTo>
                  <a:pt x="439" y="41"/>
                </a:lnTo>
                <a:cubicBezTo>
                  <a:pt x="615" y="41"/>
                  <a:pt x="763" y="122"/>
                  <a:pt x="817" y="236"/>
                </a:cubicBezTo>
                <a:cubicBezTo>
                  <a:pt x="844" y="250"/>
                  <a:pt x="865" y="270"/>
                  <a:pt x="878" y="291"/>
                </a:cubicBezTo>
                <a:cubicBezTo>
                  <a:pt x="851" y="128"/>
                  <a:pt x="669" y="0"/>
                  <a:pt x="439" y="0"/>
                </a:cubicBezTo>
                <a:cubicBezTo>
                  <a:pt x="216" y="0"/>
                  <a:pt x="27" y="128"/>
                  <a:pt x="0" y="291"/>
                </a:cubicBezTo>
                <a:cubicBezTo>
                  <a:pt x="21" y="270"/>
                  <a:pt x="41" y="250"/>
                  <a:pt x="61" y="236"/>
                </a:cubicBezTo>
                <a:cubicBezTo>
                  <a:pt x="115" y="122"/>
                  <a:pt x="264" y="41"/>
                  <a:pt x="439" y="41"/>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3" name="Freeform 1391"/>
          <p:cNvSpPr>
            <a:spLocks noChangeArrowheads="1"/>
          </p:cNvSpPr>
          <p:nvPr/>
        </p:nvSpPr>
        <p:spPr bwMode="auto">
          <a:xfrm>
            <a:off x="7553325" y="2243932"/>
            <a:ext cx="28575" cy="30163"/>
          </a:xfrm>
          <a:custGeom>
            <a:avLst/>
            <a:gdLst>
              <a:gd name="T0" fmla="*/ 28415 w 109"/>
              <a:gd name="T1" fmla="*/ 0 h 116"/>
              <a:gd name="T2" fmla="*/ 28415 w 109"/>
              <a:gd name="T3" fmla="*/ 0 h 116"/>
              <a:gd name="T4" fmla="*/ 56831 w 109"/>
              <a:gd name="T5" fmla="*/ 27771 h 116"/>
              <a:gd name="T6" fmla="*/ 28415 w 109"/>
              <a:gd name="T7" fmla="*/ 59143 h 116"/>
              <a:gd name="T8" fmla="*/ 0 w 109"/>
              <a:gd name="T9" fmla="*/ 27771 h 116"/>
              <a:gd name="T10" fmla="*/ 28415 w 109"/>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16">
                <a:moveTo>
                  <a:pt x="54" y="0"/>
                </a:moveTo>
                <a:lnTo>
                  <a:pt x="54" y="0"/>
                </a:lnTo>
                <a:cubicBezTo>
                  <a:pt x="88" y="0"/>
                  <a:pt x="108" y="27"/>
                  <a:pt x="108" y="54"/>
                </a:cubicBezTo>
                <a:cubicBezTo>
                  <a:pt x="108" y="88"/>
                  <a:pt x="88" y="115"/>
                  <a:pt x="54" y="115"/>
                </a:cubicBezTo>
                <a:cubicBezTo>
                  <a:pt x="20" y="115"/>
                  <a:pt x="0" y="88"/>
                  <a:pt x="0" y="54"/>
                </a:cubicBezTo>
                <a:cubicBezTo>
                  <a:pt x="0" y="27"/>
                  <a:pt x="20" y="0"/>
                  <a:pt x="54" y="0"/>
                </a:cubicBez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4" name="Freeform 1392"/>
          <p:cNvSpPr>
            <a:spLocks noChangeArrowheads="1"/>
          </p:cNvSpPr>
          <p:nvPr/>
        </p:nvSpPr>
        <p:spPr bwMode="auto">
          <a:xfrm>
            <a:off x="7477919" y="2681288"/>
            <a:ext cx="250825" cy="251619"/>
          </a:xfrm>
          <a:custGeom>
            <a:avLst/>
            <a:gdLst>
              <a:gd name="T0" fmla="*/ 42132 w 966"/>
              <a:gd name="T1" fmla="*/ 0 h 966"/>
              <a:gd name="T2" fmla="*/ 501939 w 966"/>
              <a:gd name="T3" fmla="*/ 42135 h 966"/>
              <a:gd name="T4" fmla="*/ 459807 w 966"/>
              <a:gd name="T5" fmla="*/ 501973 h 966"/>
              <a:gd name="T6" fmla="*/ 0 w 966"/>
              <a:gd name="T7" fmla="*/ 459838 h 966"/>
              <a:gd name="T8" fmla="*/ 42132 w 966"/>
              <a:gd name="T9" fmla="*/ 0 h 9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 h="966">
                <a:moveTo>
                  <a:pt x="81" y="0"/>
                </a:moveTo>
                <a:lnTo>
                  <a:pt x="965" y="81"/>
                </a:lnTo>
                <a:lnTo>
                  <a:pt x="884" y="965"/>
                </a:lnTo>
                <a:lnTo>
                  <a:pt x="0" y="884"/>
                </a:lnTo>
                <a:lnTo>
                  <a:pt x="8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5" name="Freeform 1393"/>
          <p:cNvSpPr>
            <a:spLocks noChangeArrowheads="1"/>
          </p:cNvSpPr>
          <p:nvPr/>
        </p:nvSpPr>
        <p:spPr bwMode="auto">
          <a:xfrm>
            <a:off x="7494588" y="2681288"/>
            <a:ext cx="234157" cy="52388"/>
          </a:xfrm>
          <a:custGeom>
            <a:avLst/>
            <a:gdLst>
              <a:gd name="T0" fmla="*/ 7289 w 899"/>
              <a:gd name="T1" fmla="*/ 0 h 203"/>
              <a:gd name="T2" fmla="*/ 467524 w 899"/>
              <a:gd name="T3" fmla="*/ 42114 h 203"/>
              <a:gd name="T4" fmla="*/ 464401 w 899"/>
              <a:gd name="T5" fmla="*/ 105026 h 203"/>
              <a:gd name="T6" fmla="*/ 0 w 899"/>
              <a:gd name="T7" fmla="*/ 66551 h 203"/>
              <a:gd name="T8" fmla="*/ 7289 w 899"/>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9" h="203">
                <a:moveTo>
                  <a:pt x="14" y="0"/>
                </a:moveTo>
                <a:lnTo>
                  <a:pt x="898" y="81"/>
                </a:lnTo>
                <a:lnTo>
                  <a:pt x="892" y="202"/>
                </a:lnTo>
                <a:lnTo>
                  <a:pt x="0" y="128"/>
                </a:lnTo>
                <a:lnTo>
                  <a:pt x="14" y="0"/>
                </a:lnTo>
              </a:path>
            </a:pathLst>
          </a:custGeom>
          <a:solidFill>
            <a:srgbClr val="E6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6" name="Freeform 1394"/>
          <p:cNvSpPr>
            <a:spLocks noChangeArrowheads="1"/>
          </p:cNvSpPr>
          <p:nvPr/>
        </p:nvSpPr>
        <p:spPr bwMode="auto">
          <a:xfrm>
            <a:off x="7517607" y="2743200"/>
            <a:ext cx="181769" cy="33338"/>
          </a:xfrm>
          <a:custGeom>
            <a:avLst/>
            <a:gdLst>
              <a:gd name="T0" fmla="*/ 3641 w 697"/>
              <a:gd name="T1" fmla="*/ 0 h 129"/>
              <a:gd name="T2" fmla="*/ 361986 w 697"/>
              <a:gd name="T3" fmla="*/ 31465 h 129"/>
              <a:gd name="T4" fmla="*/ 358345 w 697"/>
              <a:gd name="T5" fmla="*/ 66025 h 129"/>
              <a:gd name="T6" fmla="*/ 0 w 697"/>
              <a:gd name="T7" fmla="*/ 35076 h 129"/>
              <a:gd name="T8" fmla="*/ 3641 w 697"/>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7" h="129">
                <a:moveTo>
                  <a:pt x="7" y="0"/>
                </a:moveTo>
                <a:lnTo>
                  <a:pt x="696" y="61"/>
                </a:lnTo>
                <a:lnTo>
                  <a:pt x="689" y="128"/>
                </a:lnTo>
                <a:lnTo>
                  <a:pt x="0" y="68"/>
                </a:lnTo>
                <a:lnTo>
                  <a:pt x="7" y="0"/>
                </a:lnTo>
              </a:path>
            </a:pathLst>
          </a:custGeom>
          <a:solidFill>
            <a:srgbClr val="4B8E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7" name="Freeform 1395"/>
          <p:cNvSpPr>
            <a:spLocks noChangeArrowheads="1"/>
          </p:cNvSpPr>
          <p:nvPr/>
        </p:nvSpPr>
        <p:spPr bwMode="auto">
          <a:xfrm>
            <a:off x="7514432" y="2776538"/>
            <a:ext cx="180975" cy="33338"/>
          </a:xfrm>
          <a:custGeom>
            <a:avLst/>
            <a:gdLst>
              <a:gd name="T0" fmla="*/ 3125 w 696"/>
              <a:gd name="T1" fmla="*/ 0 h 130"/>
              <a:gd name="T2" fmla="*/ 361985 w 696"/>
              <a:gd name="T3" fmla="*/ 31223 h 130"/>
              <a:gd name="T4" fmla="*/ 358339 w 696"/>
              <a:gd name="T5" fmla="*/ 66028 h 130"/>
              <a:gd name="T6" fmla="*/ 0 w 696"/>
              <a:gd name="T7" fmla="*/ 34806 h 130"/>
              <a:gd name="T8" fmla="*/ 3125 w 69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6" h="130">
                <a:moveTo>
                  <a:pt x="6" y="0"/>
                </a:moveTo>
                <a:lnTo>
                  <a:pt x="695" y="61"/>
                </a:lnTo>
                <a:lnTo>
                  <a:pt x="688" y="129"/>
                </a:lnTo>
                <a:lnTo>
                  <a:pt x="0" y="68"/>
                </a:lnTo>
                <a:lnTo>
                  <a:pt x="6" y="0"/>
                </a:lnTo>
              </a:path>
            </a:pathLst>
          </a:custGeom>
          <a:solidFill>
            <a:srgbClr val="4B8E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8" name="Freeform 1396"/>
          <p:cNvSpPr>
            <a:spLocks noChangeArrowheads="1"/>
          </p:cNvSpPr>
          <p:nvPr/>
        </p:nvSpPr>
        <p:spPr bwMode="auto">
          <a:xfrm>
            <a:off x="7511257" y="2809875"/>
            <a:ext cx="180975" cy="33338"/>
          </a:xfrm>
          <a:custGeom>
            <a:avLst/>
            <a:gdLst>
              <a:gd name="T0" fmla="*/ 3641 w 697"/>
              <a:gd name="T1" fmla="*/ 0 h 129"/>
              <a:gd name="T2" fmla="*/ 361986 w 697"/>
              <a:gd name="T3" fmla="*/ 31465 h 129"/>
              <a:gd name="T4" fmla="*/ 358345 w 697"/>
              <a:gd name="T5" fmla="*/ 66025 h 129"/>
              <a:gd name="T6" fmla="*/ 0 w 697"/>
              <a:gd name="T7" fmla="*/ 34560 h 129"/>
              <a:gd name="T8" fmla="*/ 3641 w 697"/>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7" h="129">
                <a:moveTo>
                  <a:pt x="7" y="0"/>
                </a:moveTo>
                <a:lnTo>
                  <a:pt x="696" y="61"/>
                </a:lnTo>
                <a:lnTo>
                  <a:pt x="689" y="128"/>
                </a:lnTo>
                <a:lnTo>
                  <a:pt x="0" y="67"/>
                </a:lnTo>
                <a:lnTo>
                  <a:pt x="7" y="0"/>
                </a:lnTo>
              </a:path>
            </a:pathLst>
          </a:custGeom>
          <a:solidFill>
            <a:srgbClr val="4B8E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09" name="Freeform 1397"/>
          <p:cNvSpPr>
            <a:spLocks noChangeArrowheads="1"/>
          </p:cNvSpPr>
          <p:nvPr/>
        </p:nvSpPr>
        <p:spPr bwMode="auto">
          <a:xfrm>
            <a:off x="7508875" y="2843213"/>
            <a:ext cx="91282" cy="26194"/>
          </a:xfrm>
          <a:custGeom>
            <a:avLst/>
            <a:gdLst>
              <a:gd name="T0" fmla="*/ 0 w 353"/>
              <a:gd name="T1" fmla="*/ 0 h 102"/>
              <a:gd name="T2" fmla="*/ 183027 w 353"/>
              <a:gd name="T3" fmla="*/ 17591 h 102"/>
              <a:gd name="T4" fmla="*/ 179387 w 353"/>
              <a:gd name="T5" fmla="*/ 52256 h 102"/>
              <a:gd name="T6" fmla="*/ 0 w 353"/>
              <a:gd name="T7" fmla="*/ 35182 h 102"/>
              <a:gd name="T8" fmla="*/ 0 w 353"/>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02">
                <a:moveTo>
                  <a:pt x="0" y="0"/>
                </a:moveTo>
                <a:lnTo>
                  <a:pt x="352" y="34"/>
                </a:lnTo>
                <a:lnTo>
                  <a:pt x="345" y="101"/>
                </a:lnTo>
                <a:lnTo>
                  <a:pt x="0" y="68"/>
                </a:lnTo>
                <a:lnTo>
                  <a:pt x="0" y="0"/>
                </a:lnTo>
              </a:path>
            </a:pathLst>
          </a:custGeom>
          <a:solidFill>
            <a:srgbClr val="4B8E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0" name="Freeform 1398"/>
          <p:cNvSpPr>
            <a:spLocks noChangeArrowheads="1"/>
          </p:cNvSpPr>
          <p:nvPr/>
        </p:nvSpPr>
        <p:spPr bwMode="auto">
          <a:xfrm>
            <a:off x="6257132" y="2663032"/>
            <a:ext cx="1119981" cy="428625"/>
          </a:xfrm>
          <a:custGeom>
            <a:avLst/>
            <a:gdLst>
              <a:gd name="T0" fmla="*/ 519999 w 4302"/>
              <a:gd name="T1" fmla="*/ 203599 h 1648"/>
              <a:gd name="T2" fmla="*/ 0 w 4302"/>
              <a:gd name="T3" fmla="*/ 347837 h 1648"/>
              <a:gd name="T4" fmla="*/ 1332009 w 4302"/>
              <a:gd name="T5" fmla="*/ 857617 h 1648"/>
              <a:gd name="T6" fmla="*/ 2238753 w 4302"/>
              <a:gd name="T7" fmla="*/ 0 h 1648"/>
              <a:gd name="T8" fmla="*/ 519999 w 4302"/>
              <a:gd name="T9" fmla="*/ 203599 h 16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02" h="1648">
                <a:moveTo>
                  <a:pt x="999" y="391"/>
                </a:moveTo>
                <a:lnTo>
                  <a:pt x="0" y="668"/>
                </a:lnTo>
                <a:lnTo>
                  <a:pt x="2559" y="1647"/>
                </a:lnTo>
                <a:lnTo>
                  <a:pt x="4301" y="0"/>
                </a:lnTo>
                <a:lnTo>
                  <a:pt x="999" y="391"/>
                </a:lnTo>
              </a:path>
            </a:pathLst>
          </a:custGeom>
          <a:solidFill>
            <a:srgbClr val="BAB9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1" name="Freeform 1399"/>
          <p:cNvSpPr>
            <a:spLocks noChangeArrowheads="1"/>
          </p:cNvSpPr>
          <p:nvPr/>
        </p:nvSpPr>
        <p:spPr bwMode="auto">
          <a:xfrm>
            <a:off x="6238875" y="2663032"/>
            <a:ext cx="1136650" cy="370681"/>
          </a:xfrm>
          <a:custGeom>
            <a:avLst/>
            <a:gdLst>
              <a:gd name="T0" fmla="*/ 523417 w 4370"/>
              <a:gd name="T1" fmla="*/ 87374 h 1425"/>
              <a:gd name="T2" fmla="*/ 0 w 4370"/>
              <a:gd name="T3" fmla="*/ 231437 h 1425"/>
              <a:gd name="T4" fmla="*/ 1331435 w 4370"/>
              <a:gd name="T5" fmla="*/ 740600 h 1425"/>
              <a:gd name="T6" fmla="*/ 2273169 w 4370"/>
              <a:gd name="T7" fmla="*/ 0 h 1425"/>
              <a:gd name="T8" fmla="*/ 523417 w 4370"/>
              <a:gd name="T9" fmla="*/ 87374 h 1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70" h="1425">
                <a:moveTo>
                  <a:pt x="1006" y="168"/>
                </a:moveTo>
                <a:lnTo>
                  <a:pt x="0" y="445"/>
                </a:lnTo>
                <a:lnTo>
                  <a:pt x="2559" y="1424"/>
                </a:lnTo>
                <a:lnTo>
                  <a:pt x="4369" y="0"/>
                </a:lnTo>
                <a:lnTo>
                  <a:pt x="1006" y="168"/>
                </a:lnTo>
              </a:path>
            </a:pathLst>
          </a:custGeom>
          <a:solidFill>
            <a:srgbClr val="D4D3C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2" name="Freeform 1400"/>
          <p:cNvSpPr>
            <a:spLocks noChangeArrowheads="1"/>
          </p:cNvSpPr>
          <p:nvPr/>
        </p:nvSpPr>
        <p:spPr bwMode="auto">
          <a:xfrm>
            <a:off x="6238875" y="2663032"/>
            <a:ext cx="1136650" cy="324644"/>
          </a:xfrm>
          <a:custGeom>
            <a:avLst/>
            <a:gdLst>
              <a:gd name="T0" fmla="*/ 523417 w 4370"/>
              <a:gd name="T1" fmla="*/ 0 h 1250"/>
              <a:gd name="T2" fmla="*/ 0 w 4370"/>
              <a:gd name="T3" fmla="*/ 143374 h 1250"/>
              <a:gd name="T4" fmla="*/ 1331435 w 4370"/>
              <a:gd name="T5" fmla="*/ 648822 h 1250"/>
              <a:gd name="T6" fmla="*/ 2273169 w 4370"/>
              <a:gd name="T7" fmla="*/ 0 h 1250"/>
              <a:gd name="T8" fmla="*/ 523417 w 4370"/>
              <a:gd name="T9" fmla="*/ 0 h 1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70" h="1250">
                <a:moveTo>
                  <a:pt x="1006" y="0"/>
                </a:moveTo>
                <a:lnTo>
                  <a:pt x="0" y="276"/>
                </a:lnTo>
                <a:lnTo>
                  <a:pt x="2559" y="1249"/>
                </a:lnTo>
                <a:lnTo>
                  <a:pt x="4369" y="0"/>
                </a:lnTo>
                <a:lnTo>
                  <a:pt x="100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3" name="Freeform 1401"/>
          <p:cNvSpPr>
            <a:spLocks noChangeArrowheads="1"/>
          </p:cNvSpPr>
          <p:nvPr/>
        </p:nvSpPr>
        <p:spPr bwMode="auto">
          <a:xfrm>
            <a:off x="7746207" y="2061369"/>
            <a:ext cx="49213" cy="101600"/>
          </a:xfrm>
          <a:custGeom>
            <a:avLst/>
            <a:gdLst>
              <a:gd name="T0" fmla="*/ 0 w 190"/>
              <a:gd name="T1" fmla="*/ 0 h 386"/>
              <a:gd name="T2" fmla="*/ 62828 w 190"/>
              <a:gd name="T3" fmla="*/ 201392 h 386"/>
              <a:gd name="T4" fmla="*/ 98137 w 190"/>
              <a:gd name="T5" fmla="*/ 190930 h 386"/>
              <a:gd name="T6" fmla="*/ 70098 w 190"/>
              <a:gd name="T7" fmla="*/ 60156 h 386"/>
              <a:gd name="T8" fmla="*/ 0 w 190"/>
              <a:gd name="T9" fmla="*/ 0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386">
                <a:moveTo>
                  <a:pt x="0" y="0"/>
                </a:moveTo>
                <a:lnTo>
                  <a:pt x="121" y="385"/>
                </a:lnTo>
                <a:lnTo>
                  <a:pt x="189" y="365"/>
                </a:lnTo>
                <a:lnTo>
                  <a:pt x="135" y="115"/>
                </a:lnTo>
                <a:lnTo>
                  <a:pt x="0" y="0"/>
                </a:lnTo>
              </a:path>
            </a:pathLst>
          </a:custGeom>
          <a:solidFill>
            <a:srgbClr val="E6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4" name="Freeform 1402"/>
          <p:cNvSpPr>
            <a:spLocks noChangeArrowheads="1"/>
          </p:cNvSpPr>
          <p:nvPr/>
        </p:nvSpPr>
        <p:spPr bwMode="auto">
          <a:xfrm>
            <a:off x="7720013" y="1939925"/>
            <a:ext cx="88107" cy="161132"/>
          </a:xfrm>
          <a:custGeom>
            <a:avLst/>
            <a:gdLst>
              <a:gd name="T0" fmla="*/ 87810 w 338"/>
              <a:gd name="T1" fmla="*/ 317056 h 616"/>
              <a:gd name="T2" fmla="*/ 87810 w 338"/>
              <a:gd name="T3" fmla="*/ 317056 h 616"/>
              <a:gd name="T4" fmla="*/ 123352 w 338"/>
              <a:gd name="T5" fmla="*/ 302976 h 616"/>
              <a:gd name="T6" fmla="*/ 147918 w 338"/>
              <a:gd name="T7" fmla="*/ 211197 h 616"/>
              <a:gd name="T8" fmla="*/ 155235 w 338"/>
              <a:gd name="T9" fmla="*/ 88129 h 616"/>
              <a:gd name="T10" fmla="*/ 87810 w 338"/>
              <a:gd name="T11" fmla="*/ 7301 h 616"/>
              <a:gd name="T12" fmla="*/ 87810 w 338"/>
              <a:gd name="T13" fmla="*/ 28160 h 616"/>
              <a:gd name="T14" fmla="*/ 141123 w 338"/>
              <a:gd name="T15" fmla="*/ 91779 h 616"/>
              <a:gd name="T16" fmla="*/ 119693 w 338"/>
              <a:gd name="T17" fmla="*/ 190338 h 616"/>
              <a:gd name="T18" fmla="*/ 87810 w 338"/>
              <a:gd name="T19" fmla="*/ 193988 h 616"/>
              <a:gd name="T20" fmla="*/ 87810 w 338"/>
              <a:gd name="T21" fmla="*/ 317056 h 616"/>
              <a:gd name="T22" fmla="*/ 45473 w 338"/>
              <a:gd name="T23" fmla="*/ 7301 h 616"/>
              <a:gd name="T24" fmla="*/ 45473 w 338"/>
              <a:gd name="T25" fmla="*/ 7301 h 616"/>
              <a:gd name="T26" fmla="*/ 17248 w 338"/>
              <a:gd name="T27" fmla="*/ 130369 h 616"/>
              <a:gd name="T28" fmla="*/ 17248 w 338"/>
              <a:gd name="T29" fmla="*/ 130369 h 616"/>
              <a:gd name="T30" fmla="*/ 77356 w 338"/>
              <a:gd name="T31" fmla="*/ 320707 h 616"/>
              <a:gd name="T32" fmla="*/ 87810 w 338"/>
              <a:gd name="T33" fmla="*/ 317056 h 616"/>
              <a:gd name="T34" fmla="*/ 87810 w 338"/>
              <a:gd name="T35" fmla="*/ 193988 h 616"/>
              <a:gd name="T36" fmla="*/ 35019 w 338"/>
              <a:gd name="T37" fmla="*/ 134019 h 616"/>
              <a:gd name="T38" fmla="*/ 52790 w 338"/>
              <a:gd name="T39" fmla="*/ 21380 h 616"/>
              <a:gd name="T40" fmla="*/ 87810 w 338"/>
              <a:gd name="T41" fmla="*/ 28160 h 616"/>
              <a:gd name="T42" fmla="*/ 87810 w 338"/>
              <a:gd name="T43" fmla="*/ 7301 h 616"/>
              <a:gd name="T44" fmla="*/ 45473 w 338"/>
              <a:gd name="T45" fmla="*/ 7301 h 6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8" h="616">
                <a:moveTo>
                  <a:pt x="168" y="608"/>
                </a:moveTo>
                <a:lnTo>
                  <a:pt x="168" y="608"/>
                </a:lnTo>
                <a:cubicBezTo>
                  <a:pt x="236" y="581"/>
                  <a:pt x="236" y="581"/>
                  <a:pt x="236" y="581"/>
                </a:cubicBezTo>
                <a:cubicBezTo>
                  <a:pt x="216" y="453"/>
                  <a:pt x="236" y="446"/>
                  <a:pt x="283" y="405"/>
                </a:cubicBezTo>
                <a:cubicBezTo>
                  <a:pt x="331" y="358"/>
                  <a:pt x="337" y="270"/>
                  <a:pt x="297" y="169"/>
                </a:cubicBezTo>
                <a:cubicBezTo>
                  <a:pt x="270" y="102"/>
                  <a:pt x="222" y="41"/>
                  <a:pt x="168" y="14"/>
                </a:cubicBezTo>
                <a:cubicBezTo>
                  <a:pt x="168" y="54"/>
                  <a:pt x="168" y="54"/>
                  <a:pt x="168" y="54"/>
                </a:cubicBezTo>
                <a:cubicBezTo>
                  <a:pt x="209" y="75"/>
                  <a:pt x="243" y="122"/>
                  <a:pt x="270" y="176"/>
                </a:cubicBezTo>
                <a:cubicBezTo>
                  <a:pt x="304" y="277"/>
                  <a:pt x="283" y="345"/>
                  <a:pt x="229" y="365"/>
                </a:cubicBezTo>
                <a:cubicBezTo>
                  <a:pt x="209" y="378"/>
                  <a:pt x="189" y="378"/>
                  <a:pt x="168" y="372"/>
                </a:cubicBezTo>
                <a:lnTo>
                  <a:pt x="168" y="608"/>
                </a:lnTo>
                <a:close/>
                <a:moveTo>
                  <a:pt x="87" y="14"/>
                </a:moveTo>
                <a:lnTo>
                  <a:pt x="87" y="14"/>
                </a:lnTo>
                <a:cubicBezTo>
                  <a:pt x="20" y="34"/>
                  <a:pt x="0" y="142"/>
                  <a:pt x="33" y="250"/>
                </a:cubicBezTo>
                <a:cubicBezTo>
                  <a:pt x="148" y="615"/>
                  <a:pt x="148" y="615"/>
                  <a:pt x="148" y="615"/>
                </a:cubicBezTo>
                <a:cubicBezTo>
                  <a:pt x="168" y="608"/>
                  <a:pt x="168" y="608"/>
                  <a:pt x="168" y="608"/>
                </a:cubicBezTo>
                <a:cubicBezTo>
                  <a:pt x="168" y="372"/>
                  <a:pt x="168" y="372"/>
                  <a:pt x="168" y="372"/>
                </a:cubicBezTo>
                <a:cubicBezTo>
                  <a:pt x="128" y="358"/>
                  <a:pt x="94" y="318"/>
                  <a:pt x="67" y="257"/>
                </a:cubicBezTo>
                <a:cubicBezTo>
                  <a:pt x="33" y="162"/>
                  <a:pt x="47" y="68"/>
                  <a:pt x="101" y="41"/>
                </a:cubicBezTo>
                <a:cubicBezTo>
                  <a:pt x="121" y="34"/>
                  <a:pt x="141" y="41"/>
                  <a:pt x="168" y="54"/>
                </a:cubicBezTo>
                <a:cubicBezTo>
                  <a:pt x="168" y="14"/>
                  <a:pt x="168" y="14"/>
                  <a:pt x="168" y="14"/>
                </a:cubicBezTo>
                <a:cubicBezTo>
                  <a:pt x="141" y="7"/>
                  <a:pt x="114" y="0"/>
                  <a:pt x="87" y="14"/>
                </a:cubicBezTo>
                <a:close/>
              </a:path>
            </a:pathLst>
          </a:custGeom>
          <a:solidFill>
            <a:srgbClr val="244C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5" name="Freeform 1403"/>
          <p:cNvSpPr>
            <a:spLocks noChangeArrowheads="1"/>
          </p:cNvSpPr>
          <p:nvPr/>
        </p:nvSpPr>
        <p:spPr bwMode="auto">
          <a:xfrm>
            <a:off x="7743825" y="2059782"/>
            <a:ext cx="51594" cy="101600"/>
          </a:xfrm>
          <a:custGeom>
            <a:avLst/>
            <a:gdLst>
              <a:gd name="T0" fmla="*/ 10482 w 197"/>
              <a:gd name="T1" fmla="*/ 0 h 393"/>
              <a:gd name="T2" fmla="*/ 102720 w 197"/>
              <a:gd name="T3" fmla="*/ 193298 h 393"/>
              <a:gd name="T4" fmla="*/ 67082 w 197"/>
              <a:gd name="T5" fmla="*/ 203690 h 393"/>
              <a:gd name="T6" fmla="*/ 0 w 197"/>
              <a:gd name="T7" fmla="*/ 91453 h 393"/>
              <a:gd name="T8" fmla="*/ 10482 w 197"/>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393">
                <a:moveTo>
                  <a:pt x="20" y="0"/>
                </a:moveTo>
                <a:lnTo>
                  <a:pt x="196" y="372"/>
                </a:lnTo>
                <a:lnTo>
                  <a:pt x="128" y="392"/>
                </a:lnTo>
                <a:lnTo>
                  <a:pt x="0" y="176"/>
                </a:lnTo>
                <a:lnTo>
                  <a:pt x="2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6" name="Freeform 1404"/>
          <p:cNvSpPr>
            <a:spLocks noChangeArrowheads="1"/>
          </p:cNvSpPr>
          <p:nvPr/>
        </p:nvSpPr>
        <p:spPr bwMode="auto">
          <a:xfrm>
            <a:off x="7650163" y="1968500"/>
            <a:ext cx="117475" cy="138113"/>
          </a:xfrm>
          <a:custGeom>
            <a:avLst/>
            <a:gdLst>
              <a:gd name="T0" fmla="*/ 87640 w 453"/>
              <a:gd name="T1" fmla="*/ 7301 h 528"/>
              <a:gd name="T2" fmla="*/ 87640 w 453"/>
              <a:gd name="T3" fmla="*/ 7301 h 528"/>
              <a:gd name="T4" fmla="*/ 151283 w 453"/>
              <a:gd name="T5" fmla="*/ 77700 h 528"/>
              <a:gd name="T6" fmla="*/ 151283 w 453"/>
              <a:gd name="T7" fmla="*/ 77700 h 528"/>
              <a:gd name="T8" fmla="*/ 235793 w 453"/>
              <a:gd name="T9" fmla="*/ 257086 h 528"/>
              <a:gd name="T10" fmla="*/ 189887 w 453"/>
              <a:gd name="T11" fmla="*/ 274817 h 528"/>
              <a:gd name="T12" fmla="*/ 109028 w 453"/>
              <a:gd name="T13" fmla="*/ 222148 h 528"/>
              <a:gd name="T14" fmla="*/ 87640 w 453"/>
              <a:gd name="T15" fmla="*/ 218497 h 528"/>
              <a:gd name="T16" fmla="*/ 87640 w 453"/>
              <a:gd name="T17" fmla="*/ 190338 h 528"/>
              <a:gd name="T18" fmla="*/ 119462 w 453"/>
              <a:gd name="T19" fmla="*/ 190338 h 528"/>
              <a:gd name="T20" fmla="*/ 140850 w 453"/>
              <a:gd name="T21" fmla="*/ 91779 h 528"/>
              <a:gd name="T22" fmla="*/ 87640 w 453"/>
              <a:gd name="T23" fmla="*/ 25031 h 528"/>
              <a:gd name="T24" fmla="*/ 87640 w 453"/>
              <a:gd name="T25" fmla="*/ 7301 h 528"/>
              <a:gd name="T26" fmla="*/ 45385 w 453"/>
              <a:gd name="T27" fmla="*/ 3650 h 528"/>
              <a:gd name="T28" fmla="*/ 45385 w 453"/>
              <a:gd name="T29" fmla="*/ 3650 h 528"/>
              <a:gd name="T30" fmla="*/ 87640 w 453"/>
              <a:gd name="T31" fmla="*/ 7301 h 528"/>
              <a:gd name="T32" fmla="*/ 87640 w 453"/>
              <a:gd name="T33" fmla="*/ 25031 h 528"/>
              <a:gd name="T34" fmla="*/ 52688 w 453"/>
              <a:gd name="T35" fmla="*/ 21380 h 528"/>
              <a:gd name="T36" fmla="*/ 34952 w 453"/>
              <a:gd name="T37" fmla="*/ 134019 h 528"/>
              <a:gd name="T38" fmla="*/ 87640 w 453"/>
              <a:gd name="T39" fmla="*/ 190338 h 528"/>
              <a:gd name="T40" fmla="*/ 87640 w 453"/>
              <a:gd name="T41" fmla="*/ 218497 h 528"/>
              <a:gd name="T42" fmla="*/ 20867 w 453"/>
              <a:gd name="T43" fmla="*/ 137669 h 528"/>
              <a:gd name="T44" fmla="*/ 45385 w 453"/>
              <a:gd name="T45" fmla="*/ 3650 h 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3" h="528">
                <a:moveTo>
                  <a:pt x="168" y="14"/>
                </a:moveTo>
                <a:lnTo>
                  <a:pt x="168" y="14"/>
                </a:lnTo>
                <a:cubicBezTo>
                  <a:pt x="216" y="34"/>
                  <a:pt x="263" y="81"/>
                  <a:pt x="290" y="149"/>
                </a:cubicBezTo>
                <a:cubicBezTo>
                  <a:pt x="452" y="493"/>
                  <a:pt x="452" y="493"/>
                  <a:pt x="452" y="493"/>
                </a:cubicBezTo>
                <a:cubicBezTo>
                  <a:pt x="364" y="527"/>
                  <a:pt x="364" y="527"/>
                  <a:pt x="364" y="527"/>
                </a:cubicBezTo>
                <a:cubicBezTo>
                  <a:pt x="290" y="419"/>
                  <a:pt x="276" y="432"/>
                  <a:pt x="209" y="426"/>
                </a:cubicBezTo>
                <a:cubicBezTo>
                  <a:pt x="195" y="426"/>
                  <a:pt x="182" y="426"/>
                  <a:pt x="168" y="419"/>
                </a:cubicBezTo>
                <a:cubicBezTo>
                  <a:pt x="168" y="365"/>
                  <a:pt x="168" y="365"/>
                  <a:pt x="168" y="365"/>
                </a:cubicBezTo>
                <a:cubicBezTo>
                  <a:pt x="189" y="372"/>
                  <a:pt x="209" y="372"/>
                  <a:pt x="229" y="365"/>
                </a:cubicBezTo>
                <a:cubicBezTo>
                  <a:pt x="283" y="345"/>
                  <a:pt x="303" y="270"/>
                  <a:pt x="270" y="176"/>
                </a:cubicBezTo>
                <a:cubicBezTo>
                  <a:pt x="243" y="115"/>
                  <a:pt x="209" y="68"/>
                  <a:pt x="168" y="48"/>
                </a:cubicBezTo>
                <a:lnTo>
                  <a:pt x="168" y="14"/>
                </a:lnTo>
                <a:close/>
                <a:moveTo>
                  <a:pt x="87" y="7"/>
                </a:moveTo>
                <a:lnTo>
                  <a:pt x="87" y="7"/>
                </a:lnTo>
                <a:cubicBezTo>
                  <a:pt x="114" y="0"/>
                  <a:pt x="141" y="0"/>
                  <a:pt x="168" y="14"/>
                </a:cubicBezTo>
                <a:cubicBezTo>
                  <a:pt x="168" y="48"/>
                  <a:pt x="168" y="48"/>
                  <a:pt x="168" y="48"/>
                </a:cubicBezTo>
                <a:cubicBezTo>
                  <a:pt x="141" y="34"/>
                  <a:pt x="121" y="34"/>
                  <a:pt x="101" y="41"/>
                </a:cubicBezTo>
                <a:cubicBezTo>
                  <a:pt x="47" y="61"/>
                  <a:pt x="33" y="156"/>
                  <a:pt x="67" y="257"/>
                </a:cubicBezTo>
                <a:cubicBezTo>
                  <a:pt x="94" y="318"/>
                  <a:pt x="128" y="351"/>
                  <a:pt x="168" y="365"/>
                </a:cubicBezTo>
                <a:cubicBezTo>
                  <a:pt x="168" y="419"/>
                  <a:pt x="168" y="419"/>
                  <a:pt x="168" y="419"/>
                </a:cubicBezTo>
                <a:cubicBezTo>
                  <a:pt x="114" y="399"/>
                  <a:pt x="74" y="345"/>
                  <a:pt x="40" y="264"/>
                </a:cubicBezTo>
                <a:cubicBezTo>
                  <a:pt x="0" y="162"/>
                  <a:pt x="13" y="34"/>
                  <a:pt x="87" y="7"/>
                </a:cubicBezTo>
                <a:close/>
              </a:path>
            </a:pathLst>
          </a:custGeom>
          <a:solidFill>
            <a:srgbClr val="244C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7" name="Freeform 1405"/>
          <p:cNvSpPr>
            <a:spLocks noChangeArrowheads="1"/>
          </p:cNvSpPr>
          <p:nvPr/>
        </p:nvSpPr>
        <p:spPr bwMode="auto">
          <a:xfrm>
            <a:off x="7774782" y="2138363"/>
            <a:ext cx="12700" cy="11907"/>
          </a:xfrm>
          <a:custGeom>
            <a:avLst/>
            <a:gdLst>
              <a:gd name="T0" fmla="*/ 10516 w 48"/>
              <a:gd name="T1" fmla="*/ 0 h 42"/>
              <a:gd name="T2" fmla="*/ 10516 w 48"/>
              <a:gd name="T3" fmla="*/ 0 h 42"/>
              <a:gd name="T4" fmla="*/ 3681 w 48"/>
              <a:gd name="T5" fmla="*/ 14750 h 42"/>
              <a:gd name="T6" fmla="*/ 17878 w 48"/>
              <a:gd name="T7" fmla="*/ 22399 h 42"/>
              <a:gd name="T8" fmla="*/ 21558 w 48"/>
              <a:gd name="T9" fmla="*/ 7648 h 42"/>
              <a:gd name="T10" fmla="*/ 10516 w 48"/>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2">
                <a:moveTo>
                  <a:pt x="20" y="0"/>
                </a:moveTo>
                <a:lnTo>
                  <a:pt x="20" y="0"/>
                </a:lnTo>
                <a:cubicBezTo>
                  <a:pt x="7" y="7"/>
                  <a:pt x="0" y="21"/>
                  <a:pt x="7" y="27"/>
                </a:cubicBezTo>
                <a:cubicBezTo>
                  <a:pt x="7" y="41"/>
                  <a:pt x="20" y="41"/>
                  <a:pt x="34" y="41"/>
                </a:cubicBezTo>
                <a:cubicBezTo>
                  <a:pt x="41" y="34"/>
                  <a:pt x="47" y="27"/>
                  <a:pt x="41" y="14"/>
                </a:cubicBezTo>
                <a:cubicBezTo>
                  <a:pt x="41" y="7"/>
                  <a:pt x="27" y="0"/>
                  <a:pt x="20" y="0"/>
                </a:cubicBezTo>
              </a:path>
            </a:pathLst>
          </a:custGeom>
          <a:solidFill>
            <a:srgbClr val="DE53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8" name="Freeform 1406"/>
          <p:cNvSpPr>
            <a:spLocks noChangeArrowheads="1"/>
          </p:cNvSpPr>
          <p:nvPr/>
        </p:nvSpPr>
        <p:spPr bwMode="auto">
          <a:xfrm>
            <a:off x="7908132" y="2156619"/>
            <a:ext cx="101600" cy="142875"/>
          </a:xfrm>
          <a:custGeom>
            <a:avLst/>
            <a:gdLst>
              <a:gd name="T0" fmla="*/ 101839 w 393"/>
              <a:gd name="T1" fmla="*/ 0 h 548"/>
              <a:gd name="T2" fmla="*/ 101839 w 393"/>
              <a:gd name="T3" fmla="*/ 0 h 548"/>
              <a:gd name="T4" fmla="*/ 203677 w 393"/>
              <a:gd name="T5" fmla="*/ 140181 h 548"/>
              <a:gd name="T6" fmla="*/ 101839 w 393"/>
              <a:gd name="T7" fmla="*/ 283997 h 548"/>
              <a:gd name="T8" fmla="*/ 101839 w 393"/>
              <a:gd name="T9" fmla="*/ 238308 h 548"/>
              <a:gd name="T10" fmla="*/ 165228 w 393"/>
              <a:gd name="T11" fmla="*/ 140181 h 548"/>
              <a:gd name="T12" fmla="*/ 101839 w 393"/>
              <a:gd name="T13" fmla="*/ 45689 h 548"/>
              <a:gd name="T14" fmla="*/ 101839 w 393"/>
              <a:gd name="T15" fmla="*/ 0 h 548"/>
              <a:gd name="T16" fmla="*/ 101839 w 393"/>
              <a:gd name="T17" fmla="*/ 283997 h 548"/>
              <a:gd name="T18" fmla="*/ 101839 w 393"/>
              <a:gd name="T19" fmla="*/ 283997 h 548"/>
              <a:gd name="T20" fmla="*/ 0 w 393"/>
              <a:gd name="T21" fmla="*/ 140181 h 548"/>
              <a:gd name="T22" fmla="*/ 101839 w 393"/>
              <a:gd name="T23" fmla="*/ 0 h 548"/>
              <a:gd name="T24" fmla="*/ 101839 w 393"/>
              <a:gd name="T25" fmla="*/ 45689 h 548"/>
              <a:gd name="T26" fmla="*/ 38969 w 393"/>
              <a:gd name="T27" fmla="*/ 140181 h 548"/>
              <a:gd name="T28" fmla="*/ 101839 w 393"/>
              <a:gd name="T29" fmla="*/ 238308 h 548"/>
              <a:gd name="T30" fmla="*/ 101839 w 393"/>
              <a:gd name="T31" fmla="*/ 283997 h 5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3" h="548">
                <a:moveTo>
                  <a:pt x="196" y="0"/>
                </a:moveTo>
                <a:lnTo>
                  <a:pt x="196" y="0"/>
                </a:lnTo>
                <a:cubicBezTo>
                  <a:pt x="304" y="0"/>
                  <a:pt x="392" y="121"/>
                  <a:pt x="392" y="270"/>
                </a:cubicBezTo>
                <a:cubicBezTo>
                  <a:pt x="392" y="425"/>
                  <a:pt x="304" y="547"/>
                  <a:pt x="196" y="547"/>
                </a:cubicBezTo>
                <a:cubicBezTo>
                  <a:pt x="196" y="459"/>
                  <a:pt x="196" y="459"/>
                  <a:pt x="196" y="459"/>
                </a:cubicBezTo>
                <a:cubicBezTo>
                  <a:pt x="264" y="459"/>
                  <a:pt x="318" y="371"/>
                  <a:pt x="318" y="270"/>
                </a:cubicBezTo>
                <a:cubicBezTo>
                  <a:pt x="318" y="169"/>
                  <a:pt x="264" y="88"/>
                  <a:pt x="196" y="88"/>
                </a:cubicBezTo>
                <a:lnTo>
                  <a:pt x="196" y="0"/>
                </a:lnTo>
                <a:close/>
                <a:moveTo>
                  <a:pt x="196" y="547"/>
                </a:moveTo>
                <a:lnTo>
                  <a:pt x="196" y="547"/>
                </a:lnTo>
                <a:cubicBezTo>
                  <a:pt x="88" y="547"/>
                  <a:pt x="0" y="425"/>
                  <a:pt x="0" y="270"/>
                </a:cubicBezTo>
                <a:cubicBezTo>
                  <a:pt x="0" y="121"/>
                  <a:pt x="88" y="0"/>
                  <a:pt x="196" y="0"/>
                </a:cubicBezTo>
                <a:cubicBezTo>
                  <a:pt x="196" y="88"/>
                  <a:pt x="196" y="88"/>
                  <a:pt x="196" y="88"/>
                </a:cubicBezTo>
                <a:cubicBezTo>
                  <a:pt x="129" y="88"/>
                  <a:pt x="75" y="169"/>
                  <a:pt x="75" y="270"/>
                </a:cubicBezTo>
                <a:cubicBezTo>
                  <a:pt x="75" y="371"/>
                  <a:pt x="129" y="459"/>
                  <a:pt x="196" y="459"/>
                </a:cubicBezTo>
                <a:lnTo>
                  <a:pt x="196" y="547"/>
                </a:lnTo>
                <a:close/>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19" name="Freeform 1407"/>
          <p:cNvSpPr>
            <a:spLocks noChangeArrowheads="1"/>
          </p:cNvSpPr>
          <p:nvPr/>
        </p:nvSpPr>
        <p:spPr bwMode="auto">
          <a:xfrm>
            <a:off x="7733507" y="2121694"/>
            <a:ext cx="224631" cy="271463"/>
          </a:xfrm>
          <a:custGeom>
            <a:avLst/>
            <a:gdLst>
              <a:gd name="T0" fmla="*/ 48868 w 865"/>
              <a:gd name="T1" fmla="*/ 0 h 1047"/>
              <a:gd name="T2" fmla="*/ 48868 w 865"/>
              <a:gd name="T3" fmla="*/ 0 h 1047"/>
              <a:gd name="T4" fmla="*/ 400303 w 865"/>
              <a:gd name="T5" fmla="*/ 0 h 1047"/>
              <a:gd name="T6" fmla="*/ 449171 w 865"/>
              <a:gd name="T7" fmla="*/ 48822 h 1047"/>
              <a:gd name="T8" fmla="*/ 449171 w 865"/>
              <a:gd name="T9" fmla="*/ 494454 h 1047"/>
              <a:gd name="T10" fmla="*/ 400303 w 865"/>
              <a:gd name="T11" fmla="*/ 543276 h 1047"/>
              <a:gd name="T12" fmla="*/ 48868 w 865"/>
              <a:gd name="T13" fmla="*/ 543276 h 1047"/>
              <a:gd name="T14" fmla="*/ 0 w 865"/>
              <a:gd name="T15" fmla="*/ 494454 h 1047"/>
              <a:gd name="T16" fmla="*/ 0 w 865"/>
              <a:gd name="T17" fmla="*/ 48822 h 1047"/>
              <a:gd name="T18" fmla="*/ 48868 w 865"/>
              <a:gd name="T19" fmla="*/ 0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5" h="1047">
                <a:moveTo>
                  <a:pt x="94" y="0"/>
                </a:moveTo>
                <a:lnTo>
                  <a:pt x="94" y="0"/>
                </a:lnTo>
                <a:cubicBezTo>
                  <a:pt x="770" y="0"/>
                  <a:pt x="770" y="0"/>
                  <a:pt x="770" y="0"/>
                </a:cubicBezTo>
                <a:cubicBezTo>
                  <a:pt x="824" y="0"/>
                  <a:pt x="864" y="40"/>
                  <a:pt x="864" y="94"/>
                </a:cubicBezTo>
                <a:cubicBezTo>
                  <a:pt x="864" y="952"/>
                  <a:pt x="864" y="952"/>
                  <a:pt x="864" y="952"/>
                </a:cubicBezTo>
                <a:cubicBezTo>
                  <a:pt x="864" y="1006"/>
                  <a:pt x="824" y="1046"/>
                  <a:pt x="770" y="1046"/>
                </a:cubicBezTo>
                <a:cubicBezTo>
                  <a:pt x="94" y="1046"/>
                  <a:pt x="94" y="1046"/>
                  <a:pt x="94" y="1046"/>
                </a:cubicBezTo>
                <a:cubicBezTo>
                  <a:pt x="40" y="1046"/>
                  <a:pt x="0" y="1006"/>
                  <a:pt x="0" y="952"/>
                </a:cubicBezTo>
                <a:cubicBezTo>
                  <a:pt x="0" y="94"/>
                  <a:pt x="0" y="94"/>
                  <a:pt x="0" y="94"/>
                </a:cubicBezTo>
                <a:cubicBezTo>
                  <a:pt x="0" y="40"/>
                  <a:pt x="40" y="0"/>
                  <a:pt x="94" y="0"/>
                </a:cubicBezTo>
              </a:path>
            </a:pathLst>
          </a:custGeom>
          <a:solidFill>
            <a:srgbClr val="679A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20" name="Freeform 1408"/>
          <p:cNvSpPr>
            <a:spLocks noChangeArrowheads="1"/>
          </p:cNvSpPr>
          <p:nvPr/>
        </p:nvSpPr>
        <p:spPr bwMode="auto">
          <a:xfrm>
            <a:off x="7753350" y="2171700"/>
            <a:ext cx="190500" cy="177800"/>
          </a:xfrm>
          <a:custGeom>
            <a:avLst/>
            <a:gdLst>
              <a:gd name="T0" fmla="*/ 204517 w 730"/>
              <a:gd name="T1" fmla="*/ 161421 h 683"/>
              <a:gd name="T2" fmla="*/ 204517 w 730"/>
              <a:gd name="T3" fmla="*/ 161421 h 683"/>
              <a:gd name="T4" fmla="*/ 190430 w 730"/>
              <a:gd name="T5" fmla="*/ 175480 h 683"/>
              <a:gd name="T6" fmla="*/ 179995 w 730"/>
              <a:gd name="T7" fmla="*/ 161421 h 683"/>
              <a:gd name="T8" fmla="*/ 172691 w 730"/>
              <a:gd name="T9" fmla="*/ 151006 h 683"/>
              <a:gd name="T10" fmla="*/ 162257 w 730"/>
              <a:gd name="T11" fmla="*/ 143716 h 683"/>
              <a:gd name="T12" fmla="*/ 148170 w 730"/>
              <a:gd name="T13" fmla="*/ 151006 h 683"/>
              <a:gd name="T14" fmla="*/ 144518 w 730"/>
              <a:gd name="T15" fmla="*/ 161421 h 683"/>
              <a:gd name="T16" fmla="*/ 158605 w 730"/>
              <a:gd name="T17" fmla="*/ 196829 h 683"/>
              <a:gd name="T18" fmla="*/ 190430 w 730"/>
              <a:gd name="T19" fmla="*/ 210888 h 683"/>
              <a:gd name="T20" fmla="*/ 225386 w 730"/>
              <a:gd name="T21" fmla="*/ 196829 h 683"/>
              <a:gd name="T22" fmla="*/ 239472 w 730"/>
              <a:gd name="T23" fmla="*/ 161421 h 683"/>
              <a:gd name="T24" fmla="*/ 214951 w 730"/>
              <a:gd name="T25" fmla="*/ 105184 h 683"/>
              <a:gd name="T26" fmla="*/ 162257 w 730"/>
              <a:gd name="T27" fmla="*/ 84355 h 683"/>
              <a:gd name="T28" fmla="*/ 105910 w 730"/>
              <a:gd name="T29" fmla="*/ 105184 h 683"/>
              <a:gd name="T30" fmla="*/ 84520 w 730"/>
              <a:gd name="T31" fmla="*/ 161421 h 683"/>
              <a:gd name="T32" fmla="*/ 116345 w 730"/>
              <a:gd name="T33" fmla="*/ 239007 h 683"/>
              <a:gd name="T34" fmla="*/ 190430 w 730"/>
              <a:gd name="T35" fmla="*/ 270249 h 683"/>
              <a:gd name="T36" fmla="*/ 267645 w 730"/>
              <a:gd name="T37" fmla="*/ 239007 h 683"/>
              <a:gd name="T38" fmla="*/ 299471 w 730"/>
              <a:gd name="T39" fmla="*/ 161421 h 683"/>
              <a:gd name="T40" fmla="*/ 257211 w 730"/>
              <a:gd name="T41" fmla="*/ 63006 h 683"/>
              <a:gd name="T42" fmla="*/ 162257 w 730"/>
              <a:gd name="T43" fmla="*/ 24473 h 683"/>
              <a:gd name="T44" fmla="*/ 63651 w 730"/>
              <a:gd name="T45" fmla="*/ 63006 h 683"/>
              <a:gd name="T46" fmla="*/ 24521 w 730"/>
              <a:gd name="T47" fmla="*/ 161421 h 683"/>
              <a:gd name="T48" fmla="*/ 74085 w 730"/>
              <a:gd name="T49" fmla="*/ 281184 h 683"/>
              <a:gd name="T50" fmla="*/ 190430 w 730"/>
              <a:gd name="T51" fmla="*/ 333776 h 683"/>
              <a:gd name="T52" fmla="*/ 309905 w 730"/>
              <a:gd name="T53" fmla="*/ 281184 h 683"/>
              <a:gd name="T54" fmla="*/ 359469 w 730"/>
              <a:gd name="T55" fmla="*/ 161421 h 683"/>
              <a:gd name="T56" fmla="*/ 369904 w 730"/>
              <a:gd name="T57" fmla="*/ 151006 h 683"/>
              <a:gd name="T58" fmla="*/ 380338 w 730"/>
              <a:gd name="T59" fmla="*/ 161421 h 683"/>
              <a:gd name="T60" fmla="*/ 327644 w 730"/>
              <a:gd name="T61" fmla="*/ 298368 h 683"/>
              <a:gd name="T62" fmla="*/ 190430 w 730"/>
              <a:gd name="T63" fmla="*/ 355125 h 683"/>
              <a:gd name="T64" fmla="*/ 56346 w 730"/>
              <a:gd name="T65" fmla="*/ 298368 h 683"/>
              <a:gd name="T66" fmla="*/ 0 w 730"/>
              <a:gd name="T67" fmla="*/ 161421 h 683"/>
              <a:gd name="T68" fmla="*/ 45912 w 730"/>
              <a:gd name="T69" fmla="*/ 48947 h 683"/>
              <a:gd name="T70" fmla="*/ 162257 w 730"/>
              <a:gd name="T71" fmla="*/ 0 h 683"/>
              <a:gd name="T72" fmla="*/ 274950 w 730"/>
              <a:gd name="T73" fmla="*/ 48947 h 683"/>
              <a:gd name="T74" fmla="*/ 320862 w 730"/>
              <a:gd name="T75" fmla="*/ 161421 h 683"/>
              <a:gd name="T76" fmla="*/ 285384 w 730"/>
              <a:gd name="T77" fmla="*/ 256190 h 683"/>
              <a:gd name="T78" fmla="*/ 190430 w 730"/>
              <a:gd name="T79" fmla="*/ 295243 h 683"/>
              <a:gd name="T80" fmla="*/ 98606 w 730"/>
              <a:gd name="T81" fmla="*/ 256190 h 683"/>
              <a:gd name="T82" fmla="*/ 59998 w 730"/>
              <a:gd name="T83" fmla="*/ 161421 h 683"/>
              <a:gd name="T84" fmla="*/ 88172 w 730"/>
              <a:gd name="T85" fmla="*/ 91125 h 683"/>
              <a:gd name="T86" fmla="*/ 162257 w 730"/>
              <a:gd name="T87" fmla="*/ 59361 h 683"/>
              <a:gd name="T88" fmla="*/ 232690 w 730"/>
              <a:gd name="T89" fmla="*/ 91125 h 683"/>
              <a:gd name="T90" fmla="*/ 264515 w 730"/>
              <a:gd name="T91" fmla="*/ 161421 h 683"/>
              <a:gd name="T92" fmla="*/ 243124 w 730"/>
              <a:gd name="T93" fmla="*/ 214012 h 683"/>
              <a:gd name="T94" fmla="*/ 190430 w 730"/>
              <a:gd name="T95" fmla="*/ 235362 h 683"/>
              <a:gd name="T96" fmla="*/ 140866 w 730"/>
              <a:gd name="T97" fmla="*/ 214012 h 683"/>
              <a:gd name="T98" fmla="*/ 119997 w 730"/>
              <a:gd name="T99" fmla="*/ 161421 h 683"/>
              <a:gd name="T100" fmla="*/ 130432 w 730"/>
              <a:gd name="T101" fmla="*/ 133302 h 683"/>
              <a:gd name="T102" fmla="*/ 162257 w 730"/>
              <a:gd name="T103" fmla="*/ 119243 h 683"/>
              <a:gd name="T104" fmla="*/ 190430 w 730"/>
              <a:gd name="T105" fmla="*/ 133302 h 683"/>
              <a:gd name="T106" fmla="*/ 204517 w 730"/>
              <a:gd name="T107" fmla="*/ 161421 h 6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30" h="683">
                <a:moveTo>
                  <a:pt x="392" y="310"/>
                </a:moveTo>
                <a:lnTo>
                  <a:pt x="392" y="310"/>
                </a:lnTo>
                <a:cubicBezTo>
                  <a:pt x="392" y="324"/>
                  <a:pt x="378" y="337"/>
                  <a:pt x="365" y="337"/>
                </a:cubicBezTo>
                <a:cubicBezTo>
                  <a:pt x="351" y="337"/>
                  <a:pt x="345" y="324"/>
                  <a:pt x="345" y="310"/>
                </a:cubicBezTo>
                <a:cubicBezTo>
                  <a:pt x="345" y="303"/>
                  <a:pt x="338" y="290"/>
                  <a:pt x="331" y="290"/>
                </a:cubicBezTo>
                <a:cubicBezTo>
                  <a:pt x="324" y="283"/>
                  <a:pt x="317" y="276"/>
                  <a:pt x="311" y="276"/>
                </a:cubicBezTo>
                <a:cubicBezTo>
                  <a:pt x="297" y="276"/>
                  <a:pt x="290" y="283"/>
                  <a:pt x="284" y="290"/>
                </a:cubicBezTo>
                <a:cubicBezTo>
                  <a:pt x="277" y="290"/>
                  <a:pt x="277" y="303"/>
                  <a:pt x="277" y="310"/>
                </a:cubicBezTo>
                <a:cubicBezTo>
                  <a:pt x="277" y="337"/>
                  <a:pt x="284" y="364"/>
                  <a:pt x="304" y="378"/>
                </a:cubicBezTo>
                <a:cubicBezTo>
                  <a:pt x="317" y="398"/>
                  <a:pt x="338" y="405"/>
                  <a:pt x="365" y="405"/>
                </a:cubicBezTo>
                <a:cubicBezTo>
                  <a:pt x="392" y="405"/>
                  <a:pt x="412" y="398"/>
                  <a:pt x="432" y="378"/>
                </a:cubicBezTo>
                <a:cubicBezTo>
                  <a:pt x="446" y="364"/>
                  <a:pt x="459" y="337"/>
                  <a:pt x="459" y="310"/>
                </a:cubicBezTo>
                <a:cubicBezTo>
                  <a:pt x="459" y="270"/>
                  <a:pt x="439" y="229"/>
                  <a:pt x="412" y="202"/>
                </a:cubicBezTo>
                <a:cubicBezTo>
                  <a:pt x="385" y="175"/>
                  <a:pt x="351" y="162"/>
                  <a:pt x="311" y="162"/>
                </a:cubicBezTo>
                <a:cubicBezTo>
                  <a:pt x="270" y="162"/>
                  <a:pt x="230" y="175"/>
                  <a:pt x="203" y="202"/>
                </a:cubicBezTo>
                <a:cubicBezTo>
                  <a:pt x="176" y="229"/>
                  <a:pt x="162" y="270"/>
                  <a:pt x="162" y="310"/>
                </a:cubicBezTo>
                <a:cubicBezTo>
                  <a:pt x="162" y="371"/>
                  <a:pt x="182" y="425"/>
                  <a:pt x="223" y="459"/>
                </a:cubicBezTo>
                <a:cubicBezTo>
                  <a:pt x="257" y="499"/>
                  <a:pt x="311" y="519"/>
                  <a:pt x="365" y="519"/>
                </a:cubicBezTo>
                <a:cubicBezTo>
                  <a:pt x="426" y="519"/>
                  <a:pt x="473" y="499"/>
                  <a:pt x="513" y="459"/>
                </a:cubicBezTo>
                <a:cubicBezTo>
                  <a:pt x="547" y="425"/>
                  <a:pt x="574" y="371"/>
                  <a:pt x="574" y="310"/>
                </a:cubicBezTo>
                <a:cubicBezTo>
                  <a:pt x="574" y="236"/>
                  <a:pt x="540" y="168"/>
                  <a:pt x="493" y="121"/>
                </a:cubicBezTo>
                <a:cubicBezTo>
                  <a:pt x="446" y="74"/>
                  <a:pt x="385" y="47"/>
                  <a:pt x="311" y="47"/>
                </a:cubicBezTo>
                <a:cubicBezTo>
                  <a:pt x="236" y="47"/>
                  <a:pt x="169" y="74"/>
                  <a:pt x="122" y="121"/>
                </a:cubicBezTo>
                <a:cubicBezTo>
                  <a:pt x="74" y="168"/>
                  <a:pt x="47" y="236"/>
                  <a:pt x="47" y="310"/>
                </a:cubicBezTo>
                <a:cubicBezTo>
                  <a:pt x="47" y="405"/>
                  <a:pt x="81" y="486"/>
                  <a:pt x="142" y="540"/>
                </a:cubicBezTo>
                <a:cubicBezTo>
                  <a:pt x="196" y="600"/>
                  <a:pt x="277" y="641"/>
                  <a:pt x="365" y="641"/>
                </a:cubicBezTo>
                <a:cubicBezTo>
                  <a:pt x="453" y="641"/>
                  <a:pt x="534" y="600"/>
                  <a:pt x="594" y="540"/>
                </a:cubicBezTo>
                <a:cubicBezTo>
                  <a:pt x="648" y="486"/>
                  <a:pt x="689" y="405"/>
                  <a:pt x="689" y="310"/>
                </a:cubicBezTo>
                <a:cubicBezTo>
                  <a:pt x="689" y="297"/>
                  <a:pt x="696" y="290"/>
                  <a:pt x="709" y="290"/>
                </a:cubicBezTo>
                <a:cubicBezTo>
                  <a:pt x="723" y="290"/>
                  <a:pt x="729" y="297"/>
                  <a:pt x="729" y="310"/>
                </a:cubicBezTo>
                <a:cubicBezTo>
                  <a:pt x="729" y="411"/>
                  <a:pt x="689" y="506"/>
                  <a:pt x="628" y="573"/>
                </a:cubicBezTo>
                <a:cubicBezTo>
                  <a:pt x="561" y="641"/>
                  <a:pt x="466" y="682"/>
                  <a:pt x="365" y="682"/>
                </a:cubicBezTo>
                <a:cubicBezTo>
                  <a:pt x="263" y="682"/>
                  <a:pt x="176" y="641"/>
                  <a:pt x="108" y="573"/>
                </a:cubicBezTo>
                <a:cubicBezTo>
                  <a:pt x="40" y="506"/>
                  <a:pt x="0" y="411"/>
                  <a:pt x="0" y="310"/>
                </a:cubicBezTo>
                <a:cubicBezTo>
                  <a:pt x="0" y="222"/>
                  <a:pt x="34" y="148"/>
                  <a:pt x="88" y="94"/>
                </a:cubicBezTo>
                <a:cubicBezTo>
                  <a:pt x="149" y="33"/>
                  <a:pt x="223" y="0"/>
                  <a:pt x="311" y="0"/>
                </a:cubicBezTo>
                <a:cubicBezTo>
                  <a:pt x="392" y="0"/>
                  <a:pt x="473" y="33"/>
                  <a:pt x="527" y="94"/>
                </a:cubicBezTo>
                <a:cubicBezTo>
                  <a:pt x="581" y="148"/>
                  <a:pt x="615" y="222"/>
                  <a:pt x="615" y="310"/>
                </a:cubicBezTo>
                <a:cubicBezTo>
                  <a:pt x="615" y="384"/>
                  <a:pt x="588" y="445"/>
                  <a:pt x="547" y="492"/>
                </a:cubicBezTo>
                <a:cubicBezTo>
                  <a:pt x="500" y="540"/>
                  <a:pt x="439" y="567"/>
                  <a:pt x="365" y="567"/>
                </a:cubicBezTo>
                <a:cubicBezTo>
                  <a:pt x="297" y="567"/>
                  <a:pt x="236" y="540"/>
                  <a:pt x="189" y="492"/>
                </a:cubicBezTo>
                <a:cubicBezTo>
                  <a:pt x="142" y="445"/>
                  <a:pt x="115" y="384"/>
                  <a:pt x="115" y="310"/>
                </a:cubicBezTo>
                <a:cubicBezTo>
                  <a:pt x="115" y="256"/>
                  <a:pt x="135" y="209"/>
                  <a:pt x="169" y="175"/>
                </a:cubicBezTo>
                <a:cubicBezTo>
                  <a:pt x="209" y="135"/>
                  <a:pt x="257" y="114"/>
                  <a:pt x="311" y="114"/>
                </a:cubicBezTo>
                <a:cubicBezTo>
                  <a:pt x="365" y="114"/>
                  <a:pt x="412" y="135"/>
                  <a:pt x="446" y="175"/>
                </a:cubicBezTo>
                <a:cubicBezTo>
                  <a:pt x="480" y="209"/>
                  <a:pt x="507" y="256"/>
                  <a:pt x="507" y="310"/>
                </a:cubicBezTo>
                <a:cubicBezTo>
                  <a:pt x="507" y="351"/>
                  <a:pt x="486" y="384"/>
                  <a:pt x="466" y="411"/>
                </a:cubicBezTo>
                <a:cubicBezTo>
                  <a:pt x="439" y="438"/>
                  <a:pt x="405" y="452"/>
                  <a:pt x="365" y="452"/>
                </a:cubicBezTo>
                <a:cubicBezTo>
                  <a:pt x="331" y="452"/>
                  <a:pt x="297" y="438"/>
                  <a:pt x="270" y="411"/>
                </a:cubicBezTo>
                <a:cubicBezTo>
                  <a:pt x="243" y="384"/>
                  <a:pt x="230" y="351"/>
                  <a:pt x="230" y="310"/>
                </a:cubicBezTo>
                <a:cubicBezTo>
                  <a:pt x="230" y="290"/>
                  <a:pt x="236" y="270"/>
                  <a:pt x="250" y="256"/>
                </a:cubicBezTo>
                <a:cubicBezTo>
                  <a:pt x="263" y="243"/>
                  <a:pt x="284" y="229"/>
                  <a:pt x="311" y="229"/>
                </a:cubicBezTo>
                <a:cubicBezTo>
                  <a:pt x="331" y="229"/>
                  <a:pt x="351" y="243"/>
                  <a:pt x="365" y="256"/>
                </a:cubicBezTo>
                <a:cubicBezTo>
                  <a:pt x="378" y="270"/>
                  <a:pt x="392" y="290"/>
                  <a:pt x="392" y="3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2" name="Freeform 1359"/>
          <p:cNvSpPr>
            <a:spLocks noChangeArrowheads="1"/>
          </p:cNvSpPr>
          <p:nvPr/>
        </p:nvSpPr>
        <p:spPr bwMode="auto">
          <a:xfrm>
            <a:off x="6249194" y="2478088"/>
            <a:ext cx="469106" cy="64294"/>
          </a:xfrm>
          <a:custGeom>
            <a:avLst/>
            <a:gdLst>
              <a:gd name="T0" fmla="*/ 0 w 1804"/>
              <a:gd name="T1" fmla="*/ 127968 h 245"/>
              <a:gd name="T2" fmla="*/ 937865 w 1804"/>
              <a:gd name="T3" fmla="*/ 127968 h 245"/>
              <a:gd name="T4" fmla="*/ 937865 w 1804"/>
              <a:gd name="T5" fmla="*/ 0 h 245"/>
              <a:gd name="T6" fmla="*/ 0 w 1804"/>
              <a:gd name="T7" fmla="*/ 0 h 245"/>
              <a:gd name="T8" fmla="*/ 0 w 1804"/>
              <a:gd name="T9" fmla="*/ 127968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4" h="245">
                <a:moveTo>
                  <a:pt x="0" y="244"/>
                </a:moveTo>
                <a:lnTo>
                  <a:pt x="1803" y="244"/>
                </a:lnTo>
                <a:lnTo>
                  <a:pt x="1803" y="0"/>
                </a:lnTo>
                <a:lnTo>
                  <a:pt x="0" y="0"/>
                </a:lnTo>
                <a:lnTo>
                  <a:pt x="0" y="244"/>
                </a:lnTo>
              </a:path>
            </a:pathLst>
          </a:custGeom>
          <a:solidFill>
            <a:srgbClr val="EB5A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3" name="Freeform 1360"/>
          <p:cNvSpPr>
            <a:spLocks noChangeArrowheads="1"/>
          </p:cNvSpPr>
          <p:nvPr/>
        </p:nvSpPr>
        <p:spPr bwMode="auto">
          <a:xfrm>
            <a:off x="6337300" y="2497932"/>
            <a:ext cx="365919" cy="25400"/>
          </a:xfrm>
          <a:custGeom>
            <a:avLst/>
            <a:gdLst>
              <a:gd name="T0" fmla="*/ 0 w 1406"/>
              <a:gd name="T1" fmla="*/ 49948 h 95"/>
              <a:gd name="T2" fmla="*/ 731372 w 1406"/>
              <a:gd name="T3" fmla="*/ 49948 h 95"/>
              <a:gd name="T4" fmla="*/ 731372 w 1406"/>
              <a:gd name="T5" fmla="*/ 0 h 95"/>
              <a:gd name="T6" fmla="*/ 0 w 1406"/>
              <a:gd name="T7" fmla="*/ 0 h 95"/>
              <a:gd name="T8" fmla="*/ 0 w 1406"/>
              <a:gd name="T9" fmla="*/ 49948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6" h="95">
                <a:moveTo>
                  <a:pt x="0" y="94"/>
                </a:moveTo>
                <a:lnTo>
                  <a:pt x="1405" y="94"/>
                </a:lnTo>
                <a:lnTo>
                  <a:pt x="1405" y="0"/>
                </a:lnTo>
                <a:lnTo>
                  <a:pt x="0" y="0"/>
                </a:lnTo>
                <a:lnTo>
                  <a:pt x="0" y="94"/>
                </a:lnTo>
              </a:path>
            </a:pathLst>
          </a:custGeom>
          <a:solidFill>
            <a:srgbClr val="FFFE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4" name="Freeform 1361"/>
          <p:cNvSpPr>
            <a:spLocks noChangeArrowheads="1"/>
          </p:cNvSpPr>
          <p:nvPr/>
        </p:nvSpPr>
        <p:spPr bwMode="auto">
          <a:xfrm>
            <a:off x="6200775" y="2407444"/>
            <a:ext cx="433388" cy="69850"/>
          </a:xfrm>
          <a:custGeom>
            <a:avLst/>
            <a:gdLst>
              <a:gd name="T0" fmla="*/ 0 w 1669"/>
              <a:gd name="T1" fmla="*/ 139447 h 271"/>
              <a:gd name="T2" fmla="*/ 866739 w 1669"/>
              <a:gd name="T3" fmla="*/ 139447 h 271"/>
              <a:gd name="T4" fmla="*/ 866739 w 1669"/>
              <a:gd name="T5" fmla="*/ 0 h 271"/>
              <a:gd name="T6" fmla="*/ 0 w 1669"/>
              <a:gd name="T7" fmla="*/ 0 h 271"/>
              <a:gd name="T8" fmla="*/ 0 w 1669"/>
              <a:gd name="T9" fmla="*/ 139447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9" h="271">
                <a:moveTo>
                  <a:pt x="0" y="270"/>
                </a:moveTo>
                <a:lnTo>
                  <a:pt x="1668" y="270"/>
                </a:lnTo>
                <a:lnTo>
                  <a:pt x="1668" y="0"/>
                </a:lnTo>
                <a:lnTo>
                  <a:pt x="0" y="0"/>
                </a:lnTo>
                <a:lnTo>
                  <a:pt x="0" y="270"/>
                </a:lnTo>
              </a:path>
            </a:pathLst>
          </a:custGeom>
          <a:solidFill>
            <a:srgbClr val="FBB2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5" name="Freeform 1362"/>
          <p:cNvSpPr>
            <a:spLocks noChangeArrowheads="1"/>
          </p:cNvSpPr>
          <p:nvPr/>
        </p:nvSpPr>
        <p:spPr bwMode="auto">
          <a:xfrm>
            <a:off x="6582569" y="2423319"/>
            <a:ext cx="32544" cy="38894"/>
          </a:xfrm>
          <a:custGeom>
            <a:avLst/>
            <a:gdLst>
              <a:gd name="T0" fmla="*/ 32121 w 122"/>
              <a:gd name="T1" fmla="*/ 77493 h 150"/>
              <a:gd name="T2" fmla="*/ 32121 w 122"/>
              <a:gd name="T3" fmla="*/ 77493 h 150"/>
              <a:gd name="T4" fmla="*/ 63714 w 122"/>
              <a:gd name="T5" fmla="*/ 38486 h 150"/>
              <a:gd name="T6" fmla="*/ 32121 w 122"/>
              <a:gd name="T7" fmla="*/ 0 h 150"/>
              <a:gd name="T8" fmla="*/ 0 w 122"/>
              <a:gd name="T9" fmla="*/ 38486 h 150"/>
              <a:gd name="T10" fmla="*/ 32121 w 122"/>
              <a:gd name="T11" fmla="*/ 77493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150">
                <a:moveTo>
                  <a:pt x="61" y="149"/>
                </a:moveTo>
                <a:lnTo>
                  <a:pt x="61" y="149"/>
                </a:lnTo>
                <a:cubicBezTo>
                  <a:pt x="94" y="149"/>
                  <a:pt x="121" y="115"/>
                  <a:pt x="121" y="74"/>
                </a:cubicBezTo>
                <a:cubicBezTo>
                  <a:pt x="121" y="34"/>
                  <a:pt x="94" y="0"/>
                  <a:pt x="61" y="0"/>
                </a:cubicBezTo>
                <a:cubicBezTo>
                  <a:pt x="27" y="0"/>
                  <a:pt x="0" y="34"/>
                  <a:pt x="0" y="74"/>
                </a:cubicBezTo>
                <a:cubicBezTo>
                  <a:pt x="0" y="115"/>
                  <a:pt x="27" y="149"/>
                  <a:pt x="61" y="149"/>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6" name="Freeform 1363"/>
          <p:cNvSpPr>
            <a:spLocks noChangeArrowheads="1"/>
          </p:cNvSpPr>
          <p:nvPr/>
        </p:nvSpPr>
        <p:spPr bwMode="auto">
          <a:xfrm>
            <a:off x="6542882" y="2423319"/>
            <a:ext cx="29369" cy="38894"/>
          </a:xfrm>
          <a:custGeom>
            <a:avLst/>
            <a:gdLst>
              <a:gd name="T0" fmla="*/ 31123 w 115"/>
              <a:gd name="T1" fmla="*/ 77493 h 150"/>
              <a:gd name="T2" fmla="*/ 31123 w 115"/>
              <a:gd name="T3" fmla="*/ 77493 h 150"/>
              <a:gd name="T4" fmla="*/ 59134 w 115"/>
              <a:gd name="T5" fmla="*/ 38486 h 150"/>
              <a:gd name="T6" fmla="*/ 31123 w 115"/>
              <a:gd name="T7" fmla="*/ 0 h 150"/>
              <a:gd name="T8" fmla="*/ 0 w 115"/>
              <a:gd name="T9" fmla="*/ 38486 h 150"/>
              <a:gd name="T10" fmla="*/ 31123 w 115"/>
              <a:gd name="T11" fmla="*/ 77493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50">
                <a:moveTo>
                  <a:pt x="60" y="149"/>
                </a:moveTo>
                <a:lnTo>
                  <a:pt x="60" y="149"/>
                </a:lnTo>
                <a:cubicBezTo>
                  <a:pt x="87" y="149"/>
                  <a:pt x="114" y="115"/>
                  <a:pt x="114" y="74"/>
                </a:cubicBezTo>
                <a:cubicBezTo>
                  <a:pt x="114" y="34"/>
                  <a:pt x="87" y="0"/>
                  <a:pt x="60" y="0"/>
                </a:cubicBezTo>
                <a:cubicBezTo>
                  <a:pt x="27" y="0"/>
                  <a:pt x="0" y="34"/>
                  <a:pt x="0" y="74"/>
                </a:cubicBezTo>
                <a:cubicBezTo>
                  <a:pt x="0" y="115"/>
                  <a:pt x="27" y="149"/>
                  <a:pt x="60" y="149"/>
                </a:cubicBez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7" name="Freeform 1364"/>
          <p:cNvSpPr>
            <a:spLocks noChangeArrowheads="1"/>
          </p:cNvSpPr>
          <p:nvPr/>
        </p:nvSpPr>
        <p:spPr bwMode="auto">
          <a:xfrm>
            <a:off x="6200775" y="2438400"/>
            <a:ext cx="307182" cy="11113"/>
          </a:xfrm>
          <a:custGeom>
            <a:avLst/>
            <a:gdLst>
              <a:gd name="T0" fmla="*/ 0 w 1182"/>
              <a:gd name="T1" fmla="*/ 22399 h 42"/>
              <a:gd name="T2" fmla="*/ 614362 w 1182"/>
              <a:gd name="T3" fmla="*/ 22399 h 42"/>
              <a:gd name="T4" fmla="*/ 614362 w 1182"/>
              <a:gd name="T5" fmla="*/ 0 h 42"/>
              <a:gd name="T6" fmla="*/ 0 w 1182"/>
              <a:gd name="T7" fmla="*/ 0 h 42"/>
              <a:gd name="T8" fmla="*/ 0 w 1182"/>
              <a:gd name="T9" fmla="*/ 2239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2" h="42">
                <a:moveTo>
                  <a:pt x="0" y="41"/>
                </a:moveTo>
                <a:lnTo>
                  <a:pt x="1181" y="41"/>
                </a:lnTo>
                <a:lnTo>
                  <a:pt x="1181" y="0"/>
                </a:lnTo>
                <a:lnTo>
                  <a:pt x="0" y="0"/>
                </a:lnTo>
                <a:lnTo>
                  <a:pt x="0" y="41"/>
                </a:lnTo>
              </a:path>
            </a:pathLst>
          </a:custGeom>
          <a:solidFill>
            <a:srgbClr val="1492C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7737" name="TextBox 948"/>
          <p:cNvSpPr txBox="1">
            <a:spLocks noChangeArrowheads="1"/>
          </p:cNvSpPr>
          <p:nvPr/>
        </p:nvSpPr>
        <p:spPr bwMode="auto">
          <a:xfrm>
            <a:off x="1072357" y="3890963"/>
            <a:ext cx="984529"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rgbClr val="01B9B7"/>
                </a:solidFill>
                <a:latin typeface="Lato Black" panose="020F0A02020204030203" pitchFamily="34" charset="0"/>
              </a:rPr>
              <a:t>Design</a:t>
            </a:r>
          </a:p>
        </p:txBody>
      </p:sp>
      <p:sp>
        <p:nvSpPr>
          <p:cNvPr id="77738" name="TextBox 949"/>
          <p:cNvSpPr txBox="1">
            <a:spLocks noChangeArrowheads="1"/>
          </p:cNvSpPr>
          <p:nvPr/>
        </p:nvSpPr>
        <p:spPr bwMode="auto">
          <a:xfrm>
            <a:off x="1072356" y="4243388"/>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951" name="Oval 950"/>
          <p:cNvSpPr/>
          <p:nvPr/>
        </p:nvSpPr>
        <p:spPr bwMode="auto">
          <a:xfrm>
            <a:off x="958057" y="4038600"/>
            <a:ext cx="129381" cy="129382"/>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77740" name="TextBox 951"/>
          <p:cNvSpPr txBox="1">
            <a:spLocks noChangeArrowheads="1"/>
          </p:cNvSpPr>
          <p:nvPr/>
        </p:nvSpPr>
        <p:spPr bwMode="auto">
          <a:xfrm>
            <a:off x="1072357" y="4775994"/>
            <a:ext cx="1370852"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rgbClr val="01B9B7"/>
                </a:solidFill>
                <a:latin typeface="Lato Black" panose="020F0A02020204030203" pitchFamily="34" charset="0"/>
              </a:rPr>
              <a:t>Creativity</a:t>
            </a:r>
          </a:p>
        </p:txBody>
      </p:sp>
      <p:sp>
        <p:nvSpPr>
          <p:cNvPr id="77741" name="TextBox 952"/>
          <p:cNvSpPr txBox="1">
            <a:spLocks noChangeArrowheads="1"/>
          </p:cNvSpPr>
          <p:nvPr/>
        </p:nvSpPr>
        <p:spPr bwMode="auto">
          <a:xfrm>
            <a:off x="1072356" y="5128419"/>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954" name="Oval 953"/>
          <p:cNvSpPr/>
          <p:nvPr/>
        </p:nvSpPr>
        <p:spPr bwMode="auto">
          <a:xfrm>
            <a:off x="958057" y="4923632"/>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77743" name="TextBox 957"/>
          <p:cNvSpPr txBox="1">
            <a:spLocks noChangeArrowheads="1"/>
          </p:cNvSpPr>
          <p:nvPr/>
        </p:nvSpPr>
        <p:spPr bwMode="auto">
          <a:xfrm>
            <a:off x="1072357" y="2977357"/>
            <a:ext cx="804992"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rgbClr val="01B9B7"/>
                </a:solidFill>
                <a:latin typeface="Lato Black" panose="020F0A02020204030203" pitchFamily="34" charset="0"/>
              </a:rPr>
              <a:t>Ideas</a:t>
            </a:r>
          </a:p>
        </p:txBody>
      </p:sp>
      <p:sp>
        <p:nvSpPr>
          <p:cNvPr id="77744" name="TextBox 958"/>
          <p:cNvSpPr txBox="1">
            <a:spLocks noChangeArrowheads="1"/>
          </p:cNvSpPr>
          <p:nvPr/>
        </p:nvSpPr>
        <p:spPr bwMode="auto">
          <a:xfrm>
            <a:off x="1072356" y="3329782"/>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960" name="Oval 959"/>
          <p:cNvSpPr/>
          <p:nvPr/>
        </p:nvSpPr>
        <p:spPr bwMode="auto">
          <a:xfrm>
            <a:off x="958057" y="3124994"/>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77746" name="TextBox 960"/>
          <p:cNvSpPr txBox="1">
            <a:spLocks noChangeArrowheads="1"/>
          </p:cNvSpPr>
          <p:nvPr/>
        </p:nvSpPr>
        <p:spPr bwMode="auto">
          <a:xfrm>
            <a:off x="1072357" y="2047082"/>
            <a:ext cx="111757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dirty="0">
                <a:solidFill>
                  <a:srgbClr val="01B9B7"/>
                </a:solidFill>
                <a:latin typeface="Lato Black" panose="020F0A02020204030203" pitchFamily="34" charset="0"/>
              </a:rPr>
              <a:t>Modern</a:t>
            </a:r>
          </a:p>
        </p:txBody>
      </p:sp>
      <p:sp>
        <p:nvSpPr>
          <p:cNvPr id="77747" name="TextBox 961"/>
          <p:cNvSpPr txBox="1">
            <a:spLocks noChangeArrowheads="1"/>
          </p:cNvSpPr>
          <p:nvPr/>
        </p:nvSpPr>
        <p:spPr bwMode="auto">
          <a:xfrm>
            <a:off x="1072356" y="2399507"/>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963" name="Oval 962"/>
          <p:cNvSpPr/>
          <p:nvPr/>
        </p:nvSpPr>
        <p:spPr bwMode="auto">
          <a:xfrm>
            <a:off x="958057" y="2194719"/>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962" name="TextBox 80">
            <a:extLst>
              <a:ext uri="{FF2B5EF4-FFF2-40B4-BE49-F238E27FC236}">
                <a16:creationId xmlns:a16="http://schemas.microsoft.com/office/drawing/2014/main" id="{1E463688-0F4C-4E95-9A43-5D130E8DE63B}"/>
              </a:ext>
            </a:extLst>
          </p:cNvPr>
          <p:cNvSpPr txBox="1">
            <a:spLocks noChangeArrowheads="1"/>
          </p:cNvSpPr>
          <p:nvPr/>
        </p:nvSpPr>
        <p:spPr bwMode="auto">
          <a:xfrm>
            <a:off x="808832" y="448260"/>
            <a:ext cx="2677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chemeClr val="bg1"/>
                </a:solidFill>
                <a:latin typeface="Lato Black" panose="020F0A02020204030203" pitchFamily="34" charset="0"/>
              </a:rPr>
              <a:t>Lesson</a:t>
            </a:r>
            <a:r>
              <a:rPr lang="es-CO" altLang="es-MX" sz="4800" b="1" dirty="0">
                <a:solidFill>
                  <a:schemeClr val="bg1"/>
                </a:solidFill>
                <a:latin typeface="Lato Black" panose="020F0A02020204030203" pitchFamily="34" charset="0"/>
              </a:rPr>
              <a:t> 4 </a:t>
            </a:r>
            <a:endParaRPr lang="id-ID" altLang="es-MX" sz="4800" b="1" dirty="0">
              <a:solidFill>
                <a:schemeClr val="bg1"/>
              </a:solidFill>
              <a:latin typeface="Lato Black" panose="020F0A02020204030203" pitchFamily="34" charset="0"/>
            </a:endParaRPr>
          </a:p>
        </p:txBody>
      </p:sp>
      <p:grpSp>
        <p:nvGrpSpPr>
          <p:cNvPr id="964" name="Group 81">
            <a:extLst>
              <a:ext uri="{FF2B5EF4-FFF2-40B4-BE49-F238E27FC236}">
                <a16:creationId xmlns:a16="http://schemas.microsoft.com/office/drawing/2014/main" id="{9E088EC6-20E3-42CC-A362-4EE7950255BC}"/>
              </a:ext>
            </a:extLst>
          </p:cNvPr>
          <p:cNvGrpSpPr>
            <a:grpSpLocks/>
          </p:cNvGrpSpPr>
          <p:nvPr/>
        </p:nvGrpSpPr>
        <p:grpSpPr bwMode="auto">
          <a:xfrm>
            <a:off x="889000" y="1290369"/>
            <a:ext cx="1139825" cy="36513"/>
            <a:chOff x="1775295" y="2028842"/>
            <a:chExt cx="3021910" cy="45719"/>
          </a:xfrm>
        </p:grpSpPr>
        <p:sp>
          <p:nvSpPr>
            <p:cNvPr id="965" name="Rectangle 82">
              <a:extLst>
                <a:ext uri="{FF2B5EF4-FFF2-40B4-BE49-F238E27FC236}">
                  <a16:creationId xmlns:a16="http://schemas.microsoft.com/office/drawing/2014/main" id="{15F27D91-86DB-4759-A621-EC13A447CAD9}"/>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966" name="Rectangle 83">
              <a:extLst>
                <a:ext uri="{FF2B5EF4-FFF2-40B4-BE49-F238E27FC236}">
                  <a16:creationId xmlns:a16="http://schemas.microsoft.com/office/drawing/2014/main" id="{5F172E4A-61F7-4F76-A49E-13D6536F46BB}"/>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967" name="Rectangle 92">
              <a:extLst>
                <a:ext uri="{FF2B5EF4-FFF2-40B4-BE49-F238E27FC236}">
                  <a16:creationId xmlns:a16="http://schemas.microsoft.com/office/drawing/2014/main" id="{AEFE6FCD-7138-45EE-9EC3-D4BC43DEA8C0}"/>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968" name="Rectangle 93">
              <a:extLst>
                <a:ext uri="{FF2B5EF4-FFF2-40B4-BE49-F238E27FC236}">
                  <a16:creationId xmlns:a16="http://schemas.microsoft.com/office/drawing/2014/main" id="{6AD69267-22B1-4FAE-A876-97E506A1D92B}"/>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969" name="Rectangle 94">
              <a:extLst>
                <a:ext uri="{FF2B5EF4-FFF2-40B4-BE49-F238E27FC236}">
                  <a16:creationId xmlns:a16="http://schemas.microsoft.com/office/drawing/2014/main" id="{786C2099-89E7-4C60-91D1-4D6234F727AD}"/>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970" name="TextBox 95">
            <a:extLst>
              <a:ext uri="{FF2B5EF4-FFF2-40B4-BE49-F238E27FC236}">
                <a16:creationId xmlns:a16="http://schemas.microsoft.com/office/drawing/2014/main" id="{A5776409-D7FE-4982-84FE-093D1B41F9EB}"/>
              </a:ext>
            </a:extLst>
          </p:cNvPr>
          <p:cNvSpPr txBox="1">
            <a:spLocks noChangeArrowheads="1"/>
          </p:cNvSpPr>
          <p:nvPr/>
        </p:nvSpPr>
        <p:spPr bwMode="auto">
          <a:xfrm>
            <a:off x="834232" y="1337994"/>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solidFill>
                  <a:schemeClr val="bg1"/>
                </a:solidFill>
                <a:latin typeface="Calibri" panose="020F0502020204030204" pitchFamily="34" charset="0"/>
                <a:cs typeface="Calibri" panose="020F0502020204030204" pitchFamily="34" charset="0"/>
              </a:rPr>
              <a:t>Basic Subtitle</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351"/>
          <p:cNvGrpSpPr>
            <a:grpSpLocks/>
          </p:cNvGrpSpPr>
          <p:nvPr/>
        </p:nvGrpSpPr>
        <p:grpSpPr bwMode="auto">
          <a:xfrm>
            <a:off x="8758238" y="2695575"/>
            <a:ext cx="824707" cy="877888"/>
            <a:chOff x="12967509" y="5434226"/>
            <a:chExt cx="1650046" cy="1756488"/>
          </a:xfrm>
        </p:grpSpPr>
        <p:sp>
          <p:nvSpPr>
            <p:cNvPr id="374" name="Freeform 73"/>
            <p:cNvSpPr>
              <a:spLocks noChangeArrowheads="1"/>
            </p:cNvSpPr>
            <p:nvPr/>
          </p:nvSpPr>
          <p:spPr bwMode="auto">
            <a:xfrm>
              <a:off x="14558484" y="7078473"/>
              <a:ext cx="59071" cy="112241"/>
            </a:xfrm>
            <a:custGeom>
              <a:avLst/>
              <a:gdLst>
                <a:gd name="T0" fmla="*/ 34906 w 132"/>
                <a:gd name="T1" fmla="*/ 111792 h 250"/>
                <a:gd name="T2" fmla="*/ 34906 w 132"/>
                <a:gd name="T3" fmla="*/ 111792 h 250"/>
                <a:gd name="T4" fmla="*/ 13425 w 132"/>
                <a:gd name="T5" fmla="*/ 93385 h 250"/>
                <a:gd name="T6" fmla="*/ 2685 w 132"/>
                <a:gd name="T7" fmla="*/ 26489 h 250"/>
                <a:gd name="T8" fmla="*/ 21480 w 132"/>
                <a:gd name="T9" fmla="*/ 2694 h 250"/>
                <a:gd name="T10" fmla="*/ 47883 w 132"/>
                <a:gd name="T11" fmla="*/ 18856 h 250"/>
                <a:gd name="T12" fmla="*/ 58623 w 132"/>
                <a:gd name="T13" fmla="*/ 87997 h 250"/>
                <a:gd name="T14" fmla="*/ 37143 w 132"/>
                <a:gd name="T15" fmla="*/ 111792 h 250"/>
                <a:gd name="T16" fmla="*/ 34906 w 132"/>
                <a:gd name="T17" fmla="*/ 111792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250">
                  <a:moveTo>
                    <a:pt x="78" y="249"/>
                  </a:moveTo>
                  <a:lnTo>
                    <a:pt x="78" y="249"/>
                  </a:lnTo>
                  <a:cubicBezTo>
                    <a:pt x="54" y="249"/>
                    <a:pt x="30" y="232"/>
                    <a:pt x="30" y="208"/>
                  </a:cubicBezTo>
                  <a:cubicBezTo>
                    <a:pt x="30" y="208"/>
                    <a:pt x="24" y="154"/>
                    <a:pt x="6" y="59"/>
                  </a:cubicBezTo>
                  <a:cubicBezTo>
                    <a:pt x="0" y="36"/>
                    <a:pt x="18" y="6"/>
                    <a:pt x="48" y="6"/>
                  </a:cubicBezTo>
                  <a:cubicBezTo>
                    <a:pt x="72" y="0"/>
                    <a:pt x="101" y="18"/>
                    <a:pt x="107" y="42"/>
                  </a:cubicBezTo>
                  <a:cubicBezTo>
                    <a:pt x="125" y="143"/>
                    <a:pt x="131" y="196"/>
                    <a:pt x="131" y="196"/>
                  </a:cubicBezTo>
                  <a:cubicBezTo>
                    <a:pt x="131" y="225"/>
                    <a:pt x="113" y="249"/>
                    <a:pt x="83" y="249"/>
                  </a:cubicBezTo>
                  <a:cubicBezTo>
                    <a:pt x="83" y="249"/>
                    <a:pt x="83" y="249"/>
                    <a:pt x="78" y="249"/>
                  </a:cubicBezTo>
                </a:path>
              </a:pathLst>
            </a:custGeom>
            <a:solidFill>
              <a:srgbClr val="9898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5" name="Freeform 74"/>
            <p:cNvSpPr>
              <a:spLocks noChangeArrowheads="1"/>
            </p:cNvSpPr>
            <p:nvPr/>
          </p:nvSpPr>
          <p:spPr bwMode="auto">
            <a:xfrm>
              <a:off x="13170317" y="5469672"/>
              <a:ext cx="1409824" cy="1518220"/>
            </a:xfrm>
            <a:custGeom>
              <a:avLst/>
              <a:gdLst>
                <a:gd name="T0" fmla="*/ 1383021 w 3156"/>
                <a:gd name="T1" fmla="*/ 1517773 h 3399"/>
                <a:gd name="T2" fmla="*/ 1324502 w 3156"/>
                <a:gd name="T3" fmla="*/ 1364567 h 3399"/>
                <a:gd name="T4" fmla="*/ 1366940 w 3156"/>
                <a:gd name="T5" fmla="*/ 1351167 h 3399"/>
                <a:gd name="T6" fmla="*/ 1387935 w 3156"/>
                <a:gd name="T7" fmla="*/ 1515540 h 3399"/>
                <a:gd name="T8" fmla="*/ 1300826 w 3156"/>
                <a:gd name="T9" fmla="*/ 1247987 h 3399"/>
                <a:gd name="T10" fmla="*/ 1279384 w 3156"/>
                <a:gd name="T11" fmla="*/ 1234587 h 3399"/>
                <a:gd name="T12" fmla="*/ 1236946 w 3156"/>
                <a:gd name="T13" fmla="*/ 1075573 h 3399"/>
                <a:gd name="T14" fmla="*/ 1321822 w 3156"/>
                <a:gd name="T15" fmla="*/ 1218507 h 3399"/>
                <a:gd name="T16" fmla="*/ 1300826 w 3156"/>
                <a:gd name="T17" fmla="*/ 1247987 h 3399"/>
                <a:gd name="T18" fmla="*/ 1186915 w 3156"/>
                <a:gd name="T19" fmla="*/ 990707 h 3399"/>
                <a:gd name="T20" fmla="*/ 1099359 w 3156"/>
                <a:gd name="T21" fmla="*/ 858493 h 3399"/>
                <a:gd name="T22" fmla="*/ 1136436 w 3156"/>
                <a:gd name="T23" fmla="*/ 834373 h 3399"/>
                <a:gd name="T24" fmla="*/ 1197189 w 3156"/>
                <a:gd name="T25" fmla="*/ 988027 h 3399"/>
                <a:gd name="T26" fmla="*/ 1041286 w 3156"/>
                <a:gd name="T27" fmla="*/ 749953 h 3399"/>
                <a:gd name="T28" fmla="*/ 1022524 w 3156"/>
                <a:gd name="T29" fmla="*/ 741913 h 3399"/>
                <a:gd name="T30" fmla="*/ 943010 w 3156"/>
                <a:gd name="T31" fmla="*/ 598980 h 3399"/>
                <a:gd name="T32" fmla="*/ 1059602 w 3156"/>
                <a:gd name="T33" fmla="*/ 715560 h 3399"/>
                <a:gd name="T34" fmla="*/ 1041286 w 3156"/>
                <a:gd name="T35" fmla="*/ 749953 h 3399"/>
                <a:gd name="T36" fmla="*/ 863495 w 3156"/>
                <a:gd name="T37" fmla="*/ 532427 h 3399"/>
                <a:gd name="T38" fmla="*/ 749583 w 3156"/>
                <a:gd name="T39" fmla="*/ 429247 h 3399"/>
                <a:gd name="T40" fmla="*/ 778620 w 3156"/>
                <a:gd name="T41" fmla="*/ 394853 h 3399"/>
                <a:gd name="T42" fmla="*/ 879577 w 3156"/>
                <a:gd name="T43" fmla="*/ 527067 h 3399"/>
                <a:gd name="T44" fmla="*/ 656667 w 3156"/>
                <a:gd name="T45" fmla="*/ 344380 h 3399"/>
                <a:gd name="T46" fmla="*/ 641032 w 3156"/>
                <a:gd name="T47" fmla="*/ 341700 h 3399"/>
                <a:gd name="T48" fmla="*/ 521760 w 3156"/>
                <a:gd name="T49" fmla="*/ 230480 h 3399"/>
                <a:gd name="T50" fmla="*/ 670068 w 3156"/>
                <a:gd name="T51" fmla="*/ 304627 h 3399"/>
                <a:gd name="T52" fmla="*/ 656667 w 3156"/>
                <a:gd name="T53" fmla="*/ 344380 h 3399"/>
                <a:gd name="T54" fmla="*/ 418569 w 3156"/>
                <a:gd name="T55" fmla="*/ 196087 h 3399"/>
                <a:gd name="T56" fmla="*/ 283216 w 3156"/>
                <a:gd name="T57" fmla="*/ 132660 h 3399"/>
                <a:gd name="T58" fmla="*/ 299297 w 3156"/>
                <a:gd name="T59" fmla="*/ 92907 h 3399"/>
                <a:gd name="T60" fmla="*/ 439565 w 3156"/>
                <a:gd name="T61" fmla="*/ 182687 h 3399"/>
                <a:gd name="T62" fmla="*/ 161263 w 3156"/>
                <a:gd name="T63" fmla="*/ 87547 h 3399"/>
                <a:gd name="T64" fmla="*/ 153669 w 3156"/>
                <a:gd name="T65" fmla="*/ 84867 h 3399"/>
                <a:gd name="T66" fmla="*/ 2680 w 3156"/>
                <a:gd name="T67" fmla="*/ 21440 h 3399"/>
                <a:gd name="T68" fmla="*/ 166624 w 3156"/>
                <a:gd name="T69" fmla="*/ 42433 h 3399"/>
                <a:gd name="T70" fmla="*/ 161263 w 3156"/>
                <a:gd name="T71" fmla="*/ 87547 h 3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56" h="3399">
                  <a:moveTo>
                    <a:pt x="3096" y="3398"/>
                  </a:moveTo>
                  <a:lnTo>
                    <a:pt x="3096" y="3398"/>
                  </a:lnTo>
                  <a:cubicBezTo>
                    <a:pt x="3072" y="3398"/>
                    <a:pt x="3054" y="3381"/>
                    <a:pt x="3048" y="3357"/>
                  </a:cubicBezTo>
                  <a:cubicBezTo>
                    <a:pt x="3024" y="3256"/>
                    <a:pt x="2995" y="3155"/>
                    <a:pt x="2965" y="3055"/>
                  </a:cubicBezTo>
                  <a:cubicBezTo>
                    <a:pt x="2953" y="3031"/>
                    <a:pt x="2971" y="3001"/>
                    <a:pt x="2995" y="2995"/>
                  </a:cubicBezTo>
                  <a:cubicBezTo>
                    <a:pt x="3024" y="2983"/>
                    <a:pt x="3054" y="3001"/>
                    <a:pt x="3060" y="3025"/>
                  </a:cubicBezTo>
                  <a:cubicBezTo>
                    <a:pt x="3090" y="3132"/>
                    <a:pt x="3119" y="3232"/>
                    <a:pt x="3143" y="3333"/>
                  </a:cubicBezTo>
                  <a:cubicBezTo>
                    <a:pt x="3155" y="3363"/>
                    <a:pt x="3137" y="3387"/>
                    <a:pt x="3107" y="3393"/>
                  </a:cubicBezTo>
                  <a:cubicBezTo>
                    <a:pt x="3107" y="3393"/>
                    <a:pt x="3101" y="3398"/>
                    <a:pt x="3096" y="3398"/>
                  </a:cubicBezTo>
                  <a:close/>
                  <a:moveTo>
                    <a:pt x="2912" y="2794"/>
                  </a:moveTo>
                  <a:lnTo>
                    <a:pt x="2912" y="2794"/>
                  </a:lnTo>
                  <a:cubicBezTo>
                    <a:pt x="2888" y="2794"/>
                    <a:pt x="2870" y="2782"/>
                    <a:pt x="2864" y="2764"/>
                  </a:cubicBezTo>
                  <a:cubicBezTo>
                    <a:pt x="2829" y="2663"/>
                    <a:pt x="2787" y="2568"/>
                    <a:pt x="2746" y="2473"/>
                  </a:cubicBezTo>
                  <a:cubicBezTo>
                    <a:pt x="2734" y="2449"/>
                    <a:pt x="2746" y="2420"/>
                    <a:pt x="2769" y="2408"/>
                  </a:cubicBezTo>
                  <a:cubicBezTo>
                    <a:pt x="2799" y="2396"/>
                    <a:pt x="2829" y="2408"/>
                    <a:pt x="2835" y="2432"/>
                  </a:cubicBezTo>
                  <a:cubicBezTo>
                    <a:pt x="2882" y="2527"/>
                    <a:pt x="2918" y="2628"/>
                    <a:pt x="2959" y="2728"/>
                  </a:cubicBezTo>
                  <a:cubicBezTo>
                    <a:pt x="2965" y="2752"/>
                    <a:pt x="2953" y="2782"/>
                    <a:pt x="2929" y="2794"/>
                  </a:cubicBezTo>
                  <a:cubicBezTo>
                    <a:pt x="2924" y="2794"/>
                    <a:pt x="2918" y="2794"/>
                    <a:pt x="2912" y="2794"/>
                  </a:cubicBezTo>
                  <a:close/>
                  <a:moveTo>
                    <a:pt x="2657" y="2218"/>
                  </a:moveTo>
                  <a:lnTo>
                    <a:pt x="2657" y="2218"/>
                  </a:lnTo>
                  <a:cubicBezTo>
                    <a:pt x="2639" y="2218"/>
                    <a:pt x="2621" y="2212"/>
                    <a:pt x="2609" y="2195"/>
                  </a:cubicBezTo>
                  <a:cubicBezTo>
                    <a:pt x="2562" y="2100"/>
                    <a:pt x="2514" y="2011"/>
                    <a:pt x="2461" y="1922"/>
                  </a:cubicBezTo>
                  <a:cubicBezTo>
                    <a:pt x="2443" y="1898"/>
                    <a:pt x="2455" y="1862"/>
                    <a:pt x="2479" y="1851"/>
                  </a:cubicBezTo>
                  <a:cubicBezTo>
                    <a:pt x="2502" y="1839"/>
                    <a:pt x="2532" y="1845"/>
                    <a:pt x="2544" y="1868"/>
                  </a:cubicBezTo>
                  <a:cubicBezTo>
                    <a:pt x="2597" y="1957"/>
                    <a:pt x="2651" y="2052"/>
                    <a:pt x="2698" y="2147"/>
                  </a:cubicBezTo>
                  <a:cubicBezTo>
                    <a:pt x="2710" y="2171"/>
                    <a:pt x="2704" y="2200"/>
                    <a:pt x="2680" y="2212"/>
                  </a:cubicBezTo>
                  <a:cubicBezTo>
                    <a:pt x="2669" y="2218"/>
                    <a:pt x="2663" y="2218"/>
                    <a:pt x="2657" y="2218"/>
                  </a:cubicBezTo>
                  <a:close/>
                  <a:moveTo>
                    <a:pt x="2331" y="1679"/>
                  </a:moveTo>
                  <a:lnTo>
                    <a:pt x="2331" y="1679"/>
                  </a:lnTo>
                  <a:cubicBezTo>
                    <a:pt x="2319" y="1679"/>
                    <a:pt x="2301" y="1673"/>
                    <a:pt x="2289" y="1661"/>
                  </a:cubicBezTo>
                  <a:cubicBezTo>
                    <a:pt x="2230" y="1572"/>
                    <a:pt x="2170" y="1489"/>
                    <a:pt x="2105" y="1412"/>
                  </a:cubicBezTo>
                  <a:cubicBezTo>
                    <a:pt x="2087" y="1388"/>
                    <a:pt x="2087" y="1358"/>
                    <a:pt x="2111" y="1341"/>
                  </a:cubicBezTo>
                  <a:cubicBezTo>
                    <a:pt x="2135" y="1323"/>
                    <a:pt x="2164" y="1323"/>
                    <a:pt x="2182" y="1346"/>
                  </a:cubicBezTo>
                  <a:cubicBezTo>
                    <a:pt x="2247" y="1429"/>
                    <a:pt x="2313" y="1513"/>
                    <a:pt x="2372" y="1602"/>
                  </a:cubicBezTo>
                  <a:cubicBezTo>
                    <a:pt x="2390" y="1625"/>
                    <a:pt x="2384" y="1655"/>
                    <a:pt x="2360" y="1673"/>
                  </a:cubicBezTo>
                  <a:cubicBezTo>
                    <a:pt x="2354" y="1679"/>
                    <a:pt x="2342" y="1679"/>
                    <a:pt x="2331" y="1679"/>
                  </a:cubicBezTo>
                  <a:close/>
                  <a:moveTo>
                    <a:pt x="1933" y="1192"/>
                  </a:moveTo>
                  <a:lnTo>
                    <a:pt x="1933" y="1192"/>
                  </a:lnTo>
                  <a:cubicBezTo>
                    <a:pt x="1921" y="1192"/>
                    <a:pt x="1909" y="1186"/>
                    <a:pt x="1897" y="1175"/>
                  </a:cubicBezTo>
                  <a:cubicBezTo>
                    <a:pt x="1826" y="1103"/>
                    <a:pt x="1755" y="1026"/>
                    <a:pt x="1678" y="961"/>
                  </a:cubicBezTo>
                  <a:cubicBezTo>
                    <a:pt x="1654" y="943"/>
                    <a:pt x="1654" y="907"/>
                    <a:pt x="1672" y="890"/>
                  </a:cubicBezTo>
                  <a:cubicBezTo>
                    <a:pt x="1690" y="866"/>
                    <a:pt x="1725" y="866"/>
                    <a:pt x="1743" y="884"/>
                  </a:cubicBezTo>
                  <a:cubicBezTo>
                    <a:pt x="1820" y="955"/>
                    <a:pt x="1897" y="1032"/>
                    <a:pt x="1975" y="1109"/>
                  </a:cubicBezTo>
                  <a:cubicBezTo>
                    <a:pt x="1992" y="1127"/>
                    <a:pt x="1992" y="1157"/>
                    <a:pt x="1969" y="1180"/>
                  </a:cubicBezTo>
                  <a:cubicBezTo>
                    <a:pt x="1963" y="1186"/>
                    <a:pt x="1945" y="1192"/>
                    <a:pt x="1933" y="1192"/>
                  </a:cubicBezTo>
                  <a:close/>
                  <a:moveTo>
                    <a:pt x="1470" y="771"/>
                  </a:moveTo>
                  <a:lnTo>
                    <a:pt x="1470" y="771"/>
                  </a:lnTo>
                  <a:cubicBezTo>
                    <a:pt x="1459" y="771"/>
                    <a:pt x="1447" y="771"/>
                    <a:pt x="1435" y="765"/>
                  </a:cubicBezTo>
                  <a:cubicBezTo>
                    <a:pt x="1358" y="700"/>
                    <a:pt x="1269" y="641"/>
                    <a:pt x="1186" y="587"/>
                  </a:cubicBezTo>
                  <a:cubicBezTo>
                    <a:pt x="1162" y="569"/>
                    <a:pt x="1150" y="540"/>
                    <a:pt x="1168" y="516"/>
                  </a:cubicBezTo>
                  <a:cubicBezTo>
                    <a:pt x="1180" y="492"/>
                    <a:pt x="1216" y="486"/>
                    <a:pt x="1239" y="498"/>
                  </a:cubicBezTo>
                  <a:cubicBezTo>
                    <a:pt x="1328" y="558"/>
                    <a:pt x="1417" y="617"/>
                    <a:pt x="1500" y="682"/>
                  </a:cubicBezTo>
                  <a:cubicBezTo>
                    <a:pt x="1518" y="700"/>
                    <a:pt x="1524" y="730"/>
                    <a:pt x="1506" y="753"/>
                  </a:cubicBezTo>
                  <a:cubicBezTo>
                    <a:pt x="1500" y="765"/>
                    <a:pt x="1482" y="771"/>
                    <a:pt x="1470" y="771"/>
                  </a:cubicBezTo>
                  <a:close/>
                  <a:moveTo>
                    <a:pt x="937" y="439"/>
                  </a:moveTo>
                  <a:lnTo>
                    <a:pt x="937" y="439"/>
                  </a:lnTo>
                  <a:cubicBezTo>
                    <a:pt x="931" y="439"/>
                    <a:pt x="919" y="433"/>
                    <a:pt x="913" y="433"/>
                  </a:cubicBezTo>
                  <a:cubicBezTo>
                    <a:pt x="824" y="386"/>
                    <a:pt x="729" y="338"/>
                    <a:pt x="634" y="297"/>
                  </a:cubicBezTo>
                  <a:cubicBezTo>
                    <a:pt x="610" y="291"/>
                    <a:pt x="599" y="261"/>
                    <a:pt x="605" y="231"/>
                  </a:cubicBezTo>
                  <a:cubicBezTo>
                    <a:pt x="616" y="208"/>
                    <a:pt x="646" y="196"/>
                    <a:pt x="670" y="208"/>
                  </a:cubicBezTo>
                  <a:cubicBezTo>
                    <a:pt x="771" y="249"/>
                    <a:pt x="866" y="291"/>
                    <a:pt x="960" y="344"/>
                  </a:cubicBezTo>
                  <a:cubicBezTo>
                    <a:pt x="984" y="356"/>
                    <a:pt x="996" y="386"/>
                    <a:pt x="984" y="409"/>
                  </a:cubicBezTo>
                  <a:cubicBezTo>
                    <a:pt x="972" y="427"/>
                    <a:pt x="955" y="439"/>
                    <a:pt x="937" y="439"/>
                  </a:cubicBezTo>
                  <a:close/>
                  <a:moveTo>
                    <a:pt x="361" y="196"/>
                  </a:moveTo>
                  <a:lnTo>
                    <a:pt x="361" y="196"/>
                  </a:lnTo>
                  <a:cubicBezTo>
                    <a:pt x="355" y="196"/>
                    <a:pt x="350" y="196"/>
                    <a:pt x="344" y="190"/>
                  </a:cubicBezTo>
                  <a:cubicBezTo>
                    <a:pt x="249" y="160"/>
                    <a:pt x="148" y="131"/>
                    <a:pt x="47" y="107"/>
                  </a:cubicBezTo>
                  <a:cubicBezTo>
                    <a:pt x="17" y="101"/>
                    <a:pt x="0" y="71"/>
                    <a:pt x="6" y="48"/>
                  </a:cubicBezTo>
                  <a:cubicBezTo>
                    <a:pt x="11" y="18"/>
                    <a:pt x="41" y="0"/>
                    <a:pt x="71" y="6"/>
                  </a:cubicBezTo>
                  <a:cubicBezTo>
                    <a:pt x="172" y="36"/>
                    <a:pt x="272" y="65"/>
                    <a:pt x="373" y="95"/>
                  </a:cubicBezTo>
                  <a:cubicBezTo>
                    <a:pt x="403" y="107"/>
                    <a:pt x="415" y="131"/>
                    <a:pt x="409" y="160"/>
                  </a:cubicBezTo>
                  <a:cubicBezTo>
                    <a:pt x="397" y="178"/>
                    <a:pt x="379" y="196"/>
                    <a:pt x="361" y="196"/>
                  </a:cubicBezTo>
                  <a:close/>
                </a:path>
              </a:pathLst>
            </a:custGeom>
            <a:solidFill>
              <a:srgbClr val="9898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6" name="Freeform 75"/>
            <p:cNvSpPr>
              <a:spLocks noChangeArrowheads="1"/>
            </p:cNvSpPr>
            <p:nvPr/>
          </p:nvSpPr>
          <p:spPr bwMode="auto">
            <a:xfrm>
              <a:off x="12967509" y="5434226"/>
              <a:ext cx="116172" cy="57106"/>
            </a:xfrm>
            <a:custGeom>
              <a:avLst/>
              <a:gdLst>
                <a:gd name="T0" fmla="*/ 92228 w 262"/>
                <a:gd name="T1" fmla="*/ 56653 h 126"/>
                <a:gd name="T2" fmla="*/ 92228 w 262"/>
                <a:gd name="T3" fmla="*/ 56653 h 126"/>
                <a:gd name="T4" fmla="*/ 86907 w 262"/>
                <a:gd name="T5" fmla="*/ 56653 h 126"/>
                <a:gd name="T6" fmla="*/ 20840 w 262"/>
                <a:gd name="T7" fmla="*/ 48495 h 126"/>
                <a:gd name="T8" fmla="*/ 2660 w 262"/>
                <a:gd name="T9" fmla="*/ 21755 h 126"/>
                <a:gd name="T10" fmla="*/ 28821 w 262"/>
                <a:gd name="T11" fmla="*/ 2719 h 126"/>
                <a:gd name="T12" fmla="*/ 94445 w 262"/>
                <a:gd name="T13" fmla="*/ 13597 h 126"/>
                <a:gd name="T14" fmla="*/ 113068 w 262"/>
                <a:gd name="T15" fmla="*/ 37617 h 126"/>
                <a:gd name="T16" fmla="*/ 92228 w 262"/>
                <a:gd name="T17" fmla="*/ 5665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2" h="126">
                  <a:moveTo>
                    <a:pt x="208" y="125"/>
                  </a:moveTo>
                  <a:lnTo>
                    <a:pt x="208" y="125"/>
                  </a:lnTo>
                  <a:cubicBezTo>
                    <a:pt x="202" y="125"/>
                    <a:pt x="202" y="125"/>
                    <a:pt x="196" y="125"/>
                  </a:cubicBezTo>
                  <a:cubicBezTo>
                    <a:pt x="148" y="119"/>
                    <a:pt x="101" y="113"/>
                    <a:pt x="47" y="107"/>
                  </a:cubicBezTo>
                  <a:cubicBezTo>
                    <a:pt x="24" y="101"/>
                    <a:pt x="0" y="77"/>
                    <a:pt x="6" y="48"/>
                  </a:cubicBezTo>
                  <a:cubicBezTo>
                    <a:pt x="12" y="18"/>
                    <a:pt x="36" y="0"/>
                    <a:pt x="65" y="6"/>
                  </a:cubicBezTo>
                  <a:cubicBezTo>
                    <a:pt x="113" y="12"/>
                    <a:pt x="166" y="18"/>
                    <a:pt x="213" y="30"/>
                  </a:cubicBezTo>
                  <a:cubicBezTo>
                    <a:pt x="243" y="30"/>
                    <a:pt x="261" y="59"/>
                    <a:pt x="255" y="83"/>
                  </a:cubicBezTo>
                  <a:cubicBezTo>
                    <a:pt x="249" y="113"/>
                    <a:pt x="231" y="125"/>
                    <a:pt x="208" y="125"/>
                  </a:cubicBezTo>
                </a:path>
              </a:pathLst>
            </a:custGeom>
            <a:solidFill>
              <a:srgbClr val="9898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353" name="Freeform 76"/>
          <p:cNvSpPr>
            <a:spLocks noChangeArrowheads="1"/>
          </p:cNvSpPr>
          <p:nvPr/>
        </p:nvSpPr>
        <p:spPr bwMode="auto">
          <a:xfrm>
            <a:off x="7250907" y="2784475"/>
            <a:ext cx="424656" cy="1653382"/>
          </a:xfrm>
          <a:custGeom>
            <a:avLst/>
            <a:gdLst>
              <a:gd name="T0" fmla="*/ 545657 w 1899"/>
              <a:gd name="T1" fmla="*/ 3289425 h 7408"/>
              <a:gd name="T2" fmla="*/ 561745 w 1899"/>
              <a:gd name="T3" fmla="*/ 3148756 h 7408"/>
              <a:gd name="T4" fmla="*/ 567108 w 1899"/>
              <a:gd name="T5" fmla="*/ 3307734 h 7408"/>
              <a:gd name="T6" fmla="*/ 476836 w 1899"/>
              <a:gd name="T7" fmla="*/ 3034881 h 7408"/>
              <a:gd name="T8" fmla="*/ 471473 w 1899"/>
              <a:gd name="T9" fmla="*/ 2891979 h 7408"/>
              <a:gd name="T10" fmla="*/ 498286 w 1899"/>
              <a:gd name="T11" fmla="*/ 3048278 h 7408"/>
              <a:gd name="T12" fmla="*/ 378966 w 1899"/>
              <a:gd name="T13" fmla="*/ 2786142 h 7408"/>
              <a:gd name="T14" fmla="*/ 365559 w 1899"/>
              <a:gd name="T15" fmla="*/ 2642794 h 7408"/>
              <a:gd name="T16" fmla="*/ 399970 w 1899"/>
              <a:gd name="T17" fmla="*/ 2799093 h 7408"/>
              <a:gd name="T18" fmla="*/ 272605 w 1899"/>
              <a:gd name="T19" fmla="*/ 2537403 h 7408"/>
              <a:gd name="T20" fmla="*/ 262327 w 1899"/>
              <a:gd name="T21" fmla="*/ 2397181 h 7408"/>
              <a:gd name="T22" fmla="*/ 291375 w 1899"/>
              <a:gd name="T23" fmla="*/ 2550354 h 7408"/>
              <a:gd name="T24" fmla="*/ 169373 w 1899"/>
              <a:gd name="T25" fmla="*/ 2288665 h 7408"/>
              <a:gd name="T26" fmla="*/ 166691 w 1899"/>
              <a:gd name="T27" fmla="*/ 2145316 h 7408"/>
              <a:gd name="T28" fmla="*/ 190824 w 1899"/>
              <a:gd name="T29" fmla="*/ 2301615 h 7408"/>
              <a:gd name="T30" fmla="*/ 81782 w 1899"/>
              <a:gd name="T31" fmla="*/ 2031441 h 7408"/>
              <a:gd name="T32" fmla="*/ 92507 w 1899"/>
              <a:gd name="T33" fmla="*/ 1888539 h 7408"/>
              <a:gd name="T34" fmla="*/ 103232 w 1899"/>
              <a:gd name="T35" fmla="*/ 2047518 h 7408"/>
              <a:gd name="T36" fmla="*/ 23685 w 1899"/>
              <a:gd name="T37" fmla="*/ 1766626 h 7408"/>
              <a:gd name="T38" fmla="*/ 50052 w 1899"/>
              <a:gd name="T39" fmla="*/ 1626403 h 7408"/>
              <a:gd name="T40" fmla="*/ 44689 w 1899"/>
              <a:gd name="T41" fmla="*/ 1785382 h 7408"/>
              <a:gd name="T42" fmla="*/ 0 w 1899"/>
              <a:gd name="T43" fmla="*/ 1493772 h 7408"/>
              <a:gd name="T44" fmla="*/ 29048 w 1899"/>
              <a:gd name="T45" fmla="*/ 1337920 h 7408"/>
              <a:gd name="T46" fmla="*/ 44689 w 1899"/>
              <a:gd name="T47" fmla="*/ 1493772 h 7408"/>
              <a:gd name="T48" fmla="*/ 42455 w 1899"/>
              <a:gd name="T49" fmla="*/ 1250392 h 7408"/>
              <a:gd name="T50" fmla="*/ 26367 w 1899"/>
              <a:gd name="T51" fmla="*/ 1189212 h 7408"/>
              <a:gd name="T52" fmla="*/ 89826 w 1899"/>
              <a:gd name="T53" fmla="*/ 1099452 h 7408"/>
              <a:gd name="T54" fmla="*/ 42455 w 1899"/>
              <a:gd name="T55" fmla="*/ 1250392 h 7408"/>
              <a:gd name="T56" fmla="*/ 95188 w 1899"/>
              <a:gd name="T57" fmla="*/ 985577 h 7408"/>
              <a:gd name="T58" fmla="*/ 153731 w 1899"/>
              <a:gd name="T59" fmla="*/ 815881 h 7408"/>
              <a:gd name="T60" fmla="*/ 103232 w 1899"/>
              <a:gd name="T61" fmla="*/ 988257 h 7408"/>
              <a:gd name="T62" fmla="*/ 188142 w 1899"/>
              <a:gd name="T63" fmla="*/ 733712 h 7408"/>
              <a:gd name="T64" fmla="*/ 272605 w 1899"/>
              <a:gd name="T65" fmla="*/ 575180 h 7408"/>
              <a:gd name="T66" fmla="*/ 198421 w 1899"/>
              <a:gd name="T67" fmla="*/ 736392 h 7408"/>
              <a:gd name="T68" fmla="*/ 320423 w 1899"/>
              <a:gd name="T69" fmla="*/ 497924 h 7408"/>
              <a:gd name="T70" fmla="*/ 426337 w 1899"/>
              <a:gd name="T71" fmla="*/ 355022 h 7408"/>
              <a:gd name="T72" fmla="*/ 333830 w 1899"/>
              <a:gd name="T73" fmla="*/ 503283 h 7408"/>
              <a:gd name="T74" fmla="*/ 487561 w 1899"/>
              <a:gd name="T75" fmla="*/ 288930 h 7408"/>
              <a:gd name="T76" fmla="*/ 617160 w 1899"/>
              <a:gd name="T77" fmla="*/ 164337 h 7408"/>
              <a:gd name="T78" fmla="*/ 503202 w 1899"/>
              <a:gd name="T79" fmla="*/ 294289 h 7408"/>
              <a:gd name="T80" fmla="*/ 689110 w 1899"/>
              <a:gd name="T81" fmla="*/ 108963 h 7408"/>
              <a:gd name="T82" fmla="*/ 842841 w 1899"/>
              <a:gd name="T83" fmla="*/ 16076 h 7408"/>
              <a:gd name="T84" fmla="*/ 707433 w 1899"/>
              <a:gd name="T85" fmla="*/ 119234 h 74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99" h="7408">
                <a:moveTo>
                  <a:pt x="1269" y="7407"/>
                </a:moveTo>
                <a:lnTo>
                  <a:pt x="1269" y="7407"/>
                </a:lnTo>
                <a:cubicBezTo>
                  <a:pt x="1245" y="7407"/>
                  <a:pt x="1227" y="7389"/>
                  <a:pt x="1221" y="7366"/>
                </a:cubicBezTo>
                <a:cubicBezTo>
                  <a:pt x="1210" y="7277"/>
                  <a:pt x="1186" y="7182"/>
                  <a:pt x="1156" y="7075"/>
                </a:cubicBezTo>
                <a:cubicBezTo>
                  <a:pt x="1150" y="7051"/>
                  <a:pt x="1168" y="7022"/>
                  <a:pt x="1192" y="7016"/>
                </a:cubicBezTo>
                <a:cubicBezTo>
                  <a:pt x="1221" y="7010"/>
                  <a:pt x="1245" y="7022"/>
                  <a:pt x="1257" y="7051"/>
                </a:cubicBezTo>
                <a:cubicBezTo>
                  <a:pt x="1287" y="7158"/>
                  <a:pt x="1304" y="7253"/>
                  <a:pt x="1322" y="7348"/>
                </a:cubicBezTo>
                <a:cubicBezTo>
                  <a:pt x="1328" y="7377"/>
                  <a:pt x="1304" y="7401"/>
                  <a:pt x="1281" y="7407"/>
                </a:cubicBezTo>
                <a:cubicBezTo>
                  <a:pt x="1275" y="7407"/>
                  <a:pt x="1275" y="7407"/>
                  <a:pt x="1269" y="7407"/>
                </a:cubicBezTo>
                <a:close/>
                <a:moveTo>
                  <a:pt x="1115" y="6826"/>
                </a:moveTo>
                <a:lnTo>
                  <a:pt x="1115" y="6826"/>
                </a:lnTo>
                <a:cubicBezTo>
                  <a:pt x="1097" y="6826"/>
                  <a:pt x="1079" y="6814"/>
                  <a:pt x="1067" y="6796"/>
                </a:cubicBezTo>
                <a:cubicBezTo>
                  <a:pt x="1037" y="6707"/>
                  <a:pt x="1002" y="6612"/>
                  <a:pt x="966" y="6512"/>
                </a:cubicBezTo>
                <a:cubicBezTo>
                  <a:pt x="954" y="6488"/>
                  <a:pt x="966" y="6458"/>
                  <a:pt x="990" y="6446"/>
                </a:cubicBezTo>
                <a:cubicBezTo>
                  <a:pt x="1020" y="6440"/>
                  <a:pt x="1049" y="6452"/>
                  <a:pt x="1055" y="6476"/>
                </a:cubicBezTo>
                <a:cubicBezTo>
                  <a:pt x="1097" y="6577"/>
                  <a:pt x="1132" y="6672"/>
                  <a:pt x="1162" y="6761"/>
                </a:cubicBezTo>
                <a:cubicBezTo>
                  <a:pt x="1174" y="6784"/>
                  <a:pt x="1162" y="6814"/>
                  <a:pt x="1132" y="6826"/>
                </a:cubicBezTo>
                <a:cubicBezTo>
                  <a:pt x="1126" y="6826"/>
                  <a:pt x="1121" y="6826"/>
                  <a:pt x="1115" y="6826"/>
                </a:cubicBezTo>
                <a:close/>
                <a:moveTo>
                  <a:pt x="895" y="6268"/>
                </a:moveTo>
                <a:lnTo>
                  <a:pt x="895" y="6268"/>
                </a:lnTo>
                <a:cubicBezTo>
                  <a:pt x="877" y="6268"/>
                  <a:pt x="860" y="6256"/>
                  <a:pt x="848" y="6239"/>
                </a:cubicBezTo>
                <a:cubicBezTo>
                  <a:pt x="812" y="6144"/>
                  <a:pt x="771" y="6055"/>
                  <a:pt x="729" y="5960"/>
                </a:cubicBezTo>
                <a:cubicBezTo>
                  <a:pt x="717" y="5936"/>
                  <a:pt x="729" y="5907"/>
                  <a:pt x="753" y="5895"/>
                </a:cubicBezTo>
                <a:cubicBezTo>
                  <a:pt x="783" y="5883"/>
                  <a:pt x="812" y="5895"/>
                  <a:pt x="818" y="5918"/>
                </a:cubicBezTo>
                <a:cubicBezTo>
                  <a:pt x="860" y="6013"/>
                  <a:pt x="901" y="6102"/>
                  <a:pt x="943" y="6197"/>
                </a:cubicBezTo>
                <a:cubicBezTo>
                  <a:pt x="954" y="6221"/>
                  <a:pt x="943" y="6251"/>
                  <a:pt x="913" y="6262"/>
                </a:cubicBezTo>
                <a:cubicBezTo>
                  <a:pt x="907" y="6262"/>
                  <a:pt x="901" y="6268"/>
                  <a:pt x="895" y="6268"/>
                </a:cubicBezTo>
                <a:close/>
                <a:moveTo>
                  <a:pt x="652" y="5711"/>
                </a:moveTo>
                <a:lnTo>
                  <a:pt x="652" y="5711"/>
                </a:lnTo>
                <a:cubicBezTo>
                  <a:pt x="634" y="5711"/>
                  <a:pt x="616" y="5706"/>
                  <a:pt x="610" y="5682"/>
                </a:cubicBezTo>
                <a:cubicBezTo>
                  <a:pt x="563" y="5581"/>
                  <a:pt x="527" y="5487"/>
                  <a:pt x="492" y="5403"/>
                </a:cubicBezTo>
                <a:cubicBezTo>
                  <a:pt x="480" y="5380"/>
                  <a:pt x="492" y="5350"/>
                  <a:pt x="515" y="5338"/>
                </a:cubicBezTo>
                <a:cubicBezTo>
                  <a:pt x="545" y="5332"/>
                  <a:pt x="575" y="5344"/>
                  <a:pt x="587" y="5368"/>
                </a:cubicBezTo>
                <a:cubicBezTo>
                  <a:pt x="616" y="5451"/>
                  <a:pt x="658" y="5540"/>
                  <a:pt x="699" y="5647"/>
                </a:cubicBezTo>
                <a:cubicBezTo>
                  <a:pt x="711" y="5670"/>
                  <a:pt x="699" y="5700"/>
                  <a:pt x="676" y="5711"/>
                </a:cubicBezTo>
                <a:cubicBezTo>
                  <a:pt x="670" y="5711"/>
                  <a:pt x="664" y="5711"/>
                  <a:pt x="652" y="5711"/>
                </a:cubicBezTo>
                <a:close/>
                <a:moveTo>
                  <a:pt x="427" y="5154"/>
                </a:moveTo>
                <a:lnTo>
                  <a:pt x="427" y="5154"/>
                </a:lnTo>
                <a:cubicBezTo>
                  <a:pt x="409" y="5154"/>
                  <a:pt x="385" y="5142"/>
                  <a:pt x="379" y="5125"/>
                </a:cubicBezTo>
                <a:cubicBezTo>
                  <a:pt x="344" y="5024"/>
                  <a:pt x="308" y="4929"/>
                  <a:pt x="278" y="4840"/>
                </a:cubicBezTo>
                <a:cubicBezTo>
                  <a:pt x="266" y="4810"/>
                  <a:pt x="284" y="4787"/>
                  <a:pt x="308" y="4775"/>
                </a:cubicBezTo>
                <a:cubicBezTo>
                  <a:pt x="332" y="4769"/>
                  <a:pt x="361" y="4781"/>
                  <a:pt x="373" y="4804"/>
                </a:cubicBezTo>
                <a:cubicBezTo>
                  <a:pt x="403" y="4899"/>
                  <a:pt x="438" y="4988"/>
                  <a:pt x="474" y="5089"/>
                </a:cubicBezTo>
                <a:cubicBezTo>
                  <a:pt x="486" y="5113"/>
                  <a:pt x="468" y="5142"/>
                  <a:pt x="444" y="5154"/>
                </a:cubicBezTo>
                <a:cubicBezTo>
                  <a:pt x="438" y="5154"/>
                  <a:pt x="433" y="5154"/>
                  <a:pt x="427" y="5154"/>
                </a:cubicBezTo>
                <a:close/>
                <a:moveTo>
                  <a:pt x="231" y="4585"/>
                </a:moveTo>
                <a:lnTo>
                  <a:pt x="231" y="4585"/>
                </a:lnTo>
                <a:cubicBezTo>
                  <a:pt x="213" y="4585"/>
                  <a:pt x="189" y="4573"/>
                  <a:pt x="183" y="4549"/>
                </a:cubicBezTo>
                <a:cubicBezTo>
                  <a:pt x="160" y="4449"/>
                  <a:pt x="130" y="4348"/>
                  <a:pt x="112" y="4253"/>
                </a:cubicBezTo>
                <a:cubicBezTo>
                  <a:pt x="106" y="4229"/>
                  <a:pt x="118" y="4199"/>
                  <a:pt x="148" y="4194"/>
                </a:cubicBezTo>
                <a:cubicBezTo>
                  <a:pt x="172" y="4188"/>
                  <a:pt x="201" y="4206"/>
                  <a:pt x="207" y="4229"/>
                </a:cubicBezTo>
                <a:cubicBezTo>
                  <a:pt x="231" y="4324"/>
                  <a:pt x="255" y="4425"/>
                  <a:pt x="284" y="4520"/>
                </a:cubicBezTo>
                <a:cubicBezTo>
                  <a:pt x="290" y="4549"/>
                  <a:pt x="272" y="4573"/>
                  <a:pt x="249" y="4585"/>
                </a:cubicBezTo>
                <a:cubicBezTo>
                  <a:pt x="243" y="4585"/>
                  <a:pt x="237" y="4585"/>
                  <a:pt x="231" y="4585"/>
                </a:cubicBezTo>
                <a:close/>
                <a:moveTo>
                  <a:pt x="100" y="3998"/>
                </a:moveTo>
                <a:lnTo>
                  <a:pt x="100" y="3998"/>
                </a:lnTo>
                <a:cubicBezTo>
                  <a:pt x="77" y="3998"/>
                  <a:pt x="53" y="3980"/>
                  <a:pt x="53" y="3956"/>
                </a:cubicBezTo>
                <a:cubicBezTo>
                  <a:pt x="35" y="3856"/>
                  <a:pt x="23" y="3755"/>
                  <a:pt x="11" y="3654"/>
                </a:cubicBezTo>
                <a:cubicBezTo>
                  <a:pt x="11" y="3624"/>
                  <a:pt x="29" y="3600"/>
                  <a:pt x="59" y="3600"/>
                </a:cubicBezTo>
                <a:cubicBezTo>
                  <a:pt x="88" y="3595"/>
                  <a:pt x="112" y="3618"/>
                  <a:pt x="112" y="3642"/>
                </a:cubicBezTo>
                <a:cubicBezTo>
                  <a:pt x="124" y="3743"/>
                  <a:pt x="136" y="3838"/>
                  <a:pt x="148" y="3938"/>
                </a:cubicBezTo>
                <a:cubicBezTo>
                  <a:pt x="154" y="3968"/>
                  <a:pt x="136" y="3992"/>
                  <a:pt x="106" y="3998"/>
                </a:cubicBezTo>
                <a:cubicBezTo>
                  <a:pt x="106" y="3998"/>
                  <a:pt x="106" y="3998"/>
                  <a:pt x="100" y="3998"/>
                </a:cubicBezTo>
                <a:close/>
                <a:moveTo>
                  <a:pt x="47" y="3393"/>
                </a:moveTo>
                <a:lnTo>
                  <a:pt x="47" y="3393"/>
                </a:lnTo>
                <a:cubicBezTo>
                  <a:pt x="23" y="3393"/>
                  <a:pt x="0" y="3375"/>
                  <a:pt x="0" y="3345"/>
                </a:cubicBezTo>
                <a:cubicBezTo>
                  <a:pt x="0" y="3334"/>
                  <a:pt x="0" y="3328"/>
                  <a:pt x="0" y="3316"/>
                </a:cubicBezTo>
                <a:cubicBezTo>
                  <a:pt x="0" y="3221"/>
                  <a:pt x="0" y="3132"/>
                  <a:pt x="11" y="3043"/>
                </a:cubicBezTo>
                <a:cubicBezTo>
                  <a:pt x="11" y="3013"/>
                  <a:pt x="35" y="2996"/>
                  <a:pt x="65" y="2996"/>
                </a:cubicBezTo>
                <a:cubicBezTo>
                  <a:pt x="88" y="2996"/>
                  <a:pt x="112" y="3025"/>
                  <a:pt x="106" y="3049"/>
                </a:cubicBezTo>
                <a:cubicBezTo>
                  <a:pt x="100" y="3138"/>
                  <a:pt x="100" y="3227"/>
                  <a:pt x="100" y="3316"/>
                </a:cubicBezTo>
                <a:cubicBezTo>
                  <a:pt x="100" y="3328"/>
                  <a:pt x="100" y="3334"/>
                  <a:pt x="100" y="3345"/>
                </a:cubicBezTo>
                <a:cubicBezTo>
                  <a:pt x="100" y="3375"/>
                  <a:pt x="77" y="3393"/>
                  <a:pt x="47" y="3393"/>
                </a:cubicBezTo>
                <a:close/>
                <a:moveTo>
                  <a:pt x="95" y="2800"/>
                </a:moveTo>
                <a:lnTo>
                  <a:pt x="95" y="2800"/>
                </a:lnTo>
                <a:cubicBezTo>
                  <a:pt x="88" y="2800"/>
                  <a:pt x="88" y="2800"/>
                  <a:pt x="88" y="2794"/>
                </a:cubicBezTo>
                <a:cubicBezTo>
                  <a:pt x="59" y="2794"/>
                  <a:pt x="41" y="2764"/>
                  <a:pt x="41" y="2741"/>
                </a:cubicBezTo>
                <a:cubicBezTo>
                  <a:pt x="47" y="2711"/>
                  <a:pt x="53" y="2687"/>
                  <a:pt x="59" y="2663"/>
                </a:cubicBezTo>
                <a:cubicBezTo>
                  <a:pt x="71" y="2586"/>
                  <a:pt x="88" y="2515"/>
                  <a:pt x="100" y="2438"/>
                </a:cubicBezTo>
                <a:cubicBezTo>
                  <a:pt x="106" y="2414"/>
                  <a:pt x="136" y="2396"/>
                  <a:pt x="160" y="2403"/>
                </a:cubicBezTo>
                <a:cubicBezTo>
                  <a:pt x="189" y="2408"/>
                  <a:pt x="207" y="2438"/>
                  <a:pt x="201" y="2462"/>
                </a:cubicBezTo>
                <a:cubicBezTo>
                  <a:pt x="183" y="2533"/>
                  <a:pt x="172" y="2610"/>
                  <a:pt x="154" y="2681"/>
                </a:cubicBezTo>
                <a:cubicBezTo>
                  <a:pt x="154" y="2705"/>
                  <a:pt x="148" y="2729"/>
                  <a:pt x="142" y="2752"/>
                </a:cubicBezTo>
                <a:cubicBezTo>
                  <a:pt x="142" y="2782"/>
                  <a:pt x="118" y="2800"/>
                  <a:pt x="95" y="2800"/>
                </a:cubicBezTo>
                <a:close/>
                <a:moveTo>
                  <a:pt x="231" y="2213"/>
                </a:moveTo>
                <a:lnTo>
                  <a:pt x="231" y="2213"/>
                </a:lnTo>
                <a:cubicBezTo>
                  <a:pt x="225" y="2213"/>
                  <a:pt x="219" y="2213"/>
                  <a:pt x="213" y="2207"/>
                </a:cubicBezTo>
                <a:cubicBezTo>
                  <a:pt x="189" y="2201"/>
                  <a:pt x="172" y="2171"/>
                  <a:pt x="183" y="2147"/>
                </a:cubicBezTo>
                <a:cubicBezTo>
                  <a:pt x="213" y="2047"/>
                  <a:pt x="243" y="1952"/>
                  <a:pt x="278" y="1857"/>
                </a:cubicBezTo>
                <a:cubicBezTo>
                  <a:pt x="290" y="1833"/>
                  <a:pt x="320" y="1821"/>
                  <a:pt x="344" y="1827"/>
                </a:cubicBezTo>
                <a:cubicBezTo>
                  <a:pt x="367" y="1839"/>
                  <a:pt x="385" y="1869"/>
                  <a:pt x="373" y="1892"/>
                </a:cubicBezTo>
                <a:cubicBezTo>
                  <a:pt x="338" y="1987"/>
                  <a:pt x="308" y="2082"/>
                  <a:pt x="278" y="2177"/>
                </a:cubicBezTo>
                <a:cubicBezTo>
                  <a:pt x="272" y="2195"/>
                  <a:pt x="249" y="2213"/>
                  <a:pt x="231" y="2213"/>
                </a:cubicBezTo>
                <a:close/>
                <a:moveTo>
                  <a:pt x="444" y="1649"/>
                </a:moveTo>
                <a:lnTo>
                  <a:pt x="444" y="1649"/>
                </a:lnTo>
                <a:cubicBezTo>
                  <a:pt x="438" y="1649"/>
                  <a:pt x="433" y="1649"/>
                  <a:pt x="421" y="1643"/>
                </a:cubicBezTo>
                <a:cubicBezTo>
                  <a:pt x="397" y="1631"/>
                  <a:pt x="385" y="1602"/>
                  <a:pt x="397" y="1578"/>
                </a:cubicBezTo>
                <a:cubicBezTo>
                  <a:pt x="444" y="1483"/>
                  <a:pt x="492" y="1394"/>
                  <a:pt x="539" y="1305"/>
                </a:cubicBezTo>
                <a:cubicBezTo>
                  <a:pt x="551" y="1281"/>
                  <a:pt x="587" y="1276"/>
                  <a:pt x="610" y="1288"/>
                </a:cubicBezTo>
                <a:cubicBezTo>
                  <a:pt x="634" y="1299"/>
                  <a:pt x="640" y="1335"/>
                  <a:pt x="628" y="1359"/>
                </a:cubicBezTo>
                <a:cubicBezTo>
                  <a:pt x="581" y="1442"/>
                  <a:pt x="533" y="1531"/>
                  <a:pt x="492" y="1620"/>
                </a:cubicBezTo>
                <a:cubicBezTo>
                  <a:pt x="480" y="1637"/>
                  <a:pt x="462" y="1649"/>
                  <a:pt x="444" y="1649"/>
                </a:cubicBezTo>
                <a:close/>
                <a:moveTo>
                  <a:pt x="747" y="1127"/>
                </a:moveTo>
                <a:lnTo>
                  <a:pt x="747" y="1127"/>
                </a:lnTo>
                <a:cubicBezTo>
                  <a:pt x="735" y="1127"/>
                  <a:pt x="723" y="1121"/>
                  <a:pt x="717" y="1115"/>
                </a:cubicBezTo>
                <a:cubicBezTo>
                  <a:pt x="694" y="1104"/>
                  <a:pt x="688" y="1068"/>
                  <a:pt x="705" y="1050"/>
                </a:cubicBezTo>
                <a:cubicBezTo>
                  <a:pt x="759" y="961"/>
                  <a:pt x="824" y="878"/>
                  <a:pt x="883" y="801"/>
                </a:cubicBezTo>
                <a:cubicBezTo>
                  <a:pt x="901" y="783"/>
                  <a:pt x="937" y="777"/>
                  <a:pt x="954" y="795"/>
                </a:cubicBezTo>
                <a:cubicBezTo>
                  <a:pt x="978" y="813"/>
                  <a:pt x="984" y="843"/>
                  <a:pt x="966" y="866"/>
                </a:cubicBezTo>
                <a:cubicBezTo>
                  <a:pt x="901" y="943"/>
                  <a:pt x="842" y="1020"/>
                  <a:pt x="788" y="1104"/>
                </a:cubicBezTo>
                <a:cubicBezTo>
                  <a:pt x="776" y="1121"/>
                  <a:pt x="759" y="1127"/>
                  <a:pt x="747" y="1127"/>
                </a:cubicBezTo>
                <a:close/>
                <a:moveTo>
                  <a:pt x="1126" y="659"/>
                </a:moveTo>
                <a:lnTo>
                  <a:pt x="1126" y="659"/>
                </a:lnTo>
                <a:cubicBezTo>
                  <a:pt x="1115" y="659"/>
                  <a:pt x="1103" y="653"/>
                  <a:pt x="1091" y="647"/>
                </a:cubicBezTo>
                <a:cubicBezTo>
                  <a:pt x="1073" y="629"/>
                  <a:pt x="1067" y="593"/>
                  <a:pt x="1091" y="576"/>
                </a:cubicBezTo>
                <a:cubicBezTo>
                  <a:pt x="1162" y="499"/>
                  <a:pt x="1233" y="427"/>
                  <a:pt x="1310" y="362"/>
                </a:cubicBezTo>
                <a:cubicBezTo>
                  <a:pt x="1334" y="344"/>
                  <a:pt x="1364" y="350"/>
                  <a:pt x="1381" y="368"/>
                </a:cubicBezTo>
                <a:cubicBezTo>
                  <a:pt x="1399" y="392"/>
                  <a:pt x="1399" y="422"/>
                  <a:pt x="1376" y="439"/>
                </a:cubicBezTo>
                <a:cubicBezTo>
                  <a:pt x="1304" y="505"/>
                  <a:pt x="1233" y="576"/>
                  <a:pt x="1162" y="647"/>
                </a:cubicBezTo>
                <a:cubicBezTo>
                  <a:pt x="1150" y="653"/>
                  <a:pt x="1138" y="659"/>
                  <a:pt x="1126" y="659"/>
                </a:cubicBezTo>
                <a:close/>
                <a:moveTo>
                  <a:pt x="1583" y="267"/>
                </a:moveTo>
                <a:lnTo>
                  <a:pt x="1583" y="267"/>
                </a:lnTo>
                <a:cubicBezTo>
                  <a:pt x="1565" y="267"/>
                  <a:pt x="1553" y="261"/>
                  <a:pt x="1542" y="244"/>
                </a:cubicBezTo>
                <a:cubicBezTo>
                  <a:pt x="1524" y="226"/>
                  <a:pt x="1530" y="190"/>
                  <a:pt x="1553" y="178"/>
                </a:cubicBezTo>
                <a:cubicBezTo>
                  <a:pt x="1708" y="66"/>
                  <a:pt x="1814" y="18"/>
                  <a:pt x="1820" y="12"/>
                </a:cubicBezTo>
                <a:cubicBezTo>
                  <a:pt x="1844" y="0"/>
                  <a:pt x="1874" y="12"/>
                  <a:pt x="1886" y="36"/>
                </a:cubicBezTo>
                <a:cubicBezTo>
                  <a:pt x="1898" y="60"/>
                  <a:pt x="1886" y="95"/>
                  <a:pt x="1862" y="107"/>
                </a:cubicBezTo>
                <a:cubicBezTo>
                  <a:pt x="1862" y="107"/>
                  <a:pt x="1761" y="155"/>
                  <a:pt x="1613" y="255"/>
                </a:cubicBezTo>
                <a:cubicBezTo>
                  <a:pt x="1601" y="261"/>
                  <a:pt x="1595" y="267"/>
                  <a:pt x="1583" y="267"/>
                </a:cubicBezTo>
                <a:close/>
              </a:path>
            </a:pathLst>
          </a:custGeom>
          <a:solidFill>
            <a:srgbClr val="9898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54" name="Freeform 77"/>
          <p:cNvSpPr>
            <a:spLocks noChangeArrowheads="1"/>
          </p:cNvSpPr>
          <p:nvPr/>
        </p:nvSpPr>
        <p:spPr bwMode="auto">
          <a:xfrm>
            <a:off x="6866732" y="4001294"/>
            <a:ext cx="266700" cy="319088"/>
          </a:xfrm>
          <a:custGeom>
            <a:avLst/>
            <a:gdLst>
              <a:gd name="T0" fmla="*/ 267922 w 1193"/>
              <a:gd name="T1" fmla="*/ 0 h 1429"/>
              <a:gd name="T2" fmla="*/ 267922 w 1193"/>
              <a:gd name="T3" fmla="*/ 0 h 1429"/>
              <a:gd name="T4" fmla="*/ 0 w 1193"/>
              <a:gd name="T5" fmla="*/ 264310 h 1429"/>
              <a:gd name="T6" fmla="*/ 68881 w 1193"/>
              <a:gd name="T7" fmla="*/ 441559 h 1429"/>
              <a:gd name="T8" fmla="*/ 68881 w 1193"/>
              <a:gd name="T9" fmla="*/ 441559 h 1429"/>
              <a:gd name="T10" fmla="*/ 68881 w 1193"/>
              <a:gd name="T11" fmla="*/ 444238 h 1429"/>
              <a:gd name="T12" fmla="*/ 81853 w 1193"/>
              <a:gd name="T13" fmla="*/ 454953 h 1429"/>
              <a:gd name="T14" fmla="*/ 143130 w 1193"/>
              <a:gd name="T15" fmla="*/ 531746 h 1429"/>
              <a:gd name="T16" fmla="*/ 220063 w 1193"/>
              <a:gd name="T17" fmla="*/ 637560 h 1429"/>
              <a:gd name="T18" fmla="*/ 259871 w 1193"/>
              <a:gd name="T19" fmla="*/ 637560 h 1429"/>
              <a:gd name="T20" fmla="*/ 273289 w 1193"/>
              <a:gd name="T21" fmla="*/ 637560 h 1429"/>
              <a:gd name="T22" fmla="*/ 315334 w 1193"/>
              <a:gd name="T23" fmla="*/ 637560 h 1429"/>
              <a:gd name="T24" fmla="*/ 392266 w 1193"/>
              <a:gd name="T25" fmla="*/ 531746 h 1429"/>
              <a:gd name="T26" fmla="*/ 450860 w 1193"/>
              <a:gd name="T27" fmla="*/ 457632 h 1429"/>
              <a:gd name="T28" fmla="*/ 533160 w 1193"/>
              <a:gd name="T29" fmla="*/ 264310 h 1429"/>
              <a:gd name="T30" fmla="*/ 267922 w 1193"/>
              <a:gd name="T31" fmla="*/ 0 h 1429"/>
              <a:gd name="T32" fmla="*/ 365876 w 1193"/>
              <a:gd name="T33" fmla="*/ 383518 h 1429"/>
              <a:gd name="T34" fmla="*/ 365876 w 1193"/>
              <a:gd name="T35" fmla="*/ 383518 h 1429"/>
              <a:gd name="T36" fmla="*/ 334119 w 1193"/>
              <a:gd name="T37" fmla="*/ 425933 h 1429"/>
              <a:gd name="T38" fmla="*/ 291628 w 1193"/>
              <a:gd name="T39" fmla="*/ 486653 h 1429"/>
              <a:gd name="T40" fmla="*/ 270605 w 1193"/>
              <a:gd name="T41" fmla="*/ 486653 h 1429"/>
              <a:gd name="T42" fmla="*/ 262554 w 1193"/>
              <a:gd name="T43" fmla="*/ 486653 h 1429"/>
              <a:gd name="T44" fmla="*/ 241085 w 1193"/>
              <a:gd name="T45" fmla="*/ 486653 h 1429"/>
              <a:gd name="T46" fmla="*/ 201277 w 1193"/>
              <a:gd name="T47" fmla="*/ 425933 h 1429"/>
              <a:gd name="T48" fmla="*/ 166836 w 1193"/>
              <a:gd name="T49" fmla="*/ 383518 h 1429"/>
              <a:gd name="T50" fmla="*/ 161469 w 1193"/>
              <a:gd name="T51" fmla="*/ 375481 h 1429"/>
              <a:gd name="T52" fmla="*/ 158785 w 1193"/>
              <a:gd name="T53" fmla="*/ 375481 h 1429"/>
              <a:gd name="T54" fmla="*/ 158785 w 1193"/>
              <a:gd name="T55" fmla="*/ 375481 h 1429"/>
              <a:gd name="T56" fmla="*/ 124344 w 1193"/>
              <a:gd name="T57" fmla="*/ 272347 h 1429"/>
              <a:gd name="T58" fmla="*/ 267922 w 1193"/>
              <a:gd name="T59" fmla="*/ 118761 h 1429"/>
              <a:gd name="T60" fmla="*/ 411052 w 1193"/>
              <a:gd name="T61" fmla="*/ 272347 h 1429"/>
              <a:gd name="T62" fmla="*/ 365876 w 1193"/>
              <a:gd name="T63" fmla="*/ 383518 h 1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93" h="1429">
                <a:moveTo>
                  <a:pt x="599" y="0"/>
                </a:moveTo>
                <a:lnTo>
                  <a:pt x="599" y="0"/>
                </a:lnTo>
                <a:cubicBezTo>
                  <a:pt x="266" y="0"/>
                  <a:pt x="0" y="266"/>
                  <a:pt x="0" y="592"/>
                </a:cubicBezTo>
                <a:cubicBezTo>
                  <a:pt x="0" y="746"/>
                  <a:pt x="59" y="883"/>
                  <a:pt x="154" y="989"/>
                </a:cubicBezTo>
                <a:cubicBezTo>
                  <a:pt x="154" y="989"/>
                  <a:pt x="154" y="989"/>
                  <a:pt x="154" y="995"/>
                </a:cubicBezTo>
                <a:cubicBezTo>
                  <a:pt x="166" y="1001"/>
                  <a:pt x="172" y="1013"/>
                  <a:pt x="183" y="1019"/>
                </a:cubicBezTo>
                <a:cubicBezTo>
                  <a:pt x="219" y="1061"/>
                  <a:pt x="278" y="1126"/>
                  <a:pt x="320" y="1191"/>
                </a:cubicBezTo>
                <a:cubicBezTo>
                  <a:pt x="379" y="1292"/>
                  <a:pt x="350" y="1428"/>
                  <a:pt x="492" y="1428"/>
                </a:cubicBezTo>
                <a:cubicBezTo>
                  <a:pt x="581" y="1428"/>
                  <a:pt x="581" y="1428"/>
                  <a:pt x="581" y="1428"/>
                </a:cubicBezTo>
                <a:cubicBezTo>
                  <a:pt x="611" y="1428"/>
                  <a:pt x="611" y="1428"/>
                  <a:pt x="611" y="1428"/>
                </a:cubicBezTo>
                <a:cubicBezTo>
                  <a:pt x="705" y="1428"/>
                  <a:pt x="705" y="1428"/>
                  <a:pt x="705" y="1428"/>
                </a:cubicBezTo>
                <a:cubicBezTo>
                  <a:pt x="842" y="1428"/>
                  <a:pt x="812" y="1292"/>
                  <a:pt x="877" y="1191"/>
                </a:cubicBezTo>
                <a:cubicBezTo>
                  <a:pt x="913" y="1126"/>
                  <a:pt x="972" y="1061"/>
                  <a:pt x="1008" y="1025"/>
                </a:cubicBezTo>
                <a:cubicBezTo>
                  <a:pt x="1120" y="918"/>
                  <a:pt x="1192" y="764"/>
                  <a:pt x="1192" y="592"/>
                </a:cubicBezTo>
                <a:cubicBezTo>
                  <a:pt x="1192" y="266"/>
                  <a:pt x="925" y="0"/>
                  <a:pt x="599" y="0"/>
                </a:cubicBezTo>
                <a:close/>
                <a:moveTo>
                  <a:pt x="818" y="859"/>
                </a:moveTo>
                <a:lnTo>
                  <a:pt x="818" y="859"/>
                </a:lnTo>
                <a:cubicBezTo>
                  <a:pt x="800" y="883"/>
                  <a:pt x="771" y="918"/>
                  <a:pt x="747" y="954"/>
                </a:cubicBezTo>
                <a:cubicBezTo>
                  <a:pt x="717" y="1013"/>
                  <a:pt x="729" y="1090"/>
                  <a:pt x="652" y="1090"/>
                </a:cubicBezTo>
                <a:cubicBezTo>
                  <a:pt x="605" y="1090"/>
                  <a:pt x="605" y="1090"/>
                  <a:pt x="605" y="1090"/>
                </a:cubicBezTo>
                <a:cubicBezTo>
                  <a:pt x="587" y="1090"/>
                  <a:pt x="587" y="1090"/>
                  <a:pt x="587" y="1090"/>
                </a:cubicBezTo>
                <a:cubicBezTo>
                  <a:pt x="539" y="1090"/>
                  <a:pt x="539" y="1090"/>
                  <a:pt x="539" y="1090"/>
                </a:cubicBezTo>
                <a:cubicBezTo>
                  <a:pt x="462" y="1090"/>
                  <a:pt x="480" y="1013"/>
                  <a:pt x="450" y="954"/>
                </a:cubicBezTo>
                <a:cubicBezTo>
                  <a:pt x="427" y="918"/>
                  <a:pt x="391" y="877"/>
                  <a:pt x="373" y="859"/>
                </a:cubicBezTo>
                <a:cubicBezTo>
                  <a:pt x="367" y="853"/>
                  <a:pt x="361" y="847"/>
                  <a:pt x="361" y="841"/>
                </a:cubicBezTo>
                <a:cubicBezTo>
                  <a:pt x="355" y="841"/>
                  <a:pt x="355" y="841"/>
                  <a:pt x="355" y="841"/>
                </a:cubicBezTo>
                <a:cubicBezTo>
                  <a:pt x="308" y="782"/>
                  <a:pt x="278" y="699"/>
                  <a:pt x="278" y="610"/>
                </a:cubicBezTo>
                <a:cubicBezTo>
                  <a:pt x="278" y="420"/>
                  <a:pt x="421" y="266"/>
                  <a:pt x="599" y="266"/>
                </a:cubicBezTo>
                <a:cubicBezTo>
                  <a:pt x="777" y="266"/>
                  <a:pt x="919" y="420"/>
                  <a:pt x="919" y="610"/>
                </a:cubicBezTo>
                <a:cubicBezTo>
                  <a:pt x="919" y="711"/>
                  <a:pt x="883" y="800"/>
                  <a:pt x="818" y="859"/>
                </a:cubicBezTo>
                <a:close/>
              </a:path>
            </a:pathLst>
          </a:custGeom>
          <a:solidFill>
            <a:srgbClr val="4C0339"/>
          </a:solidFill>
          <a:ln>
            <a:noFill/>
          </a:ln>
          <a:effectLst/>
        </p:spPr>
        <p:txBody>
          <a:bodyPr wrap="none" anchor="ctr"/>
          <a:lstStyle/>
          <a:p>
            <a:endParaRPr lang="es-MX" sz="900"/>
          </a:p>
        </p:txBody>
      </p:sp>
      <p:sp>
        <p:nvSpPr>
          <p:cNvPr id="355" name="Freeform 78"/>
          <p:cNvSpPr>
            <a:spLocks noChangeArrowheads="1"/>
          </p:cNvSpPr>
          <p:nvPr/>
        </p:nvSpPr>
        <p:spPr bwMode="auto">
          <a:xfrm>
            <a:off x="6955632" y="4321969"/>
            <a:ext cx="90488" cy="21431"/>
          </a:xfrm>
          <a:custGeom>
            <a:avLst/>
            <a:gdLst>
              <a:gd name="T0" fmla="*/ 180702 w 404"/>
              <a:gd name="T1" fmla="*/ 23917 h 96"/>
              <a:gd name="T2" fmla="*/ 180702 w 404"/>
              <a:gd name="T3" fmla="*/ 23917 h 96"/>
              <a:gd name="T4" fmla="*/ 159627 w 404"/>
              <a:gd name="T5" fmla="*/ 42870 h 96"/>
              <a:gd name="T6" fmla="*/ 18832 w 404"/>
              <a:gd name="T7" fmla="*/ 42870 h 96"/>
              <a:gd name="T8" fmla="*/ 0 w 404"/>
              <a:gd name="T9" fmla="*/ 23917 h 96"/>
              <a:gd name="T10" fmla="*/ 0 w 404"/>
              <a:gd name="T11" fmla="*/ 21661 h 96"/>
              <a:gd name="T12" fmla="*/ 18832 w 404"/>
              <a:gd name="T13" fmla="*/ 0 h 96"/>
              <a:gd name="T14" fmla="*/ 159627 w 404"/>
              <a:gd name="T15" fmla="*/ 0 h 96"/>
              <a:gd name="T16" fmla="*/ 180702 w 404"/>
              <a:gd name="T17" fmla="*/ 21661 h 96"/>
              <a:gd name="T18" fmla="*/ 180702 w 404"/>
              <a:gd name="T19" fmla="*/ 2391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4" h="96">
                <a:moveTo>
                  <a:pt x="403" y="53"/>
                </a:moveTo>
                <a:lnTo>
                  <a:pt x="403" y="53"/>
                </a:lnTo>
                <a:cubicBezTo>
                  <a:pt x="403" y="71"/>
                  <a:pt x="380" y="95"/>
                  <a:pt x="356" y="95"/>
                </a:cubicBezTo>
                <a:cubicBezTo>
                  <a:pt x="42" y="95"/>
                  <a:pt x="42" y="95"/>
                  <a:pt x="42" y="95"/>
                </a:cubicBezTo>
                <a:cubicBezTo>
                  <a:pt x="18" y="95"/>
                  <a:pt x="0" y="71"/>
                  <a:pt x="0" y="53"/>
                </a:cubicBezTo>
                <a:cubicBezTo>
                  <a:pt x="0" y="48"/>
                  <a:pt x="0" y="48"/>
                  <a:pt x="0" y="48"/>
                </a:cubicBezTo>
                <a:cubicBezTo>
                  <a:pt x="0" y="24"/>
                  <a:pt x="18" y="0"/>
                  <a:pt x="42" y="0"/>
                </a:cubicBezTo>
                <a:cubicBezTo>
                  <a:pt x="356" y="0"/>
                  <a:pt x="356" y="0"/>
                  <a:pt x="356" y="0"/>
                </a:cubicBezTo>
                <a:cubicBezTo>
                  <a:pt x="380" y="0"/>
                  <a:pt x="403" y="24"/>
                  <a:pt x="403" y="48"/>
                </a:cubicBezTo>
                <a:lnTo>
                  <a:pt x="403" y="53"/>
                </a:lnTo>
              </a:path>
            </a:pathLst>
          </a:custGeom>
          <a:solidFill>
            <a:srgbClr val="4C0339"/>
          </a:solidFill>
          <a:ln>
            <a:noFill/>
          </a:ln>
          <a:effectLst/>
        </p:spPr>
        <p:txBody>
          <a:bodyPr wrap="none" anchor="ctr"/>
          <a:lstStyle/>
          <a:p>
            <a:endParaRPr lang="es-MX" sz="900"/>
          </a:p>
        </p:txBody>
      </p:sp>
      <p:sp>
        <p:nvSpPr>
          <p:cNvPr id="356" name="Freeform 79"/>
          <p:cNvSpPr>
            <a:spLocks noChangeArrowheads="1"/>
          </p:cNvSpPr>
          <p:nvPr/>
        </p:nvSpPr>
        <p:spPr bwMode="auto">
          <a:xfrm>
            <a:off x="6955632" y="4347369"/>
            <a:ext cx="90488" cy="19844"/>
          </a:xfrm>
          <a:custGeom>
            <a:avLst/>
            <a:gdLst>
              <a:gd name="T0" fmla="*/ 180702 w 404"/>
              <a:gd name="T1" fmla="*/ 20567 h 90"/>
              <a:gd name="T2" fmla="*/ 180702 w 404"/>
              <a:gd name="T3" fmla="*/ 20567 h 90"/>
              <a:gd name="T4" fmla="*/ 159627 w 404"/>
              <a:gd name="T5" fmla="*/ 38945 h 90"/>
              <a:gd name="T6" fmla="*/ 18832 w 404"/>
              <a:gd name="T7" fmla="*/ 38945 h 90"/>
              <a:gd name="T8" fmla="*/ 0 w 404"/>
              <a:gd name="T9" fmla="*/ 20567 h 90"/>
              <a:gd name="T10" fmla="*/ 0 w 404"/>
              <a:gd name="T11" fmla="*/ 20567 h 90"/>
              <a:gd name="T12" fmla="*/ 18832 w 404"/>
              <a:gd name="T13" fmla="*/ 0 h 90"/>
              <a:gd name="T14" fmla="*/ 159627 w 404"/>
              <a:gd name="T15" fmla="*/ 0 h 90"/>
              <a:gd name="T16" fmla="*/ 180702 w 404"/>
              <a:gd name="T17" fmla="*/ 2056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4" h="90">
                <a:moveTo>
                  <a:pt x="403" y="47"/>
                </a:moveTo>
                <a:lnTo>
                  <a:pt x="403" y="47"/>
                </a:lnTo>
                <a:cubicBezTo>
                  <a:pt x="403" y="71"/>
                  <a:pt x="380" y="89"/>
                  <a:pt x="356" y="89"/>
                </a:cubicBezTo>
                <a:cubicBezTo>
                  <a:pt x="42" y="89"/>
                  <a:pt x="42" y="89"/>
                  <a:pt x="42" y="89"/>
                </a:cubicBezTo>
                <a:cubicBezTo>
                  <a:pt x="18" y="89"/>
                  <a:pt x="0" y="71"/>
                  <a:pt x="0" y="47"/>
                </a:cubicBezTo>
                <a:cubicBezTo>
                  <a:pt x="0" y="24"/>
                  <a:pt x="18" y="0"/>
                  <a:pt x="42" y="0"/>
                </a:cubicBezTo>
                <a:cubicBezTo>
                  <a:pt x="356" y="0"/>
                  <a:pt x="356" y="0"/>
                  <a:pt x="356" y="0"/>
                </a:cubicBezTo>
                <a:cubicBezTo>
                  <a:pt x="380" y="0"/>
                  <a:pt x="403" y="24"/>
                  <a:pt x="403" y="47"/>
                </a:cubicBezTo>
              </a:path>
            </a:pathLst>
          </a:custGeom>
          <a:solidFill>
            <a:srgbClr val="4C0339"/>
          </a:solidFill>
          <a:ln>
            <a:noFill/>
          </a:ln>
          <a:effectLst/>
        </p:spPr>
        <p:txBody>
          <a:bodyPr wrap="none" anchor="ctr"/>
          <a:lstStyle/>
          <a:p>
            <a:endParaRPr lang="es-MX" sz="900"/>
          </a:p>
        </p:txBody>
      </p:sp>
      <p:sp>
        <p:nvSpPr>
          <p:cNvPr id="357" name="Freeform 80"/>
          <p:cNvSpPr>
            <a:spLocks noChangeArrowheads="1"/>
          </p:cNvSpPr>
          <p:nvPr/>
        </p:nvSpPr>
        <p:spPr bwMode="auto">
          <a:xfrm>
            <a:off x="6977857" y="4351338"/>
            <a:ext cx="43656" cy="36513"/>
          </a:xfrm>
          <a:custGeom>
            <a:avLst/>
            <a:gdLst>
              <a:gd name="T0" fmla="*/ 86195 w 196"/>
              <a:gd name="T1" fmla="*/ 34846 h 161"/>
              <a:gd name="T2" fmla="*/ 86195 w 196"/>
              <a:gd name="T3" fmla="*/ 34846 h 161"/>
              <a:gd name="T4" fmla="*/ 44645 w 196"/>
              <a:gd name="T5" fmla="*/ 72406 h 161"/>
              <a:gd name="T6" fmla="*/ 0 w 196"/>
              <a:gd name="T7" fmla="*/ 34846 h 161"/>
              <a:gd name="T8" fmla="*/ 44645 w 196"/>
              <a:gd name="T9" fmla="*/ 0 h 161"/>
              <a:gd name="T10" fmla="*/ 86195 w 196"/>
              <a:gd name="T11" fmla="*/ 34846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 h="161">
                <a:moveTo>
                  <a:pt x="195" y="77"/>
                </a:moveTo>
                <a:lnTo>
                  <a:pt x="195" y="77"/>
                </a:lnTo>
                <a:cubicBezTo>
                  <a:pt x="195" y="124"/>
                  <a:pt x="154" y="160"/>
                  <a:pt x="101" y="160"/>
                </a:cubicBezTo>
                <a:cubicBezTo>
                  <a:pt x="41" y="160"/>
                  <a:pt x="0" y="124"/>
                  <a:pt x="0" y="77"/>
                </a:cubicBezTo>
                <a:cubicBezTo>
                  <a:pt x="0" y="35"/>
                  <a:pt x="41" y="0"/>
                  <a:pt x="101" y="0"/>
                </a:cubicBezTo>
                <a:cubicBezTo>
                  <a:pt x="154" y="0"/>
                  <a:pt x="195" y="35"/>
                  <a:pt x="195" y="77"/>
                </a:cubicBezTo>
              </a:path>
            </a:pathLst>
          </a:custGeom>
          <a:solidFill>
            <a:srgbClr val="4C0339"/>
          </a:solidFill>
          <a:ln>
            <a:noFill/>
          </a:ln>
          <a:effectLst/>
        </p:spPr>
        <p:txBody>
          <a:bodyPr wrap="none" anchor="ctr"/>
          <a:lstStyle/>
          <a:p>
            <a:endParaRPr lang="es-MX" sz="900"/>
          </a:p>
        </p:txBody>
      </p:sp>
      <p:sp>
        <p:nvSpPr>
          <p:cNvPr id="358" name="Freeform 81"/>
          <p:cNvSpPr>
            <a:spLocks noChangeArrowheads="1"/>
          </p:cNvSpPr>
          <p:nvPr/>
        </p:nvSpPr>
        <p:spPr bwMode="auto">
          <a:xfrm>
            <a:off x="8008144" y="2256632"/>
            <a:ext cx="336550" cy="151606"/>
          </a:xfrm>
          <a:custGeom>
            <a:avLst/>
            <a:gdLst>
              <a:gd name="T0" fmla="*/ 333799 w 1507"/>
              <a:gd name="T1" fmla="*/ 302802 h 677"/>
              <a:gd name="T2" fmla="*/ 0 w 1507"/>
              <a:gd name="T3" fmla="*/ 151401 h 677"/>
              <a:gd name="T4" fmla="*/ 341843 w 1507"/>
              <a:gd name="T5" fmla="*/ 0 h 677"/>
              <a:gd name="T6" fmla="*/ 672961 w 1507"/>
              <a:gd name="T7" fmla="*/ 148713 h 677"/>
              <a:gd name="T8" fmla="*/ 333799 w 1507"/>
              <a:gd name="T9" fmla="*/ 302802 h 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 h="677">
                <a:moveTo>
                  <a:pt x="747" y="676"/>
                </a:moveTo>
                <a:lnTo>
                  <a:pt x="0" y="338"/>
                </a:lnTo>
                <a:lnTo>
                  <a:pt x="765" y="0"/>
                </a:lnTo>
                <a:lnTo>
                  <a:pt x="1506" y="332"/>
                </a:lnTo>
                <a:lnTo>
                  <a:pt x="747" y="676"/>
                </a:lnTo>
              </a:path>
            </a:pathLst>
          </a:custGeom>
          <a:solidFill>
            <a:srgbClr val="F7A600"/>
          </a:solidFill>
          <a:ln>
            <a:noFill/>
          </a:ln>
          <a:effectLst/>
        </p:spPr>
        <p:txBody>
          <a:bodyPr wrap="none" anchor="ctr"/>
          <a:lstStyle/>
          <a:p>
            <a:endParaRPr lang="es-MX" sz="900"/>
          </a:p>
        </p:txBody>
      </p:sp>
      <p:sp>
        <p:nvSpPr>
          <p:cNvPr id="359" name="Freeform 82"/>
          <p:cNvSpPr>
            <a:spLocks noChangeArrowheads="1"/>
          </p:cNvSpPr>
          <p:nvPr/>
        </p:nvSpPr>
        <p:spPr bwMode="auto">
          <a:xfrm>
            <a:off x="8329613" y="2328069"/>
            <a:ext cx="11113" cy="111125"/>
          </a:xfrm>
          <a:custGeom>
            <a:avLst/>
            <a:gdLst>
              <a:gd name="T0" fmla="*/ 21218 w 49"/>
              <a:gd name="T1" fmla="*/ 222068 h 499"/>
              <a:gd name="T2" fmla="*/ 0 w 49"/>
              <a:gd name="T3" fmla="*/ 222068 h 499"/>
              <a:gd name="T4" fmla="*/ 0 w 49"/>
              <a:gd name="T5" fmla="*/ 0 h 499"/>
              <a:gd name="T6" fmla="*/ 21218 w 49"/>
              <a:gd name="T7" fmla="*/ 0 h 499"/>
              <a:gd name="T8" fmla="*/ 21218 w 49"/>
              <a:gd name="T9" fmla="*/ 222068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99">
                <a:moveTo>
                  <a:pt x="48" y="498"/>
                </a:moveTo>
                <a:lnTo>
                  <a:pt x="0" y="498"/>
                </a:lnTo>
                <a:lnTo>
                  <a:pt x="0" y="0"/>
                </a:lnTo>
                <a:lnTo>
                  <a:pt x="48" y="0"/>
                </a:lnTo>
                <a:lnTo>
                  <a:pt x="48" y="498"/>
                </a:lnTo>
              </a:path>
            </a:pathLst>
          </a:custGeom>
          <a:solidFill>
            <a:srgbClr val="F7A600"/>
          </a:solidFill>
          <a:ln>
            <a:noFill/>
          </a:ln>
          <a:effectLst/>
        </p:spPr>
        <p:txBody>
          <a:bodyPr wrap="none" anchor="ctr"/>
          <a:lstStyle/>
          <a:p>
            <a:endParaRPr lang="es-MX" sz="900"/>
          </a:p>
        </p:txBody>
      </p:sp>
      <p:sp>
        <p:nvSpPr>
          <p:cNvPr id="360" name="Freeform 83"/>
          <p:cNvSpPr>
            <a:spLocks noChangeArrowheads="1"/>
          </p:cNvSpPr>
          <p:nvPr/>
        </p:nvSpPr>
        <p:spPr bwMode="auto">
          <a:xfrm>
            <a:off x="8320088" y="2426494"/>
            <a:ext cx="33338" cy="33338"/>
          </a:xfrm>
          <a:custGeom>
            <a:avLst/>
            <a:gdLst>
              <a:gd name="T0" fmla="*/ 66497 w 149"/>
              <a:gd name="T1" fmla="*/ 34599 h 149"/>
              <a:gd name="T2" fmla="*/ 66497 w 149"/>
              <a:gd name="T3" fmla="*/ 34599 h 149"/>
              <a:gd name="T4" fmla="*/ 31900 w 149"/>
              <a:gd name="T5" fmla="*/ 0 h 149"/>
              <a:gd name="T6" fmla="*/ 0 w 149"/>
              <a:gd name="T7" fmla="*/ 34599 h 149"/>
              <a:gd name="T8" fmla="*/ 31900 w 149"/>
              <a:gd name="T9" fmla="*/ 66502 h 149"/>
              <a:gd name="T10" fmla="*/ 66497 w 149"/>
              <a:gd name="T11" fmla="*/ 34599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49">
                <a:moveTo>
                  <a:pt x="148" y="77"/>
                </a:moveTo>
                <a:lnTo>
                  <a:pt x="148" y="77"/>
                </a:lnTo>
                <a:cubicBezTo>
                  <a:pt x="148" y="36"/>
                  <a:pt x="112" y="0"/>
                  <a:pt x="71" y="0"/>
                </a:cubicBezTo>
                <a:cubicBezTo>
                  <a:pt x="30" y="0"/>
                  <a:pt x="0" y="36"/>
                  <a:pt x="0" y="77"/>
                </a:cubicBezTo>
                <a:cubicBezTo>
                  <a:pt x="0" y="113"/>
                  <a:pt x="30" y="148"/>
                  <a:pt x="71" y="148"/>
                </a:cubicBezTo>
                <a:cubicBezTo>
                  <a:pt x="112" y="148"/>
                  <a:pt x="148" y="113"/>
                  <a:pt x="148" y="77"/>
                </a:cubicBezTo>
              </a:path>
            </a:pathLst>
          </a:custGeom>
          <a:solidFill>
            <a:srgbClr val="F7A600"/>
          </a:solidFill>
          <a:ln>
            <a:noFill/>
          </a:ln>
          <a:effectLst/>
        </p:spPr>
        <p:txBody>
          <a:bodyPr wrap="none" anchor="ctr"/>
          <a:lstStyle/>
          <a:p>
            <a:endParaRPr lang="es-MX" sz="900"/>
          </a:p>
        </p:txBody>
      </p:sp>
      <p:sp>
        <p:nvSpPr>
          <p:cNvPr id="361" name="Freeform 84"/>
          <p:cNvSpPr>
            <a:spLocks noChangeArrowheads="1"/>
          </p:cNvSpPr>
          <p:nvPr/>
        </p:nvSpPr>
        <p:spPr bwMode="auto">
          <a:xfrm>
            <a:off x="8316119" y="2444750"/>
            <a:ext cx="23813" cy="72232"/>
          </a:xfrm>
          <a:custGeom>
            <a:avLst/>
            <a:gdLst>
              <a:gd name="T0" fmla="*/ 25816 w 108"/>
              <a:gd name="T1" fmla="*/ 8021 h 327"/>
              <a:gd name="T2" fmla="*/ 25816 w 108"/>
              <a:gd name="T3" fmla="*/ 8021 h 327"/>
              <a:gd name="T4" fmla="*/ 10502 w 108"/>
              <a:gd name="T5" fmla="*/ 145272 h 327"/>
              <a:gd name="T6" fmla="*/ 46819 w 108"/>
              <a:gd name="T7" fmla="*/ 145272 h 327"/>
              <a:gd name="T8" fmla="*/ 46819 w 108"/>
              <a:gd name="T9" fmla="*/ 0 h 327"/>
              <a:gd name="T10" fmla="*/ 25816 w 108"/>
              <a:gd name="T11" fmla="*/ 8021 h 3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327">
                <a:moveTo>
                  <a:pt x="59" y="18"/>
                </a:moveTo>
                <a:lnTo>
                  <a:pt x="59" y="18"/>
                </a:lnTo>
                <a:cubicBezTo>
                  <a:pt x="59" y="18"/>
                  <a:pt x="0" y="137"/>
                  <a:pt x="24" y="326"/>
                </a:cubicBezTo>
                <a:cubicBezTo>
                  <a:pt x="107" y="326"/>
                  <a:pt x="107" y="326"/>
                  <a:pt x="107" y="326"/>
                </a:cubicBezTo>
                <a:cubicBezTo>
                  <a:pt x="107" y="0"/>
                  <a:pt x="107" y="0"/>
                  <a:pt x="107" y="0"/>
                </a:cubicBezTo>
                <a:cubicBezTo>
                  <a:pt x="107" y="0"/>
                  <a:pt x="59" y="24"/>
                  <a:pt x="59" y="18"/>
                </a:cubicBezTo>
              </a:path>
            </a:pathLst>
          </a:custGeom>
          <a:solidFill>
            <a:srgbClr val="9898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62" name="Freeform 85"/>
          <p:cNvSpPr>
            <a:spLocks noChangeArrowheads="1"/>
          </p:cNvSpPr>
          <p:nvPr/>
        </p:nvSpPr>
        <p:spPr bwMode="auto">
          <a:xfrm>
            <a:off x="8333582" y="2444750"/>
            <a:ext cx="23813" cy="72232"/>
          </a:xfrm>
          <a:custGeom>
            <a:avLst/>
            <a:gdLst>
              <a:gd name="T0" fmla="*/ 20566 w 108"/>
              <a:gd name="T1" fmla="*/ 8021 h 327"/>
              <a:gd name="T2" fmla="*/ 20566 w 108"/>
              <a:gd name="T3" fmla="*/ 8021 h 327"/>
              <a:gd name="T4" fmla="*/ 36318 w 108"/>
              <a:gd name="T5" fmla="*/ 145272 h 327"/>
              <a:gd name="T6" fmla="*/ 0 w 108"/>
              <a:gd name="T7" fmla="*/ 145272 h 327"/>
              <a:gd name="T8" fmla="*/ 0 w 108"/>
              <a:gd name="T9" fmla="*/ 0 h 327"/>
              <a:gd name="T10" fmla="*/ 20566 w 108"/>
              <a:gd name="T11" fmla="*/ 8021 h 3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327">
                <a:moveTo>
                  <a:pt x="47" y="18"/>
                </a:moveTo>
                <a:lnTo>
                  <a:pt x="47" y="18"/>
                </a:lnTo>
                <a:cubicBezTo>
                  <a:pt x="47" y="18"/>
                  <a:pt x="107" y="137"/>
                  <a:pt x="83" y="326"/>
                </a:cubicBezTo>
                <a:cubicBezTo>
                  <a:pt x="0" y="326"/>
                  <a:pt x="0" y="326"/>
                  <a:pt x="0" y="326"/>
                </a:cubicBezTo>
                <a:cubicBezTo>
                  <a:pt x="0" y="0"/>
                  <a:pt x="0" y="0"/>
                  <a:pt x="0" y="0"/>
                </a:cubicBezTo>
                <a:cubicBezTo>
                  <a:pt x="0" y="0"/>
                  <a:pt x="47" y="24"/>
                  <a:pt x="47" y="18"/>
                </a:cubicBezTo>
              </a:path>
            </a:pathLst>
          </a:custGeom>
          <a:solidFill>
            <a:srgbClr val="F7A600"/>
          </a:solidFill>
          <a:ln>
            <a:noFill/>
          </a:ln>
          <a:effectLst/>
        </p:spPr>
        <p:txBody>
          <a:bodyPr wrap="none" anchor="ctr"/>
          <a:lstStyle/>
          <a:p>
            <a:endParaRPr lang="es-MX" sz="900"/>
          </a:p>
        </p:txBody>
      </p:sp>
      <p:sp>
        <p:nvSpPr>
          <p:cNvPr id="363" name="Freeform 86"/>
          <p:cNvSpPr>
            <a:spLocks noChangeArrowheads="1"/>
          </p:cNvSpPr>
          <p:nvPr/>
        </p:nvSpPr>
        <p:spPr bwMode="auto">
          <a:xfrm>
            <a:off x="8075613" y="2377282"/>
            <a:ext cx="195263" cy="146050"/>
          </a:xfrm>
          <a:custGeom>
            <a:avLst/>
            <a:gdLst>
              <a:gd name="T0" fmla="*/ 389421 w 873"/>
              <a:gd name="T1" fmla="*/ 0 h 653"/>
              <a:gd name="T2" fmla="*/ 389421 w 873"/>
              <a:gd name="T3" fmla="*/ 0 h 653"/>
              <a:gd name="T4" fmla="*/ 193818 w 873"/>
              <a:gd name="T5" fmla="*/ 92384 h 653"/>
              <a:gd name="T6" fmla="*/ 0 w 873"/>
              <a:gd name="T7" fmla="*/ 0 h 653"/>
              <a:gd name="T8" fmla="*/ 0 w 873"/>
              <a:gd name="T9" fmla="*/ 224936 h 653"/>
              <a:gd name="T10" fmla="*/ 188459 w 873"/>
              <a:gd name="T11" fmla="*/ 290989 h 653"/>
              <a:gd name="T12" fmla="*/ 188459 w 873"/>
              <a:gd name="T13" fmla="*/ 290989 h 653"/>
              <a:gd name="T14" fmla="*/ 193818 w 873"/>
              <a:gd name="T15" fmla="*/ 290989 h 653"/>
              <a:gd name="T16" fmla="*/ 198730 w 873"/>
              <a:gd name="T17" fmla="*/ 290989 h 653"/>
              <a:gd name="T18" fmla="*/ 198730 w 873"/>
              <a:gd name="T19" fmla="*/ 290989 h 653"/>
              <a:gd name="T20" fmla="*/ 389421 w 873"/>
              <a:gd name="T21" fmla="*/ 224936 h 653"/>
              <a:gd name="T22" fmla="*/ 389421 w 873"/>
              <a:gd name="T23" fmla="*/ 0 h 6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3" h="653">
                <a:moveTo>
                  <a:pt x="872" y="0"/>
                </a:moveTo>
                <a:lnTo>
                  <a:pt x="872" y="0"/>
                </a:lnTo>
                <a:cubicBezTo>
                  <a:pt x="872" y="6"/>
                  <a:pt x="505" y="178"/>
                  <a:pt x="434" y="207"/>
                </a:cubicBezTo>
                <a:cubicBezTo>
                  <a:pt x="362" y="178"/>
                  <a:pt x="0" y="6"/>
                  <a:pt x="0" y="0"/>
                </a:cubicBezTo>
                <a:cubicBezTo>
                  <a:pt x="0" y="504"/>
                  <a:pt x="0" y="504"/>
                  <a:pt x="0" y="504"/>
                </a:cubicBezTo>
                <a:cubicBezTo>
                  <a:pt x="113" y="628"/>
                  <a:pt x="350" y="646"/>
                  <a:pt x="422" y="652"/>
                </a:cubicBezTo>
                <a:cubicBezTo>
                  <a:pt x="422" y="652"/>
                  <a:pt x="427" y="652"/>
                  <a:pt x="434" y="652"/>
                </a:cubicBezTo>
                <a:cubicBezTo>
                  <a:pt x="439" y="652"/>
                  <a:pt x="445" y="652"/>
                  <a:pt x="445" y="652"/>
                </a:cubicBezTo>
                <a:cubicBezTo>
                  <a:pt x="522" y="646"/>
                  <a:pt x="754" y="628"/>
                  <a:pt x="872" y="504"/>
                </a:cubicBezTo>
                <a:lnTo>
                  <a:pt x="872" y="0"/>
                </a:lnTo>
              </a:path>
            </a:pathLst>
          </a:custGeom>
          <a:solidFill>
            <a:srgbClr val="F7A600"/>
          </a:solidFill>
          <a:ln>
            <a:noFill/>
          </a:ln>
          <a:effectLst/>
        </p:spPr>
        <p:txBody>
          <a:bodyPr wrap="none" anchor="ctr"/>
          <a:lstStyle/>
          <a:p>
            <a:endParaRPr lang="es-MX" sz="900"/>
          </a:p>
        </p:txBody>
      </p:sp>
      <p:sp>
        <p:nvSpPr>
          <p:cNvPr id="364" name="Freeform 87"/>
          <p:cNvSpPr>
            <a:spLocks noChangeArrowheads="1"/>
          </p:cNvSpPr>
          <p:nvPr/>
        </p:nvSpPr>
        <p:spPr bwMode="auto">
          <a:xfrm>
            <a:off x="9827419" y="3244850"/>
            <a:ext cx="261144" cy="240507"/>
          </a:xfrm>
          <a:custGeom>
            <a:avLst/>
            <a:gdLst>
              <a:gd name="T0" fmla="*/ 253977 w 1169"/>
              <a:gd name="T1" fmla="*/ 480027 h 1075"/>
              <a:gd name="T2" fmla="*/ 253977 w 1169"/>
              <a:gd name="T3" fmla="*/ 480027 h 1075"/>
              <a:gd name="T4" fmla="*/ 0 w 1169"/>
              <a:gd name="T5" fmla="*/ 477345 h 1075"/>
              <a:gd name="T6" fmla="*/ 0 w 1169"/>
              <a:gd name="T7" fmla="*/ 95648 h 1075"/>
              <a:gd name="T8" fmla="*/ 262012 w 1169"/>
              <a:gd name="T9" fmla="*/ 95648 h 1075"/>
              <a:gd name="T10" fmla="*/ 521346 w 1169"/>
              <a:gd name="T11" fmla="*/ 95648 h 1075"/>
              <a:gd name="T12" fmla="*/ 521346 w 1169"/>
              <a:gd name="T13" fmla="*/ 480027 h 1075"/>
              <a:gd name="T14" fmla="*/ 253977 w 1169"/>
              <a:gd name="T15" fmla="*/ 480027 h 10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9" h="1075">
                <a:moveTo>
                  <a:pt x="569" y="1074"/>
                </a:moveTo>
                <a:lnTo>
                  <a:pt x="569" y="1074"/>
                </a:lnTo>
                <a:cubicBezTo>
                  <a:pt x="569" y="1074"/>
                  <a:pt x="368" y="872"/>
                  <a:pt x="0" y="1068"/>
                </a:cubicBezTo>
                <a:cubicBezTo>
                  <a:pt x="0" y="214"/>
                  <a:pt x="0" y="214"/>
                  <a:pt x="0" y="214"/>
                </a:cubicBezTo>
                <a:cubicBezTo>
                  <a:pt x="0" y="214"/>
                  <a:pt x="380" y="0"/>
                  <a:pt x="587" y="214"/>
                </a:cubicBezTo>
                <a:cubicBezTo>
                  <a:pt x="1168" y="214"/>
                  <a:pt x="1168" y="214"/>
                  <a:pt x="1168" y="214"/>
                </a:cubicBezTo>
                <a:cubicBezTo>
                  <a:pt x="1168" y="1074"/>
                  <a:pt x="1168" y="1074"/>
                  <a:pt x="1168" y="1074"/>
                </a:cubicBezTo>
                <a:lnTo>
                  <a:pt x="569" y="1074"/>
                </a:lnTo>
              </a:path>
            </a:pathLst>
          </a:custGeom>
          <a:solidFill>
            <a:srgbClr val="E7205F"/>
          </a:solidFill>
          <a:ln>
            <a:noFill/>
          </a:ln>
          <a:effectLst/>
        </p:spPr>
        <p:txBody>
          <a:bodyPr wrap="none" anchor="ctr"/>
          <a:lstStyle/>
          <a:p>
            <a:endParaRPr lang="es-MX" sz="900"/>
          </a:p>
        </p:txBody>
      </p:sp>
      <p:sp>
        <p:nvSpPr>
          <p:cNvPr id="67598" name="TextBox 364"/>
          <p:cNvSpPr txBox="1">
            <a:spLocks noChangeArrowheads="1"/>
          </p:cNvSpPr>
          <p:nvPr/>
        </p:nvSpPr>
        <p:spPr bwMode="auto">
          <a:xfrm>
            <a:off x="7286789" y="4376738"/>
            <a:ext cx="511642"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200">
                <a:latin typeface="Lato Black" panose="020F0A02020204030203" pitchFamily="34" charset="0"/>
              </a:rPr>
              <a:t>01</a:t>
            </a:r>
            <a:endParaRPr lang="id-ID" altLang="es-MX" sz="2200">
              <a:latin typeface="Lato Black" panose="020F0A02020204030203" pitchFamily="34" charset="0"/>
            </a:endParaRPr>
          </a:p>
        </p:txBody>
      </p:sp>
      <p:sp>
        <p:nvSpPr>
          <p:cNvPr id="67599" name="TextBox 365"/>
          <p:cNvSpPr txBox="1">
            <a:spLocks noChangeArrowheads="1"/>
          </p:cNvSpPr>
          <p:nvPr/>
        </p:nvSpPr>
        <p:spPr bwMode="auto">
          <a:xfrm>
            <a:off x="8320252" y="2472532"/>
            <a:ext cx="511642"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200">
                <a:latin typeface="Lato Black" panose="020F0A02020204030203" pitchFamily="34" charset="0"/>
              </a:rPr>
              <a:t>02</a:t>
            </a:r>
            <a:endParaRPr lang="id-ID" altLang="es-MX" sz="2200">
              <a:latin typeface="Lato Black" panose="020F0A02020204030203" pitchFamily="34" charset="0"/>
            </a:endParaRPr>
          </a:p>
        </p:txBody>
      </p:sp>
      <p:sp>
        <p:nvSpPr>
          <p:cNvPr id="67600" name="TextBox 366"/>
          <p:cNvSpPr txBox="1">
            <a:spLocks noChangeArrowheads="1"/>
          </p:cNvSpPr>
          <p:nvPr/>
        </p:nvSpPr>
        <p:spPr bwMode="auto">
          <a:xfrm>
            <a:off x="9327520" y="3498850"/>
            <a:ext cx="511642"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200">
                <a:latin typeface="Lato Black" panose="020F0A02020204030203" pitchFamily="34" charset="0"/>
              </a:rPr>
              <a:t>03</a:t>
            </a:r>
            <a:endParaRPr lang="id-ID" altLang="es-MX" sz="2200">
              <a:latin typeface="Lato Black" panose="020F0A02020204030203" pitchFamily="34" charset="0"/>
            </a:endParaRPr>
          </a:p>
        </p:txBody>
      </p:sp>
      <p:sp>
        <p:nvSpPr>
          <p:cNvPr id="368" name="Freeform 1"/>
          <p:cNvSpPr>
            <a:spLocks noChangeArrowheads="1"/>
          </p:cNvSpPr>
          <p:nvPr/>
        </p:nvSpPr>
        <p:spPr bwMode="auto">
          <a:xfrm>
            <a:off x="7534275" y="2897188"/>
            <a:ext cx="2405063" cy="3032125"/>
          </a:xfrm>
          <a:custGeom>
            <a:avLst/>
            <a:gdLst>
              <a:gd name="T0" fmla="*/ 14513 w 19951"/>
              <a:gd name="T1" fmla="*/ 25133 h 25149"/>
              <a:gd name="T2" fmla="*/ 13737 w 19951"/>
              <a:gd name="T3" fmla="*/ 23789 h 25149"/>
              <a:gd name="T4" fmla="*/ 5537 w 19951"/>
              <a:gd name="T5" fmla="*/ 23366 h 25149"/>
              <a:gd name="T6" fmla="*/ 4108 w 19951"/>
              <a:gd name="T7" fmla="*/ 21815 h 25149"/>
              <a:gd name="T8" fmla="*/ 3433 w 19951"/>
              <a:gd name="T9" fmla="*/ 20149 h 25149"/>
              <a:gd name="T10" fmla="*/ 3202 w 19951"/>
              <a:gd name="T11" fmla="*/ 16778 h 25149"/>
              <a:gd name="T12" fmla="*/ 8309 w 19951"/>
              <a:gd name="T13" fmla="*/ 284 h 25149"/>
              <a:gd name="T14" fmla="*/ 15404 w 19951"/>
              <a:gd name="T15" fmla="*/ 9537 h 25149"/>
              <a:gd name="T16" fmla="*/ 14897 w 19951"/>
              <a:gd name="T17" fmla="*/ 11257 h 25149"/>
              <a:gd name="T18" fmla="*/ 14382 w 19951"/>
              <a:gd name="T19" fmla="*/ 12509 h 25149"/>
              <a:gd name="T20" fmla="*/ 13952 w 19951"/>
              <a:gd name="T21" fmla="*/ 13929 h 25149"/>
              <a:gd name="T22" fmla="*/ 13284 w 19951"/>
              <a:gd name="T23" fmla="*/ 15871 h 25149"/>
              <a:gd name="T24" fmla="*/ 9953 w 19951"/>
              <a:gd name="T25" fmla="*/ 16609 h 25149"/>
              <a:gd name="T26" fmla="*/ 9960 w 19951"/>
              <a:gd name="T27" fmla="*/ 17968 h 25149"/>
              <a:gd name="T28" fmla="*/ 9799 w 19951"/>
              <a:gd name="T29" fmla="*/ 20034 h 25149"/>
              <a:gd name="T30" fmla="*/ 9061 w 19951"/>
              <a:gd name="T31" fmla="*/ 21707 h 25149"/>
              <a:gd name="T32" fmla="*/ 7503 w 19951"/>
              <a:gd name="T33" fmla="*/ 23290 h 25149"/>
              <a:gd name="T34" fmla="*/ 14843 w 19951"/>
              <a:gd name="T35" fmla="*/ 22506 h 25149"/>
              <a:gd name="T36" fmla="*/ 15043 w 19951"/>
              <a:gd name="T37" fmla="*/ 23919 h 25149"/>
              <a:gd name="T38" fmla="*/ 17546 w 19951"/>
              <a:gd name="T39" fmla="*/ 21462 h 25149"/>
              <a:gd name="T40" fmla="*/ 19950 w 19951"/>
              <a:gd name="T41" fmla="*/ 23543 h 25149"/>
              <a:gd name="T42" fmla="*/ 16563 w 19951"/>
              <a:gd name="T43" fmla="*/ 23720 h 25149"/>
              <a:gd name="T44" fmla="*/ 14820 w 19951"/>
              <a:gd name="T45" fmla="*/ 25048 h 25149"/>
              <a:gd name="T46" fmla="*/ 6174 w 19951"/>
              <a:gd name="T47" fmla="*/ 22683 h 25149"/>
              <a:gd name="T48" fmla="*/ 7818 w 19951"/>
              <a:gd name="T49" fmla="*/ 21992 h 25149"/>
              <a:gd name="T50" fmla="*/ 4639 w 19951"/>
              <a:gd name="T51" fmla="*/ 21953 h 25149"/>
              <a:gd name="T52" fmla="*/ 5575 w 19951"/>
              <a:gd name="T53" fmla="*/ 22606 h 25149"/>
              <a:gd name="T54" fmla="*/ 4708 w 19951"/>
              <a:gd name="T55" fmla="*/ 21961 h 25149"/>
              <a:gd name="T56" fmla="*/ 4899 w 19951"/>
              <a:gd name="T57" fmla="*/ 21469 h 25149"/>
              <a:gd name="T58" fmla="*/ 7733 w 19951"/>
              <a:gd name="T59" fmla="*/ 20494 h 25149"/>
              <a:gd name="T60" fmla="*/ 3886 w 19951"/>
              <a:gd name="T61" fmla="*/ 20533 h 25149"/>
              <a:gd name="T62" fmla="*/ 4301 w 19951"/>
              <a:gd name="T63" fmla="*/ 21331 h 25149"/>
              <a:gd name="T64" fmla="*/ 3886 w 19951"/>
              <a:gd name="T65" fmla="*/ 20533 h 25149"/>
              <a:gd name="T66" fmla="*/ 4815 w 19951"/>
              <a:gd name="T67" fmla="*/ 20179 h 25149"/>
              <a:gd name="T68" fmla="*/ 9584 w 19951"/>
              <a:gd name="T69" fmla="*/ 18313 h 25149"/>
              <a:gd name="T70" fmla="*/ 4216 w 19951"/>
              <a:gd name="T71" fmla="*/ 20110 h 25149"/>
              <a:gd name="T72" fmla="*/ 3794 w 19951"/>
              <a:gd name="T73" fmla="*/ 19174 h 25149"/>
              <a:gd name="T74" fmla="*/ 4055 w 19951"/>
              <a:gd name="T75" fmla="*/ 18766 h 25149"/>
              <a:gd name="T76" fmla="*/ 6028 w 19951"/>
              <a:gd name="T77" fmla="*/ 18344 h 25149"/>
              <a:gd name="T78" fmla="*/ 9545 w 19951"/>
              <a:gd name="T79" fmla="*/ 17054 h 25149"/>
              <a:gd name="T80" fmla="*/ 4469 w 19951"/>
              <a:gd name="T81" fmla="*/ 18390 h 25149"/>
              <a:gd name="T82" fmla="*/ 1905 w 19951"/>
              <a:gd name="T83" fmla="*/ 3263 h 25149"/>
              <a:gd name="T84" fmla="*/ 4024 w 19951"/>
              <a:gd name="T85" fmla="*/ 18075 h 25149"/>
              <a:gd name="T86" fmla="*/ 9968 w 19951"/>
              <a:gd name="T87" fmla="*/ 15226 h 25149"/>
              <a:gd name="T88" fmla="*/ 13200 w 19951"/>
              <a:gd name="T89" fmla="*/ 14597 h 25149"/>
              <a:gd name="T90" fmla="*/ 13814 w 19951"/>
              <a:gd name="T91" fmla="*/ 13153 h 25149"/>
              <a:gd name="T92" fmla="*/ 13929 w 19951"/>
              <a:gd name="T93" fmla="*/ 11810 h 25149"/>
              <a:gd name="T94" fmla="*/ 14828 w 19951"/>
              <a:gd name="T95" fmla="*/ 10743 h 25149"/>
              <a:gd name="T96" fmla="*/ 15004 w 19951"/>
              <a:gd name="T97" fmla="*/ 9867 h 25149"/>
              <a:gd name="T98" fmla="*/ 7342 w 19951"/>
              <a:gd name="T99" fmla="*/ 752 h 25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51" h="25149">
                <a:moveTo>
                  <a:pt x="14620" y="25148"/>
                </a:moveTo>
                <a:lnTo>
                  <a:pt x="14620" y="25148"/>
                </a:lnTo>
                <a:cubicBezTo>
                  <a:pt x="14582" y="25148"/>
                  <a:pt x="14544" y="25148"/>
                  <a:pt x="14513" y="25133"/>
                </a:cubicBezTo>
                <a:cubicBezTo>
                  <a:pt x="14405" y="25079"/>
                  <a:pt x="14344" y="24971"/>
                  <a:pt x="14359" y="24848"/>
                </a:cubicBezTo>
                <a:cubicBezTo>
                  <a:pt x="14628" y="23259"/>
                  <a:pt x="14628" y="23259"/>
                  <a:pt x="14628" y="23259"/>
                </a:cubicBezTo>
                <a:cubicBezTo>
                  <a:pt x="13737" y="23789"/>
                  <a:pt x="13737" y="23789"/>
                  <a:pt x="13737" y="23789"/>
                </a:cubicBezTo>
                <a:cubicBezTo>
                  <a:pt x="13699" y="23812"/>
                  <a:pt x="13653" y="23827"/>
                  <a:pt x="13607" y="23827"/>
                </a:cubicBezTo>
                <a:cubicBezTo>
                  <a:pt x="7633" y="23827"/>
                  <a:pt x="7633" y="23827"/>
                  <a:pt x="7633" y="23827"/>
                </a:cubicBezTo>
                <a:cubicBezTo>
                  <a:pt x="6635" y="24180"/>
                  <a:pt x="5783" y="23865"/>
                  <a:pt x="5537" y="23366"/>
                </a:cubicBezTo>
                <a:cubicBezTo>
                  <a:pt x="5514" y="23320"/>
                  <a:pt x="5475" y="23228"/>
                  <a:pt x="5460" y="23113"/>
                </a:cubicBezTo>
                <a:cubicBezTo>
                  <a:pt x="4846" y="22982"/>
                  <a:pt x="4416" y="22706"/>
                  <a:pt x="4224" y="22322"/>
                </a:cubicBezTo>
                <a:cubicBezTo>
                  <a:pt x="4139" y="22145"/>
                  <a:pt x="4101" y="21976"/>
                  <a:pt x="4108" y="21815"/>
                </a:cubicBezTo>
                <a:cubicBezTo>
                  <a:pt x="3594" y="21615"/>
                  <a:pt x="3410" y="21301"/>
                  <a:pt x="3348" y="21032"/>
                </a:cubicBezTo>
                <a:cubicBezTo>
                  <a:pt x="3271" y="20725"/>
                  <a:pt x="3325" y="20448"/>
                  <a:pt x="3463" y="20202"/>
                </a:cubicBezTo>
                <a:cubicBezTo>
                  <a:pt x="3456" y="20187"/>
                  <a:pt x="3441" y="20172"/>
                  <a:pt x="3433" y="20149"/>
                </a:cubicBezTo>
                <a:cubicBezTo>
                  <a:pt x="3195" y="19788"/>
                  <a:pt x="3156" y="19381"/>
                  <a:pt x="3318" y="18981"/>
                </a:cubicBezTo>
                <a:cubicBezTo>
                  <a:pt x="3387" y="18797"/>
                  <a:pt x="3502" y="18613"/>
                  <a:pt x="3656" y="18436"/>
                </a:cubicBezTo>
                <a:cubicBezTo>
                  <a:pt x="3341" y="18068"/>
                  <a:pt x="3195" y="17522"/>
                  <a:pt x="3202" y="16778"/>
                </a:cubicBezTo>
                <a:cubicBezTo>
                  <a:pt x="3241" y="14673"/>
                  <a:pt x="3110" y="14075"/>
                  <a:pt x="1037" y="9537"/>
                </a:cubicBezTo>
                <a:cubicBezTo>
                  <a:pt x="0" y="7264"/>
                  <a:pt x="169" y="4807"/>
                  <a:pt x="1482" y="2964"/>
                </a:cubicBezTo>
                <a:cubicBezTo>
                  <a:pt x="2895" y="975"/>
                  <a:pt x="5383" y="0"/>
                  <a:pt x="8309" y="284"/>
                </a:cubicBezTo>
                <a:cubicBezTo>
                  <a:pt x="10996" y="537"/>
                  <a:pt x="12831" y="1528"/>
                  <a:pt x="13776" y="3225"/>
                </a:cubicBezTo>
                <a:cubicBezTo>
                  <a:pt x="14559" y="4638"/>
                  <a:pt x="14536" y="6189"/>
                  <a:pt x="14520" y="7118"/>
                </a:cubicBezTo>
                <a:cubicBezTo>
                  <a:pt x="14505" y="8439"/>
                  <a:pt x="14958" y="8999"/>
                  <a:pt x="15404" y="9537"/>
                </a:cubicBezTo>
                <a:cubicBezTo>
                  <a:pt x="15550" y="9714"/>
                  <a:pt x="15680" y="9875"/>
                  <a:pt x="15795" y="10067"/>
                </a:cubicBezTo>
                <a:cubicBezTo>
                  <a:pt x="15964" y="10336"/>
                  <a:pt x="16003" y="10574"/>
                  <a:pt x="15903" y="10781"/>
                </a:cubicBezTo>
                <a:cubicBezTo>
                  <a:pt x="15734" y="11142"/>
                  <a:pt x="15235" y="11211"/>
                  <a:pt x="14897" y="11257"/>
                </a:cubicBezTo>
                <a:cubicBezTo>
                  <a:pt x="14851" y="11265"/>
                  <a:pt x="14797" y="11272"/>
                  <a:pt x="14759" y="11272"/>
                </a:cubicBezTo>
                <a:cubicBezTo>
                  <a:pt x="14551" y="11311"/>
                  <a:pt x="14375" y="11418"/>
                  <a:pt x="14329" y="11480"/>
                </a:cubicBezTo>
                <a:cubicBezTo>
                  <a:pt x="14513" y="11703"/>
                  <a:pt x="14666" y="12056"/>
                  <a:pt x="14382" y="12509"/>
                </a:cubicBezTo>
                <a:cubicBezTo>
                  <a:pt x="14367" y="12524"/>
                  <a:pt x="14359" y="12540"/>
                  <a:pt x="14352" y="12555"/>
                </a:cubicBezTo>
                <a:cubicBezTo>
                  <a:pt x="14252" y="12708"/>
                  <a:pt x="14229" y="12754"/>
                  <a:pt x="14305" y="12984"/>
                </a:cubicBezTo>
                <a:cubicBezTo>
                  <a:pt x="14444" y="13414"/>
                  <a:pt x="14160" y="13714"/>
                  <a:pt x="13952" y="13929"/>
                </a:cubicBezTo>
                <a:cubicBezTo>
                  <a:pt x="13883" y="14005"/>
                  <a:pt x="13822" y="14067"/>
                  <a:pt x="13776" y="14136"/>
                </a:cubicBezTo>
                <a:cubicBezTo>
                  <a:pt x="13730" y="14197"/>
                  <a:pt x="13722" y="14451"/>
                  <a:pt x="13714" y="14612"/>
                </a:cubicBezTo>
                <a:cubicBezTo>
                  <a:pt x="13699" y="15050"/>
                  <a:pt x="13684" y="15587"/>
                  <a:pt x="13284" y="15871"/>
                </a:cubicBezTo>
                <a:cubicBezTo>
                  <a:pt x="12939" y="16125"/>
                  <a:pt x="12255" y="16025"/>
                  <a:pt x="11257" y="15856"/>
                </a:cubicBezTo>
                <a:cubicBezTo>
                  <a:pt x="10819" y="15779"/>
                  <a:pt x="10274" y="15679"/>
                  <a:pt x="10098" y="15725"/>
                </a:cubicBezTo>
                <a:cubicBezTo>
                  <a:pt x="9914" y="15772"/>
                  <a:pt x="9899" y="16255"/>
                  <a:pt x="9953" y="16609"/>
                </a:cubicBezTo>
                <a:cubicBezTo>
                  <a:pt x="10083" y="16778"/>
                  <a:pt x="10106" y="17000"/>
                  <a:pt x="10029" y="17246"/>
                </a:cubicBezTo>
                <a:cubicBezTo>
                  <a:pt x="9991" y="17369"/>
                  <a:pt x="9883" y="17530"/>
                  <a:pt x="9515" y="17737"/>
                </a:cubicBezTo>
                <a:cubicBezTo>
                  <a:pt x="9699" y="17776"/>
                  <a:pt x="9853" y="17853"/>
                  <a:pt x="9960" y="17968"/>
                </a:cubicBezTo>
                <a:cubicBezTo>
                  <a:pt x="10152" y="18175"/>
                  <a:pt x="10167" y="18482"/>
                  <a:pt x="9991" y="18782"/>
                </a:cubicBezTo>
                <a:cubicBezTo>
                  <a:pt x="9760" y="19158"/>
                  <a:pt x="8716" y="19626"/>
                  <a:pt x="8194" y="19849"/>
                </a:cubicBezTo>
                <a:cubicBezTo>
                  <a:pt x="9031" y="19673"/>
                  <a:pt x="9561" y="19734"/>
                  <a:pt x="9799" y="20034"/>
                </a:cubicBezTo>
                <a:cubicBezTo>
                  <a:pt x="9891" y="20149"/>
                  <a:pt x="10014" y="20410"/>
                  <a:pt x="9791" y="20817"/>
                </a:cubicBezTo>
                <a:cubicBezTo>
                  <a:pt x="9645" y="21070"/>
                  <a:pt x="9108" y="21301"/>
                  <a:pt x="8586" y="21469"/>
                </a:cubicBezTo>
                <a:cubicBezTo>
                  <a:pt x="8777" y="21508"/>
                  <a:pt x="8954" y="21577"/>
                  <a:pt x="9061" y="21707"/>
                </a:cubicBezTo>
                <a:cubicBezTo>
                  <a:pt x="9123" y="21792"/>
                  <a:pt x="9307" y="22084"/>
                  <a:pt x="8923" y="22468"/>
                </a:cubicBezTo>
                <a:cubicBezTo>
                  <a:pt x="8424" y="22967"/>
                  <a:pt x="7157" y="23266"/>
                  <a:pt x="6036" y="23190"/>
                </a:cubicBezTo>
                <a:cubicBezTo>
                  <a:pt x="6220" y="23412"/>
                  <a:pt x="6796" y="23550"/>
                  <a:pt x="7503" y="23290"/>
                </a:cubicBezTo>
                <a:cubicBezTo>
                  <a:pt x="7534" y="23282"/>
                  <a:pt x="7564" y="23251"/>
                  <a:pt x="7595" y="23251"/>
                </a:cubicBezTo>
                <a:cubicBezTo>
                  <a:pt x="13538" y="23251"/>
                  <a:pt x="13538" y="23251"/>
                  <a:pt x="13538" y="23251"/>
                </a:cubicBezTo>
                <a:cubicBezTo>
                  <a:pt x="14843" y="22506"/>
                  <a:pt x="14843" y="22506"/>
                  <a:pt x="14843" y="22506"/>
                </a:cubicBezTo>
                <a:cubicBezTo>
                  <a:pt x="14928" y="22460"/>
                  <a:pt x="15035" y="22475"/>
                  <a:pt x="15120" y="22529"/>
                </a:cubicBezTo>
                <a:cubicBezTo>
                  <a:pt x="15196" y="22583"/>
                  <a:pt x="15242" y="22690"/>
                  <a:pt x="15227" y="22790"/>
                </a:cubicBezTo>
                <a:cubicBezTo>
                  <a:pt x="15043" y="23919"/>
                  <a:pt x="15043" y="23919"/>
                  <a:pt x="15043" y="23919"/>
                </a:cubicBezTo>
                <a:cubicBezTo>
                  <a:pt x="17093" y="21262"/>
                  <a:pt x="17093" y="21262"/>
                  <a:pt x="17093" y="21262"/>
                </a:cubicBezTo>
                <a:cubicBezTo>
                  <a:pt x="17162" y="21162"/>
                  <a:pt x="17300" y="21132"/>
                  <a:pt x="17408" y="21185"/>
                </a:cubicBezTo>
                <a:cubicBezTo>
                  <a:pt x="17516" y="21239"/>
                  <a:pt x="17577" y="21339"/>
                  <a:pt x="17546" y="21462"/>
                </a:cubicBezTo>
                <a:cubicBezTo>
                  <a:pt x="17093" y="23251"/>
                  <a:pt x="17093" y="23251"/>
                  <a:pt x="17093" y="23251"/>
                </a:cubicBezTo>
                <a:cubicBezTo>
                  <a:pt x="19689" y="23251"/>
                  <a:pt x="19689" y="23251"/>
                  <a:pt x="19689" y="23251"/>
                </a:cubicBezTo>
                <a:cubicBezTo>
                  <a:pt x="19827" y="23251"/>
                  <a:pt x="19950" y="23397"/>
                  <a:pt x="19950" y="23543"/>
                </a:cubicBezTo>
                <a:cubicBezTo>
                  <a:pt x="19950" y="23681"/>
                  <a:pt x="19827" y="23827"/>
                  <a:pt x="19689" y="23827"/>
                </a:cubicBezTo>
                <a:cubicBezTo>
                  <a:pt x="16763" y="23827"/>
                  <a:pt x="16763" y="23827"/>
                  <a:pt x="16763" y="23827"/>
                </a:cubicBezTo>
                <a:cubicBezTo>
                  <a:pt x="16686" y="23827"/>
                  <a:pt x="16609" y="23781"/>
                  <a:pt x="16563" y="23720"/>
                </a:cubicBezTo>
                <a:cubicBezTo>
                  <a:pt x="16509" y="23658"/>
                  <a:pt x="16494" y="23574"/>
                  <a:pt x="16517" y="23497"/>
                </a:cubicBezTo>
                <a:cubicBezTo>
                  <a:pt x="16748" y="22552"/>
                  <a:pt x="16748" y="22552"/>
                  <a:pt x="16748" y="22552"/>
                </a:cubicBezTo>
                <a:cubicBezTo>
                  <a:pt x="14820" y="25048"/>
                  <a:pt x="14820" y="25048"/>
                  <a:pt x="14820" y="25048"/>
                </a:cubicBezTo>
                <a:cubicBezTo>
                  <a:pt x="14774" y="25117"/>
                  <a:pt x="14697" y="25148"/>
                  <a:pt x="14620" y="25148"/>
                </a:cubicBezTo>
                <a:close/>
                <a:moveTo>
                  <a:pt x="6174" y="22683"/>
                </a:moveTo>
                <a:lnTo>
                  <a:pt x="6174" y="22683"/>
                </a:lnTo>
                <a:cubicBezTo>
                  <a:pt x="7111" y="22721"/>
                  <a:pt x="8179" y="22483"/>
                  <a:pt x="8555" y="22107"/>
                </a:cubicBezTo>
                <a:cubicBezTo>
                  <a:pt x="8593" y="22068"/>
                  <a:pt x="8616" y="22038"/>
                  <a:pt x="8632" y="22015"/>
                </a:cubicBezTo>
                <a:cubicBezTo>
                  <a:pt x="8532" y="21976"/>
                  <a:pt x="8263" y="21923"/>
                  <a:pt x="7818" y="21992"/>
                </a:cubicBezTo>
                <a:cubicBezTo>
                  <a:pt x="7303" y="22061"/>
                  <a:pt x="6781" y="22253"/>
                  <a:pt x="6389" y="22514"/>
                </a:cubicBezTo>
                <a:cubicBezTo>
                  <a:pt x="6305" y="22568"/>
                  <a:pt x="6236" y="22621"/>
                  <a:pt x="6174" y="22683"/>
                </a:cubicBezTo>
                <a:close/>
                <a:moveTo>
                  <a:pt x="4639" y="21953"/>
                </a:moveTo>
                <a:lnTo>
                  <a:pt x="4639" y="21953"/>
                </a:lnTo>
                <a:cubicBezTo>
                  <a:pt x="4646" y="21992"/>
                  <a:pt x="4661" y="22038"/>
                  <a:pt x="4692" y="22092"/>
                </a:cubicBezTo>
                <a:cubicBezTo>
                  <a:pt x="4807" y="22329"/>
                  <a:pt x="5122" y="22506"/>
                  <a:pt x="5575" y="22606"/>
                </a:cubicBezTo>
                <a:cubicBezTo>
                  <a:pt x="5667" y="22437"/>
                  <a:pt x="5836" y="22260"/>
                  <a:pt x="6097" y="22084"/>
                </a:cubicBezTo>
                <a:cubicBezTo>
                  <a:pt x="6166" y="22038"/>
                  <a:pt x="6243" y="21992"/>
                  <a:pt x="6312" y="21953"/>
                </a:cubicBezTo>
                <a:cubicBezTo>
                  <a:pt x="5790" y="22015"/>
                  <a:pt x="5222" y="22038"/>
                  <a:pt x="4708" y="21961"/>
                </a:cubicBezTo>
                <a:cubicBezTo>
                  <a:pt x="4684" y="21961"/>
                  <a:pt x="4661" y="21953"/>
                  <a:pt x="4639" y="21953"/>
                </a:cubicBezTo>
                <a:close/>
                <a:moveTo>
                  <a:pt x="4899" y="21469"/>
                </a:moveTo>
                <a:lnTo>
                  <a:pt x="4899" y="21469"/>
                </a:lnTo>
                <a:cubicBezTo>
                  <a:pt x="6543" y="21654"/>
                  <a:pt x="9115" y="20855"/>
                  <a:pt x="9338" y="20556"/>
                </a:cubicBezTo>
                <a:cubicBezTo>
                  <a:pt x="9407" y="20441"/>
                  <a:pt x="9407" y="20371"/>
                  <a:pt x="9392" y="20356"/>
                </a:cubicBezTo>
                <a:cubicBezTo>
                  <a:pt x="9330" y="20279"/>
                  <a:pt x="8916" y="20156"/>
                  <a:pt x="7733" y="20494"/>
                </a:cubicBezTo>
                <a:cubicBezTo>
                  <a:pt x="7510" y="20563"/>
                  <a:pt x="7280" y="20625"/>
                  <a:pt x="7065" y="20686"/>
                </a:cubicBezTo>
                <a:cubicBezTo>
                  <a:pt x="6243" y="20901"/>
                  <a:pt x="5337" y="21147"/>
                  <a:pt x="4899" y="21469"/>
                </a:cubicBezTo>
                <a:close/>
                <a:moveTo>
                  <a:pt x="3886" y="20533"/>
                </a:moveTo>
                <a:lnTo>
                  <a:pt x="3886" y="20533"/>
                </a:lnTo>
                <a:cubicBezTo>
                  <a:pt x="3832" y="20656"/>
                  <a:pt x="3817" y="20778"/>
                  <a:pt x="3847" y="20916"/>
                </a:cubicBezTo>
                <a:cubicBezTo>
                  <a:pt x="3893" y="21093"/>
                  <a:pt x="4039" y="21239"/>
                  <a:pt x="4301" y="21331"/>
                </a:cubicBezTo>
                <a:cubicBezTo>
                  <a:pt x="4516" y="21055"/>
                  <a:pt x="4899" y="20840"/>
                  <a:pt x="5376" y="20656"/>
                </a:cubicBezTo>
                <a:cubicBezTo>
                  <a:pt x="5191" y="20679"/>
                  <a:pt x="5015" y="20694"/>
                  <a:pt x="4846" y="20694"/>
                </a:cubicBezTo>
                <a:cubicBezTo>
                  <a:pt x="4454" y="20701"/>
                  <a:pt x="4132" y="20648"/>
                  <a:pt x="3886" y="20533"/>
                </a:cubicBezTo>
                <a:close/>
                <a:moveTo>
                  <a:pt x="4216" y="20110"/>
                </a:moveTo>
                <a:lnTo>
                  <a:pt x="4216" y="20110"/>
                </a:lnTo>
                <a:cubicBezTo>
                  <a:pt x="4408" y="20164"/>
                  <a:pt x="4623" y="20179"/>
                  <a:pt x="4815" y="20179"/>
                </a:cubicBezTo>
                <a:cubicBezTo>
                  <a:pt x="5552" y="20172"/>
                  <a:pt x="6620" y="19918"/>
                  <a:pt x="7741" y="19481"/>
                </a:cubicBezTo>
                <a:cubicBezTo>
                  <a:pt x="8870" y="19035"/>
                  <a:pt x="9469" y="18636"/>
                  <a:pt x="9545" y="18521"/>
                </a:cubicBezTo>
                <a:cubicBezTo>
                  <a:pt x="9568" y="18475"/>
                  <a:pt x="9622" y="18367"/>
                  <a:pt x="9584" y="18313"/>
                </a:cubicBezTo>
                <a:cubicBezTo>
                  <a:pt x="9492" y="18221"/>
                  <a:pt x="9054" y="18129"/>
                  <a:pt x="8325" y="18475"/>
                </a:cubicBezTo>
                <a:cubicBezTo>
                  <a:pt x="8025" y="18621"/>
                  <a:pt x="7556" y="18766"/>
                  <a:pt x="7011" y="18928"/>
                </a:cubicBezTo>
                <a:cubicBezTo>
                  <a:pt x="6090" y="19212"/>
                  <a:pt x="4846" y="19588"/>
                  <a:pt x="4216" y="20110"/>
                </a:cubicBezTo>
                <a:close/>
                <a:moveTo>
                  <a:pt x="4055" y="18766"/>
                </a:moveTo>
                <a:lnTo>
                  <a:pt x="4055" y="18766"/>
                </a:lnTo>
                <a:cubicBezTo>
                  <a:pt x="3932" y="18905"/>
                  <a:pt x="3847" y="19043"/>
                  <a:pt x="3794" y="19174"/>
                </a:cubicBezTo>
                <a:cubicBezTo>
                  <a:pt x="3709" y="19381"/>
                  <a:pt x="3717" y="19580"/>
                  <a:pt x="3809" y="19780"/>
                </a:cubicBezTo>
                <a:cubicBezTo>
                  <a:pt x="4170" y="19458"/>
                  <a:pt x="4684" y="19196"/>
                  <a:pt x="5245" y="18981"/>
                </a:cubicBezTo>
                <a:cubicBezTo>
                  <a:pt x="4807" y="19004"/>
                  <a:pt x="4400" y="18958"/>
                  <a:pt x="4055" y="18766"/>
                </a:cubicBezTo>
                <a:close/>
                <a:moveTo>
                  <a:pt x="4469" y="18390"/>
                </a:moveTo>
                <a:lnTo>
                  <a:pt x="4469" y="18390"/>
                </a:lnTo>
                <a:cubicBezTo>
                  <a:pt x="4892" y="18536"/>
                  <a:pt x="5460" y="18459"/>
                  <a:pt x="6028" y="18344"/>
                </a:cubicBezTo>
                <a:cubicBezTo>
                  <a:pt x="6673" y="18213"/>
                  <a:pt x="7534" y="17976"/>
                  <a:pt x="8209" y="17737"/>
                </a:cubicBezTo>
                <a:cubicBezTo>
                  <a:pt x="9154" y="17407"/>
                  <a:pt x="9492" y="17169"/>
                  <a:pt x="9538" y="17085"/>
                </a:cubicBezTo>
                <a:cubicBezTo>
                  <a:pt x="9538" y="17069"/>
                  <a:pt x="9545" y="17062"/>
                  <a:pt x="9545" y="17054"/>
                </a:cubicBezTo>
                <a:cubicBezTo>
                  <a:pt x="9469" y="17008"/>
                  <a:pt x="9422" y="16931"/>
                  <a:pt x="9415" y="16847"/>
                </a:cubicBezTo>
                <a:cubicBezTo>
                  <a:pt x="9215" y="16785"/>
                  <a:pt x="8701" y="16739"/>
                  <a:pt x="7434" y="17062"/>
                </a:cubicBezTo>
                <a:cubicBezTo>
                  <a:pt x="6213" y="17376"/>
                  <a:pt x="5138" y="17868"/>
                  <a:pt x="4469" y="18390"/>
                </a:cubicBezTo>
                <a:close/>
                <a:moveTo>
                  <a:pt x="7342" y="752"/>
                </a:moveTo>
                <a:lnTo>
                  <a:pt x="7342" y="752"/>
                </a:lnTo>
                <a:cubicBezTo>
                  <a:pt x="5007" y="752"/>
                  <a:pt x="3064" y="1643"/>
                  <a:pt x="1905" y="3263"/>
                </a:cubicBezTo>
                <a:cubicBezTo>
                  <a:pt x="699" y="4952"/>
                  <a:pt x="553" y="7226"/>
                  <a:pt x="1505" y="9330"/>
                </a:cubicBezTo>
                <a:cubicBezTo>
                  <a:pt x="3625" y="13959"/>
                  <a:pt x="3755" y="14581"/>
                  <a:pt x="3725" y="16785"/>
                </a:cubicBezTo>
                <a:cubicBezTo>
                  <a:pt x="3709" y="17369"/>
                  <a:pt x="3817" y="17806"/>
                  <a:pt x="4024" y="18075"/>
                </a:cubicBezTo>
                <a:cubicBezTo>
                  <a:pt x="4861" y="17376"/>
                  <a:pt x="6190" y="16847"/>
                  <a:pt x="7311" y="16563"/>
                </a:cubicBezTo>
                <a:cubicBezTo>
                  <a:pt x="8271" y="16317"/>
                  <a:pt x="8954" y="16232"/>
                  <a:pt x="9407" y="16317"/>
                </a:cubicBezTo>
                <a:cubicBezTo>
                  <a:pt x="9400" y="15910"/>
                  <a:pt x="9484" y="15357"/>
                  <a:pt x="9968" y="15226"/>
                </a:cubicBezTo>
                <a:cubicBezTo>
                  <a:pt x="10236" y="15157"/>
                  <a:pt x="10666" y="15226"/>
                  <a:pt x="11349" y="15342"/>
                </a:cubicBezTo>
                <a:cubicBezTo>
                  <a:pt x="11887" y="15441"/>
                  <a:pt x="12785" y="15595"/>
                  <a:pt x="12985" y="15457"/>
                </a:cubicBezTo>
                <a:cubicBezTo>
                  <a:pt x="13177" y="15318"/>
                  <a:pt x="13184" y="14935"/>
                  <a:pt x="13200" y="14597"/>
                </a:cubicBezTo>
                <a:cubicBezTo>
                  <a:pt x="13208" y="14282"/>
                  <a:pt x="13215" y="14013"/>
                  <a:pt x="13361" y="13829"/>
                </a:cubicBezTo>
                <a:cubicBezTo>
                  <a:pt x="13430" y="13737"/>
                  <a:pt x="13507" y="13652"/>
                  <a:pt x="13584" y="13575"/>
                </a:cubicBezTo>
                <a:cubicBezTo>
                  <a:pt x="13791" y="13353"/>
                  <a:pt x="13853" y="13268"/>
                  <a:pt x="13814" y="13153"/>
                </a:cubicBezTo>
                <a:cubicBezTo>
                  <a:pt x="13668" y="12715"/>
                  <a:pt x="13768" y="12517"/>
                  <a:pt x="13914" y="12279"/>
                </a:cubicBezTo>
                <a:cubicBezTo>
                  <a:pt x="13945" y="12240"/>
                  <a:pt x="13945" y="12240"/>
                  <a:pt x="13945" y="12240"/>
                </a:cubicBezTo>
                <a:cubicBezTo>
                  <a:pt x="14052" y="12063"/>
                  <a:pt x="14052" y="11948"/>
                  <a:pt x="13929" y="11810"/>
                </a:cubicBezTo>
                <a:cubicBezTo>
                  <a:pt x="13806" y="11664"/>
                  <a:pt x="13768" y="11487"/>
                  <a:pt x="13829" y="11326"/>
                </a:cubicBezTo>
                <a:cubicBezTo>
                  <a:pt x="13937" y="11027"/>
                  <a:pt x="14344" y="10827"/>
                  <a:pt x="14674" y="10766"/>
                </a:cubicBezTo>
                <a:cubicBezTo>
                  <a:pt x="14720" y="10758"/>
                  <a:pt x="14774" y="10750"/>
                  <a:pt x="14828" y="10743"/>
                </a:cubicBezTo>
                <a:cubicBezTo>
                  <a:pt x="14981" y="10727"/>
                  <a:pt x="15388" y="10666"/>
                  <a:pt x="15434" y="10558"/>
                </a:cubicBezTo>
                <a:cubicBezTo>
                  <a:pt x="15442" y="10543"/>
                  <a:pt x="15442" y="10474"/>
                  <a:pt x="15358" y="10336"/>
                </a:cubicBezTo>
                <a:cubicBezTo>
                  <a:pt x="15258" y="10182"/>
                  <a:pt x="15135" y="10029"/>
                  <a:pt x="15004" y="9867"/>
                </a:cubicBezTo>
                <a:cubicBezTo>
                  <a:pt x="14551" y="9307"/>
                  <a:pt x="13983" y="8616"/>
                  <a:pt x="14006" y="7111"/>
                </a:cubicBezTo>
                <a:cubicBezTo>
                  <a:pt x="14029" y="5244"/>
                  <a:pt x="14083" y="1351"/>
                  <a:pt x="8255" y="798"/>
                </a:cubicBezTo>
                <a:cubicBezTo>
                  <a:pt x="7948" y="767"/>
                  <a:pt x="7641" y="752"/>
                  <a:pt x="7342" y="752"/>
                </a:cubicBezTo>
                <a:close/>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369" name="Freeform 2"/>
          <p:cNvSpPr>
            <a:spLocks noChangeArrowheads="1"/>
          </p:cNvSpPr>
          <p:nvPr/>
        </p:nvSpPr>
        <p:spPr bwMode="auto">
          <a:xfrm>
            <a:off x="8081963" y="3645694"/>
            <a:ext cx="153194" cy="415925"/>
          </a:xfrm>
          <a:custGeom>
            <a:avLst/>
            <a:gdLst>
              <a:gd name="T0" fmla="*/ 991 w 1268"/>
              <a:gd name="T1" fmla="*/ 3448 h 3449"/>
              <a:gd name="T2" fmla="*/ 991 w 1268"/>
              <a:gd name="T3" fmla="*/ 3448 h 3449"/>
              <a:gd name="T4" fmla="*/ 807 w 1268"/>
              <a:gd name="T5" fmla="*/ 3364 h 3449"/>
              <a:gd name="T6" fmla="*/ 215 w 1268"/>
              <a:gd name="T7" fmla="*/ 1068 h 3449"/>
              <a:gd name="T8" fmla="*/ 745 w 1268"/>
              <a:gd name="T9" fmla="*/ 100 h 3449"/>
              <a:gd name="T10" fmla="*/ 1098 w 1268"/>
              <a:gd name="T11" fmla="*/ 92 h 3449"/>
              <a:gd name="T12" fmla="*/ 1098 w 1268"/>
              <a:gd name="T13" fmla="*/ 446 h 3449"/>
              <a:gd name="T14" fmla="*/ 1183 w 1268"/>
              <a:gd name="T15" fmla="*/ 3041 h 3449"/>
              <a:gd name="T16" fmla="*/ 1152 w 1268"/>
              <a:gd name="T17" fmla="*/ 3395 h 3449"/>
              <a:gd name="T18" fmla="*/ 991 w 1268"/>
              <a:gd name="T19" fmla="*/ 3448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3449">
                <a:moveTo>
                  <a:pt x="991" y="3448"/>
                </a:moveTo>
                <a:lnTo>
                  <a:pt x="991" y="3448"/>
                </a:lnTo>
                <a:cubicBezTo>
                  <a:pt x="922" y="3448"/>
                  <a:pt x="853" y="3418"/>
                  <a:pt x="807" y="3364"/>
                </a:cubicBezTo>
                <a:cubicBezTo>
                  <a:pt x="39" y="2450"/>
                  <a:pt x="62" y="1613"/>
                  <a:pt x="215" y="1068"/>
                </a:cubicBezTo>
                <a:cubicBezTo>
                  <a:pt x="384" y="484"/>
                  <a:pt x="730" y="115"/>
                  <a:pt x="745" y="100"/>
                </a:cubicBezTo>
                <a:cubicBezTo>
                  <a:pt x="845" y="8"/>
                  <a:pt x="999" y="0"/>
                  <a:pt x="1098" y="92"/>
                </a:cubicBezTo>
                <a:cubicBezTo>
                  <a:pt x="1190" y="192"/>
                  <a:pt x="1198" y="346"/>
                  <a:pt x="1098" y="446"/>
                </a:cubicBezTo>
                <a:cubicBezTo>
                  <a:pt x="1052" y="492"/>
                  <a:pt x="0" y="1636"/>
                  <a:pt x="1183" y="3041"/>
                </a:cubicBezTo>
                <a:cubicBezTo>
                  <a:pt x="1267" y="3149"/>
                  <a:pt x="1252" y="3302"/>
                  <a:pt x="1152" y="3395"/>
                </a:cubicBezTo>
                <a:cubicBezTo>
                  <a:pt x="1106" y="3433"/>
                  <a:pt x="1045" y="3448"/>
                  <a:pt x="991" y="3448"/>
                </a:cubicBezTo>
              </a:path>
            </a:pathLst>
          </a:custGeom>
          <a:solidFill>
            <a:schemeClr val="accent5"/>
          </a:solidFill>
          <a:ln>
            <a:noFill/>
          </a:ln>
          <a:effectLst/>
        </p:spPr>
        <p:txBody>
          <a:bodyPr wrap="none" anchor="ctr"/>
          <a:lstStyle/>
          <a:p>
            <a:pPr defTabSz="914217">
              <a:defRPr/>
            </a:pPr>
            <a:endParaRPr lang="en-US" sz="900">
              <a:latin typeface="Calibri Light"/>
            </a:endParaRPr>
          </a:p>
        </p:txBody>
      </p:sp>
      <p:sp>
        <p:nvSpPr>
          <p:cNvPr id="370" name="Freeform 3"/>
          <p:cNvSpPr>
            <a:spLocks noChangeArrowheads="1"/>
          </p:cNvSpPr>
          <p:nvPr/>
        </p:nvSpPr>
        <p:spPr bwMode="auto">
          <a:xfrm>
            <a:off x="7924800" y="3332163"/>
            <a:ext cx="488950" cy="390525"/>
          </a:xfrm>
          <a:custGeom>
            <a:avLst/>
            <a:gdLst>
              <a:gd name="T0" fmla="*/ 1513 w 4055"/>
              <a:gd name="T1" fmla="*/ 3240 h 3241"/>
              <a:gd name="T2" fmla="*/ 1513 w 4055"/>
              <a:gd name="T3" fmla="*/ 3240 h 3241"/>
              <a:gd name="T4" fmla="*/ 990 w 4055"/>
              <a:gd name="T5" fmla="*/ 3148 h 3241"/>
              <a:gd name="T6" fmla="*/ 46 w 4055"/>
              <a:gd name="T7" fmla="*/ 2081 h 3241"/>
              <a:gd name="T8" fmla="*/ 207 w 4055"/>
              <a:gd name="T9" fmla="*/ 1751 h 3241"/>
              <a:gd name="T10" fmla="*/ 537 w 4055"/>
              <a:gd name="T11" fmla="*/ 1912 h 3241"/>
              <a:gd name="T12" fmla="*/ 1167 w 4055"/>
              <a:gd name="T13" fmla="*/ 2657 h 3241"/>
              <a:gd name="T14" fmla="*/ 2526 w 4055"/>
              <a:gd name="T15" fmla="*/ 2419 h 3241"/>
              <a:gd name="T16" fmla="*/ 2795 w 4055"/>
              <a:gd name="T17" fmla="*/ 399 h 3241"/>
              <a:gd name="T18" fmla="*/ 2925 w 4055"/>
              <a:gd name="T19" fmla="*/ 54 h 3241"/>
              <a:gd name="T20" fmla="*/ 3271 w 4055"/>
              <a:gd name="T21" fmla="*/ 184 h 3241"/>
              <a:gd name="T22" fmla="*/ 2826 w 4055"/>
              <a:gd name="T23" fmla="*/ 2849 h 3241"/>
              <a:gd name="T24" fmla="*/ 2810 w 4055"/>
              <a:gd name="T25" fmla="*/ 2856 h 3241"/>
              <a:gd name="T26" fmla="*/ 1513 w 4055"/>
              <a:gd name="T27" fmla="*/ 3240 h 3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5" h="3241">
                <a:moveTo>
                  <a:pt x="1513" y="3240"/>
                </a:moveTo>
                <a:lnTo>
                  <a:pt x="1513" y="3240"/>
                </a:lnTo>
                <a:cubicBezTo>
                  <a:pt x="1344" y="3240"/>
                  <a:pt x="1167" y="3217"/>
                  <a:pt x="990" y="3148"/>
                </a:cubicBezTo>
                <a:cubicBezTo>
                  <a:pt x="553" y="2995"/>
                  <a:pt x="230" y="2634"/>
                  <a:pt x="46" y="2081"/>
                </a:cubicBezTo>
                <a:cubicBezTo>
                  <a:pt x="0" y="1943"/>
                  <a:pt x="69" y="1797"/>
                  <a:pt x="207" y="1751"/>
                </a:cubicBezTo>
                <a:cubicBezTo>
                  <a:pt x="345" y="1704"/>
                  <a:pt x="491" y="1774"/>
                  <a:pt x="537" y="1912"/>
                </a:cubicBezTo>
                <a:cubicBezTo>
                  <a:pt x="676" y="2311"/>
                  <a:pt x="883" y="2557"/>
                  <a:pt x="1167" y="2657"/>
                </a:cubicBezTo>
                <a:cubicBezTo>
                  <a:pt x="1728" y="2864"/>
                  <a:pt x="2450" y="2465"/>
                  <a:pt x="2526" y="2419"/>
                </a:cubicBezTo>
                <a:cubicBezTo>
                  <a:pt x="3402" y="1781"/>
                  <a:pt x="2803" y="414"/>
                  <a:pt x="2795" y="399"/>
                </a:cubicBezTo>
                <a:cubicBezTo>
                  <a:pt x="2734" y="269"/>
                  <a:pt x="2795" y="115"/>
                  <a:pt x="2925" y="54"/>
                </a:cubicBezTo>
                <a:cubicBezTo>
                  <a:pt x="3056" y="0"/>
                  <a:pt x="3210" y="54"/>
                  <a:pt x="3271" y="184"/>
                </a:cubicBezTo>
                <a:cubicBezTo>
                  <a:pt x="3302" y="261"/>
                  <a:pt x="4054" y="1966"/>
                  <a:pt x="2826" y="2849"/>
                </a:cubicBezTo>
                <a:cubicBezTo>
                  <a:pt x="2818" y="2849"/>
                  <a:pt x="2810" y="2856"/>
                  <a:pt x="2810" y="2856"/>
                </a:cubicBezTo>
                <a:cubicBezTo>
                  <a:pt x="2780" y="2880"/>
                  <a:pt x="2181" y="3240"/>
                  <a:pt x="1513" y="3240"/>
                </a:cubicBezTo>
              </a:path>
            </a:pathLst>
          </a:custGeom>
          <a:solidFill>
            <a:schemeClr val="accent4"/>
          </a:solidFill>
          <a:ln>
            <a:noFill/>
          </a:ln>
          <a:effectLst/>
        </p:spPr>
        <p:txBody>
          <a:bodyPr wrap="none" anchor="ctr"/>
          <a:lstStyle/>
          <a:p>
            <a:pPr defTabSz="914217">
              <a:defRPr/>
            </a:pPr>
            <a:endParaRPr lang="en-US" sz="900">
              <a:latin typeface="Calibri Light"/>
            </a:endParaRPr>
          </a:p>
        </p:txBody>
      </p:sp>
      <p:sp>
        <p:nvSpPr>
          <p:cNvPr id="371" name="Freeform 4"/>
          <p:cNvSpPr>
            <a:spLocks noChangeArrowheads="1"/>
          </p:cNvSpPr>
          <p:nvPr/>
        </p:nvSpPr>
        <p:spPr bwMode="auto">
          <a:xfrm>
            <a:off x="8439944" y="3502025"/>
            <a:ext cx="319881" cy="396875"/>
          </a:xfrm>
          <a:custGeom>
            <a:avLst/>
            <a:gdLst>
              <a:gd name="T0" fmla="*/ 2166 w 2658"/>
              <a:gd name="T1" fmla="*/ 3287 h 3288"/>
              <a:gd name="T2" fmla="*/ 2166 w 2658"/>
              <a:gd name="T3" fmla="*/ 3287 h 3288"/>
              <a:gd name="T4" fmla="*/ 469 w 2658"/>
              <a:gd name="T5" fmla="*/ 2097 h 3288"/>
              <a:gd name="T6" fmla="*/ 968 w 2658"/>
              <a:gd name="T7" fmla="*/ 84 h 3288"/>
              <a:gd name="T8" fmla="*/ 1337 w 2658"/>
              <a:gd name="T9" fmla="*/ 138 h 3288"/>
              <a:gd name="T10" fmla="*/ 1283 w 2658"/>
              <a:gd name="T11" fmla="*/ 507 h 3288"/>
              <a:gd name="T12" fmla="*/ 937 w 2658"/>
              <a:gd name="T13" fmla="*/ 1866 h 3288"/>
              <a:gd name="T14" fmla="*/ 945 w 2658"/>
              <a:gd name="T15" fmla="*/ 1874 h 3288"/>
              <a:gd name="T16" fmla="*/ 2320 w 2658"/>
              <a:gd name="T17" fmla="*/ 2749 h 3288"/>
              <a:gd name="T18" fmla="*/ 2627 w 2658"/>
              <a:gd name="T19" fmla="*/ 2949 h 3288"/>
              <a:gd name="T20" fmla="*/ 2427 w 2658"/>
              <a:gd name="T21" fmla="*/ 3264 h 3288"/>
              <a:gd name="T22" fmla="*/ 2166 w 2658"/>
              <a:gd name="T23" fmla="*/ 3287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8" h="3288">
                <a:moveTo>
                  <a:pt x="2166" y="3287"/>
                </a:moveTo>
                <a:lnTo>
                  <a:pt x="2166" y="3287"/>
                </a:lnTo>
                <a:cubicBezTo>
                  <a:pt x="1667" y="3287"/>
                  <a:pt x="899" y="3041"/>
                  <a:pt x="469" y="2097"/>
                </a:cubicBezTo>
                <a:cubicBezTo>
                  <a:pt x="0" y="1160"/>
                  <a:pt x="592" y="376"/>
                  <a:pt x="968" y="84"/>
                </a:cubicBezTo>
                <a:cubicBezTo>
                  <a:pt x="1083" y="0"/>
                  <a:pt x="1245" y="23"/>
                  <a:pt x="1337" y="138"/>
                </a:cubicBezTo>
                <a:cubicBezTo>
                  <a:pt x="1421" y="254"/>
                  <a:pt x="1398" y="415"/>
                  <a:pt x="1283" y="507"/>
                </a:cubicBezTo>
                <a:cubicBezTo>
                  <a:pt x="1252" y="530"/>
                  <a:pt x="546" y="1083"/>
                  <a:pt x="937" y="1866"/>
                </a:cubicBezTo>
                <a:cubicBezTo>
                  <a:pt x="937" y="1866"/>
                  <a:pt x="937" y="1874"/>
                  <a:pt x="945" y="1874"/>
                </a:cubicBezTo>
                <a:cubicBezTo>
                  <a:pt x="1413" y="2918"/>
                  <a:pt x="2312" y="2749"/>
                  <a:pt x="2320" y="2749"/>
                </a:cubicBezTo>
                <a:cubicBezTo>
                  <a:pt x="2465" y="2718"/>
                  <a:pt x="2604" y="2811"/>
                  <a:pt x="2627" y="2949"/>
                </a:cubicBezTo>
                <a:cubicBezTo>
                  <a:pt x="2657" y="3095"/>
                  <a:pt x="2565" y="3233"/>
                  <a:pt x="2427" y="3264"/>
                </a:cubicBezTo>
                <a:cubicBezTo>
                  <a:pt x="2350" y="3271"/>
                  <a:pt x="2266" y="3287"/>
                  <a:pt x="2166" y="3287"/>
                </a:cubicBezTo>
              </a:path>
            </a:pathLst>
          </a:custGeom>
          <a:solidFill>
            <a:schemeClr val="accent3"/>
          </a:solidFill>
          <a:ln>
            <a:noFill/>
          </a:ln>
          <a:effectLst/>
        </p:spPr>
        <p:txBody>
          <a:bodyPr wrap="none" anchor="ctr"/>
          <a:lstStyle/>
          <a:p>
            <a:pPr defTabSz="914217">
              <a:defRPr/>
            </a:pPr>
            <a:endParaRPr lang="en-US" sz="900">
              <a:latin typeface="Calibri Light"/>
            </a:endParaRPr>
          </a:p>
        </p:txBody>
      </p:sp>
      <p:sp>
        <p:nvSpPr>
          <p:cNvPr id="67605" name="Freeform 5"/>
          <p:cNvSpPr>
            <a:spLocks noChangeArrowheads="1"/>
          </p:cNvSpPr>
          <p:nvPr/>
        </p:nvSpPr>
        <p:spPr bwMode="auto">
          <a:xfrm>
            <a:off x="7696200" y="3032125"/>
            <a:ext cx="1484313" cy="1266032"/>
          </a:xfrm>
          <a:custGeom>
            <a:avLst/>
            <a:gdLst>
              <a:gd name="T0" fmla="*/ 614753 w 12310"/>
              <a:gd name="T1" fmla="*/ 2531581 h 10498"/>
              <a:gd name="T2" fmla="*/ 614753 w 12310"/>
              <a:gd name="T3" fmla="*/ 2531581 h 10498"/>
              <a:gd name="T4" fmla="*/ 292544 w 12310"/>
              <a:gd name="T5" fmla="*/ 2166688 h 10498"/>
              <a:gd name="T6" fmla="*/ 192698 w 12310"/>
              <a:gd name="T7" fmla="*/ 1955662 h 10498"/>
              <a:gd name="T8" fmla="*/ 20259 w 12310"/>
              <a:gd name="T9" fmla="*/ 1401932 h 10498"/>
              <a:gd name="T10" fmla="*/ 203792 w 12310"/>
              <a:gd name="T11" fmla="*/ 629700 h 10498"/>
              <a:gd name="T12" fmla="*/ 1516745 w 12310"/>
              <a:gd name="T13" fmla="*/ 0 h 10498"/>
              <a:gd name="T14" fmla="*/ 2116787 w 12310"/>
              <a:gd name="T15" fmla="*/ 109251 h 10498"/>
              <a:gd name="T16" fmla="*/ 2918451 w 12310"/>
              <a:gd name="T17" fmla="*/ 803585 h 10498"/>
              <a:gd name="T18" fmla="*/ 2859363 w 12310"/>
              <a:gd name="T19" fmla="*/ 1251923 h 10498"/>
              <a:gd name="T20" fmla="*/ 1878025 w 12310"/>
              <a:gd name="T21" fmla="*/ 1770442 h 10498"/>
              <a:gd name="T22" fmla="*/ 1179825 w 12310"/>
              <a:gd name="T23" fmla="*/ 2076007 h 10498"/>
              <a:gd name="T24" fmla="*/ 1050073 w 12310"/>
              <a:gd name="T25" fmla="*/ 2064913 h 10498"/>
              <a:gd name="T26" fmla="*/ 733411 w 12310"/>
              <a:gd name="T27" fmla="*/ 2501917 h 10498"/>
              <a:gd name="T28" fmla="*/ 614753 w 12310"/>
              <a:gd name="T29" fmla="*/ 2531581 h 10498"/>
              <a:gd name="T30" fmla="*/ 1516745 w 12310"/>
              <a:gd name="T31" fmla="*/ 125892 h 10498"/>
              <a:gd name="T32" fmla="*/ 1516745 w 12310"/>
              <a:gd name="T33" fmla="*/ 125892 h 10498"/>
              <a:gd name="T34" fmla="*/ 311115 w 12310"/>
              <a:gd name="T35" fmla="*/ 694575 h 10498"/>
              <a:gd name="T36" fmla="*/ 296403 w 12310"/>
              <a:gd name="T37" fmla="*/ 1885240 h 10498"/>
              <a:gd name="T38" fmla="*/ 409273 w 12310"/>
              <a:gd name="T39" fmla="*/ 2118695 h 10498"/>
              <a:gd name="T40" fmla="*/ 614753 w 12310"/>
              <a:gd name="T41" fmla="*/ 2405689 h 10498"/>
              <a:gd name="T42" fmla="*/ 679629 w 12310"/>
              <a:gd name="T43" fmla="*/ 2387119 h 10498"/>
              <a:gd name="T44" fmla="*/ 933345 w 12310"/>
              <a:gd name="T45" fmla="*/ 1985327 h 10498"/>
              <a:gd name="T46" fmla="*/ 959391 w 12310"/>
              <a:gd name="T47" fmla="*/ 1937092 h 10498"/>
              <a:gd name="T48" fmla="*/ 1014862 w 12310"/>
              <a:gd name="T49" fmla="*/ 1927928 h 10498"/>
              <a:gd name="T50" fmla="*/ 1179825 w 12310"/>
              <a:gd name="T51" fmla="*/ 1950116 h 10498"/>
              <a:gd name="T52" fmla="*/ 1802055 w 12310"/>
              <a:gd name="T53" fmla="*/ 1666739 h 10498"/>
              <a:gd name="T54" fmla="*/ 1839195 w 12310"/>
              <a:gd name="T55" fmla="*/ 1648168 h 10498"/>
              <a:gd name="T56" fmla="*/ 2751799 w 12310"/>
              <a:gd name="T57" fmla="*/ 1183430 h 10498"/>
              <a:gd name="T58" fmla="*/ 2798105 w 12310"/>
              <a:gd name="T59" fmla="*/ 842654 h 10498"/>
              <a:gd name="T60" fmla="*/ 2074340 w 12310"/>
              <a:gd name="T61" fmla="*/ 227666 h 10498"/>
              <a:gd name="T62" fmla="*/ 2070482 w 12310"/>
              <a:gd name="T63" fmla="*/ 227666 h 10498"/>
              <a:gd name="T64" fmla="*/ 1516745 w 12310"/>
              <a:gd name="T65" fmla="*/ 125892 h 104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10" h="10498">
                <a:moveTo>
                  <a:pt x="2549" y="10497"/>
                </a:moveTo>
                <a:lnTo>
                  <a:pt x="2549" y="10497"/>
                </a:lnTo>
                <a:cubicBezTo>
                  <a:pt x="1835" y="10497"/>
                  <a:pt x="1521" y="9729"/>
                  <a:pt x="1213" y="8984"/>
                </a:cubicBezTo>
                <a:cubicBezTo>
                  <a:pt x="1083" y="8669"/>
                  <a:pt x="952" y="8339"/>
                  <a:pt x="799" y="8109"/>
                </a:cubicBezTo>
                <a:cubicBezTo>
                  <a:pt x="415" y="7533"/>
                  <a:pt x="154" y="6673"/>
                  <a:pt x="84" y="5813"/>
                </a:cubicBezTo>
                <a:cubicBezTo>
                  <a:pt x="0" y="4676"/>
                  <a:pt x="261" y="3563"/>
                  <a:pt x="845" y="2611"/>
                </a:cubicBezTo>
                <a:cubicBezTo>
                  <a:pt x="1789" y="1052"/>
                  <a:pt x="3978" y="0"/>
                  <a:pt x="6289" y="0"/>
                </a:cubicBezTo>
                <a:cubicBezTo>
                  <a:pt x="7172" y="0"/>
                  <a:pt x="8009" y="153"/>
                  <a:pt x="8777" y="453"/>
                </a:cubicBezTo>
                <a:cubicBezTo>
                  <a:pt x="8953" y="514"/>
                  <a:pt x="11495" y="1413"/>
                  <a:pt x="12101" y="3332"/>
                </a:cubicBezTo>
                <a:cubicBezTo>
                  <a:pt x="12309" y="3962"/>
                  <a:pt x="12217" y="4607"/>
                  <a:pt x="11856" y="5191"/>
                </a:cubicBezTo>
                <a:cubicBezTo>
                  <a:pt x="11195" y="6243"/>
                  <a:pt x="9636" y="7065"/>
                  <a:pt x="7787" y="7341"/>
                </a:cubicBezTo>
                <a:cubicBezTo>
                  <a:pt x="7503" y="7610"/>
                  <a:pt x="6343" y="8608"/>
                  <a:pt x="4892" y="8608"/>
                </a:cubicBezTo>
                <a:cubicBezTo>
                  <a:pt x="4715" y="8608"/>
                  <a:pt x="4531" y="8593"/>
                  <a:pt x="4354" y="8562"/>
                </a:cubicBezTo>
                <a:cubicBezTo>
                  <a:pt x="4254" y="9038"/>
                  <a:pt x="3962" y="9936"/>
                  <a:pt x="3041" y="10374"/>
                </a:cubicBezTo>
                <a:cubicBezTo>
                  <a:pt x="2872" y="10451"/>
                  <a:pt x="2703" y="10497"/>
                  <a:pt x="2549" y="10497"/>
                </a:cubicBezTo>
                <a:close/>
                <a:moveTo>
                  <a:pt x="6289" y="522"/>
                </a:moveTo>
                <a:lnTo>
                  <a:pt x="6289" y="522"/>
                </a:lnTo>
                <a:cubicBezTo>
                  <a:pt x="4185" y="522"/>
                  <a:pt x="2127" y="1489"/>
                  <a:pt x="1290" y="2880"/>
                </a:cubicBezTo>
                <a:cubicBezTo>
                  <a:pt x="138" y="4784"/>
                  <a:pt x="645" y="6919"/>
                  <a:pt x="1229" y="7817"/>
                </a:cubicBezTo>
                <a:cubicBezTo>
                  <a:pt x="1413" y="8093"/>
                  <a:pt x="1559" y="8447"/>
                  <a:pt x="1697" y="8785"/>
                </a:cubicBezTo>
                <a:cubicBezTo>
                  <a:pt x="1935" y="9368"/>
                  <a:pt x="2189" y="9975"/>
                  <a:pt x="2549" y="9975"/>
                </a:cubicBezTo>
                <a:cubicBezTo>
                  <a:pt x="2626" y="9975"/>
                  <a:pt x="2719" y="9944"/>
                  <a:pt x="2818" y="9898"/>
                </a:cubicBezTo>
                <a:cubicBezTo>
                  <a:pt x="3794" y="9437"/>
                  <a:pt x="3870" y="8239"/>
                  <a:pt x="3870" y="8232"/>
                </a:cubicBezTo>
                <a:cubicBezTo>
                  <a:pt x="3878" y="8147"/>
                  <a:pt x="3916" y="8078"/>
                  <a:pt x="3978" y="8032"/>
                </a:cubicBezTo>
                <a:cubicBezTo>
                  <a:pt x="4047" y="7986"/>
                  <a:pt x="4131" y="7971"/>
                  <a:pt x="4208" y="7994"/>
                </a:cubicBezTo>
                <a:cubicBezTo>
                  <a:pt x="4431" y="8055"/>
                  <a:pt x="4661" y="8086"/>
                  <a:pt x="4892" y="8086"/>
                </a:cubicBezTo>
                <a:cubicBezTo>
                  <a:pt x="6312" y="8086"/>
                  <a:pt x="7464" y="6919"/>
                  <a:pt x="7472" y="6911"/>
                </a:cubicBezTo>
                <a:cubicBezTo>
                  <a:pt x="7518" y="6873"/>
                  <a:pt x="7572" y="6842"/>
                  <a:pt x="7626" y="6834"/>
                </a:cubicBezTo>
                <a:cubicBezTo>
                  <a:pt x="9345" y="6596"/>
                  <a:pt x="10827" y="5836"/>
                  <a:pt x="11410" y="4907"/>
                </a:cubicBezTo>
                <a:cubicBezTo>
                  <a:pt x="11694" y="4454"/>
                  <a:pt x="11764" y="3977"/>
                  <a:pt x="11602" y="3494"/>
                </a:cubicBezTo>
                <a:cubicBezTo>
                  <a:pt x="11065" y="1797"/>
                  <a:pt x="8624" y="952"/>
                  <a:pt x="8601" y="944"/>
                </a:cubicBezTo>
                <a:cubicBezTo>
                  <a:pt x="8601" y="944"/>
                  <a:pt x="8593" y="944"/>
                  <a:pt x="8585" y="944"/>
                </a:cubicBezTo>
                <a:cubicBezTo>
                  <a:pt x="7879" y="668"/>
                  <a:pt x="7111" y="522"/>
                  <a:pt x="6289" y="5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7606" name="Freeform 6"/>
          <p:cNvSpPr>
            <a:spLocks noChangeArrowheads="1"/>
          </p:cNvSpPr>
          <p:nvPr/>
        </p:nvSpPr>
        <p:spPr bwMode="auto">
          <a:xfrm>
            <a:off x="8235157" y="3027363"/>
            <a:ext cx="631825" cy="500857"/>
          </a:xfrm>
          <a:custGeom>
            <a:avLst/>
            <a:gdLst>
              <a:gd name="T0" fmla="*/ 1195616 w 5245"/>
              <a:gd name="T1" fmla="*/ 1001429 h 4155"/>
              <a:gd name="T2" fmla="*/ 1195616 w 5245"/>
              <a:gd name="T3" fmla="*/ 1001429 h 4155"/>
              <a:gd name="T4" fmla="*/ 1149334 w 5245"/>
              <a:gd name="T5" fmla="*/ 981179 h 4155"/>
              <a:gd name="T6" fmla="*/ 686756 w 5245"/>
              <a:gd name="T7" fmla="*/ 925490 h 4155"/>
              <a:gd name="T8" fmla="*/ 681212 w 5245"/>
              <a:gd name="T9" fmla="*/ 925490 h 4155"/>
              <a:gd name="T10" fmla="*/ 105581 w 5245"/>
              <a:gd name="T11" fmla="*/ 805193 h 4155"/>
              <a:gd name="T12" fmla="*/ 16633 w 5245"/>
              <a:gd name="T13" fmla="*/ 503366 h 4155"/>
              <a:gd name="T14" fmla="*/ 511030 w 5245"/>
              <a:gd name="T15" fmla="*/ 36885 h 4155"/>
              <a:gd name="T16" fmla="*/ 566471 w 5245"/>
              <a:gd name="T17" fmla="*/ 105350 h 4155"/>
              <a:gd name="T18" fmla="*/ 498013 w 5245"/>
              <a:gd name="T19" fmla="*/ 162726 h 4155"/>
              <a:gd name="T20" fmla="*/ 336990 w 5245"/>
              <a:gd name="T21" fmla="*/ 196236 h 4155"/>
              <a:gd name="T22" fmla="*/ 142703 w 5245"/>
              <a:gd name="T23" fmla="*/ 521929 h 4155"/>
              <a:gd name="T24" fmla="*/ 194529 w 5245"/>
              <a:gd name="T25" fmla="*/ 716236 h 4155"/>
              <a:gd name="T26" fmla="*/ 659035 w 5245"/>
              <a:gd name="T27" fmla="*/ 801577 h 4155"/>
              <a:gd name="T28" fmla="*/ 1239970 w 5245"/>
              <a:gd name="T29" fmla="*/ 895838 h 4155"/>
              <a:gd name="T30" fmla="*/ 1238282 w 5245"/>
              <a:gd name="T31" fmla="*/ 984795 h 4155"/>
              <a:gd name="T32" fmla="*/ 1195616 w 5245"/>
              <a:gd name="T33" fmla="*/ 1001429 h 4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45" h="4155">
                <a:moveTo>
                  <a:pt x="4960" y="4154"/>
                </a:moveTo>
                <a:lnTo>
                  <a:pt x="4960" y="4154"/>
                </a:lnTo>
                <a:cubicBezTo>
                  <a:pt x="4883" y="4154"/>
                  <a:pt x="4814" y="4123"/>
                  <a:pt x="4768" y="4070"/>
                </a:cubicBezTo>
                <a:cubicBezTo>
                  <a:pt x="4331" y="3593"/>
                  <a:pt x="3233" y="3739"/>
                  <a:pt x="2849" y="3839"/>
                </a:cubicBezTo>
                <a:cubicBezTo>
                  <a:pt x="2842" y="3839"/>
                  <a:pt x="2834" y="3839"/>
                  <a:pt x="2826" y="3839"/>
                </a:cubicBezTo>
                <a:cubicBezTo>
                  <a:pt x="2757" y="3855"/>
                  <a:pt x="1183" y="4077"/>
                  <a:pt x="438" y="3340"/>
                </a:cubicBezTo>
                <a:cubicBezTo>
                  <a:pt x="123" y="3033"/>
                  <a:pt x="0" y="2610"/>
                  <a:pt x="69" y="2088"/>
                </a:cubicBezTo>
                <a:cubicBezTo>
                  <a:pt x="353" y="0"/>
                  <a:pt x="2104" y="153"/>
                  <a:pt x="2120" y="153"/>
                </a:cubicBezTo>
                <a:cubicBezTo>
                  <a:pt x="2266" y="169"/>
                  <a:pt x="2366" y="299"/>
                  <a:pt x="2350" y="437"/>
                </a:cubicBezTo>
                <a:cubicBezTo>
                  <a:pt x="2342" y="583"/>
                  <a:pt x="2212" y="691"/>
                  <a:pt x="2066" y="675"/>
                </a:cubicBezTo>
                <a:cubicBezTo>
                  <a:pt x="2058" y="675"/>
                  <a:pt x="1736" y="645"/>
                  <a:pt x="1398" y="814"/>
                </a:cubicBezTo>
                <a:cubicBezTo>
                  <a:pt x="953" y="1036"/>
                  <a:pt x="676" y="1489"/>
                  <a:pt x="592" y="2165"/>
                </a:cubicBezTo>
                <a:cubicBezTo>
                  <a:pt x="538" y="2518"/>
                  <a:pt x="607" y="2780"/>
                  <a:pt x="807" y="2971"/>
                </a:cubicBezTo>
                <a:cubicBezTo>
                  <a:pt x="1267" y="3425"/>
                  <a:pt x="2342" y="3386"/>
                  <a:pt x="2734" y="3325"/>
                </a:cubicBezTo>
                <a:cubicBezTo>
                  <a:pt x="2903" y="3286"/>
                  <a:pt x="4438" y="2948"/>
                  <a:pt x="5144" y="3716"/>
                </a:cubicBezTo>
                <a:cubicBezTo>
                  <a:pt x="5244" y="3816"/>
                  <a:pt x="5236" y="3985"/>
                  <a:pt x="5137" y="4085"/>
                </a:cubicBezTo>
                <a:cubicBezTo>
                  <a:pt x="5083" y="4131"/>
                  <a:pt x="5021" y="4154"/>
                  <a:pt x="4960" y="415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7607" name="TextBox 376"/>
          <p:cNvSpPr txBox="1">
            <a:spLocks noChangeArrowheads="1"/>
          </p:cNvSpPr>
          <p:nvPr/>
        </p:nvSpPr>
        <p:spPr bwMode="auto">
          <a:xfrm>
            <a:off x="5716588" y="4652169"/>
            <a:ext cx="1658938"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b="1">
                <a:solidFill>
                  <a:schemeClr val="tx2"/>
                </a:solidFill>
                <a:latin typeface="Calibri Light" panose="020F0302020204030204" pitchFamily="34" charset="0"/>
                <a:cs typeface="Calibri Light" panose="020F0302020204030204" pitchFamily="34" charset="0"/>
              </a:rPr>
              <a:t>Creativity is the key </a:t>
            </a:r>
            <a:r>
              <a:rPr lang="en-US" altLang="es-MX" sz="1200">
                <a:latin typeface="Calibri Light" panose="020F0302020204030204" pitchFamily="34" charset="0"/>
                <a:cs typeface="Calibri Light" panose="020F0302020204030204" pitchFamily="34" charset="0"/>
              </a:rPr>
              <a:t>to success in the future and primary</a:t>
            </a:r>
          </a:p>
        </p:txBody>
      </p:sp>
      <p:sp>
        <p:nvSpPr>
          <p:cNvPr id="67608" name="TextBox 377"/>
          <p:cNvSpPr txBox="1">
            <a:spLocks noChangeArrowheads="1"/>
          </p:cNvSpPr>
          <p:nvPr/>
        </p:nvSpPr>
        <p:spPr bwMode="auto">
          <a:xfrm>
            <a:off x="6349702" y="4404519"/>
            <a:ext cx="99645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dirty="0">
                <a:latin typeface="Lato Black" panose="020F0A02020204030203" pitchFamily="34" charset="0"/>
              </a:rPr>
              <a:t>Learning</a:t>
            </a:r>
            <a:endParaRPr lang="id-ID" altLang="es-MX" sz="1600" b="1" dirty="0">
              <a:latin typeface="Lato Black" panose="020F0A02020204030203" pitchFamily="34" charset="0"/>
            </a:endParaRPr>
          </a:p>
        </p:txBody>
      </p:sp>
      <p:sp>
        <p:nvSpPr>
          <p:cNvPr id="67609" name="TextBox 378"/>
          <p:cNvSpPr txBox="1">
            <a:spLocks noChangeArrowheads="1"/>
          </p:cNvSpPr>
          <p:nvPr/>
        </p:nvSpPr>
        <p:spPr bwMode="auto">
          <a:xfrm>
            <a:off x="9736932" y="3776663"/>
            <a:ext cx="1679575"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b="1">
                <a:solidFill>
                  <a:schemeClr val="tx2"/>
                </a:solidFill>
                <a:latin typeface="Calibri Light" panose="020F0302020204030204" pitchFamily="34" charset="0"/>
                <a:cs typeface="Calibri Light" panose="020F0302020204030204" pitchFamily="34" charset="0"/>
              </a:rPr>
              <a:t>Creativity is the key </a:t>
            </a:r>
            <a:r>
              <a:rPr lang="en-US" altLang="es-MX" sz="1200">
                <a:latin typeface="Calibri Light" panose="020F0302020204030204" pitchFamily="34" charset="0"/>
                <a:cs typeface="Calibri Light" panose="020F0302020204030204" pitchFamily="34" charset="0"/>
              </a:rPr>
              <a:t>to success in the future and primary</a:t>
            </a:r>
          </a:p>
        </p:txBody>
      </p:sp>
      <p:sp>
        <p:nvSpPr>
          <p:cNvPr id="67610" name="TextBox 379"/>
          <p:cNvSpPr txBox="1">
            <a:spLocks noChangeArrowheads="1"/>
          </p:cNvSpPr>
          <p:nvPr/>
        </p:nvSpPr>
        <p:spPr bwMode="auto">
          <a:xfrm>
            <a:off x="9743282" y="3529013"/>
            <a:ext cx="1268260"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Lato Black" panose="020F0A02020204030203" pitchFamily="34" charset="0"/>
              </a:rPr>
              <a:t>Easy to Edit</a:t>
            </a:r>
            <a:endParaRPr lang="id-ID" altLang="es-MX" sz="1600" b="1">
              <a:latin typeface="Lato Black" panose="020F0A02020204030203" pitchFamily="34" charset="0"/>
            </a:endParaRPr>
          </a:p>
        </p:txBody>
      </p:sp>
      <p:sp>
        <p:nvSpPr>
          <p:cNvPr id="67611" name="TextBox 380"/>
          <p:cNvSpPr txBox="1">
            <a:spLocks noChangeArrowheads="1"/>
          </p:cNvSpPr>
          <p:nvPr/>
        </p:nvSpPr>
        <p:spPr bwMode="auto">
          <a:xfrm>
            <a:off x="8385969" y="2052638"/>
            <a:ext cx="2289969"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b="1" dirty="0">
                <a:solidFill>
                  <a:schemeClr val="tx2"/>
                </a:solidFill>
                <a:latin typeface="Calibri Light" panose="020F0302020204030204" pitchFamily="34" charset="0"/>
                <a:cs typeface="Calibri Light" panose="020F0302020204030204" pitchFamily="34" charset="0"/>
              </a:rPr>
              <a:t>Creativity is the key </a:t>
            </a:r>
            <a:r>
              <a:rPr lang="en-US" altLang="es-MX" sz="1200" dirty="0">
                <a:latin typeface="Calibri Light" panose="020F0302020204030204" pitchFamily="34" charset="0"/>
                <a:cs typeface="Calibri Light" panose="020F0302020204030204" pitchFamily="34" charset="0"/>
              </a:rPr>
              <a:t>to success in the future and primary</a:t>
            </a:r>
          </a:p>
        </p:txBody>
      </p:sp>
      <p:sp>
        <p:nvSpPr>
          <p:cNvPr id="67612" name="TextBox 381"/>
          <p:cNvSpPr txBox="1">
            <a:spLocks noChangeArrowheads="1"/>
          </p:cNvSpPr>
          <p:nvPr/>
        </p:nvSpPr>
        <p:spPr bwMode="auto">
          <a:xfrm>
            <a:off x="8392319" y="1804988"/>
            <a:ext cx="99645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Lato Black" panose="020F0A02020204030203" pitchFamily="34" charset="0"/>
              </a:rPr>
              <a:t>Learning</a:t>
            </a:r>
            <a:endParaRPr lang="id-ID" altLang="es-MX" sz="1600" b="1">
              <a:latin typeface="Lato Black" panose="020F0A02020204030203" pitchFamily="34" charset="0"/>
            </a:endParaRPr>
          </a:p>
        </p:txBody>
      </p:sp>
      <p:sp>
        <p:nvSpPr>
          <p:cNvPr id="67613" name="TextBox 394"/>
          <p:cNvSpPr txBox="1">
            <a:spLocks noChangeArrowheads="1"/>
          </p:cNvSpPr>
          <p:nvPr/>
        </p:nvSpPr>
        <p:spPr bwMode="auto">
          <a:xfrm>
            <a:off x="801058" y="1733428"/>
            <a:ext cx="1553594"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dirty="0">
                <a:latin typeface="Lato Black" panose="020F0A02020204030203" pitchFamily="34" charset="0"/>
              </a:rPr>
              <a:t>Description</a:t>
            </a:r>
          </a:p>
        </p:txBody>
      </p:sp>
      <p:sp>
        <p:nvSpPr>
          <p:cNvPr id="67614" name="TextBox 395"/>
          <p:cNvSpPr txBox="1">
            <a:spLocks noChangeArrowheads="1"/>
          </p:cNvSpPr>
          <p:nvPr/>
        </p:nvSpPr>
        <p:spPr bwMode="auto">
          <a:xfrm>
            <a:off x="801057" y="2119190"/>
            <a:ext cx="5455281" cy="15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 keep growing.</a:t>
            </a:r>
          </a:p>
          <a:p>
            <a:pPr>
              <a:lnSpc>
                <a:spcPct val="110000"/>
              </a:lnSpc>
            </a:pPr>
            <a:endParaRPr lang="en-US" altLang="es-MX" sz="1200" b="1" dirty="0">
              <a:latin typeface="Source Sans Pro" panose="020B0503030403020204" pitchFamily="34" charset="0"/>
            </a:endParaRPr>
          </a:p>
          <a:p>
            <a:pPr>
              <a:lnSpc>
                <a:spcPct val="110000"/>
              </a:lnSpc>
            </a:pPr>
            <a:r>
              <a:rPr lang="pt-BR" altLang="es-MX" sz="1200" b="1" dirty="0">
                <a:latin typeface="Source Sans Pro" panose="020B0503030403020204" pitchFamily="34" charset="0"/>
              </a:rPr>
              <a:t>Lorem ipsum dolor </a:t>
            </a:r>
            <a:r>
              <a:rPr lang="pt-BR" altLang="es-MX" sz="1200" dirty="0">
                <a:latin typeface="Calibri Light" panose="020F0302020204030204" pitchFamily="34" charset="0"/>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endParaRPr lang="en-US" altLang="es-MX" sz="1200" dirty="0">
              <a:latin typeface="Calibri Light" panose="020F0302020204030204" pitchFamily="34" charset="0"/>
              <a:cs typeface="Calibri Light" panose="020F0302020204030204" pitchFamily="34" charset="0"/>
            </a:endParaRPr>
          </a:p>
        </p:txBody>
      </p:sp>
      <p:sp>
        <p:nvSpPr>
          <p:cNvPr id="67615" name="Rectangle 396"/>
          <p:cNvSpPr>
            <a:spLocks noChangeArrowheads="1"/>
          </p:cNvSpPr>
          <p:nvPr/>
        </p:nvSpPr>
        <p:spPr bwMode="auto">
          <a:xfrm>
            <a:off x="1274763" y="4710113"/>
            <a:ext cx="1528763" cy="53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50000"/>
              </a:lnSpc>
            </a:pPr>
            <a:r>
              <a:rPr lang="pt-BR" altLang="es-MX" sz="1000" dirty="0">
                <a:latin typeface="Calibri Light" panose="020F0302020204030204" pitchFamily="34" charset="0"/>
                <a:cs typeface="Calibri Light" panose="020F0302020204030204" pitchFamily="34" charset="0"/>
              </a:rPr>
              <a:t>Lorem ipsum dolor sit amet, consectetur</a:t>
            </a:r>
            <a:endParaRPr lang="en-US" altLang="es-MX" sz="1000" dirty="0">
              <a:latin typeface="Calibri Light" panose="020F0302020204030204" pitchFamily="34" charset="0"/>
              <a:cs typeface="Calibri Light" panose="020F0302020204030204" pitchFamily="34" charset="0"/>
            </a:endParaRPr>
          </a:p>
        </p:txBody>
      </p:sp>
      <p:sp>
        <p:nvSpPr>
          <p:cNvPr id="67616" name="TextBox 397"/>
          <p:cNvSpPr txBox="1">
            <a:spLocks noChangeArrowheads="1"/>
          </p:cNvSpPr>
          <p:nvPr/>
        </p:nvSpPr>
        <p:spPr bwMode="auto">
          <a:xfrm>
            <a:off x="1423426" y="4500563"/>
            <a:ext cx="1236200" cy="3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400" b="1">
                <a:latin typeface="Lato Black" panose="020F0A02020204030203" pitchFamily="34" charset="0"/>
              </a:rPr>
              <a:t>Drink Coffee</a:t>
            </a:r>
          </a:p>
        </p:txBody>
      </p:sp>
      <p:sp>
        <p:nvSpPr>
          <p:cNvPr id="67617" name="Rectangle 398"/>
          <p:cNvSpPr>
            <a:spLocks noChangeArrowheads="1"/>
          </p:cNvSpPr>
          <p:nvPr/>
        </p:nvSpPr>
        <p:spPr bwMode="auto">
          <a:xfrm>
            <a:off x="2516188" y="4710113"/>
            <a:ext cx="1529557" cy="53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50000"/>
              </a:lnSpc>
            </a:pPr>
            <a:r>
              <a:rPr lang="pt-BR" altLang="es-MX" sz="1000" dirty="0">
                <a:latin typeface="Calibri Light" panose="020F0302020204030204" pitchFamily="34" charset="0"/>
                <a:cs typeface="Calibri Light" panose="020F0302020204030204" pitchFamily="34" charset="0"/>
              </a:rPr>
              <a:t>Lorem ipsum dolor sit amet, consectetur</a:t>
            </a:r>
            <a:endParaRPr lang="en-US" altLang="es-MX" sz="1000" dirty="0">
              <a:latin typeface="Calibri Light" panose="020F0302020204030204" pitchFamily="34" charset="0"/>
              <a:cs typeface="Calibri Light" panose="020F0302020204030204" pitchFamily="34" charset="0"/>
            </a:endParaRPr>
          </a:p>
        </p:txBody>
      </p:sp>
      <p:sp>
        <p:nvSpPr>
          <p:cNvPr id="67618" name="TextBox 399"/>
          <p:cNvSpPr txBox="1">
            <a:spLocks noChangeArrowheads="1"/>
          </p:cNvSpPr>
          <p:nvPr/>
        </p:nvSpPr>
        <p:spPr bwMode="auto">
          <a:xfrm>
            <a:off x="2902095" y="4500563"/>
            <a:ext cx="761711" cy="3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400" b="1" dirty="0">
                <a:latin typeface="Lato Black" panose="020F0A02020204030203" pitchFamily="34" charset="0"/>
              </a:rPr>
              <a:t>Mobile</a:t>
            </a:r>
          </a:p>
        </p:txBody>
      </p:sp>
      <p:sp>
        <p:nvSpPr>
          <p:cNvPr id="67619" name="Rectangle 400"/>
          <p:cNvSpPr>
            <a:spLocks noChangeArrowheads="1"/>
          </p:cNvSpPr>
          <p:nvPr/>
        </p:nvSpPr>
        <p:spPr bwMode="auto">
          <a:xfrm>
            <a:off x="3918744" y="4710113"/>
            <a:ext cx="1529556" cy="53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50000"/>
              </a:lnSpc>
            </a:pPr>
            <a:r>
              <a:rPr lang="pt-BR" altLang="es-MX" sz="1000" dirty="0">
                <a:latin typeface="Calibri Light" panose="020F0302020204030204" pitchFamily="34" charset="0"/>
                <a:cs typeface="Calibri Light" panose="020F0302020204030204" pitchFamily="34" charset="0"/>
              </a:rPr>
              <a:t>Lorem ipsum dolor sit amet, consectetur</a:t>
            </a:r>
            <a:endParaRPr lang="en-US" altLang="es-MX" sz="1000" dirty="0">
              <a:latin typeface="Calibri Light" panose="020F0302020204030204" pitchFamily="34" charset="0"/>
              <a:cs typeface="Calibri Light" panose="020F0302020204030204" pitchFamily="34" charset="0"/>
            </a:endParaRPr>
          </a:p>
        </p:txBody>
      </p:sp>
      <p:sp>
        <p:nvSpPr>
          <p:cNvPr id="67620" name="TextBox 401"/>
          <p:cNvSpPr txBox="1">
            <a:spLocks noChangeArrowheads="1"/>
          </p:cNvSpPr>
          <p:nvPr/>
        </p:nvSpPr>
        <p:spPr bwMode="auto">
          <a:xfrm>
            <a:off x="4401409" y="4500563"/>
            <a:ext cx="568196" cy="3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400" b="1">
                <a:latin typeface="Lato Black" panose="020F0A02020204030203" pitchFamily="34" charset="0"/>
              </a:rPr>
              <a:t>Love</a:t>
            </a:r>
          </a:p>
        </p:txBody>
      </p:sp>
      <p:sp>
        <p:nvSpPr>
          <p:cNvPr id="67621" name="Freeform 8"/>
          <p:cNvSpPr>
            <a:spLocks noEditPoints="1"/>
          </p:cNvSpPr>
          <p:nvPr/>
        </p:nvSpPr>
        <p:spPr bwMode="auto">
          <a:xfrm>
            <a:off x="1849438" y="4070350"/>
            <a:ext cx="368300" cy="422275"/>
          </a:xfrm>
          <a:custGeom>
            <a:avLst/>
            <a:gdLst>
              <a:gd name="T0" fmla="*/ 686364 w 192"/>
              <a:gd name="T1" fmla="*/ 134407 h 220"/>
              <a:gd name="T2" fmla="*/ 655689 w 192"/>
              <a:gd name="T3" fmla="*/ 34562 h 220"/>
              <a:gd name="T4" fmla="*/ 605841 w 192"/>
              <a:gd name="T5" fmla="*/ 0 h 220"/>
              <a:gd name="T6" fmla="*/ 130371 w 192"/>
              <a:gd name="T7" fmla="*/ 0 h 220"/>
              <a:gd name="T8" fmla="*/ 80523 w 192"/>
              <a:gd name="T9" fmla="*/ 34562 h 220"/>
              <a:gd name="T10" fmla="*/ 49848 w 192"/>
              <a:gd name="T11" fmla="*/ 134407 h 220"/>
              <a:gd name="T12" fmla="*/ 0 w 192"/>
              <a:gd name="T13" fmla="*/ 184329 h 220"/>
              <a:gd name="T14" fmla="*/ 0 w 192"/>
              <a:gd name="T15" fmla="*/ 264973 h 220"/>
              <a:gd name="T16" fmla="*/ 49848 w 192"/>
              <a:gd name="T17" fmla="*/ 314895 h 220"/>
              <a:gd name="T18" fmla="*/ 80523 w 192"/>
              <a:gd name="T19" fmla="*/ 314895 h 220"/>
              <a:gd name="T20" fmla="*/ 76689 w 192"/>
              <a:gd name="T21" fmla="*/ 322576 h 220"/>
              <a:gd name="T22" fmla="*/ 130371 w 192"/>
              <a:gd name="T23" fmla="*/ 798759 h 220"/>
              <a:gd name="T24" fmla="*/ 184053 w 192"/>
              <a:gd name="T25" fmla="*/ 844841 h 220"/>
              <a:gd name="T26" fmla="*/ 552159 w 192"/>
              <a:gd name="T27" fmla="*/ 844841 h 220"/>
              <a:gd name="T28" fmla="*/ 605841 w 192"/>
              <a:gd name="T29" fmla="*/ 798759 h 220"/>
              <a:gd name="T30" fmla="*/ 659523 w 192"/>
              <a:gd name="T31" fmla="*/ 322576 h 220"/>
              <a:gd name="T32" fmla="*/ 655689 w 192"/>
              <a:gd name="T33" fmla="*/ 314895 h 220"/>
              <a:gd name="T34" fmla="*/ 686364 w 192"/>
              <a:gd name="T35" fmla="*/ 314895 h 220"/>
              <a:gd name="T36" fmla="*/ 736212 w 192"/>
              <a:gd name="T37" fmla="*/ 264973 h 220"/>
              <a:gd name="T38" fmla="*/ 736212 w 192"/>
              <a:gd name="T39" fmla="*/ 184329 h 220"/>
              <a:gd name="T40" fmla="*/ 686364 w 192"/>
              <a:gd name="T41" fmla="*/ 134407 h 220"/>
              <a:gd name="T42" fmla="*/ 130371 w 192"/>
              <a:gd name="T43" fmla="*/ 53763 h 220"/>
              <a:gd name="T44" fmla="*/ 605841 w 192"/>
              <a:gd name="T45" fmla="*/ 53763 h 220"/>
              <a:gd name="T46" fmla="*/ 632682 w 192"/>
              <a:gd name="T47" fmla="*/ 130566 h 220"/>
              <a:gd name="T48" fmla="*/ 103530 w 192"/>
              <a:gd name="T49" fmla="*/ 130566 h 220"/>
              <a:gd name="T50" fmla="*/ 130371 w 192"/>
              <a:gd name="T51" fmla="*/ 53763 h 220"/>
              <a:gd name="T52" fmla="*/ 184053 w 192"/>
              <a:gd name="T53" fmla="*/ 791078 h 220"/>
              <a:gd name="T54" fmla="*/ 176384 w 192"/>
              <a:gd name="T55" fmla="*/ 714275 h 220"/>
              <a:gd name="T56" fmla="*/ 559828 w 192"/>
              <a:gd name="T57" fmla="*/ 714275 h 220"/>
              <a:gd name="T58" fmla="*/ 552159 w 192"/>
              <a:gd name="T59" fmla="*/ 791078 h 220"/>
              <a:gd name="T60" fmla="*/ 184053 w 192"/>
              <a:gd name="T61" fmla="*/ 791078 h 220"/>
              <a:gd name="T62" fmla="*/ 563662 w 192"/>
              <a:gd name="T63" fmla="*/ 687393 h 220"/>
              <a:gd name="T64" fmla="*/ 172550 w 192"/>
              <a:gd name="T65" fmla="*/ 687393 h 220"/>
              <a:gd name="T66" fmla="*/ 141874 w 192"/>
              <a:gd name="T67" fmla="*/ 422421 h 220"/>
              <a:gd name="T68" fmla="*/ 594338 w 192"/>
              <a:gd name="T69" fmla="*/ 422421 h 220"/>
              <a:gd name="T70" fmla="*/ 563662 w 192"/>
              <a:gd name="T71" fmla="*/ 687393 h 220"/>
              <a:gd name="T72" fmla="*/ 598172 w 192"/>
              <a:gd name="T73" fmla="*/ 395539 h 220"/>
              <a:gd name="T74" fmla="*/ 138040 w 192"/>
              <a:gd name="T75" fmla="*/ 395539 h 220"/>
              <a:gd name="T76" fmla="*/ 130371 w 192"/>
              <a:gd name="T77" fmla="*/ 314895 h 220"/>
              <a:gd name="T78" fmla="*/ 605841 w 192"/>
              <a:gd name="T79" fmla="*/ 314895 h 220"/>
              <a:gd name="T80" fmla="*/ 598172 w 192"/>
              <a:gd name="T81" fmla="*/ 395539 h 220"/>
              <a:gd name="T82" fmla="*/ 686364 w 192"/>
              <a:gd name="T83" fmla="*/ 264973 h 220"/>
              <a:gd name="T84" fmla="*/ 49848 w 192"/>
              <a:gd name="T85" fmla="*/ 264973 h 220"/>
              <a:gd name="T86" fmla="*/ 49848 w 192"/>
              <a:gd name="T87" fmla="*/ 184329 h 220"/>
              <a:gd name="T88" fmla="*/ 686364 w 192"/>
              <a:gd name="T89" fmla="*/ 184329 h 220"/>
              <a:gd name="T90" fmla="*/ 686364 w 192"/>
              <a:gd name="T91" fmla="*/ 264973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rgbClr val="E7205F"/>
          </a:solidFill>
          <a:ln>
            <a:noFill/>
          </a:ln>
        </p:spPr>
        <p:txBody>
          <a:bodyPr lIns="91422" tIns="45711" rIns="91422" bIns="45711"/>
          <a:lstStyle/>
          <a:p>
            <a:endParaRPr lang="es-MX" sz="900"/>
          </a:p>
        </p:txBody>
      </p:sp>
      <p:grpSp>
        <p:nvGrpSpPr>
          <p:cNvPr id="404" name="Group 403"/>
          <p:cNvGrpSpPr/>
          <p:nvPr/>
        </p:nvGrpSpPr>
        <p:grpSpPr>
          <a:xfrm>
            <a:off x="3148975" y="4032332"/>
            <a:ext cx="322942" cy="468387"/>
            <a:chOff x="-990600" y="3375025"/>
            <a:chExt cx="571500" cy="828675"/>
          </a:xfrm>
          <a:solidFill>
            <a:srgbClr val="01B9B7"/>
          </a:solidFill>
        </p:grpSpPr>
        <p:sp>
          <p:nvSpPr>
            <p:cNvPr id="405"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Calibri Light"/>
              </a:endParaRPr>
            </a:p>
          </p:txBody>
        </p:sp>
        <p:sp>
          <p:nvSpPr>
            <p:cNvPr id="406" name="Freeform 6"/>
            <p:cNvSpPr>
              <a:spLocks/>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Calibri Light"/>
              </a:endParaRPr>
            </a:p>
          </p:txBody>
        </p:sp>
        <p:sp>
          <p:nvSpPr>
            <p:cNvPr id="407" name="Freeform 7"/>
            <p:cNvSpPr>
              <a:spLocks/>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Calibri Light"/>
              </a:endParaRPr>
            </a:p>
          </p:txBody>
        </p:sp>
      </p:grpSp>
      <p:grpSp>
        <p:nvGrpSpPr>
          <p:cNvPr id="408" name="Group 407"/>
          <p:cNvGrpSpPr/>
          <p:nvPr/>
        </p:nvGrpSpPr>
        <p:grpSpPr>
          <a:xfrm>
            <a:off x="4467662" y="4113081"/>
            <a:ext cx="436805" cy="376876"/>
            <a:chOff x="-122237" y="-128588"/>
            <a:chExt cx="4632324" cy="3995738"/>
          </a:xfrm>
          <a:solidFill>
            <a:srgbClr val="F7A600"/>
          </a:solidFill>
        </p:grpSpPr>
        <p:sp>
          <p:nvSpPr>
            <p:cNvPr id="409" name="Freeform 408"/>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Calibri Light"/>
              </a:endParaRPr>
            </a:p>
          </p:txBody>
        </p:sp>
        <p:sp>
          <p:nvSpPr>
            <p:cNvPr id="410" name="Freeform 409"/>
            <p:cNvSpPr>
              <a:spLocks/>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17">
                <a:defRPr/>
              </a:pPr>
              <a:endParaRPr lang="id-ID" sz="900" dirty="0">
                <a:latin typeface="Calibri Light"/>
              </a:endParaRPr>
            </a:p>
          </p:txBody>
        </p:sp>
      </p:grpSp>
      <p:sp>
        <p:nvSpPr>
          <p:cNvPr id="57" name="TextBox 80">
            <a:extLst>
              <a:ext uri="{FF2B5EF4-FFF2-40B4-BE49-F238E27FC236}">
                <a16:creationId xmlns:a16="http://schemas.microsoft.com/office/drawing/2014/main" id="{638E8B28-2D95-4CDC-98F0-D255F723AC59}"/>
              </a:ext>
            </a:extLst>
          </p:cNvPr>
          <p:cNvSpPr txBox="1">
            <a:spLocks noChangeArrowheads="1"/>
          </p:cNvSpPr>
          <p:nvPr/>
        </p:nvSpPr>
        <p:spPr bwMode="auto">
          <a:xfrm>
            <a:off x="808832" y="448260"/>
            <a:ext cx="2677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800" b="1" dirty="0">
                <a:solidFill>
                  <a:srgbClr val="4C0339"/>
                </a:solidFill>
                <a:latin typeface="Lato Black" panose="020F0A02020204030203" pitchFamily="34" charset="0"/>
              </a:rPr>
              <a:t>Lesson</a:t>
            </a:r>
            <a:r>
              <a:rPr lang="es-CO" altLang="es-MX" sz="4800" b="1" dirty="0">
                <a:solidFill>
                  <a:srgbClr val="4C0339"/>
                </a:solidFill>
                <a:latin typeface="Lato Black" panose="020F0A02020204030203" pitchFamily="34" charset="0"/>
              </a:rPr>
              <a:t> 5 </a:t>
            </a:r>
            <a:endParaRPr lang="id-ID" altLang="es-MX" sz="4800" b="1" dirty="0">
              <a:solidFill>
                <a:srgbClr val="4C0339"/>
              </a:solidFill>
              <a:latin typeface="Lato Black" panose="020F0A02020204030203" pitchFamily="34" charset="0"/>
            </a:endParaRPr>
          </a:p>
        </p:txBody>
      </p:sp>
      <p:grpSp>
        <p:nvGrpSpPr>
          <p:cNvPr id="58" name="Group 81">
            <a:extLst>
              <a:ext uri="{FF2B5EF4-FFF2-40B4-BE49-F238E27FC236}">
                <a16:creationId xmlns:a16="http://schemas.microsoft.com/office/drawing/2014/main" id="{11004F55-A7FF-4994-8889-CBA75C94A403}"/>
              </a:ext>
            </a:extLst>
          </p:cNvPr>
          <p:cNvGrpSpPr>
            <a:grpSpLocks/>
          </p:cNvGrpSpPr>
          <p:nvPr/>
        </p:nvGrpSpPr>
        <p:grpSpPr bwMode="auto">
          <a:xfrm>
            <a:off x="889000" y="1290369"/>
            <a:ext cx="1139825" cy="36513"/>
            <a:chOff x="1775295" y="2028842"/>
            <a:chExt cx="3021910" cy="45719"/>
          </a:xfrm>
        </p:grpSpPr>
        <p:sp>
          <p:nvSpPr>
            <p:cNvPr id="59" name="Rectangle 82">
              <a:extLst>
                <a:ext uri="{FF2B5EF4-FFF2-40B4-BE49-F238E27FC236}">
                  <a16:creationId xmlns:a16="http://schemas.microsoft.com/office/drawing/2014/main" id="{DBDBCE25-A936-4E8D-A359-01537E352B2C}"/>
                </a:ext>
              </a:extLst>
            </p:cNvPr>
            <p:cNvSpPr/>
            <p:nvPr/>
          </p:nvSpPr>
          <p:spPr>
            <a:xfrm flipV="1">
              <a:off x="1775295" y="2028842"/>
              <a:ext cx="540830" cy="45719"/>
            </a:xfrm>
            <a:prstGeom prst="rect">
              <a:avLst/>
            </a:prstGeom>
            <a:solidFill>
              <a:srgbClr val="E7205F"/>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60" name="Rectangle 83">
              <a:extLst>
                <a:ext uri="{FF2B5EF4-FFF2-40B4-BE49-F238E27FC236}">
                  <a16:creationId xmlns:a16="http://schemas.microsoft.com/office/drawing/2014/main" id="{537E2921-152B-43A2-A95E-98A23ADEB3EC}"/>
                </a:ext>
              </a:extLst>
            </p:cNvPr>
            <p:cNvSpPr/>
            <p:nvPr/>
          </p:nvSpPr>
          <p:spPr>
            <a:xfrm flipV="1">
              <a:off x="2391883" y="2028842"/>
              <a:ext cx="538725" cy="45719"/>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61" name="Rectangle 92">
              <a:extLst>
                <a:ext uri="{FF2B5EF4-FFF2-40B4-BE49-F238E27FC236}">
                  <a16:creationId xmlns:a16="http://schemas.microsoft.com/office/drawing/2014/main" id="{91770243-C88F-42F2-8A93-6747407450A0}"/>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62" name="Rectangle 93">
              <a:extLst>
                <a:ext uri="{FF2B5EF4-FFF2-40B4-BE49-F238E27FC236}">
                  <a16:creationId xmlns:a16="http://schemas.microsoft.com/office/drawing/2014/main" id="{4243BA8E-EEB1-41ED-B821-6C6A3317C228}"/>
                </a:ext>
              </a:extLst>
            </p:cNvPr>
            <p:cNvSpPr/>
            <p:nvPr/>
          </p:nvSpPr>
          <p:spPr>
            <a:xfrm flipV="1">
              <a:off x="3641893" y="2028842"/>
              <a:ext cx="538725" cy="45719"/>
            </a:xfrm>
            <a:prstGeom prst="rect">
              <a:avLst/>
            </a:prstGeom>
            <a:solidFill>
              <a:srgbClr val="00A5CC"/>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63" name="Rectangle 94">
              <a:extLst>
                <a:ext uri="{FF2B5EF4-FFF2-40B4-BE49-F238E27FC236}">
                  <a16:creationId xmlns:a16="http://schemas.microsoft.com/office/drawing/2014/main" id="{3CA5C149-78C4-45E5-93F5-14DEC28A04D6}"/>
                </a:ext>
              </a:extLst>
            </p:cNvPr>
            <p:cNvSpPr/>
            <p:nvPr/>
          </p:nvSpPr>
          <p:spPr>
            <a:xfrm flipV="1">
              <a:off x="4256376" y="2028842"/>
              <a:ext cx="540829"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64" name="TextBox 95">
            <a:extLst>
              <a:ext uri="{FF2B5EF4-FFF2-40B4-BE49-F238E27FC236}">
                <a16:creationId xmlns:a16="http://schemas.microsoft.com/office/drawing/2014/main" id="{1FA4D922-E0C7-472B-9FE8-2908F9A5AF6B}"/>
              </a:ext>
            </a:extLst>
          </p:cNvPr>
          <p:cNvSpPr txBox="1">
            <a:spLocks noChangeArrowheads="1"/>
          </p:cNvSpPr>
          <p:nvPr/>
        </p:nvSpPr>
        <p:spPr bwMode="auto">
          <a:xfrm>
            <a:off x="834232" y="1337994"/>
            <a:ext cx="154465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900" b="1" dirty="0">
                <a:latin typeface="Calibri" panose="020F0502020204030204" pitchFamily="34" charset="0"/>
                <a:cs typeface="Calibri" panose="020F0502020204030204" pitchFamily="34" charset="0"/>
              </a:rPr>
              <a:t>Basic Subtitle</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93A16188-66B6-48A9-8DF5-E0BDA324E98D}"/>
              </a:ext>
            </a:extLst>
          </p:cNvPr>
          <p:cNvSpPr/>
          <p:nvPr/>
        </p:nvSpPr>
        <p:spPr>
          <a:xfrm>
            <a:off x="0" y="-56095"/>
            <a:ext cx="12192000" cy="6858000"/>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3" name="Picture Placeholder 5" descr="FQSK882ALP.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48" b="7848"/>
          <a:stretch>
            <a:fillRect/>
          </a:stretch>
        </p:blipFill>
        <p:spPr>
          <a:xfrm>
            <a:off x="1588" y="0"/>
            <a:ext cx="12199938" cy="6858000"/>
          </a:xfrm>
        </p:spPr>
      </p:pic>
      <p:sp>
        <p:nvSpPr>
          <p:cNvPr id="59395" name="Shape 1639"/>
          <p:cNvSpPr>
            <a:spLocks/>
          </p:cNvSpPr>
          <p:nvPr/>
        </p:nvSpPr>
        <p:spPr bwMode="auto">
          <a:xfrm>
            <a:off x="7598569" y="3249613"/>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500"/>
                </a:moveTo>
                <a:lnTo>
                  <a:pt x="21600" y="11100"/>
                </a:lnTo>
                <a:cubicBezTo>
                  <a:pt x="21600" y="16900"/>
                  <a:pt x="16900" y="21600"/>
                  <a:pt x="11101" y="21600"/>
                </a:cubicBezTo>
                <a:lnTo>
                  <a:pt x="10500" y="21600"/>
                </a:lnTo>
                <a:cubicBezTo>
                  <a:pt x="4701" y="21600"/>
                  <a:pt x="0" y="16900"/>
                  <a:pt x="0" y="11100"/>
                </a:cubicBezTo>
                <a:lnTo>
                  <a:pt x="0" y="10500"/>
                </a:lnTo>
                <a:cubicBezTo>
                  <a:pt x="0" y="4702"/>
                  <a:pt x="4701" y="0"/>
                  <a:pt x="10500" y="0"/>
                </a:cubicBezTo>
                <a:lnTo>
                  <a:pt x="11101" y="0"/>
                </a:lnTo>
                <a:cubicBezTo>
                  <a:pt x="16900" y="0"/>
                  <a:pt x="21600" y="4702"/>
                  <a:pt x="21600" y="10500"/>
                </a:cubicBezTo>
                <a:cubicBezTo>
                  <a:pt x="21600" y="10500"/>
                  <a:pt x="21600" y="10500"/>
                  <a:pt x="21600" y="10500"/>
                </a:cubicBezTo>
                <a:close/>
              </a:path>
            </a:pathLst>
          </a:custGeom>
          <a:solidFill>
            <a:srgbClr val="26ADE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59396" name="Shape 1642"/>
          <p:cNvSpPr>
            <a:spLocks/>
          </p:cNvSpPr>
          <p:nvPr/>
        </p:nvSpPr>
        <p:spPr bwMode="auto">
          <a:xfrm>
            <a:off x="7054850" y="1941513"/>
            <a:ext cx="706438" cy="706438"/>
          </a:xfrm>
          <a:custGeom>
            <a:avLst/>
            <a:gdLst>
              <a:gd name="T0" fmla="*/ 706549 w 19747"/>
              <a:gd name="T1" fmla="*/ 706549 h 19746"/>
              <a:gd name="T2" fmla="*/ 706549 w 19747"/>
              <a:gd name="T3" fmla="*/ 706549 h 19746"/>
              <a:gd name="T4" fmla="*/ 706549 w 19747"/>
              <a:gd name="T5" fmla="*/ 706549 h 19746"/>
              <a:gd name="T6" fmla="*/ 706549 w 19747"/>
              <a:gd name="T7" fmla="*/ 706549 h 197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747" h="19746" extrusionOk="0">
                <a:moveTo>
                  <a:pt x="16584" y="2779"/>
                </a:moveTo>
                <a:lnTo>
                  <a:pt x="16967" y="3163"/>
                </a:lnTo>
                <a:cubicBezTo>
                  <a:pt x="20674" y="6869"/>
                  <a:pt x="20674" y="12877"/>
                  <a:pt x="16968" y="16582"/>
                </a:cubicBezTo>
                <a:lnTo>
                  <a:pt x="16584" y="16966"/>
                </a:lnTo>
                <a:cubicBezTo>
                  <a:pt x="12878" y="20672"/>
                  <a:pt x="6870" y="20673"/>
                  <a:pt x="3163" y="16966"/>
                </a:cubicBezTo>
                <a:lnTo>
                  <a:pt x="2780" y="16583"/>
                </a:lnTo>
                <a:cubicBezTo>
                  <a:pt x="-926" y="12877"/>
                  <a:pt x="-926" y="6868"/>
                  <a:pt x="2780" y="3163"/>
                </a:cubicBezTo>
                <a:lnTo>
                  <a:pt x="3164" y="2779"/>
                </a:lnTo>
                <a:cubicBezTo>
                  <a:pt x="6870" y="-927"/>
                  <a:pt x="12878" y="-926"/>
                  <a:pt x="16584" y="2779"/>
                </a:cubicBezTo>
                <a:cubicBezTo>
                  <a:pt x="16584" y="2779"/>
                  <a:pt x="16584" y="2779"/>
                  <a:pt x="16584" y="2779"/>
                </a:cubicBezTo>
                <a:close/>
              </a:path>
            </a:pathLst>
          </a:custGeom>
          <a:solidFill>
            <a:srgbClr val="F03537"/>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59397" name="Shape 1645"/>
          <p:cNvSpPr>
            <a:spLocks/>
          </p:cNvSpPr>
          <p:nvPr/>
        </p:nvSpPr>
        <p:spPr bwMode="auto">
          <a:xfrm>
            <a:off x="4446588" y="4549775"/>
            <a:ext cx="707232" cy="706438"/>
          </a:xfrm>
          <a:custGeom>
            <a:avLst/>
            <a:gdLst>
              <a:gd name="T0" fmla="*/ 706548 w 19747"/>
              <a:gd name="T1" fmla="*/ 706548 h 19746"/>
              <a:gd name="T2" fmla="*/ 706548 w 19747"/>
              <a:gd name="T3" fmla="*/ 706548 h 19746"/>
              <a:gd name="T4" fmla="*/ 706548 w 19747"/>
              <a:gd name="T5" fmla="*/ 706548 h 19746"/>
              <a:gd name="T6" fmla="*/ 706548 w 19747"/>
              <a:gd name="T7" fmla="*/ 706548 h 197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747" h="19746" extrusionOk="0">
                <a:moveTo>
                  <a:pt x="16584" y="2779"/>
                </a:moveTo>
                <a:lnTo>
                  <a:pt x="16967" y="3163"/>
                </a:lnTo>
                <a:cubicBezTo>
                  <a:pt x="20673" y="6869"/>
                  <a:pt x="20673" y="12877"/>
                  <a:pt x="16967" y="16583"/>
                </a:cubicBezTo>
                <a:lnTo>
                  <a:pt x="16584" y="16966"/>
                </a:lnTo>
                <a:cubicBezTo>
                  <a:pt x="12877" y="20673"/>
                  <a:pt x="6869" y="20672"/>
                  <a:pt x="3163" y="16966"/>
                </a:cubicBezTo>
                <a:lnTo>
                  <a:pt x="2780" y="16583"/>
                </a:lnTo>
                <a:cubicBezTo>
                  <a:pt x="-927" y="12877"/>
                  <a:pt x="-927" y="6869"/>
                  <a:pt x="2780" y="3163"/>
                </a:cubicBezTo>
                <a:lnTo>
                  <a:pt x="3163" y="2779"/>
                </a:lnTo>
                <a:cubicBezTo>
                  <a:pt x="6869" y="-926"/>
                  <a:pt x="12877" y="-927"/>
                  <a:pt x="16584" y="2779"/>
                </a:cubicBezTo>
                <a:cubicBezTo>
                  <a:pt x="16584" y="2779"/>
                  <a:pt x="16584" y="2779"/>
                  <a:pt x="16584" y="2779"/>
                </a:cubicBezTo>
                <a:close/>
              </a:path>
            </a:pathLst>
          </a:custGeom>
          <a:solidFill>
            <a:srgbClr val="216BA9"/>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70" name="Shape 1646"/>
          <p:cNvSpPr/>
          <p:nvPr/>
        </p:nvSpPr>
        <p:spPr>
          <a:xfrm>
            <a:off x="4645025" y="4747419"/>
            <a:ext cx="310357" cy="310356"/>
          </a:xfrm>
          <a:custGeom>
            <a:avLst/>
            <a:gdLst/>
            <a:ahLst/>
            <a:cxnLst>
              <a:cxn ang="0">
                <a:pos x="wd2" y="hd2"/>
              </a:cxn>
              <a:cxn ang="5400000">
                <a:pos x="wd2" y="hd2"/>
              </a:cxn>
              <a:cxn ang="10800000">
                <a:pos x="wd2" y="hd2"/>
              </a:cxn>
              <a:cxn ang="16200000">
                <a:pos x="wd2" y="hd2"/>
              </a:cxn>
            </a:cxnLst>
            <a:rect l="0" t="0" r="r" b="b"/>
            <a:pathLst>
              <a:path w="21600" h="21600" extrusionOk="0">
                <a:moveTo>
                  <a:pt x="273" y="21600"/>
                </a:moveTo>
                <a:lnTo>
                  <a:pt x="4902" y="21600"/>
                </a:lnTo>
                <a:lnTo>
                  <a:pt x="4902" y="7024"/>
                </a:lnTo>
                <a:lnTo>
                  <a:pt x="273" y="7024"/>
                </a:lnTo>
                <a:lnTo>
                  <a:pt x="273" y="21600"/>
                </a:lnTo>
                <a:cubicBezTo>
                  <a:pt x="273" y="21600"/>
                  <a:pt x="273" y="21600"/>
                  <a:pt x="273" y="21600"/>
                </a:cubicBezTo>
                <a:close/>
                <a:moveTo>
                  <a:pt x="2621" y="0"/>
                </a:moveTo>
                <a:cubicBezTo>
                  <a:pt x="1033" y="0"/>
                  <a:pt x="0" y="1086"/>
                  <a:pt x="0" y="2518"/>
                </a:cubicBezTo>
                <a:cubicBezTo>
                  <a:pt x="0" y="3917"/>
                  <a:pt x="1004" y="5039"/>
                  <a:pt x="2558" y="5039"/>
                </a:cubicBezTo>
                <a:lnTo>
                  <a:pt x="2589" y="5039"/>
                </a:lnTo>
                <a:cubicBezTo>
                  <a:pt x="4203" y="5039"/>
                  <a:pt x="5207" y="3917"/>
                  <a:pt x="5207" y="2518"/>
                </a:cubicBezTo>
                <a:cubicBezTo>
                  <a:pt x="5178" y="1086"/>
                  <a:pt x="4203" y="0"/>
                  <a:pt x="2621" y="0"/>
                </a:cubicBezTo>
                <a:cubicBezTo>
                  <a:pt x="2621" y="0"/>
                  <a:pt x="2621" y="0"/>
                  <a:pt x="2621" y="0"/>
                </a:cubicBezTo>
                <a:close/>
                <a:moveTo>
                  <a:pt x="21600" y="13242"/>
                </a:moveTo>
                <a:lnTo>
                  <a:pt x="21600" y="21600"/>
                </a:lnTo>
                <a:lnTo>
                  <a:pt x="16970" y="21600"/>
                </a:lnTo>
                <a:lnTo>
                  <a:pt x="16970" y="13803"/>
                </a:lnTo>
                <a:cubicBezTo>
                  <a:pt x="16970" y="11844"/>
                  <a:pt x="16299" y="10507"/>
                  <a:pt x="14623" y="10507"/>
                </a:cubicBezTo>
                <a:cubicBezTo>
                  <a:pt x="13345" y="10507"/>
                  <a:pt x="12582" y="11408"/>
                  <a:pt x="12250" y="12280"/>
                </a:cubicBezTo>
                <a:cubicBezTo>
                  <a:pt x="12127" y="12592"/>
                  <a:pt x="12094" y="13025"/>
                  <a:pt x="12094" y="13462"/>
                </a:cubicBezTo>
                <a:lnTo>
                  <a:pt x="12094" y="21600"/>
                </a:lnTo>
                <a:lnTo>
                  <a:pt x="7463" y="21600"/>
                </a:lnTo>
                <a:cubicBezTo>
                  <a:pt x="7463" y="21600"/>
                  <a:pt x="7525" y="8394"/>
                  <a:pt x="7463" y="7024"/>
                </a:cubicBezTo>
                <a:lnTo>
                  <a:pt x="12094" y="7024"/>
                </a:lnTo>
                <a:lnTo>
                  <a:pt x="12094" y="9093"/>
                </a:lnTo>
                <a:cubicBezTo>
                  <a:pt x="12087" y="9106"/>
                  <a:pt x="12074" y="9123"/>
                  <a:pt x="12066" y="9139"/>
                </a:cubicBezTo>
                <a:lnTo>
                  <a:pt x="12094" y="9139"/>
                </a:lnTo>
                <a:lnTo>
                  <a:pt x="12094" y="9093"/>
                </a:lnTo>
                <a:cubicBezTo>
                  <a:pt x="12710" y="8101"/>
                  <a:pt x="13808" y="6683"/>
                  <a:pt x="16269" y="6683"/>
                </a:cubicBezTo>
                <a:cubicBezTo>
                  <a:pt x="19315" y="6683"/>
                  <a:pt x="21600" y="8767"/>
                  <a:pt x="21600" y="13242"/>
                </a:cubicBezTo>
                <a:cubicBezTo>
                  <a:pt x="21600" y="13242"/>
                  <a:pt x="21600" y="13242"/>
                  <a:pt x="21600" y="13242"/>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399" name="Shape 1648"/>
          <p:cNvSpPr>
            <a:spLocks/>
          </p:cNvSpPr>
          <p:nvPr/>
        </p:nvSpPr>
        <p:spPr bwMode="auto">
          <a:xfrm>
            <a:off x="3910807" y="3249613"/>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500"/>
                </a:moveTo>
                <a:lnTo>
                  <a:pt x="21600" y="11100"/>
                </a:lnTo>
                <a:cubicBezTo>
                  <a:pt x="21600" y="16899"/>
                  <a:pt x="16898" y="21600"/>
                  <a:pt x="11100" y="21600"/>
                </a:cubicBezTo>
                <a:lnTo>
                  <a:pt x="10500" y="21600"/>
                </a:lnTo>
                <a:cubicBezTo>
                  <a:pt x="4700" y="21600"/>
                  <a:pt x="0" y="16899"/>
                  <a:pt x="0" y="11100"/>
                </a:cubicBezTo>
                <a:lnTo>
                  <a:pt x="0" y="10500"/>
                </a:lnTo>
                <a:cubicBezTo>
                  <a:pt x="0" y="4700"/>
                  <a:pt x="4700" y="0"/>
                  <a:pt x="10500" y="0"/>
                </a:cubicBezTo>
                <a:lnTo>
                  <a:pt x="11100" y="0"/>
                </a:lnTo>
                <a:cubicBezTo>
                  <a:pt x="16898" y="0"/>
                  <a:pt x="21600" y="4700"/>
                  <a:pt x="21600" y="10500"/>
                </a:cubicBezTo>
                <a:cubicBezTo>
                  <a:pt x="21600" y="10500"/>
                  <a:pt x="21600" y="10500"/>
                  <a:pt x="21600" y="10500"/>
                </a:cubicBezTo>
                <a:close/>
              </a:path>
            </a:pathLst>
          </a:custGeom>
          <a:solidFill>
            <a:srgbClr val="F03537"/>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68" name="Shape 1649"/>
          <p:cNvSpPr/>
          <p:nvPr/>
        </p:nvSpPr>
        <p:spPr>
          <a:xfrm>
            <a:off x="7800975" y="3472657"/>
            <a:ext cx="310357" cy="252413"/>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401" name="Shape 1651"/>
          <p:cNvSpPr>
            <a:spLocks/>
          </p:cNvSpPr>
          <p:nvPr/>
        </p:nvSpPr>
        <p:spPr bwMode="auto">
          <a:xfrm>
            <a:off x="7054850" y="4549775"/>
            <a:ext cx="706438" cy="706438"/>
          </a:xfrm>
          <a:custGeom>
            <a:avLst/>
            <a:gdLst>
              <a:gd name="T0" fmla="*/ 706549 w 19746"/>
              <a:gd name="T1" fmla="*/ 706549 h 19747"/>
              <a:gd name="T2" fmla="*/ 706549 w 19746"/>
              <a:gd name="T3" fmla="*/ 706549 h 19747"/>
              <a:gd name="T4" fmla="*/ 706549 w 19746"/>
              <a:gd name="T5" fmla="*/ 706549 h 19747"/>
              <a:gd name="T6" fmla="*/ 706549 w 19746"/>
              <a:gd name="T7" fmla="*/ 706549 h 19747"/>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746" h="19747" extrusionOk="0">
                <a:moveTo>
                  <a:pt x="16967" y="16584"/>
                </a:moveTo>
                <a:lnTo>
                  <a:pt x="16583" y="16967"/>
                </a:lnTo>
                <a:cubicBezTo>
                  <a:pt x="12877" y="20674"/>
                  <a:pt x="6869" y="20674"/>
                  <a:pt x="3164" y="16968"/>
                </a:cubicBezTo>
                <a:lnTo>
                  <a:pt x="2780" y="16584"/>
                </a:lnTo>
                <a:cubicBezTo>
                  <a:pt x="-926" y="12878"/>
                  <a:pt x="-927" y="6870"/>
                  <a:pt x="2780" y="3163"/>
                </a:cubicBezTo>
                <a:lnTo>
                  <a:pt x="3163" y="2780"/>
                </a:lnTo>
                <a:cubicBezTo>
                  <a:pt x="6869" y="-926"/>
                  <a:pt x="12878" y="-926"/>
                  <a:pt x="16583" y="2780"/>
                </a:cubicBezTo>
                <a:lnTo>
                  <a:pt x="16967" y="3164"/>
                </a:lnTo>
                <a:cubicBezTo>
                  <a:pt x="20673" y="6870"/>
                  <a:pt x="20672" y="12878"/>
                  <a:pt x="16967" y="16584"/>
                </a:cubicBezTo>
                <a:cubicBezTo>
                  <a:pt x="16967" y="16584"/>
                  <a:pt x="16967" y="16584"/>
                  <a:pt x="16967" y="16584"/>
                </a:cubicBezTo>
                <a:close/>
              </a:path>
            </a:pathLst>
          </a:custGeom>
          <a:solidFill>
            <a:srgbClr val="F15F76"/>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66" name="Shape 1652"/>
          <p:cNvSpPr/>
          <p:nvPr/>
        </p:nvSpPr>
        <p:spPr>
          <a:xfrm>
            <a:off x="4096544" y="3479007"/>
            <a:ext cx="310356" cy="232569"/>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403" name="Shape 1654"/>
          <p:cNvSpPr>
            <a:spLocks/>
          </p:cNvSpPr>
          <p:nvPr/>
        </p:nvSpPr>
        <p:spPr bwMode="auto">
          <a:xfrm>
            <a:off x="4446588" y="1941513"/>
            <a:ext cx="707232" cy="706438"/>
          </a:xfrm>
          <a:custGeom>
            <a:avLst/>
            <a:gdLst>
              <a:gd name="T0" fmla="*/ 706548 w 19746"/>
              <a:gd name="T1" fmla="*/ 706548 h 19747"/>
              <a:gd name="T2" fmla="*/ 706548 w 19746"/>
              <a:gd name="T3" fmla="*/ 706548 h 19747"/>
              <a:gd name="T4" fmla="*/ 706548 w 19746"/>
              <a:gd name="T5" fmla="*/ 706548 h 19747"/>
              <a:gd name="T6" fmla="*/ 706548 w 19746"/>
              <a:gd name="T7" fmla="*/ 706548 h 19747"/>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746" h="19747" extrusionOk="0">
                <a:moveTo>
                  <a:pt x="16967" y="16584"/>
                </a:moveTo>
                <a:lnTo>
                  <a:pt x="16583" y="16967"/>
                </a:lnTo>
                <a:cubicBezTo>
                  <a:pt x="12877" y="20673"/>
                  <a:pt x="6869" y="20673"/>
                  <a:pt x="3163" y="16967"/>
                </a:cubicBezTo>
                <a:lnTo>
                  <a:pt x="2780" y="16584"/>
                </a:lnTo>
                <a:cubicBezTo>
                  <a:pt x="-927" y="12877"/>
                  <a:pt x="-926" y="6869"/>
                  <a:pt x="2780" y="3163"/>
                </a:cubicBezTo>
                <a:lnTo>
                  <a:pt x="3163" y="2780"/>
                </a:lnTo>
                <a:cubicBezTo>
                  <a:pt x="6869" y="-927"/>
                  <a:pt x="12877" y="-927"/>
                  <a:pt x="16583" y="2780"/>
                </a:cubicBezTo>
                <a:lnTo>
                  <a:pt x="16967" y="3163"/>
                </a:lnTo>
                <a:cubicBezTo>
                  <a:pt x="20672" y="6869"/>
                  <a:pt x="20673" y="12877"/>
                  <a:pt x="16967" y="16584"/>
                </a:cubicBezTo>
                <a:cubicBezTo>
                  <a:pt x="16967" y="16584"/>
                  <a:pt x="16967" y="16584"/>
                  <a:pt x="16967" y="16584"/>
                </a:cubicBezTo>
                <a:close/>
              </a:path>
            </a:pathLst>
          </a:custGeom>
          <a:solidFill>
            <a:srgbClr val="4DB957"/>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59404" name="Shape 1657"/>
          <p:cNvSpPr>
            <a:spLocks/>
          </p:cNvSpPr>
          <p:nvPr/>
        </p:nvSpPr>
        <p:spPr bwMode="auto">
          <a:xfrm>
            <a:off x="5754688" y="5093494"/>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899" y="0"/>
                  <a:pt x="21600" y="4702"/>
                  <a:pt x="21600" y="10500"/>
                </a:cubicBezTo>
                <a:lnTo>
                  <a:pt x="21600" y="11100"/>
                </a:lnTo>
                <a:cubicBezTo>
                  <a:pt x="21600" y="16900"/>
                  <a:pt x="16899" y="21600"/>
                  <a:pt x="11100" y="21600"/>
                </a:cubicBezTo>
                <a:lnTo>
                  <a:pt x="10500" y="21600"/>
                </a:lnTo>
                <a:cubicBezTo>
                  <a:pt x="4700" y="21600"/>
                  <a:pt x="0" y="16900"/>
                  <a:pt x="0" y="11100"/>
                </a:cubicBezTo>
                <a:lnTo>
                  <a:pt x="0" y="10500"/>
                </a:lnTo>
                <a:cubicBezTo>
                  <a:pt x="0" y="4702"/>
                  <a:pt x="4700" y="0"/>
                  <a:pt x="10500" y="0"/>
                </a:cubicBezTo>
                <a:cubicBezTo>
                  <a:pt x="10500" y="0"/>
                  <a:pt x="10500" y="0"/>
                  <a:pt x="10500" y="0"/>
                </a:cubicBezTo>
                <a:close/>
              </a:path>
            </a:pathLst>
          </a:custGeom>
          <a:solidFill>
            <a:srgbClr val="A17E59"/>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62" name="Shape 1658"/>
          <p:cNvSpPr/>
          <p:nvPr/>
        </p:nvSpPr>
        <p:spPr>
          <a:xfrm>
            <a:off x="5949157" y="5287963"/>
            <a:ext cx="310356" cy="310357"/>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406" name="Shape 1660"/>
          <p:cNvSpPr>
            <a:spLocks/>
          </p:cNvSpPr>
          <p:nvPr/>
        </p:nvSpPr>
        <p:spPr bwMode="auto">
          <a:xfrm>
            <a:off x="5754688" y="1405732"/>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900" y="0"/>
                  <a:pt x="21600" y="4700"/>
                  <a:pt x="21600" y="10499"/>
                </a:cubicBezTo>
                <a:lnTo>
                  <a:pt x="21600" y="11100"/>
                </a:lnTo>
                <a:cubicBezTo>
                  <a:pt x="21600" y="16899"/>
                  <a:pt x="16900" y="21600"/>
                  <a:pt x="11100" y="21600"/>
                </a:cubicBezTo>
                <a:lnTo>
                  <a:pt x="10500" y="21600"/>
                </a:lnTo>
                <a:cubicBezTo>
                  <a:pt x="4702" y="21600"/>
                  <a:pt x="0" y="16899"/>
                  <a:pt x="0" y="11100"/>
                </a:cubicBezTo>
                <a:lnTo>
                  <a:pt x="0" y="10499"/>
                </a:lnTo>
                <a:cubicBezTo>
                  <a:pt x="0" y="4700"/>
                  <a:pt x="4702" y="0"/>
                  <a:pt x="10500" y="0"/>
                </a:cubicBezTo>
                <a:cubicBezTo>
                  <a:pt x="10500" y="0"/>
                  <a:pt x="10500" y="0"/>
                  <a:pt x="10500" y="0"/>
                </a:cubicBezTo>
                <a:close/>
              </a:path>
            </a:pathLst>
          </a:custGeom>
          <a:solidFill>
            <a:srgbClr val="0F86D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75" name="Oval 74"/>
          <p:cNvSpPr/>
          <p:nvPr/>
        </p:nvSpPr>
        <p:spPr>
          <a:xfrm>
            <a:off x="4881563" y="2376488"/>
            <a:ext cx="2444750" cy="2444750"/>
          </a:xfrm>
          <a:prstGeom prst="ellipse">
            <a:avLst/>
          </a:prstGeom>
          <a:no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p>
        </p:txBody>
      </p:sp>
      <p:sp>
        <p:nvSpPr>
          <p:cNvPr id="76" name="Freeform 87"/>
          <p:cNvSpPr>
            <a:spLocks noChangeArrowheads="1"/>
          </p:cNvSpPr>
          <p:nvPr/>
        </p:nvSpPr>
        <p:spPr bwMode="auto">
          <a:xfrm>
            <a:off x="7231063" y="4725988"/>
            <a:ext cx="344488" cy="339725"/>
          </a:xfrm>
          <a:custGeom>
            <a:avLst/>
            <a:gdLst>
              <a:gd name="T0" fmla="*/ 171772 w 462"/>
              <a:gd name="T1" fmla="*/ 226987 h 452"/>
              <a:gd name="T2" fmla="*/ 277822 w 462"/>
              <a:gd name="T3" fmla="*/ 145813 h 452"/>
              <a:gd name="T4" fmla="*/ 277822 w 462"/>
              <a:gd name="T5" fmla="*/ 105226 h 452"/>
              <a:gd name="T6" fmla="*/ 65721 w 462"/>
              <a:gd name="T7" fmla="*/ 132284 h 452"/>
              <a:gd name="T8" fmla="*/ 171772 w 462"/>
              <a:gd name="T9" fmla="*/ 226987 h 452"/>
              <a:gd name="T10" fmla="*/ 92607 w 462"/>
              <a:gd name="T11" fmla="*/ 293129 h 452"/>
              <a:gd name="T12" fmla="*/ 38835 w 462"/>
              <a:gd name="T13" fmla="*/ 186400 h 452"/>
              <a:gd name="T14" fmla="*/ 52278 w 462"/>
              <a:gd name="T15" fmla="*/ 505083 h 452"/>
              <a:gd name="T16" fmla="*/ 92607 w 462"/>
              <a:gd name="T17" fmla="*/ 293129 h 452"/>
              <a:gd name="T18" fmla="*/ 343543 w 462"/>
              <a:gd name="T19" fmla="*/ 52613 h 452"/>
              <a:gd name="T20" fmla="*/ 516809 w 462"/>
              <a:gd name="T21" fmla="*/ 39084 h 452"/>
              <a:gd name="T22" fmla="*/ 225544 w 462"/>
              <a:gd name="T23" fmla="*/ 12026 h 452"/>
              <a:gd name="T24" fmla="*/ 343543 w 462"/>
              <a:gd name="T25" fmla="*/ 52613 h 452"/>
              <a:gd name="T26" fmla="*/ 449594 w 462"/>
              <a:gd name="T27" fmla="*/ 399857 h 452"/>
              <a:gd name="T28" fmla="*/ 370429 w 462"/>
              <a:gd name="T29" fmla="*/ 198425 h 452"/>
              <a:gd name="T30" fmla="*/ 304708 w 462"/>
              <a:gd name="T31" fmla="*/ 186400 h 452"/>
              <a:gd name="T32" fmla="*/ 238987 w 462"/>
              <a:gd name="T33" fmla="*/ 293129 h 452"/>
              <a:gd name="T34" fmla="*/ 449594 w 462"/>
              <a:gd name="T35" fmla="*/ 399857 h 452"/>
              <a:gd name="T36" fmla="*/ 542201 w 462"/>
              <a:gd name="T37" fmla="*/ 491554 h 452"/>
              <a:gd name="T38" fmla="*/ 542201 w 462"/>
              <a:gd name="T39" fmla="*/ 611812 h 452"/>
              <a:gd name="T40" fmla="*/ 582530 w 462"/>
              <a:gd name="T41" fmla="*/ 452470 h 452"/>
              <a:gd name="T42" fmla="*/ 436151 w 462"/>
              <a:gd name="T43" fmla="*/ 452470 h 452"/>
              <a:gd name="T44" fmla="*/ 212101 w 462"/>
              <a:gd name="T45" fmla="*/ 359270 h 452"/>
              <a:gd name="T46" fmla="*/ 159822 w 462"/>
              <a:gd name="T47" fmla="*/ 359270 h 452"/>
              <a:gd name="T48" fmla="*/ 212101 w 462"/>
              <a:gd name="T49" fmla="*/ 652399 h 452"/>
              <a:gd name="T50" fmla="*/ 569087 w 462"/>
              <a:gd name="T51" fmla="*/ 79671 h 452"/>
              <a:gd name="T52" fmla="*/ 410758 w 462"/>
              <a:gd name="T53" fmla="*/ 118755 h 452"/>
              <a:gd name="T54" fmla="*/ 410758 w 462"/>
              <a:gd name="T55" fmla="*/ 159342 h 452"/>
              <a:gd name="T56" fmla="*/ 582530 w 462"/>
              <a:gd name="T57" fmla="*/ 399857 h 452"/>
              <a:gd name="T58" fmla="*/ 688580 w 462"/>
              <a:gd name="T59" fmla="*/ 332212 h 452"/>
              <a:gd name="T60" fmla="*/ 476480 w 462"/>
              <a:gd name="T61" fmla="*/ 491554 h 452"/>
              <a:gd name="T62" fmla="*/ 264379 w 462"/>
              <a:gd name="T63" fmla="*/ 665928 h 452"/>
              <a:gd name="T64" fmla="*/ 489923 w 462"/>
              <a:gd name="T65" fmla="*/ 652399 h 452"/>
              <a:gd name="T66" fmla="*/ 489923 w 462"/>
              <a:gd name="T67" fmla="*/ 505083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7145" tIns="8573" rIns="17145" bIns="8573" anchor="ctr"/>
          <a:lstStyle/>
          <a:p>
            <a:endParaRPr lang="es-MX" sz="900"/>
          </a:p>
        </p:txBody>
      </p:sp>
      <p:sp>
        <p:nvSpPr>
          <p:cNvPr id="77" name="Freeform 56"/>
          <p:cNvSpPr>
            <a:spLocks noChangeArrowheads="1"/>
          </p:cNvSpPr>
          <p:nvPr/>
        </p:nvSpPr>
        <p:spPr bwMode="auto">
          <a:xfrm>
            <a:off x="4632325" y="2108994"/>
            <a:ext cx="327819" cy="361950"/>
          </a:xfrm>
          <a:custGeom>
            <a:avLst/>
            <a:gdLst>
              <a:gd name="T0" fmla="*/ 582805 w 409"/>
              <a:gd name="T1" fmla="*/ 128038 h 453"/>
              <a:gd name="T2" fmla="*/ 582805 w 409"/>
              <a:gd name="T3" fmla="*/ 128038 h 453"/>
              <a:gd name="T4" fmla="*/ 526766 w 409"/>
              <a:gd name="T5" fmla="*/ 84825 h 453"/>
              <a:gd name="T6" fmla="*/ 355447 w 409"/>
              <a:gd name="T7" fmla="*/ 72021 h 453"/>
              <a:gd name="T8" fmla="*/ 326627 w 409"/>
              <a:gd name="T9" fmla="*/ 14404 h 453"/>
              <a:gd name="T10" fmla="*/ 227358 w 409"/>
              <a:gd name="T11" fmla="*/ 0 h 453"/>
              <a:gd name="T12" fmla="*/ 198538 w 409"/>
              <a:gd name="T13" fmla="*/ 72021 h 453"/>
              <a:gd name="T14" fmla="*/ 198538 w 409"/>
              <a:gd name="T15" fmla="*/ 156847 h 453"/>
              <a:gd name="T16" fmla="*/ 128089 w 409"/>
              <a:gd name="T17" fmla="*/ 212863 h 453"/>
              <a:gd name="T18" fmla="*/ 43230 w 409"/>
              <a:gd name="T19" fmla="*/ 212863 h 453"/>
              <a:gd name="T20" fmla="*/ 0 w 409"/>
              <a:gd name="T21" fmla="*/ 241672 h 453"/>
              <a:gd name="T22" fmla="*/ 72050 w 409"/>
              <a:gd name="T23" fmla="*/ 483343 h 453"/>
              <a:gd name="T24" fmla="*/ 270588 w 409"/>
              <a:gd name="T25" fmla="*/ 510551 h 453"/>
              <a:gd name="T26" fmla="*/ 297807 w 409"/>
              <a:gd name="T27" fmla="*/ 425726 h 453"/>
              <a:gd name="T28" fmla="*/ 369857 w 409"/>
              <a:gd name="T29" fmla="*/ 496147 h 453"/>
              <a:gd name="T30" fmla="*/ 483536 w 409"/>
              <a:gd name="T31" fmla="*/ 539360 h 453"/>
              <a:gd name="T32" fmla="*/ 469126 w 409"/>
              <a:gd name="T33" fmla="*/ 638589 h 453"/>
              <a:gd name="T34" fmla="*/ 397076 w 409"/>
              <a:gd name="T35" fmla="*/ 652994 h 453"/>
              <a:gd name="T36" fmla="*/ 382666 w 409"/>
              <a:gd name="T37" fmla="*/ 595377 h 453"/>
              <a:gd name="T38" fmla="*/ 411486 w 409"/>
              <a:gd name="T39" fmla="*/ 595377 h 453"/>
              <a:gd name="T40" fmla="*/ 411486 w 409"/>
              <a:gd name="T41" fmla="*/ 539360 h 453"/>
              <a:gd name="T42" fmla="*/ 297807 w 409"/>
              <a:gd name="T43" fmla="*/ 595377 h 453"/>
              <a:gd name="T44" fmla="*/ 312217 w 409"/>
              <a:gd name="T45" fmla="*/ 694606 h 453"/>
              <a:gd name="T46" fmla="*/ 469126 w 409"/>
              <a:gd name="T47" fmla="*/ 723415 h 453"/>
              <a:gd name="T48" fmla="*/ 582805 w 409"/>
              <a:gd name="T49" fmla="*/ 128038 h 453"/>
              <a:gd name="T50" fmla="*/ 510755 w 409"/>
              <a:gd name="T51" fmla="*/ 369710 h 453"/>
              <a:gd name="T52" fmla="*/ 510755 w 409"/>
              <a:gd name="T53" fmla="*/ 369710 h 453"/>
              <a:gd name="T54" fmla="*/ 454716 w 409"/>
              <a:gd name="T55" fmla="*/ 355305 h 453"/>
              <a:gd name="T56" fmla="*/ 397076 w 409"/>
              <a:gd name="T57" fmla="*/ 369710 h 453"/>
              <a:gd name="T58" fmla="*/ 454716 w 409"/>
              <a:gd name="T59" fmla="*/ 283284 h 453"/>
              <a:gd name="T60" fmla="*/ 510755 w 409"/>
              <a:gd name="T61" fmla="*/ 369710 h 4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9" h="453">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7145" tIns="8573" rIns="17145" bIns="8573" anchor="ctr"/>
          <a:lstStyle/>
          <a:p>
            <a:endParaRPr lang="es-MX" sz="900"/>
          </a:p>
        </p:txBody>
      </p:sp>
      <p:sp>
        <p:nvSpPr>
          <p:cNvPr id="59410" name="Freeform 49"/>
          <p:cNvSpPr>
            <a:spLocks noEditPoints="1"/>
          </p:cNvSpPr>
          <p:nvPr/>
        </p:nvSpPr>
        <p:spPr bwMode="auto">
          <a:xfrm>
            <a:off x="5747544" y="2872582"/>
            <a:ext cx="693738" cy="690563"/>
          </a:xfrm>
          <a:custGeom>
            <a:avLst/>
            <a:gdLst>
              <a:gd name="T0" fmla="*/ 2147483647 w 115"/>
              <a:gd name="T1" fmla="*/ 2147483647 h 114"/>
              <a:gd name="T2" fmla="*/ 2147483647 w 115"/>
              <a:gd name="T3" fmla="*/ 2147483647 h 114"/>
              <a:gd name="T4" fmla="*/ 2147483647 w 115"/>
              <a:gd name="T5" fmla="*/ 2147483647 h 114"/>
              <a:gd name="T6" fmla="*/ 2147483647 w 115"/>
              <a:gd name="T7" fmla="*/ 2147483647 h 114"/>
              <a:gd name="T8" fmla="*/ 2147483647 w 115"/>
              <a:gd name="T9" fmla="*/ 0 h 114"/>
              <a:gd name="T10" fmla="*/ 2147483647 w 115"/>
              <a:gd name="T11" fmla="*/ 2147483647 h 114"/>
              <a:gd name="T12" fmla="*/ 2147483647 w 115"/>
              <a:gd name="T13" fmla="*/ 2147483647 h 114"/>
              <a:gd name="T14" fmla="*/ 2147483647 w 115"/>
              <a:gd name="T15" fmla="*/ 2147483647 h 114"/>
              <a:gd name="T16" fmla="*/ 2147483647 w 115"/>
              <a:gd name="T17" fmla="*/ 2147483647 h 114"/>
              <a:gd name="T18" fmla="*/ 2147483647 w 115"/>
              <a:gd name="T19" fmla="*/ 2147483647 h 114"/>
              <a:gd name="T20" fmla="*/ 2147483647 w 115"/>
              <a:gd name="T21" fmla="*/ 2147483647 h 114"/>
              <a:gd name="T22" fmla="*/ 2147483647 w 115"/>
              <a:gd name="T23" fmla="*/ 2147483647 h 114"/>
              <a:gd name="T24" fmla="*/ 2147483647 w 115"/>
              <a:gd name="T25" fmla="*/ 2147483647 h 114"/>
              <a:gd name="T26" fmla="*/ 2147483647 w 115"/>
              <a:gd name="T27" fmla="*/ 2147483647 h 114"/>
              <a:gd name="T28" fmla="*/ 2147483647 w 115"/>
              <a:gd name="T29" fmla="*/ 2147483647 h 114"/>
              <a:gd name="T30" fmla="*/ 2147483647 w 115"/>
              <a:gd name="T31" fmla="*/ 2147483647 h 114"/>
              <a:gd name="T32" fmla="*/ 2147483647 w 115"/>
              <a:gd name="T33" fmla="*/ 2147483647 h 114"/>
              <a:gd name="T34" fmla="*/ 2147483647 w 115"/>
              <a:gd name="T35" fmla="*/ 2147483647 h 114"/>
              <a:gd name="T36" fmla="*/ 2147483647 w 115"/>
              <a:gd name="T37" fmla="*/ 2147483647 h 114"/>
              <a:gd name="T38" fmla="*/ 2147483647 w 115"/>
              <a:gd name="T39" fmla="*/ 2147483647 h 114"/>
              <a:gd name="T40" fmla="*/ 2147483647 w 115"/>
              <a:gd name="T41" fmla="*/ 2147483647 h 114"/>
              <a:gd name="T42" fmla="*/ 2147483647 w 115"/>
              <a:gd name="T43" fmla="*/ 2147483647 h 114"/>
              <a:gd name="T44" fmla="*/ 2147483647 w 115"/>
              <a:gd name="T45" fmla="*/ 2147483647 h 114"/>
              <a:gd name="T46" fmla="*/ 2147483647 w 115"/>
              <a:gd name="T47" fmla="*/ 2147483647 h 114"/>
              <a:gd name="T48" fmla="*/ 2147483647 w 115"/>
              <a:gd name="T49" fmla="*/ 2147483647 h 114"/>
              <a:gd name="T50" fmla="*/ 2147483647 w 115"/>
              <a:gd name="T51" fmla="*/ 2147483647 h 114"/>
              <a:gd name="T52" fmla="*/ 2147483647 w 115"/>
              <a:gd name="T53" fmla="*/ 2147483647 h 114"/>
              <a:gd name="T54" fmla="*/ 2147483647 w 115"/>
              <a:gd name="T55" fmla="*/ 2147483647 h 114"/>
              <a:gd name="T56" fmla="*/ 2147483647 w 115"/>
              <a:gd name="T57" fmla="*/ 2147483647 h 114"/>
              <a:gd name="T58" fmla="*/ 2147483647 w 115"/>
              <a:gd name="T59" fmla="*/ 2147483647 h 114"/>
              <a:gd name="T60" fmla="*/ 2147483647 w 115"/>
              <a:gd name="T61" fmla="*/ 2147483647 h 114"/>
              <a:gd name="T62" fmla="*/ 2147483647 w 115"/>
              <a:gd name="T63" fmla="*/ 2147483647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 h="114">
                <a:moveTo>
                  <a:pt x="111" y="101"/>
                </a:moveTo>
                <a:cubicBezTo>
                  <a:pt x="110" y="101"/>
                  <a:pt x="97" y="92"/>
                  <a:pt x="78" y="88"/>
                </a:cubicBezTo>
                <a:cubicBezTo>
                  <a:pt x="85" y="79"/>
                  <a:pt x="90" y="67"/>
                  <a:pt x="92" y="59"/>
                </a:cubicBezTo>
                <a:cubicBezTo>
                  <a:pt x="94" y="48"/>
                  <a:pt x="93" y="26"/>
                  <a:pt x="83" y="12"/>
                </a:cubicBezTo>
                <a:cubicBezTo>
                  <a:pt x="76" y="4"/>
                  <a:pt x="68" y="0"/>
                  <a:pt x="57" y="0"/>
                </a:cubicBezTo>
                <a:cubicBezTo>
                  <a:pt x="47" y="0"/>
                  <a:pt x="38" y="4"/>
                  <a:pt x="32" y="12"/>
                </a:cubicBezTo>
                <a:cubicBezTo>
                  <a:pt x="21" y="26"/>
                  <a:pt x="20" y="48"/>
                  <a:pt x="23" y="59"/>
                </a:cubicBezTo>
                <a:cubicBezTo>
                  <a:pt x="25" y="67"/>
                  <a:pt x="29" y="79"/>
                  <a:pt x="36" y="88"/>
                </a:cubicBezTo>
                <a:cubicBezTo>
                  <a:pt x="17" y="92"/>
                  <a:pt x="4" y="101"/>
                  <a:pt x="3" y="101"/>
                </a:cubicBezTo>
                <a:cubicBezTo>
                  <a:pt x="1" y="103"/>
                  <a:pt x="0" y="106"/>
                  <a:pt x="1" y="109"/>
                </a:cubicBezTo>
                <a:cubicBezTo>
                  <a:pt x="1" y="112"/>
                  <a:pt x="4" y="114"/>
                  <a:pt x="7" y="114"/>
                </a:cubicBezTo>
                <a:cubicBezTo>
                  <a:pt x="107" y="114"/>
                  <a:pt x="107" y="114"/>
                  <a:pt x="107" y="114"/>
                </a:cubicBezTo>
                <a:cubicBezTo>
                  <a:pt x="110" y="114"/>
                  <a:pt x="113" y="112"/>
                  <a:pt x="114" y="109"/>
                </a:cubicBezTo>
                <a:cubicBezTo>
                  <a:pt x="115" y="106"/>
                  <a:pt x="114" y="103"/>
                  <a:pt x="111" y="101"/>
                </a:cubicBezTo>
                <a:close/>
                <a:moveTo>
                  <a:pt x="29" y="38"/>
                </a:moveTo>
                <a:cubicBezTo>
                  <a:pt x="31" y="23"/>
                  <a:pt x="40" y="7"/>
                  <a:pt x="57" y="7"/>
                </a:cubicBezTo>
                <a:cubicBezTo>
                  <a:pt x="75" y="7"/>
                  <a:pt x="83" y="23"/>
                  <a:pt x="85" y="38"/>
                </a:cubicBezTo>
                <a:cubicBezTo>
                  <a:pt x="87" y="54"/>
                  <a:pt x="82" y="71"/>
                  <a:pt x="72" y="83"/>
                </a:cubicBezTo>
                <a:cubicBezTo>
                  <a:pt x="71" y="85"/>
                  <a:pt x="71" y="85"/>
                  <a:pt x="71" y="85"/>
                </a:cubicBezTo>
                <a:cubicBezTo>
                  <a:pt x="63" y="95"/>
                  <a:pt x="52" y="95"/>
                  <a:pt x="43" y="85"/>
                </a:cubicBezTo>
                <a:cubicBezTo>
                  <a:pt x="42" y="83"/>
                  <a:pt x="42" y="83"/>
                  <a:pt x="42" y="83"/>
                </a:cubicBezTo>
                <a:cubicBezTo>
                  <a:pt x="32" y="71"/>
                  <a:pt x="27" y="54"/>
                  <a:pt x="29" y="38"/>
                </a:cubicBezTo>
                <a:close/>
                <a:moveTo>
                  <a:pt x="7" y="107"/>
                </a:moveTo>
                <a:cubicBezTo>
                  <a:pt x="8" y="107"/>
                  <a:pt x="20" y="99"/>
                  <a:pt x="38" y="95"/>
                </a:cubicBezTo>
                <a:cubicBezTo>
                  <a:pt x="47" y="93"/>
                  <a:pt x="47" y="93"/>
                  <a:pt x="47" y="93"/>
                </a:cubicBezTo>
                <a:cubicBezTo>
                  <a:pt x="50" y="95"/>
                  <a:pt x="53" y="96"/>
                  <a:pt x="57" y="96"/>
                </a:cubicBezTo>
                <a:cubicBezTo>
                  <a:pt x="61" y="96"/>
                  <a:pt x="65" y="95"/>
                  <a:pt x="68" y="93"/>
                </a:cubicBezTo>
                <a:cubicBezTo>
                  <a:pt x="77" y="95"/>
                  <a:pt x="77" y="95"/>
                  <a:pt x="77" y="95"/>
                </a:cubicBezTo>
                <a:cubicBezTo>
                  <a:pt x="94" y="99"/>
                  <a:pt x="107" y="106"/>
                  <a:pt x="107" y="107"/>
                </a:cubicBezTo>
                <a:lnTo>
                  <a:pt x="7" y="107"/>
                </a:lnTo>
                <a:close/>
                <a:moveTo>
                  <a:pt x="7" y="107"/>
                </a:moveTo>
                <a:cubicBezTo>
                  <a:pt x="7" y="107"/>
                  <a:pt x="7" y="107"/>
                  <a:pt x="7" y="10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59411" name="Rectangle 85"/>
          <p:cNvSpPr>
            <a:spLocks noChangeArrowheads="1"/>
          </p:cNvSpPr>
          <p:nvPr/>
        </p:nvSpPr>
        <p:spPr bwMode="auto">
          <a:xfrm>
            <a:off x="5241132" y="3659188"/>
            <a:ext cx="1706563" cy="66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89000"/>
              </a:lnSpc>
            </a:pPr>
            <a:r>
              <a:rPr lang="en-US" altLang="es-MX" sz="1400">
                <a:solidFill>
                  <a:srgbClr val="FFFFFF"/>
                </a:solidFill>
              </a:rPr>
              <a:t>Entrepreneurial activities differ substantially </a:t>
            </a:r>
          </a:p>
        </p:txBody>
      </p:sp>
      <p:sp>
        <p:nvSpPr>
          <p:cNvPr id="87" name="Rounded Rectangle 86"/>
          <p:cNvSpPr/>
          <p:nvPr/>
        </p:nvSpPr>
        <p:spPr>
          <a:xfrm>
            <a:off x="1283494" y="3425032"/>
            <a:ext cx="1902619" cy="5476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solidFill>
                <a:schemeClr val="bg1"/>
              </a:solidFill>
              <a:latin typeface="Calibri Light"/>
            </a:endParaRPr>
          </a:p>
        </p:txBody>
      </p:sp>
      <p:sp>
        <p:nvSpPr>
          <p:cNvPr id="59413" name="Rectangle 90"/>
          <p:cNvSpPr>
            <a:spLocks noChangeArrowheads="1"/>
          </p:cNvSpPr>
          <p:nvPr/>
        </p:nvSpPr>
        <p:spPr bwMode="auto">
          <a:xfrm>
            <a:off x="1609790" y="3610769"/>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800">
                <a:solidFill>
                  <a:schemeClr val="bg1"/>
                </a:solidFill>
              </a:rPr>
              <a:t>Analysis A</a:t>
            </a:r>
          </a:p>
        </p:txBody>
      </p:sp>
      <p:sp>
        <p:nvSpPr>
          <p:cNvPr id="59414" name="Shape 188"/>
          <p:cNvSpPr>
            <a:spLocks noChangeArrowheads="1"/>
          </p:cNvSpPr>
          <p:nvPr/>
        </p:nvSpPr>
        <p:spPr bwMode="auto">
          <a:xfrm>
            <a:off x="1187450" y="3975894"/>
            <a:ext cx="2081213" cy="131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40" tIns="0" rIns="0" bIns="0" anchor="ct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spcBef>
                <a:spcPts val="1500"/>
              </a:spcBef>
            </a:pPr>
            <a:r>
              <a:rPr lang="en-US" altLang="es-MX" sz="1400" dirty="0">
                <a:solidFill>
                  <a:schemeClr val="bg1"/>
                </a:solidFill>
                <a:sym typeface="Helvetica Neue Light" charset="0"/>
              </a:rPr>
              <a:t>Entrepreneurial activities differ substantially depending on the type of organization and creativity involved. </a:t>
            </a:r>
          </a:p>
        </p:txBody>
      </p:sp>
      <p:sp>
        <p:nvSpPr>
          <p:cNvPr id="59415" name="Freeform 91"/>
          <p:cNvSpPr>
            <a:spLocks noEditPoints="1"/>
          </p:cNvSpPr>
          <p:nvPr/>
        </p:nvSpPr>
        <p:spPr bwMode="auto">
          <a:xfrm>
            <a:off x="1912938" y="2803525"/>
            <a:ext cx="586582" cy="401638"/>
          </a:xfrm>
          <a:custGeom>
            <a:avLst/>
            <a:gdLst>
              <a:gd name="T0" fmla="*/ 2147483647 w 123"/>
              <a:gd name="T1" fmla="*/ 2147483647 h 84"/>
              <a:gd name="T2" fmla="*/ 2147483647 w 123"/>
              <a:gd name="T3" fmla="*/ 2147483647 h 84"/>
              <a:gd name="T4" fmla="*/ 2147483647 w 123"/>
              <a:gd name="T5" fmla="*/ 2147483647 h 84"/>
              <a:gd name="T6" fmla="*/ 2147483647 w 123"/>
              <a:gd name="T7" fmla="*/ 2147483647 h 84"/>
              <a:gd name="T8" fmla="*/ 2147483647 w 123"/>
              <a:gd name="T9" fmla="*/ 2147483647 h 84"/>
              <a:gd name="T10" fmla="*/ 2147483647 w 123"/>
              <a:gd name="T11" fmla="*/ 0 h 84"/>
              <a:gd name="T12" fmla="*/ 2147483647 w 123"/>
              <a:gd name="T13" fmla="*/ 0 h 84"/>
              <a:gd name="T14" fmla="*/ 0 w 123"/>
              <a:gd name="T15" fmla="*/ 2147483647 h 84"/>
              <a:gd name="T16" fmla="*/ 0 w 123"/>
              <a:gd name="T17" fmla="*/ 2147483647 h 84"/>
              <a:gd name="T18" fmla="*/ 2147483647 w 123"/>
              <a:gd name="T19" fmla="*/ 2147483647 h 84"/>
              <a:gd name="T20" fmla="*/ 2147483647 w 123"/>
              <a:gd name="T21" fmla="*/ 2147483647 h 84"/>
              <a:gd name="T22" fmla="*/ 2147483647 w 123"/>
              <a:gd name="T23" fmla="*/ 2147483647 h 84"/>
              <a:gd name="T24" fmla="*/ 2147483647 w 123"/>
              <a:gd name="T25" fmla="*/ 2147483647 h 84"/>
              <a:gd name="T26" fmla="*/ 2147483647 w 123"/>
              <a:gd name="T27" fmla="*/ 2147483647 h 84"/>
              <a:gd name="T28" fmla="*/ 2147483647 w 123"/>
              <a:gd name="T29" fmla="*/ 2147483647 h 84"/>
              <a:gd name="T30" fmla="*/ 2147483647 w 123"/>
              <a:gd name="T31" fmla="*/ 2147483647 h 84"/>
              <a:gd name="T32" fmla="*/ 2147483647 w 123"/>
              <a:gd name="T33" fmla="*/ 2147483647 h 84"/>
              <a:gd name="T34" fmla="*/ 2147483647 w 123"/>
              <a:gd name="T35" fmla="*/ 2147483647 h 84"/>
              <a:gd name="T36" fmla="*/ 2147483647 w 123"/>
              <a:gd name="T37" fmla="*/ 2147483647 h 84"/>
              <a:gd name="T38" fmla="*/ 2147483647 w 123"/>
              <a:gd name="T39" fmla="*/ 2147483647 h 84"/>
              <a:gd name="T40" fmla="*/ 2147483647 w 123"/>
              <a:gd name="T41" fmla="*/ 2147483647 h 84"/>
              <a:gd name="T42" fmla="*/ 2147483647 w 123"/>
              <a:gd name="T43" fmla="*/ 2147483647 h 84"/>
              <a:gd name="T44" fmla="*/ 2147483647 w 123"/>
              <a:gd name="T45" fmla="*/ 2147483647 h 84"/>
              <a:gd name="T46" fmla="*/ 2147483647 w 123"/>
              <a:gd name="T47" fmla="*/ 2147483647 h 84"/>
              <a:gd name="T48" fmla="*/ 2147483647 w 123"/>
              <a:gd name="T49" fmla="*/ 2147483647 h 84"/>
              <a:gd name="T50" fmla="*/ 2147483647 w 123"/>
              <a:gd name="T51" fmla="*/ 2147483647 h 84"/>
              <a:gd name="T52" fmla="*/ 2147483647 w 123"/>
              <a:gd name="T53" fmla="*/ 2147483647 h 84"/>
              <a:gd name="T54" fmla="*/ 2147483647 w 123"/>
              <a:gd name="T55" fmla="*/ 2147483647 h 84"/>
              <a:gd name="T56" fmla="*/ 2147483647 w 123"/>
              <a:gd name="T57" fmla="*/ 2147483647 h 84"/>
              <a:gd name="T58" fmla="*/ 2147483647 w 123"/>
              <a:gd name="T59" fmla="*/ 2147483647 h 84"/>
              <a:gd name="T60" fmla="*/ 2147483647 w 123"/>
              <a:gd name="T61" fmla="*/ 2147483647 h 84"/>
              <a:gd name="T62" fmla="*/ 2147483647 w 123"/>
              <a:gd name="T63" fmla="*/ 2147483647 h 84"/>
              <a:gd name="T64" fmla="*/ 2147483647 w 123"/>
              <a:gd name="T65" fmla="*/ 2147483647 h 84"/>
              <a:gd name="T66" fmla="*/ 2147483647 w 123"/>
              <a:gd name="T67" fmla="*/ 2147483647 h 84"/>
              <a:gd name="T68" fmla="*/ 2147483647 w 123"/>
              <a:gd name="T69" fmla="*/ 2147483647 h 84"/>
              <a:gd name="T70" fmla="*/ 2147483647 w 123"/>
              <a:gd name="T71" fmla="*/ 2147483647 h 84"/>
              <a:gd name="T72" fmla="*/ 2147483647 w 123"/>
              <a:gd name="T73" fmla="*/ 2147483647 h 84"/>
              <a:gd name="T74" fmla="*/ 2147483647 w 123"/>
              <a:gd name="T75" fmla="*/ 2147483647 h 84"/>
              <a:gd name="T76" fmla="*/ 2147483647 w 123"/>
              <a:gd name="T77" fmla="*/ 2147483647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3" h="84">
                <a:moveTo>
                  <a:pt x="115" y="4"/>
                </a:moveTo>
                <a:cubicBezTo>
                  <a:pt x="112" y="4"/>
                  <a:pt x="112" y="4"/>
                  <a:pt x="112" y="4"/>
                </a:cubicBezTo>
                <a:cubicBezTo>
                  <a:pt x="110" y="4"/>
                  <a:pt x="108" y="5"/>
                  <a:pt x="107" y="6"/>
                </a:cubicBezTo>
                <a:cubicBezTo>
                  <a:pt x="96" y="16"/>
                  <a:pt x="96" y="16"/>
                  <a:pt x="96" y="16"/>
                </a:cubicBezTo>
                <a:cubicBezTo>
                  <a:pt x="96" y="12"/>
                  <a:pt x="96" y="12"/>
                  <a:pt x="96" y="12"/>
                </a:cubicBezTo>
                <a:cubicBezTo>
                  <a:pt x="96" y="5"/>
                  <a:pt x="91" y="0"/>
                  <a:pt x="85" y="0"/>
                </a:cubicBezTo>
                <a:cubicBezTo>
                  <a:pt x="12" y="0"/>
                  <a:pt x="12" y="0"/>
                  <a:pt x="12" y="0"/>
                </a:cubicBezTo>
                <a:cubicBezTo>
                  <a:pt x="6" y="0"/>
                  <a:pt x="0" y="5"/>
                  <a:pt x="0" y="12"/>
                </a:cubicBezTo>
                <a:cubicBezTo>
                  <a:pt x="0" y="73"/>
                  <a:pt x="0" y="73"/>
                  <a:pt x="0" y="73"/>
                </a:cubicBezTo>
                <a:cubicBezTo>
                  <a:pt x="0" y="79"/>
                  <a:pt x="6" y="84"/>
                  <a:pt x="12" y="84"/>
                </a:cubicBezTo>
                <a:cubicBezTo>
                  <a:pt x="85" y="84"/>
                  <a:pt x="85" y="84"/>
                  <a:pt x="85" y="84"/>
                </a:cubicBezTo>
                <a:cubicBezTo>
                  <a:pt x="91" y="84"/>
                  <a:pt x="96" y="79"/>
                  <a:pt x="96" y="73"/>
                </a:cubicBezTo>
                <a:cubicBezTo>
                  <a:pt x="96" y="68"/>
                  <a:pt x="96" y="68"/>
                  <a:pt x="96" y="68"/>
                </a:cubicBezTo>
                <a:cubicBezTo>
                  <a:pt x="107" y="78"/>
                  <a:pt x="107" y="78"/>
                  <a:pt x="107" y="78"/>
                </a:cubicBezTo>
                <a:cubicBezTo>
                  <a:pt x="108" y="80"/>
                  <a:pt x="110" y="81"/>
                  <a:pt x="112" y="81"/>
                </a:cubicBezTo>
                <a:cubicBezTo>
                  <a:pt x="115" y="81"/>
                  <a:pt x="115" y="81"/>
                  <a:pt x="115" y="81"/>
                </a:cubicBezTo>
                <a:cubicBezTo>
                  <a:pt x="120" y="81"/>
                  <a:pt x="123" y="77"/>
                  <a:pt x="123" y="73"/>
                </a:cubicBezTo>
                <a:cubicBezTo>
                  <a:pt x="123" y="12"/>
                  <a:pt x="123" y="12"/>
                  <a:pt x="123" y="12"/>
                </a:cubicBezTo>
                <a:cubicBezTo>
                  <a:pt x="123" y="7"/>
                  <a:pt x="120" y="4"/>
                  <a:pt x="115" y="4"/>
                </a:cubicBezTo>
                <a:close/>
                <a:moveTo>
                  <a:pt x="12" y="77"/>
                </a:moveTo>
                <a:cubicBezTo>
                  <a:pt x="10" y="77"/>
                  <a:pt x="8" y="75"/>
                  <a:pt x="8" y="73"/>
                </a:cubicBezTo>
                <a:cubicBezTo>
                  <a:pt x="8" y="12"/>
                  <a:pt x="8" y="12"/>
                  <a:pt x="8" y="12"/>
                </a:cubicBezTo>
                <a:cubicBezTo>
                  <a:pt x="8" y="9"/>
                  <a:pt x="10" y="8"/>
                  <a:pt x="12" y="8"/>
                </a:cubicBezTo>
                <a:cubicBezTo>
                  <a:pt x="85" y="8"/>
                  <a:pt x="85" y="8"/>
                  <a:pt x="85" y="8"/>
                </a:cubicBezTo>
                <a:cubicBezTo>
                  <a:pt x="87" y="8"/>
                  <a:pt x="89" y="9"/>
                  <a:pt x="89" y="12"/>
                </a:cubicBezTo>
                <a:cubicBezTo>
                  <a:pt x="89" y="73"/>
                  <a:pt x="89" y="73"/>
                  <a:pt x="89" y="73"/>
                </a:cubicBezTo>
                <a:cubicBezTo>
                  <a:pt x="89" y="75"/>
                  <a:pt x="87" y="77"/>
                  <a:pt x="85" y="77"/>
                </a:cubicBezTo>
                <a:lnTo>
                  <a:pt x="12" y="77"/>
                </a:lnTo>
                <a:close/>
                <a:moveTo>
                  <a:pt x="115" y="73"/>
                </a:moveTo>
                <a:cubicBezTo>
                  <a:pt x="112" y="73"/>
                  <a:pt x="112" y="73"/>
                  <a:pt x="112" y="73"/>
                </a:cubicBezTo>
                <a:cubicBezTo>
                  <a:pt x="96" y="58"/>
                  <a:pt x="96" y="58"/>
                  <a:pt x="96" y="58"/>
                </a:cubicBezTo>
                <a:cubicBezTo>
                  <a:pt x="96" y="58"/>
                  <a:pt x="96" y="58"/>
                  <a:pt x="96" y="58"/>
                </a:cubicBezTo>
                <a:cubicBezTo>
                  <a:pt x="92" y="54"/>
                  <a:pt x="92" y="54"/>
                  <a:pt x="92" y="54"/>
                </a:cubicBezTo>
                <a:cubicBezTo>
                  <a:pt x="92" y="31"/>
                  <a:pt x="92" y="31"/>
                  <a:pt x="92" y="31"/>
                </a:cubicBezTo>
                <a:cubicBezTo>
                  <a:pt x="112" y="12"/>
                  <a:pt x="112" y="12"/>
                  <a:pt x="112" y="12"/>
                </a:cubicBezTo>
                <a:cubicBezTo>
                  <a:pt x="115" y="12"/>
                  <a:pt x="115" y="12"/>
                  <a:pt x="115" y="12"/>
                </a:cubicBezTo>
                <a:lnTo>
                  <a:pt x="115" y="73"/>
                </a:lnTo>
                <a:close/>
                <a:moveTo>
                  <a:pt x="115" y="73"/>
                </a:moveTo>
                <a:cubicBezTo>
                  <a:pt x="115" y="73"/>
                  <a:pt x="115" y="73"/>
                  <a:pt x="115"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59416" name="TextBox 98"/>
          <p:cNvSpPr txBox="1">
            <a:spLocks noChangeArrowheads="1"/>
          </p:cNvSpPr>
          <p:nvPr/>
        </p:nvSpPr>
        <p:spPr bwMode="auto">
          <a:xfrm>
            <a:off x="1546268" y="1941513"/>
            <a:ext cx="12715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4400" b="1">
                <a:solidFill>
                  <a:srgbClr val="FFFFFF"/>
                </a:solidFill>
              </a:rPr>
              <a:t>73%</a:t>
            </a:r>
          </a:p>
        </p:txBody>
      </p:sp>
      <p:sp>
        <p:nvSpPr>
          <p:cNvPr id="100" name="Rounded Rectangle 99"/>
          <p:cNvSpPr/>
          <p:nvPr/>
        </p:nvSpPr>
        <p:spPr>
          <a:xfrm>
            <a:off x="9047957" y="3425032"/>
            <a:ext cx="1903413" cy="5476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solidFill>
                <a:schemeClr val="bg1"/>
              </a:solidFill>
              <a:latin typeface="Calibri Light"/>
            </a:endParaRPr>
          </a:p>
        </p:txBody>
      </p:sp>
      <p:sp>
        <p:nvSpPr>
          <p:cNvPr id="59418" name="Rectangle 100"/>
          <p:cNvSpPr>
            <a:spLocks noChangeArrowheads="1"/>
          </p:cNvSpPr>
          <p:nvPr/>
        </p:nvSpPr>
        <p:spPr bwMode="auto">
          <a:xfrm>
            <a:off x="9374650" y="3610769"/>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800">
                <a:solidFill>
                  <a:schemeClr val="bg1"/>
                </a:solidFill>
              </a:rPr>
              <a:t>Analysis A</a:t>
            </a:r>
          </a:p>
        </p:txBody>
      </p:sp>
      <p:sp>
        <p:nvSpPr>
          <p:cNvPr id="59419" name="Shape 188"/>
          <p:cNvSpPr>
            <a:spLocks noChangeArrowheads="1"/>
          </p:cNvSpPr>
          <p:nvPr/>
        </p:nvSpPr>
        <p:spPr bwMode="auto">
          <a:xfrm>
            <a:off x="8951913" y="3975894"/>
            <a:ext cx="2082007" cy="131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40" tIns="0" rIns="0" bIns="0" anchor="ct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spcBef>
                <a:spcPts val="1500"/>
              </a:spcBef>
            </a:pPr>
            <a:r>
              <a:rPr lang="en-US" altLang="es-MX" sz="1400">
                <a:solidFill>
                  <a:schemeClr val="bg1"/>
                </a:solidFill>
                <a:sym typeface="Helvetica Neue Light" charset="0"/>
              </a:rPr>
              <a:t>Entrepreneurial activities differ substantially depending on the type of organization and creativity involved. </a:t>
            </a:r>
          </a:p>
        </p:txBody>
      </p:sp>
      <p:sp>
        <p:nvSpPr>
          <p:cNvPr id="59420" name="TextBox 103"/>
          <p:cNvSpPr txBox="1">
            <a:spLocks noChangeArrowheads="1"/>
          </p:cNvSpPr>
          <p:nvPr/>
        </p:nvSpPr>
        <p:spPr bwMode="auto">
          <a:xfrm>
            <a:off x="9310731" y="1941513"/>
            <a:ext cx="12715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4400" b="1">
                <a:solidFill>
                  <a:srgbClr val="FFFFFF"/>
                </a:solidFill>
              </a:rPr>
              <a:t>27%</a:t>
            </a:r>
          </a:p>
        </p:txBody>
      </p:sp>
      <p:sp>
        <p:nvSpPr>
          <p:cNvPr id="59421" name="Freeform 143"/>
          <p:cNvSpPr>
            <a:spLocks noEditPoints="1"/>
          </p:cNvSpPr>
          <p:nvPr/>
        </p:nvSpPr>
        <p:spPr bwMode="auto">
          <a:xfrm>
            <a:off x="9605963" y="2758282"/>
            <a:ext cx="675482" cy="444500"/>
          </a:xfrm>
          <a:custGeom>
            <a:avLst/>
            <a:gdLst>
              <a:gd name="T0" fmla="*/ 2147483647 w 123"/>
              <a:gd name="T1" fmla="*/ 0 h 81"/>
              <a:gd name="T2" fmla="*/ 2147483647 w 123"/>
              <a:gd name="T3" fmla="*/ 0 h 81"/>
              <a:gd name="T4" fmla="*/ 0 w 123"/>
              <a:gd name="T5" fmla="*/ 2147483647 h 81"/>
              <a:gd name="T6" fmla="*/ 0 w 123"/>
              <a:gd name="T7" fmla="*/ 2147483647 h 81"/>
              <a:gd name="T8" fmla="*/ 2147483647 w 123"/>
              <a:gd name="T9" fmla="*/ 2147483647 h 81"/>
              <a:gd name="T10" fmla="*/ 2147483647 w 123"/>
              <a:gd name="T11" fmla="*/ 2147483647 h 81"/>
              <a:gd name="T12" fmla="*/ 2147483647 w 123"/>
              <a:gd name="T13" fmla="*/ 2147483647 h 81"/>
              <a:gd name="T14" fmla="*/ 2147483647 w 123"/>
              <a:gd name="T15" fmla="*/ 2147483647 h 81"/>
              <a:gd name="T16" fmla="*/ 2147483647 w 123"/>
              <a:gd name="T17" fmla="*/ 0 h 81"/>
              <a:gd name="T18" fmla="*/ 2147483647 w 123"/>
              <a:gd name="T19" fmla="*/ 2147483647 h 81"/>
              <a:gd name="T20" fmla="*/ 2147483647 w 123"/>
              <a:gd name="T21" fmla="*/ 2147483647 h 81"/>
              <a:gd name="T22" fmla="*/ 2147483647 w 123"/>
              <a:gd name="T23" fmla="*/ 2147483647 h 81"/>
              <a:gd name="T24" fmla="*/ 2147483647 w 123"/>
              <a:gd name="T25" fmla="*/ 2147483647 h 81"/>
              <a:gd name="T26" fmla="*/ 2147483647 w 123"/>
              <a:gd name="T27" fmla="*/ 2147483647 h 81"/>
              <a:gd name="T28" fmla="*/ 2147483647 w 123"/>
              <a:gd name="T29" fmla="*/ 2147483647 h 81"/>
              <a:gd name="T30" fmla="*/ 2147483647 w 123"/>
              <a:gd name="T31" fmla="*/ 2147483647 h 81"/>
              <a:gd name="T32" fmla="*/ 2147483647 w 123"/>
              <a:gd name="T33" fmla="*/ 2147483647 h 81"/>
              <a:gd name="T34" fmla="*/ 2147483647 w 123"/>
              <a:gd name="T35" fmla="*/ 2147483647 h 81"/>
              <a:gd name="T36" fmla="*/ 2147483647 w 123"/>
              <a:gd name="T37" fmla="*/ 2147483647 h 81"/>
              <a:gd name="T38" fmla="*/ 2147483647 w 123"/>
              <a:gd name="T39" fmla="*/ 2147483647 h 81"/>
              <a:gd name="T40" fmla="*/ 2147483647 w 123"/>
              <a:gd name="T41" fmla="*/ 2147483647 h 81"/>
              <a:gd name="T42" fmla="*/ 2147483647 w 123"/>
              <a:gd name="T43" fmla="*/ 2147483647 h 81"/>
              <a:gd name="T44" fmla="*/ 2147483647 w 123"/>
              <a:gd name="T45" fmla="*/ 2147483647 h 81"/>
              <a:gd name="T46" fmla="*/ 2147483647 w 123"/>
              <a:gd name="T47" fmla="*/ 2147483647 h 81"/>
              <a:gd name="T48" fmla="*/ 2147483647 w 123"/>
              <a:gd name="T49" fmla="*/ 2147483647 h 81"/>
              <a:gd name="T50" fmla="*/ 2147483647 w 123"/>
              <a:gd name="T51" fmla="*/ 2147483647 h 81"/>
              <a:gd name="T52" fmla="*/ 2147483647 w 123"/>
              <a:gd name="T53" fmla="*/ 2147483647 h 81"/>
              <a:gd name="T54" fmla="*/ 2147483647 w 123"/>
              <a:gd name="T55" fmla="*/ 2147483647 h 81"/>
              <a:gd name="T56" fmla="*/ 2147483647 w 123"/>
              <a:gd name="T57" fmla="*/ 2147483647 h 81"/>
              <a:gd name="T58" fmla="*/ 2147483647 w 123"/>
              <a:gd name="T59" fmla="*/ 2147483647 h 81"/>
              <a:gd name="T60" fmla="*/ 2147483647 w 123"/>
              <a:gd name="T61" fmla="*/ 2147483647 h 81"/>
              <a:gd name="T62" fmla="*/ 2147483647 w 123"/>
              <a:gd name="T63" fmla="*/ 2147483647 h 81"/>
              <a:gd name="T64" fmla="*/ 2147483647 w 123"/>
              <a:gd name="T65" fmla="*/ 2147483647 h 81"/>
              <a:gd name="T66" fmla="*/ 2147483647 w 123"/>
              <a:gd name="T67" fmla="*/ 2147483647 h 81"/>
              <a:gd name="T68" fmla="*/ 2147483647 w 123"/>
              <a:gd name="T69" fmla="*/ 2147483647 h 81"/>
              <a:gd name="T70" fmla="*/ 2147483647 w 123"/>
              <a:gd name="T71" fmla="*/ 2147483647 h 81"/>
              <a:gd name="T72" fmla="*/ 2147483647 w 123"/>
              <a:gd name="T73" fmla="*/ 2147483647 h 81"/>
              <a:gd name="T74" fmla="*/ 2147483647 w 123"/>
              <a:gd name="T75" fmla="*/ 2147483647 h 81"/>
              <a:gd name="T76" fmla="*/ 2147483647 w 123"/>
              <a:gd name="T77" fmla="*/ 2147483647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3" h="81">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72" name="Shape 1643"/>
          <p:cNvSpPr/>
          <p:nvPr/>
        </p:nvSpPr>
        <p:spPr>
          <a:xfrm>
            <a:off x="6041232" y="1591469"/>
            <a:ext cx="155575" cy="310356"/>
          </a:xfrm>
          <a:custGeom>
            <a:avLst/>
            <a:gdLst/>
            <a:ahLst/>
            <a:cxnLst>
              <a:cxn ang="0">
                <a:pos x="wd2" y="hd2"/>
              </a:cxn>
              <a:cxn ang="5400000">
                <a:pos x="wd2" y="hd2"/>
              </a:cxn>
              <a:cxn ang="10800000">
                <a:pos x="wd2" y="hd2"/>
              </a:cxn>
              <a:cxn ang="16200000">
                <a:pos x="wd2" y="hd2"/>
              </a:cxn>
            </a:cxnLst>
            <a:rect l="0" t="0" r="r" b="b"/>
            <a:pathLst>
              <a:path w="21600" h="21600" extrusionOk="0">
                <a:moveTo>
                  <a:pt x="8820" y="493"/>
                </a:moveTo>
                <a:cubicBezTo>
                  <a:pt x="9060" y="423"/>
                  <a:pt x="9313" y="360"/>
                  <a:pt x="9596" y="308"/>
                </a:cubicBezTo>
                <a:cubicBezTo>
                  <a:pt x="9851" y="257"/>
                  <a:pt x="10141" y="211"/>
                  <a:pt x="10463" y="171"/>
                </a:cubicBezTo>
                <a:lnTo>
                  <a:pt x="12235" y="0"/>
                </a:lnTo>
                <a:lnTo>
                  <a:pt x="13395" y="0"/>
                </a:lnTo>
                <a:lnTo>
                  <a:pt x="21569" y="308"/>
                </a:lnTo>
                <a:lnTo>
                  <a:pt x="21600" y="308"/>
                </a:lnTo>
                <a:lnTo>
                  <a:pt x="20767" y="3951"/>
                </a:lnTo>
                <a:lnTo>
                  <a:pt x="20735" y="3951"/>
                </a:lnTo>
                <a:lnTo>
                  <a:pt x="16226" y="3720"/>
                </a:lnTo>
                <a:lnTo>
                  <a:pt x="16095" y="3720"/>
                </a:lnTo>
                <a:lnTo>
                  <a:pt x="15647" y="3751"/>
                </a:lnTo>
                <a:lnTo>
                  <a:pt x="15488" y="3784"/>
                </a:lnTo>
                <a:lnTo>
                  <a:pt x="14971" y="3905"/>
                </a:lnTo>
                <a:cubicBezTo>
                  <a:pt x="14866" y="3917"/>
                  <a:pt x="14776" y="3943"/>
                  <a:pt x="14713" y="3984"/>
                </a:cubicBezTo>
                <a:lnTo>
                  <a:pt x="14328" y="4185"/>
                </a:lnTo>
                <a:cubicBezTo>
                  <a:pt x="14241" y="4236"/>
                  <a:pt x="14165" y="4298"/>
                  <a:pt x="14101" y="4369"/>
                </a:cubicBezTo>
                <a:cubicBezTo>
                  <a:pt x="14035" y="4431"/>
                  <a:pt x="13980" y="4498"/>
                  <a:pt x="13944" y="4570"/>
                </a:cubicBezTo>
                <a:cubicBezTo>
                  <a:pt x="13901" y="4642"/>
                  <a:pt x="13867" y="4718"/>
                  <a:pt x="13846" y="4803"/>
                </a:cubicBezTo>
                <a:cubicBezTo>
                  <a:pt x="13822" y="4873"/>
                  <a:pt x="13811" y="4952"/>
                  <a:pt x="13811" y="5033"/>
                </a:cubicBezTo>
                <a:lnTo>
                  <a:pt x="13877" y="7317"/>
                </a:lnTo>
                <a:lnTo>
                  <a:pt x="20509" y="7350"/>
                </a:lnTo>
                <a:lnTo>
                  <a:pt x="19544" y="10962"/>
                </a:lnTo>
                <a:lnTo>
                  <a:pt x="13811" y="11072"/>
                </a:lnTo>
                <a:lnTo>
                  <a:pt x="13811" y="21584"/>
                </a:lnTo>
                <a:lnTo>
                  <a:pt x="13780" y="21600"/>
                </a:lnTo>
                <a:lnTo>
                  <a:pt x="4831" y="21600"/>
                </a:lnTo>
                <a:lnTo>
                  <a:pt x="4831" y="10977"/>
                </a:lnTo>
                <a:lnTo>
                  <a:pt x="0" y="10977"/>
                </a:lnTo>
                <a:lnTo>
                  <a:pt x="0" y="7350"/>
                </a:lnTo>
                <a:lnTo>
                  <a:pt x="4636" y="7350"/>
                </a:lnTo>
                <a:lnTo>
                  <a:pt x="4636" y="7317"/>
                </a:lnTo>
                <a:lnTo>
                  <a:pt x="4667" y="7272"/>
                </a:lnTo>
                <a:lnTo>
                  <a:pt x="4831" y="3396"/>
                </a:lnTo>
                <a:lnTo>
                  <a:pt x="4894" y="3181"/>
                </a:lnTo>
                <a:lnTo>
                  <a:pt x="4894" y="3073"/>
                </a:lnTo>
                <a:lnTo>
                  <a:pt x="4963" y="2965"/>
                </a:lnTo>
                <a:cubicBezTo>
                  <a:pt x="4984" y="2881"/>
                  <a:pt x="5020" y="2805"/>
                  <a:pt x="5084" y="2732"/>
                </a:cubicBezTo>
                <a:cubicBezTo>
                  <a:pt x="5129" y="2662"/>
                  <a:pt x="5194" y="2593"/>
                  <a:pt x="5279" y="2531"/>
                </a:cubicBezTo>
                <a:cubicBezTo>
                  <a:pt x="5368" y="2377"/>
                  <a:pt x="5487" y="2238"/>
                  <a:pt x="5632" y="2117"/>
                </a:cubicBezTo>
                <a:cubicBezTo>
                  <a:pt x="5764" y="1981"/>
                  <a:pt x="5928" y="1854"/>
                  <a:pt x="6118" y="1730"/>
                </a:cubicBezTo>
                <a:cubicBezTo>
                  <a:pt x="6268" y="1615"/>
                  <a:pt x="6450" y="1507"/>
                  <a:pt x="6663" y="1404"/>
                </a:cubicBezTo>
                <a:cubicBezTo>
                  <a:pt x="6859" y="1293"/>
                  <a:pt x="7064" y="1189"/>
                  <a:pt x="7275" y="1098"/>
                </a:cubicBezTo>
                <a:lnTo>
                  <a:pt x="7275" y="1081"/>
                </a:lnTo>
                <a:lnTo>
                  <a:pt x="8820" y="493"/>
                </a:lnTo>
                <a:cubicBezTo>
                  <a:pt x="8820" y="493"/>
                  <a:pt x="8820" y="493"/>
                  <a:pt x="8820" y="49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1661"/>
          <p:cNvSpPr/>
          <p:nvPr/>
        </p:nvSpPr>
        <p:spPr>
          <a:xfrm>
            <a:off x="7300119" y="2135188"/>
            <a:ext cx="232569" cy="309563"/>
          </a:xfrm>
          <a:custGeom>
            <a:avLst/>
            <a:gdLst/>
            <a:ahLst/>
            <a:cxnLst>
              <a:cxn ang="0">
                <a:pos x="wd2" y="hd2"/>
              </a:cxn>
              <a:cxn ang="5400000">
                <a:pos x="wd2" y="hd2"/>
              </a:cxn>
              <a:cxn ang="10800000">
                <a:pos x="wd2" y="hd2"/>
              </a:cxn>
              <a:cxn ang="16200000">
                <a:pos x="wd2" y="hd2"/>
              </a:cxn>
            </a:cxnLst>
            <a:rect l="0" t="0" r="r" b="b"/>
            <a:pathLst>
              <a:path w="21600" h="21555" extrusionOk="0">
                <a:moveTo>
                  <a:pt x="11451" y="0"/>
                </a:moveTo>
                <a:cubicBezTo>
                  <a:pt x="3838" y="0"/>
                  <a:pt x="0" y="4218"/>
                  <a:pt x="0" y="7733"/>
                </a:cubicBezTo>
                <a:cubicBezTo>
                  <a:pt x="0" y="9864"/>
                  <a:pt x="1041" y="11759"/>
                  <a:pt x="3280" y="12463"/>
                </a:cubicBezTo>
                <a:cubicBezTo>
                  <a:pt x="3646" y="12579"/>
                  <a:pt x="3975" y="12468"/>
                  <a:pt x="4084" y="12154"/>
                </a:cubicBezTo>
                <a:cubicBezTo>
                  <a:pt x="4156" y="11937"/>
                  <a:pt x="4332" y="11389"/>
                  <a:pt x="4412" y="11159"/>
                </a:cubicBezTo>
                <a:cubicBezTo>
                  <a:pt x="4518" y="10850"/>
                  <a:pt x="4478" y="10742"/>
                  <a:pt x="4180" y="10470"/>
                </a:cubicBezTo>
                <a:cubicBezTo>
                  <a:pt x="3533" y="9882"/>
                  <a:pt x="3122" y="9120"/>
                  <a:pt x="3122" y="8042"/>
                </a:cubicBezTo>
                <a:cubicBezTo>
                  <a:pt x="3122" y="4914"/>
                  <a:pt x="6154" y="2111"/>
                  <a:pt x="11012" y="2111"/>
                </a:cubicBezTo>
                <a:cubicBezTo>
                  <a:pt x="15316" y="2111"/>
                  <a:pt x="17682" y="4144"/>
                  <a:pt x="17682" y="6858"/>
                </a:cubicBezTo>
                <a:cubicBezTo>
                  <a:pt x="17682" y="10427"/>
                  <a:pt x="15637" y="13441"/>
                  <a:pt x="12601" y="13441"/>
                </a:cubicBezTo>
                <a:cubicBezTo>
                  <a:pt x="10924" y="13441"/>
                  <a:pt x="9670" y="12371"/>
                  <a:pt x="10071" y="11056"/>
                </a:cubicBezTo>
                <a:cubicBezTo>
                  <a:pt x="10551" y="9487"/>
                  <a:pt x="11485" y="7793"/>
                  <a:pt x="11485" y="6663"/>
                </a:cubicBezTo>
                <a:cubicBezTo>
                  <a:pt x="11485" y="5648"/>
                  <a:pt x="10780" y="4803"/>
                  <a:pt x="9324" y="4803"/>
                </a:cubicBezTo>
                <a:cubicBezTo>
                  <a:pt x="7610" y="4803"/>
                  <a:pt x="6234" y="6172"/>
                  <a:pt x="6234" y="8006"/>
                </a:cubicBezTo>
                <a:cubicBezTo>
                  <a:pt x="6234" y="9174"/>
                  <a:pt x="6744" y="9967"/>
                  <a:pt x="6744" y="9967"/>
                </a:cubicBezTo>
                <a:cubicBezTo>
                  <a:pt x="6744" y="9967"/>
                  <a:pt x="4991" y="15708"/>
                  <a:pt x="4683" y="16714"/>
                </a:cubicBezTo>
                <a:cubicBezTo>
                  <a:pt x="4068" y="18716"/>
                  <a:pt x="4588" y="21172"/>
                  <a:pt x="4638" y="21418"/>
                </a:cubicBezTo>
                <a:cubicBezTo>
                  <a:pt x="4662" y="21567"/>
                  <a:pt x="4905" y="21600"/>
                  <a:pt x="5016" y="21492"/>
                </a:cubicBezTo>
                <a:cubicBezTo>
                  <a:pt x="5175" y="21333"/>
                  <a:pt x="7216" y="19382"/>
                  <a:pt x="7911" y="17439"/>
                </a:cubicBezTo>
                <a:cubicBezTo>
                  <a:pt x="8106" y="16886"/>
                  <a:pt x="9038" y="14035"/>
                  <a:pt x="9038" y="14035"/>
                </a:cubicBezTo>
                <a:cubicBezTo>
                  <a:pt x="9595" y="14856"/>
                  <a:pt x="11221" y="15577"/>
                  <a:pt x="12952" y="15577"/>
                </a:cubicBezTo>
                <a:cubicBezTo>
                  <a:pt x="18105" y="15577"/>
                  <a:pt x="21600" y="11951"/>
                  <a:pt x="21600" y="7094"/>
                </a:cubicBezTo>
                <a:cubicBezTo>
                  <a:pt x="21600" y="3420"/>
                  <a:pt x="17575" y="0"/>
                  <a:pt x="11451" y="0"/>
                </a:cubicBezTo>
                <a:cubicBezTo>
                  <a:pt x="11451" y="0"/>
                  <a:pt x="11451" y="0"/>
                  <a:pt x="11451" y="0"/>
                </a:cubicBezTo>
                <a:close/>
              </a:path>
            </a:pathLst>
          </a:custGeom>
          <a:solidFill>
            <a:schemeClr val="bg1"/>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424" name="TextBox 34"/>
          <p:cNvSpPr txBox="1">
            <a:spLocks noChangeArrowheads="1"/>
          </p:cNvSpPr>
          <p:nvPr/>
        </p:nvSpPr>
        <p:spPr bwMode="auto">
          <a:xfrm>
            <a:off x="4509106" y="273844"/>
            <a:ext cx="3193631" cy="82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pPr>
            <a:r>
              <a:rPr lang="en-US" altLang="es-MX" sz="2700" dirty="0">
                <a:solidFill>
                  <a:schemeClr val="bg1"/>
                </a:solidFill>
                <a:latin typeface="Lato Black" panose="020F0A02020204030203" pitchFamily="34" charset="0"/>
              </a:rPr>
              <a:t>WE ARE A SOCIAL</a:t>
            </a:r>
          </a:p>
          <a:p>
            <a:pPr algn="ctr">
              <a:lnSpc>
                <a:spcPct val="120000"/>
              </a:lnSpc>
            </a:pPr>
            <a:r>
              <a:rPr lang="en-US" altLang="es-MX" sz="1400" dirty="0">
                <a:solidFill>
                  <a:schemeClr val="bg1"/>
                </a:solidFill>
              </a:rPr>
              <a:t>WRITE HERE YOUR GREAT SUBTITLE</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7246</TotalTime>
  <Words>1143</Words>
  <Application>Microsoft Office PowerPoint</Application>
  <PresentationFormat>Widescreen</PresentationFormat>
  <Paragraphs>150</Paragraphs>
  <Slides>14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Gill Sans</vt:lpstr>
      <vt:lpstr>Helvetica Neue Light</vt:lpstr>
      <vt:lpstr>Lato Black</vt:lpstr>
      <vt:lpstr>Lato Bold</vt:lpstr>
      <vt:lpstr>Lato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457</cp:revision>
  <dcterms:created xsi:type="dcterms:W3CDTF">2020-04-22T15:34:04Z</dcterms:created>
  <dcterms:modified xsi:type="dcterms:W3CDTF">2025-06-09T15:12:08Z</dcterms:modified>
</cp:coreProperties>
</file>